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6.jpg" ContentType="image/jpg"/>
  <Override PartName="/ppt/media/image28.jpg" ContentType="image/jpg"/>
  <Override PartName="/ppt/media/image30.jpg" ContentType="image/jpg"/>
  <Override PartName="/ppt/media/image38.jpg" ContentType="image/jpg"/>
  <Override PartName="/ppt/media/image41.jpg" ContentType="image/jpg"/>
  <Override PartName="/ppt/media/image45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9.jpg" ContentType="image/jpg"/>
  <Override PartName="/ppt/media/image73.jpg" ContentType="image/jpg"/>
  <Override PartName="/ppt/media/image78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3.jpg" ContentType="image/jpg"/>
  <Override PartName="/ppt/media/image104.jpg" ContentType="image/jpg"/>
  <Override PartName="/ppt/media/image105.jpg" ContentType="image/jpg"/>
  <Override PartName="/ppt/media/image106.jpg" ContentType="image/jpg"/>
  <Override PartName="/ppt/media/image107.jpg" ContentType="image/jpg"/>
  <Override PartName="/ppt/media/image108.jpg" ContentType="image/jpg"/>
  <Override PartName="/ppt/media/image124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1" r:id="rId1"/>
    <p:sldMasterId id="2147484097" r:id="rId2"/>
    <p:sldMasterId id="2147484110" r:id="rId3"/>
  </p:sldMasterIdLst>
  <p:notesMasterIdLst>
    <p:notesMasterId r:id="rId131"/>
  </p:notesMasterIdLst>
  <p:sldIdLst>
    <p:sldId id="341" r:id="rId4"/>
    <p:sldId id="419" r:id="rId5"/>
    <p:sldId id="386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388" r:id="rId17"/>
    <p:sldId id="397" r:id="rId18"/>
    <p:sldId id="398" r:id="rId19"/>
    <p:sldId id="399" r:id="rId20"/>
    <p:sldId id="400" r:id="rId21"/>
    <p:sldId id="266" r:id="rId22"/>
    <p:sldId id="267" r:id="rId23"/>
    <p:sldId id="268" r:id="rId24"/>
    <p:sldId id="269" r:id="rId25"/>
    <p:sldId id="270" r:id="rId26"/>
    <p:sldId id="387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37" r:id="rId52"/>
    <p:sldId id="417" r:id="rId53"/>
    <p:sldId id="418" r:id="rId54"/>
    <p:sldId id="438" r:id="rId55"/>
    <p:sldId id="422" r:id="rId56"/>
    <p:sldId id="423" r:id="rId57"/>
    <p:sldId id="424" r:id="rId58"/>
    <p:sldId id="425" r:id="rId59"/>
    <p:sldId id="426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  <p:sldId id="289" r:id="rId89"/>
    <p:sldId id="290" r:id="rId90"/>
    <p:sldId id="291" r:id="rId91"/>
    <p:sldId id="292" r:id="rId92"/>
    <p:sldId id="293" r:id="rId93"/>
    <p:sldId id="294" r:id="rId94"/>
    <p:sldId id="295" r:id="rId95"/>
    <p:sldId id="296" r:id="rId96"/>
    <p:sldId id="297" r:id="rId97"/>
    <p:sldId id="298" r:id="rId98"/>
    <p:sldId id="299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  <p:sldId id="307" r:id="rId107"/>
    <p:sldId id="308" r:id="rId108"/>
    <p:sldId id="309" r:id="rId109"/>
    <p:sldId id="310" r:id="rId110"/>
    <p:sldId id="311" r:id="rId111"/>
    <p:sldId id="312" r:id="rId112"/>
    <p:sldId id="313" r:id="rId113"/>
    <p:sldId id="314" r:id="rId114"/>
    <p:sldId id="315" r:id="rId115"/>
    <p:sldId id="316" r:id="rId116"/>
    <p:sldId id="317" r:id="rId117"/>
    <p:sldId id="318" r:id="rId118"/>
    <p:sldId id="319" r:id="rId119"/>
    <p:sldId id="320" r:id="rId120"/>
    <p:sldId id="321" r:id="rId121"/>
    <p:sldId id="322" r:id="rId122"/>
    <p:sldId id="323" r:id="rId123"/>
    <p:sldId id="324" r:id="rId124"/>
    <p:sldId id="325" r:id="rId125"/>
    <p:sldId id="326" r:id="rId126"/>
    <p:sldId id="327" r:id="rId127"/>
    <p:sldId id="328" r:id="rId128"/>
    <p:sldId id="439" r:id="rId129"/>
    <p:sldId id="421" r:id="rId1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368" autoAdjust="0"/>
  </p:normalViewPr>
  <p:slideViewPr>
    <p:cSldViewPr>
      <p:cViewPr varScale="1">
        <p:scale>
          <a:sx n="72" d="100"/>
          <a:sy n="72" d="100"/>
        </p:scale>
        <p:origin x="132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16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presProps" Target="pres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4C53EF2-A633-4CDC-B005-4BACBED5C8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4160631-52A7-4275-A7EB-7648065DBEA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3ECCC275-2909-4501-9D57-73D88BD23EC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560C6A0C-E971-4D7D-BDBF-BB8B2FD1309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C4A6BC3A-2349-4B05-B8F4-245775D0A5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75670A68-E2B7-4334-9656-5F5B22373F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22897A4-8625-4460-98BA-EF6D30AFBE6B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Marcador de imagen de diapositiva 1">
            <a:extLst>
              <a:ext uri="{FF2B5EF4-FFF2-40B4-BE49-F238E27FC236}">
                <a16:creationId xmlns:a16="http://schemas.microsoft.com/office/drawing/2014/main" id="{50238314-AFC7-4710-8790-B1D61C60F0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Marcador de notas 2">
            <a:extLst>
              <a:ext uri="{FF2B5EF4-FFF2-40B4-BE49-F238E27FC236}">
                <a16:creationId xmlns:a16="http://schemas.microsoft.com/office/drawing/2014/main" id="{8DF7A4C9-7CCF-410B-BF3A-F0180A4CC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PE" altLang="es-PE" b="1"/>
              <a:t>Plantillas Finales</a:t>
            </a:r>
          </a:p>
          <a:p>
            <a:pPr eaLnBrk="1" hangingPunct="1">
              <a:spcBef>
                <a:spcPct val="0"/>
              </a:spcBef>
            </a:pPr>
            <a:r>
              <a:rPr lang="es-PE" altLang="es-PE"/>
              <a:t>Fuente: Times New Roman </a:t>
            </a:r>
          </a:p>
          <a:p>
            <a:pPr eaLnBrk="1" hangingPunct="1">
              <a:spcBef>
                <a:spcPct val="0"/>
              </a:spcBef>
            </a:pPr>
            <a:r>
              <a:rPr lang="es-PE" altLang="es-PE"/>
              <a:t>Tamaño de Gracias: 79 + negrita</a:t>
            </a:r>
          </a:p>
        </p:txBody>
      </p:sp>
      <p:sp>
        <p:nvSpPr>
          <p:cNvPr id="171012" name="Marcador de número de diapositiva 3">
            <a:extLst>
              <a:ext uri="{FF2B5EF4-FFF2-40B4-BE49-F238E27FC236}">
                <a16:creationId xmlns:a16="http://schemas.microsoft.com/office/drawing/2014/main" id="{92BA5980-706F-4D70-8A1E-E0FD4725D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448E8AA-86EE-4293-AE06-05E575873370}" type="slidenum">
              <a:rPr lang="es-PE" altLang="es-PE" smtClean="0">
                <a:solidFill>
                  <a:srgbClr val="000000"/>
                </a:solidFill>
              </a:rPr>
              <a:pPr/>
              <a:t>127</a:t>
            </a:fld>
            <a:endParaRPr lang="es-PE" altLang="es-P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8C694-5426-4F43-80DA-78E811D069F3}" type="slidenum">
              <a:rPr lang="es-ES" altLang="es-ES" smtClean="0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903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30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637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16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6" b="1" i="0">
                <a:solidFill>
                  <a:srgbClr val="0065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23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2579">
              <a:lnSpc>
                <a:spcPts val="2249"/>
              </a:lnSpc>
            </a:pPr>
            <a:fld id="{81D60167-4931-47E6-BA6A-407CBD079E47}" type="slidenum">
              <a:rPr lang="es-PE" spc="-4" smtClean="0"/>
              <a:pPr marL="32579">
                <a:lnSpc>
                  <a:spcPts val="2249"/>
                </a:lnSpc>
              </a:pPr>
              <a:t>‹Nº›</a:t>
            </a:fld>
            <a:endParaRPr lang="es-PE" spc="-4" dirty="0"/>
          </a:p>
        </p:txBody>
      </p:sp>
    </p:spTree>
    <p:extLst>
      <p:ext uri="{BB962C8B-B14F-4D97-AF65-F5344CB8AC3E}">
        <p14:creationId xmlns:p14="http://schemas.microsoft.com/office/powerpoint/2010/main" val="3812063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4699" y="1373008"/>
            <a:ext cx="625460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23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2579">
              <a:lnSpc>
                <a:spcPts val="2249"/>
              </a:lnSpc>
            </a:pPr>
            <a:fld id="{81D60167-4931-47E6-BA6A-407CBD079E47}" type="slidenum">
              <a:rPr lang="es-PE" spc="-4" smtClean="0"/>
              <a:pPr marL="32579">
                <a:lnSpc>
                  <a:spcPts val="2249"/>
                </a:lnSpc>
              </a:pPr>
              <a:t>‹Nº›</a:t>
            </a:fld>
            <a:endParaRPr lang="es-PE" spc="-4" dirty="0"/>
          </a:p>
        </p:txBody>
      </p:sp>
    </p:spTree>
    <p:extLst>
      <p:ext uri="{BB962C8B-B14F-4D97-AF65-F5344CB8AC3E}">
        <p14:creationId xmlns:p14="http://schemas.microsoft.com/office/powerpoint/2010/main" val="2310829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6" b="1" i="0">
                <a:solidFill>
                  <a:srgbClr val="0065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23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2579">
              <a:lnSpc>
                <a:spcPts val="2249"/>
              </a:lnSpc>
            </a:pPr>
            <a:fld id="{81D60167-4931-47E6-BA6A-407CBD079E47}" type="slidenum">
              <a:rPr lang="es-PE" spc="-4" smtClean="0"/>
              <a:pPr marL="32579">
                <a:lnSpc>
                  <a:spcPts val="2249"/>
                </a:lnSpc>
              </a:pPr>
              <a:t>‹Nº›</a:t>
            </a:fld>
            <a:endParaRPr lang="es-PE" spc="-4" dirty="0"/>
          </a:p>
        </p:txBody>
      </p:sp>
    </p:spTree>
    <p:extLst>
      <p:ext uri="{BB962C8B-B14F-4D97-AF65-F5344CB8AC3E}">
        <p14:creationId xmlns:p14="http://schemas.microsoft.com/office/powerpoint/2010/main" val="1773368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8C694-5426-4F43-80DA-78E811D069F3}" type="slidenum">
              <a:rPr lang="es-ES" altLang="es-ES" smtClean="0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25577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16908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446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660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10600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1815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3680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8554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167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297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5941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7666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8839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6" b="1" i="0">
                <a:solidFill>
                  <a:srgbClr val="0065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223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2579">
              <a:lnSpc>
                <a:spcPts val="2249"/>
              </a:lnSpc>
            </a:pPr>
            <a:fld id="{81D60167-4931-47E6-BA6A-407CBD079E47}" type="slidenum">
              <a:rPr lang="es-PE" spc="-4" smtClean="0"/>
              <a:pPr marL="32579">
                <a:lnSpc>
                  <a:spcPts val="2249"/>
                </a:lnSpc>
              </a:pPr>
              <a:t>‹Nº›</a:t>
            </a:fld>
            <a:endParaRPr lang="es-PE" spc="-4" dirty="0"/>
          </a:p>
        </p:txBody>
      </p:sp>
    </p:spTree>
    <p:extLst>
      <p:ext uri="{BB962C8B-B14F-4D97-AF65-F5344CB8AC3E}">
        <p14:creationId xmlns:p14="http://schemas.microsoft.com/office/powerpoint/2010/main" val="2296092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8C694-5426-4F43-80DA-78E811D069F3}" type="slidenum">
              <a:rPr lang="es-ES" altLang="es-ES" smtClean="0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4072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85873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4738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1692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7455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0269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053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7977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66596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59221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19618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570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2396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61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884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23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1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02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589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7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124" r:id="rId13"/>
    <p:sldLayoutId id="2147484125" r:id="rId14"/>
    <p:sldLayoutId id="214748412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704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2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86311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11" Type="http://schemas.openxmlformats.org/officeDocument/2006/relationships/image" Target="../media/image50.jp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2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png"/><Relationship Id="rId11" Type="http://schemas.openxmlformats.org/officeDocument/2006/relationships/image" Target="../media/image54.jpg"/><Relationship Id="rId5" Type="http://schemas.openxmlformats.org/officeDocument/2006/relationships/image" Target="../media/image33.png"/><Relationship Id="rId10" Type="http://schemas.openxmlformats.org/officeDocument/2006/relationships/image" Target="../media/image53.jp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2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56.jpg"/><Relationship Id="rId5" Type="http://schemas.openxmlformats.org/officeDocument/2006/relationships/image" Target="../media/image33.png"/><Relationship Id="rId10" Type="http://schemas.openxmlformats.org/officeDocument/2006/relationships/image" Target="../media/image55.jp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jp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8.jp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11" Type="http://schemas.openxmlformats.org/officeDocument/2006/relationships/image" Target="../media/image45.jp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2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png"/><Relationship Id="rId11" Type="http://schemas.openxmlformats.org/officeDocument/2006/relationships/image" Target="../media/image49.jpg"/><Relationship Id="rId5" Type="http://schemas.openxmlformats.org/officeDocument/2006/relationships/image" Target="../media/image33.png"/><Relationship Id="rId10" Type="http://schemas.openxmlformats.org/officeDocument/2006/relationships/image" Target="../media/image48.jp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Line 9">
            <a:extLst>
              <a:ext uri="{FF2B5EF4-FFF2-40B4-BE49-F238E27FC236}">
                <a16:creationId xmlns:a16="http://schemas.microsoft.com/office/drawing/2014/main" id="{66C6F897-228D-463D-A298-43DABA701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6172200"/>
            <a:ext cx="4800600" cy="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199" name="AutoShape 11" descr="Live Preview">
            <a:extLst>
              <a:ext uri="{FF2B5EF4-FFF2-40B4-BE49-F238E27FC236}">
                <a16:creationId xmlns:a16="http://schemas.microsoft.com/office/drawing/2014/main" id="{FD7DC9FA-C46E-458D-B286-92E82B27CC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PE" altLang="es-ES"/>
          </a:p>
        </p:txBody>
      </p:sp>
      <p:sp>
        <p:nvSpPr>
          <p:cNvPr id="8200" name="AutoShape 13" descr="Live Preview">
            <a:extLst>
              <a:ext uri="{FF2B5EF4-FFF2-40B4-BE49-F238E27FC236}">
                <a16:creationId xmlns:a16="http://schemas.microsoft.com/office/drawing/2014/main" id="{754D5E2C-1AF9-4D31-925A-E9DD179501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PE" altLang="es-E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25E1268-78F0-4EFF-A7BE-8285534B1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6310531"/>
            <a:ext cx="6400800" cy="53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 eaLnBrk="1" hangingPunct="1">
              <a:lnSpc>
                <a:spcPct val="80000"/>
              </a:lnSpc>
            </a:pPr>
            <a:r>
              <a:rPr lang="es-ES" altLang="es-PE" sz="2000" kern="0" dirty="0"/>
              <a:t>Docentes: 	</a:t>
            </a:r>
            <a:r>
              <a:rPr lang="es-PE" altLang="es-PE" sz="2000" kern="0" dirty="0"/>
              <a:t>Mg. Eduardo Quintanilla de la Cruz</a:t>
            </a:r>
            <a:endParaRPr lang="es-ES" altLang="es-PE" sz="2000" kern="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D48FAD-E1AC-1052-16B7-EF0A3B992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199"/>
            <a:ext cx="91440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ES" altLang="es-PE" sz="3200" dirty="0">
                <a:solidFill>
                  <a:srgbClr val="800000"/>
                </a:solidFill>
              </a:rPr>
              <a:t>Universidad Nacional Tecnológica de Lima Sur</a:t>
            </a:r>
            <a:br>
              <a:rPr lang="es-ES" altLang="es-PE" sz="3200" dirty="0">
                <a:solidFill>
                  <a:srgbClr val="800000"/>
                </a:solidFill>
              </a:rPr>
            </a:br>
            <a:r>
              <a:rPr lang="es-ES" altLang="es-PE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Escuela Profesional de Ingeniería de Sistemas</a:t>
            </a:r>
            <a:br>
              <a:rPr lang="es-ES" altLang="es-PE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s-ES" altLang="es-PE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s-ES" altLang="es-PE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Sistemas Inteligentes</a:t>
            </a:r>
          </a:p>
        </p:txBody>
      </p:sp>
      <p:pic>
        <p:nvPicPr>
          <p:cNvPr id="14" name="Picture 1427">
            <a:extLst>
              <a:ext uri="{FF2B5EF4-FFF2-40B4-BE49-F238E27FC236}">
                <a16:creationId xmlns:a16="http://schemas.microsoft.com/office/drawing/2014/main" id="{12ACDD97-660A-F475-E3BD-F52E274B0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2"/>
          <a:stretch/>
        </p:blipFill>
        <p:spPr>
          <a:xfrm>
            <a:off x="3725590" y="2273984"/>
            <a:ext cx="1692820" cy="1752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ECE316E-9F23-70E1-1F8E-B6CB343EF5E4}"/>
              </a:ext>
            </a:extLst>
          </p:cNvPr>
          <p:cNvSpPr txBox="1"/>
          <p:nvPr/>
        </p:nvSpPr>
        <p:spPr>
          <a:xfrm>
            <a:off x="5418410" y="2843542"/>
            <a:ext cx="357319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rgbClr val="002060"/>
                </a:solidFill>
              </a:rPr>
              <a:t>SEMANA 02</a:t>
            </a:r>
          </a:p>
          <a:p>
            <a:endParaRPr lang="es-PE" sz="2000" b="1" dirty="0">
              <a:solidFill>
                <a:srgbClr val="002060"/>
              </a:solidFill>
            </a:endParaRPr>
          </a:p>
          <a:p>
            <a:r>
              <a:rPr lang="es-PE" sz="2000" b="1" dirty="0">
                <a:solidFill>
                  <a:srgbClr val="002060"/>
                </a:solidFill>
              </a:rPr>
              <a:t>Temas: </a:t>
            </a:r>
          </a:p>
          <a:p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Importancia </a:t>
            </a:r>
            <a:r>
              <a:rPr lang="es-ES" sz="1800" spc="-1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del</a:t>
            </a:r>
            <a:r>
              <a:rPr lang="es-ES" sz="1800" spc="-29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Procesamiento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digital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de</a:t>
            </a:r>
            <a:r>
              <a:rPr lang="es-ES" sz="1800" spc="-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Imágenes.</a:t>
            </a:r>
            <a:endParaRPr lang="es-PE" sz="1800" dirty="0">
              <a:solidFill>
                <a:srgbClr val="002060"/>
              </a:solidFill>
              <a:effectLst/>
              <a:latin typeface="Arial MT"/>
              <a:ea typeface="Symbol" panose="05050102010706020507" pitchFamily="18" charset="2"/>
              <a:cs typeface="Symbol" panose="05050102010706020507" pitchFamily="18" charset="2"/>
            </a:endParaRPr>
          </a:p>
          <a:p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Introducción	</a:t>
            </a:r>
            <a:r>
              <a:rPr lang="es-ES" sz="1800" spc="-1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al </a:t>
            </a:r>
            <a:r>
              <a:rPr lang="es-ES" sz="1800" spc="-29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procesamiento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digital</a:t>
            </a:r>
            <a:r>
              <a:rPr lang="es-ES" sz="1800" spc="-29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de	</a:t>
            </a:r>
            <a:r>
              <a:rPr lang="es-ES" sz="1800" spc="-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imágenes,</a:t>
            </a:r>
            <a:r>
              <a:rPr lang="es-ES" sz="1800" spc="-29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Operadores</a:t>
            </a:r>
            <a:r>
              <a:rPr lang="es-ES" sz="1800" spc="30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puntuales</a:t>
            </a:r>
            <a:r>
              <a:rPr lang="es-ES" sz="1800" spc="-29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y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operadores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con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vecindad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para</a:t>
            </a:r>
            <a:r>
              <a:rPr lang="es-ES" sz="1800" spc="31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el</a:t>
            </a:r>
            <a:r>
              <a:rPr lang="es-ES" sz="1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resalte</a:t>
            </a:r>
            <a:r>
              <a:rPr lang="es-ES" sz="1800" spc="-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800" spc="-1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bordes.</a:t>
            </a:r>
            <a:endParaRPr lang="es-PE" sz="2000"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F67BD6-6474-4CB9-9BCE-5E7D46CE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72967"/>
            <a:ext cx="1625543" cy="20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09" y="0"/>
            <a:ext cx="8454390" cy="16154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000" y="130175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334772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539" y="1278890"/>
            <a:ext cx="4193540" cy="35090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función de Umbral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 una 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las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más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importantes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sencillas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técnicas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segmentación, puesto que en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muchas aplicaciones se requiere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dividir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imagen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 subregiones o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dicho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otra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manera reconocer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foreground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background.</a:t>
            </a:r>
            <a:endParaRPr sz="2000">
              <a:latin typeface="Arial MT"/>
              <a:cs typeface="Arial MT"/>
            </a:endParaRPr>
          </a:p>
          <a:p>
            <a:pPr marL="12700" marR="145415">
              <a:lnSpc>
                <a:spcPts val="2230"/>
              </a:lnSpc>
              <a:spcBef>
                <a:spcPts val="500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ecualizado del histograma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distribulle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la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frecuencia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de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tonos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 lo largo del histograma, es decir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imagen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resultante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tendrá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menos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contraste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original.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81979" y="3820159"/>
            <a:ext cx="2025650" cy="151764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510529" y="1153160"/>
            <a:ext cx="3202940" cy="2491740"/>
            <a:chOff x="5510529" y="1153160"/>
            <a:chExt cx="3202940" cy="249174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0529" y="1153160"/>
              <a:ext cx="1976120" cy="14833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4169" y="2133600"/>
              <a:ext cx="2019300" cy="15113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6244" y="2851364"/>
            <a:ext cx="2911528" cy="2911528"/>
            <a:chOff x="1936885" y="3105912"/>
            <a:chExt cx="3404870" cy="3404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4"/>
              <a:ext cx="3346703" cy="3346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6885" y="3105912"/>
              <a:ext cx="3404870" cy="3404870"/>
            </a:xfrm>
            <a:custGeom>
              <a:avLst/>
              <a:gdLst/>
              <a:ahLst/>
              <a:cxnLst/>
              <a:rect l="l" t="t" r="r" b="b"/>
              <a:pathLst>
                <a:path w="3404870" h="3404870">
                  <a:moveTo>
                    <a:pt x="3404613" y="3404616"/>
                  </a:moveTo>
                  <a:lnTo>
                    <a:pt x="3404613" y="0"/>
                  </a:lnTo>
                  <a:lnTo>
                    <a:pt x="0" y="0"/>
                  </a:lnTo>
                  <a:lnTo>
                    <a:pt x="0" y="3404616"/>
                  </a:lnTo>
                  <a:lnTo>
                    <a:pt x="12192" y="3404616"/>
                  </a:lnTo>
                  <a:lnTo>
                    <a:pt x="12192" y="27432"/>
                  </a:lnTo>
                  <a:lnTo>
                    <a:pt x="27432" y="12192"/>
                  </a:lnTo>
                  <a:lnTo>
                    <a:pt x="27432" y="27432"/>
                  </a:lnTo>
                  <a:lnTo>
                    <a:pt x="3374133" y="27432"/>
                  </a:lnTo>
                  <a:lnTo>
                    <a:pt x="3374133" y="12192"/>
                  </a:lnTo>
                  <a:lnTo>
                    <a:pt x="3389373" y="27432"/>
                  </a:lnTo>
                  <a:lnTo>
                    <a:pt x="3389373" y="3404616"/>
                  </a:lnTo>
                  <a:lnTo>
                    <a:pt x="3404613" y="3404616"/>
                  </a:lnTo>
                  <a:close/>
                </a:path>
                <a:path w="3404870" h="3404870">
                  <a:moveTo>
                    <a:pt x="27432" y="27432"/>
                  </a:moveTo>
                  <a:lnTo>
                    <a:pt x="27432" y="12192"/>
                  </a:lnTo>
                  <a:lnTo>
                    <a:pt x="12192" y="27432"/>
                  </a:lnTo>
                  <a:lnTo>
                    <a:pt x="27432" y="27432"/>
                  </a:lnTo>
                  <a:close/>
                </a:path>
                <a:path w="3404870" h="3404870">
                  <a:moveTo>
                    <a:pt x="27432" y="3374136"/>
                  </a:moveTo>
                  <a:lnTo>
                    <a:pt x="27432" y="27432"/>
                  </a:lnTo>
                  <a:lnTo>
                    <a:pt x="12192" y="27432"/>
                  </a:lnTo>
                  <a:lnTo>
                    <a:pt x="12192" y="3374136"/>
                  </a:lnTo>
                  <a:lnTo>
                    <a:pt x="27432" y="3374136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12192" y="3374136"/>
                  </a:lnTo>
                  <a:lnTo>
                    <a:pt x="27432" y="3389376"/>
                  </a:lnTo>
                  <a:lnTo>
                    <a:pt x="27432" y="3404616"/>
                  </a:lnTo>
                  <a:lnTo>
                    <a:pt x="3374133" y="3404616"/>
                  </a:lnTo>
                  <a:lnTo>
                    <a:pt x="3374133" y="338937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27432" y="3404616"/>
                  </a:moveTo>
                  <a:lnTo>
                    <a:pt x="27432" y="3389376"/>
                  </a:lnTo>
                  <a:lnTo>
                    <a:pt x="12192" y="3374136"/>
                  </a:lnTo>
                  <a:lnTo>
                    <a:pt x="12192" y="3404616"/>
                  </a:lnTo>
                  <a:lnTo>
                    <a:pt x="27432" y="3404616"/>
                  </a:lnTo>
                  <a:close/>
                </a:path>
                <a:path w="3404870" h="3404870">
                  <a:moveTo>
                    <a:pt x="3389373" y="27432"/>
                  </a:moveTo>
                  <a:lnTo>
                    <a:pt x="3374133" y="12192"/>
                  </a:lnTo>
                  <a:lnTo>
                    <a:pt x="3374133" y="27432"/>
                  </a:lnTo>
                  <a:lnTo>
                    <a:pt x="3389373" y="27432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3389373" y="27432"/>
                  </a:lnTo>
                  <a:lnTo>
                    <a:pt x="3374133" y="27432"/>
                  </a:lnTo>
                  <a:lnTo>
                    <a:pt x="3374133" y="337413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3389373" y="3404616"/>
                  </a:moveTo>
                  <a:lnTo>
                    <a:pt x="3389373" y="3374136"/>
                  </a:lnTo>
                  <a:lnTo>
                    <a:pt x="3374133" y="3389376"/>
                  </a:lnTo>
                  <a:lnTo>
                    <a:pt x="3374133" y="3404616"/>
                  </a:lnTo>
                  <a:lnTo>
                    <a:pt x="3389373" y="34046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2293501" y="3140964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4"/>
                  </a:moveTo>
                  <a:lnTo>
                    <a:pt x="6095" y="9144"/>
                  </a:lnTo>
                </a:path>
                <a:path w="2682240" h="9525">
                  <a:moveTo>
                    <a:pt x="335279" y="9144"/>
                  </a:moveTo>
                  <a:lnTo>
                    <a:pt x="341375" y="9144"/>
                  </a:lnTo>
                </a:path>
                <a:path w="2682240" h="9525">
                  <a:moveTo>
                    <a:pt x="670559" y="9144"/>
                  </a:moveTo>
                  <a:lnTo>
                    <a:pt x="676655" y="9144"/>
                  </a:lnTo>
                </a:path>
                <a:path w="2682240" h="9525">
                  <a:moveTo>
                    <a:pt x="1335020" y="9144"/>
                  </a:moveTo>
                  <a:lnTo>
                    <a:pt x="1341116" y="9144"/>
                  </a:lnTo>
                </a:path>
                <a:path w="2682240" h="9525">
                  <a:moveTo>
                    <a:pt x="1670300" y="9144"/>
                  </a:moveTo>
                  <a:lnTo>
                    <a:pt x="1676396" y="9144"/>
                  </a:lnTo>
                </a:path>
                <a:path w="2682240" h="9525">
                  <a:moveTo>
                    <a:pt x="2005580" y="9144"/>
                  </a:moveTo>
                  <a:lnTo>
                    <a:pt x="2011676" y="9144"/>
                  </a:lnTo>
                </a:path>
                <a:path w="2682240" h="9525">
                  <a:moveTo>
                    <a:pt x="2340860" y="9144"/>
                  </a:moveTo>
                  <a:lnTo>
                    <a:pt x="2346956" y="9144"/>
                  </a:lnTo>
                </a:path>
                <a:path w="2682240" h="9525">
                  <a:moveTo>
                    <a:pt x="2676140" y="9144"/>
                  </a:moveTo>
                  <a:lnTo>
                    <a:pt x="2682236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5307970" y="3145536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1964317" y="3159252"/>
              <a:ext cx="3347085" cy="658495"/>
            </a:xfrm>
            <a:custGeom>
              <a:avLst/>
              <a:gdLst/>
              <a:ahLst/>
              <a:cxnLst/>
              <a:rect l="l" t="t" r="r" b="b"/>
              <a:pathLst>
                <a:path w="3347085" h="658495">
                  <a:moveTo>
                    <a:pt x="329184" y="0"/>
                  </a:moveTo>
                  <a:lnTo>
                    <a:pt x="335279" y="0"/>
                  </a:lnTo>
                </a:path>
                <a:path w="3347085" h="658495">
                  <a:moveTo>
                    <a:pt x="664463" y="0"/>
                  </a:moveTo>
                  <a:lnTo>
                    <a:pt x="670559" y="0"/>
                  </a:lnTo>
                </a:path>
                <a:path w="3347085" h="658495">
                  <a:moveTo>
                    <a:pt x="999744" y="0"/>
                  </a:moveTo>
                  <a:lnTo>
                    <a:pt x="1005839" y="0"/>
                  </a:lnTo>
                </a:path>
                <a:path w="3347085" h="658495">
                  <a:moveTo>
                    <a:pt x="1664204" y="0"/>
                  </a:moveTo>
                  <a:lnTo>
                    <a:pt x="1670300" y="0"/>
                  </a:lnTo>
                </a:path>
                <a:path w="3347085" h="658495">
                  <a:moveTo>
                    <a:pt x="1999484" y="0"/>
                  </a:moveTo>
                  <a:lnTo>
                    <a:pt x="2005580" y="0"/>
                  </a:lnTo>
                </a:path>
                <a:path w="3347085" h="658495">
                  <a:moveTo>
                    <a:pt x="2334764" y="0"/>
                  </a:moveTo>
                  <a:lnTo>
                    <a:pt x="2340860" y="0"/>
                  </a:lnTo>
                </a:path>
                <a:path w="3347085" h="658495">
                  <a:moveTo>
                    <a:pt x="2670044" y="0"/>
                  </a:moveTo>
                  <a:lnTo>
                    <a:pt x="2676140" y="0"/>
                  </a:lnTo>
                </a:path>
                <a:path w="3347085" h="658495">
                  <a:moveTo>
                    <a:pt x="3005324" y="0"/>
                  </a:moveTo>
                  <a:lnTo>
                    <a:pt x="3011420" y="0"/>
                  </a:lnTo>
                </a:path>
                <a:path w="3347085" h="658495">
                  <a:moveTo>
                    <a:pt x="329184" y="9144"/>
                  </a:moveTo>
                  <a:lnTo>
                    <a:pt x="335279" y="9144"/>
                  </a:lnTo>
                </a:path>
                <a:path w="3347085" h="658495">
                  <a:moveTo>
                    <a:pt x="664463" y="9144"/>
                  </a:moveTo>
                  <a:lnTo>
                    <a:pt x="670559" y="9144"/>
                  </a:lnTo>
                </a:path>
                <a:path w="3347085" h="658495">
                  <a:moveTo>
                    <a:pt x="999744" y="9143"/>
                  </a:moveTo>
                  <a:lnTo>
                    <a:pt x="1005839" y="9143"/>
                  </a:lnTo>
                </a:path>
                <a:path w="3347085" h="658495">
                  <a:moveTo>
                    <a:pt x="1664204" y="9143"/>
                  </a:moveTo>
                  <a:lnTo>
                    <a:pt x="1670300" y="9143"/>
                  </a:lnTo>
                </a:path>
                <a:path w="3347085" h="658495">
                  <a:moveTo>
                    <a:pt x="1999484" y="9143"/>
                  </a:moveTo>
                  <a:lnTo>
                    <a:pt x="2005580" y="9143"/>
                  </a:lnTo>
                </a:path>
                <a:path w="3347085" h="658495">
                  <a:moveTo>
                    <a:pt x="2334764" y="9143"/>
                  </a:moveTo>
                  <a:lnTo>
                    <a:pt x="2340860" y="9143"/>
                  </a:lnTo>
                </a:path>
                <a:path w="3347085" h="658495">
                  <a:moveTo>
                    <a:pt x="2670044" y="9143"/>
                  </a:moveTo>
                  <a:lnTo>
                    <a:pt x="2676140" y="9143"/>
                  </a:lnTo>
                </a:path>
                <a:path w="3347085" h="658495">
                  <a:moveTo>
                    <a:pt x="3005324" y="9143"/>
                  </a:moveTo>
                  <a:lnTo>
                    <a:pt x="3011420" y="9143"/>
                  </a:lnTo>
                </a:path>
                <a:path w="3347085" h="658495">
                  <a:moveTo>
                    <a:pt x="329184" y="18287"/>
                  </a:moveTo>
                  <a:lnTo>
                    <a:pt x="335279" y="18287"/>
                  </a:lnTo>
                </a:path>
                <a:path w="3347085" h="658495">
                  <a:moveTo>
                    <a:pt x="664463" y="18287"/>
                  </a:moveTo>
                  <a:lnTo>
                    <a:pt x="670559" y="18287"/>
                  </a:lnTo>
                </a:path>
                <a:path w="3347085" h="658495">
                  <a:moveTo>
                    <a:pt x="999744" y="18287"/>
                  </a:moveTo>
                  <a:lnTo>
                    <a:pt x="1005839" y="18287"/>
                  </a:lnTo>
                </a:path>
                <a:path w="3347085" h="658495">
                  <a:moveTo>
                    <a:pt x="1664204" y="18287"/>
                  </a:moveTo>
                  <a:lnTo>
                    <a:pt x="1670300" y="18287"/>
                  </a:lnTo>
                </a:path>
                <a:path w="3347085" h="658495">
                  <a:moveTo>
                    <a:pt x="1999484" y="18287"/>
                  </a:moveTo>
                  <a:lnTo>
                    <a:pt x="2005580" y="18287"/>
                  </a:lnTo>
                </a:path>
                <a:path w="3347085" h="658495">
                  <a:moveTo>
                    <a:pt x="2334764" y="18287"/>
                  </a:moveTo>
                  <a:lnTo>
                    <a:pt x="2340860" y="18287"/>
                  </a:lnTo>
                </a:path>
                <a:path w="3347085" h="658495">
                  <a:moveTo>
                    <a:pt x="2670044" y="18287"/>
                  </a:moveTo>
                  <a:lnTo>
                    <a:pt x="2676140" y="18287"/>
                  </a:lnTo>
                </a:path>
                <a:path w="3347085" h="658495">
                  <a:moveTo>
                    <a:pt x="3005324" y="18287"/>
                  </a:moveTo>
                  <a:lnTo>
                    <a:pt x="3011420" y="18287"/>
                  </a:lnTo>
                </a:path>
                <a:path w="3347085" h="658495">
                  <a:moveTo>
                    <a:pt x="329184" y="27431"/>
                  </a:moveTo>
                  <a:lnTo>
                    <a:pt x="335279" y="27431"/>
                  </a:lnTo>
                </a:path>
                <a:path w="3347085" h="658495">
                  <a:moveTo>
                    <a:pt x="664463" y="27431"/>
                  </a:moveTo>
                  <a:lnTo>
                    <a:pt x="670559" y="27431"/>
                  </a:lnTo>
                </a:path>
                <a:path w="3347085" h="658495">
                  <a:moveTo>
                    <a:pt x="999744" y="27431"/>
                  </a:moveTo>
                  <a:lnTo>
                    <a:pt x="1005839" y="27431"/>
                  </a:lnTo>
                </a:path>
                <a:path w="3347085" h="658495">
                  <a:moveTo>
                    <a:pt x="1664204" y="27431"/>
                  </a:moveTo>
                  <a:lnTo>
                    <a:pt x="1670300" y="27431"/>
                  </a:lnTo>
                </a:path>
                <a:path w="3347085" h="658495">
                  <a:moveTo>
                    <a:pt x="1999484" y="27431"/>
                  </a:moveTo>
                  <a:lnTo>
                    <a:pt x="2005580" y="27431"/>
                  </a:lnTo>
                </a:path>
                <a:path w="3347085" h="658495">
                  <a:moveTo>
                    <a:pt x="2334764" y="27431"/>
                  </a:moveTo>
                  <a:lnTo>
                    <a:pt x="2340860" y="27431"/>
                  </a:lnTo>
                </a:path>
                <a:path w="3347085" h="658495">
                  <a:moveTo>
                    <a:pt x="2670044" y="27431"/>
                  </a:moveTo>
                  <a:lnTo>
                    <a:pt x="2676140" y="27431"/>
                  </a:lnTo>
                </a:path>
                <a:path w="3347085" h="658495">
                  <a:moveTo>
                    <a:pt x="3005324" y="27431"/>
                  </a:moveTo>
                  <a:lnTo>
                    <a:pt x="3011420" y="27431"/>
                  </a:lnTo>
                </a:path>
                <a:path w="3347085" h="658495">
                  <a:moveTo>
                    <a:pt x="329184" y="36575"/>
                  </a:moveTo>
                  <a:lnTo>
                    <a:pt x="335279" y="36575"/>
                  </a:lnTo>
                </a:path>
                <a:path w="3347085" h="658495">
                  <a:moveTo>
                    <a:pt x="664463" y="36575"/>
                  </a:moveTo>
                  <a:lnTo>
                    <a:pt x="670559" y="36575"/>
                  </a:lnTo>
                </a:path>
                <a:path w="3347085" h="658495">
                  <a:moveTo>
                    <a:pt x="999744" y="36575"/>
                  </a:moveTo>
                  <a:lnTo>
                    <a:pt x="1005839" y="36575"/>
                  </a:lnTo>
                </a:path>
                <a:path w="3347085" h="658495">
                  <a:moveTo>
                    <a:pt x="1664204" y="36575"/>
                  </a:moveTo>
                  <a:lnTo>
                    <a:pt x="1670300" y="36575"/>
                  </a:lnTo>
                </a:path>
                <a:path w="3347085" h="658495">
                  <a:moveTo>
                    <a:pt x="1999484" y="36575"/>
                  </a:moveTo>
                  <a:lnTo>
                    <a:pt x="2005580" y="36575"/>
                  </a:lnTo>
                </a:path>
                <a:path w="3347085" h="658495">
                  <a:moveTo>
                    <a:pt x="2334764" y="36575"/>
                  </a:moveTo>
                  <a:lnTo>
                    <a:pt x="2340860" y="36575"/>
                  </a:lnTo>
                </a:path>
                <a:path w="3347085" h="658495">
                  <a:moveTo>
                    <a:pt x="2670044" y="36575"/>
                  </a:moveTo>
                  <a:lnTo>
                    <a:pt x="2676140" y="36575"/>
                  </a:lnTo>
                </a:path>
                <a:path w="3347085" h="658495">
                  <a:moveTo>
                    <a:pt x="3005324" y="36575"/>
                  </a:moveTo>
                  <a:lnTo>
                    <a:pt x="3011420" y="36575"/>
                  </a:lnTo>
                </a:path>
                <a:path w="3347085" h="658495">
                  <a:moveTo>
                    <a:pt x="329184" y="45720"/>
                  </a:moveTo>
                  <a:lnTo>
                    <a:pt x="335279" y="45720"/>
                  </a:lnTo>
                </a:path>
                <a:path w="3347085" h="658495">
                  <a:moveTo>
                    <a:pt x="664463" y="45720"/>
                  </a:moveTo>
                  <a:lnTo>
                    <a:pt x="670559" y="45720"/>
                  </a:lnTo>
                </a:path>
                <a:path w="3347085" h="658495">
                  <a:moveTo>
                    <a:pt x="999744" y="45719"/>
                  </a:moveTo>
                  <a:lnTo>
                    <a:pt x="1005839" y="45719"/>
                  </a:lnTo>
                </a:path>
                <a:path w="3347085" h="658495">
                  <a:moveTo>
                    <a:pt x="1664204" y="45719"/>
                  </a:moveTo>
                  <a:lnTo>
                    <a:pt x="1670300" y="45719"/>
                  </a:lnTo>
                </a:path>
                <a:path w="3347085" h="658495">
                  <a:moveTo>
                    <a:pt x="1999484" y="45719"/>
                  </a:moveTo>
                  <a:lnTo>
                    <a:pt x="2005580" y="45719"/>
                  </a:lnTo>
                </a:path>
                <a:path w="3347085" h="658495">
                  <a:moveTo>
                    <a:pt x="2334764" y="45719"/>
                  </a:moveTo>
                  <a:lnTo>
                    <a:pt x="2340860" y="45719"/>
                  </a:lnTo>
                </a:path>
                <a:path w="3347085" h="658495">
                  <a:moveTo>
                    <a:pt x="2670044" y="45719"/>
                  </a:moveTo>
                  <a:lnTo>
                    <a:pt x="2676140" y="45719"/>
                  </a:lnTo>
                </a:path>
                <a:path w="3347085" h="658495">
                  <a:moveTo>
                    <a:pt x="3005324" y="45719"/>
                  </a:moveTo>
                  <a:lnTo>
                    <a:pt x="3011420" y="45719"/>
                  </a:lnTo>
                </a:path>
                <a:path w="3347085" h="658495">
                  <a:moveTo>
                    <a:pt x="329184" y="54863"/>
                  </a:moveTo>
                  <a:lnTo>
                    <a:pt x="335279" y="54863"/>
                  </a:lnTo>
                </a:path>
                <a:path w="3347085" h="658495">
                  <a:moveTo>
                    <a:pt x="664463" y="54863"/>
                  </a:moveTo>
                  <a:lnTo>
                    <a:pt x="670559" y="54863"/>
                  </a:lnTo>
                </a:path>
                <a:path w="3347085" h="658495">
                  <a:moveTo>
                    <a:pt x="999744" y="54863"/>
                  </a:moveTo>
                  <a:lnTo>
                    <a:pt x="1005839" y="54863"/>
                  </a:lnTo>
                </a:path>
                <a:path w="3347085" h="658495">
                  <a:moveTo>
                    <a:pt x="1664204" y="54863"/>
                  </a:moveTo>
                  <a:lnTo>
                    <a:pt x="1670300" y="54863"/>
                  </a:lnTo>
                </a:path>
                <a:path w="3347085" h="658495">
                  <a:moveTo>
                    <a:pt x="1999484" y="54863"/>
                  </a:moveTo>
                  <a:lnTo>
                    <a:pt x="2005580" y="54863"/>
                  </a:lnTo>
                </a:path>
                <a:path w="3347085" h="658495">
                  <a:moveTo>
                    <a:pt x="2334764" y="54863"/>
                  </a:moveTo>
                  <a:lnTo>
                    <a:pt x="2340860" y="54863"/>
                  </a:lnTo>
                </a:path>
                <a:path w="3347085" h="658495">
                  <a:moveTo>
                    <a:pt x="2670044" y="54863"/>
                  </a:moveTo>
                  <a:lnTo>
                    <a:pt x="2676140" y="54863"/>
                  </a:lnTo>
                </a:path>
                <a:path w="3347085" h="658495">
                  <a:moveTo>
                    <a:pt x="3005324" y="54863"/>
                  </a:moveTo>
                  <a:lnTo>
                    <a:pt x="3011420" y="54863"/>
                  </a:lnTo>
                </a:path>
                <a:path w="3347085" h="658495">
                  <a:moveTo>
                    <a:pt x="60960" y="64007"/>
                  </a:moveTo>
                  <a:lnTo>
                    <a:pt x="91440" y="64007"/>
                  </a:lnTo>
                </a:path>
                <a:path w="3347085" h="658495">
                  <a:moveTo>
                    <a:pt x="134112" y="64007"/>
                  </a:moveTo>
                  <a:lnTo>
                    <a:pt x="195072" y="64007"/>
                  </a:lnTo>
                </a:path>
                <a:path w="3347085" h="658495">
                  <a:moveTo>
                    <a:pt x="225551" y="64007"/>
                  </a:moveTo>
                  <a:lnTo>
                    <a:pt x="286512" y="64007"/>
                  </a:lnTo>
                </a:path>
                <a:path w="3347085" h="658495">
                  <a:moveTo>
                    <a:pt x="329184" y="64007"/>
                  </a:moveTo>
                  <a:lnTo>
                    <a:pt x="335279" y="64007"/>
                  </a:lnTo>
                </a:path>
                <a:path w="3347085" h="658495">
                  <a:moveTo>
                    <a:pt x="396240" y="64007"/>
                  </a:moveTo>
                  <a:lnTo>
                    <a:pt x="426720" y="64007"/>
                  </a:lnTo>
                </a:path>
                <a:path w="3347085" h="658495">
                  <a:moveTo>
                    <a:pt x="469392" y="64007"/>
                  </a:moveTo>
                  <a:lnTo>
                    <a:pt x="530352" y="64007"/>
                  </a:lnTo>
                </a:path>
                <a:path w="3347085" h="658495">
                  <a:moveTo>
                    <a:pt x="560832" y="64007"/>
                  </a:moveTo>
                  <a:lnTo>
                    <a:pt x="621792" y="64007"/>
                  </a:lnTo>
                </a:path>
                <a:path w="3347085" h="658495">
                  <a:moveTo>
                    <a:pt x="664463" y="64007"/>
                  </a:moveTo>
                  <a:lnTo>
                    <a:pt x="670559" y="64007"/>
                  </a:lnTo>
                </a:path>
                <a:path w="3347085" h="658495">
                  <a:moveTo>
                    <a:pt x="725424" y="64007"/>
                  </a:moveTo>
                  <a:lnTo>
                    <a:pt x="762000" y="64007"/>
                  </a:lnTo>
                </a:path>
                <a:path w="3347085" h="658495">
                  <a:moveTo>
                    <a:pt x="804672" y="64007"/>
                  </a:moveTo>
                  <a:lnTo>
                    <a:pt x="865632" y="64007"/>
                  </a:lnTo>
                </a:path>
                <a:path w="3347085" h="658495">
                  <a:moveTo>
                    <a:pt x="926592" y="64007"/>
                  </a:moveTo>
                  <a:lnTo>
                    <a:pt x="950975" y="64007"/>
                  </a:lnTo>
                </a:path>
                <a:path w="3347085" h="658495">
                  <a:moveTo>
                    <a:pt x="999744" y="64007"/>
                  </a:moveTo>
                  <a:lnTo>
                    <a:pt x="1005839" y="64007"/>
                  </a:lnTo>
                </a:path>
                <a:path w="3347085" h="658495">
                  <a:moveTo>
                    <a:pt x="1060704" y="64007"/>
                  </a:moveTo>
                  <a:lnTo>
                    <a:pt x="1097280" y="64007"/>
                  </a:lnTo>
                </a:path>
                <a:path w="3347085" h="658495">
                  <a:moveTo>
                    <a:pt x="1139948" y="64007"/>
                  </a:moveTo>
                  <a:lnTo>
                    <a:pt x="1200908" y="64007"/>
                  </a:lnTo>
                </a:path>
                <a:path w="3347085" h="658495">
                  <a:moveTo>
                    <a:pt x="1231388" y="64007"/>
                  </a:moveTo>
                  <a:lnTo>
                    <a:pt x="1292348" y="64007"/>
                  </a:lnTo>
                </a:path>
                <a:path w="3347085" h="658495">
                  <a:moveTo>
                    <a:pt x="1395980" y="64007"/>
                  </a:moveTo>
                  <a:lnTo>
                    <a:pt x="1432556" y="64007"/>
                  </a:lnTo>
                </a:path>
                <a:path w="3347085" h="658495">
                  <a:moveTo>
                    <a:pt x="1475228" y="64007"/>
                  </a:moveTo>
                  <a:lnTo>
                    <a:pt x="1536188" y="64007"/>
                  </a:lnTo>
                </a:path>
                <a:path w="3347085" h="658495">
                  <a:moveTo>
                    <a:pt x="1566668" y="64007"/>
                  </a:moveTo>
                  <a:lnTo>
                    <a:pt x="1627628" y="64007"/>
                  </a:lnTo>
                </a:path>
                <a:path w="3347085" h="658495">
                  <a:moveTo>
                    <a:pt x="1664204" y="64007"/>
                  </a:moveTo>
                  <a:lnTo>
                    <a:pt x="1670300" y="64007"/>
                  </a:lnTo>
                </a:path>
                <a:path w="3347085" h="658495">
                  <a:moveTo>
                    <a:pt x="1731260" y="64007"/>
                  </a:moveTo>
                  <a:lnTo>
                    <a:pt x="1767836" y="64007"/>
                  </a:lnTo>
                </a:path>
                <a:path w="3347085" h="658495">
                  <a:moveTo>
                    <a:pt x="1810508" y="64007"/>
                  </a:moveTo>
                  <a:lnTo>
                    <a:pt x="1871468" y="64007"/>
                  </a:lnTo>
                </a:path>
                <a:path w="3347085" h="658495">
                  <a:moveTo>
                    <a:pt x="1901948" y="64007"/>
                  </a:moveTo>
                  <a:lnTo>
                    <a:pt x="1956812" y="64007"/>
                  </a:lnTo>
                </a:path>
                <a:path w="3347085" h="658495">
                  <a:moveTo>
                    <a:pt x="1999484" y="64007"/>
                  </a:moveTo>
                  <a:lnTo>
                    <a:pt x="2005580" y="64007"/>
                  </a:lnTo>
                </a:path>
                <a:path w="3347085" h="658495">
                  <a:moveTo>
                    <a:pt x="2066540" y="64007"/>
                  </a:moveTo>
                  <a:lnTo>
                    <a:pt x="2103116" y="64007"/>
                  </a:lnTo>
                </a:path>
                <a:path w="3347085" h="658495">
                  <a:moveTo>
                    <a:pt x="2145788" y="64007"/>
                  </a:moveTo>
                  <a:lnTo>
                    <a:pt x="2206748" y="64007"/>
                  </a:lnTo>
                </a:path>
                <a:path w="3347085" h="658495">
                  <a:moveTo>
                    <a:pt x="2237228" y="64007"/>
                  </a:moveTo>
                  <a:lnTo>
                    <a:pt x="2292092" y="64007"/>
                  </a:lnTo>
                </a:path>
                <a:path w="3347085" h="658495">
                  <a:moveTo>
                    <a:pt x="2334764" y="64007"/>
                  </a:moveTo>
                  <a:lnTo>
                    <a:pt x="2340860" y="64007"/>
                  </a:lnTo>
                </a:path>
                <a:path w="3347085" h="658495">
                  <a:moveTo>
                    <a:pt x="2401820" y="64007"/>
                  </a:moveTo>
                  <a:lnTo>
                    <a:pt x="2438396" y="64007"/>
                  </a:lnTo>
                </a:path>
                <a:path w="3347085" h="658495">
                  <a:moveTo>
                    <a:pt x="2481068" y="64007"/>
                  </a:moveTo>
                  <a:lnTo>
                    <a:pt x="2542028" y="64007"/>
                  </a:lnTo>
                </a:path>
                <a:path w="3347085" h="658495">
                  <a:moveTo>
                    <a:pt x="2596892" y="64007"/>
                  </a:moveTo>
                  <a:lnTo>
                    <a:pt x="2621276" y="64007"/>
                  </a:lnTo>
                </a:path>
                <a:path w="3347085" h="658495">
                  <a:moveTo>
                    <a:pt x="2670044" y="64007"/>
                  </a:moveTo>
                  <a:lnTo>
                    <a:pt x="2676140" y="64007"/>
                  </a:lnTo>
                </a:path>
                <a:path w="3347085" h="658495">
                  <a:moveTo>
                    <a:pt x="2737100" y="64007"/>
                  </a:moveTo>
                  <a:lnTo>
                    <a:pt x="2773676" y="64007"/>
                  </a:lnTo>
                </a:path>
                <a:path w="3347085" h="658495">
                  <a:moveTo>
                    <a:pt x="2816348" y="64007"/>
                  </a:moveTo>
                  <a:lnTo>
                    <a:pt x="2877308" y="64007"/>
                  </a:lnTo>
                </a:path>
                <a:path w="3347085" h="658495">
                  <a:moveTo>
                    <a:pt x="2901692" y="64007"/>
                  </a:moveTo>
                  <a:lnTo>
                    <a:pt x="2962652" y="64007"/>
                  </a:lnTo>
                </a:path>
                <a:path w="3347085" h="658495">
                  <a:moveTo>
                    <a:pt x="3005324" y="64007"/>
                  </a:moveTo>
                  <a:lnTo>
                    <a:pt x="3011420" y="64007"/>
                  </a:lnTo>
                </a:path>
                <a:path w="3347085" h="658495">
                  <a:moveTo>
                    <a:pt x="3072380" y="64007"/>
                  </a:moveTo>
                  <a:lnTo>
                    <a:pt x="3108956" y="64007"/>
                  </a:lnTo>
                </a:path>
                <a:path w="3347085" h="658495">
                  <a:moveTo>
                    <a:pt x="3151628" y="64007"/>
                  </a:moveTo>
                  <a:lnTo>
                    <a:pt x="3206492" y="64007"/>
                  </a:lnTo>
                </a:path>
                <a:path w="3347085" h="658495">
                  <a:moveTo>
                    <a:pt x="3236972" y="64007"/>
                  </a:moveTo>
                  <a:lnTo>
                    <a:pt x="3297932" y="64007"/>
                  </a:lnTo>
                </a:path>
                <a:path w="3347085" h="658495">
                  <a:moveTo>
                    <a:pt x="48768" y="73151"/>
                  </a:moveTo>
                  <a:lnTo>
                    <a:pt x="97535" y="73151"/>
                  </a:lnTo>
                </a:path>
                <a:path w="3347085" h="658495">
                  <a:moveTo>
                    <a:pt x="134112" y="73151"/>
                  </a:moveTo>
                  <a:lnTo>
                    <a:pt x="195072" y="73151"/>
                  </a:lnTo>
                </a:path>
                <a:path w="3347085" h="658495">
                  <a:moveTo>
                    <a:pt x="225551" y="73151"/>
                  </a:moveTo>
                  <a:lnTo>
                    <a:pt x="286512" y="73151"/>
                  </a:lnTo>
                </a:path>
                <a:path w="3347085" h="658495">
                  <a:moveTo>
                    <a:pt x="329184" y="73151"/>
                  </a:moveTo>
                  <a:lnTo>
                    <a:pt x="335279" y="73151"/>
                  </a:lnTo>
                </a:path>
                <a:path w="3347085" h="658495">
                  <a:moveTo>
                    <a:pt x="384048" y="73151"/>
                  </a:moveTo>
                  <a:lnTo>
                    <a:pt x="432815" y="73151"/>
                  </a:lnTo>
                </a:path>
                <a:path w="3347085" h="658495">
                  <a:moveTo>
                    <a:pt x="469392" y="73151"/>
                  </a:moveTo>
                  <a:lnTo>
                    <a:pt x="530352" y="73151"/>
                  </a:lnTo>
                </a:path>
                <a:path w="3347085" h="658495">
                  <a:moveTo>
                    <a:pt x="560832" y="73151"/>
                  </a:moveTo>
                  <a:lnTo>
                    <a:pt x="621792" y="73151"/>
                  </a:lnTo>
                </a:path>
                <a:path w="3347085" h="658495">
                  <a:moveTo>
                    <a:pt x="664463" y="73151"/>
                  </a:moveTo>
                  <a:lnTo>
                    <a:pt x="670559" y="73151"/>
                  </a:lnTo>
                </a:path>
                <a:path w="3347085" h="658495">
                  <a:moveTo>
                    <a:pt x="713232" y="73151"/>
                  </a:moveTo>
                  <a:lnTo>
                    <a:pt x="768096" y="73151"/>
                  </a:lnTo>
                </a:path>
                <a:path w="3347085" h="658495">
                  <a:moveTo>
                    <a:pt x="804672" y="73151"/>
                  </a:moveTo>
                  <a:lnTo>
                    <a:pt x="865632" y="73151"/>
                  </a:lnTo>
                </a:path>
                <a:path w="3347085" h="658495">
                  <a:moveTo>
                    <a:pt x="926592" y="73151"/>
                  </a:moveTo>
                  <a:lnTo>
                    <a:pt x="950975" y="73151"/>
                  </a:lnTo>
                </a:path>
                <a:path w="3347085" h="658495">
                  <a:moveTo>
                    <a:pt x="999744" y="73151"/>
                  </a:moveTo>
                  <a:lnTo>
                    <a:pt x="1005839" y="73151"/>
                  </a:lnTo>
                </a:path>
                <a:path w="3347085" h="658495">
                  <a:moveTo>
                    <a:pt x="1048512" y="73151"/>
                  </a:moveTo>
                  <a:lnTo>
                    <a:pt x="1103376" y="73151"/>
                  </a:lnTo>
                </a:path>
                <a:path w="3347085" h="658495">
                  <a:moveTo>
                    <a:pt x="1139948" y="73151"/>
                  </a:moveTo>
                  <a:lnTo>
                    <a:pt x="1200908" y="73151"/>
                  </a:lnTo>
                </a:path>
                <a:path w="3347085" h="658495">
                  <a:moveTo>
                    <a:pt x="1231388" y="73151"/>
                  </a:moveTo>
                  <a:lnTo>
                    <a:pt x="1292348" y="73151"/>
                  </a:lnTo>
                </a:path>
                <a:path w="3347085" h="658495">
                  <a:moveTo>
                    <a:pt x="1383788" y="73151"/>
                  </a:moveTo>
                  <a:lnTo>
                    <a:pt x="1438652" y="73151"/>
                  </a:lnTo>
                </a:path>
                <a:path w="3347085" h="658495">
                  <a:moveTo>
                    <a:pt x="1475228" y="73151"/>
                  </a:moveTo>
                  <a:lnTo>
                    <a:pt x="1536188" y="73151"/>
                  </a:lnTo>
                </a:path>
                <a:path w="3347085" h="658495">
                  <a:moveTo>
                    <a:pt x="1566668" y="73151"/>
                  </a:moveTo>
                  <a:lnTo>
                    <a:pt x="1627628" y="73151"/>
                  </a:lnTo>
                </a:path>
                <a:path w="3347085" h="658495">
                  <a:moveTo>
                    <a:pt x="1664204" y="73151"/>
                  </a:moveTo>
                  <a:lnTo>
                    <a:pt x="1670300" y="73151"/>
                  </a:lnTo>
                </a:path>
                <a:path w="3347085" h="658495">
                  <a:moveTo>
                    <a:pt x="1719068" y="73151"/>
                  </a:moveTo>
                  <a:lnTo>
                    <a:pt x="1773932" y="73151"/>
                  </a:lnTo>
                </a:path>
                <a:path w="3347085" h="658495">
                  <a:moveTo>
                    <a:pt x="1810508" y="73151"/>
                  </a:moveTo>
                  <a:lnTo>
                    <a:pt x="1871468" y="73151"/>
                  </a:lnTo>
                </a:path>
                <a:path w="3347085" h="658495">
                  <a:moveTo>
                    <a:pt x="1901948" y="73151"/>
                  </a:moveTo>
                  <a:lnTo>
                    <a:pt x="1956812" y="73151"/>
                  </a:lnTo>
                </a:path>
                <a:path w="3347085" h="658495">
                  <a:moveTo>
                    <a:pt x="1999484" y="73151"/>
                  </a:moveTo>
                  <a:lnTo>
                    <a:pt x="2005580" y="73151"/>
                  </a:lnTo>
                </a:path>
                <a:path w="3347085" h="658495">
                  <a:moveTo>
                    <a:pt x="2054348" y="73151"/>
                  </a:moveTo>
                  <a:lnTo>
                    <a:pt x="2109212" y="73151"/>
                  </a:lnTo>
                </a:path>
                <a:path w="3347085" h="658495">
                  <a:moveTo>
                    <a:pt x="2145788" y="73151"/>
                  </a:moveTo>
                  <a:lnTo>
                    <a:pt x="2206748" y="73151"/>
                  </a:lnTo>
                </a:path>
                <a:path w="3347085" h="658495">
                  <a:moveTo>
                    <a:pt x="2237228" y="73151"/>
                  </a:moveTo>
                  <a:lnTo>
                    <a:pt x="2292092" y="73151"/>
                  </a:lnTo>
                </a:path>
                <a:path w="3347085" h="658495">
                  <a:moveTo>
                    <a:pt x="2334764" y="73151"/>
                  </a:moveTo>
                  <a:lnTo>
                    <a:pt x="2340860" y="73151"/>
                  </a:lnTo>
                </a:path>
                <a:path w="3347085" h="658495">
                  <a:moveTo>
                    <a:pt x="2389628" y="73151"/>
                  </a:moveTo>
                  <a:lnTo>
                    <a:pt x="2444492" y="73151"/>
                  </a:lnTo>
                </a:path>
                <a:path w="3347085" h="658495">
                  <a:moveTo>
                    <a:pt x="2481068" y="73151"/>
                  </a:moveTo>
                  <a:lnTo>
                    <a:pt x="2542028" y="73151"/>
                  </a:lnTo>
                </a:path>
                <a:path w="3347085" h="658495">
                  <a:moveTo>
                    <a:pt x="2596892" y="73151"/>
                  </a:moveTo>
                  <a:lnTo>
                    <a:pt x="2621276" y="73151"/>
                  </a:lnTo>
                </a:path>
                <a:path w="3347085" h="658495">
                  <a:moveTo>
                    <a:pt x="2670044" y="73151"/>
                  </a:moveTo>
                  <a:lnTo>
                    <a:pt x="2676140" y="73151"/>
                  </a:lnTo>
                </a:path>
                <a:path w="3347085" h="658495">
                  <a:moveTo>
                    <a:pt x="2724908" y="73151"/>
                  </a:moveTo>
                  <a:lnTo>
                    <a:pt x="2779772" y="73151"/>
                  </a:lnTo>
                </a:path>
                <a:path w="3347085" h="658495">
                  <a:moveTo>
                    <a:pt x="2816348" y="73151"/>
                  </a:moveTo>
                  <a:lnTo>
                    <a:pt x="2877308" y="73151"/>
                  </a:lnTo>
                </a:path>
                <a:path w="3347085" h="658495">
                  <a:moveTo>
                    <a:pt x="2901692" y="73151"/>
                  </a:moveTo>
                  <a:lnTo>
                    <a:pt x="2962652" y="73151"/>
                  </a:lnTo>
                </a:path>
                <a:path w="3347085" h="658495">
                  <a:moveTo>
                    <a:pt x="3005324" y="73151"/>
                  </a:moveTo>
                  <a:lnTo>
                    <a:pt x="3011420" y="73151"/>
                  </a:lnTo>
                </a:path>
                <a:path w="3347085" h="658495">
                  <a:moveTo>
                    <a:pt x="3060188" y="73151"/>
                  </a:moveTo>
                  <a:lnTo>
                    <a:pt x="3115052" y="73151"/>
                  </a:lnTo>
                </a:path>
                <a:path w="3347085" h="658495">
                  <a:moveTo>
                    <a:pt x="3151628" y="73151"/>
                  </a:moveTo>
                  <a:lnTo>
                    <a:pt x="3206492" y="73151"/>
                  </a:lnTo>
                </a:path>
                <a:path w="3347085" h="658495">
                  <a:moveTo>
                    <a:pt x="3236972" y="73151"/>
                  </a:moveTo>
                  <a:lnTo>
                    <a:pt x="3297932" y="73151"/>
                  </a:lnTo>
                </a:path>
                <a:path w="3347085" h="658495">
                  <a:moveTo>
                    <a:pt x="42672" y="82296"/>
                  </a:moveTo>
                  <a:lnTo>
                    <a:pt x="67055" y="82296"/>
                  </a:lnTo>
                </a:path>
                <a:path w="3347085" h="658495">
                  <a:moveTo>
                    <a:pt x="85343" y="82296"/>
                  </a:moveTo>
                  <a:lnTo>
                    <a:pt x="109727" y="82296"/>
                  </a:lnTo>
                </a:path>
                <a:path w="3347085" h="658495">
                  <a:moveTo>
                    <a:pt x="128016" y="82296"/>
                  </a:moveTo>
                  <a:lnTo>
                    <a:pt x="152399" y="82296"/>
                  </a:lnTo>
                </a:path>
                <a:path w="3347085" h="658495">
                  <a:moveTo>
                    <a:pt x="219456" y="82296"/>
                  </a:moveTo>
                  <a:lnTo>
                    <a:pt x="243839" y="82296"/>
                  </a:lnTo>
                </a:path>
                <a:path w="3347085" h="658495">
                  <a:moveTo>
                    <a:pt x="329184" y="82296"/>
                  </a:moveTo>
                  <a:lnTo>
                    <a:pt x="335279" y="82296"/>
                  </a:lnTo>
                </a:path>
                <a:path w="3347085" h="658495">
                  <a:moveTo>
                    <a:pt x="377951" y="82296"/>
                  </a:moveTo>
                  <a:lnTo>
                    <a:pt x="402335" y="82296"/>
                  </a:lnTo>
                </a:path>
                <a:path w="3347085" h="658495">
                  <a:moveTo>
                    <a:pt x="414528" y="82296"/>
                  </a:moveTo>
                  <a:lnTo>
                    <a:pt x="445008" y="82296"/>
                  </a:lnTo>
                </a:path>
                <a:path w="3347085" h="658495">
                  <a:moveTo>
                    <a:pt x="463296" y="82296"/>
                  </a:moveTo>
                  <a:lnTo>
                    <a:pt x="487679" y="82296"/>
                  </a:lnTo>
                </a:path>
                <a:path w="3347085" h="658495">
                  <a:moveTo>
                    <a:pt x="554736" y="82296"/>
                  </a:moveTo>
                  <a:lnTo>
                    <a:pt x="579119" y="82296"/>
                  </a:lnTo>
                </a:path>
                <a:path w="3347085" h="658495">
                  <a:moveTo>
                    <a:pt x="664463" y="82296"/>
                  </a:moveTo>
                  <a:lnTo>
                    <a:pt x="670559" y="82296"/>
                  </a:lnTo>
                </a:path>
                <a:path w="3347085" h="658495">
                  <a:moveTo>
                    <a:pt x="713232" y="82296"/>
                  </a:moveTo>
                  <a:lnTo>
                    <a:pt x="731520" y="82296"/>
                  </a:lnTo>
                </a:path>
                <a:path w="3347085" h="658495">
                  <a:moveTo>
                    <a:pt x="749807" y="82296"/>
                  </a:moveTo>
                  <a:lnTo>
                    <a:pt x="780288" y="82296"/>
                  </a:lnTo>
                </a:path>
                <a:path w="3347085" h="658495">
                  <a:moveTo>
                    <a:pt x="798576" y="82296"/>
                  </a:moveTo>
                  <a:lnTo>
                    <a:pt x="822959" y="82296"/>
                  </a:lnTo>
                </a:path>
                <a:path w="3347085" h="658495">
                  <a:moveTo>
                    <a:pt x="914400" y="82296"/>
                  </a:moveTo>
                  <a:lnTo>
                    <a:pt x="950976" y="82296"/>
                  </a:lnTo>
                </a:path>
                <a:path w="3347085" h="658495">
                  <a:moveTo>
                    <a:pt x="999744" y="82295"/>
                  </a:moveTo>
                  <a:lnTo>
                    <a:pt x="1005839" y="82295"/>
                  </a:lnTo>
                </a:path>
                <a:path w="3347085" h="658495">
                  <a:moveTo>
                    <a:pt x="1042416" y="82295"/>
                  </a:moveTo>
                  <a:lnTo>
                    <a:pt x="1066799" y="82295"/>
                  </a:lnTo>
                </a:path>
                <a:path w="3347085" h="658495">
                  <a:moveTo>
                    <a:pt x="1085084" y="82295"/>
                  </a:moveTo>
                  <a:lnTo>
                    <a:pt x="1115564" y="82295"/>
                  </a:lnTo>
                </a:path>
                <a:path w="3347085" h="658495">
                  <a:moveTo>
                    <a:pt x="1133852" y="82295"/>
                  </a:moveTo>
                  <a:lnTo>
                    <a:pt x="1158236" y="82295"/>
                  </a:lnTo>
                </a:path>
                <a:path w="3347085" h="658495">
                  <a:moveTo>
                    <a:pt x="1225292" y="82295"/>
                  </a:moveTo>
                  <a:lnTo>
                    <a:pt x="1249676" y="82295"/>
                  </a:lnTo>
                </a:path>
                <a:path w="3347085" h="658495">
                  <a:moveTo>
                    <a:pt x="1377692" y="82295"/>
                  </a:moveTo>
                  <a:lnTo>
                    <a:pt x="1402076" y="82295"/>
                  </a:lnTo>
                </a:path>
                <a:path w="3347085" h="658495">
                  <a:moveTo>
                    <a:pt x="1420364" y="82295"/>
                  </a:moveTo>
                  <a:lnTo>
                    <a:pt x="1450844" y="82295"/>
                  </a:lnTo>
                </a:path>
                <a:path w="3347085" h="658495">
                  <a:moveTo>
                    <a:pt x="1469132" y="82295"/>
                  </a:moveTo>
                  <a:lnTo>
                    <a:pt x="1493516" y="82295"/>
                  </a:lnTo>
                </a:path>
                <a:path w="3347085" h="658495">
                  <a:moveTo>
                    <a:pt x="1560572" y="82295"/>
                  </a:moveTo>
                  <a:lnTo>
                    <a:pt x="1584956" y="82295"/>
                  </a:lnTo>
                </a:path>
                <a:path w="3347085" h="658495">
                  <a:moveTo>
                    <a:pt x="1664204" y="82295"/>
                  </a:moveTo>
                  <a:lnTo>
                    <a:pt x="1670300" y="82295"/>
                  </a:lnTo>
                </a:path>
                <a:path w="3347085" h="658495">
                  <a:moveTo>
                    <a:pt x="1712972" y="82295"/>
                  </a:moveTo>
                  <a:lnTo>
                    <a:pt x="1737356" y="82295"/>
                  </a:lnTo>
                </a:path>
                <a:path w="3347085" h="658495">
                  <a:moveTo>
                    <a:pt x="1755644" y="82295"/>
                  </a:moveTo>
                  <a:lnTo>
                    <a:pt x="1786124" y="82295"/>
                  </a:lnTo>
                </a:path>
                <a:path w="3347085" h="658495">
                  <a:moveTo>
                    <a:pt x="1804412" y="82295"/>
                  </a:moveTo>
                  <a:lnTo>
                    <a:pt x="1828796" y="82295"/>
                  </a:lnTo>
                </a:path>
                <a:path w="3347085" h="658495">
                  <a:moveTo>
                    <a:pt x="1895852" y="82295"/>
                  </a:moveTo>
                  <a:lnTo>
                    <a:pt x="1920236" y="82295"/>
                  </a:lnTo>
                </a:path>
                <a:path w="3347085" h="658495">
                  <a:moveTo>
                    <a:pt x="1999484" y="82295"/>
                  </a:moveTo>
                  <a:lnTo>
                    <a:pt x="2005580" y="82295"/>
                  </a:lnTo>
                </a:path>
                <a:path w="3347085" h="658495">
                  <a:moveTo>
                    <a:pt x="2048252" y="82295"/>
                  </a:moveTo>
                  <a:lnTo>
                    <a:pt x="2072636" y="82295"/>
                  </a:lnTo>
                </a:path>
                <a:path w="3347085" h="658495">
                  <a:moveTo>
                    <a:pt x="2090924" y="82295"/>
                  </a:moveTo>
                  <a:lnTo>
                    <a:pt x="2121404" y="82295"/>
                  </a:lnTo>
                </a:path>
                <a:path w="3347085" h="658495">
                  <a:moveTo>
                    <a:pt x="2139692" y="82295"/>
                  </a:moveTo>
                  <a:lnTo>
                    <a:pt x="2164076" y="82295"/>
                  </a:lnTo>
                </a:path>
                <a:path w="3347085" h="658495">
                  <a:moveTo>
                    <a:pt x="2231132" y="82295"/>
                  </a:moveTo>
                  <a:lnTo>
                    <a:pt x="2255516" y="82295"/>
                  </a:lnTo>
                </a:path>
                <a:path w="3347085" h="658495">
                  <a:moveTo>
                    <a:pt x="2334764" y="82295"/>
                  </a:moveTo>
                  <a:lnTo>
                    <a:pt x="2340860" y="82295"/>
                  </a:lnTo>
                </a:path>
                <a:path w="3347085" h="658495">
                  <a:moveTo>
                    <a:pt x="2383532" y="82295"/>
                  </a:moveTo>
                  <a:lnTo>
                    <a:pt x="2407916" y="82295"/>
                  </a:lnTo>
                </a:path>
                <a:path w="3347085" h="658495">
                  <a:moveTo>
                    <a:pt x="2426204" y="82295"/>
                  </a:moveTo>
                  <a:lnTo>
                    <a:pt x="2456684" y="82295"/>
                  </a:lnTo>
                </a:path>
                <a:path w="3347085" h="658495">
                  <a:moveTo>
                    <a:pt x="2474972" y="82295"/>
                  </a:moveTo>
                  <a:lnTo>
                    <a:pt x="2499356" y="82295"/>
                  </a:lnTo>
                </a:path>
                <a:path w="3347085" h="658495">
                  <a:moveTo>
                    <a:pt x="2584700" y="82295"/>
                  </a:moveTo>
                  <a:lnTo>
                    <a:pt x="2621276" y="82295"/>
                  </a:lnTo>
                </a:path>
                <a:path w="3347085" h="658495">
                  <a:moveTo>
                    <a:pt x="2670044" y="82295"/>
                  </a:moveTo>
                  <a:lnTo>
                    <a:pt x="2676140" y="82295"/>
                  </a:lnTo>
                </a:path>
                <a:path w="3347085" h="658495">
                  <a:moveTo>
                    <a:pt x="2718812" y="82295"/>
                  </a:moveTo>
                  <a:lnTo>
                    <a:pt x="2743196" y="82295"/>
                  </a:lnTo>
                </a:path>
                <a:path w="3347085" h="658495">
                  <a:moveTo>
                    <a:pt x="2761484" y="82295"/>
                  </a:moveTo>
                  <a:lnTo>
                    <a:pt x="2791964" y="82295"/>
                  </a:lnTo>
                </a:path>
                <a:path w="3347085" h="658495">
                  <a:moveTo>
                    <a:pt x="2810252" y="82295"/>
                  </a:moveTo>
                  <a:lnTo>
                    <a:pt x="2834636" y="82295"/>
                  </a:lnTo>
                </a:path>
                <a:path w="3347085" h="658495">
                  <a:moveTo>
                    <a:pt x="2895596" y="82295"/>
                  </a:moveTo>
                  <a:lnTo>
                    <a:pt x="2919980" y="82295"/>
                  </a:lnTo>
                </a:path>
                <a:path w="3347085" h="658495">
                  <a:moveTo>
                    <a:pt x="3005324" y="82295"/>
                  </a:moveTo>
                  <a:lnTo>
                    <a:pt x="3011420" y="82295"/>
                  </a:lnTo>
                </a:path>
                <a:path w="3347085" h="658495">
                  <a:moveTo>
                    <a:pt x="3054092" y="82295"/>
                  </a:moveTo>
                  <a:lnTo>
                    <a:pt x="3078476" y="82295"/>
                  </a:lnTo>
                </a:path>
                <a:path w="3347085" h="658495">
                  <a:moveTo>
                    <a:pt x="3096764" y="82295"/>
                  </a:moveTo>
                  <a:lnTo>
                    <a:pt x="3127244" y="82295"/>
                  </a:lnTo>
                </a:path>
                <a:path w="3347085" h="658495">
                  <a:moveTo>
                    <a:pt x="3145532" y="82295"/>
                  </a:moveTo>
                  <a:lnTo>
                    <a:pt x="3169916" y="82295"/>
                  </a:lnTo>
                </a:path>
                <a:path w="3347085" h="658495">
                  <a:moveTo>
                    <a:pt x="3230876" y="82295"/>
                  </a:moveTo>
                  <a:lnTo>
                    <a:pt x="3255260" y="82295"/>
                  </a:lnTo>
                </a:path>
                <a:path w="3347085" h="658495">
                  <a:moveTo>
                    <a:pt x="36575" y="91439"/>
                  </a:moveTo>
                  <a:lnTo>
                    <a:pt x="60959" y="91439"/>
                  </a:lnTo>
                </a:path>
                <a:path w="3347085" h="658495">
                  <a:moveTo>
                    <a:pt x="91440" y="91439"/>
                  </a:moveTo>
                  <a:lnTo>
                    <a:pt x="109728" y="91439"/>
                  </a:lnTo>
                </a:path>
                <a:path w="3347085" h="658495">
                  <a:moveTo>
                    <a:pt x="128016" y="91439"/>
                  </a:moveTo>
                  <a:lnTo>
                    <a:pt x="146304" y="91439"/>
                  </a:lnTo>
                </a:path>
                <a:path w="3347085" h="658495">
                  <a:moveTo>
                    <a:pt x="219456" y="91439"/>
                  </a:moveTo>
                  <a:lnTo>
                    <a:pt x="237744" y="91439"/>
                  </a:lnTo>
                </a:path>
                <a:path w="3347085" h="658495">
                  <a:moveTo>
                    <a:pt x="329184" y="91439"/>
                  </a:moveTo>
                  <a:lnTo>
                    <a:pt x="335279" y="91439"/>
                  </a:lnTo>
                </a:path>
                <a:path w="3347085" h="658495">
                  <a:moveTo>
                    <a:pt x="371856" y="91439"/>
                  </a:moveTo>
                  <a:lnTo>
                    <a:pt x="396239" y="91439"/>
                  </a:lnTo>
                </a:path>
                <a:path w="3347085" h="658495">
                  <a:moveTo>
                    <a:pt x="420624" y="91439"/>
                  </a:moveTo>
                  <a:lnTo>
                    <a:pt x="445007" y="91439"/>
                  </a:lnTo>
                </a:path>
                <a:path w="3347085" h="658495">
                  <a:moveTo>
                    <a:pt x="463296" y="91439"/>
                  </a:moveTo>
                  <a:lnTo>
                    <a:pt x="481584" y="91439"/>
                  </a:lnTo>
                </a:path>
                <a:path w="3347085" h="658495">
                  <a:moveTo>
                    <a:pt x="554736" y="91439"/>
                  </a:moveTo>
                  <a:lnTo>
                    <a:pt x="573024" y="91439"/>
                  </a:lnTo>
                </a:path>
                <a:path w="3347085" h="658495">
                  <a:moveTo>
                    <a:pt x="664463" y="91439"/>
                  </a:moveTo>
                  <a:lnTo>
                    <a:pt x="670559" y="91439"/>
                  </a:lnTo>
                </a:path>
                <a:path w="3347085" h="658495">
                  <a:moveTo>
                    <a:pt x="707136" y="91439"/>
                  </a:moveTo>
                  <a:lnTo>
                    <a:pt x="725424" y="91439"/>
                  </a:lnTo>
                </a:path>
                <a:path w="3347085" h="658495">
                  <a:moveTo>
                    <a:pt x="755904" y="91439"/>
                  </a:moveTo>
                  <a:lnTo>
                    <a:pt x="780287" y="91439"/>
                  </a:lnTo>
                </a:path>
                <a:path w="3347085" h="658495">
                  <a:moveTo>
                    <a:pt x="798576" y="91439"/>
                  </a:moveTo>
                  <a:lnTo>
                    <a:pt x="816864" y="91439"/>
                  </a:lnTo>
                </a:path>
                <a:path w="3347085" h="658495">
                  <a:moveTo>
                    <a:pt x="914400" y="91439"/>
                  </a:moveTo>
                  <a:lnTo>
                    <a:pt x="950976" y="91439"/>
                  </a:lnTo>
                </a:path>
                <a:path w="3347085" h="658495">
                  <a:moveTo>
                    <a:pt x="999744" y="91439"/>
                  </a:moveTo>
                  <a:lnTo>
                    <a:pt x="1005839" y="91439"/>
                  </a:lnTo>
                </a:path>
                <a:path w="3347085" h="658495">
                  <a:moveTo>
                    <a:pt x="1036319" y="91439"/>
                  </a:moveTo>
                  <a:lnTo>
                    <a:pt x="1060703" y="91439"/>
                  </a:lnTo>
                </a:path>
                <a:path w="3347085" h="658495">
                  <a:moveTo>
                    <a:pt x="1091180" y="91439"/>
                  </a:moveTo>
                  <a:lnTo>
                    <a:pt x="1115564" y="91439"/>
                  </a:lnTo>
                </a:path>
                <a:path w="3347085" h="658495">
                  <a:moveTo>
                    <a:pt x="1133852" y="91439"/>
                  </a:moveTo>
                  <a:lnTo>
                    <a:pt x="1152140" y="91439"/>
                  </a:lnTo>
                </a:path>
                <a:path w="3347085" h="658495">
                  <a:moveTo>
                    <a:pt x="1225292" y="91439"/>
                  </a:moveTo>
                  <a:lnTo>
                    <a:pt x="1243580" y="91439"/>
                  </a:lnTo>
                </a:path>
                <a:path w="3347085" h="658495">
                  <a:moveTo>
                    <a:pt x="1371596" y="91439"/>
                  </a:moveTo>
                  <a:lnTo>
                    <a:pt x="1395980" y="91439"/>
                  </a:lnTo>
                </a:path>
                <a:path w="3347085" h="658495">
                  <a:moveTo>
                    <a:pt x="1426460" y="91439"/>
                  </a:moveTo>
                  <a:lnTo>
                    <a:pt x="1450844" y="91439"/>
                  </a:lnTo>
                </a:path>
                <a:path w="3347085" h="658495">
                  <a:moveTo>
                    <a:pt x="1469132" y="91439"/>
                  </a:moveTo>
                  <a:lnTo>
                    <a:pt x="1487420" y="91439"/>
                  </a:lnTo>
                </a:path>
                <a:path w="3347085" h="658495">
                  <a:moveTo>
                    <a:pt x="1560572" y="91439"/>
                  </a:moveTo>
                  <a:lnTo>
                    <a:pt x="1578860" y="91439"/>
                  </a:lnTo>
                </a:path>
                <a:path w="3347085" h="658495">
                  <a:moveTo>
                    <a:pt x="1664204" y="91439"/>
                  </a:moveTo>
                  <a:lnTo>
                    <a:pt x="1670300" y="91439"/>
                  </a:lnTo>
                </a:path>
                <a:path w="3347085" h="658495">
                  <a:moveTo>
                    <a:pt x="1706876" y="91439"/>
                  </a:moveTo>
                  <a:lnTo>
                    <a:pt x="1731260" y="91439"/>
                  </a:lnTo>
                </a:path>
                <a:path w="3347085" h="658495">
                  <a:moveTo>
                    <a:pt x="1761740" y="91439"/>
                  </a:moveTo>
                  <a:lnTo>
                    <a:pt x="1786124" y="91439"/>
                  </a:lnTo>
                </a:path>
                <a:path w="3347085" h="658495">
                  <a:moveTo>
                    <a:pt x="1804412" y="91439"/>
                  </a:moveTo>
                  <a:lnTo>
                    <a:pt x="1822700" y="91439"/>
                  </a:lnTo>
                </a:path>
                <a:path w="3347085" h="658495">
                  <a:moveTo>
                    <a:pt x="1895852" y="91439"/>
                  </a:moveTo>
                  <a:lnTo>
                    <a:pt x="1914140" y="91439"/>
                  </a:lnTo>
                </a:path>
                <a:path w="3347085" h="658495">
                  <a:moveTo>
                    <a:pt x="1999484" y="91439"/>
                  </a:moveTo>
                  <a:lnTo>
                    <a:pt x="2005580" y="91439"/>
                  </a:lnTo>
                </a:path>
                <a:path w="3347085" h="658495">
                  <a:moveTo>
                    <a:pt x="2042156" y="91439"/>
                  </a:moveTo>
                  <a:lnTo>
                    <a:pt x="2066540" y="91439"/>
                  </a:lnTo>
                </a:path>
                <a:path w="3347085" h="658495">
                  <a:moveTo>
                    <a:pt x="2097020" y="91439"/>
                  </a:moveTo>
                  <a:lnTo>
                    <a:pt x="2121404" y="91439"/>
                  </a:lnTo>
                </a:path>
                <a:path w="3347085" h="658495">
                  <a:moveTo>
                    <a:pt x="2139692" y="91439"/>
                  </a:moveTo>
                  <a:lnTo>
                    <a:pt x="2157980" y="91439"/>
                  </a:lnTo>
                </a:path>
                <a:path w="3347085" h="658495">
                  <a:moveTo>
                    <a:pt x="2231132" y="91439"/>
                  </a:moveTo>
                  <a:lnTo>
                    <a:pt x="2249420" y="91439"/>
                  </a:lnTo>
                </a:path>
                <a:path w="3347085" h="658495">
                  <a:moveTo>
                    <a:pt x="2334764" y="91439"/>
                  </a:moveTo>
                  <a:lnTo>
                    <a:pt x="2340860" y="91439"/>
                  </a:lnTo>
                </a:path>
                <a:path w="3347085" h="658495">
                  <a:moveTo>
                    <a:pt x="2377436" y="91439"/>
                  </a:moveTo>
                  <a:lnTo>
                    <a:pt x="2401820" y="91439"/>
                  </a:lnTo>
                </a:path>
                <a:path w="3347085" h="658495">
                  <a:moveTo>
                    <a:pt x="2432300" y="91439"/>
                  </a:moveTo>
                  <a:lnTo>
                    <a:pt x="2456684" y="91439"/>
                  </a:lnTo>
                </a:path>
                <a:path w="3347085" h="658495">
                  <a:moveTo>
                    <a:pt x="2474972" y="91439"/>
                  </a:moveTo>
                  <a:lnTo>
                    <a:pt x="2493260" y="91439"/>
                  </a:lnTo>
                </a:path>
                <a:path w="3347085" h="658495">
                  <a:moveTo>
                    <a:pt x="2584700" y="91439"/>
                  </a:moveTo>
                  <a:lnTo>
                    <a:pt x="2621276" y="91439"/>
                  </a:lnTo>
                </a:path>
                <a:path w="3347085" h="658495">
                  <a:moveTo>
                    <a:pt x="2670044" y="91439"/>
                  </a:moveTo>
                  <a:lnTo>
                    <a:pt x="2676140" y="91439"/>
                  </a:lnTo>
                </a:path>
                <a:path w="3347085" h="658495">
                  <a:moveTo>
                    <a:pt x="2712716" y="91439"/>
                  </a:moveTo>
                  <a:lnTo>
                    <a:pt x="2737100" y="91439"/>
                  </a:lnTo>
                </a:path>
                <a:path w="3347085" h="658495">
                  <a:moveTo>
                    <a:pt x="2767580" y="91439"/>
                  </a:moveTo>
                  <a:lnTo>
                    <a:pt x="2791964" y="91439"/>
                  </a:lnTo>
                </a:path>
                <a:path w="3347085" h="658495">
                  <a:moveTo>
                    <a:pt x="2810252" y="91439"/>
                  </a:moveTo>
                  <a:lnTo>
                    <a:pt x="2828540" y="91439"/>
                  </a:lnTo>
                </a:path>
                <a:path w="3347085" h="658495">
                  <a:moveTo>
                    <a:pt x="2895596" y="91439"/>
                  </a:moveTo>
                  <a:lnTo>
                    <a:pt x="2913884" y="91439"/>
                  </a:lnTo>
                </a:path>
                <a:path w="3347085" h="658495">
                  <a:moveTo>
                    <a:pt x="3005324" y="91439"/>
                  </a:moveTo>
                  <a:lnTo>
                    <a:pt x="3011420" y="91439"/>
                  </a:lnTo>
                </a:path>
                <a:path w="3347085" h="658495">
                  <a:moveTo>
                    <a:pt x="3047996" y="91439"/>
                  </a:moveTo>
                  <a:lnTo>
                    <a:pt x="3072380" y="91439"/>
                  </a:lnTo>
                </a:path>
                <a:path w="3347085" h="658495">
                  <a:moveTo>
                    <a:pt x="3102860" y="91439"/>
                  </a:moveTo>
                  <a:lnTo>
                    <a:pt x="3127244" y="91439"/>
                  </a:lnTo>
                </a:path>
                <a:path w="3347085" h="658495">
                  <a:moveTo>
                    <a:pt x="3145532" y="91439"/>
                  </a:moveTo>
                  <a:lnTo>
                    <a:pt x="3163820" y="91439"/>
                  </a:lnTo>
                </a:path>
                <a:path w="3347085" h="658495">
                  <a:moveTo>
                    <a:pt x="3230876" y="91439"/>
                  </a:moveTo>
                  <a:lnTo>
                    <a:pt x="3249164" y="91439"/>
                  </a:lnTo>
                </a:path>
                <a:path w="3347085" h="658495">
                  <a:moveTo>
                    <a:pt x="36575" y="100583"/>
                  </a:moveTo>
                  <a:lnTo>
                    <a:pt x="60959" y="100583"/>
                  </a:lnTo>
                </a:path>
                <a:path w="3347085" h="658495">
                  <a:moveTo>
                    <a:pt x="91440" y="100583"/>
                  </a:moveTo>
                  <a:lnTo>
                    <a:pt x="109728" y="100583"/>
                  </a:lnTo>
                </a:path>
                <a:path w="3347085" h="658495">
                  <a:moveTo>
                    <a:pt x="128016" y="100583"/>
                  </a:moveTo>
                  <a:lnTo>
                    <a:pt x="146304" y="100583"/>
                  </a:lnTo>
                </a:path>
                <a:path w="3347085" h="658495">
                  <a:moveTo>
                    <a:pt x="219456" y="100583"/>
                  </a:moveTo>
                  <a:lnTo>
                    <a:pt x="237744" y="100583"/>
                  </a:lnTo>
                </a:path>
                <a:path w="3347085" h="658495">
                  <a:moveTo>
                    <a:pt x="329184" y="100583"/>
                  </a:moveTo>
                  <a:lnTo>
                    <a:pt x="335279" y="100583"/>
                  </a:lnTo>
                </a:path>
                <a:path w="3347085" h="658495">
                  <a:moveTo>
                    <a:pt x="371856" y="100583"/>
                  </a:moveTo>
                  <a:lnTo>
                    <a:pt x="396239" y="100583"/>
                  </a:lnTo>
                </a:path>
                <a:path w="3347085" h="658495">
                  <a:moveTo>
                    <a:pt x="420624" y="100583"/>
                  </a:moveTo>
                  <a:lnTo>
                    <a:pt x="445007" y="100583"/>
                  </a:lnTo>
                </a:path>
                <a:path w="3347085" h="658495">
                  <a:moveTo>
                    <a:pt x="463296" y="100583"/>
                  </a:moveTo>
                  <a:lnTo>
                    <a:pt x="481584" y="100583"/>
                  </a:lnTo>
                </a:path>
                <a:path w="3347085" h="658495">
                  <a:moveTo>
                    <a:pt x="554736" y="100583"/>
                  </a:moveTo>
                  <a:lnTo>
                    <a:pt x="573024" y="100583"/>
                  </a:lnTo>
                </a:path>
                <a:path w="3347085" h="658495">
                  <a:moveTo>
                    <a:pt x="664463" y="100583"/>
                  </a:moveTo>
                  <a:lnTo>
                    <a:pt x="670559" y="100583"/>
                  </a:lnTo>
                </a:path>
                <a:path w="3347085" h="658495">
                  <a:moveTo>
                    <a:pt x="707136" y="100583"/>
                  </a:moveTo>
                  <a:lnTo>
                    <a:pt x="725424" y="100583"/>
                  </a:lnTo>
                </a:path>
                <a:path w="3347085" h="658495">
                  <a:moveTo>
                    <a:pt x="755904" y="100583"/>
                  </a:moveTo>
                  <a:lnTo>
                    <a:pt x="780287" y="100583"/>
                  </a:lnTo>
                </a:path>
                <a:path w="3347085" h="658495">
                  <a:moveTo>
                    <a:pt x="798576" y="100583"/>
                  </a:moveTo>
                  <a:lnTo>
                    <a:pt x="816864" y="100583"/>
                  </a:lnTo>
                </a:path>
                <a:path w="3347085" h="658495">
                  <a:moveTo>
                    <a:pt x="908304" y="100583"/>
                  </a:moveTo>
                  <a:lnTo>
                    <a:pt x="950975" y="100583"/>
                  </a:lnTo>
                </a:path>
                <a:path w="3347085" h="658495">
                  <a:moveTo>
                    <a:pt x="999744" y="100583"/>
                  </a:moveTo>
                  <a:lnTo>
                    <a:pt x="1005839" y="100583"/>
                  </a:lnTo>
                </a:path>
                <a:path w="3347085" h="658495">
                  <a:moveTo>
                    <a:pt x="1036319" y="100583"/>
                  </a:moveTo>
                  <a:lnTo>
                    <a:pt x="1060703" y="100583"/>
                  </a:lnTo>
                </a:path>
                <a:path w="3347085" h="658495">
                  <a:moveTo>
                    <a:pt x="1091180" y="100583"/>
                  </a:moveTo>
                  <a:lnTo>
                    <a:pt x="1115564" y="100583"/>
                  </a:lnTo>
                </a:path>
                <a:path w="3347085" h="658495">
                  <a:moveTo>
                    <a:pt x="1133852" y="100583"/>
                  </a:moveTo>
                  <a:lnTo>
                    <a:pt x="1152140" y="100583"/>
                  </a:lnTo>
                </a:path>
                <a:path w="3347085" h="658495">
                  <a:moveTo>
                    <a:pt x="1225292" y="100583"/>
                  </a:moveTo>
                  <a:lnTo>
                    <a:pt x="1243580" y="100583"/>
                  </a:lnTo>
                </a:path>
                <a:path w="3347085" h="658495">
                  <a:moveTo>
                    <a:pt x="1371596" y="100583"/>
                  </a:moveTo>
                  <a:lnTo>
                    <a:pt x="1395980" y="100583"/>
                  </a:lnTo>
                </a:path>
                <a:path w="3347085" h="658495">
                  <a:moveTo>
                    <a:pt x="1426460" y="100583"/>
                  </a:moveTo>
                  <a:lnTo>
                    <a:pt x="1450844" y="100583"/>
                  </a:lnTo>
                </a:path>
                <a:path w="3347085" h="658495">
                  <a:moveTo>
                    <a:pt x="1469132" y="100583"/>
                  </a:moveTo>
                  <a:lnTo>
                    <a:pt x="1487420" y="100583"/>
                  </a:lnTo>
                </a:path>
                <a:path w="3347085" h="658495">
                  <a:moveTo>
                    <a:pt x="1560572" y="100583"/>
                  </a:moveTo>
                  <a:lnTo>
                    <a:pt x="1578860" y="100583"/>
                  </a:lnTo>
                </a:path>
                <a:path w="3347085" h="658495">
                  <a:moveTo>
                    <a:pt x="1664204" y="100583"/>
                  </a:moveTo>
                  <a:lnTo>
                    <a:pt x="1670300" y="100583"/>
                  </a:lnTo>
                </a:path>
                <a:path w="3347085" h="658495">
                  <a:moveTo>
                    <a:pt x="1706876" y="100583"/>
                  </a:moveTo>
                  <a:lnTo>
                    <a:pt x="1731260" y="100583"/>
                  </a:lnTo>
                </a:path>
                <a:path w="3347085" h="658495">
                  <a:moveTo>
                    <a:pt x="1761740" y="100583"/>
                  </a:moveTo>
                  <a:lnTo>
                    <a:pt x="1786124" y="100583"/>
                  </a:lnTo>
                </a:path>
                <a:path w="3347085" h="658495">
                  <a:moveTo>
                    <a:pt x="1804412" y="100583"/>
                  </a:moveTo>
                  <a:lnTo>
                    <a:pt x="1822700" y="100583"/>
                  </a:lnTo>
                </a:path>
                <a:path w="3347085" h="658495">
                  <a:moveTo>
                    <a:pt x="1895852" y="100583"/>
                  </a:moveTo>
                  <a:lnTo>
                    <a:pt x="1914140" y="100583"/>
                  </a:lnTo>
                </a:path>
                <a:path w="3347085" h="658495">
                  <a:moveTo>
                    <a:pt x="1999484" y="100583"/>
                  </a:moveTo>
                  <a:lnTo>
                    <a:pt x="2005580" y="100583"/>
                  </a:lnTo>
                </a:path>
                <a:path w="3347085" h="658495">
                  <a:moveTo>
                    <a:pt x="2042156" y="100583"/>
                  </a:moveTo>
                  <a:lnTo>
                    <a:pt x="2066540" y="100583"/>
                  </a:lnTo>
                </a:path>
                <a:path w="3347085" h="658495">
                  <a:moveTo>
                    <a:pt x="2097020" y="100583"/>
                  </a:moveTo>
                  <a:lnTo>
                    <a:pt x="2121404" y="100583"/>
                  </a:lnTo>
                </a:path>
                <a:path w="3347085" h="658495">
                  <a:moveTo>
                    <a:pt x="2139692" y="100583"/>
                  </a:moveTo>
                  <a:lnTo>
                    <a:pt x="2157980" y="100583"/>
                  </a:lnTo>
                </a:path>
                <a:path w="3347085" h="658495">
                  <a:moveTo>
                    <a:pt x="2231132" y="100583"/>
                  </a:moveTo>
                  <a:lnTo>
                    <a:pt x="2249420" y="100583"/>
                  </a:lnTo>
                </a:path>
                <a:path w="3347085" h="658495">
                  <a:moveTo>
                    <a:pt x="2334764" y="100583"/>
                  </a:moveTo>
                  <a:lnTo>
                    <a:pt x="2340860" y="100583"/>
                  </a:lnTo>
                </a:path>
                <a:path w="3347085" h="658495">
                  <a:moveTo>
                    <a:pt x="2377436" y="100583"/>
                  </a:moveTo>
                  <a:lnTo>
                    <a:pt x="2401820" y="100583"/>
                  </a:lnTo>
                </a:path>
                <a:path w="3347085" h="658495">
                  <a:moveTo>
                    <a:pt x="2432300" y="100583"/>
                  </a:moveTo>
                  <a:lnTo>
                    <a:pt x="2456684" y="100583"/>
                  </a:lnTo>
                </a:path>
                <a:path w="3347085" h="658495">
                  <a:moveTo>
                    <a:pt x="2474972" y="100583"/>
                  </a:moveTo>
                  <a:lnTo>
                    <a:pt x="2493260" y="100583"/>
                  </a:lnTo>
                </a:path>
                <a:path w="3347085" h="658495">
                  <a:moveTo>
                    <a:pt x="2578604" y="100583"/>
                  </a:moveTo>
                  <a:lnTo>
                    <a:pt x="2621276" y="100583"/>
                  </a:lnTo>
                </a:path>
                <a:path w="3347085" h="658495">
                  <a:moveTo>
                    <a:pt x="2670044" y="100583"/>
                  </a:moveTo>
                  <a:lnTo>
                    <a:pt x="2676140" y="100583"/>
                  </a:lnTo>
                </a:path>
                <a:path w="3347085" h="658495">
                  <a:moveTo>
                    <a:pt x="2712716" y="100583"/>
                  </a:moveTo>
                  <a:lnTo>
                    <a:pt x="2737100" y="100583"/>
                  </a:lnTo>
                </a:path>
                <a:path w="3347085" h="658495">
                  <a:moveTo>
                    <a:pt x="2767580" y="100583"/>
                  </a:moveTo>
                  <a:lnTo>
                    <a:pt x="2791964" y="100583"/>
                  </a:lnTo>
                </a:path>
                <a:path w="3347085" h="658495">
                  <a:moveTo>
                    <a:pt x="2810252" y="100583"/>
                  </a:moveTo>
                  <a:lnTo>
                    <a:pt x="2828540" y="100583"/>
                  </a:lnTo>
                </a:path>
                <a:path w="3347085" h="658495">
                  <a:moveTo>
                    <a:pt x="2895596" y="100583"/>
                  </a:moveTo>
                  <a:lnTo>
                    <a:pt x="2913884" y="100583"/>
                  </a:lnTo>
                </a:path>
                <a:path w="3347085" h="658495">
                  <a:moveTo>
                    <a:pt x="3005324" y="100583"/>
                  </a:moveTo>
                  <a:lnTo>
                    <a:pt x="3011420" y="100583"/>
                  </a:lnTo>
                </a:path>
                <a:path w="3347085" h="658495">
                  <a:moveTo>
                    <a:pt x="3047996" y="100583"/>
                  </a:moveTo>
                  <a:lnTo>
                    <a:pt x="3072380" y="100583"/>
                  </a:lnTo>
                </a:path>
                <a:path w="3347085" h="658495">
                  <a:moveTo>
                    <a:pt x="3102860" y="100583"/>
                  </a:moveTo>
                  <a:lnTo>
                    <a:pt x="3127244" y="100583"/>
                  </a:lnTo>
                </a:path>
                <a:path w="3347085" h="658495">
                  <a:moveTo>
                    <a:pt x="3145532" y="100583"/>
                  </a:moveTo>
                  <a:lnTo>
                    <a:pt x="3163820" y="100583"/>
                  </a:lnTo>
                </a:path>
                <a:path w="3347085" h="658495">
                  <a:moveTo>
                    <a:pt x="3230876" y="100583"/>
                  </a:moveTo>
                  <a:lnTo>
                    <a:pt x="3249164" y="100583"/>
                  </a:lnTo>
                </a:path>
                <a:path w="3347085" h="658495">
                  <a:moveTo>
                    <a:pt x="91440" y="109727"/>
                  </a:moveTo>
                  <a:lnTo>
                    <a:pt x="109728" y="109727"/>
                  </a:lnTo>
                </a:path>
                <a:path w="3347085" h="658495">
                  <a:moveTo>
                    <a:pt x="128016" y="109727"/>
                  </a:moveTo>
                  <a:lnTo>
                    <a:pt x="146304" y="109727"/>
                  </a:lnTo>
                </a:path>
                <a:path w="3347085" h="658495">
                  <a:moveTo>
                    <a:pt x="152400" y="109727"/>
                  </a:moveTo>
                  <a:lnTo>
                    <a:pt x="182880" y="109727"/>
                  </a:lnTo>
                </a:path>
                <a:path w="3347085" h="658495">
                  <a:moveTo>
                    <a:pt x="219456" y="109727"/>
                  </a:moveTo>
                  <a:lnTo>
                    <a:pt x="237744" y="109727"/>
                  </a:lnTo>
                </a:path>
                <a:path w="3347085" h="658495">
                  <a:moveTo>
                    <a:pt x="243840" y="109727"/>
                  </a:moveTo>
                  <a:lnTo>
                    <a:pt x="274320" y="109727"/>
                  </a:lnTo>
                </a:path>
                <a:path w="3347085" h="658495">
                  <a:moveTo>
                    <a:pt x="329184" y="109727"/>
                  </a:moveTo>
                  <a:lnTo>
                    <a:pt x="335279" y="109727"/>
                  </a:lnTo>
                </a:path>
                <a:path w="3347085" h="658495">
                  <a:moveTo>
                    <a:pt x="420624" y="109727"/>
                  </a:moveTo>
                  <a:lnTo>
                    <a:pt x="445007" y="109727"/>
                  </a:lnTo>
                </a:path>
                <a:path w="3347085" h="658495">
                  <a:moveTo>
                    <a:pt x="463296" y="109727"/>
                  </a:moveTo>
                  <a:lnTo>
                    <a:pt x="481584" y="109727"/>
                  </a:lnTo>
                </a:path>
                <a:path w="3347085" h="658495">
                  <a:moveTo>
                    <a:pt x="487680" y="109727"/>
                  </a:moveTo>
                  <a:lnTo>
                    <a:pt x="518160" y="109727"/>
                  </a:lnTo>
                </a:path>
                <a:path w="3347085" h="658495">
                  <a:moveTo>
                    <a:pt x="554736" y="109727"/>
                  </a:moveTo>
                  <a:lnTo>
                    <a:pt x="573024" y="109727"/>
                  </a:lnTo>
                </a:path>
                <a:path w="3347085" h="658495">
                  <a:moveTo>
                    <a:pt x="579119" y="109727"/>
                  </a:moveTo>
                  <a:lnTo>
                    <a:pt x="609600" y="109727"/>
                  </a:lnTo>
                </a:path>
                <a:path w="3347085" h="658495">
                  <a:moveTo>
                    <a:pt x="664463" y="109727"/>
                  </a:moveTo>
                  <a:lnTo>
                    <a:pt x="670559" y="109727"/>
                  </a:lnTo>
                </a:path>
                <a:path w="3347085" h="658495">
                  <a:moveTo>
                    <a:pt x="755904" y="109727"/>
                  </a:moveTo>
                  <a:lnTo>
                    <a:pt x="780287" y="109727"/>
                  </a:lnTo>
                </a:path>
                <a:path w="3347085" h="658495">
                  <a:moveTo>
                    <a:pt x="798576" y="109727"/>
                  </a:moveTo>
                  <a:lnTo>
                    <a:pt x="816864" y="109727"/>
                  </a:lnTo>
                </a:path>
                <a:path w="3347085" h="658495">
                  <a:moveTo>
                    <a:pt x="822960" y="109727"/>
                  </a:moveTo>
                  <a:lnTo>
                    <a:pt x="853440" y="109727"/>
                  </a:lnTo>
                </a:path>
                <a:path w="3347085" h="658495">
                  <a:moveTo>
                    <a:pt x="902207" y="109727"/>
                  </a:moveTo>
                  <a:lnTo>
                    <a:pt x="920496" y="109727"/>
                  </a:lnTo>
                </a:path>
                <a:path w="3347085" h="658495">
                  <a:moveTo>
                    <a:pt x="926592" y="109727"/>
                  </a:moveTo>
                  <a:lnTo>
                    <a:pt x="950975" y="109727"/>
                  </a:lnTo>
                </a:path>
                <a:path w="3347085" h="658495">
                  <a:moveTo>
                    <a:pt x="999744" y="109727"/>
                  </a:moveTo>
                  <a:lnTo>
                    <a:pt x="1005839" y="109727"/>
                  </a:lnTo>
                </a:path>
                <a:path w="3347085" h="658495">
                  <a:moveTo>
                    <a:pt x="1091180" y="109727"/>
                  </a:moveTo>
                  <a:lnTo>
                    <a:pt x="1115564" y="109727"/>
                  </a:lnTo>
                </a:path>
                <a:path w="3347085" h="658495">
                  <a:moveTo>
                    <a:pt x="1133852" y="109727"/>
                  </a:moveTo>
                  <a:lnTo>
                    <a:pt x="1152140" y="109727"/>
                  </a:lnTo>
                </a:path>
                <a:path w="3347085" h="658495">
                  <a:moveTo>
                    <a:pt x="1158236" y="109727"/>
                  </a:moveTo>
                  <a:lnTo>
                    <a:pt x="1188716" y="109727"/>
                  </a:lnTo>
                </a:path>
                <a:path w="3347085" h="658495">
                  <a:moveTo>
                    <a:pt x="1225292" y="109727"/>
                  </a:moveTo>
                  <a:lnTo>
                    <a:pt x="1243580" y="109727"/>
                  </a:lnTo>
                </a:path>
                <a:path w="3347085" h="658495">
                  <a:moveTo>
                    <a:pt x="1249676" y="109727"/>
                  </a:moveTo>
                  <a:lnTo>
                    <a:pt x="1280156" y="109727"/>
                  </a:lnTo>
                </a:path>
                <a:path w="3347085" h="658495">
                  <a:moveTo>
                    <a:pt x="1426460" y="109727"/>
                  </a:moveTo>
                  <a:lnTo>
                    <a:pt x="1450844" y="109727"/>
                  </a:lnTo>
                </a:path>
                <a:path w="3347085" h="658495">
                  <a:moveTo>
                    <a:pt x="1469132" y="109727"/>
                  </a:moveTo>
                  <a:lnTo>
                    <a:pt x="1487420" y="109727"/>
                  </a:lnTo>
                </a:path>
                <a:path w="3347085" h="658495">
                  <a:moveTo>
                    <a:pt x="1493516" y="109727"/>
                  </a:moveTo>
                  <a:lnTo>
                    <a:pt x="1523996" y="109727"/>
                  </a:lnTo>
                </a:path>
                <a:path w="3347085" h="658495">
                  <a:moveTo>
                    <a:pt x="1560572" y="109727"/>
                  </a:moveTo>
                  <a:lnTo>
                    <a:pt x="1578860" y="109727"/>
                  </a:lnTo>
                </a:path>
                <a:path w="3347085" h="658495">
                  <a:moveTo>
                    <a:pt x="1584956" y="109727"/>
                  </a:moveTo>
                  <a:lnTo>
                    <a:pt x="1615436" y="109727"/>
                  </a:lnTo>
                </a:path>
                <a:path w="3347085" h="658495">
                  <a:moveTo>
                    <a:pt x="1664204" y="109727"/>
                  </a:moveTo>
                  <a:lnTo>
                    <a:pt x="1670300" y="109727"/>
                  </a:lnTo>
                </a:path>
                <a:path w="3347085" h="658495">
                  <a:moveTo>
                    <a:pt x="1761740" y="109727"/>
                  </a:moveTo>
                  <a:lnTo>
                    <a:pt x="1786124" y="109727"/>
                  </a:lnTo>
                </a:path>
                <a:path w="3347085" h="658495">
                  <a:moveTo>
                    <a:pt x="1804412" y="109727"/>
                  </a:moveTo>
                  <a:lnTo>
                    <a:pt x="1822700" y="109727"/>
                  </a:lnTo>
                </a:path>
                <a:path w="3347085" h="658495">
                  <a:moveTo>
                    <a:pt x="1828796" y="109727"/>
                  </a:moveTo>
                  <a:lnTo>
                    <a:pt x="1859276" y="109727"/>
                  </a:lnTo>
                </a:path>
                <a:path w="3347085" h="658495">
                  <a:moveTo>
                    <a:pt x="1895852" y="109727"/>
                  </a:moveTo>
                  <a:lnTo>
                    <a:pt x="1914140" y="109727"/>
                  </a:lnTo>
                </a:path>
                <a:path w="3347085" h="658495">
                  <a:moveTo>
                    <a:pt x="1920236" y="109727"/>
                  </a:moveTo>
                  <a:lnTo>
                    <a:pt x="1950716" y="109727"/>
                  </a:lnTo>
                </a:path>
                <a:path w="3347085" h="658495">
                  <a:moveTo>
                    <a:pt x="1999484" y="109727"/>
                  </a:moveTo>
                  <a:lnTo>
                    <a:pt x="2005580" y="109727"/>
                  </a:lnTo>
                </a:path>
                <a:path w="3347085" h="658495">
                  <a:moveTo>
                    <a:pt x="2097020" y="109727"/>
                  </a:moveTo>
                  <a:lnTo>
                    <a:pt x="2121404" y="109727"/>
                  </a:lnTo>
                </a:path>
                <a:path w="3347085" h="658495">
                  <a:moveTo>
                    <a:pt x="2139692" y="109727"/>
                  </a:moveTo>
                  <a:lnTo>
                    <a:pt x="2157980" y="109727"/>
                  </a:lnTo>
                </a:path>
                <a:path w="3347085" h="658495">
                  <a:moveTo>
                    <a:pt x="2164076" y="109727"/>
                  </a:moveTo>
                  <a:lnTo>
                    <a:pt x="2194556" y="109727"/>
                  </a:lnTo>
                </a:path>
                <a:path w="3347085" h="658495">
                  <a:moveTo>
                    <a:pt x="2231132" y="109727"/>
                  </a:moveTo>
                  <a:lnTo>
                    <a:pt x="2249420" y="109727"/>
                  </a:lnTo>
                </a:path>
                <a:path w="3347085" h="658495">
                  <a:moveTo>
                    <a:pt x="2255516" y="109727"/>
                  </a:moveTo>
                  <a:lnTo>
                    <a:pt x="2279900" y="109727"/>
                  </a:lnTo>
                </a:path>
                <a:path w="3347085" h="658495">
                  <a:moveTo>
                    <a:pt x="2334764" y="109727"/>
                  </a:moveTo>
                  <a:lnTo>
                    <a:pt x="2340860" y="109727"/>
                  </a:lnTo>
                </a:path>
                <a:path w="3347085" h="658495">
                  <a:moveTo>
                    <a:pt x="2432300" y="109727"/>
                  </a:moveTo>
                  <a:lnTo>
                    <a:pt x="2456684" y="109727"/>
                  </a:lnTo>
                </a:path>
                <a:path w="3347085" h="658495">
                  <a:moveTo>
                    <a:pt x="2474972" y="109727"/>
                  </a:moveTo>
                  <a:lnTo>
                    <a:pt x="2493260" y="109727"/>
                  </a:lnTo>
                </a:path>
                <a:path w="3347085" h="658495">
                  <a:moveTo>
                    <a:pt x="2499356" y="109727"/>
                  </a:moveTo>
                  <a:lnTo>
                    <a:pt x="2529836" y="109727"/>
                  </a:lnTo>
                </a:path>
                <a:path w="3347085" h="658495">
                  <a:moveTo>
                    <a:pt x="2578604" y="109727"/>
                  </a:moveTo>
                  <a:lnTo>
                    <a:pt x="2590796" y="109727"/>
                  </a:lnTo>
                </a:path>
                <a:path w="3347085" h="658495">
                  <a:moveTo>
                    <a:pt x="2596892" y="109727"/>
                  </a:moveTo>
                  <a:lnTo>
                    <a:pt x="2621276" y="109727"/>
                  </a:lnTo>
                </a:path>
                <a:path w="3347085" h="658495">
                  <a:moveTo>
                    <a:pt x="2670044" y="109727"/>
                  </a:moveTo>
                  <a:lnTo>
                    <a:pt x="2676140" y="109727"/>
                  </a:lnTo>
                </a:path>
                <a:path w="3347085" h="658495">
                  <a:moveTo>
                    <a:pt x="2767580" y="109727"/>
                  </a:moveTo>
                  <a:lnTo>
                    <a:pt x="2791964" y="109727"/>
                  </a:lnTo>
                </a:path>
                <a:path w="3347085" h="658495">
                  <a:moveTo>
                    <a:pt x="2810252" y="109727"/>
                  </a:moveTo>
                  <a:lnTo>
                    <a:pt x="2828540" y="109727"/>
                  </a:lnTo>
                </a:path>
                <a:path w="3347085" h="658495">
                  <a:moveTo>
                    <a:pt x="2834636" y="109727"/>
                  </a:moveTo>
                  <a:lnTo>
                    <a:pt x="2865116" y="109727"/>
                  </a:lnTo>
                </a:path>
                <a:path w="3347085" h="658495">
                  <a:moveTo>
                    <a:pt x="2895596" y="109727"/>
                  </a:moveTo>
                  <a:lnTo>
                    <a:pt x="2913884" y="109727"/>
                  </a:lnTo>
                </a:path>
                <a:path w="3347085" h="658495">
                  <a:moveTo>
                    <a:pt x="2919980" y="109727"/>
                  </a:moveTo>
                  <a:lnTo>
                    <a:pt x="2950460" y="109727"/>
                  </a:lnTo>
                </a:path>
                <a:path w="3347085" h="658495">
                  <a:moveTo>
                    <a:pt x="3005324" y="109727"/>
                  </a:moveTo>
                  <a:lnTo>
                    <a:pt x="3011420" y="109727"/>
                  </a:lnTo>
                </a:path>
                <a:path w="3347085" h="658495">
                  <a:moveTo>
                    <a:pt x="3102860" y="109727"/>
                  </a:moveTo>
                  <a:lnTo>
                    <a:pt x="3127244" y="109727"/>
                  </a:lnTo>
                </a:path>
                <a:path w="3347085" h="658495">
                  <a:moveTo>
                    <a:pt x="3145532" y="109727"/>
                  </a:moveTo>
                  <a:lnTo>
                    <a:pt x="3163820" y="109727"/>
                  </a:lnTo>
                </a:path>
                <a:path w="3347085" h="658495">
                  <a:moveTo>
                    <a:pt x="3169916" y="109727"/>
                  </a:moveTo>
                  <a:lnTo>
                    <a:pt x="3200396" y="109727"/>
                  </a:lnTo>
                </a:path>
                <a:path w="3347085" h="658495">
                  <a:moveTo>
                    <a:pt x="3230876" y="109727"/>
                  </a:moveTo>
                  <a:lnTo>
                    <a:pt x="3249164" y="109727"/>
                  </a:lnTo>
                </a:path>
                <a:path w="3347085" h="658495">
                  <a:moveTo>
                    <a:pt x="3255260" y="109727"/>
                  </a:moveTo>
                  <a:lnTo>
                    <a:pt x="3285740" y="109727"/>
                  </a:lnTo>
                </a:path>
                <a:path w="3347085" h="658495">
                  <a:moveTo>
                    <a:pt x="91440" y="118872"/>
                  </a:moveTo>
                  <a:lnTo>
                    <a:pt x="109728" y="118872"/>
                  </a:lnTo>
                </a:path>
                <a:path w="3347085" h="658495">
                  <a:moveTo>
                    <a:pt x="121919" y="118872"/>
                  </a:moveTo>
                  <a:lnTo>
                    <a:pt x="188976" y="118872"/>
                  </a:lnTo>
                </a:path>
                <a:path w="3347085" h="658495">
                  <a:moveTo>
                    <a:pt x="213360" y="118872"/>
                  </a:moveTo>
                  <a:lnTo>
                    <a:pt x="280416" y="118872"/>
                  </a:lnTo>
                </a:path>
                <a:path w="3347085" h="658495">
                  <a:moveTo>
                    <a:pt x="329184" y="118872"/>
                  </a:moveTo>
                  <a:lnTo>
                    <a:pt x="335279" y="118872"/>
                  </a:lnTo>
                </a:path>
                <a:path w="3347085" h="658495">
                  <a:moveTo>
                    <a:pt x="420624" y="118872"/>
                  </a:moveTo>
                  <a:lnTo>
                    <a:pt x="445007" y="118872"/>
                  </a:lnTo>
                </a:path>
                <a:path w="3347085" h="658495">
                  <a:moveTo>
                    <a:pt x="457200" y="118872"/>
                  </a:moveTo>
                  <a:lnTo>
                    <a:pt x="524256" y="118872"/>
                  </a:lnTo>
                </a:path>
                <a:path w="3347085" h="658495">
                  <a:moveTo>
                    <a:pt x="548640" y="118872"/>
                  </a:moveTo>
                  <a:lnTo>
                    <a:pt x="615696" y="118872"/>
                  </a:lnTo>
                </a:path>
                <a:path w="3347085" h="658495">
                  <a:moveTo>
                    <a:pt x="664463" y="118872"/>
                  </a:moveTo>
                  <a:lnTo>
                    <a:pt x="670559" y="118872"/>
                  </a:lnTo>
                </a:path>
                <a:path w="3347085" h="658495">
                  <a:moveTo>
                    <a:pt x="755904" y="118872"/>
                  </a:moveTo>
                  <a:lnTo>
                    <a:pt x="780287" y="118872"/>
                  </a:lnTo>
                </a:path>
                <a:path w="3347085" h="658495">
                  <a:moveTo>
                    <a:pt x="792480" y="118872"/>
                  </a:moveTo>
                  <a:lnTo>
                    <a:pt x="859536" y="118872"/>
                  </a:lnTo>
                </a:path>
                <a:path w="3347085" h="658495">
                  <a:moveTo>
                    <a:pt x="902207" y="118872"/>
                  </a:moveTo>
                  <a:lnTo>
                    <a:pt x="920496" y="118872"/>
                  </a:lnTo>
                </a:path>
                <a:path w="3347085" h="658495">
                  <a:moveTo>
                    <a:pt x="926592" y="118872"/>
                  </a:moveTo>
                  <a:lnTo>
                    <a:pt x="950975" y="118872"/>
                  </a:lnTo>
                </a:path>
                <a:path w="3347085" h="658495">
                  <a:moveTo>
                    <a:pt x="999744" y="118872"/>
                  </a:moveTo>
                  <a:lnTo>
                    <a:pt x="1005839" y="118872"/>
                  </a:lnTo>
                </a:path>
                <a:path w="3347085" h="658495">
                  <a:moveTo>
                    <a:pt x="1091180" y="118872"/>
                  </a:moveTo>
                  <a:lnTo>
                    <a:pt x="1115564" y="118872"/>
                  </a:lnTo>
                </a:path>
                <a:path w="3347085" h="658495">
                  <a:moveTo>
                    <a:pt x="1127756" y="118872"/>
                  </a:moveTo>
                  <a:lnTo>
                    <a:pt x="1194812" y="118872"/>
                  </a:lnTo>
                </a:path>
                <a:path w="3347085" h="658495">
                  <a:moveTo>
                    <a:pt x="1219196" y="118872"/>
                  </a:moveTo>
                  <a:lnTo>
                    <a:pt x="1286252" y="118872"/>
                  </a:lnTo>
                </a:path>
                <a:path w="3347085" h="658495">
                  <a:moveTo>
                    <a:pt x="1426460" y="118872"/>
                  </a:moveTo>
                  <a:lnTo>
                    <a:pt x="1450844" y="118872"/>
                  </a:lnTo>
                </a:path>
                <a:path w="3347085" h="658495">
                  <a:moveTo>
                    <a:pt x="1463036" y="118872"/>
                  </a:moveTo>
                  <a:lnTo>
                    <a:pt x="1530092" y="118872"/>
                  </a:lnTo>
                </a:path>
                <a:path w="3347085" h="658495">
                  <a:moveTo>
                    <a:pt x="1554476" y="118872"/>
                  </a:moveTo>
                  <a:lnTo>
                    <a:pt x="1621532" y="118872"/>
                  </a:lnTo>
                </a:path>
                <a:path w="3347085" h="658495">
                  <a:moveTo>
                    <a:pt x="1664204" y="118872"/>
                  </a:moveTo>
                  <a:lnTo>
                    <a:pt x="1670300" y="118872"/>
                  </a:lnTo>
                </a:path>
                <a:path w="3347085" h="658495">
                  <a:moveTo>
                    <a:pt x="1761740" y="118872"/>
                  </a:moveTo>
                  <a:lnTo>
                    <a:pt x="1786124" y="118872"/>
                  </a:lnTo>
                </a:path>
                <a:path w="3347085" h="658495">
                  <a:moveTo>
                    <a:pt x="1798316" y="118872"/>
                  </a:moveTo>
                  <a:lnTo>
                    <a:pt x="1865372" y="118872"/>
                  </a:lnTo>
                </a:path>
                <a:path w="3347085" h="658495">
                  <a:moveTo>
                    <a:pt x="1889756" y="118872"/>
                  </a:moveTo>
                  <a:lnTo>
                    <a:pt x="1956812" y="118872"/>
                  </a:lnTo>
                </a:path>
                <a:path w="3347085" h="658495">
                  <a:moveTo>
                    <a:pt x="1999484" y="118872"/>
                  </a:moveTo>
                  <a:lnTo>
                    <a:pt x="2005580" y="118872"/>
                  </a:lnTo>
                </a:path>
                <a:path w="3347085" h="658495">
                  <a:moveTo>
                    <a:pt x="2097020" y="118872"/>
                  </a:moveTo>
                  <a:lnTo>
                    <a:pt x="2121404" y="118872"/>
                  </a:lnTo>
                </a:path>
                <a:path w="3347085" h="658495">
                  <a:moveTo>
                    <a:pt x="2133596" y="118872"/>
                  </a:moveTo>
                  <a:lnTo>
                    <a:pt x="2200652" y="118872"/>
                  </a:lnTo>
                </a:path>
                <a:path w="3347085" h="658495">
                  <a:moveTo>
                    <a:pt x="2225036" y="118872"/>
                  </a:moveTo>
                  <a:lnTo>
                    <a:pt x="2285996" y="118872"/>
                  </a:lnTo>
                </a:path>
                <a:path w="3347085" h="658495">
                  <a:moveTo>
                    <a:pt x="2334764" y="118872"/>
                  </a:moveTo>
                  <a:lnTo>
                    <a:pt x="2340860" y="118872"/>
                  </a:lnTo>
                </a:path>
                <a:path w="3347085" h="658495">
                  <a:moveTo>
                    <a:pt x="2432300" y="118872"/>
                  </a:moveTo>
                  <a:lnTo>
                    <a:pt x="2456684" y="118872"/>
                  </a:lnTo>
                </a:path>
                <a:path w="3347085" h="658495">
                  <a:moveTo>
                    <a:pt x="2468876" y="118872"/>
                  </a:moveTo>
                  <a:lnTo>
                    <a:pt x="2535932" y="118872"/>
                  </a:lnTo>
                </a:path>
                <a:path w="3347085" h="658495">
                  <a:moveTo>
                    <a:pt x="2578604" y="118872"/>
                  </a:moveTo>
                  <a:lnTo>
                    <a:pt x="2590796" y="118872"/>
                  </a:lnTo>
                </a:path>
                <a:path w="3347085" h="658495">
                  <a:moveTo>
                    <a:pt x="2596892" y="118872"/>
                  </a:moveTo>
                  <a:lnTo>
                    <a:pt x="2621276" y="118872"/>
                  </a:lnTo>
                </a:path>
                <a:path w="3347085" h="658495">
                  <a:moveTo>
                    <a:pt x="2670044" y="118872"/>
                  </a:moveTo>
                  <a:lnTo>
                    <a:pt x="2676140" y="118872"/>
                  </a:lnTo>
                </a:path>
                <a:path w="3347085" h="658495">
                  <a:moveTo>
                    <a:pt x="2767580" y="118872"/>
                  </a:moveTo>
                  <a:lnTo>
                    <a:pt x="2791964" y="118872"/>
                  </a:lnTo>
                </a:path>
                <a:path w="3347085" h="658495">
                  <a:moveTo>
                    <a:pt x="2804156" y="118872"/>
                  </a:moveTo>
                  <a:lnTo>
                    <a:pt x="2871212" y="118872"/>
                  </a:lnTo>
                </a:path>
                <a:path w="3347085" h="658495">
                  <a:moveTo>
                    <a:pt x="2889500" y="118872"/>
                  </a:moveTo>
                  <a:lnTo>
                    <a:pt x="2956556" y="118872"/>
                  </a:lnTo>
                </a:path>
                <a:path w="3347085" h="658495">
                  <a:moveTo>
                    <a:pt x="3005324" y="118872"/>
                  </a:moveTo>
                  <a:lnTo>
                    <a:pt x="3011420" y="118872"/>
                  </a:lnTo>
                </a:path>
                <a:path w="3347085" h="658495">
                  <a:moveTo>
                    <a:pt x="3102860" y="118872"/>
                  </a:moveTo>
                  <a:lnTo>
                    <a:pt x="3127244" y="118872"/>
                  </a:lnTo>
                </a:path>
                <a:path w="3347085" h="658495">
                  <a:moveTo>
                    <a:pt x="3139436" y="118872"/>
                  </a:moveTo>
                  <a:lnTo>
                    <a:pt x="3200396" y="118872"/>
                  </a:lnTo>
                </a:path>
                <a:path w="3347085" h="658495">
                  <a:moveTo>
                    <a:pt x="3224780" y="118872"/>
                  </a:moveTo>
                  <a:lnTo>
                    <a:pt x="3291836" y="118872"/>
                  </a:lnTo>
                </a:path>
                <a:path w="3347085" h="658495">
                  <a:moveTo>
                    <a:pt x="85343" y="128015"/>
                  </a:moveTo>
                  <a:lnTo>
                    <a:pt x="103632" y="128015"/>
                  </a:lnTo>
                </a:path>
                <a:path w="3347085" h="658495">
                  <a:moveTo>
                    <a:pt x="121919" y="128015"/>
                  </a:moveTo>
                  <a:lnTo>
                    <a:pt x="195072" y="128015"/>
                  </a:lnTo>
                </a:path>
                <a:path w="3347085" h="658495">
                  <a:moveTo>
                    <a:pt x="213360" y="128015"/>
                  </a:moveTo>
                  <a:lnTo>
                    <a:pt x="286512" y="128015"/>
                  </a:lnTo>
                </a:path>
                <a:path w="3347085" h="658495">
                  <a:moveTo>
                    <a:pt x="329184" y="128015"/>
                  </a:moveTo>
                  <a:lnTo>
                    <a:pt x="335279" y="128015"/>
                  </a:lnTo>
                </a:path>
                <a:path w="3347085" h="658495">
                  <a:moveTo>
                    <a:pt x="414528" y="128015"/>
                  </a:moveTo>
                  <a:lnTo>
                    <a:pt x="438911" y="128015"/>
                  </a:lnTo>
                </a:path>
                <a:path w="3347085" h="658495">
                  <a:moveTo>
                    <a:pt x="457200" y="128015"/>
                  </a:moveTo>
                  <a:lnTo>
                    <a:pt x="530352" y="128015"/>
                  </a:lnTo>
                </a:path>
                <a:path w="3347085" h="658495">
                  <a:moveTo>
                    <a:pt x="548640" y="128015"/>
                  </a:moveTo>
                  <a:lnTo>
                    <a:pt x="621792" y="128015"/>
                  </a:lnTo>
                </a:path>
                <a:path w="3347085" h="658495">
                  <a:moveTo>
                    <a:pt x="664463" y="128015"/>
                  </a:moveTo>
                  <a:lnTo>
                    <a:pt x="670559" y="128015"/>
                  </a:lnTo>
                </a:path>
                <a:path w="3347085" h="658495">
                  <a:moveTo>
                    <a:pt x="749807" y="128015"/>
                  </a:moveTo>
                  <a:lnTo>
                    <a:pt x="774191" y="128015"/>
                  </a:lnTo>
                </a:path>
                <a:path w="3347085" h="658495">
                  <a:moveTo>
                    <a:pt x="792480" y="128015"/>
                  </a:moveTo>
                  <a:lnTo>
                    <a:pt x="865632" y="128015"/>
                  </a:lnTo>
                </a:path>
                <a:path w="3347085" h="658495">
                  <a:moveTo>
                    <a:pt x="896112" y="128015"/>
                  </a:moveTo>
                  <a:lnTo>
                    <a:pt x="914400" y="128015"/>
                  </a:lnTo>
                </a:path>
                <a:path w="3347085" h="658495">
                  <a:moveTo>
                    <a:pt x="926592" y="128015"/>
                  </a:moveTo>
                  <a:lnTo>
                    <a:pt x="950975" y="128015"/>
                  </a:lnTo>
                </a:path>
                <a:path w="3347085" h="658495">
                  <a:moveTo>
                    <a:pt x="999744" y="128015"/>
                  </a:moveTo>
                  <a:lnTo>
                    <a:pt x="1005839" y="128015"/>
                  </a:lnTo>
                </a:path>
                <a:path w="3347085" h="658495">
                  <a:moveTo>
                    <a:pt x="1085084" y="128015"/>
                  </a:moveTo>
                  <a:lnTo>
                    <a:pt x="1109468" y="128015"/>
                  </a:lnTo>
                </a:path>
                <a:path w="3347085" h="658495">
                  <a:moveTo>
                    <a:pt x="1127756" y="128015"/>
                  </a:moveTo>
                  <a:lnTo>
                    <a:pt x="1200908" y="128015"/>
                  </a:lnTo>
                </a:path>
                <a:path w="3347085" h="658495">
                  <a:moveTo>
                    <a:pt x="1219196" y="128015"/>
                  </a:moveTo>
                  <a:lnTo>
                    <a:pt x="1292348" y="128015"/>
                  </a:lnTo>
                </a:path>
                <a:path w="3347085" h="658495">
                  <a:moveTo>
                    <a:pt x="1420364" y="128015"/>
                  </a:moveTo>
                  <a:lnTo>
                    <a:pt x="1444748" y="128015"/>
                  </a:lnTo>
                </a:path>
                <a:path w="3347085" h="658495">
                  <a:moveTo>
                    <a:pt x="1463036" y="128015"/>
                  </a:moveTo>
                  <a:lnTo>
                    <a:pt x="1536188" y="128015"/>
                  </a:lnTo>
                </a:path>
                <a:path w="3347085" h="658495">
                  <a:moveTo>
                    <a:pt x="1554476" y="128015"/>
                  </a:moveTo>
                  <a:lnTo>
                    <a:pt x="1627628" y="128015"/>
                  </a:lnTo>
                </a:path>
                <a:path w="3347085" h="658495">
                  <a:moveTo>
                    <a:pt x="1664204" y="128015"/>
                  </a:moveTo>
                  <a:lnTo>
                    <a:pt x="1670300" y="128015"/>
                  </a:lnTo>
                </a:path>
                <a:path w="3347085" h="658495">
                  <a:moveTo>
                    <a:pt x="1755644" y="128015"/>
                  </a:moveTo>
                  <a:lnTo>
                    <a:pt x="1780028" y="128015"/>
                  </a:lnTo>
                </a:path>
                <a:path w="3347085" h="658495">
                  <a:moveTo>
                    <a:pt x="1798316" y="128015"/>
                  </a:moveTo>
                  <a:lnTo>
                    <a:pt x="1871468" y="128015"/>
                  </a:lnTo>
                </a:path>
                <a:path w="3347085" h="658495">
                  <a:moveTo>
                    <a:pt x="1889756" y="128015"/>
                  </a:moveTo>
                  <a:lnTo>
                    <a:pt x="1956812" y="128015"/>
                  </a:lnTo>
                </a:path>
                <a:path w="3347085" h="658495">
                  <a:moveTo>
                    <a:pt x="1999484" y="128015"/>
                  </a:moveTo>
                  <a:lnTo>
                    <a:pt x="2005580" y="128015"/>
                  </a:lnTo>
                </a:path>
                <a:path w="3347085" h="658495">
                  <a:moveTo>
                    <a:pt x="2090924" y="128015"/>
                  </a:moveTo>
                  <a:lnTo>
                    <a:pt x="2115308" y="128015"/>
                  </a:lnTo>
                </a:path>
                <a:path w="3347085" h="658495">
                  <a:moveTo>
                    <a:pt x="2133596" y="128015"/>
                  </a:moveTo>
                  <a:lnTo>
                    <a:pt x="2206748" y="128015"/>
                  </a:lnTo>
                </a:path>
                <a:path w="3347085" h="658495">
                  <a:moveTo>
                    <a:pt x="2225036" y="128015"/>
                  </a:moveTo>
                  <a:lnTo>
                    <a:pt x="2292092" y="128015"/>
                  </a:lnTo>
                </a:path>
                <a:path w="3347085" h="658495">
                  <a:moveTo>
                    <a:pt x="2334764" y="128015"/>
                  </a:moveTo>
                  <a:lnTo>
                    <a:pt x="2340860" y="128015"/>
                  </a:lnTo>
                </a:path>
                <a:path w="3347085" h="658495">
                  <a:moveTo>
                    <a:pt x="2426204" y="128015"/>
                  </a:moveTo>
                  <a:lnTo>
                    <a:pt x="2450588" y="128015"/>
                  </a:lnTo>
                </a:path>
                <a:path w="3347085" h="658495">
                  <a:moveTo>
                    <a:pt x="2468876" y="128015"/>
                  </a:moveTo>
                  <a:lnTo>
                    <a:pt x="2542028" y="128015"/>
                  </a:lnTo>
                </a:path>
                <a:path w="3347085" h="658495">
                  <a:moveTo>
                    <a:pt x="2572508" y="128015"/>
                  </a:moveTo>
                  <a:lnTo>
                    <a:pt x="2584700" y="128015"/>
                  </a:lnTo>
                </a:path>
                <a:path w="3347085" h="658495">
                  <a:moveTo>
                    <a:pt x="2596892" y="128015"/>
                  </a:moveTo>
                  <a:lnTo>
                    <a:pt x="2621276" y="128015"/>
                  </a:lnTo>
                </a:path>
                <a:path w="3347085" h="658495">
                  <a:moveTo>
                    <a:pt x="2670044" y="128015"/>
                  </a:moveTo>
                  <a:lnTo>
                    <a:pt x="2676140" y="128015"/>
                  </a:lnTo>
                </a:path>
                <a:path w="3347085" h="658495">
                  <a:moveTo>
                    <a:pt x="2761484" y="128015"/>
                  </a:moveTo>
                  <a:lnTo>
                    <a:pt x="2785868" y="128015"/>
                  </a:lnTo>
                </a:path>
                <a:path w="3347085" h="658495">
                  <a:moveTo>
                    <a:pt x="2804156" y="128015"/>
                  </a:moveTo>
                  <a:lnTo>
                    <a:pt x="2877308" y="128015"/>
                  </a:lnTo>
                </a:path>
                <a:path w="3347085" h="658495">
                  <a:moveTo>
                    <a:pt x="2889500" y="128015"/>
                  </a:moveTo>
                  <a:lnTo>
                    <a:pt x="2962652" y="128015"/>
                  </a:lnTo>
                </a:path>
                <a:path w="3347085" h="658495">
                  <a:moveTo>
                    <a:pt x="3005324" y="128015"/>
                  </a:moveTo>
                  <a:lnTo>
                    <a:pt x="3011420" y="128015"/>
                  </a:lnTo>
                </a:path>
                <a:path w="3347085" h="658495">
                  <a:moveTo>
                    <a:pt x="3096764" y="128015"/>
                  </a:moveTo>
                  <a:lnTo>
                    <a:pt x="3121148" y="128015"/>
                  </a:lnTo>
                </a:path>
                <a:path w="3347085" h="658495">
                  <a:moveTo>
                    <a:pt x="3139436" y="128015"/>
                  </a:moveTo>
                  <a:lnTo>
                    <a:pt x="3206492" y="128015"/>
                  </a:lnTo>
                </a:path>
                <a:path w="3347085" h="658495">
                  <a:moveTo>
                    <a:pt x="3224780" y="128015"/>
                  </a:moveTo>
                  <a:lnTo>
                    <a:pt x="3297932" y="128015"/>
                  </a:lnTo>
                </a:path>
                <a:path w="3347085" h="658495">
                  <a:moveTo>
                    <a:pt x="79248" y="137160"/>
                  </a:moveTo>
                  <a:lnTo>
                    <a:pt x="103631" y="137160"/>
                  </a:lnTo>
                </a:path>
                <a:path w="3347085" h="658495">
                  <a:moveTo>
                    <a:pt x="121919" y="137160"/>
                  </a:moveTo>
                  <a:lnTo>
                    <a:pt x="146303" y="137160"/>
                  </a:lnTo>
                </a:path>
                <a:path w="3347085" h="658495">
                  <a:moveTo>
                    <a:pt x="170687" y="137160"/>
                  </a:moveTo>
                  <a:lnTo>
                    <a:pt x="195071" y="137160"/>
                  </a:lnTo>
                </a:path>
                <a:path w="3347085" h="658495">
                  <a:moveTo>
                    <a:pt x="213360" y="137160"/>
                  </a:moveTo>
                  <a:lnTo>
                    <a:pt x="237743" y="137160"/>
                  </a:lnTo>
                </a:path>
                <a:path w="3347085" h="658495">
                  <a:moveTo>
                    <a:pt x="262128" y="137160"/>
                  </a:moveTo>
                  <a:lnTo>
                    <a:pt x="286511" y="137160"/>
                  </a:lnTo>
                </a:path>
                <a:path w="3347085" h="658495">
                  <a:moveTo>
                    <a:pt x="329184" y="137160"/>
                  </a:moveTo>
                  <a:lnTo>
                    <a:pt x="335279" y="137160"/>
                  </a:lnTo>
                </a:path>
                <a:path w="3347085" h="658495">
                  <a:moveTo>
                    <a:pt x="408431" y="137160"/>
                  </a:moveTo>
                  <a:lnTo>
                    <a:pt x="438912" y="137160"/>
                  </a:lnTo>
                </a:path>
                <a:path w="3347085" h="658495">
                  <a:moveTo>
                    <a:pt x="457200" y="137160"/>
                  </a:moveTo>
                  <a:lnTo>
                    <a:pt x="481583" y="137160"/>
                  </a:lnTo>
                </a:path>
                <a:path w="3347085" h="658495">
                  <a:moveTo>
                    <a:pt x="505968" y="137160"/>
                  </a:moveTo>
                  <a:lnTo>
                    <a:pt x="530351" y="137160"/>
                  </a:lnTo>
                </a:path>
                <a:path w="3347085" h="658495">
                  <a:moveTo>
                    <a:pt x="548640" y="137160"/>
                  </a:moveTo>
                  <a:lnTo>
                    <a:pt x="573023" y="137160"/>
                  </a:lnTo>
                </a:path>
                <a:path w="3347085" h="658495">
                  <a:moveTo>
                    <a:pt x="597407" y="137160"/>
                  </a:moveTo>
                  <a:lnTo>
                    <a:pt x="621791" y="137160"/>
                  </a:lnTo>
                </a:path>
                <a:path w="3347085" h="658495">
                  <a:moveTo>
                    <a:pt x="664463" y="137160"/>
                  </a:moveTo>
                  <a:lnTo>
                    <a:pt x="670559" y="137160"/>
                  </a:lnTo>
                </a:path>
                <a:path w="3347085" h="658495">
                  <a:moveTo>
                    <a:pt x="743712" y="137160"/>
                  </a:moveTo>
                  <a:lnTo>
                    <a:pt x="774192" y="137160"/>
                  </a:lnTo>
                </a:path>
                <a:path w="3347085" h="658495">
                  <a:moveTo>
                    <a:pt x="792480" y="137160"/>
                  </a:moveTo>
                  <a:lnTo>
                    <a:pt x="816863" y="137160"/>
                  </a:lnTo>
                </a:path>
                <a:path w="3347085" h="658495">
                  <a:moveTo>
                    <a:pt x="841248" y="137160"/>
                  </a:moveTo>
                  <a:lnTo>
                    <a:pt x="865631" y="137160"/>
                  </a:lnTo>
                </a:path>
                <a:path w="3347085" h="658495">
                  <a:moveTo>
                    <a:pt x="890016" y="137160"/>
                  </a:moveTo>
                  <a:lnTo>
                    <a:pt x="908304" y="137160"/>
                  </a:lnTo>
                </a:path>
                <a:path w="3347085" h="658495">
                  <a:moveTo>
                    <a:pt x="926592" y="137160"/>
                  </a:moveTo>
                  <a:lnTo>
                    <a:pt x="950975" y="137160"/>
                  </a:lnTo>
                </a:path>
                <a:path w="3347085" h="658495">
                  <a:moveTo>
                    <a:pt x="999744" y="137160"/>
                  </a:moveTo>
                  <a:lnTo>
                    <a:pt x="1005839" y="137160"/>
                  </a:lnTo>
                </a:path>
                <a:path w="3347085" h="658495">
                  <a:moveTo>
                    <a:pt x="1078992" y="137160"/>
                  </a:moveTo>
                  <a:lnTo>
                    <a:pt x="1109472" y="137160"/>
                  </a:lnTo>
                </a:path>
                <a:path w="3347085" h="658495">
                  <a:moveTo>
                    <a:pt x="1127756" y="137160"/>
                  </a:moveTo>
                  <a:lnTo>
                    <a:pt x="1152140" y="137160"/>
                  </a:lnTo>
                </a:path>
                <a:path w="3347085" h="658495">
                  <a:moveTo>
                    <a:pt x="1176524" y="137160"/>
                  </a:moveTo>
                  <a:lnTo>
                    <a:pt x="1200908" y="137160"/>
                  </a:lnTo>
                </a:path>
                <a:path w="3347085" h="658495">
                  <a:moveTo>
                    <a:pt x="1219196" y="137160"/>
                  </a:moveTo>
                  <a:lnTo>
                    <a:pt x="1243580" y="137160"/>
                  </a:lnTo>
                </a:path>
                <a:path w="3347085" h="658495">
                  <a:moveTo>
                    <a:pt x="1267964" y="137160"/>
                  </a:moveTo>
                  <a:lnTo>
                    <a:pt x="1292348" y="137160"/>
                  </a:lnTo>
                </a:path>
                <a:path w="3347085" h="658495">
                  <a:moveTo>
                    <a:pt x="1414268" y="137160"/>
                  </a:moveTo>
                  <a:lnTo>
                    <a:pt x="1444748" y="137160"/>
                  </a:lnTo>
                </a:path>
                <a:path w="3347085" h="658495">
                  <a:moveTo>
                    <a:pt x="1463036" y="137160"/>
                  </a:moveTo>
                  <a:lnTo>
                    <a:pt x="1487420" y="137160"/>
                  </a:lnTo>
                </a:path>
                <a:path w="3347085" h="658495">
                  <a:moveTo>
                    <a:pt x="1511804" y="137160"/>
                  </a:moveTo>
                  <a:lnTo>
                    <a:pt x="1536188" y="137160"/>
                  </a:lnTo>
                </a:path>
                <a:path w="3347085" h="658495">
                  <a:moveTo>
                    <a:pt x="1554476" y="137160"/>
                  </a:moveTo>
                  <a:lnTo>
                    <a:pt x="1578860" y="137160"/>
                  </a:lnTo>
                </a:path>
                <a:path w="3347085" h="658495">
                  <a:moveTo>
                    <a:pt x="1603244" y="137160"/>
                  </a:moveTo>
                  <a:lnTo>
                    <a:pt x="1627628" y="137160"/>
                  </a:lnTo>
                </a:path>
                <a:path w="3347085" h="658495">
                  <a:moveTo>
                    <a:pt x="1664204" y="137160"/>
                  </a:moveTo>
                  <a:lnTo>
                    <a:pt x="1670300" y="137160"/>
                  </a:lnTo>
                </a:path>
                <a:path w="3347085" h="658495">
                  <a:moveTo>
                    <a:pt x="1749548" y="137160"/>
                  </a:moveTo>
                  <a:lnTo>
                    <a:pt x="1780028" y="137160"/>
                  </a:lnTo>
                </a:path>
                <a:path w="3347085" h="658495">
                  <a:moveTo>
                    <a:pt x="1798316" y="137160"/>
                  </a:moveTo>
                  <a:lnTo>
                    <a:pt x="1822700" y="137160"/>
                  </a:lnTo>
                </a:path>
                <a:path w="3347085" h="658495">
                  <a:moveTo>
                    <a:pt x="1847084" y="137160"/>
                  </a:moveTo>
                  <a:lnTo>
                    <a:pt x="1871468" y="137160"/>
                  </a:lnTo>
                </a:path>
                <a:path w="3347085" h="658495">
                  <a:moveTo>
                    <a:pt x="1889756" y="137160"/>
                  </a:moveTo>
                  <a:lnTo>
                    <a:pt x="1914140" y="137160"/>
                  </a:lnTo>
                </a:path>
                <a:path w="3347085" h="658495">
                  <a:moveTo>
                    <a:pt x="1938524" y="137160"/>
                  </a:moveTo>
                  <a:lnTo>
                    <a:pt x="1956812" y="137160"/>
                  </a:lnTo>
                </a:path>
                <a:path w="3347085" h="658495">
                  <a:moveTo>
                    <a:pt x="1999484" y="137160"/>
                  </a:moveTo>
                  <a:lnTo>
                    <a:pt x="2005580" y="137160"/>
                  </a:lnTo>
                </a:path>
                <a:path w="3347085" h="658495">
                  <a:moveTo>
                    <a:pt x="2084828" y="137160"/>
                  </a:moveTo>
                  <a:lnTo>
                    <a:pt x="2115308" y="137160"/>
                  </a:lnTo>
                </a:path>
                <a:path w="3347085" h="658495">
                  <a:moveTo>
                    <a:pt x="2133596" y="137160"/>
                  </a:moveTo>
                  <a:lnTo>
                    <a:pt x="2157980" y="137160"/>
                  </a:lnTo>
                </a:path>
                <a:path w="3347085" h="658495">
                  <a:moveTo>
                    <a:pt x="2182364" y="137160"/>
                  </a:moveTo>
                  <a:lnTo>
                    <a:pt x="2206748" y="137160"/>
                  </a:lnTo>
                </a:path>
                <a:path w="3347085" h="658495">
                  <a:moveTo>
                    <a:pt x="2225036" y="137160"/>
                  </a:moveTo>
                  <a:lnTo>
                    <a:pt x="2249420" y="137160"/>
                  </a:lnTo>
                </a:path>
                <a:path w="3347085" h="658495">
                  <a:moveTo>
                    <a:pt x="2267708" y="137160"/>
                  </a:moveTo>
                  <a:lnTo>
                    <a:pt x="2292092" y="137160"/>
                  </a:lnTo>
                </a:path>
                <a:path w="3347085" h="658495">
                  <a:moveTo>
                    <a:pt x="2334764" y="137160"/>
                  </a:moveTo>
                  <a:lnTo>
                    <a:pt x="2340860" y="137160"/>
                  </a:lnTo>
                </a:path>
                <a:path w="3347085" h="658495">
                  <a:moveTo>
                    <a:pt x="2420108" y="137160"/>
                  </a:moveTo>
                  <a:lnTo>
                    <a:pt x="2450588" y="137160"/>
                  </a:lnTo>
                </a:path>
                <a:path w="3347085" h="658495">
                  <a:moveTo>
                    <a:pt x="2468876" y="137160"/>
                  </a:moveTo>
                  <a:lnTo>
                    <a:pt x="2493260" y="137160"/>
                  </a:lnTo>
                </a:path>
                <a:path w="3347085" h="658495">
                  <a:moveTo>
                    <a:pt x="2517644" y="137160"/>
                  </a:moveTo>
                  <a:lnTo>
                    <a:pt x="2542028" y="137160"/>
                  </a:lnTo>
                </a:path>
                <a:path w="3347085" h="658495">
                  <a:moveTo>
                    <a:pt x="2566412" y="137160"/>
                  </a:moveTo>
                  <a:lnTo>
                    <a:pt x="2578604" y="137160"/>
                  </a:lnTo>
                </a:path>
                <a:path w="3347085" h="658495">
                  <a:moveTo>
                    <a:pt x="2596892" y="137160"/>
                  </a:moveTo>
                  <a:lnTo>
                    <a:pt x="2621276" y="137160"/>
                  </a:lnTo>
                </a:path>
                <a:path w="3347085" h="658495">
                  <a:moveTo>
                    <a:pt x="2670044" y="137160"/>
                  </a:moveTo>
                  <a:lnTo>
                    <a:pt x="2676140" y="137160"/>
                  </a:lnTo>
                </a:path>
                <a:path w="3347085" h="658495">
                  <a:moveTo>
                    <a:pt x="2755388" y="137160"/>
                  </a:moveTo>
                  <a:lnTo>
                    <a:pt x="2785868" y="137160"/>
                  </a:lnTo>
                </a:path>
                <a:path w="3347085" h="658495">
                  <a:moveTo>
                    <a:pt x="2804156" y="137160"/>
                  </a:moveTo>
                  <a:lnTo>
                    <a:pt x="2828540" y="137160"/>
                  </a:lnTo>
                </a:path>
                <a:path w="3347085" h="658495">
                  <a:moveTo>
                    <a:pt x="2852924" y="137160"/>
                  </a:moveTo>
                  <a:lnTo>
                    <a:pt x="2877308" y="137160"/>
                  </a:lnTo>
                </a:path>
                <a:path w="3347085" h="658495">
                  <a:moveTo>
                    <a:pt x="2889500" y="137160"/>
                  </a:moveTo>
                  <a:lnTo>
                    <a:pt x="2913884" y="137160"/>
                  </a:lnTo>
                </a:path>
                <a:path w="3347085" h="658495">
                  <a:moveTo>
                    <a:pt x="2938268" y="137160"/>
                  </a:moveTo>
                  <a:lnTo>
                    <a:pt x="2962652" y="137160"/>
                  </a:lnTo>
                </a:path>
                <a:path w="3347085" h="658495">
                  <a:moveTo>
                    <a:pt x="3005324" y="137160"/>
                  </a:moveTo>
                  <a:lnTo>
                    <a:pt x="3011420" y="137160"/>
                  </a:lnTo>
                </a:path>
                <a:path w="3347085" h="658495">
                  <a:moveTo>
                    <a:pt x="3090668" y="137160"/>
                  </a:moveTo>
                  <a:lnTo>
                    <a:pt x="3121148" y="137160"/>
                  </a:lnTo>
                </a:path>
                <a:path w="3347085" h="658495">
                  <a:moveTo>
                    <a:pt x="3139436" y="137160"/>
                  </a:moveTo>
                  <a:lnTo>
                    <a:pt x="3163820" y="137160"/>
                  </a:lnTo>
                </a:path>
                <a:path w="3347085" h="658495">
                  <a:moveTo>
                    <a:pt x="3188204" y="137160"/>
                  </a:moveTo>
                  <a:lnTo>
                    <a:pt x="3206492" y="137160"/>
                  </a:lnTo>
                </a:path>
                <a:path w="3347085" h="658495">
                  <a:moveTo>
                    <a:pt x="3224780" y="137160"/>
                  </a:moveTo>
                  <a:lnTo>
                    <a:pt x="3249164" y="137160"/>
                  </a:lnTo>
                </a:path>
                <a:path w="3347085" h="658495">
                  <a:moveTo>
                    <a:pt x="3273548" y="137160"/>
                  </a:moveTo>
                  <a:lnTo>
                    <a:pt x="3297932" y="137160"/>
                  </a:lnTo>
                </a:path>
                <a:path w="3347085" h="658495">
                  <a:moveTo>
                    <a:pt x="73152" y="146303"/>
                  </a:moveTo>
                  <a:lnTo>
                    <a:pt x="97535" y="146303"/>
                  </a:lnTo>
                </a:path>
                <a:path w="3347085" h="658495">
                  <a:moveTo>
                    <a:pt x="176784" y="146303"/>
                  </a:moveTo>
                  <a:lnTo>
                    <a:pt x="201167" y="146303"/>
                  </a:lnTo>
                </a:path>
                <a:path w="3347085" h="658495">
                  <a:moveTo>
                    <a:pt x="268224" y="146303"/>
                  </a:moveTo>
                  <a:lnTo>
                    <a:pt x="292607" y="146303"/>
                  </a:lnTo>
                </a:path>
                <a:path w="3347085" h="658495">
                  <a:moveTo>
                    <a:pt x="329184" y="146303"/>
                  </a:moveTo>
                  <a:lnTo>
                    <a:pt x="335279" y="146303"/>
                  </a:lnTo>
                </a:path>
                <a:path w="3347085" h="658495">
                  <a:moveTo>
                    <a:pt x="402336" y="146303"/>
                  </a:moveTo>
                  <a:lnTo>
                    <a:pt x="432816" y="146303"/>
                  </a:lnTo>
                </a:path>
                <a:path w="3347085" h="658495">
                  <a:moveTo>
                    <a:pt x="512063" y="146303"/>
                  </a:moveTo>
                  <a:lnTo>
                    <a:pt x="536447" y="146303"/>
                  </a:lnTo>
                </a:path>
                <a:path w="3347085" h="658495">
                  <a:moveTo>
                    <a:pt x="603504" y="146303"/>
                  </a:moveTo>
                  <a:lnTo>
                    <a:pt x="627887" y="146303"/>
                  </a:lnTo>
                </a:path>
                <a:path w="3347085" h="658495">
                  <a:moveTo>
                    <a:pt x="664463" y="146303"/>
                  </a:moveTo>
                  <a:lnTo>
                    <a:pt x="670559" y="146303"/>
                  </a:lnTo>
                </a:path>
                <a:path w="3347085" h="658495">
                  <a:moveTo>
                    <a:pt x="737616" y="146303"/>
                  </a:moveTo>
                  <a:lnTo>
                    <a:pt x="768096" y="146303"/>
                  </a:lnTo>
                </a:path>
                <a:path w="3347085" h="658495">
                  <a:moveTo>
                    <a:pt x="847344" y="146303"/>
                  </a:moveTo>
                  <a:lnTo>
                    <a:pt x="871727" y="146303"/>
                  </a:lnTo>
                </a:path>
                <a:path w="3347085" h="658495">
                  <a:moveTo>
                    <a:pt x="890016" y="146303"/>
                  </a:moveTo>
                  <a:lnTo>
                    <a:pt x="908304" y="146303"/>
                  </a:lnTo>
                </a:path>
                <a:path w="3347085" h="658495">
                  <a:moveTo>
                    <a:pt x="926592" y="146303"/>
                  </a:moveTo>
                  <a:lnTo>
                    <a:pt x="950975" y="146303"/>
                  </a:lnTo>
                </a:path>
                <a:path w="3347085" h="658495">
                  <a:moveTo>
                    <a:pt x="999744" y="146303"/>
                  </a:moveTo>
                  <a:lnTo>
                    <a:pt x="1005839" y="146303"/>
                  </a:lnTo>
                </a:path>
                <a:path w="3347085" h="658495">
                  <a:moveTo>
                    <a:pt x="1072895" y="146303"/>
                  </a:moveTo>
                  <a:lnTo>
                    <a:pt x="1103376" y="146303"/>
                  </a:lnTo>
                </a:path>
                <a:path w="3347085" h="658495">
                  <a:moveTo>
                    <a:pt x="1182620" y="146303"/>
                  </a:moveTo>
                  <a:lnTo>
                    <a:pt x="1207004" y="146303"/>
                  </a:lnTo>
                </a:path>
                <a:path w="3347085" h="658495">
                  <a:moveTo>
                    <a:pt x="1274060" y="146303"/>
                  </a:moveTo>
                  <a:lnTo>
                    <a:pt x="1298444" y="146303"/>
                  </a:lnTo>
                </a:path>
                <a:path w="3347085" h="658495">
                  <a:moveTo>
                    <a:pt x="1408172" y="146303"/>
                  </a:moveTo>
                  <a:lnTo>
                    <a:pt x="1438652" y="146303"/>
                  </a:lnTo>
                </a:path>
                <a:path w="3347085" h="658495">
                  <a:moveTo>
                    <a:pt x="1517900" y="146303"/>
                  </a:moveTo>
                  <a:lnTo>
                    <a:pt x="1542284" y="146303"/>
                  </a:lnTo>
                </a:path>
                <a:path w="3347085" h="658495">
                  <a:moveTo>
                    <a:pt x="1609340" y="146303"/>
                  </a:moveTo>
                  <a:lnTo>
                    <a:pt x="1633724" y="146303"/>
                  </a:lnTo>
                </a:path>
                <a:path w="3347085" h="658495">
                  <a:moveTo>
                    <a:pt x="1664204" y="146303"/>
                  </a:moveTo>
                  <a:lnTo>
                    <a:pt x="1670300" y="146303"/>
                  </a:lnTo>
                </a:path>
                <a:path w="3347085" h="658495">
                  <a:moveTo>
                    <a:pt x="1743452" y="146303"/>
                  </a:moveTo>
                  <a:lnTo>
                    <a:pt x="1773932" y="146303"/>
                  </a:lnTo>
                </a:path>
                <a:path w="3347085" h="658495">
                  <a:moveTo>
                    <a:pt x="1853180" y="146303"/>
                  </a:moveTo>
                  <a:lnTo>
                    <a:pt x="1877564" y="146303"/>
                  </a:lnTo>
                </a:path>
                <a:path w="3347085" h="658495">
                  <a:moveTo>
                    <a:pt x="1944620" y="146303"/>
                  </a:moveTo>
                  <a:lnTo>
                    <a:pt x="1962908" y="146303"/>
                  </a:lnTo>
                </a:path>
                <a:path w="3347085" h="658495">
                  <a:moveTo>
                    <a:pt x="1999484" y="146303"/>
                  </a:moveTo>
                  <a:lnTo>
                    <a:pt x="2005580" y="146303"/>
                  </a:lnTo>
                </a:path>
                <a:path w="3347085" h="658495">
                  <a:moveTo>
                    <a:pt x="2078732" y="146303"/>
                  </a:moveTo>
                  <a:lnTo>
                    <a:pt x="2109212" y="146303"/>
                  </a:lnTo>
                </a:path>
                <a:path w="3347085" h="658495">
                  <a:moveTo>
                    <a:pt x="2188460" y="146303"/>
                  </a:moveTo>
                  <a:lnTo>
                    <a:pt x="2212844" y="146303"/>
                  </a:lnTo>
                </a:path>
                <a:path w="3347085" h="658495">
                  <a:moveTo>
                    <a:pt x="2273804" y="146303"/>
                  </a:moveTo>
                  <a:lnTo>
                    <a:pt x="2298188" y="146303"/>
                  </a:lnTo>
                </a:path>
                <a:path w="3347085" h="658495">
                  <a:moveTo>
                    <a:pt x="2334764" y="146303"/>
                  </a:moveTo>
                  <a:lnTo>
                    <a:pt x="2340860" y="146303"/>
                  </a:lnTo>
                </a:path>
                <a:path w="3347085" h="658495">
                  <a:moveTo>
                    <a:pt x="2414012" y="146303"/>
                  </a:moveTo>
                  <a:lnTo>
                    <a:pt x="2444492" y="146303"/>
                  </a:lnTo>
                </a:path>
                <a:path w="3347085" h="658495">
                  <a:moveTo>
                    <a:pt x="2523740" y="146303"/>
                  </a:moveTo>
                  <a:lnTo>
                    <a:pt x="2548124" y="146303"/>
                  </a:lnTo>
                </a:path>
                <a:path w="3347085" h="658495">
                  <a:moveTo>
                    <a:pt x="2566412" y="146303"/>
                  </a:moveTo>
                  <a:lnTo>
                    <a:pt x="2578604" y="146303"/>
                  </a:lnTo>
                </a:path>
                <a:path w="3347085" h="658495">
                  <a:moveTo>
                    <a:pt x="2596892" y="146303"/>
                  </a:moveTo>
                  <a:lnTo>
                    <a:pt x="2621276" y="146303"/>
                  </a:lnTo>
                </a:path>
                <a:path w="3347085" h="658495">
                  <a:moveTo>
                    <a:pt x="2670044" y="146303"/>
                  </a:moveTo>
                  <a:lnTo>
                    <a:pt x="2676140" y="146303"/>
                  </a:lnTo>
                </a:path>
                <a:path w="3347085" h="658495">
                  <a:moveTo>
                    <a:pt x="2749292" y="146303"/>
                  </a:moveTo>
                  <a:lnTo>
                    <a:pt x="2779772" y="146303"/>
                  </a:lnTo>
                </a:path>
                <a:path w="3347085" h="658495">
                  <a:moveTo>
                    <a:pt x="2859020" y="146303"/>
                  </a:moveTo>
                  <a:lnTo>
                    <a:pt x="2883404" y="146303"/>
                  </a:lnTo>
                </a:path>
                <a:path w="3347085" h="658495">
                  <a:moveTo>
                    <a:pt x="2944364" y="146303"/>
                  </a:moveTo>
                  <a:lnTo>
                    <a:pt x="2968748" y="146303"/>
                  </a:lnTo>
                </a:path>
                <a:path w="3347085" h="658495">
                  <a:moveTo>
                    <a:pt x="3005324" y="146303"/>
                  </a:moveTo>
                  <a:lnTo>
                    <a:pt x="3011420" y="146303"/>
                  </a:lnTo>
                </a:path>
                <a:path w="3347085" h="658495">
                  <a:moveTo>
                    <a:pt x="3084572" y="146303"/>
                  </a:moveTo>
                  <a:lnTo>
                    <a:pt x="3115052" y="146303"/>
                  </a:lnTo>
                </a:path>
                <a:path w="3347085" h="658495">
                  <a:moveTo>
                    <a:pt x="3194300" y="146303"/>
                  </a:moveTo>
                  <a:lnTo>
                    <a:pt x="3212588" y="146303"/>
                  </a:lnTo>
                </a:path>
                <a:path w="3347085" h="658495">
                  <a:moveTo>
                    <a:pt x="3279644" y="146303"/>
                  </a:moveTo>
                  <a:lnTo>
                    <a:pt x="3304028" y="146303"/>
                  </a:lnTo>
                </a:path>
                <a:path w="3347085" h="658495">
                  <a:moveTo>
                    <a:pt x="67056" y="155448"/>
                  </a:moveTo>
                  <a:lnTo>
                    <a:pt x="91439" y="155448"/>
                  </a:lnTo>
                </a:path>
                <a:path w="3347085" h="658495">
                  <a:moveTo>
                    <a:pt x="176784" y="155448"/>
                  </a:moveTo>
                  <a:lnTo>
                    <a:pt x="201167" y="155448"/>
                  </a:lnTo>
                </a:path>
                <a:path w="3347085" h="658495">
                  <a:moveTo>
                    <a:pt x="268224" y="155448"/>
                  </a:moveTo>
                  <a:lnTo>
                    <a:pt x="292607" y="155448"/>
                  </a:lnTo>
                </a:path>
                <a:path w="3347085" h="658495">
                  <a:moveTo>
                    <a:pt x="329184" y="155448"/>
                  </a:moveTo>
                  <a:lnTo>
                    <a:pt x="335279" y="155448"/>
                  </a:lnTo>
                </a:path>
                <a:path w="3347085" h="658495">
                  <a:moveTo>
                    <a:pt x="402336" y="155448"/>
                  </a:moveTo>
                  <a:lnTo>
                    <a:pt x="426719" y="155448"/>
                  </a:lnTo>
                </a:path>
                <a:path w="3347085" h="658495">
                  <a:moveTo>
                    <a:pt x="512063" y="155448"/>
                  </a:moveTo>
                  <a:lnTo>
                    <a:pt x="536447" y="155448"/>
                  </a:lnTo>
                </a:path>
                <a:path w="3347085" h="658495">
                  <a:moveTo>
                    <a:pt x="603504" y="155448"/>
                  </a:moveTo>
                  <a:lnTo>
                    <a:pt x="627887" y="155448"/>
                  </a:lnTo>
                </a:path>
                <a:path w="3347085" h="658495">
                  <a:moveTo>
                    <a:pt x="664463" y="155448"/>
                  </a:moveTo>
                  <a:lnTo>
                    <a:pt x="670559" y="155448"/>
                  </a:lnTo>
                </a:path>
                <a:path w="3347085" h="658495">
                  <a:moveTo>
                    <a:pt x="731519" y="155448"/>
                  </a:moveTo>
                  <a:lnTo>
                    <a:pt x="762000" y="155448"/>
                  </a:lnTo>
                </a:path>
                <a:path w="3347085" h="658495">
                  <a:moveTo>
                    <a:pt x="847344" y="155448"/>
                  </a:moveTo>
                  <a:lnTo>
                    <a:pt x="871727" y="155448"/>
                  </a:lnTo>
                </a:path>
                <a:path w="3347085" h="658495">
                  <a:moveTo>
                    <a:pt x="883919" y="155448"/>
                  </a:moveTo>
                  <a:lnTo>
                    <a:pt x="902208" y="155448"/>
                  </a:lnTo>
                </a:path>
                <a:path w="3347085" h="658495">
                  <a:moveTo>
                    <a:pt x="926592" y="155448"/>
                  </a:moveTo>
                  <a:lnTo>
                    <a:pt x="950975" y="155448"/>
                  </a:lnTo>
                </a:path>
                <a:path w="3347085" h="658495">
                  <a:moveTo>
                    <a:pt x="999744" y="155448"/>
                  </a:moveTo>
                  <a:lnTo>
                    <a:pt x="1005839" y="155448"/>
                  </a:lnTo>
                </a:path>
                <a:path w="3347085" h="658495">
                  <a:moveTo>
                    <a:pt x="1066800" y="155448"/>
                  </a:moveTo>
                  <a:lnTo>
                    <a:pt x="1097280" y="155448"/>
                  </a:lnTo>
                </a:path>
                <a:path w="3347085" h="658495">
                  <a:moveTo>
                    <a:pt x="1182620" y="155448"/>
                  </a:moveTo>
                  <a:lnTo>
                    <a:pt x="1207004" y="155448"/>
                  </a:lnTo>
                </a:path>
                <a:path w="3347085" h="658495">
                  <a:moveTo>
                    <a:pt x="1274060" y="155448"/>
                  </a:moveTo>
                  <a:lnTo>
                    <a:pt x="1298444" y="155448"/>
                  </a:lnTo>
                </a:path>
                <a:path w="3347085" h="658495">
                  <a:moveTo>
                    <a:pt x="1402076" y="155448"/>
                  </a:moveTo>
                  <a:lnTo>
                    <a:pt x="1432556" y="155448"/>
                  </a:lnTo>
                </a:path>
                <a:path w="3347085" h="658495">
                  <a:moveTo>
                    <a:pt x="1517900" y="155448"/>
                  </a:moveTo>
                  <a:lnTo>
                    <a:pt x="1542284" y="155448"/>
                  </a:lnTo>
                </a:path>
                <a:path w="3347085" h="658495">
                  <a:moveTo>
                    <a:pt x="1609340" y="155448"/>
                  </a:moveTo>
                  <a:lnTo>
                    <a:pt x="1633724" y="155448"/>
                  </a:lnTo>
                </a:path>
                <a:path w="3347085" h="658495">
                  <a:moveTo>
                    <a:pt x="1664204" y="155448"/>
                  </a:moveTo>
                  <a:lnTo>
                    <a:pt x="1670300" y="155448"/>
                  </a:lnTo>
                </a:path>
                <a:path w="3347085" h="658495">
                  <a:moveTo>
                    <a:pt x="1737356" y="155448"/>
                  </a:moveTo>
                  <a:lnTo>
                    <a:pt x="1767836" y="155448"/>
                  </a:lnTo>
                </a:path>
                <a:path w="3347085" h="658495">
                  <a:moveTo>
                    <a:pt x="1853180" y="155448"/>
                  </a:moveTo>
                  <a:lnTo>
                    <a:pt x="1877564" y="155448"/>
                  </a:lnTo>
                </a:path>
                <a:path w="3347085" h="658495">
                  <a:moveTo>
                    <a:pt x="1944620" y="155448"/>
                  </a:moveTo>
                  <a:lnTo>
                    <a:pt x="1962908" y="155448"/>
                  </a:lnTo>
                </a:path>
                <a:path w="3347085" h="658495">
                  <a:moveTo>
                    <a:pt x="1999484" y="155448"/>
                  </a:moveTo>
                  <a:lnTo>
                    <a:pt x="2005580" y="155448"/>
                  </a:lnTo>
                </a:path>
                <a:path w="3347085" h="658495">
                  <a:moveTo>
                    <a:pt x="2072636" y="155448"/>
                  </a:moveTo>
                  <a:lnTo>
                    <a:pt x="2103116" y="155448"/>
                  </a:lnTo>
                </a:path>
                <a:path w="3347085" h="658495">
                  <a:moveTo>
                    <a:pt x="2188460" y="155448"/>
                  </a:moveTo>
                  <a:lnTo>
                    <a:pt x="2212844" y="155448"/>
                  </a:lnTo>
                </a:path>
                <a:path w="3347085" h="658495">
                  <a:moveTo>
                    <a:pt x="2273804" y="155448"/>
                  </a:moveTo>
                  <a:lnTo>
                    <a:pt x="2298188" y="155448"/>
                  </a:lnTo>
                </a:path>
                <a:path w="3347085" h="658495">
                  <a:moveTo>
                    <a:pt x="2334764" y="155448"/>
                  </a:moveTo>
                  <a:lnTo>
                    <a:pt x="2340860" y="155448"/>
                  </a:lnTo>
                </a:path>
                <a:path w="3347085" h="658495">
                  <a:moveTo>
                    <a:pt x="2407916" y="155448"/>
                  </a:moveTo>
                  <a:lnTo>
                    <a:pt x="2438396" y="155448"/>
                  </a:lnTo>
                </a:path>
                <a:path w="3347085" h="658495">
                  <a:moveTo>
                    <a:pt x="2523740" y="155448"/>
                  </a:moveTo>
                  <a:lnTo>
                    <a:pt x="2548124" y="155448"/>
                  </a:lnTo>
                </a:path>
                <a:path w="3347085" h="658495">
                  <a:moveTo>
                    <a:pt x="2560316" y="155448"/>
                  </a:moveTo>
                  <a:lnTo>
                    <a:pt x="2578604" y="155448"/>
                  </a:lnTo>
                </a:path>
                <a:path w="3347085" h="658495">
                  <a:moveTo>
                    <a:pt x="2596892" y="155448"/>
                  </a:moveTo>
                  <a:lnTo>
                    <a:pt x="2621276" y="155448"/>
                  </a:lnTo>
                </a:path>
                <a:path w="3347085" h="658495">
                  <a:moveTo>
                    <a:pt x="2670044" y="155448"/>
                  </a:moveTo>
                  <a:lnTo>
                    <a:pt x="2676140" y="155448"/>
                  </a:lnTo>
                </a:path>
                <a:path w="3347085" h="658495">
                  <a:moveTo>
                    <a:pt x="2743196" y="155448"/>
                  </a:moveTo>
                  <a:lnTo>
                    <a:pt x="2773676" y="155448"/>
                  </a:lnTo>
                </a:path>
                <a:path w="3347085" h="658495">
                  <a:moveTo>
                    <a:pt x="2859020" y="155448"/>
                  </a:moveTo>
                  <a:lnTo>
                    <a:pt x="2883404" y="155448"/>
                  </a:lnTo>
                </a:path>
                <a:path w="3347085" h="658495">
                  <a:moveTo>
                    <a:pt x="2944364" y="155448"/>
                  </a:moveTo>
                  <a:lnTo>
                    <a:pt x="2968748" y="155448"/>
                  </a:lnTo>
                </a:path>
                <a:path w="3347085" h="658495">
                  <a:moveTo>
                    <a:pt x="3005324" y="155448"/>
                  </a:moveTo>
                  <a:lnTo>
                    <a:pt x="3011420" y="155448"/>
                  </a:lnTo>
                </a:path>
                <a:path w="3347085" h="658495">
                  <a:moveTo>
                    <a:pt x="3078476" y="155448"/>
                  </a:moveTo>
                  <a:lnTo>
                    <a:pt x="3108956" y="155448"/>
                  </a:lnTo>
                </a:path>
                <a:path w="3347085" h="658495">
                  <a:moveTo>
                    <a:pt x="3194300" y="155448"/>
                  </a:moveTo>
                  <a:lnTo>
                    <a:pt x="3212588" y="155448"/>
                  </a:lnTo>
                </a:path>
                <a:path w="3347085" h="658495">
                  <a:moveTo>
                    <a:pt x="3279644" y="155448"/>
                  </a:moveTo>
                  <a:lnTo>
                    <a:pt x="3304028" y="155448"/>
                  </a:lnTo>
                </a:path>
                <a:path w="3347085" h="658495">
                  <a:moveTo>
                    <a:pt x="60960" y="164591"/>
                  </a:moveTo>
                  <a:lnTo>
                    <a:pt x="91440" y="164591"/>
                  </a:lnTo>
                </a:path>
                <a:path w="3347085" h="658495">
                  <a:moveTo>
                    <a:pt x="176784" y="164591"/>
                  </a:moveTo>
                  <a:lnTo>
                    <a:pt x="201167" y="164591"/>
                  </a:lnTo>
                </a:path>
                <a:path w="3347085" h="658495">
                  <a:moveTo>
                    <a:pt x="268224" y="164591"/>
                  </a:moveTo>
                  <a:lnTo>
                    <a:pt x="292607" y="164591"/>
                  </a:lnTo>
                </a:path>
                <a:path w="3347085" h="658495">
                  <a:moveTo>
                    <a:pt x="329184" y="164591"/>
                  </a:moveTo>
                  <a:lnTo>
                    <a:pt x="335279" y="164591"/>
                  </a:lnTo>
                </a:path>
                <a:path w="3347085" h="658495">
                  <a:moveTo>
                    <a:pt x="396240" y="164591"/>
                  </a:moveTo>
                  <a:lnTo>
                    <a:pt x="420623" y="164591"/>
                  </a:lnTo>
                </a:path>
                <a:path w="3347085" h="658495">
                  <a:moveTo>
                    <a:pt x="512063" y="164591"/>
                  </a:moveTo>
                  <a:lnTo>
                    <a:pt x="536447" y="164591"/>
                  </a:lnTo>
                </a:path>
                <a:path w="3347085" h="658495">
                  <a:moveTo>
                    <a:pt x="603504" y="164591"/>
                  </a:moveTo>
                  <a:lnTo>
                    <a:pt x="627887" y="164591"/>
                  </a:lnTo>
                </a:path>
                <a:path w="3347085" h="658495">
                  <a:moveTo>
                    <a:pt x="664463" y="164591"/>
                  </a:moveTo>
                  <a:lnTo>
                    <a:pt x="670559" y="164591"/>
                  </a:lnTo>
                </a:path>
                <a:path w="3347085" h="658495">
                  <a:moveTo>
                    <a:pt x="725424" y="164591"/>
                  </a:moveTo>
                  <a:lnTo>
                    <a:pt x="755904" y="164591"/>
                  </a:lnTo>
                </a:path>
                <a:path w="3347085" h="658495">
                  <a:moveTo>
                    <a:pt x="847344" y="164591"/>
                  </a:moveTo>
                  <a:lnTo>
                    <a:pt x="871727" y="164591"/>
                  </a:lnTo>
                </a:path>
                <a:path w="3347085" h="658495">
                  <a:moveTo>
                    <a:pt x="877824" y="164591"/>
                  </a:moveTo>
                  <a:lnTo>
                    <a:pt x="896112" y="164591"/>
                  </a:lnTo>
                </a:path>
                <a:path w="3347085" h="658495">
                  <a:moveTo>
                    <a:pt x="926592" y="164591"/>
                  </a:moveTo>
                  <a:lnTo>
                    <a:pt x="950975" y="164591"/>
                  </a:lnTo>
                </a:path>
                <a:path w="3347085" h="658495">
                  <a:moveTo>
                    <a:pt x="999744" y="164591"/>
                  </a:moveTo>
                  <a:lnTo>
                    <a:pt x="1005839" y="164591"/>
                  </a:lnTo>
                </a:path>
                <a:path w="3347085" h="658495">
                  <a:moveTo>
                    <a:pt x="1060704" y="164591"/>
                  </a:moveTo>
                  <a:lnTo>
                    <a:pt x="1091184" y="164591"/>
                  </a:lnTo>
                </a:path>
                <a:path w="3347085" h="658495">
                  <a:moveTo>
                    <a:pt x="1182620" y="164591"/>
                  </a:moveTo>
                  <a:lnTo>
                    <a:pt x="1207004" y="164591"/>
                  </a:lnTo>
                </a:path>
                <a:path w="3347085" h="658495">
                  <a:moveTo>
                    <a:pt x="1274060" y="164591"/>
                  </a:moveTo>
                  <a:lnTo>
                    <a:pt x="1298444" y="164591"/>
                  </a:lnTo>
                </a:path>
                <a:path w="3347085" h="658495">
                  <a:moveTo>
                    <a:pt x="1395980" y="164591"/>
                  </a:moveTo>
                  <a:lnTo>
                    <a:pt x="1426460" y="164591"/>
                  </a:lnTo>
                </a:path>
                <a:path w="3347085" h="658495">
                  <a:moveTo>
                    <a:pt x="1517900" y="164591"/>
                  </a:moveTo>
                  <a:lnTo>
                    <a:pt x="1542284" y="164591"/>
                  </a:lnTo>
                </a:path>
                <a:path w="3347085" h="658495">
                  <a:moveTo>
                    <a:pt x="1609340" y="164591"/>
                  </a:moveTo>
                  <a:lnTo>
                    <a:pt x="1633724" y="164591"/>
                  </a:lnTo>
                </a:path>
                <a:path w="3347085" h="658495">
                  <a:moveTo>
                    <a:pt x="1664204" y="164591"/>
                  </a:moveTo>
                  <a:lnTo>
                    <a:pt x="1670300" y="164591"/>
                  </a:lnTo>
                </a:path>
                <a:path w="3347085" h="658495">
                  <a:moveTo>
                    <a:pt x="1731260" y="164591"/>
                  </a:moveTo>
                  <a:lnTo>
                    <a:pt x="1761740" y="164591"/>
                  </a:lnTo>
                </a:path>
                <a:path w="3347085" h="658495">
                  <a:moveTo>
                    <a:pt x="1853180" y="164591"/>
                  </a:moveTo>
                  <a:lnTo>
                    <a:pt x="1877564" y="164591"/>
                  </a:lnTo>
                </a:path>
                <a:path w="3347085" h="658495">
                  <a:moveTo>
                    <a:pt x="1944620" y="164591"/>
                  </a:moveTo>
                  <a:lnTo>
                    <a:pt x="1962908" y="164591"/>
                  </a:lnTo>
                </a:path>
                <a:path w="3347085" h="658495">
                  <a:moveTo>
                    <a:pt x="1999484" y="164591"/>
                  </a:moveTo>
                  <a:lnTo>
                    <a:pt x="2005580" y="164591"/>
                  </a:lnTo>
                </a:path>
                <a:path w="3347085" h="658495">
                  <a:moveTo>
                    <a:pt x="2066540" y="164591"/>
                  </a:moveTo>
                  <a:lnTo>
                    <a:pt x="2097020" y="164591"/>
                  </a:lnTo>
                </a:path>
                <a:path w="3347085" h="658495">
                  <a:moveTo>
                    <a:pt x="2188460" y="164591"/>
                  </a:moveTo>
                  <a:lnTo>
                    <a:pt x="2212844" y="164591"/>
                  </a:lnTo>
                </a:path>
                <a:path w="3347085" h="658495">
                  <a:moveTo>
                    <a:pt x="2273804" y="164591"/>
                  </a:moveTo>
                  <a:lnTo>
                    <a:pt x="2298188" y="164591"/>
                  </a:lnTo>
                </a:path>
                <a:path w="3347085" h="658495">
                  <a:moveTo>
                    <a:pt x="2334764" y="164591"/>
                  </a:moveTo>
                  <a:lnTo>
                    <a:pt x="2340860" y="164591"/>
                  </a:lnTo>
                </a:path>
                <a:path w="3347085" h="658495">
                  <a:moveTo>
                    <a:pt x="2401820" y="164591"/>
                  </a:moveTo>
                  <a:lnTo>
                    <a:pt x="2432300" y="164591"/>
                  </a:lnTo>
                </a:path>
                <a:path w="3347085" h="658495">
                  <a:moveTo>
                    <a:pt x="2523740" y="164591"/>
                  </a:moveTo>
                  <a:lnTo>
                    <a:pt x="2548124" y="164591"/>
                  </a:lnTo>
                </a:path>
                <a:path w="3347085" h="658495">
                  <a:moveTo>
                    <a:pt x="2554220" y="164591"/>
                  </a:moveTo>
                  <a:lnTo>
                    <a:pt x="2572508" y="164591"/>
                  </a:lnTo>
                </a:path>
                <a:path w="3347085" h="658495">
                  <a:moveTo>
                    <a:pt x="2596892" y="164591"/>
                  </a:moveTo>
                  <a:lnTo>
                    <a:pt x="2621276" y="164591"/>
                  </a:lnTo>
                </a:path>
                <a:path w="3347085" h="658495">
                  <a:moveTo>
                    <a:pt x="2670044" y="164591"/>
                  </a:moveTo>
                  <a:lnTo>
                    <a:pt x="2676140" y="164591"/>
                  </a:lnTo>
                </a:path>
                <a:path w="3347085" h="658495">
                  <a:moveTo>
                    <a:pt x="2737100" y="164591"/>
                  </a:moveTo>
                  <a:lnTo>
                    <a:pt x="2767580" y="164591"/>
                  </a:lnTo>
                </a:path>
                <a:path w="3347085" h="658495">
                  <a:moveTo>
                    <a:pt x="2859020" y="164591"/>
                  </a:moveTo>
                  <a:lnTo>
                    <a:pt x="2883404" y="164591"/>
                  </a:lnTo>
                </a:path>
                <a:path w="3347085" h="658495">
                  <a:moveTo>
                    <a:pt x="2944364" y="164591"/>
                  </a:moveTo>
                  <a:lnTo>
                    <a:pt x="2968748" y="164591"/>
                  </a:lnTo>
                </a:path>
                <a:path w="3347085" h="658495">
                  <a:moveTo>
                    <a:pt x="3005324" y="164591"/>
                  </a:moveTo>
                  <a:lnTo>
                    <a:pt x="3011420" y="164591"/>
                  </a:lnTo>
                </a:path>
                <a:path w="3347085" h="658495">
                  <a:moveTo>
                    <a:pt x="3072380" y="164591"/>
                  </a:moveTo>
                  <a:lnTo>
                    <a:pt x="3102860" y="164591"/>
                  </a:lnTo>
                </a:path>
                <a:path w="3347085" h="658495">
                  <a:moveTo>
                    <a:pt x="3194300" y="164591"/>
                  </a:moveTo>
                  <a:lnTo>
                    <a:pt x="3212588" y="164591"/>
                  </a:lnTo>
                </a:path>
                <a:path w="3347085" h="658495">
                  <a:moveTo>
                    <a:pt x="3279644" y="164591"/>
                  </a:moveTo>
                  <a:lnTo>
                    <a:pt x="3304028" y="164591"/>
                  </a:lnTo>
                </a:path>
                <a:path w="3347085" h="658495">
                  <a:moveTo>
                    <a:pt x="48768" y="173736"/>
                  </a:moveTo>
                  <a:lnTo>
                    <a:pt x="79248" y="173736"/>
                  </a:lnTo>
                </a:path>
                <a:path w="3347085" h="658495">
                  <a:moveTo>
                    <a:pt x="176784" y="173736"/>
                  </a:moveTo>
                  <a:lnTo>
                    <a:pt x="201167" y="173736"/>
                  </a:lnTo>
                </a:path>
                <a:path w="3347085" h="658495">
                  <a:moveTo>
                    <a:pt x="268224" y="173736"/>
                  </a:moveTo>
                  <a:lnTo>
                    <a:pt x="292607" y="173736"/>
                  </a:lnTo>
                </a:path>
                <a:path w="3347085" h="658495">
                  <a:moveTo>
                    <a:pt x="329184" y="173736"/>
                  </a:moveTo>
                  <a:lnTo>
                    <a:pt x="335279" y="173736"/>
                  </a:lnTo>
                </a:path>
                <a:path w="3347085" h="658495">
                  <a:moveTo>
                    <a:pt x="384048" y="173736"/>
                  </a:moveTo>
                  <a:lnTo>
                    <a:pt x="408431" y="173736"/>
                  </a:lnTo>
                </a:path>
                <a:path w="3347085" h="658495">
                  <a:moveTo>
                    <a:pt x="512063" y="173736"/>
                  </a:moveTo>
                  <a:lnTo>
                    <a:pt x="536447" y="173736"/>
                  </a:lnTo>
                </a:path>
                <a:path w="3347085" h="658495">
                  <a:moveTo>
                    <a:pt x="603504" y="173736"/>
                  </a:moveTo>
                  <a:lnTo>
                    <a:pt x="627887" y="173736"/>
                  </a:lnTo>
                </a:path>
                <a:path w="3347085" h="658495">
                  <a:moveTo>
                    <a:pt x="664463" y="173736"/>
                  </a:moveTo>
                  <a:lnTo>
                    <a:pt x="670559" y="173736"/>
                  </a:lnTo>
                </a:path>
                <a:path w="3347085" h="658495">
                  <a:moveTo>
                    <a:pt x="713232" y="173736"/>
                  </a:moveTo>
                  <a:lnTo>
                    <a:pt x="743712" y="173736"/>
                  </a:lnTo>
                </a:path>
                <a:path w="3347085" h="658495">
                  <a:moveTo>
                    <a:pt x="847344" y="173736"/>
                  </a:moveTo>
                  <a:lnTo>
                    <a:pt x="871727" y="173736"/>
                  </a:lnTo>
                </a:path>
                <a:path w="3347085" h="658495">
                  <a:moveTo>
                    <a:pt x="877824" y="173736"/>
                  </a:moveTo>
                  <a:lnTo>
                    <a:pt x="963167" y="173736"/>
                  </a:lnTo>
                </a:path>
                <a:path w="3347085" h="658495">
                  <a:moveTo>
                    <a:pt x="999744" y="173736"/>
                  </a:moveTo>
                  <a:lnTo>
                    <a:pt x="1005839" y="173736"/>
                  </a:lnTo>
                </a:path>
                <a:path w="3347085" h="658495">
                  <a:moveTo>
                    <a:pt x="1048512" y="173736"/>
                  </a:moveTo>
                  <a:lnTo>
                    <a:pt x="1078992" y="173736"/>
                  </a:lnTo>
                </a:path>
                <a:path w="3347085" h="658495">
                  <a:moveTo>
                    <a:pt x="1182620" y="173736"/>
                  </a:moveTo>
                  <a:lnTo>
                    <a:pt x="1207004" y="173736"/>
                  </a:lnTo>
                </a:path>
                <a:path w="3347085" h="658495">
                  <a:moveTo>
                    <a:pt x="1274060" y="173736"/>
                  </a:moveTo>
                  <a:lnTo>
                    <a:pt x="1298444" y="173736"/>
                  </a:lnTo>
                </a:path>
                <a:path w="3347085" h="658495">
                  <a:moveTo>
                    <a:pt x="1383788" y="173736"/>
                  </a:moveTo>
                  <a:lnTo>
                    <a:pt x="1414268" y="173736"/>
                  </a:lnTo>
                </a:path>
                <a:path w="3347085" h="658495">
                  <a:moveTo>
                    <a:pt x="1517900" y="173736"/>
                  </a:moveTo>
                  <a:lnTo>
                    <a:pt x="1542284" y="173736"/>
                  </a:lnTo>
                </a:path>
                <a:path w="3347085" h="658495">
                  <a:moveTo>
                    <a:pt x="1609340" y="173736"/>
                  </a:moveTo>
                  <a:lnTo>
                    <a:pt x="1633724" y="173736"/>
                  </a:lnTo>
                </a:path>
                <a:path w="3347085" h="658495">
                  <a:moveTo>
                    <a:pt x="1664204" y="173736"/>
                  </a:moveTo>
                  <a:lnTo>
                    <a:pt x="1670300" y="173736"/>
                  </a:lnTo>
                </a:path>
                <a:path w="3347085" h="658495">
                  <a:moveTo>
                    <a:pt x="1719068" y="173736"/>
                  </a:moveTo>
                  <a:lnTo>
                    <a:pt x="1749548" y="173736"/>
                  </a:lnTo>
                </a:path>
                <a:path w="3347085" h="658495">
                  <a:moveTo>
                    <a:pt x="1853180" y="173736"/>
                  </a:moveTo>
                  <a:lnTo>
                    <a:pt x="1877564" y="173736"/>
                  </a:lnTo>
                </a:path>
                <a:path w="3347085" h="658495">
                  <a:moveTo>
                    <a:pt x="1944620" y="173736"/>
                  </a:moveTo>
                  <a:lnTo>
                    <a:pt x="1962908" y="173736"/>
                  </a:lnTo>
                </a:path>
                <a:path w="3347085" h="658495">
                  <a:moveTo>
                    <a:pt x="1999484" y="173736"/>
                  </a:moveTo>
                  <a:lnTo>
                    <a:pt x="2005580" y="173736"/>
                  </a:lnTo>
                </a:path>
                <a:path w="3347085" h="658495">
                  <a:moveTo>
                    <a:pt x="2054348" y="173736"/>
                  </a:moveTo>
                  <a:lnTo>
                    <a:pt x="2084828" y="173736"/>
                  </a:lnTo>
                </a:path>
                <a:path w="3347085" h="658495">
                  <a:moveTo>
                    <a:pt x="2188460" y="173736"/>
                  </a:moveTo>
                  <a:lnTo>
                    <a:pt x="2212844" y="173736"/>
                  </a:lnTo>
                </a:path>
                <a:path w="3347085" h="658495">
                  <a:moveTo>
                    <a:pt x="2273804" y="173736"/>
                  </a:moveTo>
                  <a:lnTo>
                    <a:pt x="2298188" y="173736"/>
                  </a:lnTo>
                </a:path>
                <a:path w="3347085" h="658495">
                  <a:moveTo>
                    <a:pt x="2334764" y="173736"/>
                  </a:moveTo>
                  <a:lnTo>
                    <a:pt x="2340860" y="173736"/>
                  </a:lnTo>
                </a:path>
                <a:path w="3347085" h="658495">
                  <a:moveTo>
                    <a:pt x="2389628" y="173736"/>
                  </a:moveTo>
                  <a:lnTo>
                    <a:pt x="2420108" y="173736"/>
                  </a:lnTo>
                </a:path>
                <a:path w="3347085" h="658495">
                  <a:moveTo>
                    <a:pt x="2523740" y="173736"/>
                  </a:moveTo>
                  <a:lnTo>
                    <a:pt x="2548124" y="173736"/>
                  </a:lnTo>
                </a:path>
                <a:path w="3347085" h="658495">
                  <a:moveTo>
                    <a:pt x="2554220" y="173736"/>
                  </a:moveTo>
                  <a:lnTo>
                    <a:pt x="2633468" y="173736"/>
                  </a:lnTo>
                </a:path>
                <a:path w="3347085" h="658495">
                  <a:moveTo>
                    <a:pt x="2670044" y="173736"/>
                  </a:moveTo>
                  <a:lnTo>
                    <a:pt x="2676140" y="173736"/>
                  </a:lnTo>
                </a:path>
                <a:path w="3347085" h="658495">
                  <a:moveTo>
                    <a:pt x="2724908" y="173736"/>
                  </a:moveTo>
                  <a:lnTo>
                    <a:pt x="2755388" y="173736"/>
                  </a:lnTo>
                </a:path>
                <a:path w="3347085" h="658495">
                  <a:moveTo>
                    <a:pt x="2859020" y="173736"/>
                  </a:moveTo>
                  <a:lnTo>
                    <a:pt x="2883404" y="173736"/>
                  </a:lnTo>
                </a:path>
                <a:path w="3347085" h="658495">
                  <a:moveTo>
                    <a:pt x="2944364" y="173736"/>
                  </a:moveTo>
                  <a:lnTo>
                    <a:pt x="2968748" y="173736"/>
                  </a:lnTo>
                </a:path>
                <a:path w="3347085" h="658495">
                  <a:moveTo>
                    <a:pt x="3005324" y="173736"/>
                  </a:moveTo>
                  <a:lnTo>
                    <a:pt x="3011420" y="173736"/>
                  </a:lnTo>
                </a:path>
                <a:path w="3347085" h="658495">
                  <a:moveTo>
                    <a:pt x="3060188" y="173736"/>
                  </a:moveTo>
                  <a:lnTo>
                    <a:pt x="3090668" y="173736"/>
                  </a:lnTo>
                </a:path>
                <a:path w="3347085" h="658495">
                  <a:moveTo>
                    <a:pt x="3194300" y="173736"/>
                  </a:moveTo>
                  <a:lnTo>
                    <a:pt x="3212588" y="173736"/>
                  </a:lnTo>
                </a:path>
                <a:path w="3347085" h="658495">
                  <a:moveTo>
                    <a:pt x="3279644" y="173736"/>
                  </a:moveTo>
                  <a:lnTo>
                    <a:pt x="3304028" y="173736"/>
                  </a:lnTo>
                </a:path>
                <a:path w="3347085" h="658495">
                  <a:moveTo>
                    <a:pt x="48768" y="182879"/>
                  </a:moveTo>
                  <a:lnTo>
                    <a:pt x="73151" y="182879"/>
                  </a:lnTo>
                </a:path>
                <a:path w="3347085" h="658495">
                  <a:moveTo>
                    <a:pt x="121919" y="182879"/>
                  </a:moveTo>
                  <a:lnTo>
                    <a:pt x="146303" y="182879"/>
                  </a:lnTo>
                </a:path>
                <a:path w="3347085" h="658495">
                  <a:moveTo>
                    <a:pt x="176784" y="182879"/>
                  </a:moveTo>
                  <a:lnTo>
                    <a:pt x="201167" y="182879"/>
                  </a:lnTo>
                </a:path>
                <a:path w="3347085" h="658495">
                  <a:moveTo>
                    <a:pt x="213360" y="182879"/>
                  </a:moveTo>
                  <a:lnTo>
                    <a:pt x="237743" y="182879"/>
                  </a:lnTo>
                </a:path>
                <a:path w="3347085" h="658495">
                  <a:moveTo>
                    <a:pt x="268224" y="182879"/>
                  </a:moveTo>
                  <a:lnTo>
                    <a:pt x="292607" y="182879"/>
                  </a:lnTo>
                </a:path>
                <a:path w="3347085" h="658495">
                  <a:moveTo>
                    <a:pt x="329184" y="182879"/>
                  </a:moveTo>
                  <a:lnTo>
                    <a:pt x="335279" y="182879"/>
                  </a:lnTo>
                </a:path>
                <a:path w="3347085" h="658495">
                  <a:moveTo>
                    <a:pt x="384048" y="182879"/>
                  </a:moveTo>
                  <a:lnTo>
                    <a:pt x="402336" y="182879"/>
                  </a:lnTo>
                </a:path>
                <a:path w="3347085" h="658495">
                  <a:moveTo>
                    <a:pt x="457200" y="182879"/>
                  </a:moveTo>
                  <a:lnTo>
                    <a:pt x="481583" y="182879"/>
                  </a:lnTo>
                </a:path>
                <a:path w="3347085" h="658495">
                  <a:moveTo>
                    <a:pt x="512063" y="182879"/>
                  </a:moveTo>
                  <a:lnTo>
                    <a:pt x="536447" y="182879"/>
                  </a:lnTo>
                </a:path>
                <a:path w="3347085" h="658495">
                  <a:moveTo>
                    <a:pt x="548640" y="182879"/>
                  </a:moveTo>
                  <a:lnTo>
                    <a:pt x="573023" y="182879"/>
                  </a:lnTo>
                </a:path>
                <a:path w="3347085" h="658495">
                  <a:moveTo>
                    <a:pt x="603504" y="182879"/>
                  </a:moveTo>
                  <a:lnTo>
                    <a:pt x="627887" y="182879"/>
                  </a:lnTo>
                </a:path>
                <a:path w="3347085" h="658495">
                  <a:moveTo>
                    <a:pt x="664463" y="182879"/>
                  </a:moveTo>
                  <a:lnTo>
                    <a:pt x="670559" y="182879"/>
                  </a:lnTo>
                </a:path>
                <a:path w="3347085" h="658495">
                  <a:moveTo>
                    <a:pt x="713232" y="182879"/>
                  </a:moveTo>
                  <a:lnTo>
                    <a:pt x="737615" y="182879"/>
                  </a:lnTo>
                </a:path>
                <a:path w="3347085" h="658495">
                  <a:moveTo>
                    <a:pt x="792480" y="182879"/>
                  </a:moveTo>
                  <a:lnTo>
                    <a:pt x="816863" y="182879"/>
                  </a:lnTo>
                </a:path>
                <a:path w="3347085" h="658495">
                  <a:moveTo>
                    <a:pt x="847344" y="182879"/>
                  </a:moveTo>
                  <a:lnTo>
                    <a:pt x="871727" y="182879"/>
                  </a:lnTo>
                </a:path>
                <a:path w="3347085" h="658495">
                  <a:moveTo>
                    <a:pt x="877824" y="182879"/>
                  </a:moveTo>
                  <a:lnTo>
                    <a:pt x="963167" y="182879"/>
                  </a:lnTo>
                </a:path>
                <a:path w="3347085" h="658495">
                  <a:moveTo>
                    <a:pt x="999744" y="182879"/>
                  </a:moveTo>
                  <a:lnTo>
                    <a:pt x="1005839" y="182879"/>
                  </a:lnTo>
                </a:path>
                <a:path w="3347085" h="658495">
                  <a:moveTo>
                    <a:pt x="1048512" y="182879"/>
                  </a:moveTo>
                  <a:lnTo>
                    <a:pt x="1072895" y="182879"/>
                  </a:lnTo>
                </a:path>
                <a:path w="3347085" h="658495">
                  <a:moveTo>
                    <a:pt x="1127756" y="182879"/>
                  </a:moveTo>
                  <a:lnTo>
                    <a:pt x="1152140" y="182879"/>
                  </a:lnTo>
                </a:path>
                <a:path w="3347085" h="658495">
                  <a:moveTo>
                    <a:pt x="1182620" y="182879"/>
                  </a:moveTo>
                  <a:lnTo>
                    <a:pt x="1207004" y="182879"/>
                  </a:lnTo>
                </a:path>
                <a:path w="3347085" h="658495">
                  <a:moveTo>
                    <a:pt x="1219196" y="182879"/>
                  </a:moveTo>
                  <a:lnTo>
                    <a:pt x="1243580" y="182879"/>
                  </a:lnTo>
                </a:path>
                <a:path w="3347085" h="658495">
                  <a:moveTo>
                    <a:pt x="1274060" y="182879"/>
                  </a:moveTo>
                  <a:lnTo>
                    <a:pt x="1298444" y="182879"/>
                  </a:lnTo>
                </a:path>
                <a:path w="3347085" h="658495">
                  <a:moveTo>
                    <a:pt x="1383788" y="182879"/>
                  </a:moveTo>
                  <a:lnTo>
                    <a:pt x="1408172" y="182879"/>
                  </a:lnTo>
                </a:path>
                <a:path w="3347085" h="658495">
                  <a:moveTo>
                    <a:pt x="1463036" y="182879"/>
                  </a:moveTo>
                  <a:lnTo>
                    <a:pt x="1487420" y="182879"/>
                  </a:lnTo>
                </a:path>
                <a:path w="3347085" h="658495">
                  <a:moveTo>
                    <a:pt x="1517900" y="182879"/>
                  </a:moveTo>
                  <a:lnTo>
                    <a:pt x="1542284" y="182879"/>
                  </a:lnTo>
                </a:path>
                <a:path w="3347085" h="658495">
                  <a:moveTo>
                    <a:pt x="1554476" y="182879"/>
                  </a:moveTo>
                  <a:lnTo>
                    <a:pt x="1578860" y="182879"/>
                  </a:lnTo>
                </a:path>
                <a:path w="3347085" h="658495">
                  <a:moveTo>
                    <a:pt x="1609340" y="182879"/>
                  </a:moveTo>
                  <a:lnTo>
                    <a:pt x="1633724" y="182879"/>
                  </a:lnTo>
                </a:path>
                <a:path w="3347085" h="658495">
                  <a:moveTo>
                    <a:pt x="1664204" y="182879"/>
                  </a:moveTo>
                  <a:lnTo>
                    <a:pt x="1670300" y="182879"/>
                  </a:lnTo>
                </a:path>
                <a:path w="3347085" h="658495">
                  <a:moveTo>
                    <a:pt x="1719068" y="182879"/>
                  </a:moveTo>
                  <a:lnTo>
                    <a:pt x="1743452" y="182879"/>
                  </a:lnTo>
                </a:path>
                <a:path w="3347085" h="658495">
                  <a:moveTo>
                    <a:pt x="1798316" y="182879"/>
                  </a:moveTo>
                  <a:lnTo>
                    <a:pt x="1822700" y="182879"/>
                  </a:lnTo>
                </a:path>
                <a:path w="3347085" h="658495">
                  <a:moveTo>
                    <a:pt x="1853180" y="182879"/>
                  </a:moveTo>
                  <a:lnTo>
                    <a:pt x="1877564" y="182879"/>
                  </a:lnTo>
                </a:path>
                <a:path w="3347085" h="658495">
                  <a:moveTo>
                    <a:pt x="1889756" y="182879"/>
                  </a:moveTo>
                  <a:lnTo>
                    <a:pt x="1914140" y="182879"/>
                  </a:lnTo>
                </a:path>
                <a:path w="3347085" h="658495">
                  <a:moveTo>
                    <a:pt x="1944620" y="182879"/>
                  </a:moveTo>
                  <a:lnTo>
                    <a:pt x="1962908" y="182879"/>
                  </a:lnTo>
                </a:path>
                <a:path w="3347085" h="658495">
                  <a:moveTo>
                    <a:pt x="1999484" y="182879"/>
                  </a:moveTo>
                  <a:lnTo>
                    <a:pt x="2005580" y="182879"/>
                  </a:lnTo>
                </a:path>
                <a:path w="3347085" h="658495">
                  <a:moveTo>
                    <a:pt x="2054348" y="182879"/>
                  </a:moveTo>
                  <a:lnTo>
                    <a:pt x="2078732" y="182879"/>
                  </a:lnTo>
                </a:path>
                <a:path w="3347085" h="658495">
                  <a:moveTo>
                    <a:pt x="2133596" y="182879"/>
                  </a:moveTo>
                  <a:lnTo>
                    <a:pt x="2157980" y="182879"/>
                  </a:lnTo>
                </a:path>
                <a:path w="3347085" h="658495">
                  <a:moveTo>
                    <a:pt x="2188460" y="182879"/>
                  </a:moveTo>
                  <a:lnTo>
                    <a:pt x="2212844" y="182879"/>
                  </a:lnTo>
                </a:path>
                <a:path w="3347085" h="658495">
                  <a:moveTo>
                    <a:pt x="2225036" y="182879"/>
                  </a:moveTo>
                  <a:lnTo>
                    <a:pt x="2249420" y="182879"/>
                  </a:lnTo>
                </a:path>
                <a:path w="3347085" h="658495">
                  <a:moveTo>
                    <a:pt x="2273804" y="182879"/>
                  </a:moveTo>
                  <a:lnTo>
                    <a:pt x="2298188" y="182879"/>
                  </a:lnTo>
                </a:path>
                <a:path w="3347085" h="658495">
                  <a:moveTo>
                    <a:pt x="2334764" y="182879"/>
                  </a:moveTo>
                  <a:lnTo>
                    <a:pt x="2340860" y="182879"/>
                  </a:lnTo>
                </a:path>
                <a:path w="3347085" h="658495">
                  <a:moveTo>
                    <a:pt x="2389628" y="182879"/>
                  </a:moveTo>
                  <a:lnTo>
                    <a:pt x="2414012" y="182879"/>
                  </a:lnTo>
                </a:path>
                <a:path w="3347085" h="658495">
                  <a:moveTo>
                    <a:pt x="2468876" y="182879"/>
                  </a:moveTo>
                  <a:lnTo>
                    <a:pt x="2493260" y="182879"/>
                  </a:lnTo>
                </a:path>
                <a:path w="3347085" h="658495">
                  <a:moveTo>
                    <a:pt x="2523740" y="182879"/>
                  </a:moveTo>
                  <a:lnTo>
                    <a:pt x="2548124" y="182879"/>
                  </a:lnTo>
                </a:path>
                <a:path w="3347085" h="658495">
                  <a:moveTo>
                    <a:pt x="2554220" y="182879"/>
                  </a:moveTo>
                  <a:lnTo>
                    <a:pt x="2633468" y="182879"/>
                  </a:lnTo>
                </a:path>
                <a:path w="3347085" h="658495">
                  <a:moveTo>
                    <a:pt x="2670044" y="182879"/>
                  </a:moveTo>
                  <a:lnTo>
                    <a:pt x="2676140" y="182879"/>
                  </a:lnTo>
                </a:path>
                <a:path w="3347085" h="658495">
                  <a:moveTo>
                    <a:pt x="2724908" y="182879"/>
                  </a:moveTo>
                  <a:lnTo>
                    <a:pt x="2749292" y="182879"/>
                  </a:lnTo>
                </a:path>
                <a:path w="3347085" h="658495">
                  <a:moveTo>
                    <a:pt x="2804156" y="182879"/>
                  </a:moveTo>
                  <a:lnTo>
                    <a:pt x="2828540" y="182879"/>
                  </a:lnTo>
                </a:path>
                <a:path w="3347085" h="658495">
                  <a:moveTo>
                    <a:pt x="2859020" y="182879"/>
                  </a:moveTo>
                  <a:lnTo>
                    <a:pt x="2883404" y="182879"/>
                  </a:lnTo>
                </a:path>
                <a:path w="3347085" h="658495">
                  <a:moveTo>
                    <a:pt x="2889500" y="182879"/>
                  </a:moveTo>
                  <a:lnTo>
                    <a:pt x="2913884" y="182879"/>
                  </a:lnTo>
                </a:path>
                <a:path w="3347085" h="658495">
                  <a:moveTo>
                    <a:pt x="2944364" y="182879"/>
                  </a:moveTo>
                  <a:lnTo>
                    <a:pt x="2968748" y="182879"/>
                  </a:lnTo>
                </a:path>
                <a:path w="3347085" h="658495">
                  <a:moveTo>
                    <a:pt x="3005324" y="182879"/>
                  </a:moveTo>
                  <a:lnTo>
                    <a:pt x="3011420" y="182879"/>
                  </a:lnTo>
                </a:path>
                <a:path w="3347085" h="658495">
                  <a:moveTo>
                    <a:pt x="3060188" y="182879"/>
                  </a:moveTo>
                  <a:lnTo>
                    <a:pt x="3084572" y="182879"/>
                  </a:lnTo>
                </a:path>
                <a:path w="3347085" h="658495">
                  <a:moveTo>
                    <a:pt x="3139436" y="182879"/>
                  </a:moveTo>
                  <a:lnTo>
                    <a:pt x="3163820" y="182879"/>
                  </a:lnTo>
                </a:path>
                <a:path w="3347085" h="658495">
                  <a:moveTo>
                    <a:pt x="3194300" y="182879"/>
                  </a:moveTo>
                  <a:lnTo>
                    <a:pt x="3212588" y="182879"/>
                  </a:lnTo>
                </a:path>
                <a:path w="3347085" h="658495">
                  <a:moveTo>
                    <a:pt x="3224780" y="182879"/>
                  </a:moveTo>
                  <a:lnTo>
                    <a:pt x="3249164" y="182879"/>
                  </a:lnTo>
                </a:path>
                <a:path w="3347085" h="658495">
                  <a:moveTo>
                    <a:pt x="3279644" y="182879"/>
                  </a:moveTo>
                  <a:lnTo>
                    <a:pt x="3304028" y="182879"/>
                  </a:lnTo>
                </a:path>
                <a:path w="3347085" h="658495">
                  <a:moveTo>
                    <a:pt x="42672" y="192024"/>
                  </a:moveTo>
                  <a:lnTo>
                    <a:pt x="67055" y="192024"/>
                  </a:lnTo>
                </a:path>
                <a:path w="3347085" h="658495">
                  <a:moveTo>
                    <a:pt x="121919" y="192024"/>
                  </a:moveTo>
                  <a:lnTo>
                    <a:pt x="152400" y="192024"/>
                  </a:lnTo>
                </a:path>
                <a:path w="3347085" h="658495">
                  <a:moveTo>
                    <a:pt x="170687" y="192024"/>
                  </a:moveTo>
                  <a:lnTo>
                    <a:pt x="195071" y="192024"/>
                  </a:lnTo>
                </a:path>
                <a:path w="3347085" h="658495">
                  <a:moveTo>
                    <a:pt x="213360" y="192024"/>
                  </a:moveTo>
                  <a:lnTo>
                    <a:pt x="243840" y="192024"/>
                  </a:lnTo>
                </a:path>
                <a:path w="3347085" h="658495">
                  <a:moveTo>
                    <a:pt x="262128" y="192024"/>
                  </a:moveTo>
                  <a:lnTo>
                    <a:pt x="286511" y="192024"/>
                  </a:lnTo>
                </a:path>
                <a:path w="3347085" h="658495">
                  <a:moveTo>
                    <a:pt x="329184" y="192024"/>
                  </a:moveTo>
                  <a:lnTo>
                    <a:pt x="335279" y="192024"/>
                  </a:lnTo>
                </a:path>
                <a:path w="3347085" h="658495">
                  <a:moveTo>
                    <a:pt x="377951" y="192024"/>
                  </a:moveTo>
                  <a:lnTo>
                    <a:pt x="402335" y="192024"/>
                  </a:lnTo>
                </a:path>
                <a:path w="3347085" h="658495">
                  <a:moveTo>
                    <a:pt x="457200" y="192024"/>
                  </a:moveTo>
                  <a:lnTo>
                    <a:pt x="487680" y="192024"/>
                  </a:lnTo>
                </a:path>
                <a:path w="3347085" h="658495">
                  <a:moveTo>
                    <a:pt x="505968" y="192024"/>
                  </a:moveTo>
                  <a:lnTo>
                    <a:pt x="530351" y="192024"/>
                  </a:lnTo>
                </a:path>
                <a:path w="3347085" h="658495">
                  <a:moveTo>
                    <a:pt x="548640" y="192024"/>
                  </a:moveTo>
                  <a:lnTo>
                    <a:pt x="579120" y="192024"/>
                  </a:lnTo>
                </a:path>
                <a:path w="3347085" h="658495">
                  <a:moveTo>
                    <a:pt x="597407" y="192024"/>
                  </a:moveTo>
                  <a:lnTo>
                    <a:pt x="621791" y="192024"/>
                  </a:lnTo>
                </a:path>
                <a:path w="3347085" h="658495">
                  <a:moveTo>
                    <a:pt x="664463" y="192024"/>
                  </a:moveTo>
                  <a:lnTo>
                    <a:pt x="670559" y="192024"/>
                  </a:lnTo>
                </a:path>
                <a:path w="3347085" h="658495">
                  <a:moveTo>
                    <a:pt x="713232" y="192024"/>
                  </a:moveTo>
                  <a:lnTo>
                    <a:pt x="731520" y="192024"/>
                  </a:lnTo>
                </a:path>
                <a:path w="3347085" h="658495">
                  <a:moveTo>
                    <a:pt x="792480" y="192024"/>
                  </a:moveTo>
                  <a:lnTo>
                    <a:pt x="822960" y="192024"/>
                  </a:lnTo>
                </a:path>
                <a:path w="3347085" h="658495">
                  <a:moveTo>
                    <a:pt x="841248" y="192024"/>
                  </a:moveTo>
                  <a:lnTo>
                    <a:pt x="865631" y="192024"/>
                  </a:lnTo>
                </a:path>
                <a:path w="3347085" h="658495">
                  <a:moveTo>
                    <a:pt x="926592" y="192024"/>
                  </a:moveTo>
                  <a:lnTo>
                    <a:pt x="950975" y="192024"/>
                  </a:lnTo>
                </a:path>
                <a:path w="3347085" h="658495">
                  <a:moveTo>
                    <a:pt x="999744" y="192024"/>
                  </a:moveTo>
                  <a:lnTo>
                    <a:pt x="1005839" y="192024"/>
                  </a:lnTo>
                </a:path>
                <a:path w="3347085" h="658495">
                  <a:moveTo>
                    <a:pt x="1042416" y="192024"/>
                  </a:moveTo>
                  <a:lnTo>
                    <a:pt x="1066799" y="192024"/>
                  </a:lnTo>
                </a:path>
                <a:path w="3347085" h="658495">
                  <a:moveTo>
                    <a:pt x="1127756" y="192024"/>
                  </a:moveTo>
                  <a:lnTo>
                    <a:pt x="1158236" y="192024"/>
                  </a:lnTo>
                </a:path>
                <a:path w="3347085" h="658495">
                  <a:moveTo>
                    <a:pt x="1176524" y="192024"/>
                  </a:moveTo>
                  <a:lnTo>
                    <a:pt x="1200908" y="192024"/>
                  </a:lnTo>
                </a:path>
                <a:path w="3347085" h="658495">
                  <a:moveTo>
                    <a:pt x="1219196" y="192024"/>
                  </a:moveTo>
                  <a:lnTo>
                    <a:pt x="1249676" y="192024"/>
                  </a:lnTo>
                </a:path>
                <a:path w="3347085" h="658495">
                  <a:moveTo>
                    <a:pt x="1267964" y="192024"/>
                  </a:moveTo>
                  <a:lnTo>
                    <a:pt x="1292348" y="192024"/>
                  </a:lnTo>
                </a:path>
                <a:path w="3347085" h="658495">
                  <a:moveTo>
                    <a:pt x="1377692" y="192024"/>
                  </a:moveTo>
                  <a:lnTo>
                    <a:pt x="1402076" y="192024"/>
                  </a:lnTo>
                </a:path>
                <a:path w="3347085" h="658495">
                  <a:moveTo>
                    <a:pt x="1463036" y="192024"/>
                  </a:moveTo>
                  <a:lnTo>
                    <a:pt x="1493516" y="192024"/>
                  </a:lnTo>
                </a:path>
                <a:path w="3347085" h="658495">
                  <a:moveTo>
                    <a:pt x="1511804" y="192024"/>
                  </a:moveTo>
                  <a:lnTo>
                    <a:pt x="1536188" y="192024"/>
                  </a:lnTo>
                </a:path>
                <a:path w="3347085" h="658495">
                  <a:moveTo>
                    <a:pt x="1554476" y="192024"/>
                  </a:moveTo>
                  <a:lnTo>
                    <a:pt x="1584956" y="192024"/>
                  </a:lnTo>
                </a:path>
                <a:path w="3347085" h="658495">
                  <a:moveTo>
                    <a:pt x="1603244" y="192024"/>
                  </a:moveTo>
                  <a:lnTo>
                    <a:pt x="1627628" y="192024"/>
                  </a:lnTo>
                </a:path>
                <a:path w="3347085" h="658495">
                  <a:moveTo>
                    <a:pt x="1664204" y="192024"/>
                  </a:moveTo>
                  <a:lnTo>
                    <a:pt x="1670300" y="192024"/>
                  </a:lnTo>
                </a:path>
                <a:path w="3347085" h="658495">
                  <a:moveTo>
                    <a:pt x="1712972" y="192024"/>
                  </a:moveTo>
                  <a:lnTo>
                    <a:pt x="1737356" y="192024"/>
                  </a:lnTo>
                </a:path>
                <a:path w="3347085" h="658495">
                  <a:moveTo>
                    <a:pt x="1798316" y="192024"/>
                  </a:moveTo>
                  <a:lnTo>
                    <a:pt x="1828796" y="192024"/>
                  </a:lnTo>
                </a:path>
                <a:path w="3347085" h="658495">
                  <a:moveTo>
                    <a:pt x="1847084" y="192024"/>
                  </a:moveTo>
                  <a:lnTo>
                    <a:pt x="1871468" y="192024"/>
                  </a:lnTo>
                </a:path>
                <a:path w="3347085" h="658495">
                  <a:moveTo>
                    <a:pt x="1889756" y="192024"/>
                  </a:moveTo>
                  <a:lnTo>
                    <a:pt x="1920236" y="192024"/>
                  </a:lnTo>
                </a:path>
                <a:path w="3347085" h="658495">
                  <a:moveTo>
                    <a:pt x="1938524" y="192024"/>
                  </a:moveTo>
                  <a:lnTo>
                    <a:pt x="1956812" y="192024"/>
                  </a:lnTo>
                </a:path>
                <a:path w="3347085" h="658495">
                  <a:moveTo>
                    <a:pt x="1999484" y="192024"/>
                  </a:moveTo>
                  <a:lnTo>
                    <a:pt x="2005580" y="192024"/>
                  </a:lnTo>
                </a:path>
                <a:path w="3347085" h="658495">
                  <a:moveTo>
                    <a:pt x="2048252" y="192024"/>
                  </a:moveTo>
                  <a:lnTo>
                    <a:pt x="2072636" y="192024"/>
                  </a:lnTo>
                </a:path>
                <a:path w="3347085" h="658495">
                  <a:moveTo>
                    <a:pt x="2133596" y="192024"/>
                  </a:moveTo>
                  <a:lnTo>
                    <a:pt x="2164076" y="192024"/>
                  </a:lnTo>
                </a:path>
                <a:path w="3347085" h="658495">
                  <a:moveTo>
                    <a:pt x="2182364" y="192024"/>
                  </a:moveTo>
                  <a:lnTo>
                    <a:pt x="2206748" y="192024"/>
                  </a:lnTo>
                </a:path>
                <a:path w="3347085" h="658495">
                  <a:moveTo>
                    <a:pt x="2225036" y="192024"/>
                  </a:moveTo>
                  <a:lnTo>
                    <a:pt x="2255516" y="192024"/>
                  </a:lnTo>
                </a:path>
                <a:path w="3347085" h="658495">
                  <a:moveTo>
                    <a:pt x="2267708" y="192024"/>
                  </a:moveTo>
                  <a:lnTo>
                    <a:pt x="2292092" y="192024"/>
                  </a:lnTo>
                </a:path>
                <a:path w="3347085" h="658495">
                  <a:moveTo>
                    <a:pt x="2334764" y="192024"/>
                  </a:moveTo>
                  <a:lnTo>
                    <a:pt x="2340860" y="192024"/>
                  </a:lnTo>
                </a:path>
                <a:path w="3347085" h="658495">
                  <a:moveTo>
                    <a:pt x="2383532" y="192024"/>
                  </a:moveTo>
                  <a:lnTo>
                    <a:pt x="2407916" y="192024"/>
                  </a:lnTo>
                </a:path>
                <a:path w="3347085" h="658495">
                  <a:moveTo>
                    <a:pt x="2468876" y="192024"/>
                  </a:moveTo>
                  <a:lnTo>
                    <a:pt x="2499356" y="192024"/>
                  </a:lnTo>
                </a:path>
                <a:path w="3347085" h="658495">
                  <a:moveTo>
                    <a:pt x="2517644" y="192024"/>
                  </a:moveTo>
                  <a:lnTo>
                    <a:pt x="2542028" y="192024"/>
                  </a:lnTo>
                </a:path>
                <a:path w="3347085" h="658495">
                  <a:moveTo>
                    <a:pt x="2596892" y="192024"/>
                  </a:moveTo>
                  <a:lnTo>
                    <a:pt x="2621276" y="192024"/>
                  </a:lnTo>
                </a:path>
                <a:path w="3347085" h="658495">
                  <a:moveTo>
                    <a:pt x="2670044" y="192024"/>
                  </a:moveTo>
                  <a:lnTo>
                    <a:pt x="2676140" y="192024"/>
                  </a:lnTo>
                </a:path>
                <a:path w="3347085" h="658495">
                  <a:moveTo>
                    <a:pt x="2718812" y="192024"/>
                  </a:moveTo>
                  <a:lnTo>
                    <a:pt x="2743196" y="192024"/>
                  </a:lnTo>
                </a:path>
                <a:path w="3347085" h="658495">
                  <a:moveTo>
                    <a:pt x="2804156" y="192024"/>
                  </a:moveTo>
                  <a:lnTo>
                    <a:pt x="2834636" y="192024"/>
                  </a:lnTo>
                </a:path>
                <a:path w="3347085" h="658495">
                  <a:moveTo>
                    <a:pt x="2852924" y="192024"/>
                  </a:moveTo>
                  <a:lnTo>
                    <a:pt x="2877308" y="192024"/>
                  </a:lnTo>
                </a:path>
                <a:path w="3347085" h="658495">
                  <a:moveTo>
                    <a:pt x="2889500" y="192024"/>
                  </a:moveTo>
                  <a:lnTo>
                    <a:pt x="2919980" y="192024"/>
                  </a:lnTo>
                </a:path>
                <a:path w="3347085" h="658495">
                  <a:moveTo>
                    <a:pt x="2938268" y="192024"/>
                  </a:moveTo>
                  <a:lnTo>
                    <a:pt x="2962652" y="192024"/>
                  </a:lnTo>
                </a:path>
                <a:path w="3347085" h="658495">
                  <a:moveTo>
                    <a:pt x="3005324" y="192024"/>
                  </a:moveTo>
                  <a:lnTo>
                    <a:pt x="3011420" y="192024"/>
                  </a:lnTo>
                </a:path>
                <a:path w="3347085" h="658495">
                  <a:moveTo>
                    <a:pt x="3054092" y="192024"/>
                  </a:moveTo>
                  <a:lnTo>
                    <a:pt x="3078476" y="192024"/>
                  </a:lnTo>
                </a:path>
                <a:path w="3347085" h="658495">
                  <a:moveTo>
                    <a:pt x="3139436" y="192024"/>
                  </a:moveTo>
                  <a:lnTo>
                    <a:pt x="3169916" y="192024"/>
                  </a:lnTo>
                </a:path>
                <a:path w="3347085" h="658495">
                  <a:moveTo>
                    <a:pt x="3188204" y="192024"/>
                  </a:moveTo>
                  <a:lnTo>
                    <a:pt x="3206492" y="192024"/>
                  </a:lnTo>
                </a:path>
                <a:path w="3347085" h="658495">
                  <a:moveTo>
                    <a:pt x="3224780" y="192024"/>
                  </a:moveTo>
                  <a:lnTo>
                    <a:pt x="3255260" y="192024"/>
                  </a:lnTo>
                </a:path>
                <a:path w="3347085" h="658495">
                  <a:moveTo>
                    <a:pt x="3273548" y="192024"/>
                  </a:moveTo>
                  <a:lnTo>
                    <a:pt x="3297932" y="192024"/>
                  </a:lnTo>
                </a:path>
                <a:path w="3347085" h="658495">
                  <a:moveTo>
                    <a:pt x="42672" y="201167"/>
                  </a:moveTo>
                  <a:lnTo>
                    <a:pt x="109728" y="201167"/>
                  </a:lnTo>
                </a:path>
                <a:path w="3347085" h="658495">
                  <a:moveTo>
                    <a:pt x="128016" y="201167"/>
                  </a:moveTo>
                  <a:lnTo>
                    <a:pt x="188976" y="201167"/>
                  </a:lnTo>
                </a:path>
                <a:path w="3347085" h="658495">
                  <a:moveTo>
                    <a:pt x="219456" y="201167"/>
                  </a:moveTo>
                  <a:lnTo>
                    <a:pt x="280416" y="201167"/>
                  </a:lnTo>
                </a:path>
                <a:path w="3347085" h="658495">
                  <a:moveTo>
                    <a:pt x="329184" y="201167"/>
                  </a:moveTo>
                  <a:lnTo>
                    <a:pt x="335279" y="201167"/>
                  </a:lnTo>
                </a:path>
                <a:path w="3347085" h="658495">
                  <a:moveTo>
                    <a:pt x="377951" y="201167"/>
                  </a:moveTo>
                  <a:lnTo>
                    <a:pt x="445008" y="201167"/>
                  </a:lnTo>
                </a:path>
                <a:path w="3347085" h="658495">
                  <a:moveTo>
                    <a:pt x="463296" y="201167"/>
                  </a:moveTo>
                  <a:lnTo>
                    <a:pt x="524256" y="201167"/>
                  </a:lnTo>
                </a:path>
                <a:path w="3347085" h="658495">
                  <a:moveTo>
                    <a:pt x="554736" y="201167"/>
                  </a:moveTo>
                  <a:lnTo>
                    <a:pt x="615696" y="201167"/>
                  </a:lnTo>
                </a:path>
                <a:path w="3347085" h="658495">
                  <a:moveTo>
                    <a:pt x="664463" y="201167"/>
                  </a:moveTo>
                  <a:lnTo>
                    <a:pt x="670559" y="201167"/>
                  </a:lnTo>
                </a:path>
                <a:path w="3347085" h="658495">
                  <a:moveTo>
                    <a:pt x="713232" y="201167"/>
                  </a:moveTo>
                  <a:lnTo>
                    <a:pt x="780288" y="201167"/>
                  </a:lnTo>
                </a:path>
                <a:path w="3347085" h="658495">
                  <a:moveTo>
                    <a:pt x="798576" y="201167"/>
                  </a:moveTo>
                  <a:lnTo>
                    <a:pt x="859536" y="201167"/>
                  </a:lnTo>
                </a:path>
                <a:path w="3347085" h="658495">
                  <a:moveTo>
                    <a:pt x="926592" y="201167"/>
                  </a:moveTo>
                  <a:lnTo>
                    <a:pt x="950975" y="201167"/>
                  </a:lnTo>
                </a:path>
                <a:path w="3347085" h="658495">
                  <a:moveTo>
                    <a:pt x="999744" y="201167"/>
                  </a:moveTo>
                  <a:lnTo>
                    <a:pt x="1005839" y="201167"/>
                  </a:lnTo>
                </a:path>
                <a:path w="3347085" h="658495">
                  <a:moveTo>
                    <a:pt x="1042416" y="201167"/>
                  </a:moveTo>
                  <a:lnTo>
                    <a:pt x="1115568" y="201167"/>
                  </a:lnTo>
                </a:path>
                <a:path w="3347085" h="658495">
                  <a:moveTo>
                    <a:pt x="1133852" y="201167"/>
                  </a:moveTo>
                  <a:lnTo>
                    <a:pt x="1194812" y="201167"/>
                  </a:lnTo>
                </a:path>
                <a:path w="3347085" h="658495">
                  <a:moveTo>
                    <a:pt x="1225292" y="201167"/>
                  </a:moveTo>
                  <a:lnTo>
                    <a:pt x="1286252" y="201167"/>
                  </a:lnTo>
                </a:path>
                <a:path w="3347085" h="658495">
                  <a:moveTo>
                    <a:pt x="1377692" y="201167"/>
                  </a:moveTo>
                  <a:lnTo>
                    <a:pt x="1450844" y="201167"/>
                  </a:lnTo>
                </a:path>
                <a:path w="3347085" h="658495">
                  <a:moveTo>
                    <a:pt x="1469132" y="201167"/>
                  </a:moveTo>
                  <a:lnTo>
                    <a:pt x="1530092" y="201167"/>
                  </a:lnTo>
                </a:path>
                <a:path w="3347085" h="658495">
                  <a:moveTo>
                    <a:pt x="1560572" y="201167"/>
                  </a:moveTo>
                  <a:lnTo>
                    <a:pt x="1621532" y="201167"/>
                  </a:lnTo>
                </a:path>
                <a:path w="3347085" h="658495">
                  <a:moveTo>
                    <a:pt x="1664204" y="201167"/>
                  </a:moveTo>
                  <a:lnTo>
                    <a:pt x="1670300" y="201167"/>
                  </a:lnTo>
                </a:path>
                <a:path w="3347085" h="658495">
                  <a:moveTo>
                    <a:pt x="1712972" y="201167"/>
                  </a:moveTo>
                  <a:lnTo>
                    <a:pt x="1786124" y="201167"/>
                  </a:lnTo>
                </a:path>
                <a:path w="3347085" h="658495">
                  <a:moveTo>
                    <a:pt x="1804412" y="201167"/>
                  </a:moveTo>
                  <a:lnTo>
                    <a:pt x="1865372" y="201167"/>
                  </a:lnTo>
                </a:path>
                <a:path w="3347085" h="658495">
                  <a:moveTo>
                    <a:pt x="1895852" y="201167"/>
                  </a:moveTo>
                  <a:lnTo>
                    <a:pt x="1956812" y="201167"/>
                  </a:lnTo>
                </a:path>
                <a:path w="3347085" h="658495">
                  <a:moveTo>
                    <a:pt x="1999484" y="201167"/>
                  </a:moveTo>
                  <a:lnTo>
                    <a:pt x="2005580" y="201167"/>
                  </a:lnTo>
                </a:path>
                <a:path w="3347085" h="658495">
                  <a:moveTo>
                    <a:pt x="2048252" y="201167"/>
                  </a:moveTo>
                  <a:lnTo>
                    <a:pt x="2121404" y="201167"/>
                  </a:lnTo>
                </a:path>
                <a:path w="3347085" h="658495">
                  <a:moveTo>
                    <a:pt x="2139692" y="201167"/>
                  </a:moveTo>
                  <a:lnTo>
                    <a:pt x="2200652" y="201167"/>
                  </a:lnTo>
                </a:path>
                <a:path w="3347085" h="658495">
                  <a:moveTo>
                    <a:pt x="2231132" y="201167"/>
                  </a:moveTo>
                  <a:lnTo>
                    <a:pt x="2285996" y="201167"/>
                  </a:lnTo>
                </a:path>
                <a:path w="3347085" h="658495">
                  <a:moveTo>
                    <a:pt x="2334764" y="201167"/>
                  </a:moveTo>
                  <a:lnTo>
                    <a:pt x="2340860" y="201167"/>
                  </a:lnTo>
                </a:path>
                <a:path w="3347085" h="658495">
                  <a:moveTo>
                    <a:pt x="2383532" y="201167"/>
                  </a:moveTo>
                  <a:lnTo>
                    <a:pt x="2456684" y="201167"/>
                  </a:lnTo>
                </a:path>
                <a:path w="3347085" h="658495">
                  <a:moveTo>
                    <a:pt x="2474972" y="201167"/>
                  </a:moveTo>
                  <a:lnTo>
                    <a:pt x="2535932" y="201167"/>
                  </a:lnTo>
                </a:path>
                <a:path w="3347085" h="658495">
                  <a:moveTo>
                    <a:pt x="2596892" y="201167"/>
                  </a:moveTo>
                  <a:lnTo>
                    <a:pt x="2621276" y="201167"/>
                  </a:lnTo>
                </a:path>
                <a:path w="3347085" h="658495">
                  <a:moveTo>
                    <a:pt x="2670044" y="201167"/>
                  </a:moveTo>
                  <a:lnTo>
                    <a:pt x="2676140" y="201167"/>
                  </a:lnTo>
                </a:path>
                <a:path w="3347085" h="658495">
                  <a:moveTo>
                    <a:pt x="2718812" y="201167"/>
                  </a:moveTo>
                  <a:lnTo>
                    <a:pt x="2791964" y="201167"/>
                  </a:lnTo>
                </a:path>
                <a:path w="3347085" h="658495">
                  <a:moveTo>
                    <a:pt x="2810252" y="201167"/>
                  </a:moveTo>
                  <a:lnTo>
                    <a:pt x="2871212" y="201167"/>
                  </a:lnTo>
                </a:path>
                <a:path w="3347085" h="658495">
                  <a:moveTo>
                    <a:pt x="2895596" y="201167"/>
                  </a:moveTo>
                  <a:lnTo>
                    <a:pt x="2956556" y="201167"/>
                  </a:lnTo>
                </a:path>
                <a:path w="3347085" h="658495">
                  <a:moveTo>
                    <a:pt x="3005324" y="201167"/>
                  </a:moveTo>
                  <a:lnTo>
                    <a:pt x="3011420" y="201167"/>
                  </a:lnTo>
                </a:path>
                <a:path w="3347085" h="658495">
                  <a:moveTo>
                    <a:pt x="3054092" y="201167"/>
                  </a:moveTo>
                  <a:lnTo>
                    <a:pt x="3127244" y="201167"/>
                  </a:lnTo>
                </a:path>
                <a:path w="3347085" h="658495">
                  <a:moveTo>
                    <a:pt x="3145532" y="201167"/>
                  </a:moveTo>
                  <a:lnTo>
                    <a:pt x="3200396" y="201167"/>
                  </a:lnTo>
                </a:path>
                <a:path w="3347085" h="658495">
                  <a:moveTo>
                    <a:pt x="3230876" y="201167"/>
                  </a:moveTo>
                  <a:lnTo>
                    <a:pt x="3291836" y="201167"/>
                  </a:lnTo>
                </a:path>
                <a:path w="3347085" h="658495">
                  <a:moveTo>
                    <a:pt x="36575" y="210312"/>
                  </a:moveTo>
                  <a:lnTo>
                    <a:pt x="109728" y="210312"/>
                  </a:lnTo>
                </a:path>
                <a:path w="3347085" h="658495">
                  <a:moveTo>
                    <a:pt x="134112" y="210312"/>
                  </a:moveTo>
                  <a:lnTo>
                    <a:pt x="188976" y="210312"/>
                  </a:lnTo>
                </a:path>
                <a:path w="3347085" h="658495">
                  <a:moveTo>
                    <a:pt x="225551" y="210312"/>
                  </a:moveTo>
                  <a:lnTo>
                    <a:pt x="280416" y="210312"/>
                  </a:lnTo>
                </a:path>
                <a:path w="3347085" h="658495">
                  <a:moveTo>
                    <a:pt x="329184" y="210312"/>
                  </a:moveTo>
                  <a:lnTo>
                    <a:pt x="335279" y="210312"/>
                  </a:lnTo>
                </a:path>
                <a:path w="3347085" h="658495">
                  <a:moveTo>
                    <a:pt x="371856" y="210312"/>
                  </a:moveTo>
                  <a:lnTo>
                    <a:pt x="445008" y="210312"/>
                  </a:lnTo>
                </a:path>
                <a:path w="3347085" h="658495">
                  <a:moveTo>
                    <a:pt x="469392" y="210312"/>
                  </a:moveTo>
                  <a:lnTo>
                    <a:pt x="524256" y="210312"/>
                  </a:lnTo>
                </a:path>
                <a:path w="3347085" h="658495">
                  <a:moveTo>
                    <a:pt x="560832" y="210312"/>
                  </a:moveTo>
                  <a:lnTo>
                    <a:pt x="615696" y="210312"/>
                  </a:lnTo>
                </a:path>
                <a:path w="3347085" h="658495">
                  <a:moveTo>
                    <a:pt x="664463" y="210312"/>
                  </a:moveTo>
                  <a:lnTo>
                    <a:pt x="670559" y="210312"/>
                  </a:lnTo>
                </a:path>
                <a:path w="3347085" h="658495">
                  <a:moveTo>
                    <a:pt x="707136" y="210312"/>
                  </a:moveTo>
                  <a:lnTo>
                    <a:pt x="780288" y="210312"/>
                  </a:lnTo>
                </a:path>
                <a:path w="3347085" h="658495">
                  <a:moveTo>
                    <a:pt x="804672" y="210312"/>
                  </a:moveTo>
                  <a:lnTo>
                    <a:pt x="859536" y="210312"/>
                  </a:lnTo>
                </a:path>
                <a:path w="3347085" h="658495">
                  <a:moveTo>
                    <a:pt x="926592" y="210312"/>
                  </a:moveTo>
                  <a:lnTo>
                    <a:pt x="950975" y="210312"/>
                  </a:lnTo>
                </a:path>
                <a:path w="3347085" h="658495">
                  <a:moveTo>
                    <a:pt x="999744" y="210312"/>
                  </a:moveTo>
                  <a:lnTo>
                    <a:pt x="1005839" y="210312"/>
                  </a:lnTo>
                </a:path>
                <a:path w="3347085" h="658495">
                  <a:moveTo>
                    <a:pt x="1036319" y="210312"/>
                  </a:moveTo>
                  <a:lnTo>
                    <a:pt x="1115567" y="210312"/>
                  </a:lnTo>
                </a:path>
                <a:path w="3347085" h="658495">
                  <a:moveTo>
                    <a:pt x="1139948" y="210312"/>
                  </a:moveTo>
                  <a:lnTo>
                    <a:pt x="1194812" y="210312"/>
                  </a:lnTo>
                </a:path>
                <a:path w="3347085" h="658495">
                  <a:moveTo>
                    <a:pt x="1231388" y="210312"/>
                  </a:moveTo>
                  <a:lnTo>
                    <a:pt x="1286252" y="210312"/>
                  </a:lnTo>
                </a:path>
                <a:path w="3347085" h="658495">
                  <a:moveTo>
                    <a:pt x="1371596" y="210312"/>
                  </a:moveTo>
                  <a:lnTo>
                    <a:pt x="1450844" y="210312"/>
                  </a:lnTo>
                </a:path>
                <a:path w="3347085" h="658495">
                  <a:moveTo>
                    <a:pt x="1475228" y="210312"/>
                  </a:moveTo>
                  <a:lnTo>
                    <a:pt x="1530092" y="210312"/>
                  </a:lnTo>
                </a:path>
                <a:path w="3347085" h="658495">
                  <a:moveTo>
                    <a:pt x="1566668" y="210312"/>
                  </a:moveTo>
                  <a:lnTo>
                    <a:pt x="1621532" y="210312"/>
                  </a:lnTo>
                </a:path>
                <a:path w="3347085" h="658495">
                  <a:moveTo>
                    <a:pt x="1664204" y="210312"/>
                  </a:moveTo>
                  <a:lnTo>
                    <a:pt x="1670300" y="210312"/>
                  </a:lnTo>
                </a:path>
                <a:path w="3347085" h="658495">
                  <a:moveTo>
                    <a:pt x="1706876" y="210312"/>
                  </a:moveTo>
                  <a:lnTo>
                    <a:pt x="1786124" y="210312"/>
                  </a:lnTo>
                </a:path>
                <a:path w="3347085" h="658495">
                  <a:moveTo>
                    <a:pt x="1810508" y="210312"/>
                  </a:moveTo>
                  <a:lnTo>
                    <a:pt x="1865372" y="210312"/>
                  </a:lnTo>
                </a:path>
                <a:path w="3347085" h="658495">
                  <a:moveTo>
                    <a:pt x="1901948" y="210312"/>
                  </a:moveTo>
                  <a:lnTo>
                    <a:pt x="1956812" y="210312"/>
                  </a:lnTo>
                </a:path>
                <a:path w="3347085" h="658495">
                  <a:moveTo>
                    <a:pt x="1999484" y="210312"/>
                  </a:moveTo>
                  <a:lnTo>
                    <a:pt x="2005580" y="210312"/>
                  </a:lnTo>
                </a:path>
                <a:path w="3347085" h="658495">
                  <a:moveTo>
                    <a:pt x="2042156" y="210312"/>
                  </a:moveTo>
                  <a:lnTo>
                    <a:pt x="2121404" y="210312"/>
                  </a:lnTo>
                </a:path>
                <a:path w="3347085" h="658495">
                  <a:moveTo>
                    <a:pt x="2145788" y="210312"/>
                  </a:moveTo>
                  <a:lnTo>
                    <a:pt x="2200652" y="210312"/>
                  </a:lnTo>
                </a:path>
                <a:path w="3347085" h="658495">
                  <a:moveTo>
                    <a:pt x="2237228" y="210312"/>
                  </a:moveTo>
                  <a:lnTo>
                    <a:pt x="2285996" y="210312"/>
                  </a:lnTo>
                </a:path>
                <a:path w="3347085" h="658495">
                  <a:moveTo>
                    <a:pt x="2334764" y="210312"/>
                  </a:moveTo>
                  <a:lnTo>
                    <a:pt x="2340860" y="210312"/>
                  </a:lnTo>
                </a:path>
                <a:path w="3347085" h="658495">
                  <a:moveTo>
                    <a:pt x="2377436" y="210312"/>
                  </a:moveTo>
                  <a:lnTo>
                    <a:pt x="2456684" y="210312"/>
                  </a:lnTo>
                </a:path>
                <a:path w="3347085" h="658495">
                  <a:moveTo>
                    <a:pt x="2481068" y="210312"/>
                  </a:moveTo>
                  <a:lnTo>
                    <a:pt x="2535932" y="210312"/>
                  </a:lnTo>
                </a:path>
                <a:path w="3347085" h="658495">
                  <a:moveTo>
                    <a:pt x="2596892" y="210312"/>
                  </a:moveTo>
                  <a:lnTo>
                    <a:pt x="2621276" y="210312"/>
                  </a:lnTo>
                </a:path>
                <a:path w="3347085" h="658495">
                  <a:moveTo>
                    <a:pt x="2670044" y="210312"/>
                  </a:moveTo>
                  <a:lnTo>
                    <a:pt x="2676140" y="210312"/>
                  </a:lnTo>
                </a:path>
                <a:path w="3347085" h="658495">
                  <a:moveTo>
                    <a:pt x="2712716" y="210312"/>
                  </a:moveTo>
                  <a:lnTo>
                    <a:pt x="2791964" y="210312"/>
                  </a:lnTo>
                </a:path>
                <a:path w="3347085" h="658495">
                  <a:moveTo>
                    <a:pt x="2816348" y="210312"/>
                  </a:moveTo>
                  <a:lnTo>
                    <a:pt x="2871212" y="210312"/>
                  </a:lnTo>
                </a:path>
                <a:path w="3347085" h="658495">
                  <a:moveTo>
                    <a:pt x="2901692" y="210312"/>
                  </a:moveTo>
                  <a:lnTo>
                    <a:pt x="2956556" y="210312"/>
                  </a:lnTo>
                </a:path>
                <a:path w="3347085" h="658495">
                  <a:moveTo>
                    <a:pt x="3005324" y="210312"/>
                  </a:moveTo>
                  <a:lnTo>
                    <a:pt x="3011420" y="210312"/>
                  </a:lnTo>
                </a:path>
                <a:path w="3347085" h="658495">
                  <a:moveTo>
                    <a:pt x="3047996" y="210312"/>
                  </a:moveTo>
                  <a:lnTo>
                    <a:pt x="3127244" y="210312"/>
                  </a:lnTo>
                </a:path>
                <a:path w="3347085" h="658495">
                  <a:moveTo>
                    <a:pt x="3151628" y="210312"/>
                  </a:moveTo>
                  <a:lnTo>
                    <a:pt x="3200396" y="210312"/>
                  </a:lnTo>
                </a:path>
                <a:path w="3347085" h="658495">
                  <a:moveTo>
                    <a:pt x="3236972" y="210312"/>
                  </a:moveTo>
                  <a:lnTo>
                    <a:pt x="3291836" y="210312"/>
                  </a:lnTo>
                </a:path>
                <a:path w="3347085" h="658495">
                  <a:moveTo>
                    <a:pt x="36575" y="219455"/>
                  </a:moveTo>
                  <a:lnTo>
                    <a:pt x="109728" y="219455"/>
                  </a:lnTo>
                </a:path>
                <a:path w="3347085" h="658495">
                  <a:moveTo>
                    <a:pt x="140207" y="219455"/>
                  </a:moveTo>
                  <a:lnTo>
                    <a:pt x="176784" y="219455"/>
                  </a:lnTo>
                </a:path>
                <a:path w="3347085" h="658495">
                  <a:moveTo>
                    <a:pt x="231648" y="219455"/>
                  </a:moveTo>
                  <a:lnTo>
                    <a:pt x="268224" y="219455"/>
                  </a:lnTo>
                </a:path>
                <a:path w="3347085" h="658495">
                  <a:moveTo>
                    <a:pt x="329184" y="219455"/>
                  </a:moveTo>
                  <a:lnTo>
                    <a:pt x="335279" y="219455"/>
                  </a:lnTo>
                </a:path>
                <a:path w="3347085" h="658495">
                  <a:moveTo>
                    <a:pt x="371856" y="219455"/>
                  </a:moveTo>
                  <a:lnTo>
                    <a:pt x="445008" y="219455"/>
                  </a:lnTo>
                </a:path>
                <a:path w="3347085" h="658495">
                  <a:moveTo>
                    <a:pt x="475488" y="219455"/>
                  </a:moveTo>
                  <a:lnTo>
                    <a:pt x="512064" y="219455"/>
                  </a:lnTo>
                </a:path>
                <a:path w="3347085" h="658495">
                  <a:moveTo>
                    <a:pt x="566928" y="219455"/>
                  </a:moveTo>
                  <a:lnTo>
                    <a:pt x="603504" y="219455"/>
                  </a:lnTo>
                </a:path>
                <a:path w="3347085" h="658495">
                  <a:moveTo>
                    <a:pt x="664463" y="219455"/>
                  </a:moveTo>
                  <a:lnTo>
                    <a:pt x="670559" y="219455"/>
                  </a:lnTo>
                </a:path>
                <a:path w="3347085" h="658495">
                  <a:moveTo>
                    <a:pt x="707136" y="219455"/>
                  </a:moveTo>
                  <a:lnTo>
                    <a:pt x="780288" y="219455"/>
                  </a:lnTo>
                </a:path>
                <a:path w="3347085" h="658495">
                  <a:moveTo>
                    <a:pt x="810768" y="219455"/>
                  </a:moveTo>
                  <a:lnTo>
                    <a:pt x="847344" y="219455"/>
                  </a:lnTo>
                </a:path>
                <a:path w="3347085" h="658495">
                  <a:moveTo>
                    <a:pt x="926592" y="219455"/>
                  </a:moveTo>
                  <a:lnTo>
                    <a:pt x="950975" y="219455"/>
                  </a:lnTo>
                </a:path>
                <a:path w="3347085" h="658495">
                  <a:moveTo>
                    <a:pt x="999744" y="219455"/>
                  </a:moveTo>
                  <a:lnTo>
                    <a:pt x="1005839" y="219455"/>
                  </a:lnTo>
                </a:path>
                <a:path w="3347085" h="658495">
                  <a:moveTo>
                    <a:pt x="1036319" y="219455"/>
                  </a:moveTo>
                  <a:lnTo>
                    <a:pt x="1115567" y="219455"/>
                  </a:lnTo>
                </a:path>
                <a:path w="3347085" h="658495">
                  <a:moveTo>
                    <a:pt x="1146044" y="219455"/>
                  </a:moveTo>
                  <a:lnTo>
                    <a:pt x="1182620" y="219455"/>
                  </a:lnTo>
                </a:path>
                <a:path w="3347085" h="658495">
                  <a:moveTo>
                    <a:pt x="1237484" y="219455"/>
                  </a:moveTo>
                  <a:lnTo>
                    <a:pt x="1274060" y="219455"/>
                  </a:lnTo>
                </a:path>
                <a:path w="3347085" h="658495">
                  <a:moveTo>
                    <a:pt x="1371596" y="219455"/>
                  </a:moveTo>
                  <a:lnTo>
                    <a:pt x="1450844" y="219455"/>
                  </a:lnTo>
                </a:path>
                <a:path w="3347085" h="658495">
                  <a:moveTo>
                    <a:pt x="1481324" y="219455"/>
                  </a:moveTo>
                  <a:lnTo>
                    <a:pt x="1517900" y="219455"/>
                  </a:lnTo>
                </a:path>
                <a:path w="3347085" h="658495">
                  <a:moveTo>
                    <a:pt x="1572764" y="219455"/>
                  </a:moveTo>
                  <a:lnTo>
                    <a:pt x="1609340" y="219455"/>
                  </a:lnTo>
                </a:path>
                <a:path w="3347085" h="658495">
                  <a:moveTo>
                    <a:pt x="1664204" y="219455"/>
                  </a:moveTo>
                  <a:lnTo>
                    <a:pt x="1670300" y="219455"/>
                  </a:lnTo>
                </a:path>
                <a:path w="3347085" h="658495">
                  <a:moveTo>
                    <a:pt x="1706876" y="219455"/>
                  </a:moveTo>
                  <a:lnTo>
                    <a:pt x="1786124" y="219455"/>
                  </a:lnTo>
                </a:path>
                <a:path w="3347085" h="658495">
                  <a:moveTo>
                    <a:pt x="1816604" y="219455"/>
                  </a:moveTo>
                  <a:lnTo>
                    <a:pt x="1853180" y="219455"/>
                  </a:lnTo>
                </a:path>
                <a:path w="3347085" h="658495">
                  <a:moveTo>
                    <a:pt x="1908044" y="219455"/>
                  </a:moveTo>
                  <a:lnTo>
                    <a:pt x="1944620" y="219455"/>
                  </a:lnTo>
                </a:path>
                <a:path w="3347085" h="658495">
                  <a:moveTo>
                    <a:pt x="1999484" y="219455"/>
                  </a:moveTo>
                  <a:lnTo>
                    <a:pt x="2005580" y="219455"/>
                  </a:lnTo>
                </a:path>
                <a:path w="3347085" h="658495">
                  <a:moveTo>
                    <a:pt x="2042156" y="219455"/>
                  </a:moveTo>
                  <a:lnTo>
                    <a:pt x="2121404" y="219455"/>
                  </a:lnTo>
                </a:path>
                <a:path w="3347085" h="658495">
                  <a:moveTo>
                    <a:pt x="2151884" y="219455"/>
                  </a:moveTo>
                  <a:lnTo>
                    <a:pt x="2188460" y="219455"/>
                  </a:lnTo>
                </a:path>
                <a:path w="3347085" h="658495">
                  <a:moveTo>
                    <a:pt x="2243324" y="219455"/>
                  </a:moveTo>
                  <a:lnTo>
                    <a:pt x="2273804" y="219455"/>
                  </a:lnTo>
                </a:path>
                <a:path w="3347085" h="658495">
                  <a:moveTo>
                    <a:pt x="2334764" y="219455"/>
                  </a:moveTo>
                  <a:lnTo>
                    <a:pt x="2340860" y="219455"/>
                  </a:lnTo>
                </a:path>
                <a:path w="3347085" h="658495">
                  <a:moveTo>
                    <a:pt x="2377436" y="219455"/>
                  </a:moveTo>
                  <a:lnTo>
                    <a:pt x="2456684" y="219455"/>
                  </a:lnTo>
                </a:path>
                <a:path w="3347085" h="658495">
                  <a:moveTo>
                    <a:pt x="2487164" y="219455"/>
                  </a:moveTo>
                  <a:lnTo>
                    <a:pt x="2523740" y="219455"/>
                  </a:lnTo>
                </a:path>
                <a:path w="3347085" h="658495">
                  <a:moveTo>
                    <a:pt x="2596892" y="219455"/>
                  </a:moveTo>
                  <a:lnTo>
                    <a:pt x="2621276" y="219455"/>
                  </a:lnTo>
                </a:path>
                <a:path w="3347085" h="658495">
                  <a:moveTo>
                    <a:pt x="2670044" y="219455"/>
                  </a:moveTo>
                  <a:lnTo>
                    <a:pt x="2676140" y="219455"/>
                  </a:lnTo>
                </a:path>
                <a:path w="3347085" h="658495">
                  <a:moveTo>
                    <a:pt x="2712716" y="219455"/>
                  </a:moveTo>
                  <a:lnTo>
                    <a:pt x="2791964" y="219455"/>
                  </a:lnTo>
                </a:path>
                <a:path w="3347085" h="658495">
                  <a:moveTo>
                    <a:pt x="2822444" y="219455"/>
                  </a:moveTo>
                  <a:lnTo>
                    <a:pt x="2859020" y="219455"/>
                  </a:lnTo>
                </a:path>
                <a:path w="3347085" h="658495">
                  <a:moveTo>
                    <a:pt x="2907788" y="219455"/>
                  </a:moveTo>
                  <a:lnTo>
                    <a:pt x="2944364" y="219455"/>
                  </a:lnTo>
                </a:path>
                <a:path w="3347085" h="658495">
                  <a:moveTo>
                    <a:pt x="3005324" y="219455"/>
                  </a:moveTo>
                  <a:lnTo>
                    <a:pt x="3011420" y="219455"/>
                  </a:lnTo>
                </a:path>
                <a:path w="3347085" h="658495">
                  <a:moveTo>
                    <a:pt x="3047996" y="219455"/>
                  </a:moveTo>
                  <a:lnTo>
                    <a:pt x="3127244" y="219455"/>
                  </a:lnTo>
                </a:path>
                <a:path w="3347085" h="658495">
                  <a:moveTo>
                    <a:pt x="3157724" y="219455"/>
                  </a:moveTo>
                  <a:lnTo>
                    <a:pt x="3194300" y="219455"/>
                  </a:lnTo>
                </a:path>
                <a:path w="3347085" h="658495">
                  <a:moveTo>
                    <a:pt x="3243068" y="219455"/>
                  </a:moveTo>
                  <a:lnTo>
                    <a:pt x="3279644" y="219455"/>
                  </a:lnTo>
                </a:path>
                <a:path w="3347085" h="658495">
                  <a:moveTo>
                    <a:pt x="329184" y="228600"/>
                  </a:moveTo>
                  <a:lnTo>
                    <a:pt x="335279" y="228600"/>
                  </a:lnTo>
                </a:path>
                <a:path w="3347085" h="658495">
                  <a:moveTo>
                    <a:pt x="664463" y="228600"/>
                  </a:moveTo>
                  <a:lnTo>
                    <a:pt x="670559" y="228600"/>
                  </a:lnTo>
                </a:path>
                <a:path w="3347085" h="658495">
                  <a:moveTo>
                    <a:pt x="999744" y="228600"/>
                  </a:moveTo>
                  <a:lnTo>
                    <a:pt x="1005839" y="228600"/>
                  </a:lnTo>
                </a:path>
                <a:path w="3347085" h="658495">
                  <a:moveTo>
                    <a:pt x="1664204" y="228600"/>
                  </a:moveTo>
                  <a:lnTo>
                    <a:pt x="1670300" y="228600"/>
                  </a:lnTo>
                </a:path>
                <a:path w="3347085" h="658495">
                  <a:moveTo>
                    <a:pt x="1999484" y="228600"/>
                  </a:moveTo>
                  <a:lnTo>
                    <a:pt x="2005580" y="228600"/>
                  </a:lnTo>
                </a:path>
                <a:path w="3347085" h="658495">
                  <a:moveTo>
                    <a:pt x="2334764" y="228600"/>
                  </a:moveTo>
                  <a:lnTo>
                    <a:pt x="2340860" y="228600"/>
                  </a:lnTo>
                </a:path>
                <a:path w="3347085" h="658495">
                  <a:moveTo>
                    <a:pt x="2670044" y="228600"/>
                  </a:moveTo>
                  <a:lnTo>
                    <a:pt x="2676140" y="228600"/>
                  </a:lnTo>
                </a:path>
                <a:path w="3347085" h="658495">
                  <a:moveTo>
                    <a:pt x="3005324" y="228600"/>
                  </a:moveTo>
                  <a:lnTo>
                    <a:pt x="3011420" y="228600"/>
                  </a:lnTo>
                </a:path>
                <a:path w="3347085" h="658495">
                  <a:moveTo>
                    <a:pt x="329184" y="237743"/>
                  </a:moveTo>
                  <a:lnTo>
                    <a:pt x="335279" y="237743"/>
                  </a:lnTo>
                </a:path>
                <a:path w="3347085" h="658495">
                  <a:moveTo>
                    <a:pt x="664463" y="237743"/>
                  </a:moveTo>
                  <a:lnTo>
                    <a:pt x="670559" y="237743"/>
                  </a:lnTo>
                </a:path>
                <a:path w="3347085" h="658495">
                  <a:moveTo>
                    <a:pt x="999744" y="237743"/>
                  </a:moveTo>
                  <a:lnTo>
                    <a:pt x="1005839" y="237743"/>
                  </a:lnTo>
                </a:path>
                <a:path w="3347085" h="658495">
                  <a:moveTo>
                    <a:pt x="1664204" y="237743"/>
                  </a:moveTo>
                  <a:lnTo>
                    <a:pt x="1670300" y="237743"/>
                  </a:lnTo>
                </a:path>
                <a:path w="3347085" h="658495">
                  <a:moveTo>
                    <a:pt x="1999484" y="237743"/>
                  </a:moveTo>
                  <a:lnTo>
                    <a:pt x="2005580" y="237743"/>
                  </a:lnTo>
                </a:path>
                <a:path w="3347085" h="658495">
                  <a:moveTo>
                    <a:pt x="2334764" y="237743"/>
                  </a:moveTo>
                  <a:lnTo>
                    <a:pt x="2340860" y="237743"/>
                  </a:lnTo>
                </a:path>
                <a:path w="3347085" h="658495">
                  <a:moveTo>
                    <a:pt x="2670044" y="237743"/>
                  </a:moveTo>
                  <a:lnTo>
                    <a:pt x="2676140" y="237743"/>
                  </a:lnTo>
                </a:path>
                <a:path w="3347085" h="658495">
                  <a:moveTo>
                    <a:pt x="3005324" y="237743"/>
                  </a:moveTo>
                  <a:lnTo>
                    <a:pt x="3011420" y="237743"/>
                  </a:lnTo>
                </a:path>
                <a:path w="3347085" h="658495">
                  <a:moveTo>
                    <a:pt x="329184" y="246887"/>
                  </a:moveTo>
                  <a:lnTo>
                    <a:pt x="335279" y="246887"/>
                  </a:lnTo>
                </a:path>
                <a:path w="3347085" h="658495">
                  <a:moveTo>
                    <a:pt x="664463" y="246887"/>
                  </a:moveTo>
                  <a:lnTo>
                    <a:pt x="670559" y="246887"/>
                  </a:lnTo>
                </a:path>
                <a:path w="3347085" h="658495">
                  <a:moveTo>
                    <a:pt x="999744" y="246887"/>
                  </a:moveTo>
                  <a:lnTo>
                    <a:pt x="1005839" y="246887"/>
                  </a:lnTo>
                </a:path>
                <a:path w="3347085" h="658495">
                  <a:moveTo>
                    <a:pt x="1664204" y="246887"/>
                  </a:moveTo>
                  <a:lnTo>
                    <a:pt x="1670300" y="246887"/>
                  </a:lnTo>
                </a:path>
                <a:path w="3347085" h="658495">
                  <a:moveTo>
                    <a:pt x="1999484" y="246887"/>
                  </a:moveTo>
                  <a:lnTo>
                    <a:pt x="2005580" y="246887"/>
                  </a:lnTo>
                </a:path>
                <a:path w="3347085" h="658495">
                  <a:moveTo>
                    <a:pt x="2334764" y="246887"/>
                  </a:moveTo>
                  <a:lnTo>
                    <a:pt x="2340860" y="246887"/>
                  </a:lnTo>
                </a:path>
                <a:path w="3347085" h="658495">
                  <a:moveTo>
                    <a:pt x="2670044" y="246887"/>
                  </a:moveTo>
                  <a:lnTo>
                    <a:pt x="2676140" y="246887"/>
                  </a:lnTo>
                </a:path>
                <a:path w="3347085" h="658495">
                  <a:moveTo>
                    <a:pt x="3005324" y="246887"/>
                  </a:moveTo>
                  <a:lnTo>
                    <a:pt x="3011420" y="246887"/>
                  </a:lnTo>
                </a:path>
                <a:path w="3347085" h="658495">
                  <a:moveTo>
                    <a:pt x="329184" y="256031"/>
                  </a:moveTo>
                  <a:lnTo>
                    <a:pt x="335279" y="256031"/>
                  </a:lnTo>
                </a:path>
                <a:path w="3347085" h="658495">
                  <a:moveTo>
                    <a:pt x="664463" y="256031"/>
                  </a:moveTo>
                  <a:lnTo>
                    <a:pt x="670559" y="256031"/>
                  </a:lnTo>
                </a:path>
                <a:path w="3347085" h="658495">
                  <a:moveTo>
                    <a:pt x="999744" y="256031"/>
                  </a:moveTo>
                  <a:lnTo>
                    <a:pt x="1005839" y="256031"/>
                  </a:lnTo>
                </a:path>
                <a:path w="3347085" h="658495">
                  <a:moveTo>
                    <a:pt x="1664204" y="256031"/>
                  </a:moveTo>
                  <a:lnTo>
                    <a:pt x="1670300" y="256031"/>
                  </a:lnTo>
                </a:path>
                <a:path w="3347085" h="658495">
                  <a:moveTo>
                    <a:pt x="1999484" y="256031"/>
                  </a:moveTo>
                  <a:lnTo>
                    <a:pt x="2005580" y="256031"/>
                  </a:lnTo>
                </a:path>
                <a:path w="3347085" h="658495">
                  <a:moveTo>
                    <a:pt x="2334764" y="256031"/>
                  </a:moveTo>
                  <a:lnTo>
                    <a:pt x="2340860" y="256031"/>
                  </a:lnTo>
                </a:path>
                <a:path w="3347085" h="658495">
                  <a:moveTo>
                    <a:pt x="2670044" y="256031"/>
                  </a:moveTo>
                  <a:lnTo>
                    <a:pt x="2676140" y="256031"/>
                  </a:lnTo>
                </a:path>
                <a:path w="3347085" h="658495">
                  <a:moveTo>
                    <a:pt x="3005324" y="256031"/>
                  </a:moveTo>
                  <a:lnTo>
                    <a:pt x="3011420" y="256031"/>
                  </a:lnTo>
                </a:path>
                <a:path w="3347085" h="658495">
                  <a:moveTo>
                    <a:pt x="329184" y="265175"/>
                  </a:moveTo>
                  <a:lnTo>
                    <a:pt x="335279" y="265175"/>
                  </a:lnTo>
                </a:path>
                <a:path w="3347085" h="658495">
                  <a:moveTo>
                    <a:pt x="664463" y="265175"/>
                  </a:moveTo>
                  <a:lnTo>
                    <a:pt x="670559" y="265175"/>
                  </a:lnTo>
                </a:path>
                <a:path w="3347085" h="658495">
                  <a:moveTo>
                    <a:pt x="999744" y="265175"/>
                  </a:moveTo>
                  <a:lnTo>
                    <a:pt x="1005839" y="265175"/>
                  </a:lnTo>
                </a:path>
                <a:path w="3347085" h="658495">
                  <a:moveTo>
                    <a:pt x="1664204" y="265175"/>
                  </a:moveTo>
                  <a:lnTo>
                    <a:pt x="1670300" y="265175"/>
                  </a:lnTo>
                </a:path>
                <a:path w="3347085" h="658495">
                  <a:moveTo>
                    <a:pt x="1999484" y="265175"/>
                  </a:moveTo>
                  <a:lnTo>
                    <a:pt x="2005580" y="265175"/>
                  </a:lnTo>
                </a:path>
                <a:path w="3347085" h="658495">
                  <a:moveTo>
                    <a:pt x="2334764" y="265175"/>
                  </a:moveTo>
                  <a:lnTo>
                    <a:pt x="2340860" y="265175"/>
                  </a:lnTo>
                </a:path>
                <a:path w="3347085" h="658495">
                  <a:moveTo>
                    <a:pt x="2670044" y="265175"/>
                  </a:moveTo>
                  <a:lnTo>
                    <a:pt x="2676140" y="265175"/>
                  </a:lnTo>
                </a:path>
                <a:path w="3347085" h="658495">
                  <a:moveTo>
                    <a:pt x="3005324" y="265175"/>
                  </a:moveTo>
                  <a:lnTo>
                    <a:pt x="3011420" y="265175"/>
                  </a:lnTo>
                </a:path>
                <a:path w="3347085" h="658495">
                  <a:moveTo>
                    <a:pt x="329184" y="274319"/>
                  </a:moveTo>
                  <a:lnTo>
                    <a:pt x="335279" y="274319"/>
                  </a:lnTo>
                </a:path>
                <a:path w="3347085" h="658495">
                  <a:moveTo>
                    <a:pt x="664463" y="274319"/>
                  </a:moveTo>
                  <a:lnTo>
                    <a:pt x="670559" y="274319"/>
                  </a:lnTo>
                </a:path>
                <a:path w="3347085" h="658495">
                  <a:moveTo>
                    <a:pt x="999744" y="274319"/>
                  </a:moveTo>
                  <a:lnTo>
                    <a:pt x="1005839" y="274319"/>
                  </a:lnTo>
                </a:path>
                <a:path w="3347085" h="658495">
                  <a:moveTo>
                    <a:pt x="1664204" y="274319"/>
                  </a:moveTo>
                  <a:lnTo>
                    <a:pt x="1670300" y="274319"/>
                  </a:lnTo>
                </a:path>
                <a:path w="3347085" h="658495">
                  <a:moveTo>
                    <a:pt x="1999484" y="274319"/>
                  </a:moveTo>
                  <a:lnTo>
                    <a:pt x="2005580" y="274319"/>
                  </a:lnTo>
                </a:path>
                <a:path w="3347085" h="658495">
                  <a:moveTo>
                    <a:pt x="2334764" y="274319"/>
                  </a:moveTo>
                  <a:lnTo>
                    <a:pt x="2340860" y="274319"/>
                  </a:lnTo>
                </a:path>
                <a:path w="3347085" h="658495">
                  <a:moveTo>
                    <a:pt x="2670044" y="274319"/>
                  </a:moveTo>
                  <a:lnTo>
                    <a:pt x="2676140" y="274319"/>
                  </a:lnTo>
                </a:path>
                <a:path w="3347085" h="658495">
                  <a:moveTo>
                    <a:pt x="3005324" y="274319"/>
                  </a:moveTo>
                  <a:lnTo>
                    <a:pt x="3011420" y="274319"/>
                  </a:lnTo>
                </a:path>
                <a:path w="3347085" h="658495">
                  <a:moveTo>
                    <a:pt x="329184" y="283463"/>
                  </a:moveTo>
                  <a:lnTo>
                    <a:pt x="335279" y="283463"/>
                  </a:lnTo>
                </a:path>
                <a:path w="3347085" h="658495">
                  <a:moveTo>
                    <a:pt x="664463" y="283463"/>
                  </a:moveTo>
                  <a:lnTo>
                    <a:pt x="670559" y="283463"/>
                  </a:lnTo>
                </a:path>
                <a:path w="3347085" h="658495">
                  <a:moveTo>
                    <a:pt x="999744" y="283463"/>
                  </a:moveTo>
                  <a:lnTo>
                    <a:pt x="1005839" y="283463"/>
                  </a:lnTo>
                </a:path>
                <a:path w="3347085" h="658495">
                  <a:moveTo>
                    <a:pt x="1664204" y="283463"/>
                  </a:moveTo>
                  <a:lnTo>
                    <a:pt x="1670300" y="283463"/>
                  </a:lnTo>
                </a:path>
                <a:path w="3347085" h="658495">
                  <a:moveTo>
                    <a:pt x="1999484" y="283463"/>
                  </a:moveTo>
                  <a:lnTo>
                    <a:pt x="2005580" y="283463"/>
                  </a:lnTo>
                </a:path>
                <a:path w="3347085" h="658495">
                  <a:moveTo>
                    <a:pt x="2334764" y="283463"/>
                  </a:moveTo>
                  <a:lnTo>
                    <a:pt x="2340860" y="283463"/>
                  </a:lnTo>
                </a:path>
                <a:path w="3347085" h="658495">
                  <a:moveTo>
                    <a:pt x="2670044" y="283463"/>
                  </a:moveTo>
                  <a:lnTo>
                    <a:pt x="2676140" y="283463"/>
                  </a:lnTo>
                </a:path>
                <a:path w="3347085" h="658495">
                  <a:moveTo>
                    <a:pt x="3005324" y="283463"/>
                  </a:moveTo>
                  <a:lnTo>
                    <a:pt x="3011420" y="283463"/>
                  </a:lnTo>
                </a:path>
                <a:path w="3347085" h="658495">
                  <a:moveTo>
                    <a:pt x="329184" y="292607"/>
                  </a:moveTo>
                  <a:lnTo>
                    <a:pt x="335279" y="292607"/>
                  </a:lnTo>
                </a:path>
                <a:path w="3347085" h="658495">
                  <a:moveTo>
                    <a:pt x="664463" y="292607"/>
                  </a:moveTo>
                  <a:lnTo>
                    <a:pt x="670559" y="292607"/>
                  </a:lnTo>
                </a:path>
                <a:path w="3347085" h="658495">
                  <a:moveTo>
                    <a:pt x="999744" y="292607"/>
                  </a:moveTo>
                  <a:lnTo>
                    <a:pt x="1005839" y="292607"/>
                  </a:lnTo>
                </a:path>
                <a:path w="3347085" h="658495">
                  <a:moveTo>
                    <a:pt x="1664204" y="292607"/>
                  </a:moveTo>
                  <a:lnTo>
                    <a:pt x="1670300" y="292607"/>
                  </a:lnTo>
                </a:path>
                <a:path w="3347085" h="658495">
                  <a:moveTo>
                    <a:pt x="1999484" y="292607"/>
                  </a:moveTo>
                  <a:lnTo>
                    <a:pt x="2005580" y="292607"/>
                  </a:lnTo>
                </a:path>
                <a:path w="3347085" h="658495">
                  <a:moveTo>
                    <a:pt x="2334764" y="292607"/>
                  </a:moveTo>
                  <a:lnTo>
                    <a:pt x="2340860" y="292607"/>
                  </a:lnTo>
                </a:path>
                <a:path w="3347085" h="658495">
                  <a:moveTo>
                    <a:pt x="2670044" y="292607"/>
                  </a:moveTo>
                  <a:lnTo>
                    <a:pt x="2676140" y="292607"/>
                  </a:lnTo>
                </a:path>
                <a:path w="3347085" h="658495">
                  <a:moveTo>
                    <a:pt x="3005324" y="292607"/>
                  </a:moveTo>
                  <a:lnTo>
                    <a:pt x="3011420" y="292607"/>
                  </a:lnTo>
                </a:path>
                <a:path w="3347085" h="658495">
                  <a:moveTo>
                    <a:pt x="329184" y="301751"/>
                  </a:moveTo>
                  <a:lnTo>
                    <a:pt x="335279" y="301751"/>
                  </a:lnTo>
                </a:path>
                <a:path w="3347085" h="658495">
                  <a:moveTo>
                    <a:pt x="664463" y="301751"/>
                  </a:moveTo>
                  <a:lnTo>
                    <a:pt x="670559" y="301751"/>
                  </a:lnTo>
                </a:path>
                <a:path w="3347085" h="658495">
                  <a:moveTo>
                    <a:pt x="999744" y="301751"/>
                  </a:moveTo>
                  <a:lnTo>
                    <a:pt x="1005839" y="301751"/>
                  </a:lnTo>
                </a:path>
                <a:path w="3347085" h="658495">
                  <a:moveTo>
                    <a:pt x="1664204" y="301751"/>
                  </a:moveTo>
                  <a:lnTo>
                    <a:pt x="1670300" y="301751"/>
                  </a:lnTo>
                </a:path>
                <a:path w="3347085" h="658495">
                  <a:moveTo>
                    <a:pt x="1999484" y="301751"/>
                  </a:moveTo>
                  <a:lnTo>
                    <a:pt x="2005580" y="301751"/>
                  </a:lnTo>
                </a:path>
                <a:path w="3347085" h="658495">
                  <a:moveTo>
                    <a:pt x="2334764" y="301751"/>
                  </a:moveTo>
                  <a:lnTo>
                    <a:pt x="2340860" y="301751"/>
                  </a:lnTo>
                </a:path>
                <a:path w="3347085" h="658495">
                  <a:moveTo>
                    <a:pt x="2670044" y="301751"/>
                  </a:moveTo>
                  <a:lnTo>
                    <a:pt x="2676140" y="301751"/>
                  </a:lnTo>
                </a:path>
                <a:path w="3347085" h="658495">
                  <a:moveTo>
                    <a:pt x="3005324" y="301751"/>
                  </a:moveTo>
                  <a:lnTo>
                    <a:pt x="3011420" y="301751"/>
                  </a:lnTo>
                </a:path>
                <a:path w="3347085" h="658495">
                  <a:moveTo>
                    <a:pt x="0" y="310895"/>
                  </a:moveTo>
                  <a:lnTo>
                    <a:pt x="3346703" y="310895"/>
                  </a:lnTo>
                </a:path>
                <a:path w="3347085" h="658495">
                  <a:moveTo>
                    <a:pt x="329184" y="320039"/>
                  </a:moveTo>
                  <a:lnTo>
                    <a:pt x="335279" y="320039"/>
                  </a:lnTo>
                </a:path>
                <a:path w="3347085" h="658495">
                  <a:moveTo>
                    <a:pt x="664463" y="320039"/>
                  </a:moveTo>
                  <a:lnTo>
                    <a:pt x="670559" y="320039"/>
                  </a:lnTo>
                </a:path>
                <a:path w="3347085" h="658495">
                  <a:moveTo>
                    <a:pt x="999744" y="320039"/>
                  </a:moveTo>
                  <a:lnTo>
                    <a:pt x="1005839" y="320039"/>
                  </a:lnTo>
                </a:path>
                <a:path w="3347085" h="658495">
                  <a:moveTo>
                    <a:pt x="1664204" y="320039"/>
                  </a:moveTo>
                  <a:lnTo>
                    <a:pt x="1670300" y="320039"/>
                  </a:lnTo>
                </a:path>
                <a:path w="3347085" h="658495">
                  <a:moveTo>
                    <a:pt x="1999484" y="320039"/>
                  </a:moveTo>
                  <a:lnTo>
                    <a:pt x="2005580" y="320039"/>
                  </a:lnTo>
                </a:path>
                <a:path w="3347085" h="658495">
                  <a:moveTo>
                    <a:pt x="2334764" y="320039"/>
                  </a:moveTo>
                  <a:lnTo>
                    <a:pt x="2340860" y="320039"/>
                  </a:lnTo>
                </a:path>
                <a:path w="3347085" h="658495">
                  <a:moveTo>
                    <a:pt x="2670044" y="320039"/>
                  </a:moveTo>
                  <a:lnTo>
                    <a:pt x="2676140" y="320039"/>
                  </a:lnTo>
                </a:path>
                <a:path w="3347085" h="658495">
                  <a:moveTo>
                    <a:pt x="3005324" y="320039"/>
                  </a:moveTo>
                  <a:lnTo>
                    <a:pt x="3011420" y="320039"/>
                  </a:lnTo>
                </a:path>
                <a:path w="3347085" h="658495">
                  <a:moveTo>
                    <a:pt x="329184" y="329183"/>
                  </a:moveTo>
                  <a:lnTo>
                    <a:pt x="335279" y="329183"/>
                  </a:lnTo>
                </a:path>
                <a:path w="3347085" h="658495">
                  <a:moveTo>
                    <a:pt x="664463" y="329183"/>
                  </a:moveTo>
                  <a:lnTo>
                    <a:pt x="670559" y="329183"/>
                  </a:lnTo>
                </a:path>
                <a:path w="3347085" h="658495">
                  <a:moveTo>
                    <a:pt x="999744" y="329183"/>
                  </a:moveTo>
                  <a:lnTo>
                    <a:pt x="1005839" y="329183"/>
                  </a:lnTo>
                </a:path>
                <a:path w="3347085" h="658495">
                  <a:moveTo>
                    <a:pt x="1664204" y="329183"/>
                  </a:moveTo>
                  <a:lnTo>
                    <a:pt x="1670300" y="329183"/>
                  </a:lnTo>
                </a:path>
                <a:path w="3347085" h="658495">
                  <a:moveTo>
                    <a:pt x="1999484" y="329183"/>
                  </a:moveTo>
                  <a:lnTo>
                    <a:pt x="2005580" y="329183"/>
                  </a:lnTo>
                </a:path>
                <a:path w="3347085" h="658495">
                  <a:moveTo>
                    <a:pt x="2334764" y="329183"/>
                  </a:moveTo>
                  <a:lnTo>
                    <a:pt x="2340860" y="329183"/>
                  </a:lnTo>
                </a:path>
                <a:path w="3347085" h="658495">
                  <a:moveTo>
                    <a:pt x="2670044" y="329183"/>
                  </a:moveTo>
                  <a:lnTo>
                    <a:pt x="2676140" y="329183"/>
                  </a:lnTo>
                </a:path>
                <a:path w="3347085" h="658495">
                  <a:moveTo>
                    <a:pt x="3005324" y="329183"/>
                  </a:moveTo>
                  <a:lnTo>
                    <a:pt x="3011420" y="329183"/>
                  </a:lnTo>
                </a:path>
                <a:path w="3347085" h="658495">
                  <a:moveTo>
                    <a:pt x="3340604" y="329183"/>
                  </a:moveTo>
                  <a:lnTo>
                    <a:pt x="3346700" y="329183"/>
                  </a:lnTo>
                </a:path>
                <a:path w="3347085" h="658495">
                  <a:moveTo>
                    <a:pt x="329184" y="338327"/>
                  </a:moveTo>
                  <a:lnTo>
                    <a:pt x="335279" y="338327"/>
                  </a:lnTo>
                </a:path>
                <a:path w="3347085" h="658495">
                  <a:moveTo>
                    <a:pt x="664463" y="338327"/>
                  </a:moveTo>
                  <a:lnTo>
                    <a:pt x="670559" y="338327"/>
                  </a:lnTo>
                </a:path>
                <a:path w="3347085" h="658495">
                  <a:moveTo>
                    <a:pt x="999744" y="338327"/>
                  </a:moveTo>
                  <a:lnTo>
                    <a:pt x="1005839" y="338327"/>
                  </a:lnTo>
                </a:path>
                <a:path w="3347085" h="658495">
                  <a:moveTo>
                    <a:pt x="1664204" y="338327"/>
                  </a:moveTo>
                  <a:lnTo>
                    <a:pt x="1670300" y="338327"/>
                  </a:lnTo>
                </a:path>
                <a:path w="3347085" h="658495">
                  <a:moveTo>
                    <a:pt x="1999484" y="338327"/>
                  </a:moveTo>
                  <a:lnTo>
                    <a:pt x="2005580" y="338327"/>
                  </a:lnTo>
                </a:path>
                <a:path w="3347085" h="658495">
                  <a:moveTo>
                    <a:pt x="2334764" y="338327"/>
                  </a:moveTo>
                  <a:lnTo>
                    <a:pt x="2340860" y="338327"/>
                  </a:lnTo>
                </a:path>
                <a:path w="3347085" h="658495">
                  <a:moveTo>
                    <a:pt x="2670044" y="338327"/>
                  </a:moveTo>
                  <a:lnTo>
                    <a:pt x="2676140" y="338327"/>
                  </a:lnTo>
                </a:path>
                <a:path w="3347085" h="658495">
                  <a:moveTo>
                    <a:pt x="3005324" y="338327"/>
                  </a:moveTo>
                  <a:lnTo>
                    <a:pt x="3011420" y="338327"/>
                  </a:lnTo>
                </a:path>
                <a:path w="3347085" h="658495">
                  <a:moveTo>
                    <a:pt x="3340604" y="338327"/>
                  </a:moveTo>
                  <a:lnTo>
                    <a:pt x="3346700" y="338327"/>
                  </a:lnTo>
                </a:path>
                <a:path w="3347085" h="658495">
                  <a:moveTo>
                    <a:pt x="329184" y="347472"/>
                  </a:moveTo>
                  <a:lnTo>
                    <a:pt x="335279" y="347472"/>
                  </a:lnTo>
                </a:path>
                <a:path w="3347085" h="658495">
                  <a:moveTo>
                    <a:pt x="664463" y="347472"/>
                  </a:moveTo>
                  <a:lnTo>
                    <a:pt x="670559" y="347472"/>
                  </a:lnTo>
                </a:path>
                <a:path w="3347085" h="658495">
                  <a:moveTo>
                    <a:pt x="999744" y="347472"/>
                  </a:moveTo>
                  <a:lnTo>
                    <a:pt x="1005839" y="347472"/>
                  </a:lnTo>
                </a:path>
                <a:path w="3347085" h="658495">
                  <a:moveTo>
                    <a:pt x="1664204" y="347472"/>
                  </a:moveTo>
                  <a:lnTo>
                    <a:pt x="1670300" y="347472"/>
                  </a:lnTo>
                </a:path>
                <a:path w="3347085" h="658495">
                  <a:moveTo>
                    <a:pt x="1999484" y="347472"/>
                  </a:moveTo>
                  <a:lnTo>
                    <a:pt x="2005580" y="347472"/>
                  </a:lnTo>
                </a:path>
                <a:path w="3347085" h="658495">
                  <a:moveTo>
                    <a:pt x="2334764" y="347472"/>
                  </a:moveTo>
                  <a:lnTo>
                    <a:pt x="2340860" y="347472"/>
                  </a:lnTo>
                </a:path>
                <a:path w="3347085" h="658495">
                  <a:moveTo>
                    <a:pt x="2670044" y="347472"/>
                  </a:moveTo>
                  <a:lnTo>
                    <a:pt x="2676140" y="347472"/>
                  </a:lnTo>
                </a:path>
                <a:path w="3347085" h="658495">
                  <a:moveTo>
                    <a:pt x="3005324" y="347472"/>
                  </a:moveTo>
                  <a:lnTo>
                    <a:pt x="3011420" y="347472"/>
                  </a:lnTo>
                </a:path>
                <a:path w="3347085" h="658495">
                  <a:moveTo>
                    <a:pt x="3340604" y="347472"/>
                  </a:moveTo>
                  <a:lnTo>
                    <a:pt x="3346700" y="347472"/>
                  </a:lnTo>
                </a:path>
                <a:path w="3347085" h="658495">
                  <a:moveTo>
                    <a:pt x="329184" y="356615"/>
                  </a:moveTo>
                  <a:lnTo>
                    <a:pt x="335279" y="356615"/>
                  </a:lnTo>
                </a:path>
                <a:path w="3347085" h="658495">
                  <a:moveTo>
                    <a:pt x="664463" y="356615"/>
                  </a:moveTo>
                  <a:lnTo>
                    <a:pt x="670559" y="356615"/>
                  </a:lnTo>
                </a:path>
                <a:path w="3347085" h="658495">
                  <a:moveTo>
                    <a:pt x="999744" y="356615"/>
                  </a:moveTo>
                  <a:lnTo>
                    <a:pt x="1005839" y="356615"/>
                  </a:lnTo>
                </a:path>
                <a:path w="3347085" h="658495">
                  <a:moveTo>
                    <a:pt x="1664204" y="356615"/>
                  </a:moveTo>
                  <a:lnTo>
                    <a:pt x="1670300" y="356615"/>
                  </a:lnTo>
                </a:path>
                <a:path w="3347085" h="658495">
                  <a:moveTo>
                    <a:pt x="1999484" y="356615"/>
                  </a:moveTo>
                  <a:lnTo>
                    <a:pt x="2005580" y="356615"/>
                  </a:lnTo>
                </a:path>
                <a:path w="3347085" h="658495">
                  <a:moveTo>
                    <a:pt x="2334764" y="356615"/>
                  </a:moveTo>
                  <a:lnTo>
                    <a:pt x="2340860" y="356615"/>
                  </a:lnTo>
                </a:path>
                <a:path w="3347085" h="658495">
                  <a:moveTo>
                    <a:pt x="2670044" y="356615"/>
                  </a:moveTo>
                  <a:lnTo>
                    <a:pt x="2676140" y="356615"/>
                  </a:lnTo>
                </a:path>
                <a:path w="3347085" h="658495">
                  <a:moveTo>
                    <a:pt x="3005324" y="356615"/>
                  </a:moveTo>
                  <a:lnTo>
                    <a:pt x="3011420" y="356615"/>
                  </a:lnTo>
                </a:path>
                <a:path w="3347085" h="658495">
                  <a:moveTo>
                    <a:pt x="329184" y="365760"/>
                  </a:moveTo>
                  <a:lnTo>
                    <a:pt x="335279" y="365760"/>
                  </a:lnTo>
                </a:path>
                <a:path w="3347085" h="658495">
                  <a:moveTo>
                    <a:pt x="664463" y="365760"/>
                  </a:moveTo>
                  <a:lnTo>
                    <a:pt x="670559" y="365760"/>
                  </a:lnTo>
                </a:path>
                <a:path w="3347085" h="658495">
                  <a:moveTo>
                    <a:pt x="999744" y="365760"/>
                  </a:moveTo>
                  <a:lnTo>
                    <a:pt x="1005839" y="365760"/>
                  </a:lnTo>
                </a:path>
                <a:path w="3347085" h="658495">
                  <a:moveTo>
                    <a:pt x="1664204" y="365760"/>
                  </a:moveTo>
                  <a:lnTo>
                    <a:pt x="1670300" y="365760"/>
                  </a:lnTo>
                </a:path>
                <a:path w="3347085" h="658495">
                  <a:moveTo>
                    <a:pt x="1999484" y="365760"/>
                  </a:moveTo>
                  <a:lnTo>
                    <a:pt x="2005580" y="365760"/>
                  </a:lnTo>
                </a:path>
                <a:path w="3347085" h="658495">
                  <a:moveTo>
                    <a:pt x="2334764" y="365760"/>
                  </a:moveTo>
                  <a:lnTo>
                    <a:pt x="2340860" y="365760"/>
                  </a:lnTo>
                </a:path>
                <a:path w="3347085" h="658495">
                  <a:moveTo>
                    <a:pt x="2670044" y="365760"/>
                  </a:moveTo>
                  <a:lnTo>
                    <a:pt x="2676140" y="365760"/>
                  </a:lnTo>
                </a:path>
                <a:path w="3347085" h="658495">
                  <a:moveTo>
                    <a:pt x="3005324" y="365760"/>
                  </a:moveTo>
                  <a:lnTo>
                    <a:pt x="3011420" y="365760"/>
                  </a:lnTo>
                </a:path>
                <a:path w="3347085" h="658495">
                  <a:moveTo>
                    <a:pt x="3340604" y="365760"/>
                  </a:moveTo>
                  <a:lnTo>
                    <a:pt x="3346700" y="365760"/>
                  </a:lnTo>
                </a:path>
                <a:path w="3347085" h="658495">
                  <a:moveTo>
                    <a:pt x="329184" y="374903"/>
                  </a:moveTo>
                  <a:lnTo>
                    <a:pt x="335279" y="374903"/>
                  </a:lnTo>
                </a:path>
                <a:path w="3347085" h="658495">
                  <a:moveTo>
                    <a:pt x="664463" y="374903"/>
                  </a:moveTo>
                  <a:lnTo>
                    <a:pt x="670559" y="374903"/>
                  </a:lnTo>
                </a:path>
                <a:path w="3347085" h="658495">
                  <a:moveTo>
                    <a:pt x="999744" y="374903"/>
                  </a:moveTo>
                  <a:lnTo>
                    <a:pt x="1005839" y="374903"/>
                  </a:lnTo>
                </a:path>
                <a:path w="3347085" h="658495">
                  <a:moveTo>
                    <a:pt x="1664204" y="374903"/>
                  </a:moveTo>
                  <a:lnTo>
                    <a:pt x="1670300" y="374903"/>
                  </a:lnTo>
                </a:path>
                <a:path w="3347085" h="658495">
                  <a:moveTo>
                    <a:pt x="1999484" y="374903"/>
                  </a:moveTo>
                  <a:lnTo>
                    <a:pt x="2005580" y="374903"/>
                  </a:lnTo>
                </a:path>
                <a:path w="3347085" h="658495">
                  <a:moveTo>
                    <a:pt x="2334764" y="374903"/>
                  </a:moveTo>
                  <a:lnTo>
                    <a:pt x="2340860" y="374903"/>
                  </a:lnTo>
                </a:path>
                <a:path w="3347085" h="658495">
                  <a:moveTo>
                    <a:pt x="2670044" y="374903"/>
                  </a:moveTo>
                  <a:lnTo>
                    <a:pt x="2676140" y="374903"/>
                  </a:lnTo>
                </a:path>
                <a:path w="3347085" h="658495">
                  <a:moveTo>
                    <a:pt x="3005324" y="374903"/>
                  </a:moveTo>
                  <a:lnTo>
                    <a:pt x="3011420" y="374903"/>
                  </a:lnTo>
                </a:path>
                <a:path w="3347085" h="658495">
                  <a:moveTo>
                    <a:pt x="3340604" y="374903"/>
                  </a:moveTo>
                  <a:lnTo>
                    <a:pt x="3346700" y="374903"/>
                  </a:lnTo>
                </a:path>
                <a:path w="3347085" h="658495">
                  <a:moveTo>
                    <a:pt x="329184" y="384048"/>
                  </a:moveTo>
                  <a:lnTo>
                    <a:pt x="335279" y="384048"/>
                  </a:lnTo>
                </a:path>
                <a:path w="3347085" h="658495">
                  <a:moveTo>
                    <a:pt x="664463" y="384048"/>
                  </a:moveTo>
                  <a:lnTo>
                    <a:pt x="670559" y="384048"/>
                  </a:lnTo>
                </a:path>
                <a:path w="3347085" h="658495">
                  <a:moveTo>
                    <a:pt x="999744" y="384048"/>
                  </a:moveTo>
                  <a:lnTo>
                    <a:pt x="1005839" y="384048"/>
                  </a:lnTo>
                </a:path>
                <a:path w="3347085" h="658495">
                  <a:moveTo>
                    <a:pt x="1664204" y="384048"/>
                  </a:moveTo>
                  <a:lnTo>
                    <a:pt x="1670300" y="384048"/>
                  </a:lnTo>
                </a:path>
                <a:path w="3347085" h="658495">
                  <a:moveTo>
                    <a:pt x="1999484" y="384048"/>
                  </a:moveTo>
                  <a:lnTo>
                    <a:pt x="2005580" y="384048"/>
                  </a:lnTo>
                </a:path>
                <a:path w="3347085" h="658495">
                  <a:moveTo>
                    <a:pt x="2334764" y="384048"/>
                  </a:moveTo>
                  <a:lnTo>
                    <a:pt x="2340860" y="384048"/>
                  </a:lnTo>
                </a:path>
                <a:path w="3347085" h="658495">
                  <a:moveTo>
                    <a:pt x="2670044" y="384048"/>
                  </a:moveTo>
                  <a:lnTo>
                    <a:pt x="2676140" y="384048"/>
                  </a:lnTo>
                </a:path>
                <a:path w="3347085" h="658495">
                  <a:moveTo>
                    <a:pt x="3005324" y="384048"/>
                  </a:moveTo>
                  <a:lnTo>
                    <a:pt x="3011420" y="384048"/>
                  </a:lnTo>
                </a:path>
                <a:path w="3347085" h="658495">
                  <a:moveTo>
                    <a:pt x="60960" y="393191"/>
                  </a:moveTo>
                  <a:lnTo>
                    <a:pt x="91440" y="393191"/>
                  </a:lnTo>
                </a:path>
                <a:path w="3347085" h="658495">
                  <a:moveTo>
                    <a:pt x="134112" y="393191"/>
                  </a:moveTo>
                  <a:lnTo>
                    <a:pt x="195072" y="393191"/>
                  </a:lnTo>
                </a:path>
                <a:path w="3347085" h="658495">
                  <a:moveTo>
                    <a:pt x="225551" y="393191"/>
                  </a:moveTo>
                  <a:lnTo>
                    <a:pt x="286512" y="393191"/>
                  </a:lnTo>
                </a:path>
                <a:path w="3347085" h="658495">
                  <a:moveTo>
                    <a:pt x="329184" y="393191"/>
                  </a:moveTo>
                  <a:lnTo>
                    <a:pt x="335279" y="393191"/>
                  </a:lnTo>
                </a:path>
                <a:path w="3347085" h="658495">
                  <a:moveTo>
                    <a:pt x="396240" y="393191"/>
                  </a:moveTo>
                  <a:lnTo>
                    <a:pt x="426720" y="393191"/>
                  </a:lnTo>
                </a:path>
                <a:path w="3347085" h="658495">
                  <a:moveTo>
                    <a:pt x="499872" y="393191"/>
                  </a:moveTo>
                  <a:lnTo>
                    <a:pt x="524255" y="393191"/>
                  </a:lnTo>
                </a:path>
                <a:path w="3347085" h="658495">
                  <a:moveTo>
                    <a:pt x="591312" y="393191"/>
                  </a:moveTo>
                  <a:lnTo>
                    <a:pt x="615695" y="393191"/>
                  </a:lnTo>
                </a:path>
                <a:path w="3347085" h="658495">
                  <a:moveTo>
                    <a:pt x="664463" y="393191"/>
                  </a:moveTo>
                  <a:lnTo>
                    <a:pt x="670559" y="393191"/>
                  </a:lnTo>
                </a:path>
                <a:path w="3347085" h="658495">
                  <a:moveTo>
                    <a:pt x="725424" y="393191"/>
                  </a:moveTo>
                  <a:lnTo>
                    <a:pt x="762000" y="393191"/>
                  </a:lnTo>
                </a:path>
                <a:path w="3347085" h="658495">
                  <a:moveTo>
                    <a:pt x="804672" y="393191"/>
                  </a:moveTo>
                  <a:lnTo>
                    <a:pt x="865632" y="393191"/>
                  </a:lnTo>
                </a:path>
                <a:path w="3347085" h="658495">
                  <a:moveTo>
                    <a:pt x="926592" y="393191"/>
                  </a:moveTo>
                  <a:lnTo>
                    <a:pt x="950975" y="393191"/>
                  </a:lnTo>
                </a:path>
                <a:path w="3347085" h="658495">
                  <a:moveTo>
                    <a:pt x="999744" y="393191"/>
                  </a:moveTo>
                  <a:lnTo>
                    <a:pt x="1005839" y="393191"/>
                  </a:lnTo>
                </a:path>
                <a:path w="3347085" h="658495">
                  <a:moveTo>
                    <a:pt x="1060704" y="393191"/>
                  </a:moveTo>
                  <a:lnTo>
                    <a:pt x="1097280" y="393191"/>
                  </a:lnTo>
                </a:path>
                <a:path w="3347085" h="658495">
                  <a:moveTo>
                    <a:pt x="1139948" y="393191"/>
                  </a:moveTo>
                  <a:lnTo>
                    <a:pt x="1200908" y="393191"/>
                  </a:lnTo>
                </a:path>
                <a:path w="3347085" h="658495">
                  <a:moveTo>
                    <a:pt x="1231388" y="393191"/>
                  </a:moveTo>
                  <a:lnTo>
                    <a:pt x="1292348" y="393191"/>
                  </a:lnTo>
                </a:path>
                <a:path w="3347085" h="658495">
                  <a:moveTo>
                    <a:pt x="1395980" y="393191"/>
                  </a:moveTo>
                  <a:lnTo>
                    <a:pt x="1432556" y="393191"/>
                  </a:lnTo>
                </a:path>
                <a:path w="3347085" h="658495">
                  <a:moveTo>
                    <a:pt x="1475228" y="393191"/>
                  </a:moveTo>
                  <a:lnTo>
                    <a:pt x="1536188" y="393191"/>
                  </a:lnTo>
                </a:path>
                <a:path w="3347085" h="658495">
                  <a:moveTo>
                    <a:pt x="1566668" y="393191"/>
                  </a:moveTo>
                  <a:lnTo>
                    <a:pt x="1627628" y="393191"/>
                  </a:lnTo>
                </a:path>
                <a:path w="3347085" h="658495">
                  <a:moveTo>
                    <a:pt x="1664204" y="393191"/>
                  </a:moveTo>
                  <a:lnTo>
                    <a:pt x="1670300" y="393191"/>
                  </a:lnTo>
                </a:path>
                <a:path w="3347085" h="658495">
                  <a:moveTo>
                    <a:pt x="1731260" y="393191"/>
                  </a:moveTo>
                  <a:lnTo>
                    <a:pt x="1767836" y="393191"/>
                  </a:lnTo>
                </a:path>
                <a:path w="3347085" h="658495">
                  <a:moveTo>
                    <a:pt x="1810508" y="393191"/>
                  </a:moveTo>
                  <a:lnTo>
                    <a:pt x="1871468" y="393191"/>
                  </a:lnTo>
                </a:path>
                <a:path w="3347085" h="658495">
                  <a:moveTo>
                    <a:pt x="1901948" y="393191"/>
                  </a:moveTo>
                  <a:lnTo>
                    <a:pt x="1956812" y="393191"/>
                  </a:lnTo>
                </a:path>
                <a:path w="3347085" h="658495">
                  <a:moveTo>
                    <a:pt x="1999484" y="393191"/>
                  </a:moveTo>
                  <a:lnTo>
                    <a:pt x="2005580" y="393191"/>
                  </a:lnTo>
                </a:path>
                <a:path w="3347085" h="658495">
                  <a:moveTo>
                    <a:pt x="2066540" y="393191"/>
                  </a:moveTo>
                  <a:lnTo>
                    <a:pt x="2103116" y="393191"/>
                  </a:lnTo>
                </a:path>
                <a:path w="3347085" h="658495">
                  <a:moveTo>
                    <a:pt x="2145788" y="393191"/>
                  </a:moveTo>
                  <a:lnTo>
                    <a:pt x="2206748" y="393191"/>
                  </a:lnTo>
                </a:path>
                <a:path w="3347085" h="658495">
                  <a:moveTo>
                    <a:pt x="2237228" y="393191"/>
                  </a:moveTo>
                  <a:lnTo>
                    <a:pt x="2292092" y="393191"/>
                  </a:lnTo>
                </a:path>
                <a:path w="3347085" h="658495">
                  <a:moveTo>
                    <a:pt x="2334764" y="393191"/>
                  </a:moveTo>
                  <a:lnTo>
                    <a:pt x="2340860" y="393191"/>
                  </a:lnTo>
                </a:path>
                <a:path w="3347085" h="658495">
                  <a:moveTo>
                    <a:pt x="2401820" y="393191"/>
                  </a:moveTo>
                  <a:lnTo>
                    <a:pt x="2438396" y="393191"/>
                  </a:lnTo>
                </a:path>
                <a:path w="3347085" h="658495">
                  <a:moveTo>
                    <a:pt x="2481068" y="393191"/>
                  </a:moveTo>
                  <a:lnTo>
                    <a:pt x="2542028" y="393191"/>
                  </a:lnTo>
                </a:path>
                <a:path w="3347085" h="658495">
                  <a:moveTo>
                    <a:pt x="2596892" y="393191"/>
                  </a:moveTo>
                  <a:lnTo>
                    <a:pt x="2621276" y="393191"/>
                  </a:lnTo>
                </a:path>
                <a:path w="3347085" h="658495">
                  <a:moveTo>
                    <a:pt x="2670044" y="393191"/>
                  </a:moveTo>
                  <a:lnTo>
                    <a:pt x="2676140" y="393191"/>
                  </a:lnTo>
                </a:path>
                <a:path w="3347085" h="658495">
                  <a:moveTo>
                    <a:pt x="2737100" y="393191"/>
                  </a:moveTo>
                  <a:lnTo>
                    <a:pt x="2773676" y="393191"/>
                  </a:lnTo>
                </a:path>
                <a:path w="3347085" h="658495">
                  <a:moveTo>
                    <a:pt x="2846828" y="393191"/>
                  </a:moveTo>
                  <a:lnTo>
                    <a:pt x="2871212" y="393191"/>
                  </a:lnTo>
                </a:path>
                <a:path w="3347085" h="658495">
                  <a:moveTo>
                    <a:pt x="2932172" y="393191"/>
                  </a:moveTo>
                  <a:lnTo>
                    <a:pt x="2956556" y="393191"/>
                  </a:lnTo>
                </a:path>
                <a:path w="3347085" h="658495">
                  <a:moveTo>
                    <a:pt x="3005324" y="393191"/>
                  </a:moveTo>
                  <a:lnTo>
                    <a:pt x="3011420" y="393191"/>
                  </a:lnTo>
                </a:path>
                <a:path w="3347085" h="658495">
                  <a:moveTo>
                    <a:pt x="3072380" y="393191"/>
                  </a:moveTo>
                  <a:lnTo>
                    <a:pt x="3108956" y="393191"/>
                  </a:lnTo>
                </a:path>
                <a:path w="3347085" h="658495">
                  <a:moveTo>
                    <a:pt x="3151628" y="393191"/>
                  </a:moveTo>
                  <a:lnTo>
                    <a:pt x="3206492" y="393191"/>
                  </a:lnTo>
                </a:path>
                <a:path w="3347085" h="658495">
                  <a:moveTo>
                    <a:pt x="3236972" y="393191"/>
                  </a:moveTo>
                  <a:lnTo>
                    <a:pt x="3297932" y="393191"/>
                  </a:lnTo>
                </a:path>
                <a:path w="3347085" h="658495">
                  <a:moveTo>
                    <a:pt x="3340604" y="393191"/>
                  </a:moveTo>
                  <a:lnTo>
                    <a:pt x="3346700" y="393191"/>
                  </a:lnTo>
                </a:path>
                <a:path w="3347085" h="658495">
                  <a:moveTo>
                    <a:pt x="48768" y="402336"/>
                  </a:moveTo>
                  <a:lnTo>
                    <a:pt x="97535" y="402336"/>
                  </a:lnTo>
                </a:path>
                <a:path w="3347085" h="658495">
                  <a:moveTo>
                    <a:pt x="134112" y="402336"/>
                  </a:moveTo>
                  <a:lnTo>
                    <a:pt x="195072" y="402336"/>
                  </a:lnTo>
                </a:path>
                <a:path w="3347085" h="658495">
                  <a:moveTo>
                    <a:pt x="225551" y="402336"/>
                  </a:moveTo>
                  <a:lnTo>
                    <a:pt x="286512" y="402336"/>
                  </a:lnTo>
                </a:path>
                <a:path w="3347085" h="658495">
                  <a:moveTo>
                    <a:pt x="329184" y="402336"/>
                  </a:moveTo>
                  <a:lnTo>
                    <a:pt x="335279" y="402336"/>
                  </a:lnTo>
                </a:path>
                <a:path w="3347085" h="658495">
                  <a:moveTo>
                    <a:pt x="384048" y="402336"/>
                  </a:moveTo>
                  <a:lnTo>
                    <a:pt x="432815" y="402336"/>
                  </a:lnTo>
                </a:path>
                <a:path w="3347085" h="658495">
                  <a:moveTo>
                    <a:pt x="499872" y="402336"/>
                  </a:moveTo>
                  <a:lnTo>
                    <a:pt x="524255" y="402336"/>
                  </a:lnTo>
                </a:path>
                <a:path w="3347085" h="658495">
                  <a:moveTo>
                    <a:pt x="591312" y="402336"/>
                  </a:moveTo>
                  <a:lnTo>
                    <a:pt x="615695" y="402336"/>
                  </a:lnTo>
                </a:path>
                <a:path w="3347085" h="658495">
                  <a:moveTo>
                    <a:pt x="664463" y="402336"/>
                  </a:moveTo>
                  <a:lnTo>
                    <a:pt x="670559" y="402336"/>
                  </a:lnTo>
                </a:path>
                <a:path w="3347085" h="658495">
                  <a:moveTo>
                    <a:pt x="713232" y="402336"/>
                  </a:moveTo>
                  <a:lnTo>
                    <a:pt x="768096" y="402336"/>
                  </a:lnTo>
                </a:path>
                <a:path w="3347085" h="658495">
                  <a:moveTo>
                    <a:pt x="804672" y="402336"/>
                  </a:moveTo>
                  <a:lnTo>
                    <a:pt x="865632" y="402336"/>
                  </a:lnTo>
                </a:path>
                <a:path w="3347085" h="658495">
                  <a:moveTo>
                    <a:pt x="926592" y="402336"/>
                  </a:moveTo>
                  <a:lnTo>
                    <a:pt x="950975" y="402336"/>
                  </a:lnTo>
                </a:path>
                <a:path w="3347085" h="658495">
                  <a:moveTo>
                    <a:pt x="999744" y="402336"/>
                  </a:moveTo>
                  <a:lnTo>
                    <a:pt x="1005839" y="402336"/>
                  </a:lnTo>
                </a:path>
                <a:path w="3347085" h="658495">
                  <a:moveTo>
                    <a:pt x="1048512" y="402336"/>
                  </a:moveTo>
                  <a:lnTo>
                    <a:pt x="1103376" y="402336"/>
                  </a:lnTo>
                </a:path>
                <a:path w="3347085" h="658495">
                  <a:moveTo>
                    <a:pt x="1139948" y="402336"/>
                  </a:moveTo>
                  <a:lnTo>
                    <a:pt x="1200908" y="402336"/>
                  </a:lnTo>
                </a:path>
                <a:path w="3347085" h="658495">
                  <a:moveTo>
                    <a:pt x="1231388" y="402336"/>
                  </a:moveTo>
                  <a:lnTo>
                    <a:pt x="1292348" y="402336"/>
                  </a:lnTo>
                </a:path>
                <a:path w="3347085" h="658495">
                  <a:moveTo>
                    <a:pt x="1383788" y="402336"/>
                  </a:moveTo>
                  <a:lnTo>
                    <a:pt x="1438652" y="402336"/>
                  </a:lnTo>
                </a:path>
                <a:path w="3347085" h="658495">
                  <a:moveTo>
                    <a:pt x="1475228" y="402336"/>
                  </a:moveTo>
                  <a:lnTo>
                    <a:pt x="1536188" y="402336"/>
                  </a:lnTo>
                </a:path>
                <a:path w="3347085" h="658495">
                  <a:moveTo>
                    <a:pt x="1566668" y="402336"/>
                  </a:moveTo>
                  <a:lnTo>
                    <a:pt x="1627628" y="402336"/>
                  </a:lnTo>
                </a:path>
                <a:path w="3347085" h="658495">
                  <a:moveTo>
                    <a:pt x="1664204" y="402336"/>
                  </a:moveTo>
                  <a:lnTo>
                    <a:pt x="1670300" y="402336"/>
                  </a:lnTo>
                </a:path>
                <a:path w="3347085" h="658495">
                  <a:moveTo>
                    <a:pt x="1719068" y="402336"/>
                  </a:moveTo>
                  <a:lnTo>
                    <a:pt x="1773932" y="402336"/>
                  </a:lnTo>
                </a:path>
                <a:path w="3347085" h="658495">
                  <a:moveTo>
                    <a:pt x="1810508" y="402336"/>
                  </a:moveTo>
                  <a:lnTo>
                    <a:pt x="1871468" y="402336"/>
                  </a:lnTo>
                </a:path>
                <a:path w="3347085" h="658495">
                  <a:moveTo>
                    <a:pt x="1901948" y="402336"/>
                  </a:moveTo>
                  <a:lnTo>
                    <a:pt x="1956812" y="402336"/>
                  </a:lnTo>
                </a:path>
                <a:path w="3347085" h="658495">
                  <a:moveTo>
                    <a:pt x="1999484" y="402336"/>
                  </a:moveTo>
                  <a:lnTo>
                    <a:pt x="2005580" y="402336"/>
                  </a:lnTo>
                </a:path>
                <a:path w="3347085" h="658495">
                  <a:moveTo>
                    <a:pt x="2054348" y="402336"/>
                  </a:moveTo>
                  <a:lnTo>
                    <a:pt x="2109212" y="402336"/>
                  </a:lnTo>
                </a:path>
                <a:path w="3347085" h="658495">
                  <a:moveTo>
                    <a:pt x="2145788" y="402336"/>
                  </a:moveTo>
                  <a:lnTo>
                    <a:pt x="2206748" y="402336"/>
                  </a:lnTo>
                </a:path>
                <a:path w="3347085" h="658495">
                  <a:moveTo>
                    <a:pt x="2237228" y="402336"/>
                  </a:moveTo>
                  <a:lnTo>
                    <a:pt x="2292092" y="402336"/>
                  </a:lnTo>
                </a:path>
                <a:path w="3347085" h="658495">
                  <a:moveTo>
                    <a:pt x="2334764" y="402336"/>
                  </a:moveTo>
                  <a:lnTo>
                    <a:pt x="2340860" y="402336"/>
                  </a:lnTo>
                </a:path>
                <a:path w="3347085" h="658495">
                  <a:moveTo>
                    <a:pt x="2389628" y="402336"/>
                  </a:moveTo>
                  <a:lnTo>
                    <a:pt x="2444492" y="402336"/>
                  </a:lnTo>
                </a:path>
                <a:path w="3347085" h="658495">
                  <a:moveTo>
                    <a:pt x="2481068" y="402336"/>
                  </a:moveTo>
                  <a:lnTo>
                    <a:pt x="2542028" y="402336"/>
                  </a:lnTo>
                </a:path>
                <a:path w="3347085" h="658495">
                  <a:moveTo>
                    <a:pt x="2596892" y="402336"/>
                  </a:moveTo>
                  <a:lnTo>
                    <a:pt x="2621276" y="402336"/>
                  </a:lnTo>
                </a:path>
                <a:path w="3347085" h="658495">
                  <a:moveTo>
                    <a:pt x="2670044" y="402336"/>
                  </a:moveTo>
                  <a:lnTo>
                    <a:pt x="2676140" y="402336"/>
                  </a:lnTo>
                </a:path>
                <a:path w="3347085" h="658495">
                  <a:moveTo>
                    <a:pt x="2724908" y="402336"/>
                  </a:moveTo>
                  <a:lnTo>
                    <a:pt x="2779772" y="402336"/>
                  </a:lnTo>
                </a:path>
                <a:path w="3347085" h="658495">
                  <a:moveTo>
                    <a:pt x="2846828" y="402336"/>
                  </a:moveTo>
                  <a:lnTo>
                    <a:pt x="2871212" y="402336"/>
                  </a:lnTo>
                </a:path>
                <a:path w="3347085" h="658495">
                  <a:moveTo>
                    <a:pt x="2932172" y="402336"/>
                  </a:moveTo>
                  <a:lnTo>
                    <a:pt x="2956556" y="402336"/>
                  </a:lnTo>
                </a:path>
                <a:path w="3347085" h="658495">
                  <a:moveTo>
                    <a:pt x="3005324" y="402336"/>
                  </a:moveTo>
                  <a:lnTo>
                    <a:pt x="3011420" y="402336"/>
                  </a:lnTo>
                </a:path>
                <a:path w="3347085" h="658495">
                  <a:moveTo>
                    <a:pt x="3060188" y="402336"/>
                  </a:moveTo>
                  <a:lnTo>
                    <a:pt x="3115052" y="402336"/>
                  </a:lnTo>
                </a:path>
                <a:path w="3347085" h="658495">
                  <a:moveTo>
                    <a:pt x="3151628" y="402336"/>
                  </a:moveTo>
                  <a:lnTo>
                    <a:pt x="3206492" y="402336"/>
                  </a:lnTo>
                </a:path>
                <a:path w="3347085" h="658495">
                  <a:moveTo>
                    <a:pt x="3236972" y="402336"/>
                  </a:moveTo>
                  <a:lnTo>
                    <a:pt x="3297932" y="402336"/>
                  </a:lnTo>
                </a:path>
                <a:path w="3347085" h="658495">
                  <a:moveTo>
                    <a:pt x="3340604" y="402336"/>
                  </a:moveTo>
                  <a:lnTo>
                    <a:pt x="3346700" y="402336"/>
                  </a:lnTo>
                </a:path>
                <a:path w="3347085" h="658495">
                  <a:moveTo>
                    <a:pt x="42672" y="411479"/>
                  </a:moveTo>
                  <a:lnTo>
                    <a:pt x="103632" y="411479"/>
                  </a:lnTo>
                </a:path>
                <a:path w="3347085" h="658495">
                  <a:moveTo>
                    <a:pt x="128016" y="411479"/>
                  </a:moveTo>
                  <a:lnTo>
                    <a:pt x="195072" y="411479"/>
                  </a:lnTo>
                </a:path>
                <a:path w="3347085" h="658495">
                  <a:moveTo>
                    <a:pt x="219456" y="411479"/>
                  </a:moveTo>
                  <a:lnTo>
                    <a:pt x="286512" y="411479"/>
                  </a:lnTo>
                </a:path>
                <a:path w="3347085" h="658495">
                  <a:moveTo>
                    <a:pt x="329184" y="411479"/>
                  </a:moveTo>
                  <a:lnTo>
                    <a:pt x="335279" y="411479"/>
                  </a:lnTo>
                </a:path>
                <a:path w="3347085" h="658495">
                  <a:moveTo>
                    <a:pt x="377951" y="411479"/>
                  </a:moveTo>
                  <a:lnTo>
                    <a:pt x="438912" y="411479"/>
                  </a:lnTo>
                </a:path>
                <a:path w="3347085" h="658495">
                  <a:moveTo>
                    <a:pt x="493775" y="411479"/>
                  </a:moveTo>
                  <a:lnTo>
                    <a:pt x="524256" y="411479"/>
                  </a:lnTo>
                </a:path>
                <a:path w="3347085" h="658495">
                  <a:moveTo>
                    <a:pt x="585216" y="411479"/>
                  </a:moveTo>
                  <a:lnTo>
                    <a:pt x="615696" y="411479"/>
                  </a:lnTo>
                </a:path>
                <a:path w="3347085" h="658495">
                  <a:moveTo>
                    <a:pt x="664463" y="411479"/>
                  </a:moveTo>
                  <a:lnTo>
                    <a:pt x="670559" y="411479"/>
                  </a:lnTo>
                </a:path>
                <a:path w="3347085" h="658495">
                  <a:moveTo>
                    <a:pt x="713232" y="411479"/>
                  </a:moveTo>
                  <a:lnTo>
                    <a:pt x="774192" y="411479"/>
                  </a:lnTo>
                </a:path>
                <a:path w="3347085" h="658495">
                  <a:moveTo>
                    <a:pt x="798576" y="411479"/>
                  </a:moveTo>
                  <a:lnTo>
                    <a:pt x="865632" y="411479"/>
                  </a:lnTo>
                </a:path>
                <a:path w="3347085" h="658495">
                  <a:moveTo>
                    <a:pt x="920495" y="411479"/>
                  </a:moveTo>
                  <a:lnTo>
                    <a:pt x="950976" y="411479"/>
                  </a:lnTo>
                </a:path>
                <a:path w="3347085" h="658495">
                  <a:moveTo>
                    <a:pt x="999744" y="411479"/>
                  </a:moveTo>
                  <a:lnTo>
                    <a:pt x="1005839" y="411479"/>
                  </a:lnTo>
                </a:path>
                <a:path w="3347085" h="658495">
                  <a:moveTo>
                    <a:pt x="1042416" y="411479"/>
                  </a:moveTo>
                  <a:lnTo>
                    <a:pt x="1109472" y="411479"/>
                  </a:lnTo>
                </a:path>
                <a:path w="3347085" h="658495">
                  <a:moveTo>
                    <a:pt x="1133852" y="411479"/>
                  </a:moveTo>
                  <a:lnTo>
                    <a:pt x="1200908" y="411479"/>
                  </a:lnTo>
                </a:path>
                <a:path w="3347085" h="658495">
                  <a:moveTo>
                    <a:pt x="1225292" y="411479"/>
                  </a:moveTo>
                  <a:lnTo>
                    <a:pt x="1292348" y="411479"/>
                  </a:lnTo>
                </a:path>
                <a:path w="3347085" h="658495">
                  <a:moveTo>
                    <a:pt x="1377692" y="411479"/>
                  </a:moveTo>
                  <a:lnTo>
                    <a:pt x="1444748" y="411479"/>
                  </a:lnTo>
                </a:path>
                <a:path w="3347085" h="658495">
                  <a:moveTo>
                    <a:pt x="1469132" y="411479"/>
                  </a:moveTo>
                  <a:lnTo>
                    <a:pt x="1536188" y="411479"/>
                  </a:lnTo>
                </a:path>
                <a:path w="3347085" h="658495">
                  <a:moveTo>
                    <a:pt x="1560572" y="411479"/>
                  </a:moveTo>
                  <a:lnTo>
                    <a:pt x="1627628" y="411479"/>
                  </a:lnTo>
                </a:path>
                <a:path w="3347085" h="658495">
                  <a:moveTo>
                    <a:pt x="1664204" y="411479"/>
                  </a:moveTo>
                  <a:lnTo>
                    <a:pt x="1670300" y="411479"/>
                  </a:lnTo>
                </a:path>
                <a:path w="3347085" h="658495">
                  <a:moveTo>
                    <a:pt x="1712972" y="411479"/>
                  </a:moveTo>
                  <a:lnTo>
                    <a:pt x="1780028" y="411479"/>
                  </a:lnTo>
                </a:path>
                <a:path w="3347085" h="658495">
                  <a:moveTo>
                    <a:pt x="1804412" y="411479"/>
                  </a:moveTo>
                  <a:lnTo>
                    <a:pt x="1871468" y="411479"/>
                  </a:lnTo>
                </a:path>
                <a:path w="3347085" h="658495">
                  <a:moveTo>
                    <a:pt x="1895852" y="411479"/>
                  </a:moveTo>
                  <a:lnTo>
                    <a:pt x="1956812" y="411479"/>
                  </a:lnTo>
                </a:path>
                <a:path w="3347085" h="658495">
                  <a:moveTo>
                    <a:pt x="1999484" y="411479"/>
                  </a:moveTo>
                  <a:lnTo>
                    <a:pt x="2005580" y="411479"/>
                  </a:lnTo>
                </a:path>
                <a:path w="3347085" h="658495">
                  <a:moveTo>
                    <a:pt x="2048252" y="411479"/>
                  </a:moveTo>
                  <a:lnTo>
                    <a:pt x="2115308" y="411479"/>
                  </a:lnTo>
                </a:path>
                <a:path w="3347085" h="658495">
                  <a:moveTo>
                    <a:pt x="2139692" y="411479"/>
                  </a:moveTo>
                  <a:lnTo>
                    <a:pt x="2206748" y="411479"/>
                  </a:lnTo>
                </a:path>
                <a:path w="3347085" h="658495">
                  <a:moveTo>
                    <a:pt x="2231132" y="411479"/>
                  </a:moveTo>
                  <a:lnTo>
                    <a:pt x="2292092" y="411479"/>
                  </a:lnTo>
                </a:path>
                <a:path w="3347085" h="658495">
                  <a:moveTo>
                    <a:pt x="2334764" y="411479"/>
                  </a:moveTo>
                  <a:lnTo>
                    <a:pt x="2340860" y="411479"/>
                  </a:lnTo>
                </a:path>
                <a:path w="3347085" h="658495">
                  <a:moveTo>
                    <a:pt x="2383532" y="411479"/>
                  </a:moveTo>
                  <a:lnTo>
                    <a:pt x="2450588" y="411479"/>
                  </a:lnTo>
                </a:path>
                <a:path w="3347085" h="658495">
                  <a:moveTo>
                    <a:pt x="2474972" y="411479"/>
                  </a:moveTo>
                  <a:lnTo>
                    <a:pt x="2542028" y="411479"/>
                  </a:lnTo>
                </a:path>
                <a:path w="3347085" h="658495">
                  <a:moveTo>
                    <a:pt x="2590796" y="411479"/>
                  </a:moveTo>
                  <a:lnTo>
                    <a:pt x="2621276" y="411479"/>
                  </a:lnTo>
                </a:path>
                <a:path w="3347085" h="658495">
                  <a:moveTo>
                    <a:pt x="2670044" y="411479"/>
                  </a:moveTo>
                  <a:lnTo>
                    <a:pt x="2676140" y="411479"/>
                  </a:lnTo>
                </a:path>
                <a:path w="3347085" h="658495">
                  <a:moveTo>
                    <a:pt x="2718812" y="411479"/>
                  </a:moveTo>
                  <a:lnTo>
                    <a:pt x="2785868" y="411479"/>
                  </a:lnTo>
                </a:path>
                <a:path w="3347085" h="658495">
                  <a:moveTo>
                    <a:pt x="2840732" y="411479"/>
                  </a:moveTo>
                  <a:lnTo>
                    <a:pt x="2871212" y="411479"/>
                  </a:lnTo>
                </a:path>
                <a:path w="3347085" h="658495">
                  <a:moveTo>
                    <a:pt x="2926076" y="411479"/>
                  </a:moveTo>
                  <a:lnTo>
                    <a:pt x="2956556" y="411479"/>
                  </a:lnTo>
                </a:path>
                <a:path w="3347085" h="658495">
                  <a:moveTo>
                    <a:pt x="3005324" y="411479"/>
                  </a:moveTo>
                  <a:lnTo>
                    <a:pt x="3011420" y="411479"/>
                  </a:lnTo>
                </a:path>
                <a:path w="3347085" h="658495">
                  <a:moveTo>
                    <a:pt x="3054092" y="411479"/>
                  </a:moveTo>
                  <a:lnTo>
                    <a:pt x="3121148" y="411479"/>
                  </a:lnTo>
                </a:path>
                <a:path w="3347085" h="658495">
                  <a:moveTo>
                    <a:pt x="3145532" y="411479"/>
                  </a:moveTo>
                  <a:lnTo>
                    <a:pt x="3206492" y="411479"/>
                  </a:lnTo>
                </a:path>
                <a:path w="3347085" h="658495">
                  <a:moveTo>
                    <a:pt x="3230876" y="411479"/>
                  </a:moveTo>
                  <a:lnTo>
                    <a:pt x="3297932" y="411479"/>
                  </a:lnTo>
                </a:path>
                <a:path w="3347085" h="658495">
                  <a:moveTo>
                    <a:pt x="3340604" y="411479"/>
                  </a:moveTo>
                  <a:lnTo>
                    <a:pt x="3346700" y="411479"/>
                  </a:lnTo>
                </a:path>
                <a:path w="3347085" h="658495">
                  <a:moveTo>
                    <a:pt x="42672" y="420624"/>
                  </a:moveTo>
                  <a:lnTo>
                    <a:pt x="67055" y="420624"/>
                  </a:lnTo>
                </a:path>
                <a:path w="3347085" h="658495">
                  <a:moveTo>
                    <a:pt x="85343" y="420624"/>
                  </a:moveTo>
                  <a:lnTo>
                    <a:pt x="109727" y="420624"/>
                  </a:lnTo>
                </a:path>
                <a:path w="3347085" h="658495">
                  <a:moveTo>
                    <a:pt x="128016" y="420624"/>
                  </a:moveTo>
                  <a:lnTo>
                    <a:pt x="152399" y="420624"/>
                  </a:lnTo>
                </a:path>
                <a:path w="3347085" h="658495">
                  <a:moveTo>
                    <a:pt x="219456" y="420624"/>
                  </a:moveTo>
                  <a:lnTo>
                    <a:pt x="243839" y="420624"/>
                  </a:lnTo>
                </a:path>
                <a:path w="3347085" h="658495">
                  <a:moveTo>
                    <a:pt x="329184" y="420624"/>
                  </a:moveTo>
                  <a:lnTo>
                    <a:pt x="335279" y="420624"/>
                  </a:lnTo>
                </a:path>
                <a:path w="3347085" h="658495">
                  <a:moveTo>
                    <a:pt x="377951" y="420624"/>
                  </a:moveTo>
                  <a:lnTo>
                    <a:pt x="402335" y="420624"/>
                  </a:lnTo>
                </a:path>
                <a:path w="3347085" h="658495">
                  <a:moveTo>
                    <a:pt x="414528" y="420624"/>
                  </a:moveTo>
                  <a:lnTo>
                    <a:pt x="445008" y="420624"/>
                  </a:lnTo>
                </a:path>
                <a:path w="3347085" h="658495">
                  <a:moveTo>
                    <a:pt x="487680" y="420624"/>
                  </a:moveTo>
                  <a:lnTo>
                    <a:pt x="524256" y="420624"/>
                  </a:lnTo>
                </a:path>
                <a:path w="3347085" h="658495">
                  <a:moveTo>
                    <a:pt x="579119" y="420624"/>
                  </a:moveTo>
                  <a:lnTo>
                    <a:pt x="615696" y="420624"/>
                  </a:lnTo>
                </a:path>
                <a:path w="3347085" h="658495">
                  <a:moveTo>
                    <a:pt x="664463" y="420624"/>
                  </a:moveTo>
                  <a:lnTo>
                    <a:pt x="670559" y="420624"/>
                  </a:lnTo>
                </a:path>
                <a:path w="3347085" h="658495">
                  <a:moveTo>
                    <a:pt x="713232" y="420624"/>
                  </a:moveTo>
                  <a:lnTo>
                    <a:pt x="731520" y="420624"/>
                  </a:lnTo>
                </a:path>
                <a:path w="3347085" h="658495">
                  <a:moveTo>
                    <a:pt x="749807" y="420624"/>
                  </a:moveTo>
                  <a:lnTo>
                    <a:pt x="780288" y="420624"/>
                  </a:lnTo>
                </a:path>
                <a:path w="3347085" h="658495">
                  <a:moveTo>
                    <a:pt x="798576" y="420624"/>
                  </a:moveTo>
                  <a:lnTo>
                    <a:pt x="822959" y="420624"/>
                  </a:lnTo>
                </a:path>
                <a:path w="3347085" h="658495">
                  <a:moveTo>
                    <a:pt x="914400" y="420624"/>
                  </a:moveTo>
                  <a:lnTo>
                    <a:pt x="950976" y="420624"/>
                  </a:lnTo>
                </a:path>
                <a:path w="3347085" h="658495">
                  <a:moveTo>
                    <a:pt x="999744" y="420624"/>
                  </a:moveTo>
                  <a:lnTo>
                    <a:pt x="1005839" y="420624"/>
                  </a:lnTo>
                </a:path>
                <a:path w="3347085" h="658495">
                  <a:moveTo>
                    <a:pt x="1042416" y="420624"/>
                  </a:moveTo>
                  <a:lnTo>
                    <a:pt x="1066799" y="420624"/>
                  </a:lnTo>
                </a:path>
                <a:path w="3347085" h="658495">
                  <a:moveTo>
                    <a:pt x="1085084" y="420624"/>
                  </a:moveTo>
                  <a:lnTo>
                    <a:pt x="1115564" y="420624"/>
                  </a:lnTo>
                </a:path>
                <a:path w="3347085" h="658495">
                  <a:moveTo>
                    <a:pt x="1133852" y="420624"/>
                  </a:moveTo>
                  <a:lnTo>
                    <a:pt x="1158236" y="420624"/>
                  </a:lnTo>
                </a:path>
                <a:path w="3347085" h="658495">
                  <a:moveTo>
                    <a:pt x="1225292" y="420624"/>
                  </a:moveTo>
                  <a:lnTo>
                    <a:pt x="1249676" y="420624"/>
                  </a:lnTo>
                </a:path>
                <a:path w="3347085" h="658495">
                  <a:moveTo>
                    <a:pt x="1377692" y="420624"/>
                  </a:moveTo>
                  <a:lnTo>
                    <a:pt x="1402076" y="420624"/>
                  </a:lnTo>
                </a:path>
                <a:path w="3347085" h="658495">
                  <a:moveTo>
                    <a:pt x="1420364" y="420624"/>
                  </a:moveTo>
                  <a:lnTo>
                    <a:pt x="1450844" y="420624"/>
                  </a:lnTo>
                </a:path>
                <a:path w="3347085" h="658495">
                  <a:moveTo>
                    <a:pt x="1469132" y="420624"/>
                  </a:moveTo>
                  <a:lnTo>
                    <a:pt x="1493516" y="420624"/>
                  </a:lnTo>
                </a:path>
                <a:path w="3347085" h="658495">
                  <a:moveTo>
                    <a:pt x="1560572" y="420624"/>
                  </a:moveTo>
                  <a:lnTo>
                    <a:pt x="1584956" y="420624"/>
                  </a:lnTo>
                </a:path>
                <a:path w="3347085" h="658495">
                  <a:moveTo>
                    <a:pt x="1664204" y="420624"/>
                  </a:moveTo>
                  <a:lnTo>
                    <a:pt x="1670300" y="420624"/>
                  </a:lnTo>
                </a:path>
                <a:path w="3347085" h="658495">
                  <a:moveTo>
                    <a:pt x="1712972" y="420624"/>
                  </a:moveTo>
                  <a:lnTo>
                    <a:pt x="1737356" y="420624"/>
                  </a:lnTo>
                </a:path>
                <a:path w="3347085" h="658495">
                  <a:moveTo>
                    <a:pt x="1755644" y="420624"/>
                  </a:moveTo>
                  <a:lnTo>
                    <a:pt x="1786124" y="420624"/>
                  </a:lnTo>
                </a:path>
                <a:path w="3347085" h="658495">
                  <a:moveTo>
                    <a:pt x="1804412" y="420624"/>
                  </a:moveTo>
                  <a:lnTo>
                    <a:pt x="1828796" y="420624"/>
                  </a:lnTo>
                </a:path>
                <a:path w="3347085" h="658495">
                  <a:moveTo>
                    <a:pt x="1895852" y="420624"/>
                  </a:moveTo>
                  <a:lnTo>
                    <a:pt x="1920236" y="420624"/>
                  </a:lnTo>
                </a:path>
                <a:path w="3347085" h="658495">
                  <a:moveTo>
                    <a:pt x="1999484" y="420624"/>
                  </a:moveTo>
                  <a:lnTo>
                    <a:pt x="2005580" y="420624"/>
                  </a:lnTo>
                </a:path>
                <a:path w="3347085" h="658495">
                  <a:moveTo>
                    <a:pt x="2048252" y="420624"/>
                  </a:moveTo>
                  <a:lnTo>
                    <a:pt x="2072636" y="420624"/>
                  </a:lnTo>
                </a:path>
                <a:path w="3347085" h="658495">
                  <a:moveTo>
                    <a:pt x="2090924" y="420624"/>
                  </a:moveTo>
                  <a:lnTo>
                    <a:pt x="2121404" y="420624"/>
                  </a:lnTo>
                </a:path>
                <a:path w="3347085" h="658495">
                  <a:moveTo>
                    <a:pt x="2139692" y="420624"/>
                  </a:moveTo>
                  <a:lnTo>
                    <a:pt x="2164076" y="420624"/>
                  </a:lnTo>
                </a:path>
                <a:path w="3347085" h="658495">
                  <a:moveTo>
                    <a:pt x="2231132" y="420624"/>
                  </a:moveTo>
                  <a:lnTo>
                    <a:pt x="2255516" y="420624"/>
                  </a:lnTo>
                </a:path>
                <a:path w="3347085" h="658495">
                  <a:moveTo>
                    <a:pt x="2334764" y="420624"/>
                  </a:moveTo>
                  <a:lnTo>
                    <a:pt x="2340860" y="420624"/>
                  </a:lnTo>
                </a:path>
                <a:path w="3347085" h="658495">
                  <a:moveTo>
                    <a:pt x="2383532" y="420624"/>
                  </a:moveTo>
                  <a:lnTo>
                    <a:pt x="2407916" y="420624"/>
                  </a:lnTo>
                </a:path>
                <a:path w="3347085" h="658495">
                  <a:moveTo>
                    <a:pt x="2426204" y="420624"/>
                  </a:moveTo>
                  <a:lnTo>
                    <a:pt x="2456684" y="420624"/>
                  </a:lnTo>
                </a:path>
                <a:path w="3347085" h="658495">
                  <a:moveTo>
                    <a:pt x="2474972" y="420624"/>
                  </a:moveTo>
                  <a:lnTo>
                    <a:pt x="2499356" y="420624"/>
                  </a:lnTo>
                </a:path>
                <a:path w="3347085" h="658495">
                  <a:moveTo>
                    <a:pt x="2584700" y="420624"/>
                  </a:moveTo>
                  <a:lnTo>
                    <a:pt x="2621276" y="420624"/>
                  </a:lnTo>
                </a:path>
                <a:path w="3347085" h="658495">
                  <a:moveTo>
                    <a:pt x="2670044" y="420624"/>
                  </a:moveTo>
                  <a:lnTo>
                    <a:pt x="2676140" y="420624"/>
                  </a:lnTo>
                </a:path>
                <a:path w="3347085" h="658495">
                  <a:moveTo>
                    <a:pt x="2718812" y="420624"/>
                  </a:moveTo>
                  <a:lnTo>
                    <a:pt x="2743196" y="420624"/>
                  </a:lnTo>
                </a:path>
                <a:path w="3347085" h="658495">
                  <a:moveTo>
                    <a:pt x="2761484" y="420624"/>
                  </a:moveTo>
                  <a:lnTo>
                    <a:pt x="2791964" y="420624"/>
                  </a:lnTo>
                </a:path>
                <a:path w="3347085" h="658495">
                  <a:moveTo>
                    <a:pt x="2834636" y="420624"/>
                  </a:moveTo>
                  <a:lnTo>
                    <a:pt x="2871212" y="420624"/>
                  </a:lnTo>
                </a:path>
                <a:path w="3347085" h="658495">
                  <a:moveTo>
                    <a:pt x="2919980" y="420624"/>
                  </a:moveTo>
                  <a:lnTo>
                    <a:pt x="2956556" y="420624"/>
                  </a:lnTo>
                </a:path>
                <a:path w="3347085" h="658495">
                  <a:moveTo>
                    <a:pt x="3005324" y="420624"/>
                  </a:moveTo>
                  <a:lnTo>
                    <a:pt x="3011420" y="420624"/>
                  </a:lnTo>
                </a:path>
                <a:path w="3347085" h="658495">
                  <a:moveTo>
                    <a:pt x="3054092" y="420624"/>
                  </a:moveTo>
                  <a:lnTo>
                    <a:pt x="3078476" y="420624"/>
                  </a:lnTo>
                </a:path>
                <a:path w="3347085" h="658495">
                  <a:moveTo>
                    <a:pt x="3096764" y="420624"/>
                  </a:moveTo>
                  <a:lnTo>
                    <a:pt x="3127244" y="420624"/>
                  </a:lnTo>
                </a:path>
                <a:path w="3347085" h="658495">
                  <a:moveTo>
                    <a:pt x="3145532" y="420624"/>
                  </a:moveTo>
                  <a:lnTo>
                    <a:pt x="3169916" y="420624"/>
                  </a:lnTo>
                </a:path>
                <a:path w="3347085" h="658495">
                  <a:moveTo>
                    <a:pt x="3230876" y="420624"/>
                  </a:moveTo>
                  <a:lnTo>
                    <a:pt x="3255260" y="420624"/>
                  </a:lnTo>
                </a:path>
                <a:path w="3347085" h="658495">
                  <a:moveTo>
                    <a:pt x="36575" y="429767"/>
                  </a:moveTo>
                  <a:lnTo>
                    <a:pt x="60959" y="429767"/>
                  </a:lnTo>
                </a:path>
                <a:path w="3347085" h="658495">
                  <a:moveTo>
                    <a:pt x="91440" y="429767"/>
                  </a:moveTo>
                  <a:lnTo>
                    <a:pt x="109728" y="429767"/>
                  </a:lnTo>
                </a:path>
                <a:path w="3347085" h="658495">
                  <a:moveTo>
                    <a:pt x="128016" y="429767"/>
                  </a:moveTo>
                  <a:lnTo>
                    <a:pt x="146304" y="429767"/>
                  </a:lnTo>
                </a:path>
                <a:path w="3347085" h="658495">
                  <a:moveTo>
                    <a:pt x="219456" y="429767"/>
                  </a:moveTo>
                  <a:lnTo>
                    <a:pt x="237744" y="429767"/>
                  </a:lnTo>
                </a:path>
                <a:path w="3347085" h="658495">
                  <a:moveTo>
                    <a:pt x="329184" y="429767"/>
                  </a:moveTo>
                  <a:lnTo>
                    <a:pt x="335279" y="429767"/>
                  </a:lnTo>
                </a:path>
                <a:path w="3347085" h="658495">
                  <a:moveTo>
                    <a:pt x="371856" y="429767"/>
                  </a:moveTo>
                  <a:lnTo>
                    <a:pt x="396239" y="429767"/>
                  </a:lnTo>
                </a:path>
                <a:path w="3347085" h="658495">
                  <a:moveTo>
                    <a:pt x="420624" y="429767"/>
                  </a:moveTo>
                  <a:lnTo>
                    <a:pt x="445007" y="429767"/>
                  </a:lnTo>
                </a:path>
                <a:path w="3347085" h="658495">
                  <a:moveTo>
                    <a:pt x="487680" y="429767"/>
                  </a:moveTo>
                  <a:lnTo>
                    <a:pt x="524256" y="429767"/>
                  </a:lnTo>
                </a:path>
                <a:path w="3347085" h="658495">
                  <a:moveTo>
                    <a:pt x="579119" y="429767"/>
                  </a:moveTo>
                  <a:lnTo>
                    <a:pt x="615696" y="429767"/>
                  </a:lnTo>
                </a:path>
                <a:path w="3347085" h="658495">
                  <a:moveTo>
                    <a:pt x="664463" y="429767"/>
                  </a:moveTo>
                  <a:lnTo>
                    <a:pt x="670559" y="429767"/>
                  </a:lnTo>
                </a:path>
                <a:path w="3347085" h="658495">
                  <a:moveTo>
                    <a:pt x="707136" y="429767"/>
                  </a:moveTo>
                  <a:lnTo>
                    <a:pt x="725424" y="429767"/>
                  </a:lnTo>
                </a:path>
                <a:path w="3347085" h="658495">
                  <a:moveTo>
                    <a:pt x="755904" y="429767"/>
                  </a:moveTo>
                  <a:lnTo>
                    <a:pt x="780287" y="429767"/>
                  </a:lnTo>
                </a:path>
                <a:path w="3347085" h="658495">
                  <a:moveTo>
                    <a:pt x="798576" y="429767"/>
                  </a:moveTo>
                  <a:lnTo>
                    <a:pt x="816864" y="429767"/>
                  </a:lnTo>
                </a:path>
                <a:path w="3347085" h="658495">
                  <a:moveTo>
                    <a:pt x="914400" y="429767"/>
                  </a:moveTo>
                  <a:lnTo>
                    <a:pt x="950976" y="429767"/>
                  </a:lnTo>
                </a:path>
                <a:path w="3347085" h="658495">
                  <a:moveTo>
                    <a:pt x="999744" y="429767"/>
                  </a:moveTo>
                  <a:lnTo>
                    <a:pt x="1005839" y="429767"/>
                  </a:lnTo>
                </a:path>
                <a:path w="3347085" h="658495">
                  <a:moveTo>
                    <a:pt x="1036319" y="429767"/>
                  </a:moveTo>
                  <a:lnTo>
                    <a:pt x="1060703" y="429767"/>
                  </a:lnTo>
                </a:path>
                <a:path w="3347085" h="658495">
                  <a:moveTo>
                    <a:pt x="1091180" y="429767"/>
                  </a:moveTo>
                  <a:lnTo>
                    <a:pt x="1115564" y="429767"/>
                  </a:lnTo>
                </a:path>
                <a:path w="3347085" h="658495">
                  <a:moveTo>
                    <a:pt x="1133852" y="429767"/>
                  </a:moveTo>
                  <a:lnTo>
                    <a:pt x="1152140" y="429767"/>
                  </a:lnTo>
                </a:path>
                <a:path w="3347085" h="658495">
                  <a:moveTo>
                    <a:pt x="1225292" y="429767"/>
                  </a:moveTo>
                  <a:lnTo>
                    <a:pt x="1243580" y="429767"/>
                  </a:lnTo>
                </a:path>
                <a:path w="3347085" h="658495">
                  <a:moveTo>
                    <a:pt x="1371596" y="429767"/>
                  </a:moveTo>
                  <a:lnTo>
                    <a:pt x="1395980" y="429767"/>
                  </a:lnTo>
                </a:path>
                <a:path w="3347085" h="658495">
                  <a:moveTo>
                    <a:pt x="1426460" y="429767"/>
                  </a:moveTo>
                  <a:lnTo>
                    <a:pt x="1450844" y="429767"/>
                  </a:lnTo>
                </a:path>
                <a:path w="3347085" h="658495">
                  <a:moveTo>
                    <a:pt x="1469132" y="429767"/>
                  </a:moveTo>
                  <a:lnTo>
                    <a:pt x="1487420" y="429767"/>
                  </a:lnTo>
                </a:path>
                <a:path w="3347085" h="658495">
                  <a:moveTo>
                    <a:pt x="1560572" y="429767"/>
                  </a:moveTo>
                  <a:lnTo>
                    <a:pt x="1578860" y="429767"/>
                  </a:lnTo>
                </a:path>
                <a:path w="3347085" h="658495">
                  <a:moveTo>
                    <a:pt x="1664204" y="429767"/>
                  </a:moveTo>
                  <a:lnTo>
                    <a:pt x="1670300" y="429767"/>
                  </a:lnTo>
                </a:path>
                <a:path w="3347085" h="658495">
                  <a:moveTo>
                    <a:pt x="1706876" y="429767"/>
                  </a:moveTo>
                  <a:lnTo>
                    <a:pt x="1731260" y="429767"/>
                  </a:lnTo>
                </a:path>
                <a:path w="3347085" h="658495">
                  <a:moveTo>
                    <a:pt x="1761740" y="429767"/>
                  </a:moveTo>
                  <a:lnTo>
                    <a:pt x="1786124" y="429767"/>
                  </a:lnTo>
                </a:path>
                <a:path w="3347085" h="658495">
                  <a:moveTo>
                    <a:pt x="1804412" y="429767"/>
                  </a:moveTo>
                  <a:lnTo>
                    <a:pt x="1822700" y="429767"/>
                  </a:lnTo>
                </a:path>
                <a:path w="3347085" h="658495">
                  <a:moveTo>
                    <a:pt x="1895852" y="429767"/>
                  </a:moveTo>
                  <a:lnTo>
                    <a:pt x="1914140" y="429767"/>
                  </a:lnTo>
                </a:path>
                <a:path w="3347085" h="658495">
                  <a:moveTo>
                    <a:pt x="1999484" y="429767"/>
                  </a:moveTo>
                  <a:lnTo>
                    <a:pt x="2005580" y="429767"/>
                  </a:lnTo>
                </a:path>
                <a:path w="3347085" h="658495">
                  <a:moveTo>
                    <a:pt x="2042156" y="429767"/>
                  </a:moveTo>
                  <a:lnTo>
                    <a:pt x="2066540" y="429767"/>
                  </a:lnTo>
                </a:path>
                <a:path w="3347085" h="658495">
                  <a:moveTo>
                    <a:pt x="2097020" y="429767"/>
                  </a:moveTo>
                  <a:lnTo>
                    <a:pt x="2121404" y="429767"/>
                  </a:lnTo>
                </a:path>
                <a:path w="3347085" h="658495">
                  <a:moveTo>
                    <a:pt x="2139692" y="429767"/>
                  </a:moveTo>
                  <a:lnTo>
                    <a:pt x="2157980" y="429767"/>
                  </a:lnTo>
                </a:path>
                <a:path w="3347085" h="658495">
                  <a:moveTo>
                    <a:pt x="2231132" y="429767"/>
                  </a:moveTo>
                  <a:lnTo>
                    <a:pt x="2249420" y="429767"/>
                  </a:lnTo>
                </a:path>
                <a:path w="3347085" h="658495">
                  <a:moveTo>
                    <a:pt x="2334764" y="429767"/>
                  </a:moveTo>
                  <a:lnTo>
                    <a:pt x="2340860" y="429767"/>
                  </a:lnTo>
                </a:path>
                <a:path w="3347085" h="658495">
                  <a:moveTo>
                    <a:pt x="2377436" y="429767"/>
                  </a:moveTo>
                  <a:lnTo>
                    <a:pt x="2401820" y="429767"/>
                  </a:lnTo>
                </a:path>
                <a:path w="3347085" h="658495">
                  <a:moveTo>
                    <a:pt x="2432300" y="429767"/>
                  </a:moveTo>
                  <a:lnTo>
                    <a:pt x="2456684" y="429767"/>
                  </a:lnTo>
                </a:path>
                <a:path w="3347085" h="658495">
                  <a:moveTo>
                    <a:pt x="2474972" y="429767"/>
                  </a:moveTo>
                  <a:lnTo>
                    <a:pt x="2493260" y="429767"/>
                  </a:lnTo>
                </a:path>
                <a:path w="3347085" h="658495">
                  <a:moveTo>
                    <a:pt x="2584700" y="429767"/>
                  </a:moveTo>
                  <a:lnTo>
                    <a:pt x="2621276" y="429767"/>
                  </a:lnTo>
                </a:path>
                <a:path w="3347085" h="658495">
                  <a:moveTo>
                    <a:pt x="2670044" y="429767"/>
                  </a:moveTo>
                  <a:lnTo>
                    <a:pt x="2676140" y="429767"/>
                  </a:lnTo>
                </a:path>
                <a:path w="3347085" h="658495">
                  <a:moveTo>
                    <a:pt x="2712716" y="429767"/>
                  </a:moveTo>
                  <a:lnTo>
                    <a:pt x="2737100" y="429767"/>
                  </a:lnTo>
                </a:path>
                <a:path w="3347085" h="658495">
                  <a:moveTo>
                    <a:pt x="2767580" y="429767"/>
                  </a:moveTo>
                  <a:lnTo>
                    <a:pt x="2791964" y="429767"/>
                  </a:lnTo>
                </a:path>
                <a:path w="3347085" h="658495">
                  <a:moveTo>
                    <a:pt x="2834636" y="429767"/>
                  </a:moveTo>
                  <a:lnTo>
                    <a:pt x="2871212" y="429767"/>
                  </a:lnTo>
                </a:path>
                <a:path w="3347085" h="658495">
                  <a:moveTo>
                    <a:pt x="2919980" y="429767"/>
                  </a:moveTo>
                  <a:lnTo>
                    <a:pt x="2956556" y="429767"/>
                  </a:lnTo>
                </a:path>
                <a:path w="3347085" h="658495">
                  <a:moveTo>
                    <a:pt x="3005324" y="429767"/>
                  </a:moveTo>
                  <a:lnTo>
                    <a:pt x="3011420" y="429767"/>
                  </a:lnTo>
                </a:path>
                <a:path w="3347085" h="658495">
                  <a:moveTo>
                    <a:pt x="3047996" y="429767"/>
                  </a:moveTo>
                  <a:lnTo>
                    <a:pt x="3072380" y="429767"/>
                  </a:lnTo>
                </a:path>
                <a:path w="3347085" h="658495">
                  <a:moveTo>
                    <a:pt x="3102860" y="429767"/>
                  </a:moveTo>
                  <a:lnTo>
                    <a:pt x="3127244" y="429767"/>
                  </a:lnTo>
                </a:path>
                <a:path w="3347085" h="658495">
                  <a:moveTo>
                    <a:pt x="3145532" y="429767"/>
                  </a:moveTo>
                  <a:lnTo>
                    <a:pt x="3163820" y="429767"/>
                  </a:lnTo>
                </a:path>
                <a:path w="3347085" h="658495">
                  <a:moveTo>
                    <a:pt x="3230876" y="429767"/>
                  </a:moveTo>
                  <a:lnTo>
                    <a:pt x="3249164" y="429767"/>
                  </a:lnTo>
                </a:path>
                <a:path w="3347085" h="658495">
                  <a:moveTo>
                    <a:pt x="3340604" y="429767"/>
                  </a:moveTo>
                  <a:lnTo>
                    <a:pt x="3346700" y="429767"/>
                  </a:lnTo>
                </a:path>
                <a:path w="3347085" h="658495">
                  <a:moveTo>
                    <a:pt x="36575" y="438912"/>
                  </a:moveTo>
                  <a:lnTo>
                    <a:pt x="60959" y="438912"/>
                  </a:lnTo>
                </a:path>
                <a:path w="3347085" h="658495">
                  <a:moveTo>
                    <a:pt x="91440" y="438912"/>
                  </a:moveTo>
                  <a:lnTo>
                    <a:pt x="109728" y="438912"/>
                  </a:lnTo>
                </a:path>
                <a:path w="3347085" h="658495">
                  <a:moveTo>
                    <a:pt x="128016" y="438912"/>
                  </a:moveTo>
                  <a:lnTo>
                    <a:pt x="146304" y="438912"/>
                  </a:lnTo>
                </a:path>
                <a:path w="3347085" h="658495">
                  <a:moveTo>
                    <a:pt x="219456" y="438912"/>
                  </a:moveTo>
                  <a:lnTo>
                    <a:pt x="237744" y="438912"/>
                  </a:lnTo>
                </a:path>
                <a:path w="3347085" h="658495">
                  <a:moveTo>
                    <a:pt x="329184" y="438912"/>
                  </a:moveTo>
                  <a:lnTo>
                    <a:pt x="335279" y="438912"/>
                  </a:lnTo>
                </a:path>
                <a:path w="3347085" h="658495">
                  <a:moveTo>
                    <a:pt x="371856" y="438912"/>
                  </a:moveTo>
                  <a:lnTo>
                    <a:pt x="396239" y="438912"/>
                  </a:lnTo>
                </a:path>
                <a:path w="3347085" h="658495">
                  <a:moveTo>
                    <a:pt x="420624" y="438912"/>
                  </a:moveTo>
                  <a:lnTo>
                    <a:pt x="445007" y="438912"/>
                  </a:lnTo>
                </a:path>
                <a:path w="3347085" h="658495">
                  <a:moveTo>
                    <a:pt x="481584" y="438912"/>
                  </a:moveTo>
                  <a:lnTo>
                    <a:pt x="524255" y="438912"/>
                  </a:lnTo>
                </a:path>
                <a:path w="3347085" h="658495">
                  <a:moveTo>
                    <a:pt x="573024" y="438912"/>
                  </a:moveTo>
                  <a:lnTo>
                    <a:pt x="615695" y="438912"/>
                  </a:lnTo>
                </a:path>
                <a:path w="3347085" h="658495">
                  <a:moveTo>
                    <a:pt x="664463" y="438912"/>
                  </a:moveTo>
                  <a:lnTo>
                    <a:pt x="670559" y="438912"/>
                  </a:lnTo>
                </a:path>
                <a:path w="3347085" h="658495">
                  <a:moveTo>
                    <a:pt x="707136" y="438912"/>
                  </a:moveTo>
                  <a:lnTo>
                    <a:pt x="725424" y="438912"/>
                  </a:lnTo>
                </a:path>
                <a:path w="3347085" h="658495">
                  <a:moveTo>
                    <a:pt x="755904" y="438912"/>
                  </a:moveTo>
                  <a:lnTo>
                    <a:pt x="780287" y="438912"/>
                  </a:lnTo>
                </a:path>
                <a:path w="3347085" h="658495">
                  <a:moveTo>
                    <a:pt x="798576" y="438912"/>
                  </a:moveTo>
                  <a:lnTo>
                    <a:pt x="816864" y="438912"/>
                  </a:lnTo>
                </a:path>
                <a:path w="3347085" h="658495">
                  <a:moveTo>
                    <a:pt x="908304" y="438912"/>
                  </a:moveTo>
                  <a:lnTo>
                    <a:pt x="950975" y="438912"/>
                  </a:lnTo>
                </a:path>
                <a:path w="3347085" h="658495">
                  <a:moveTo>
                    <a:pt x="999744" y="438912"/>
                  </a:moveTo>
                  <a:lnTo>
                    <a:pt x="1005839" y="438912"/>
                  </a:lnTo>
                </a:path>
                <a:path w="3347085" h="658495">
                  <a:moveTo>
                    <a:pt x="1036319" y="438912"/>
                  </a:moveTo>
                  <a:lnTo>
                    <a:pt x="1060703" y="438912"/>
                  </a:lnTo>
                </a:path>
                <a:path w="3347085" h="658495">
                  <a:moveTo>
                    <a:pt x="1091180" y="438912"/>
                  </a:moveTo>
                  <a:lnTo>
                    <a:pt x="1115564" y="438912"/>
                  </a:lnTo>
                </a:path>
                <a:path w="3347085" h="658495">
                  <a:moveTo>
                    <a:pt x="1133852" y="438912"/>
                  </a:moveTo>
                  <a:lnTo>
                    <a:pt x="1152140" y="438912"/>
                  </a:lnTo>
                </a:path>
                <a:path w="3347085" h="658495">
                  <a:moveTo>
                    <a:pt x="1225292" y="438912"/>
                  </a:moveTo>
                  <a:lnTo>
                    <a:pt x="1243580" y="438912"/>
                  </a:lnTo>
                </a:path>
                <a:path w="3347085" h="658495">
                  <a:moveTo>
                    <a:pt x="1371596" y="438912"/>
                  </a:moveTo>
                  <a:lnTo>
                    <a:pt x="1395980" y="438912"/>
                  </a:lnTo>
                </a:path>
                <a:path w="3347085" h="658495">
                  <a:moveTo>
                    <a:pt x="1426460" y="438912"/>
                  </a:moveTo>
                  <a:lnTo>
                    <a:pt x="1450844" y="438912"/>
                  </a:lnTo>
                </a:path>
                <a:path w="3347085" h="658495">
                  <a:moveTo>
                    <a:pt x="1469132" y="438912"/>
                  </a:moveTo>
                  <a:lnTo>
                    <a:pt x="1487420" y="438912"/>
                  </a:lnTo>
                </a:path>
                <a:path w="3347085" h="658495">
                  <a:moveTo>
                    <a:pt x="1560572" y="438912"/>
                  </a:moveTo>
                  <a:lnTo>
                    <a:pt x="1578860" y="438912"/>
                  </a:lnTo>
                </a:path>
                <a:path w="3347085" h="658495">
                  <a:moveTo>
                    <a:pt x="1664204" y="438912"/>
                  </a:moveTo>
                  <a:lnTo>
                    <a:pt x="1670300" y="438912"/>
                  </a:lnTo>
                </a:path>
                <a:path w="3347085" h="658495">
                  <a:moveTo>
                    <a:pt x="1706876" y="438912"/>
                  </a:moveTo>
                  <a:lnTo>
                    <a:pt x="1731260" y="438912"/>
                  </a:lnTo>
                </a:path>
                <a:path w="3347085" h="658495">
                  <a:moveTo>
                    <a:pt x="1761740" y="438912"/>
                  </a:moveTo>
                  <a:lnTo>
                    <a:pt x="1786124" y="438912"/>
                  </a:lnTo>
                </a:path>
                <a:path w="3347085" h="658495">
                  <a:moveTo>
                    <a:pt x="1804412" y="438912"/>
                  </a:moveTo>
                  <a:lnTo>
                    <a:pt x="1822700" y="438912"/>
                  </a:lnTo>
                </a:path>
                <a:path w="3347085" h="658495">
                  <a:moveTo>
                    <a:pt x="1895852" y="438912"/>
                  </a:moveTo>
                  <a:lnTo>
                    <a:pt x="1914140" y="438912"/>
                  </a:lnTo>
                </a:path>
                <a:path w="3347085" h="658495">
                  <a:moveTo>
                    <a:pt x="1999484" y="438912"/>
                  </a:moveTo>
                  <a:lnTo>
                    <a:pt x="2005580" y="438912"/>
                  </a:lnTo>
                </a:path>
                <a:path w="3347085" h="658495">
                  <a:moveTo>
                    <a:pt x="2042156" y="438912"/>
                  </a:moveTo>
                  <a:lnTo>
                    <a:pt x="2066540" y="438912"/>
                  </a:lnTo>
                </a:path>
                <a:path w="3347085" h="658495">
                  <a:moveTo>
                    <a:pt x="2097020" y="438912"/>
                  </a:moveTo>
                  <a:lnTo>
                    <a:pt x="2121404" y="438912"/>
                  </a:lnTo>
                </a:path>
                <a:path w="3347085" h="658495">
                  <a:moveTo>
                    <a:pt x="2139692" y="438912"/>
                  </a:moveTo>
                  <a:lnTo>
                    <a:pt x="2157980" y="438912"/>
                  </a:lnTo>
                </a:path>
                <a:path w="3347085" h="658495">
                  <a:moveTo>
                    <a:pt x="2231132" y="438912"/>
                  </a:moveTo>
                  <a:lnTo>
                    <a:pt x="2249420" y="438912"/>
                  </a:lnTo>
                </a:path>
                <a:path w="3347085" h="658495">
                  <a:moveTo>
                    <a:pt x="2334764" y="438912"/>
                  </a:moveTo>
                  <a:lnTo>
                    <a:pt x="2340860" y="438912"/>
                  </a:lnTo>
                </a:path>
                <a:path w="3347085" h="658495">
                  <a:moveTo>
                    <a:pt x="2377436" y="438912"/>
                  </a:moveTo>
                  <a:lnTo>
                    <a:pt x="2401820" y="438912"/>
                  </a:lnTo>
                </a:path>
                <a:path w="3347085" h="658495">
                  <a:moveTo>
                    <a:pt x="2432300" y="438912"/>
                  </a:moveTo>
                  <a:lnTo>
                    <a:pt x="2456684" y="438912"/>
                  </a:lnTo>
                </a:path>
                <a:path w="3347085" h="658495">
                  <a:moveTo>
                    <a:pt x="2474972" y="438912"/>
                  </a:moveTo>
                  <a:lnTo>
                    <a:pt x="2493260" y="438912"/>
                  </a:lnTo>
                </a:path>
                <a:path w="3347085" h="658495">
                  <a:moveTo>
                    <a:pt x="2578604" y="438912"/>
                  </a:moveTo>
                  <a:lnTo>
                    <a:pt x="2621276" y="438912"/>
                  </a:lnTo>
                </a:path>
                <a:path w="3347085" h="658495">
                  <a:moveTo>
                    <a:pt x="2670044" y="438912"/>
                  </a:moveTo>
                  <a:lnTo>
                    <a:pt x="2676140" y="438912"/>
                  </a:lnTo>
                </a:path>
                <a:path w="3347085" h="658495">
                  <a:moveTo>
                    <a:pt x="2712716" y="438912"/>
                  </a:moveTo>
                  <a:lnTo>
                    <a:pt x="2737100" y="438912"/>
                  </a:lnTo>
                </a:path>
                <a:path w="3347085" h="658495">
                  <a:moveTo>
                    <a:pt x="2767580" y="438912"/>
                  </a:moveTo>
                  <a:lnTo>
                    <a:pt x="2791964" y="438912"/>
                  </a:lnTo>
                </a:path>
                <a:path w="3347085" h="658495">
                  <a:moveTo>
                    <a:pt x="2828540" y="438912"/>
                  </a:moveTo>
                  <a:lnTo>
                    <a:pt x="2871212" y="438912"/>
                  </a:lnTo>
                </a:path>
                <a:path w="3347085" h="658495">
                  <a:moveTo>
                    <a:pt x="2913884" y="438912"/>
                  </a:moveTo>
                  <a:lnTo>
                    <a:pt x="2956556" y="438912"/>
                  </a:lnTo>
                </a:path>
                <a:path w="3347085" h="658495">
                  <a:moveTo>
                    <a:pt x="3005324" y="438912"/>
                  </a:moveTo>
                  <a:lnTo>
                    <a:pt x="3011420" y="438912"/>
                  </a:lnTo>
                </a:path>
                <a:path w="3347085" h="658495">
                  <a:moveTo>
                    <a:pt x="3047996" y="438912"/>
                  </a:moveTo>
                  <a:lnTo>
                    <a:pt x="3072380" y="438912"/>
                  </a:lnTo>
                </a:path>
                <a:path w="3347085" h="658495">
                  <a:moveTo>
                    <a:pt x="3102860" y="438912"/>
                  </a:moveTo>
                  <a:lnTo>
                    <a:pt x="3127244" y="438912"/>
                  </a:lnTo>
                </a:path>
                <a:path w="3347085" h="658495">
                  <a:moveTo>
                    <a:pt x="3145532" y="438912"/>
                  </a:moveTo>
                  <a:lnTo>
                    <a:pt x="3163820" y="438912"/>
                  </a:lnTo>
                </a:path>
                <a:path w="3347085" h="658495">
                  <a:moveTo>
                    <a:pt x="3230876" y="438912"/>
                  </a:moveTo>
                  <a:lnTo>
                    <a:pt x="3249164" y="438912"/>
                  </a:lnTo>
                </a:path>
                <a:path w="3347085" h="658495">
                  <a:moveTo>
                    <a:pt x="3340604" y="438912"/>
                  </a:moveTo>
                  <a:lnTo>
                    <a:pt x="3346700" y="438912"/>
                  </a:lnTo>
                </a:path>
                <a:path w="3347085" h="658495">
                  <a:moveTo>
                    <a:pt x="91440" y="448055"/>
                  </a:moveTo>
                  <a:lnTo>
                    <a:pt x="109728" y="448055"/>
                  </a:lnTo>
                </a:path>
                <a:path w="3347085" h="658495">
                  <a:moveTo>
                    <a:pt x="128016" y="448055"/>
                  </a:moveTo>
                  <a:lnTo>
                    <a:pt x="146304" y="448055"/>
                  </a:lnTo>
                </a:path>
                <a:path w="3347085" h="658495">
                  <a:moveTo>
                    <a:pt x="152400" y="448055"/>
                  </a:moveTo>
                  <a:lnTo>
                    <a:pt x="182880" y="448055"/>
                  </a:lnTo>
                </a:path>
                <a:path w="3347085" h="658495">
                  <a:moveTo>
                    <a:pt x="219456" y="448055"/>
                  </a:moveTo>
                  <a:lnTo>
                    <a:pt x="237744" y="448055"/>
                  </a:lnTo>
                </a:path>
                <a:path w="3347085" h="658495">
                  <a:moveTo>
                    <a:pt x="243840" y="448055"/>
                  </a:moveTo>
                  <a:lnTo>
                    <a:pt x="274320" y="448055"/>
                  </a:lnTo>
                </a:path>
                <a:path w="3347085" h="658495">
                  <a:moveTo>
                    <a:pt x="329184" y="448055"/>
                  </a:moveTo>
                  <a:lnTo>
                    <a:pt x="335279" y="448055"/>
                  </a:lnTo>
                </a:path>
                <a:path w="3347085" h="658495">
                  <a:moveTo>
                    <a:pt x="420624" y="448055"/>
                  </a:moveTo>
                  <a:lnTo>
                    <a:pt x="445007" y="448055"/>
                  </a:lnTo>
                </a:path>
                <a:path w="3347085" h="658495">
                  <a:moveTo>
                    <a:pt x="475488" y="448055"/>
                  </a:moveTo>
                  <a:lnTo>
                    <a:pt x="493776" y="448055"/>
                  </a:lnTo>
                </a:path>
                <a:path w="3347085" h="658495">
                  <a:moveTo>
                    <a:pt x="499872" y="448055"/>
                  </a:moveTo>
                  <a:lnTo>
                    <a:pt x="524255" y="448055"/>
                  </a:lnTo>
                </a:path>
                <a:path w="3347085" h="658495">
                  <a:moveTo>
                    <a:pt x="566928" y="448055"/>
                  </a:moveTo>
                  <a:lnTo>
                    <a:pt x="585216" y="448055"/>
                  </a:lnTo>
                </a:path>
                <a:path w="3347085" h="658495">
                  <a:moveTo>
                    <a:pt x="591312" y="448055"/>
                  </a:moveTo>
                  <a:lnTo>
                    <a:pt x="615695" y="448055"/>
                  </a:lnTo>
                </a:path>
                <a:path w="3347085" h="658495">
                  <a:moveTo>
                    <a:pt x="664463" y="448055"/>
                  </a:moveTo>
                  <a:lnTo>
                    <a:pt x="670559" y="448055"/>
                  </a:lnTo>
                </a:path>
                <a:path w="3347085" h="658495">
                  <a:moveTo>
                    <a:pt x="755904" y="448055"/>
                  </a:moveTo>
                  <a:lnTo>
                    <a:pt x="780287" y="448055"/>
                  </a:lnTo>
                </a:path>
                <a:path w="3347085" h="658495">
                  <a:moveTo>
                    <a:pt x="798576" y="448055"/>
                  </a:moveTo>
                  <a:lnTo>
                    <a:pt x="816864" y="448055"/>
                  </a:lnTo>
                </a:path>
                <a:path w="3347085" h="658495">
                  <a:moveTo>
                    <a:pt x="822960" y="448055"/>
                  </a:moveTo>
                  <a:lnTo>
                    <a:pt x="853440" y="448055"/>
                  </a:lnTo>
                </a:path>
                <a:path w="3347085" h="658495">
                  <a:moveTo>
                    <a:pt x="902207" y="448055"/>
                  </a:moveTo>
                  <a:lnTo>
                    <a:pt x="920496" y="448055"/>
                  </a:lnTo>
                </a:path>
                <a:path w="3347085" h="658495">
                  <a:moveTo>
                    <a:pt x="926592" y="448055"/>
                  </a:moveTo>
                  <a:lnTo>
                    <a:pt x="950975" y="448055"/>
                  </a:lnTo>
                </a:path>
                <a:path w="3347085" h="658495">
                  <a:moveTo>
                    <a:pt x="999744" y="448055"/>
                  </a:moveTo>
                  <a:lnTo>
                    <a:pt x="1005839" y="448055"/>
                  </a:lnTo>
                </a:path>
                <a:path w="3347085" h="658495">
                  <a:moveTo>
                    <a:pt x="1091180" y="448055"/>
                  </a:moveTo>
                  <a:lnTo>
                    <a:pt x="1115564" y="448055"/>
                  </a:lnTo>
                </a:path>
                <a:path w="3347085" h="658495">
                  <a:moveTo>
                    <a:pt x="1133852" y="448055"/>
                  </a:moveTo>
                  <a:lnTo>
                    <a:pt x="1152140" y="448055"/>
                  </a:lnTo>
                </a:path>
                <a:path w="3347085" h="658495">
                  <a:moveTo>
                    <a:pt x="1158236" y="448055"/>
                  </a:moveTo>
                  <a:lnTo>
                    <a:pt x="1188716" y="448055"/>
                  </a:lnTo>
                </a:path>
                <a:path w="3347085" h="658495">
                  <a:moveTo>
                    <a:pt x="1225292" y="448055"/>
                  </a:moveTo>
                  <a:lnTo>
                    <a:pt x="1243580" y="448055"/>
                  </a:lnTo>
                </a:path>
                <a:path w="3347085" h="658495">
                  <a:moveTo>
                    <a:pt x="1249676" y="448055"/>
                  </a:moveTo>
                  <a:lnTo>
                    <a:pt x="1280156" y="448055"/>
                  </a:lnTo>
                </a:path>
                <a:path w="3347085" h="658495">
                  <a:moveTo>
                    <a:pt x="1426460" y="448055"/>
                  </a:moveTo>
                  <a:lnTo>
                    <a:pt x="1450844" y="448055"/>
                  </a:lnTo>
                </a:path>
                <a:path w="3347085" h="658495">
                  <a:moveTo>
                    <a:pt x="1469132" y="448055"/>
                  </a:moveTo>
                  <a:lnTo>
                    <a:pt x="1487420" y="448055"/>
                  </a:lnTo>
                </a:path>
                <a:path w="3347085" h="658495">
                  <a:moveTo>
                    <a:pt x="1493516" y="448055"/>
                  </a:moveTo>
                  <a:lnTo>
                    <a:pt x="1523996" y="448055"/>
                  </a:lnTo>
                </a:path>
                <a:path w="3347085" h="658495">
                  <a:moveTo>
                    <a:pt x="1560572" y="448055"/>
                  </a:moveTo>
                  <a:lnTo>
                    <a:pt x="1578860" y="448055"/>
                  </a:lnTo>
                </a:path>
                <a:path w="3347085" h="658495">
                  <a:moveTo>
                    <a:pt x="1584956" y="448055"/>
                  </a:moveTo>
                  <a:lnTo>
                    <a:pt x="1615436" y="448055"/>
                  </a:lnTo>
                </a:path>
                <a:path w="3347085" h="658495">
                  <a:moveTo>
                    <a:pt x="1664204" y="448055"/>
                  </a:moveTo>
                  <a:lnTo>
                    <a:pt x="1670300" y="448055"/>
                  </a:lnTo>
                </a:path>
                <a:path w="3347085" h="658495">
                  <a:moveTo>
                    <a:pt x="1761740" y="448055"/>
                  </a:moveTo>
                  <a:lnTo>
                    <a:pt x="1786124" y="448055"/>
                  </a:lnTo>
                </a:path>
                <a:path w="3347085" h="658495">
                  <a:moveTo>
                    <a:pt x="1804412" y="448055"/>
                  </a:moveTo>
                  <a:lnTo>
                    <a:pt x="1822700" y="448055"/>
                  </a:lnTo>
                </a:path>
                <a:path w="3347085" h="658495">
                  <a:moveTo>
                    <a:pt x="1828796" y="448055"/>
                  </a:moveTo>
                  <a:lnTo>
                    <a:pt x="1859276" y="448055"/>
                  </a:lnTo>
                </a:path>
                <a:path w="3347085" h="658495">
                  <a:moveTo>
                    <a:pt x="1895852" y="448055"/>
                  </a:moveTo>
                  <a:lnTo>
                    <a:pt x="1914140" y="448055"/>
                  </a:lnTo>
                </a:path>
                <a:path w="3347085" h="658495">
                  <a:moveTo>
                    <a:pt x="1920236" y="448055"/>
                  </a:moveTo>
                  <a:lnTo>
                    <a:pt x="1950716" y="448055"/>
                  </a:lnTo>
                </a:path>
                <a:path w="3347085" h="658495">
                  <a:moveTo>
                    <a:pt x="1999484" y="448055"/>
                  </a:moveTo>
                  <a:lnTo>
                    <a:pt x="2005580" y="448055"/>
                  </a:lnTo>
                </a:path>
                <a:path w="3347085" h="658495">
                  <a:moveTo>
                    <a:pt x="2097020" y="448055"/>
                  </a:moveTo>
                  <a:lnTo>
                    <a:pt x="2121404" y="448055"/>
                  </a:lnTo>
                </a:path>
                <a:path w="3347085" h="658495">
                  <a:moveTo>
                    <a:pt x="2139692" y="448055"/>
                  </a:moveTo>
                  <a:lnTo>
                    <a:pt x="2157980" y="448055"/>
                  </a:lnTo>
                </a:path>
                <a:path w="3347085" h="658495">
                  <a:moveTo>
                    <a:pt x="2164076" y="448055"/>
                  </a:moveTo>
                  <a:lnTo>
                    <a:pt x="2194556" y="448055"/>
                  </a:lnTo>
                </a:path>
                <a:path w="3347085" h="658495">
                  <a:moveTo>
                    <a:pt x="2231132" y="448055"/>
                  </a:moveTo>
                  <a:lnTo>
                    <a:pt x="2249420" y="448055"/>
                  </a:lnTo>
                </a:path>
                <a:path w="3347085" h="658495">
                  <a:moveTo>
                    <a:pt x="2255516" y="448055"/>
                  </a:moveTo>
                  <a:lnTo>
                    <a:pt x="2279900" y="448055"/>
                  </a:lnTo>
                </a:path>
                <a:path w="3347085" h="658495">
                  <a:moveTo>
                    <a:pt x="2334764" y="448055"/>
                  </a:moveTo>
                  <a:lnTo>
                    <a:pt x="2340860" y="448055"/>
                  </a:lnTo>
                </a:path>
                <a:path w="3347085" h="658495">
                  <a:moveTo>
                    <a:pt x="2432300" y="448055"/>
                  </a:moveTo>
                  <a:lnTo>
                    <a:pt x="2456684" y="448055"/>
                  </a:lnTo>
                </a:path>
                <a:path w="3347085" h="658495">
                  <a:moveTo>
                    <a:pt x="2474972" y="448055"/>
                  </a:moveTo>
                  <a:lnTo>
                    <a:pt x="2493260" y="448055"/>
                  </a:lnTo>
                </a:path>
                <a:path w="3347085" h="658495">
                  <a:moveTo>
                    <a:pt x="2499356" y="448055"/>
                  </a:moveTo>
                  <a:lnTo>
                    <a:pt x="2529836" y="448055"/>
                  </a:lnTo>
                </a:path>
                <a:path w="3347085" h="658495">
                  <a:moveTo>
                    <a:pt x="2578604" y="448055"/>
                  </a:moveTo>
                  <a:lnTo>
                    <a:pt x="2590796" y="448055"/>
                  </a:lnTo>
                </a:path>
                <a:path w="3347085" h="658495">
                  <a:moveTo>
                    <a:pt x="2596892" y="448055"/>
                  </a:moveTo>
                  <a:lnTo>
                    <a:pt x="2621276" y="448055"/>
                  </a:lnTo>
                </a:path>
                <a:path w="3347085" h="658495">
                  <a:moveTo>
                    <a:pt x="2670044" y="448055"/>
                  </a:moveTo>
                  <a:lnTo>
                    <a:pt x="2676140" y="448055"/>
                  </a:lnTo>
                </a:path>
                <a:path w="3347085" h="658495">
                  <a:moveTo>
                    <a:pt x="2767580" y="448055"/>
                  </a:moveTo>
                  <a:lnTo>
                    <a:pt x="2791964" y="448055"/>
                  </a:lnTo>
                </a:path>
                <a:path w="3347085" h="658495">
                  <a:moveTo>
                    <a:pt x="2822444" y="448055"/>
                  </a:moveTo>
                  <a:lnTo>
                    <a:pt x="2840732" y="448055"/>
                  </a:lnTo>
                </a:path>
                <a:path w="3347085" h="658495">
                  <a:moveTo>
                    <a:pt x="2846828" y="448055"/>
                  </a:moveTo>
                  <a:lnTo>
                    <a:pt x="2871212" y="448055"/>
                  </a:lnTo>
                </a:path>
                <a:path w="3347085" h="658495">
                  <a:moveTo>
                    <a:pt x="2907788" y="448055"/>
                  </a:moveTo>
                  <a:lnTo>
                    <a:pt x="2926076" y="448055"/>
                  </a:lnTo>
                </a:path>
                <a:path w="3347085" h="658495">
                  <a:moveTo>
                    <a:pt x="2932172" y="448055"/>
                  </a:moveTo>
                  <a:lnTo>
                    <a:pt x="2956556" y="448055"/>
                  </a:lnTo>
                </a:path>
                <a:path w="3347085" h="658495">
                  <a:moveTo>
                    <a:pt x="3005324" y="448055"/>
                  </a:moveTo>
                  <a:lnTo>
                    <a:pt x="3011420" y="448055"/>
                  </a:lnTo>
                </a:path>
                <a:path w="3347085" h="658495">
                  <a:moveTo>
                    <a:pt x="3102860" y="448055"/>
                  </a:moveTo>
                  <a:lnTo>
                    <a:pt x="3127244" y="448055"/>
                  </a:lnTo>
                </a:path>
                <a:path w="3347085" h="658495">
                  <a:moveTo>
                    <a:pt x="3145532" y="448055"/>
                  </a:moveTo>
                  <a:lnTo>
                    <a:pt x="3163820" y="448055"/>
                  </a:lnTo>
                </a:path>
                <a:path w="3347085" h="658495">
                  <a:moveTo>
                    <a:pt x="3169916" y="448055"/>
                  </a:moveTo>
                  <a:lnTo>
                    <a:pt x="3200396" y="448055"/>
                  </a:lnTo>
                </a:path>
                <a:path w="3347085" h="658495">
                  <a:moveTo>
                    <a:pt x="3230876" y="448055"/>
                  </a:moveTo>
                  <a:lnTo>
                    <a:pt x="3249164" y="448055"/>
                  </a:lnTo>
                </a:path>
                <a:path w="3347085" h="658495">
                  <a:moveTo>
                    <a:pt x="3255260" y="448055"/>
                  </a:moveTo>
                  <a:lnTo>
                    <a:pt x="3285740" y="448055"/>
                  </a:lnTo>
                </a:path>
                <a:path w="3347085" h="658495">
                  <a:moveTo>
                    <a:pt x="3340604" y="448055"/>
                  </a:moveTo>
                  <a:lnTo>
                    <a:pt x="3346700" y="448055"/>
                  </a:lnTo>
                </a:path>
                <a:path w="3347085" h="658495">
                  <a:moveTo>
                    <a:pt x="91440" y="457200"/>
                  </a:moveTo>
                  <a:lnTo>
                    <a:pt x="109728" y="457200"/>
                  </a:lnTo>
                </a:path>
                <a:path w="3347085" h="658495">
                  <a:moveTo>
                    <a:pt x="121919" y="457200"/>
                  </a:moveTo>
                  <a:lnTo>
                    <a:pt x="188976" y="457200"/>
                  </a:lnTo>
                </a:path>
                <a:path w="3347085" h="658495">
                  <a:moveTo>
                    <a:pt x="213360" y="457200"/>
                  </a:moveTo>
                  <a:lnTo>
                    <a:pt x="280416" y="457200"/>
                  </a:lnTo>
                </a:path>
                <a:path w="3347085" h="658495">
                  <a:moveTo>
                    <a:pt x="329184" y="457200"/>
                  </a:moveTo>
                  <a:lnTo>
                    <a:pt x="335279" y="457200"/>
                  </a:lnTo>
                </a:path>
                <a:path w="3347085" h="658495">
                  <a:moveTo>
                    <a:pt x="420624" y="457200"/>
                  </a:moveTo>
                  <a:lnTo>
                    <a:pt x="445007" y="457200"/>
                  </a:lnTo>
                </a:path>
                <a:path w="3347085" h="658495">
                  <a:moveTo>
                    <a:pt x="475488" y="457200"/>
                  </a:moveTo>
                  <a:lnTo>
                    <a:pt x="493776" y="457200"/>
                  </a:lnTo>
                </a:path>
                <a:path w="3347085" h="658495">
                  <a:moveTo>
                    <a:pt x="499872" y="457200"/>
                  </a:moveTo>
                  <a:lnTo>
                    <a:pt x="524255" y="457200"/>
                  </a:lnTo>
                </a:path>
                <a:path w="3347085" h="658495">
                  <a:moveTo>
                    <a:pt x="566928" y="457200"/>
                  </a:moveTo>
                  <a:lnTo>
                    <a:pt x="585216" y="457200"/>
                  </a:lnTo>
                </a:path>
                <a:path w="3347085" h="658495">
                  <a:moveTo>
                    <a:pt x="591312" y="457200"/>
                  </a:moveTo>
                  <a:lnTo>
                    <a:pt x="615695" y="457200"/>
                  </a:lnTo>
                </a:path>
                <a:path w="3347085" h="658495">
                  <a:moveTo>
                    <a:pt x="664463" y="457200"/>
                  </a:moveTo>
                  <a:lnTo>
                    <a:pt x="670559" y="457200"/>
                  </a:lnTo>
                </a:path>
                <a:path w="3347085" h="658495">
                  <a:moveTo>
                    <a:pt x="755904" y="457200"/>
                  </a:moveTo>
                  <a:lnTo>
                    <a:pt x="780287" y="457200"/>
                  </a:lnTo>
                </a:path>
                <a:path w="3347085" h="658495">
                  <a:moveTo>
                    <a:pt x="792480" y="457200"/>
                  </a:moveTo>
                  <a:lnTo>
                    <a:pt x="859536" y="457200"/>
                  </a:lnTo>
                </a:path>
                <a:path w="3347085" h="658495">
                  <a:moveTo>
                    <a:pt x="902207" y="457200"/>
                  </a:moveTo>
                  <a:lnTo>
                    <a:pt x="920496" y="457200"/>
                  </a:lnTo>
                </a:path>
                <a:path w="3347085" h="658495">
                  <a:moveTo>
                    <a:pt x="926592" y="457200"/>
                  </a:moveTo>
                  <a:lnTo>
                    <a:pt x="950975" y="457200"/>
                  </a:lnTo>
                </a:path>
                <a:path w="3347085" h="658495">
                  <a:moveTo>
                    <a:pt x="999744" y="457200"/>
                  </a:moveTo>
                  <a:lnTo>
                    <a:pt x="1005839" y="457200"/>
                  </a:lnTo>
                </a:path>
                <a:path w="3347085" h="658495">
                  <a:moveTo>
                    <a:pt x="1091180" y="457200"/>
                  </a:moveTo>
                  <a:lnTo>
                    <a:pt x="1115564" y="457200"/>
                  </a:lnTo>
                </a:path>
                <a:path w="3347085" h="658495">
                  <a:moveTo>
                    <a:pt x="1127756" y="457200"/>
                  </a:moveTo>
                  <a:lnTo>
                    <a:pt x="1194812" y="457200"/>
                  </a:lnTo>
                </a:path>
                <a:path w="3347085" h="658495">
                  <a:moveTo>
                    <a:pt x="1219196" y="457200"/>
                  </a:moveTo>
                  <a:lnTo>
                    <a:pt x="1286252" y="457200"/>
                  </a:lnTo>
                </a:path>
                <a:path w="3347085" h="658495">
                  <a:moveTo>
                    <a:pt x="1426460" y="457200"/>
                  </a:moveTo>
                  <a:lnTo>
                    <a:pt x="1450844" y="457200"/>
                  </a:lnTo>
                </a:path>
                <a:path w="3347085" h="658495">
                  <a:moveTo>
                    <a:pt x="1463036" y="457200"/>
                  </a:moveTo>
                  <a:lnTo>
                    <a:pt x="1530092" y="457200"/>
                  </a:lnTo>
                </a:path>
                <a:path w="3347085" h="658495">
                  <a:moveTo>
                    <a:pt x="1554476" y="457200"/>
                  </a:moveTo>
                  <a:lnTo>
                    <a:pt x="1621532" y="457200"/>
                  </a:lnTo>
                </a:path>
                <a:path w="3347085" h="658495">
                  <a:moveTo>
                    <a:pt x="1664204" y="457200"/>
                  </a:moveTo>
                  <a:lnTo>
                    <a:pt x="1670300" y="457200"/>
                  </a:lnTo>
                </a:path>
                <a:path w="3347085" h="658495">
                  <a:moveTo>
                    <a:pt x="1761740" y="457200"/>
                  </a:moveTo>
                  <a:lnTo>
                    <a:pt x="1786124" y="457200"/>
                  </a:lnTo>
                </a:path>
                <a:path w="3347085" h="658495">
                  <a:moveTo>
                    <a:pt x="1798316" y="457200"/>
                  </a:moveTo>
                  <a:lnTo>
                    <a:pt x="1865372" y="457200"/>
                  </a:lnTo>
                </a:path>
                <a:path w="3347085" h="658495">
                  <a:moveTo>
                    <a:pt x="1889756" y="457200"/>
                  </a:moveTo>
                  <a:lnTo>
                    <a:pt x="1956812" y="457200"/>
                  </a:lnTo>
                </a:path>
                <a:path w="3347085" h="658495">
                  <a:moveTo>
                    <a:pt x="1999484" y="457200"/>
                  </a:moveTo>
                  <a:lnTo>
                    <a:pt x="2005580" y="457200"/>
                  </a:lnTo>
                </a:path>
                <a:path w="3347085" h="658495">
                  <a:moveTo>
                    <a:pt x="2097020" y="457200"/>
                  </a:moveTo>
                  <a:lnTo>
                    <a:pt x="2121404" y="457200"/>
                  </a:lnTo>
                </a:path>
                <a:path w="3347085" h="658495">
                  <a:moveTo>
                    <a:pt x="2133596" y="457200"/>
                  </a:moveTo>
                  <a:lnTo>
                    <a:pt x="2200652" y="457200"/>
                  </a:lnTo>
                </a:path>
                <a:path w="3347085" h="658495">
                  <a:moveTo>
                    <a:pt x="2225036" y="457200"/>
                  </a:moveTo>
                  <a:lnTo>
                    <a:pt x="2285996" y="457200"/>
                  </a:lnTo>
                </a:path>
                <a:path w="3347085" h="658495">
                  <a:moveTo>
                    <a:pt x="2334764" y="457200"/>
                  </a:moveTo>
                  <a:lnTo>
                    <a:pt x="2340860" y="457200"/>
                  </a:lnTo>
                </a:path>
                <a:path w="3347085" h="658495">
                  <a:moveTo>
                    <a:pt x="2432300" y="457200"/>
                  </a:moveTo>
                  <a:lnTo>
                    <a:pt x="2456684" y="457200"/>
                  </a:lnTo>
                </a:path>
                <a:path w="3347085" h="658495">
                  <a:moveTo>
                    <a:pt x="2468876" y="457200"/>
                  </a:moveTo>
                  <a:lnTo>
                    <a:pt x="2535932" y="457200"/>
                  </a:lnTo>
                </a:path>
                <a:path w="3347085" h="658495">
                  <a:moveTo>
                    <a:pt x="2578604" y="457200"/>
                  </a:moveTo>
                  <a:lnTo>
                    <a:pt x="2590796" y="457200"/>
                  </a:lnTo>
                </a:path>
                <a:path w="3347085" h="658495">
                  <a:moveTo>
                    <a:pt x="2596892" y="457200"/>
                  </a:moveTo>
                  <a:lnTo>
                    <a:pt x="2621276" y="457200"/>
                  </a:lnTo>
                </a:path>
                <a:path w="3347085" h="658495">
                  <a:moveTo>
                    <a:pt x="2670044" y="457200"/>
                  </a:moveTo>
                  <a:lnTo>
                    <a:pt x="2676140" y="457200"/>
                  </a:lnTo>
                </a:path>
                <a:path w="3347085" h="658495">
                  <a:moveTo>
                    <a:pt x="2767580" y="457200"/>
                  </a:moveTo>
                  <a:lnTo>
                    <a:pt x="2791964" y="457200"/>
                  </a:lnTo>
                </a:path>
                <a:path w="3347085" h="658495">
                  <a:moveTo>
                    <a:pt x="2822444" y="457200"/>
                  </a:moveTo>
                  <a:lnTo>
                    <a:pt x="2840732" y="457200"/>
                  </a:lnTo>
                </a:path>
                <a:path w="3347085" h="658495">
                  <a:moveTo>
                    <a:pt x="2846828" y="457200"/>
                  </a:moveTo>
                  <a:lnTo>
                    <a:pt x="2871212" y="457200"/>
                  </a:lnTo>
                </a:path>
                <a:path w="3347085" h="658495">
                  <a:moveTo>
                    <a:pt x="2907788" y="457200"/>
                  </a:moveTo>
                  <a:lnTo>
                    <a:pt x="2926076" y="457200"/>
                  </a:lnTo>
                </a:path>
                <a:path w="3347085" h="658495">
                  <a:moveTo>
                    <a:pt x="2932172" y="457200"/>
                  </a:moveTo>
                  <a:lnTo>
                    <a:pt x="2956556" y="457200"/>
                  </a:lnTo>
                </a:path>
                <a:path w="3347085" h="658495">
                  <a:moveTo>
                    <a:pt x="3005324" y="457200"/>
                  </a:moveTo>
                  <a:lnTo>
                    <a:pt x="3011420" y="457200"/>
                  </a:lnTo>
                </a:path>
                <a:path w="3347085" h="658495">
                  <a:moveTo>
                    <a:pt x="3102860" y="457200"/>
                  </a:moveTo>
                  <a:lnTo>
                    <a:pt x="3127244" y="457200"/>
                  </a:lnTo>
                </a:path>
                <a:path w="3347085" h="658495">
                  <a:moveTo>
                    <a:pt x="3139436" y="457200"/>
                  </a:moveTo>
                  <a:lnTo>
                    <a:pt x="3200396" y="457200"/>
                  </a:lnTo>
                </a:path>
                <a:path w="3347085" h="658495">
                  <a:moveTo>
                    <a:pt x="3224780" y="457200"/>
                  </a:moveTo>
                  <a:lnTo>
                    <a:pt x="3291836" y="457200"/>
                  </a:lnTo>
                </a:path>
                <a:path w="3347085" h="658495">
                  <a:moveTo>
                    <a:pt x="79248" y="466343"/>
                  </a:moveTo>
                  <a:lnTo>
                    <a:pt x="103631" y="466343"/>
                  </a:lnTo>
                </a:path>
                <a:path w="3347085" h="658495">
                  <a:moveTo>
                    <a:pt x="121919" y="466343"/>
                  </a:moveTo>
                  <a:lnTo>
                    <a:pt x="146303" y="466343"/>
                  </a:lnTo>
                </a:path>
                <a:path w="3347085" h="658495">
                  <a:moveTo>
                    <a:pt x="170687" y="466343"/>
                  </a:moveTo>
                  <a:lnTo>
                    <a:pt x="195071" y="466343"/>
                  </a:lnTo>
                </a:path>
                <a:path w="3347085" h="658495">
                  <a:moveTo>
                    <a:pt x="213360" y="466343"/>
                  </a:moveTo>
                  <a:lnTo>
                    <a:pt x="237743" y="466343"/>
                  </a:lnTo>
                </a:path>
                <a:path w="3347085" h="658495">
                  <a:moveTo>
                    <a:pt x="262128" y="466343"/>
                  </a:moveTo>
                  <a:lnTo>
                    <a:pt x="286511" y="466343"/>
                  </a:lnTo>
                </a:path>
                <a:path w="3347085" h="658495">
                  <a:moveTo>
                    <a:pt x="329184" y="466343"/>
                  </a:moveTo>
                  <a:lnTo>
                    <a:pt x="335279" y="466343"/>
                  </a:lnTo>
                </a:path>
                <a:path w="3347085" h="658495">
                  <a:moveTo>
                    <a:pt x="408431" y="466343"/>
                  </a:moveTo>
                  <a:lnTo>
                    <a:pt x="438912" y="466343"/>
                  </a:lnTo>
                </a:path>
                <a:path w="3347085" h="658495">
                  <a:moveTo>
                    <a:pt x="463296" y="466343"/>
                  </a:moveTo>
                  <a:lnTo>
                    <a:pt x="481584" y="466343"/>
                  </a:lnTo>
                </a:path>
                <a:path w="3347085" h="658495">
                  <a:moveTo>
                    <a:pt x="499872" y="466343"/>
                  </a:moveTo>
                  <a:lnTo>
                    <a:pt x="524255" y="466343"/>
                  </a:lnTo>
                </a:path>
                <a:path w="3347085" h="658495">
                  <a:moveTo>
                    <a:pt x="554736" y="466343"/>
                  </a:moveTo>
                  <a:lnTo>
                    <a:pt x="573024" y="466343"/>
                  </a:lnTo>
                </a:path>
                <a:path w="3347085" h="658495">
                  <a:moveTo>
                    <a:pt x="591312" y="466343"/>
                  </a:moveTo>
                  <a:lnTo>
                    <a:pt x="615695" y="466343"/>
                  </a:lnTo>
                </a:path>
                <a:path w="3347085" h="658495">
                  <a:moveTo>
                    <a:pt x="664463" y="466343"/>
                  </a:moveTo>
                  <a:lnTo>
                    <a:pt x="670559" y="466343"/>
                  </a:lnTo>
                </a:path>
                <a:path w="3347085" h="658495">
                  <a:moveTo>
                    <a:pt x="743712" y="466343"/>
                  </a:moveTo>
                  <a:lnTo>
                    <a:pt x="774192" y="466343"/>
                  </a:lnTo>
                </a:path>
                <a:path w="3347085" h="658495">
                  <a:moveTo>
                    <a:pt x="792480" y="466343"/>
                  </a:moveTo>
                  <a:lnTo>
                    <a:pt x="816863" y="466343"/>
                  </a:lnTo>
                </a:path>
                <a:path w="3347085" h="658495">
                  <a:moveTo>
                    <a:pt x="841248" y="466343"/>
                  </a:moveTo>
                  <a:lnTo>
                    <a:pt x="865631" y="466343"/>
                  </a:lnTo>
                </a:path>
                <a:path w="3347085" h="658495">
                  <a:moveTo>
                    <a:pt x="890016" y="466343"/>
                  </a:moveTo>
                  <a:lnTo>
                    <a:pt x="908304" y="466343"/>
                  </a:lnTo>
                </a:path>
                <a:path w="3347085" h="658495">
                  <a:moveTo>
                    <a:pt x="926592" y="466343"/>
                  </a:moveTo>
                  <a:lnTo>
                    <a:pt x="950975" y="466343"/>
                  </a:lnTo>
                </a:path>
                <a:path w="3347085" h="658495">
                  <a:moveTo>
                    <a:pt x="999744" y="466343"/>
                  </a:moveTo>
                  <a:lnTo>
                    <a:pt x="1005839" y="466343"/>
                  </a:lnTo>
                </a:path>
                <a:path w="3347085" h="658495">
                  <a:moveTo>
                    <a:pt x="1078992" y="466343"/>
                  </a:moveTo>
                  <a:lnTo>
                    <a:pt x="1109472" y="466343"/>
                  </a:lnTo>
                </a:path>
                <a:path w="3347085" h="658495">
                  <a:moveTo>
                    <a:pt x="1127756" y="466343"/>
                  </a:moveTo>
                  <a:lnTo>
                    <a:pt x="1152140" y="466343"/>
                  </a:lnTo>
                </a:path>
                <a:path w="3347085" h="658495">
                  <a:moveTo>
                    <a:pt x="1176524" y="466343"/>
                  </a:moveTo>
                  <a:lnTo>
                    <a:pt x="1200908" y="466343"/>
                  </a:lnTo>
                </a:path>
                <a:path w="3347085" h="658495">
                  <a:moveTo>
                    <a:pt x="1219196" y="466343"/>
                  </a:moveTo>
                  <a:lnTo>
                    <a:pt x="1243580" y="466343"/>
                  </a:lnTo>
                </a:path>
                <a:path w="3347085" h="658495">
                  <a:moveTo>
                    <a:pt x="1267964" y="466343"/>
                  </a:moveTo>
                  <a:lnTo>
                    <a:pt x="1292348" y="466343"/>
                  </a:lnTo>
                </a:path>
                <a:path w="3347085" h="658495">
                  <a:moveTo>
                    <a:pt x="1414268" y="466343"/>
                  </a:moveTo>
                  <a:lnTo>
                    <a:pt x="1444748" y="466343"/>
                  </a:lnTo>
                </a:path>
                <a:path w="3347085" h="658495">
                  <a:moveTo>
                    <a:pt x="1463036" y="466343"/>
                  </a:moveTo>
                  <a:lnTo>
                    <a:pt x="1487420" y="466343"/>
                  </a:lnTo>
                </a:path>
                <a:path w="3347085" h="658495">
                  <a:moveTo>
                    <a:pt x="1511804" y="466343"/>
                  </a:moveTo>
                  <a:lnTo>
                    <a:pt x="1536188" y="466343"/>
                  </a:lnTo>
                </a:path>
                <a:path w="3347085" h="658495">
                  <a:moveTo>
                    <a:pt x="1554476" y="466343"/>
                  </a:moveTo>
                  <a:lnTo>
                    <a:pt x="1578860" y="466343"/>
                  </a:lnTo>
                </a:path>
                <a:path w="3347085" h="658495">
                  <a:moveTo>
                    <a:pt x="1603244" y="466343"/>
                  </a:moveTo>
                  <a:lnTo>
                    <a:pt x="1627628" y="466343"/>
                  </a:lnTo>
                </a:path>
                <a:path w="3347085" h="658495">
                  <a:moveTo>
                    <a:pt x="1664204" y="466343"/>
                  </a:moveTo>
                  <a:lnTo>
                    <a:pt x="1670300" y="466343"/>
                  </a:lnTo>
                </a:path>
                <a:path w="3347085" h="658495">
                  <a:moveTo>
                    <a:pt x="1749548" y="466343"/>
                  </a:moveTo>
                  <a:lnTo>
                    <a:pt x="1780028" y="466343"/>
                  </a:lnTo>
                </a:path>
                <a:path w="3347085" h="658495">
                  <a:moveTo>
                    <a:pt x="1798316" y="466343"/>
                  </a:moveTo>
                  <a:lnTo>
                    <a:pt x="1822700" y="466343"/>
                  </a:lnTo>
                </a:path>
                <a:path w="3347085" h="658495">
                  <a:moveTo>
                    <a:pt x="1847084" y="466343"/>
                  </a:moveTo>
                  <a:lnTo>
                    <a:pt x="1871468" y="466343"/>
                  </a:lnTo>
                </a:path>
                <a:path w="3347085" h="658495">
                  <a:moveTo>
                    <a:pt x="1889756" y="466343"/>
                  </a:moveTo>
                  <a:lnTo>
                    <a:pt x="1914140" y="466343"/>
                  </a:lnTo>
                </a:path>
                <a:path w="3347085" h="658495">
                  <a:moveTo>
                    <a:pt x="1938524" y="466343"/>
                  </a:moveTo>
                  <a:lnTo>
                    <a:pt x="1956812" y="466343"/>
                  </a:lnTo>
                </a:path>
                <a:path w="3347085" h="658495">
                  <a:moveTo>
                    <a:pt x="1999484" y="466343"/>
                  </a:moveTo>
                  <a:lnTo>
                    <a:pt x="2005580" y="466343"/>
                  </a:lnTo>
                </a:path>
                <a:path w="3347085" h="658495">
                  <a:moveTo>
                    <a:pt x="2084828" y="466343"/>
                  </a:moveTo>
                  <a:lnTo>
                    <a:pt x="2115308" y="466343"/>
                  </a:lnTo>
                </a:path>
                <a:path w="3347085" h="658495">
                  <a:moveTo>
                    <a:pt x="2133596" y="466343"/>
                  </a:moveTo>
                  <a:lnTo>
                    <a:pt x="2157980" y="466343"/>
                  </a:lnTo>
                </a:path>
                <a:path w="3347085" h="658495">
                  <a:moveTo>
                    <a:pt x="2182364" y="466343"/>
                  </a:moveTo>
                  <a:lnTo>
                    <a:pt x="2206748" y="466343"/>
                  </a:lnTo>
                </a:path>
                <a:path w="3347085" h="658495">
                  <a:moveTo>
                    <a:pt x="2225036" y="466343"/>
                  </a:moveTo>
                  <a:lnTo>
                    <a:pt x="2249420" y="466343"/>
                  </a:lnTo>
                </a:path>
                <a:path w="3347085" h="658495">
                  <a:moveTo>
                    <a:pt x="2267708" y="466343"/>
                  </a:moveTo>
                  <a:lnTo>
                    <a:pt x="2292092" y="466343"/>
                  </a:lnTo>
                </a:path>
                <a:path w="3347085" h="658495">
                  <a:moveTo>
                    <a:pt x="2334764" y="466343"/>
                  </a:moveTo>
                  <a:lnTo>
                    <a:pt x="2340860" y="466343"/>
                  </a:lnTo>
                </a:path>
                <a:path w="3347085" h="658495">
                  <a:moveTo>
                    <a:pt x="2420108" y="466343"/>
                  </a:moveTo>
                  <a:lnTo>
                    <a:pt x="2450588" y="466343"/>
                  </a:lnTo>
                </a:path>
                <a:path w="3347085" h="658495">
                  <a:moveTo>
                    <a:pt x="2468876" y="466343"/>
                  </a:moveTo>
                  <a:lnTo>
                    <a:pt x="2493260" y="466343"/>
                  </a:lnTo>
                </a:path>
                <a:path w="3347085" h="658495">
                  <a:moveTo>
                    <a:pt x="2517644" y="466343"/>
                  </a:moveTo>
                  <a:lnTo>
                    <a:pt x="2542028" y="466343"/>
                  </a:lnTo>
                </a:path>
                <a:path w="3347085" h="658495">
                  <a:moveTo>
                    <a:pt x="2566412" y="466343"/>
                  </a:moveTo>
                  <a:lnTo>
                    <a:pt x="2578604" y="466343"/>
                  </a:lnTo>
                </a:path>
                <a:path w="3347085" h="658495">
                  <a:moveTo>
                    <a:pt x="2596892" y="466343"/>
                  </a:moveTo>
                  <a:lnTo>
                    <a:pt x="2621276" y="466343"/>
                  </a:lnTo>
                </a:path>
                <a:path w="3347085" h="658495">
                  <a:moveTo>
                    <a:pt x="2670044" y="466343"/>
                  </a:moveTo>
                  <a:lnTo>
                    <a:pt x="2676140" y="466343"/>
                  </a:lnTo>
                </a:path>
                <a:path w="3347085" h="658495">
                  <a:moveTo>
                    <a:pt x="2755388" y="466343"/>
                  </a:moveTo>
                  <a:lnTo>
                    <a:pt x="2785868" y="466343"/>
                  </a:lnTo>
                </a:path>
                <a:path w="3347085" h="658495">
                  <a:moveTo>
                    <a:pt x="2810252" y="466343"/>
                  </a:moveTo>
                  <a:lnTo>
                    <a:pt x="2828540" y="466343"/>
                  </a:lnTo>
                </a:path>
                <a:path w="3347085" h="658495">
                  <a:moveTo>
                    <a:pt x="2846828" y="466343"/>
                  </a:moveTo>
                  <a:lnTo>
                    <a:pt x="2871212" y="466343"/>
                  </a:lnTo>
                </a:path>
                <a:path w="3347085" h="658495">
                  <a:moveTo>
                    <a:pt x="2895596" y="466343"/>
                  </a:moveTo>
                  <a:lnTo>
                    <a:pt x="2913884" y="466343"/>
                  </a:lnTo>
                </a:path>
                <a:path w="3347085" h="658495">
                  <a:moveTo>
                    <a:pt x="2932172" y="466343"/>
                  </a:moveTo>
                  <a:lnTo>
                    <a:pt x="2956556" y="466343"/>
                  </a:lnTo>
                </a:path>
                <a:path w="3347085" h="658495">
                  <a:moveTo>
                    <a:pt x="3005324" y="466343"/>
                  </a:moveTo>
                  <a:lnTo>
                    <a:pt x="3011420" y="466343"/>
                  </a:lnTo>
                </a:path>
                <a:path w="3347085" h="658495">
                  <a:moveTo>
                    <a:pt x="3090668" y="466343"/>
                  </a:moveTo>
                  <a:lnTo>
                    <a:pt x="3121148" y="466343"/>
                  </a:lnTo>
                </a:path>
                <a:path w="3347085" h="658495">
                  <a:moveTo>
                    <a:pt x="3139436" y="466343"/>
                  </a:moveTo>
                  <a:lnTo>
                    <a:pt x="3163820" y="466343"/>
                  </a:lnTo>
                </a:path>
                <a:path w="3347085" h="658495">
                  <a:moveTo>
                    <a:pt x="3188204" y="466343"/>
                  </a:moveTo>
                  <a:lnTo>
                    <a:pt x="3206492" y="466343"/>
                  </a:lnTo>
                </a:path>
                <a:path w="3347085" h="658495">
                  <a:moveTo>
                    <a:pt x="3224780" y="466343"/>
                  </a:moveTo>
                  <a:lnTo>
                    <a:pt x="3249164" y="466343"/>
                  </a:lnTo>
                </a:path>
                <a:path w="3347085" h="658495">
                  <a:moveTo>
                    <a:pt x="3273548" y="466343"/>
                  </a:moveTo>
                  <a:lnTo>
                    <a:pt x="3297932" y="466343"/>
                  </a:lnTo>
                </a:path>
                <a:path w="3347085" h="658495">
                  <a:moveTo>
                    <a:pt x="3340604" y="466343"/>
                  </a:moveTo>
                  <a:lnTo>
                    <a:pt x="3346700" y="466343"/>
                  </a:lnTo>
                </a:path>
                <a:path w="3347085" h="658495">
                  <a:moveTo>
                    <a:pt x="73152" y="475488"/>
                  </a:moveTo>
                  <a:lnTo>
                    <a:pt x="97535" y="475488"/>
                  </a:lnTo>
                </a:path>
                <a:path w="3347085" h="658495">
                  <a:moveTo>
                    <a:pt x="176784" y="475488"/>
                  </a:moveTo>
                  <a:lnTo>
                    <a:pt x="201167" y="475488"/>
                  </a:lnTo>
                </a:path>
                <a:path w="3347085" h="658495">
                  <a:moveTo>
                    <a:pt x="268224" y="475488"/>
                  </a:moveTo>
                  <a:lnTo>
                    <a:pt x="292607" y="475488"/>
                  </a:lnTo>
                </a:path>
                <a:path w="3347085" h="658495">
                  <a:moveTo>
                    <a:pt x="329184" y="475488"/>
                  </a:moveTo>
                  <a:lnTo>
                    <a:pt x="335279" y="475488"/>
                  </a:lnTo>
                </a:path>
                <a:path w="3347085" h="658495">
                  <a:moveTo>
                    <a:pt x="402336" y="475488"/>
                  </a:moveTo>
                  <a:lnTo>
                    <a:pt x="432816" y="475488"/>
                  </a:lnTo>
                </a:path>
                <a:path w="3347085" h="658495">
                  <a:moveTo>
                    <a:pt x="463296" y="475488"/>
                  </a:moveTo>
                  <a:lnTo>
                    <a:pt x="481584" y="475488"/>
                  </a:lnTo>
                </a:path>
                <a:path w="3347085" h="658495">
                  <a:moveTo>
                    <a:pt x="499872" y="475488"/>
                  </a:moveTo>
                  <a:lnTo>
                    <a:pt x="524255" y="475488"/>
                  </a:lnTo>
                </a:path>
                <a:path w="3347085" h="658495">
                  <a:moveTo>
                    <a:pt x="554736" y="475488"/>
                  </a:moveTo>
                  <a:lnTo>
                    <a:pt x="573024" y="475488"/>
                  </a:lnTo>
                </a:path>
                <a:path w="3347085" h="658495">
                  <a:moveTo>
                    <a:pt x="591312" y="475488"/>
                  </a:moveTo>
                  <a:lnTo>
                    <a:pt x="615695" y="475488"/>
                  </a:lnTo>
                </a:path>
                <a:path w="3347085" h="658495">
                  <a:moveTo>
                    <a:pt x="664463" y="475488"/>
                  </a:moveTo>
                  <a:lnTo>
                    <a:pt x="670559" y="475488"/>
                  </a:lnTo>
                </a:path>
                <a:path w="3347085" h="658495">
                  <a:moveTo>
                    <a:pt x="737616" y="475488"/>
                  </a:moveTo>
                  <a:lnTo>
                    <a:pt x="768096" y="475488"/>
                  </a:lnTo>
                </a:path>
                <a:path w="3347085" h="658495">
                  <a:moveTo>
                    <a:pt x="847344" y="475488"/>
                  </a:moveTo>
                  <a:lnTo>
                    <a:pt x="871727" y="475488"/>
                  </a:lnTo>
                </a:path>
                <a:path w="3347085" h="658495">
                  <a:moveTo>
                    <a:pt x="890016" y="475488"/>
                  </a:moveTo>
                  <a:lnTo>
                    <a:pt x="908304" y="475488"/>
                  </a:lnTo>
                </a:path>
                <a:path w="3347085" h="658495">
                  <a:moveTo>
                    <a:pt x="926592" y="475488"/>
                  </a:moveTo>
                  <a:lnTo>
                    <a:pt x="950975" y="475488"/>
                  </a:lnTo>
                </a:path>
                <a:path w="3347085" h="658495">
                  <a:moveTo>
                    <a:pt x="999744" y="475488"/>
                  </a:moveTo>
                  <a:lnTo>
                    <a:pt x="1005839" y="475488"/>
                  </a:lnTo>
                </a:path>
                <a:path w="3347085" h="658495">
                  <a:moveTo>
                    <a:pt x="1072895" y="475488"/>
                  </a:moveTo>
                  <a:lnTo>
                    <a:pt x="1103376" y="475488"/>
                  </a:lnTo>
                </a:path>
                <a:path w="3347085" h="658495">
                  <a:moveTo>
                    <a:pt x="1182620" y="475488"/>
                  </a:moveTo>
                  <a:lnTo>
                    <a:pt x="1207004" y="475488"/>
                  </a:lnTo>
                </a:path>
                <a:path w="3347085" h="658495">
                  <a:moveTo>
                    <a:pt x="1274060" y="475488"/>
                  </a:moveTo>
                  <a:lnTo>
                    <a:pt x="1298444" y="475488"/>
                  </a:lnTo>
                </a:path>
                <a:path w="3347085" h="658495">
                  <a:moveTo>
                    <a:pt x="1408172" y="475488"/>
                  </a:moveTo>
                  <a:lnTo>
                    <a:pt x="1438652" y="475488"/>
                  </a:lnTo>
                </a:path>
                <a:path w="3347085" h="658495">
                  <a:moveTo>
                    <a:pt x="1517900" y="475488"/>
                  </a:moveTo>
                  <a:lnTo>
                    <a:pt x="1542284" y="475488"/>
                  </a:lnTo>
                </a:path>
                <a:path w="3347085" h="658495">
                  <a:moveTo>
                    <a:pt x="1609340" y="475488"/>
                  </a:moveTo>
                  <a:lnTo>
                    <a:pt x="1633724" y="475488"/>
                  </a:lnTo>
                </a:path>
                <a:path w="3347085" h="658495">
                  <a:moveTo>
                    <a:pt x="1664204" y="475488"/>
                  </a:moveTo>
                  <a:lnTo>
                    <a:pt x="1670300" y="475488"/>
                  </a:lnTo>
                </a:path>
                <a:path w="3347085" h="658495">
                  <a:moveTo>
                    <a:pt x="1743452" y="475488"/>
                  </a:moveTo>
                  <a:lnTo>
                    <a:pt x="1773932" y="475488"/>
                  </a:lnTo>
                </a:path>
                <a:path w="3347085" h="658495">
                  <a:moveTo>
                    <a:pt x="1853180" y="475488"/>
                  </a:moveTo>
                  <a:lnTo>
                    <a:pt x="1877564" y="475488"/>
                  </a:lnTo>
                </a:path>
                <a:path w="3347085" h="658495">
                  <a:moveTo>
                    <a:pt x="1944620" y="475488"/>
                  </a:moveTo>
                  <a:lnTo>
                    <a:pt x="1962908" y="475488"/>
                  </a:lnTo>
                </a:path>
                <a:path w="3347085" h="658495">
                  <a:moveTo>
                    <a:pt x="1999484" y="475488"/>
                  </a:moveTo>
                  <a:lnTo>
                    <a:pt x="2005580" y="475488"/>
                  </a:lnTo>
                </a:path>
                <a:path w="3347085" h="658495">
                  <a:moveTo>
                    <a:pt x="2078732" y="475488"/>
                  </a:moveTo>
                  <a:lnTo>
                    <a:pt x="2109212" y="475488"/>
                  </a:lnTo>
                </a:path>
                <a:path w="3347085" h="658495">
                  <a:moveTo>
                    <a:pt x="2188460" y="475488"/>
                  </a:moveTo>
                  <a:lnTo>
                    <a:pt x="2212844" y="475488"/>
                  </a:lnTo>
                </a:path>
                <a:path w="3347085" h="658495">
                  <a:moveTo>
                    <a:pt x="2273804" y="475488"/>
                  </a:moveTo>
                  <a:lnTo>
                    <a:pt x="2298188" y="475488"/>
                  </a:lnTo>
                </a:path>
                <a:path w="3347085" h="658495">
                  <a:moveTo>
                    <a:pt x="2334764" y="475488"/>
                  </a:moveTo>
                  <a:lnTo>
                    <a:pt x="2340860" y="475488"/>
                  </a:lnTo>
                </a:path>
                <a:path w="3347085" h="658495">
                  <a:moveTo>
                    <a:pt x="2414012" y="475488"/>
                  </a:moveTo>
                  <a:lnTo>
                    <a:pt x="2444492" y="475488"/>
                  </a:lnTo>
                </a:path>
                <a:path w="3347085" h="658495">
                  <a:moveTo>
                    <a:pt x="2523740" y="475488"/>
                  </a:moveTo>
                  <a:lnTo>
                    <a:pt x="2548124" y="475488"/>
                  </a:lnTo>
                </a:path>
                <a:path w="3347085" h="658495">
                  <a:moveTo>
                    <a:pt x="2566412" y="475488"/>
                  </a:moveTo>
                  <a:lnTo>
                    <a:pt x="2578604" y="475488"/>
                  </a:lnTo>
                </a:path>
                <a:path w="3347085" h="658495">
                  <a:moveTo>
                    <a:pt x="2596892" y="475488"/>
                  </a:moveTo>
                  <a:lnTo>
                    <a:pt x="2621276" y="475488"/>
                  </a:lnTo>
                </a:path>
                <a:path w="3347085" h="658495">
                  <a:moveTo>
                    <a:pt x="2670044" y="475488"/>
                  </a:moveTo>
                  <a:lnTo>
                    <a:pt x="2676140" y="475488"/>
                  </a:lnTo>
                </a:path>
                <a:path w="3347085" h="658495">
                  <a:moveTo>
                    <a:pt x="2749292" y="475488"/>
                  </a:moveTo>
                  <a:lnTo>
                    <a:pt x="2779772" y="475488"/>
                  </a:lnTo>
                </a:path>
                <a:path w="3347085" h="658495">
                  <a:moveTo>
                    <a:pt x="2810252" y="475488"/>
                  </a:moveTo>
                  <a:lnTo>
                    <a:pt x="2828540" y="475488"/>
                  </a:lnTo>
                </a:path>
                <a:path w="3347085" h="658495">
                  <a:moveTo>
                    <a:pt x="2846828" y="475488"/>
                  </a:moveTo>
                  <a:lnTo>
                    <a:pt x="2871212" y="475488"/>
                  </a:lnTo>
                </a:path>
                <a:path w="3347085" h="658495">
                  <a:moveTo>
                    <a:pt x="2895596" y="475488"/>
                  </a:moveTo>
                  <a:lnTo>
                    <a:pt x="2913884" y="475488"/>
                  </a:lnTo>
                </a:path>
                <a:path w="3347085" h="658495">
                  <a:moveTo>
                    <a:pt x="2932172" y="475488"/>
                  </a:moveTo>
                  <a:lnTo>
                    <a:pt x="2956556" y="475488"/>
                  </a:lnTo>
                </a:path>
                <a:path w="3347085" h="658495">
                  <a:moveTo>
                    <a:pt x="3005324" y="475488"/>
                  </a:moveTo>
                  <a:lnTo>
                    <a:pt x="3011420" y="475488"/>
                  </a:lnTo>
                </a:path>
                <a:path w="3347085" h="658495">
                  <a:moveTo>
                    <a:pt x="3084572" y="475488"/>
                  </a:moveTo>
                  <a:lnTo>
                    <a:pt x="3115052" y="475488"/>
                  </a:lnTo>
                </a:path>
                <a:path w="3347085" h="658495">
                  <a:moveTo>
                    <a:pt x="3194300" y="475488"/>
                  </a:moveTo>
                  <a:lnTo>
                    <a:pt x="3212588" y="475488"/>
                  </a:lnTo>
                </a:path>
                <a:path w="3347085" h="658495">
                  <a:moveTo>
                    <a:pt x="3279644" y="475488"/>
                  </a:moveTo>
                  <a:lnTo>
                    <a:pt x="3304028" y="475488"/>
                  </a:lnTo>
                </a:path>
                <a:path w="3347085" h="658495">
                  <a:moveTo>
                    <a:pt x="3340604" y="475488"/>
                  </a:moveTo>
                  <a:lnTo>
                    <a:pt x="3346700" y="475488"/>
                  </a:lnTo>
                </a:path>
                <a:path w="3347085" h="658495">
                  <a:moveTo>
                    <a:pt x="67056" y="484631"/>
                  </a:moveTo>
                  <a:lnTo>
                    <a:pt x="91439" y="484631"/>
                  </a:lnTo>
                </a:path>
                <a:path w="3347085" h="658495">
                  <a:moveTo>
                    <a:pt x="176784" y="484631"/>
                  </a:moveTo>
                  <a:lnTo>
                    <a:pt x="201167" y="484631"/>
                  </a:lnTo>
                </a:path>
                <a:path w="3347085" h="658495">
                  <a:moveTo>
                    <a:pt x="268224" y="484631"/>
                  </a:moveTo>
                  <a:lnTo>
                    <a:pt x="292607" y="484631"/>
                  </a:lnTo>
                </a:path>
                <a:path w="3347085" h="658495">
                  <a:moveTo>
                    <a:pt x="329184" y="484631"/>
                  </a:moveTo>
                  <a:lnTo>
                    <a:pt x="335279" y="484631"/>
                  </a:lnTo>
                </a:path>
                <a:path w="3347085" h="658495">
                  <a:moveTo>
                    <a:pt x="402336" y="484631"/>
                  </a:moveTo>
                  <a:lnTo>
                    <a:pt x="426719" y="484631"/>
                  </a:lnTo>
                </a:path>
                <a:path w="3347085" h="658495">
                  <a:moveTo>
                    <a:pt x="457200" y="484631"/>
                  </a:moveTo>
                  <a:lnTo>
                    <a:pt x="475488" y="484631"/>
                  </a:lnTo>
                </a:path>
                <a:path w="3347085" h="658495">
                  <a:moveTo>
                    <a:pt x="499872" y="484631"/>
                  </a:moveTo>
                  <a:lnTo>
                    <a:pt x="524255" y="484631"/>
                  </a:lnTo>
                </a:path>
                <a:path w="3347085" h="658495">
                  <a:moveTo>
                    <a:pt x="548640" y="484631"/>
                  </a:moveTo>
                  <a:lnTo>
                    <a:pt x="566928" y="484631"/>
                  </a:lnTo>
                </a:path>
                <a:path w="3347085" h="658495">
                  <a:moveTo>
                    <a:pt x="591312" y="484631"/>
                  </a:moveTo>
                  <a:lnTo>
                    <a:pt x="615695" y="484631"/>
                  </a:lnTo>
                </a:path>
                <a:path w="3347085" h="658495">
                  <a:moveTo>
                    <a:pt x="664463" y="484631"/>
                  </a:moveTo>
                  <a:lnTo>
                    <a:pt x="670559" y="484631"/>
                  </a:lnTo>
                </a:path>
                <a:path w="3347085" h="658495">
                  <a:moveTo>
                    <a:pt x="731519" y="484631"/>
                  </a:moveTo>
                  <a:lnTo>
                    <a:pt x="762000" y="484631"/>
                  </a:lnTo>
                </a:path>
                <a:path w="3347085" h="658495">
                  <a:moveTo>
                    <a:pt x="847344" y="484631"/>
                  </a:moveTo>
                  <a:lnTo>
                    <a:pt x="871727" y="484631"/>
                  </a:lnTo>
                </a:path>
                <a:path w="3347085" h="658495">
                  <a:moveTo>
                    <a:pt x="883919" y="484631"/>
                  </a:moveTo>
                  <a:lnTo>
                    <a:pt x="902208" y="484631"/>
                  </a:lnTo>
                </a:path>
                <a:path w="3347085" h="658495">
                  <a:moveTo>
                    <a:pt x="926592" y="484631"/>
                  </a:moveTo>
                  <a:lnTo>
                    <a:pt x="950975" y="484631"/>
                  </a:lnTo>
                </a:path>
                <a:path w="3347085" h="658495">
                  <a:moveTo>
                    <a:pt x="999744" y="484631"/>
                  </a:moveTo>
                  <a:lnTo>
                    <a:pt x="1005839" y="484631"/>
                  </a:lnTo>
                </a:path>
                <a:path w="3347085" h="658495">
                  <a:moveTo>
                    <a:pt x="1066800" y="484631"/>
                  </a:moveTo>
                  <a:lnTo>
                    <a:pt x="1097280" y="484631"/>
                  </a:lnTo>
                </a:path>
                <a:path w="3347085" h="658495">
                  <a:moveTo>
                    <a:pt x="1182620" y="484631"/>
                  </a:moveTo>
                  <a:lnTo>
                    <a:pt x="1207004" y="484631"/>
                  </a:lnTo>
                </a:path>
                <a:path w="3347085" h="658495">
                  <a:moveTo>
                    <a:pt x="1274060" y="484631"/>
                  </a:moveTo>
                  <a:lnTo>
                    <a:pt x="1298444" y="484631"/>
                  </a:lnTo>
                </a:path>
                <a:path w="3347085" h="658495">
                  <a:moveTo>
                    <a:pt x="1402076" y="484631"/>
                  </a:moveTo>
                  <a:lnTo>
                    <a:pt x="1432556" y="484631"/>
                  </a:lnTo>
                </a:path>
                <a:path w="3347085" h="658495">
                  <a:moveTo>
                    <a:pt x="1517900" y="484631"/>
                  </a:moveTo>
                  <a:lnTo>
                    <a:pt x="1542284" y="484631"/>
                  </a:lnTo>
                </a:path>
                <a:path w="3347085" h="658495">
                  <a:moveTo>
                    <a:pt x="1609340" y="484631"/>
                  </a:moveTo>
                  <a:lnTo>
                    <a:pt x="1633724" y="484631"/>
                  </a:lnTo>
                </a:path>
                <a:path w="3347085" h="658495">
                  <a:moveTo>
                    <a:pt x="1664204" y="484631"/>
                  </a:moveTo>
                  <a:lnTo>
                    <a:pt x="1670300" y="484631"/>
                  </a:lnTo>
                </a:path>
                <a:path w="3347085" h="658495">
                  <a:moveTo>
                    <a:pt x="1737356" y="484631"/>
                  </a:moveTo>
                  <a:lnTo>
                    <a:pt x="1767836" y="484631"/>
                  </a:lnTo>
                </a:path>
                <a:path w="3347085" h="658495">
                  <a:moveTo>
                    <a:pt x="1853180" y="484631"/>
                  </a:moveTo>
                  <a:lnTo>
                    <a:pt x="1877564" y="484631"/>
                  </a:lnTo>
                </a:path>
                <a:path w="3347085" h="658495">
                  <a:moveTo>
                    <a:pt x="1944620" y="484631"/>
                  </a:moveTo>
                  <a:lnTo>
                    <a:pt x="1962908" y="484631"/>
                  </a:lnTo>
                </a:path>
                <a:path w="3347085" h="658495">
                  <a:moveTo>
                    <a:pt x="1999484" y="484631"/>
                  </a:moveTo>
                  <a:lnTo>
                    <a:pt x="2005580" y="484631"/>
                  </a:lnTo>
                </a:path>
                <a:path w="3347085" h="658495">
                  <a:moveTo>
                    <a:pt x="2072636" y="484631"/>
                  </a:moveTo>
                  <a:lnTo>
                    <a:pt x="2103116" y="484631"/>
                  </a:lnTo>
                </a:path>
                <a:path w="3347085" h="658495">
                  <a:moveTo>
                    <a:pt x="2188460" y="484631"/>
                  </a:moveTo>
                  <a:lnTo>
                    <a:pt x="2212844" y="484631"/>
                  </a:lnTo>
                </a:path>
                <a:path w="3347085" h="658495">
                  <a:moveTo>
                    <a:pt x="2273804" y="484631"/>
                  </a:moveTo>
                  <a:lnTo>
                    <a:pt x="2298188" y="484631"/>
                  </a:lnTo>
                </a:path>
                <a:path w="3347085" h="658495">
                  <a:moveTo>
                    <a:pt x="2334764" y="484631"/>
                  </a:moveTo>
                  <a:lnTo>
                    <a:pt x="2340860" y="484631"/>
                  </a:lnTo>
                </a:path>
                <a:path w="3347085" h="658495">
                  <a:moveTo>
                    <a:pt x="2407916" y="484631"/>
                  </a:moveTo>
                  <a:lnTo>
                    <a:pt x="2438396" y="484631"/>
                  </a:lnTo>
                </a:path>
                <a:path w="3347085" h="658495">
                  <a:moveTo>
                    <a:pt x="2523740" y="484631"/>
                  </a:moveTo>
                  <a:lnTo>
                    <a:pt x="2548124" y="484631"/>
                  </a:lnTo>
                </a:path>
                <a:path w="3347085" h="658495">
                  <a:moveTo>
                    <a:pt x="2560316" y="484631"/>
                  </a:moveTo>
                  <a:lnTo>
                    <a:pt x="2578604" y="484631"/>
                  </a:lnTo>
                </a:path>
                <a:path w="3347085" h="658495">
                  <a:moveTo>
                    <a:pt x="2596892" y="484631"/>
                  </a:moveTo>
                  <a:lnTo>
                    <a:pt x="2621276" y="484631"/>
                  </a:lnTo>
                </a:path>
                <a:path w="3347085" h="658495">
                  <a:moveTo>
                    <a:pt x="2670044" y="484631"/>
                  </a:moveTo>
                  <a:lnTo>
                    <a:pt x="2676140" y="484631"/>
                  </a:lnTo>
                </a:path>
                <a:path w="3347085" h="658495">
                  <a:moveTo>
                    <a:pt x="2743196" y="484631"/>
                  </a:moveTo>
                  <a:lnTo>
                    <a:pt x="2773676" y="484631"/>
                  </a:lnTo>
                </a:path>
                <a:path w="3347085" h="658495">
                  <a:moveTo>
                    <a:pt x="2804156" y="484631"/>
                  </a:moveTo>
                  <a:lnTo>
                    <a:pt x="2822444" y="484631"/>
                  </a:lnTo>
                </a:path>
                <a:path w="3347085" h="658495">
                  <a:moveTo>
                    <a:pt x="2846828" y="484631"/>
                  </a:moveTo>
                  <a:lnTo>
                    <a:pt x="2871212" y="484631"/>
                  </a:lnTo>
                </a:path>
                <a:path w="3347085" h="658495">
                  <a:moveTo>
                    <a:pt x="2889500" y="484631"/>
                  </a:moveTo>
                  <a:lnTo>
                    <a:pt x="2907788" y="484631"/>
                  </a:lnTo>
                </a:path>
                <a:path w="3347085" h="658495">
                  <a:moveTo>
                    <a:pt x="2932172" y="484631"/>
                  </a:moveTo>
                  <a:lnTo>
                    <a:pt x="2956556" y="484631"/>
                  </a:lnTo>
                </a:path>
                <a:path w="3347085" h="658495">
                  <a:moveTo>
                    <a:pt x="3005324" y="484631"/>
                  </a:moveTo>
                  <a:lnTo>
                    <a:pt x="3011420" y="484631"/>
                  </a:lnTo>
                </a:path>
                <a:path w="3347085" h="658495">
                  <a:moveTo>
                    <a:pt x="3078476" y="484631"/>
                  </a:moveTo>
                  <a:lnTo>
                    <a:pt x="3108956" y="484631"/>
                  </a:lnTo>
                </a:path>
                <a:path w="3347085" h="658495">
                  <a:moveTo>
                    <a:pt x="3194300" y="484631"/>
                  </a:moveTo>
                  <a:lnTo>
                    <a:pt x="3212588" y="484631"/>
                  </a:lnTo>
                </a:path>
                <a:path w="3347085" h="658495">
                  <a:moveTo>
                    <a:pt x="3279644" y="484631"/>
                  </a:moveTo>
                  <a:lnTo>
                    <a:pt x="3304028" y="484631"/>
                  </a:lnTo>
                </a:path>
                <a:path w="3347085" h="658495">
                  <a:moveTo>
                    <a:pt x="60960" y="493775"/>
                  </a:moveTo>
                  <a:lnTo>
                    <a:pt x="91440" y="493775"/>
                  </a:lnTo>
                </a:path>
                <a:path w="3347085" h="658495">
                  <a:moveTo>
                    <a:pt x="176784" y="493775"/>
                  </a:moveTo>
                  <a:lnTo>
                    <a:pt x="201167" y="493775"/>
                  </a:lnTo>
                </a:path>
                <a:path w="3347085" h="658495">
                  <a:moveTo>
                    <a:pt x="268224" y="493775"/>
                  </a:moveTo>
                  <a:lnTo>
                    <a:pt x="292607" y="493775"/>
                  </a:lnTo>
                </a:path>
                <a:path w="3347085" h="658495">
                  <a:moveTo>
                    <a:pt x="329184" y="493775"/>
                  </a:moveTo>
                  <a:lnTo>
                    <a:pt x="335279" y="493775"/>
                  </a:lnTo>
                </a:path>
                <a:path w="3347085" h="658495">
                  <a:moveTo>
                    <a:pt x="396240" y="493775"/>
                  </a:moveTo>
                  <a:lnTo>
                    <a:pt x="420623" y="493775"/>
                  </a:lnTo>
                </a:path>
                <a:path w="3347085" h="658495">
                  <a:moveTo>
                    <a:pt x="451104" y="493775"/>
                  </a:moveTo>
                  <a:lnTo>
                    <a:pt x="469392" y="493775"/>
                  </a:lnTo>
                </a:path>
                <a:path w="3347085" h="658495">
                  <a:moveTo>
                    <a:pt x="499872" y="493775"/>
                  </a:moveTo>
                  <a:lnTo>
                    <a:pt x="524255" y="493775"/>
                  </a:lnTo>
                </a:path>
                <a:path w="3347085" h="658495">
                  <a:moveTo>
                    <a:pt x="542544" y="493775"/>
                  </a:moveTo>
                  <a:lnTo>
                    <a:pt x="560832" y="493775"/>
                  </a:lnTo>
                </a:path>
                <a:path w="3347085" h="658495">
                  <a:moveTo>
                    <a:pt x="591312" y="493775"/>
                  </a:moveTo>
                  <a:lnTo>
                    <a:pt x="615695" y="493775"/>
                  </a:lnTo>
                </a:path>
                <a:path w="3347085" h="658495">
                  <a:moveTo>
                    <a:pt x="664463" y="493775"/>
                  </a:moveTo>
                  <a:lnTo>
                    <a:pt x="670559" y="493775"/>
                  </a:lnTo>
                </a:path>
                <a:path w="3347085" h="658495">
                  <a:moveTo>
                    <a:pt x="725424" y="493775"/>
                  </a:moveTo>
                  <a:lnTo>
                    <a:pt x="755904" y="493775"/>
                  </a:lnTo>
                </a:path>
                <a:path w="3347085" h="658495">
                  <a:moveTo>
                    <a:pt x="847344" y="493775"/>
                  </a:moveTo>
                  <a:lnTo>
                    <a:pt x="871727" y="493775"/>
                  </a:lnTo>
                </a:path>
                <a:path w="3347085" h="658495">
                  <a:moveTo>
                    <a:pt x="877824" y="493775"/>
                  </a:moveTo>
                  <a:lnTo>
                    <a:pt x="896112" y="493775"/>
                  </a:lnTo>
                </a:path>
                <a:path w="3347085" h="658495">
                  <a:moveTo>
                    <a:pt x="926592" y="493775"/>
                  </a:moveTo>
                  <a:lnTo>
                    <a:pt x="950975" y="493775"/>
                  </a:lnTo>
                </a:path>
                <a:path w="3347085" h="658495">
                  <a:moveTo>
                    <a:pt x="999744" y="493775"/>
                  </a:moveTo>
                  <a:lnTo>
                    <a:pt x="1005839" y="493775"/>
                  </a:lnTo>
                </a:path>
                <a:path w="3347085" h="658495">
                  <a:moveTo>
                    <a:pt x="1060704" y="493775"/>
                  </a:moveTo>
                  <a:lnTo>
                    <a:pt x="1091184" y="493775"/>
                  </a:lnTo>
                </a:path>
                <a:path w="3347085" h="658495">
                  <a:moveTo>
                    <a:pt x="1182620" y="493775"/>
                  </a:moveTo>
                  <a:lnTo>
                    <a:pt x="1207004" y="493775"/>
                  </a:lnTo>
                </a:path>
                <a:path w="3347085" h="658495">
                  <a:moveTo>
                    <a:pt x="1274060" y="493775"/>
                  </a:moveTo>
                  <a:lnTo>
                    <a:pt x="1298444" y="493775"/>
                  </a:lnTo>
                </a:path>
                <a:path w="3347085" h="658495">
                  <a:moveTo>
                    <a:pt x="1395980" y="493775"/>
                  </a:moveTo>
                  <a:lnTo>
                    <a:pt x="1426460" y="493775"/>
                  </a:lnTo>
                </a:path>
                <a:path w="3347085" h="658495">
                  <a:moveTo>
                    <a:pt x="1517900" y="493775"/>
                  </a:moveTo>
                  <a:lnTo>
                    <a:pt x="1542284" y="493775"/>
                  </a:lnTo>
                </a:path>
                <a:path w="3347085" h="658495">
                  <a:moveTo>
                    <a:pt x="1609340" y="493775"/>
                  </a:moveTo>
                  <a:lnTo>
                    <a:pt x="1633724" y="493775"/>
                  </a:lnTo>
                </a:path>
                <a:path w="3347085" h="658495">
                  <a:moveTo>
                    <a:pt x="1664204" y="493775"/>
                  </a:moveTo>
                  <a:lnTo>
                    <a:pt x="1670300" y="493775"/>
                  </a:lnTo>
                </a:path>
                <a:path w="3347085" h="658495">
                  <a:moveTo>
                    <a:pt x="1731260" y="493775"/>
                  </a:moveTo>
                  <a:lnTo>
                    <a:pt x="1761740" y="493775"/>
                  </a:lnTo>
                </a:path>
                <a:path w="3347085" h="658495">
                  <a:moveTo>
                    <a:pt x="1853180" y="493775"/>
                  </a:moveTo>
                  <a:lnTo>
                    <a:pt x="1877564" y="493775"/>
                  </a:lnTo>
                </a:path>
                <a:path w="3347085" h="658495">
                  <a:moveTo>
                    <a:pt x="1944620" y="493775"/>
                  </a:moveTo>
                  <a:lnTo>
                    <a:pt x="1962908" y="493775"/>
                  </a:lnTo>
                </a:path>
                <a:path w="3347085" h="658495">
                  <a:moveTo>
                    <a:pt x="1999484" y="493775"/>
                  </a:moveTo>
                  <a:lnTo>
                    <a:pt x="2005580" y="493775"/>
                  </a:lnTo>
                </a:path>
                <a:path w="3347085" h="658495">
                  <a:moveTo>
                    <a:pt x="2066540" y="493775"/>
                  </a:moveTo>
                  <a:lnTo>
                    <a:pt x="2097020" y="493775"/>
                  </a:lnTo>
                </a:path>
                <a:path w="3347085" h="658495">
                  <a:moveTo>
                    <a:pt x="2188460" y="493775"/>
                  </a:moveTo>
                  <a:lnTo>
                    <a:pt x="2212844" y="493775"/>
                  </a:lnTo>
                </a:path>
                <a:path w="3347085" h="658495">
                  <a:moveTo>
                    <a:pt x="2273804" y="493775"/>
                  </a:moveTo>
                  <a:lnTo>
                    <a:pt x="2298188" y="493775"/>
                  </a:lnTo>
                </a:path>
                <a:path w="3347085" h="658495">
                  <a:moveTo>
                    <a:pt x="2334764" y="493775"/>
                  </a:moveTo>
                  <a:lnTo>
                    <a:pt x="2340860" y="493775"/>
                  </a:lnTo>
                </a:path>
                <a:path w="3347085" h="658495">
                  <a:moveTo>
                    <a:pt x="2401820" y="493775"/>
                  </a:moveTo>
                  <a:lnTo>
                    <a:pt x="2432300" y="493775"/>
                  </a:lnTo>
                </a:path>
                <a:path w="3347085" h="658495">
                  <a:moveTo>
                    <a:pt x="2523740" y="493775"/>
                  </a:moveTo>
                  <a:lnTo>
                    <a:pt x="2548124" y="493775"/>
                  </a:lnTo>
                </a:path>
                <a:path w="3347085" h="658495">
                  <a:moveTo>
                    <a:pt x="2554220" y="493775"/>
                  </a:moveTo>
                  <a:lnTo>
                    <a:pt x="2572508" y="493775"/>
                  </a:lnTo>
                </a:path>
                <a:path w="3347085" h="658495">
                  <a:moveTo>
                    <a:pt x="2596892" y="493775"/>
                  </a:moveTo>
                  <a:lnTo>
                    <a:pt x="2621276" y="493775"/>
                  </a:lnTo>
                </a:path>
                <a:path w="3347085" h="658495">
                  <a:moveTo>
                    <a:pt x="2670044" y="493775"/>
                  </a:moveTo>
                  <a:lnTo>
                    <a:pt x="2676140" y="493775"/>
                  </a:lnTo>
                </a:path>
                <a:path w="3347085" h="658495">
                  <a:moveTo>
                    <a:pt x="2737100" y="493775"/>
                  </a:moveTo>
                  <a:lnTo>
                    <a:pt x="2767580" y="493775"/>
                  </a:lnTo>
                </a:path>
                <a:path w="3347085" h="658495">
                  <a:moveTo>
                    <a:pt x="2798060" y="493775"/>
                  </a:moveTo>
                  <a:lnTo>
                    <a:pt x="2816348" y="493775"/>
                  </a:lnTo>
                </a:path>
                <a:path w="3347085" h="658495">
                  <a:moveTo>
                    <a:pt x="2846828" y="493775"/>
                  </a:moveTo>
                  <a:lnTo>
                    <a:pt x="2871212" y="493775"/>
                  </a:lnTo>
                </a:path>
                <a:path w="3347085" h="658495">
                  <a:moveTo>
                    <a:pt x="2889500" y="493775"/>
                  </a:moveTo>
                  <a:lnTo>
                    <a:pt x="2901692" y="493775"/>
                  </a:lnTo>
                </a:path>
                <a:path w="3347085" h="658495">
                  <a:moveTo>
                    <a:pt x="2932172" y="493775"/>
                  </a:moveTo>
                  <a:lnTo>
                    <a:pt x="2956556" y="493775"/>
                  </a:lnTo>
                </a:path>
                <a:path w="3347085" h="658495">
                  <a:moveTo>
                    <a:pt x="3005324" y="493775"/>
                  </a:moveTo>
                  <a:lnTo>
                    <a:pt x="3011420" y="493775"/>
                  </a:lnTo>
                </a:path>
                <a:path w="3347085" h="658495">
                  <a:moveTo>
                    <a:pt x="3072380" y="493775"/>
                  </a:moveTo>
                  <a:lnTo>
                    <a:pt x="3102860" y="493775"/>
                  </a:lnTo>
                </a:path>
                <a:path w="3347085" h="658495">
                  <a:moveTo>
                    <a:pt x="3194300" y="493775"/>
                  </a:moveTo>
                  <a:lnTo>
                    <a:pt x="3212588" y="493775"/>
                  </a:lnTo>
                </a:path>
                <a:path w="3347085" h="658495">
                  <a:moveTo>
                    <a:pt x="3279644" y="493775"/>
                  </a:moveTo>
                  <a:lnTo>
                    <a:pt x="3304028" y="493775"/>
                  </a:lnTo>
                </a:path>
                <a:path w="3347085" h="658495">
                  <a:moveTo>
                    <a:pt x="3340604" y="493775"/>
                  </a:moveTo>
                  <a:lnTo>
                    <a:pt x="3346700" y="493775"/>
                  </a:lnTo>
                </a:path>
                <a:path w="3347085" h="658495">
                  <a:moveTo>
                    <a:pt x="54863" y="502919"/>
                  </a:moveTo>
                  <a:lnTo>
                    <a:pt x="85344" y="502919"/>
                  </a:lnTo>
                </a:path>
                <a:path w="3347085" h="658495">
                  <a:moveTo>
                    <a:pt x="176784" y="502919"/>
                  </a:moveTo>
                  <a:lnTo>
                    <a:pt x="201167" y="502919"/>
                  </a:lnTo>
                </a:path>
                <a:path w="3347085" h="658495">
                  <a:moveTo>
                    <a:pt x="268224" y="502919"/>
                  </a:moveTo>
                  <a:lnTo>
                    <a:pt x="292607" y="502919"/>
                  </a:lnTo>
                </a:path>
                <a:path w="3347085" h="658495">
                  <a:moveTo>
                    <a:pt x="329184" y="502919"/>
                  </a:moveTo>
                  <a:lnTo>
                    <a:pt x="335279" y="502919"/>
                  </a:lnTo>
                </a:path>
                <a:path w="3347085" h="658495">
                  <a:moveTo>
                    <a:pt x="390144" y="502919"/>
                  </a:moveTo>
                  <a:lnTo>
                    <a:pt x="414527" y="502919"/>
                  </a:lnTo>
                </a:path>
                <a:path w="3347085" h="658495">
                  <a:moveTo>
                    <a:pt x="451104" y="502919"/>
                  </a:moveTo>
                  <a:lnTo>
                    <a:pt x="536447" y="502919"/>
                  </a:lnTo>
                </a:path>
                <a:path w="3347085" h="658495">
                  <a:moveTo>
                    <a:pt x="542544" y="502919"/>
                  </a:moveTo>
                  <a:lnTo>
                    <a:pt x="627887" y="502919"/>
                  </a:lnTo>
                </a:path>
                <a:path w="3347085" h="658495">
                  <a:moveTo>
                    <a:pt x="664463" y="502919"/>
                  </a:moveTo>
                  <a:lnTo>
                    <a:pt x="670559" y="502919"/>
                  </a:lnTo>
                </a:path>
                <a:path w="3347085" h="658495">
                  <a:moveTo>
                    <a:pt x="719328" y="502919"/>
                  </a:moveTo>
                  <a:lnTo>
                    <a:pt x="749808" y="502919"/>
                  </a:lnTo>
                </a:path>
                <a:path w="3347085" h="658495">
                  <a:moveTo>
                    <a:pt x="847344" y="502919"/>
                  </a:moveTo>
                  <a:lnTo>
                    <a:pt x="871727" y="502919"/>
                  </a:lnTo>
                </a:path>
                <a:path w="3347085" h="658495">
                  <a:moveTo>
                    <a:pt x="877824" y="502919"/>
                  </a:moveTo>
                  <a:lnTo>
                    <a:pt x="963167" y="502919"/>
                  </a:lnTo>
                </a:path>
                <a:path w="3347085" h="658495">
                  <a:moveTo>
                    <a:pt x="999744" y="502919"/>
                  </a:moveTo>
                  <a:lnTo>
                    <a:pt x="1005839" y="502919"/>
                  </a:lnTo>
                </a:path>
                <a:path w="3347085" h="658495">
                  <a:moveTo>
                    <a:pt x="1054608" y="502919"/>
                  </a:moveTo>
                  <a:lnTo>
                    <a:pt x="1085088" y="502919"/>
                  </a:lnTo>
                </a:path>
                <a:path w="3347085" h="658495">
                  <a:moveTo>
                    <a:pt x="1182620" y="502919"/>
                  </a:moveTo>
                  <a:lnTo>
                    <a:pt x="1207004" y="502919"/>
                  </a:lnTo>
                </a:path>
                <a:path w="3347085" h="658495">
                  <a:moveTo>
                    <a:pt x="1274060" y="502919"/>
                  </a:moveTo>
                  <a:lnTo>
                    <a:pt x="1298444" y="502919"/>
                  </a:lnTo>
                </a:path>
                <a:path w="3347085" h="658495">
                  <a:moveTo>
                    <a:pt x="1389884" y="502919"/>
                  </a:moveTo>
                  <a:lnTo>
                    <a:pt x="1420364" y="502919"/>
                  </a:lnTo>
                </a:path>
                <a:path w="3347085" h="658495">
                  <a:moveTo>
                    <a:pt x="1517900" y="502919"/>
                  </a:moveTo>
                  <a:lnTo>
                    <a:pt x="1542284" y="502919"/>
                  </a:lnTo>
                </a:path>
                <a:path w="3347085" h="658495">
                  <a:moveTo>
                    <a:pt x="1609340" y="502919"/>
                  </a:moveTo>
                  <a:lnTo>
                    <a:pt x="1633724" y="502919"/>
                  </a:lnTo>
                </a:path>
                <a:path w="3347085" h="658495">
                  <a:moveTo>
                    <a:pt x="1664204" y="502919"/>
                  </a:moveTo>
                  <a:lnTo>
                    <a:pt x="1670300" y="502919"/>
                  </a:lnTo>
                </a:path>
                <a:path w="3347085" h="658495">
                  <a:moveTo>
                    <a:pt x="1725164" y="502919"/>
                  </a:moveTo>
                  <a:lnTo>
                    <a:pt x="1755644" y="502919"/>
                  </a:lnTo>
                </a:path>
                <a:path w="3347085" h="658495">
                  <a:moveTo>
                    <a:pt x="1853180" y="502919"/>
                  </a:moveTo>
                  <a:lnTo>
                    <a:pt x="1877564" y="502919"/>
                  </a:lnTo>
                </a:path>
                <a:path w="3347085" h="658495">
                  <a:moveTo>
                    <a:pt x="1944620" y="502919"/>
                  </a:moveTo>
                  <a:lnTo>
                    <a:pt x="1962908" y="502919"/>
                  </a:lnTo>
                </a:path>
                <a:path w="3347085" h="658495">
                  <a:moveTo>
                    <a:pt x="1999484" y="502919"/>
                  </a:moveTo>
                  <a:lnTo>
                    <a:pt x="2005580" y="502919"/>
                  </a:lnTo>
                </a:path>
                <a:path w="3347085" h="658495">
                  <a:moveTo>
                    <a:pt x="2060444" y="502919"/>
                  </a:moveTo>
                  <a:lnTo>
                    <a:pt x="2090924" y="502919"/>
                  </a:lnTo>
                </a:path>
                <a:path w="3347085" h="658495">
                  <a:moveTo>
                    <a:pt x="2188460" y="502919"/>
                  </a:moveTo>
                  <a:lnTo>
                    <a:pt x="2212844" y="502919"/>
                  </a:lnTo>
                </a:path>
                <a:path w="3347085" h="658495">
                  <a:moveTo>
                    <a:pt x="2273804" y="502919"/>
                  </a:moveTo>
                  <a:lnTo>
                    <a:pt x="2298188" y="502919"/>
                  </a:lnTo>
                </a:path>
                <a:path w="3347085" h="658495">
                  <a:moveTo>
                    <a:pt x="2334764" y="502919"/>
                  </a:moveTo>
                  <a:lnTo>
                    <a:pt x="2340860" y="502919"/>
                  </a:lnTo>
                </a:path>
                <a:path w="3347085" h="658495">
                  <a:moveTo>
                    <a:pt x="2395724" y="502919"/>
                  </a:moveTo>
                  <a:lnTo>
                    <a:pt x="2426204" y="502919"/>
                  </a:lnTo>
                </a:path>
                <a:path w="3347085" h="658495">
                  <a:moveTo>
                    <a:pt x="2523740" y="502919"/>
                  </a:moveTo>
                  <a:lnTo>
                    <a:pt x="2548124" y="502919"/>
                  </a:lnTo>
                </a:path>
                <a:path w="3347085" h="658495">
                  <a:moveTo>
                    <a:pt x="2554220" y="502919"/>
                  </a:moveTo>
                  <a:lnTo>
                    <a:pt x="2633468" y="502919"/>
                  </a:lnTo>
                </a:path>
                <a:path w="3347085" h="658495">
                  <a:moveTo>
                    <a:pt x="2670044" y="502919"/>
                  </a:moveTo>
                  <a:lnTo>
                    <a:pt x="2676140" y="502919"/>
                  </a:lnTo>
                </a:path>
                <a:path w="3347085" h="658495">
                  <a:moveTo>
                    <a:pt x="2731004" y="502919"/>
                  </a:moveTo>
                  <a:lnTo>
                    <a:pt x="2761484" y="502919"/>
                  </a:lnTo>
                </a:path>
                <a:path w="3347085" h="658495">
                  <a:moveTo>
                    <a:pt x="2798060" y="502919"/>
                  </a:moveTo>
                  <a:lnTo>
                    <a:pt x="2883404" y="502919"/>
                  </a:lnTo>
                </a:path>
                <a:path w="3347085" h="658495">
                  <a:moveTo>
                    <a:pt x="2889500" y="502919"/>
                  </a:moveTo>
                  <a:lnTo>
                    <a:pt x="2968748" y="502919"/>
                  </a:lnTo>
                </a:path>
                <a:path w="3347085" h="658495">
                  <a:moveTo>
                    <a:pt x="3005324" y="502919"/>
                  </a:moveTo>
                  <a:lnTo>
                    <a:pt x="3011420" y="502919"/>
                  </a:lnTo>
                </a:path>
                <a:path w="3347085" h="658495">
                  <a:moveTo>
                    <a:pt x="3066284" y="502919"/>
                  </a:moveTo>
                  <a:lnTo>
                    <a:pt x="3096764" y="502919"/>
                  </a:lnTo>
                </a:path>
                <a:path w="3347085" h="658495">
                  <a:moveTo>
                    <a:pt x="3194300" y="502919"/>
                  </a:moveTo>
                  <a:lnTo>
                    <a:pt x="3212588" y="502919"/>
                  </a:lnTo>
                </a:path>
                <a:path w="3347085" h="658495">
                  <a:moveTo>
                    <a:pt x="3279644" y="502919"/>
                  </a:moveTo>
                  <a:lnTo>
                    <a:pt x="3304028" y="502919"/>
                  </a:lnTo>
                </a:path>
                <a:path w="3347085" h="658495">
                  <a:moveTo>
                    <a:pt x="3340604" y="502919"/>
                  </a:moveTo>
                  <a:lnTo>
                    <a:pt x="3346700" y="502919"/>
                  </a:lnTo>
                </a:path>
                <a:path w="3347085" h="658495">
                  <a:moveTo>
                    <a:pt x="48768" y="512063"/>
                  </a:moveTo>
                  <a:lnTo>
                    <a:pt x="79248" y="512063"/>
                  </a:lnTo>
                </a:path>
                <a:path w="3347085" h="658495">
                  <a:moveTo>
                    <a:pt x="176784" y="512063"/>
                  </a:moveTo>
                  <a:lnTo>
                    <a:pt x="201167" y="512063"/>
                  </a:lnTo>
                </a:path>
                <a:path w="3347085" h="658495">
                  <a:moveTo>
                    <a:pt x="268224" y="512063"/>
                  </a:moveTo>
                  <a:lnTo>
                    <a:pt x="292607" y="512063"/>
                  </a:lnTo>
                </a:path>
                <a:path w="3347085" h="658495">
                  <a:moveTo>
                    <a:pt x="329184" y="512063"/>
                  </a:moveTo>
                  <a:lnTo>
                    <a:pt x="335279" y="512063"/>
                  </a:lnTo>
                </a:path>
                <a:path w="3347085" h="658495">
                  <a:moveTo>
                    <a:pt x="384048" y="512063"/>
                  </a:moveTo>
                  <a:lnTo>
                    <a:pt x="408431" y="512063"/>
                  </a:lnTo>
                </a:path>
                <a:path w="3347085" h="658495">
                  <a:moveTo>
                    <a:pt x="451104" y="512063"/>
                  </a:moveTo>
                  <a:lnTo>
                    <a:pt x="536447" y="512063"/>
                  </a:lnTo>
                </a:path>
                <a:path w="3347085" h="658495">
                  <a:moveTo>
                    <a:pt x="542544" y="512063"/>
                  </a:moveTo>
                  <a:lnTo>
                    <a:pt x="627887" y="512063"/>
                  </a:lnTo>
                </a:path>
                <a:path w="3347085" h="658495">
                  <a:moveTo>
                    <a:pt x="664463" y="512063"/>
                  </a:moveTo>
                  <a:lnTo>
                    <a:pt x="670559" y="512063"/>
                  </a:lnTo>
                </a:path>
                <a:path w="3347085" h="658495">
                  <a:moveTo>
                    <a:pt x="713232" y="512063"/>
                  </a:moveTo>
                  <a:lnTo>
                    <a:pt x="743712" y="512063"/>
                  </a:lnTo>
                </a:path>
                <a:path w="3347085" h="658495">
                  <a:moveTo>
                    <a:pt x="847344" y="512063"/>
                  </a:moveTo>
                  <a:lnTo>
                    <a:pt x="871727" y="512063"/>
                  </a:lnTo>
                </a:path>
                <a:path w="3347085" h="658495">
                  <a:moveTo>
                    <a:pt x="877824" y="512063"/>
                  </a:moveTo>
                  <a:lnTo>
                    <a:pt x="963167" y="512063"/>
                  </a:lnTo>
                </a:path>
                <a:path w="3347085" h="658495">
                  <a:moveTo>
                    <a:pt x="999744" y="512063"/>
                  </a:moveTo>
                  <a:lnTo>
                    <a:pt x="1005839" y="512063"/>
                  </a:lnTo>
                </a:path>
                <a:path w="3347085" h="658495">
                  <a:moveTo>
                    <a:pt x="1048512" y="512063"/>
                  </a:moveTo>
                  <a:lnTo>
                    <a:pt x="1078992" y="512063"/>
                  </a:lnTo>
                </a:path>
                <a:path w="3347085" h="658495">
                  <a:moveTo>
                    <a:pt x="1182620" y="512063"/>
                  </a:moveTo>
                  <a:lnTo>
                    <a:pt x="1207004" y="512063"/>
                  </a:lnTo>
                </a:path>
                <a:path w="3347085" h="658495">
                  <a:moveTo>
                    <a:pt x="1274060" y="512063"/>
                  </a:moveTo>
                  <a:lnTo>
                    <a:pt x="1298444" y="512063"/>
                  </a:lnTo>
                </a:path>
                <a:path w="3347085" h="658495">
                  <a:moveTo>
                    <a:pt x="1383788" y="512063"/>
                  </a:moveTo>
                  <a:lnTo>
                    <a:pt x="1414268" y="512063"/>
                  </a:lnTo>
                </a:path>
                <a:path w="3347085" h="658495">
                  <a:moveTo>
                    <a:pt x="1517900" y="512063"/>
                  </a:moveTo>
                  <a:lnTo>
                    <a:pt x="1542284" y="512063"/>
                  </a:lnTo>
                </a:path>
                <a:path w="3347085" h="658495">
                  <a:moveTo>
                    <a:pt x="1609340" y="512063"/>
                  </a:moveTo>
                  <a:lnTo>
                    <a:pt x="1633724" y="512063"/>
                  </a:lnTo>
                </a:path>
                <a:path w="3347085" h="658495">
                  <a:moveTo>
                    <a:pt x="1664204" y="512063"/>
                  </a:moveTo>
                  <a:lnTo>
                    <a:pt x="1670300" y="512063"/>
                  </a:lnTo>
                </a:path>
                <a:path w="3347085" h="658495">
                  <a:moveTo>
                    <a:pt x="1719068" y="512063"/>
                  </a:moveTo>
                  <a:lnTo>
                    <a:pt x="1749548" y="512063"/>
                  </a:lnTo>
                </a:path>
                <a:path w="3347085" h="658495">
                  <a:moveTo>
                    <a:pt x="1853180" y="512063"/>
                  </a:moveTo>
                  <a:lnTo>
                    <a:pt x="1877564" y="512063"/>
                  </a:lnTo>
                </a:path>
                <a:path w="3347085" h="658495">
                  <a:moveTo>
                    <a:pt x="1944620" y="512063"/>
                  </a:moveTo>
                  <a:lnTo>
                    <a:pt x="1962908" y="512063"/>
                  </a:lnTo>
                </a:path>
                <a:path w="3347085" h="658495">
                  <a:moveTo>
                    <a:pt x="1999484" y="512063"/>
                  </a:moveTo>
                  <a:lnTo>
                    <a:pt x="2005580" y="512063"/>
                  </a:lnTo>
                </a:path>
                <a:path w="3347085" h="658495">
                  <a:moveTo>
                    <a:pt x="2054348" y="512063"/>
                  </a:moveTo>
                  <a:lnTo>
                    <a:pt x="2084828" y="512063"/>
                  </a:lnTo>
                </a:path>
                <a:path w="3347085" h="658495">
                  <a:moveTo>
                    <a:pt x="2188460" y="512063"/>
                  </a:moveTo>
                  <a:lnTo>
                    <a:pt x="2212844" y="512063"/>
                  </a:lnTo>
                </a:path>
                <a:path w="3347085" h="658495">
                  <a:moveTo>
                    <a:pt x="2273804" y="512063"/>
                  </a:moveTo>
                  <a:lnTo>
                    <a:pt x="2298188" y="512063"/>
                  </a:lnTo>
                </a:path>
                <a:path w="3347085" h="658495">
                  <a:moveTo>
                    <a:pt x="2334764" y="512063"/>
                  </a:moveTo>
                  <a:lnTo>
                    <a:pt x="2340860" y="512063"/>
                  </a:lnTo>
                </a:path>
                <a:path w="3347085" h="658495">
                  <a:moveTo>
                    <a:pt x="2389628" y="512063"/>
                  </a:moveTo>
                  <a:lnTo>
                    <a:pt x="2420108" y="512063"/>
                  </a:lnTo>
                </a:path>
                <a:path w="3347085" h="658495">
                  <a:moveTo>
                    <a:pt x="2523740" y="512063"/>
                  </a:moveTo>
                  <a:lnTo>
                    <a:pt x="2548124" y="512063"/>
                  </a:lnTo>
                </a:path>
                <a:path w="3347085" h="658495">
                  <a:moveTo>
                    <a:pt x="2554220" y="512063"/>
                  </a:moveTo>
                  <a:lnTo>
                    <a:pt x="2633468" y="512063"/>
                  </a:lnTo>
                </a:path>
                <a:path w="3347085" h="658495">
                  <a:moveTo>
                    <a:pt x="2670044" y="512063"/>
                  </a:moveTo>
                  <a:lnTo>
                    <a:pt x="2676140" y="512063"/>
                  </a:lnTo>
                </a:path>
                <a:path w="3347085" h="658495">
                  <a:moveTo>
                    <a:pt x="2724908" y="512063"/>
                  </a:moveTo>
                  <a:lnTo>
                    <a:pt x="2755388" y="512063"/>
                  </a:lnTo>
                </a:path>
                <a:path w="3347085" h="658495">
                  <a:moveTo>
                    <a:pt x="2798060" y="512063"/>
                  </a:moveTo>
                  <a:lnTo>
                    <a:pt x="2883404" y="512063"/>
                  </a:lnTo>
                </a:path>
                <a:path w="3347085" h="658495">
                  <a:moveTo>
                    <a:pt x="2889500" y="512063"/>
                  </a:moveTo>
                  <a:lnTo>
                    <a:pt x="2968748" y="512063"/>
                  </a:lnTo>
                </a:path>
                <a:path w="3347085" h="658495">
                  <a:moveTo>
                    <a:pt x="3005324" y="512063"/>
                  </a:moveTo>
                  <a:lnTo>
                    <a:pt x="3011420" y="512063"/>
                  </a:lnTo>
                </a:path>
                <a:path w="3347085" h="658495">
                  <a:moveTo>
                    <a:pt x="3060188" y="512063"/>
                  </a:moveTo>
                  <a:lnTo>
                    <a:pt x="3090668" y="512063"/>
                  </a:lnTo>
                </a:path>
                <a:path w="3347085" h="658495">
                  <a:moveTo>
                    <a:pt x="3194300" y="512063"/>
                  </a:moveTo>
                  <a:lnTo>
                    <a:pt x="3212588" y="512063"/>
                  </a:lnTo>
                </a:path>
                <a:path w="3347085" h="658495">
                  <a:moveTo>
                    <a:pt x="3279644" y="512063"/>
                  </a:moveTo>
                  <a:lnTo>
                    <a:pt x="3304028" y="512063"/>
                  </a:lnTo>
                </a:path>
                <a:path w="3347085" h="658495">
                  <a:moveTo>
                    <a:pt x="3340604" y="512063"/>
                  </a:moveTo>
                  <a:lnTo>
                    <a:pt x="3346700" y="512063"/>
                  </a:lnTo>
                </a:path>
                <a:path w="3347085" h="658495">
                  <a:moveTo>
                    <a:pt x="48768" y="521207"/>
                  </a:moveTo>
                  <a:lnTo>
                    <a:pt x="73151" y="521207"/>
                  </a:lnTo>
                </a:path>
                <a:path w="3347085" h="658495">
                  <a:moveTo>
                    <a:pt x="121919" y="521207"/>
                  </a:moveTo>
                  <a:lnTo>
                    <a:pt x="146303" y="521207"/>
                  </a:lnTo>
                </a:path>
                <a:path w="3347085" h="658495">
                  <a:moveTo>
                    <a:pt x="176784" y="521207"/>
                  </a:moveTo>
                  <a:lnTo>
                    <a:pt x="201167" y="521207"/>
                  </a:lnTo>
                </a:path>
                <a:path w="3347085" h="658495">
                  <a:moveTo>
                    <a:pt x="213360" y="521207"/>
                  </a:moveTo>
                  <a:lnTo>
                    <a:pt x="237743" y="521207"/>
                  </a:lnTo>
                </a:path>
                <a:path w="3347085" h="658495">
                  <a:moveTo>
                    <a:pt x="268224" y="521207"/>
                  </a:moveTo>
                  <a:lnTo>
                    <a:pt x="292607" y="521207"/>
                  </a:lnTo>
                </a:path>
                <a:path w="3347085" h="658495">
                  <a:moveTo>
                    <a:pt x="329184" y="521207"/>
                  </a:moveTo>
                  <a:lnTo>
                    <a:pt x="335279" y="521207"/>
                  </a:lnTo>
                </a:path>
                <a:path w="3347085" h="658495">
                  <a:moveTo>
                    <a:pt x="384048" y="521207"/>
                  </a:moveTo>
                  <a:lnTo>
                    <a:pt x="402336" y="521207"/>
                  </a:lnTo>
                </a:path>
                <a:path w="3347085" h="658495">
                  <a:moveTo>
                    <a:pt x="451104" y="521207"/>
                  </a:moveTo>
                  <a:lnTo>
                    <a:pt x="536447" y="521207"/>
                  </a:lnTo>
                </a:path>
                <a:path w="3347085" h="658495">
                  <a:moveTo>
                    <a:pt x="542544" y="521207"/>
                  </a:moveTo>
                  <a:lnTo>
                    <a:pt x="627887" y="521207"/>
                  </a:lnTo>
                </a:path>
                <a:path w="3347085" h="658495">
                  <a:moveTo>
                    <a:pt x="664463" y="521207"/>
                  </a:moveTo>
                  <a:lnTo>
                    <a:pt x="670559" y="521207"/>
                  </a:lnTo>
                </a:path>
                <a:path w="3347085" h="658495">
                  <a:moveTo>
                    <a:pt x="713232" y="521207"/>
                  </a:moveTo>
                  <a:lnTo>
                    <a:pt x="737615" y="521207"/>
                  </a:lnTo>
                </a:path>
                <a:path w="3347085" h="658495">
                  <a:moveTo>
                    <a:pt x="792480" y="521207"/>
                  </a:moveTo>
                  <a:lnTo>
                    <a:pt x="816863" y="521207"/>
                  </a:lnTo>
                </a:path>
                <a:path w="3347085" h="658495">
                  <a:moveTo>
                    <a:pt x="847344" y="521207"/>
                  </a:moveTo>
                  <a:lnTo>
                    <a:pt x="871727" y="521207"/>
                  </a:lnTo>
                </a:path>
                <a:path w="3347085" h="658495">
                  <a:moveTo>
                    <a:pt x="877824" y="521207"/>
                  </a:moveTo>
                  <a:lnTo>
                    <a:pt x="963167" y="521207"/>
                  </a:lnTo>
                </a:path>
                <a:path w="3347085" h="658495">
                  <a:moveTo>
                    <a:pt x="999744" y="521207"/>
                  </a:moveTo>
                  <a:lnTo>
                    <a:pt x="1005839" y="521207"/>
                  </a:lnTo>
                </a:path>
                <a:path w="3347085" h="658495">
                  <a:moveTo>
                    <a:pt x="1048512" y="521207"/>
                  </a:moveTo>
                  <a:lnTo>
                    <a:pt x="1072895" y="521207"/>
                  </a:lnTo>
                </a:path>
                <a:path w="3347085" h="658495">
                  <a:moveTo>
                    <a:pt x="1127756" y="521207"/>
                  </a:moveTo>
                  <a:lnTo>
                    <a:pt x="1152140" y="521207"/>
                  </a:lnTo>
                </a:path>
                <a:path w="3347085" h="658495">
                  <a:moveTo>
                    <a:pt x="1182620" y="521207"/>
                  </a:moveTo>
                  <a:lnTo>
                    <a:pt x="1207004" y="521207"/>
                  </a:lnTo>
                </a:path>
                <a:path w="3347085" h="658495">
                  <a:moveTo>
                    <a:pt x="1219196" y="521207"/>
                  </a:moveTo>
                  <a:lnTo>
                    <a:pt x="1243580" y="521207"/>
                  </a:lnTo>
                </a:path>
                <a:path w="3347085" h="658495">
                  <a:moveTo>
                    <a:pt x="1274060" y="521207"/>
                  </a:moveTo>
                  <a:lnTo>
                    <a:pt x="1298444" y="521207"/>
                  </a:lnTo>
                </a:path>
                <a:path w="3347085" h="658495">
                  <a:moveTo>
                    <a:pt x="1383788" y="521207"/>
                  </a:moveTo>
                  <a:lnTo>
                    <a:pt x="1408172" y="521207"/>
                  </a:lnTo>
                </a:path>
                <a:path w="3347085" h="658495">
                  <a:moveTo>
                    <a:pt x="1463036" y="521207"/>
                  </a:moveTo>
                  <a:lnTo>
                    <a:pt x="1487420" y="521207"/>
                  </a:lnTo>
                </a:path>
                <a:path w="3347085" h="658495">
                  <a:moveTo>
                    <a:pt x="1517900" y="521207"/>
                  </a:moveTo>
                  <a:lnTo>
                    <a:pt x="1542284" y="521207"/>
                  </a:lnTo>
                </a:path>
                <a:path w="3347085" h="658495">
                  <a:moveTo>
                    <a:pt x="1554476" y="521207"/>
                  </a:moveTo>
                  <a:lnTo>
                    <a:pt x="1578860" y="521207"/>
                  </a:lnTo>
                </a:path>
                <a:path w="3347085" h="658495">
                  <a:moveTo>
                    <a:pt x="1609340" y="521207"/>
                  </a:moveTo>
                  <a:lnTo>
                    <a:pt x="1633724" y="521207"/>
                  </a:lnTo>
                </a:path>
                <a:path w="3347085" h="658495">
                  <a:moveTo>
                    <a:pt x="1664204" y="521207"/>
                  </a:moveTo>
                  <a:lnTo>
                    <a:pt x="1670300" y="521207"/>
                  </a:lnTo>
                </a:path>
                <a:path w="3347085" h="658495">
                  <a:moveTo>
                    <a:pt x="1719068" y="521207"/>
                  </a:moveTo>
                  <a:lnTo>
                    <a:pt x="1743452" y="521207"/>
                  </a:lnTo>
                </a:path>
                <a:path w="3347085" h="658495">
                  <a:moveTo>
                    <a:pt x="1798316" y="521207"/>
                  </a:moveTo>
                  <a:lnTo>
                    <a:pt x="1822700" y="521207"/>
                  </a:lnTo>
                </a:path>
                <a:path w="3347085" h="658495">
                  <a:moveTo>
                    <a:pt x="1853180" y="521207"/>
                  </a:moveTo>
                  <a:lnTo>
                    <a:pt x="1877564" y="521207"/>
                  </a:lnTo>
                </a:path>
                <a:path w="3347085" h="658495">
                  <a:moveTo>
                    <a:pt x="1889756" y="521207"/>
                  </a:moveTo>
                  <a:lnTo>
                    <a:pt x="1914140" y="521207"/>
                  </a:lnTo>
                </a:path>
                <a:path w="3347085" h="658495">
                  <a:moveTo>
                    <a:pt x="1944620" y="521207"/>
                  </a:moveTo>
                  <a:lnTo>
                    <a:pt x="1962908" y="521207"/>
                  </a:lnTo>
                </a:path>
                <a:path w="3347085" h="658495">
                  <a:moveTo>
                    <a:pt x="1999484" y="521207"/>
                  </a:moveTo>
                  <a:lnTo>
                    <a:pt x="2005580" y="521207"/>
                  </a:lnTo>
                </a:path>
                <a:path w="3347085" h="658495">
                  <a:moveTo>
                    <a:pt x="2054348" y="521207"/>
                  </a:moveTo>
                  <a:lnTo>
                    <a:pt x="2078732" y="521207"/>
                  </a:lnTo>
                </a:path>
                <a:path w="3347085" h="658495">
                  <a:moveTo>
                    <a:pt x="2133596" y="521207"/>
                  </a:moveTo>
                  <a:lnTo>
                    <a:pt x="2157980" y="521207"/>
                  </a:lnTo>
                </a:path>
                <a:path w="3347085" h="658495">
                  <a:moveTo>
                    <a:pt x="2188460" y="521207"/>
                  </a:moveTo>
                  <a:lnTo>
                    <a:pt x="2212844" y="521207"/>
                  </a:lnTo>
                </a:path>
                <a:path w="3347085" h="658495">
                  <a:moveTo>
                    <a:pt x="2225036" y="521207"/>
                  </a:moveTo>
                  <a:lnTo>
                    <a:pt x="2249420" y="521207"/>
                  </a:lnTo>
                </a:path>
                <a:path w="3347085" h="658495">
                  <a:moveTo>
                    <a:pt x="2273804" y="521207"/>
                  </a:moveTo>
                  <a:lnTo>
                    <a:pt x="2298188" y="521207"/>
                  </a:lnTo>
                </a:path>
                <a:path w="3347085" h="658495">
                  <a:moveTo>
                    <a:pt x="2334764" y="521207"/>
                  </a:moveTo>
                  <a:lnTo>
                    <a:pt x="2340860" y="521207"/>
                  </a:lnTo>
                </a:path>
                <a:path w="3347085" h="658495">
                  <a:moveTo>
                    <a:pt x="2389628" y="521207"/>
                  </a:moveTo>
                  <a:lnTo>
                    <a:pt x="2414012" y="521207"/>
                  </a:lnTo>
                </a:path>
                <a:path w="3347085" h="658495">
                  <a:moveTo>
                    <a:pt x="2468876" y="521207"/>
                  </a:moveTo>
                  <a:lnTo>
                    <a:pt x="2493260" y="521207"/>
                  </a:lnTo>
                </a:path>
                <a:path w="3347085" h="658495">
                  <a:moveTo>
                    <a:pt x="2523740" y="521207"/>
                  </a:moveTo>
                  <a:lnTo>
                    <a:pt x="2548124" y="521207"/>
                  </a:lnTo>
                </a:path>
                <a:path w="3347085" h="658495">
                  <a:moveTo>
                    <a:pt x="2554220" y="521207"/>
                  </a:moveTo>
                  <a:lnTo>
                    <a:pt x="2633468" y="521207"/>
                  </a:lnTo>
                </a:path>
                <a:path w="3347085" h="658495">
                  <a:moveTo>
                    <a:pt x="2670044" y="521207"/>
                  </a:moveTo>
                  <a:lnTo>
                    <a:pt x="2676140" y="521207"/>
                  </a:lnTo>
                </a:path>
                <a:path w="3347085" h="658495">
                  <a:moveTo>
                    <a:pt x="2724908" y="521207"/>
                  </a:moveTo>
                  <a:lnTo>
                    <a:pt x="2749292" y="521207"/>
                  </a:lnTo>
                </a:path>
                <a:path w="3347085" h="658495">
                  <a:moveTo>
                    <a:pt x="2798060" y="521207"/>
                  </a:moveTo>
                  <a:lnTo>
                    <a:pt x="2883404" y="521207"/>
                  </a:lnTo>
                </a:path>
                <a:path w="3347085" h="658495">
                  <a:moveTo>
                    <a:pt x="2889500" y="521207"/>
                  </a:moveTo>
                  <a:lnTo>
                    <a:pt x="2968748" y="521207"/>
                  </a:lnTo>
                </a:path>
                <a:path w="3347085" h="658495">
                  <a:moveTo>
                    <a:pt x="3005324" y="521207"/>
                  </a:moveTo>
                  <a:lnTo>
                    <a:pt x="3011420" y="521207"/>
                  </a:lnTo>
                </a:path>
                <a:path w="3347085" h="658495">
                  <a:moveTo>
                    <a:pt x="3060188" y="521207"/>
                  </a:moveTo>
                  <a:lnTo>
                    <a:pt x="3084572" y="521207"/>
                  </a:lnTo>
                </a:path>
                <a:path w="3347085" h="658495">
                  <a:moveTo>
                    <a:pt x="3139436" y="521207"/>
                  </a:moveTo>
                  <a:lnTo>
                    <a:pt x="3163820" y="521207"/>
                  </a:lnTo>
                </a:path>
                <a:path w="3347085" h="658495">
                  <a:moveTo>
                    <a:pt x="3194300" y="521207"/>
                  </a:moveTo>
                  <a:lnTo>
                    <a:pt x="3212588" y="521207"/>
                  </a:lnTo>
                </a:path>
                <a:path w="3347085" h="658495">
                  <a:moveTo>
                    <a:pt x="3224780" y="521207"/>
                  </a:moveTo>
                  <a:lnTo>
                    <a:pt x="3249164" y="521207"/>
                  </a:lnTo>
                </a:path>
                <a:path w="3347085" h="658495">
                  <a:moveTo>
                    <a:pt x="3279644" y="521207"/>
                  </a:moveTo>
                  <a:lnTo>
                    <a:pt x="3304028" y="521207"/>
                  </a:lnTo>
                </a:path>
                <a:path w="3347085" h="658495">
                  <a:moveTo>
                    <a:pt x="42672" y="530351"/>
                  </a:moveTo>
                  <a:lnTo>
                    <a:pt x="67055" y="530351"/>
                  </a:lnTo>
                </a:path>
                <a:path w="3347085" h="658495">
                  <a:moveTo>
                    <a:pt x="121919" y="530351"/>
                  </a:moveTo>
                  <a:lnTo>
                    <a:pt x="152400" y="530351"/>
                  </a:lnTo>
                </a:path>
                <a:path w="3347085" h="658495">
                  <a:moveTo>
                    <a:pt x="170687" y="530351"/>
                  </a:moveTo>
                  <a:lnTo>
                    <a:pt x="195071" y="530351"/>
                  </a:lnTo>
                </a:path>
                <a:path w="3347085" h="658495">
                  <a:moveTo>
                    <a:pt x="213360" y="530351"/>
                  </a:moveTo>
                  <a:lnTo>
                    <a:pt x="243840" y="530351"/>
                  </a:lnTo>
                </a:path>
                <a:path w="3347085" h="658495">
                  <a:moveTo>
                    <a:pt x="262128" y="530351"/>
                  </a:moveTo>
                  <a:lnTo>
                    <a:pt x="286511" y="530351"/>
                  </a:lnTo>
                </a:path>
                <a:path w="3347085" h="658495">
                  <a:moveTo>
                    <a:pt x="329184" y="530351"/>
                  </a:moveTo>
                  <a:lnTo>
                    <a:pt x="335279" y="530351"/>
                  </a:lnTo>
                </a:path>
                <a:path w="3347085" h="658495">
                  <a:moveTo>
                    <a:pt x="377951" y="530351"/>
                  </a:moveTo>
                  <a:lnTo>
                    <a:pt x="402335" y="530351"/>
                  </a:lnTo>
                </a:path>
                <a:path w="3347085" h="658495">
                  <a:moveTo>
                    <a:pt x="499872" y="530351"/>
                  </a:moveTo>
                  <a:lnTo>
                    <a:pt x="524255" y="530351"/>
                  </a:lnTo>
                </a:path>
                <a:path w="3347085" h="658495">
                  <a:moveTo>
                    <a:pt x="591312" y="530351"/>
                  </a:moveTo>
                  <a:lnTo>
                    <a:pt x="615695" y="530351"/>
                  </a:lnTo>
                </a:path>
                <a:path w="3347085" h="658495">
                  <a:moveTo>
                    <a:pt x="664463" y="530351"/>
                  </a:moveTo>
                  <a:lnTo>
                    <a:pt x="670559" y="530351"/>
                  </a:lnTo>
                </a:path>
                <a:path w="3347085" h="658495">
                  <a:moveTo>
                    <a:pt x="713232" y="530351"/>
                  </a:moveTo>
                  <a:lnTo>
                    <a:pt x="731520" y="530351"/>
                  </a:lnTo>
                </a:path>
                <a:path w="3347085" h="658495">
                  <a:moveTo>
                    <a:pt x="792480" y="530351"/>
                  </a:moveTo>
                  <a:lnTo>
                    <a:pt x="822960" y="530351"/>
                  </a:lnTo>
                </a:path>
                <a:path w="3347085" h="658495">
                  <a:moveTo>
                    <a:pt x="841248" y="530351"/>
                  </a:moveTo>
                  <a:lnTo>
                    <a:pt x="865631" y="530351"/>
                  </a:lnTo>
                </a:path>
                <a:path w="3347085" h="658495">
                  <a:moveTo>
                    <a:pt x="926592" y="530351"/>
                  </a:moveTo>
                  <a:lnTo>
                    <a:pt x="950975" y="530351"/>
                  </a:lnTo>
                </a:path>
                <a:path w="3347085" h="658495">
                  <a:moveTo>
                    <a:pt x="999744" y="530351"/>
                  </a:moveTo>
                  <a:lnTo>
                    <a:pt x="1005839" y="530351"/>
                  </a:lnTo>
                </a:path>
                <a:path w="3347085" h="658495">
                  <a:moveTo>
                    <a:pt x="1042416" y="530351"/>
                  </a:moveTo>
                  <a:lnTo>
                    <a:pt x="1066799" y="530351"/>
                  </a:lnTo>
                </a:path>
                <a:path w="3347085" h="658495">
                  <a:moveTo>
                    <a:pt x="1127756" y="530351"/>
                  </a:moveTo>
                  <a:lnTo>
                    <a:pt x="1158236" y="530351"/>
                  </a:lnTo>
                </a:path>
                <a:path w="3347085" h="658495">
                  <a:moveTo>
                    <a:pt x="1176524" y="530351"/>
                  </a:moveTo>
                  <a:lnTo>
                    <a:pt x="1200908" y="530351"/>
                  </a:lnTo>
                </a:path>
                <a:path w="3347085" h="658495">
                  <a:moveTo>
                    <a:pt x="1219196" y="530351"/>
                  </a:moveTo>
                  <a:lnTo>
                    <a:pt x="1249676" y="530351"/>
                  </a:lnTo>
                </a:path>
                <a:path w="3347085" h="658495">
                  <a:moveTo>
                    <a:pt x="1267964" y="530351"/>
                  </a:moveTo>
                  <a:lnTo>
                    <a:pt x="1292348" y="530351"/>
                  </a:lnTo>
                </a:path>
                <a:path w="3347085" h="658495">
                  <a:moveTo>
                    <a:pt x="1377692" y="530351"/>
                  </a:moveTo>
                  <a:lnTo>
                    <a:pt x="1402076" y="530351"/>
                  </a:lnTo>
                </a:path>
                <a:path w="3347085" h="658495">
                  <a:moveTo>
                    <a:pt x="1463036" y="530351"/>
                  </a:moveTo>
                  <a:lnTo>
                    <a:pt x="1493516" y="530351"/>
                  </a:lnTo>
                </a:path>
                <a:path w="3347085" h="658495">
                  <a:moveTo>
                    <a:pt x="1511804" y="530351"/>
                  </a:moveTo>
                  <a:lnTo>
                    <a:pt x="1536188" y="530351"/>
                  </a:lnTo>
                </a:path>
                <a:path w="3347085" h="658495">
                  <a:moveTo>
                    <a:pt x="1554476" y="530351"/>
                  </a:moveTo>
                  <a:lnTo>
                    <a:pt x="1584956" y="530351"/>
                  </a:lnTo>
                </a:path>
                <a:path w="3347085" h="658495">
                  <a:moveTo>
                    <a:pt x="1603244" y="530351"/>
                  </a:moveTo>
                  <a:lnTo>
                    <a:pt x="1627628" y="530351"/>
                  </a:lnTo>
                </a:path>
                <a:path w="3347085" h="658495">
                  <a:moveTo>
                    <a:pt x="1664204" y="530351"/>
                  </a:moveTo>
                  <a:lnTo>
                    <a:pt x="1670300" y="530351"/>
                  </a:lnTo>
                </a:path>
                <a:path w="3347085" h="658495">
                  <a:moveTo>
                    <a:pt x="1712972" y="530351"/>
                  </a:moveTo>
                  <a:lnTo>
                    <a:pt x="1737356" y="530351"/>
                  </a:lnTo>
                </a:path>
                <a:path w="3347085" h="658495">
                  <a:moveTo>
                    <a:pt x="1798316" y="530351"/>
                  </a:moveTo>
                  <a:lnTo>
                    <a:pt x="1828796" y="530351"/>
                  </a:lnTo>
                </a:path>
                <a:path w="3347085" h="658495">
                  <a:moveTo>
                    <a:pt x="1847084" y="530351"/>
                  </a:moveTo>
                  <a:lnTo>
                    <a:pt x="1871468" y="530351"/>
                  </a:lnTo>
                </a:path>
                <a:path w="3347085" h="658495">
                  <a:moveTo>
                    <a:pt x="1889756" y="530351"/>
                  </a:moveTo>
                  <a:lnTo>
                    <a:pt x="1920236" y="530351"/>
                  </a:lnTo>
                </a:path>
                <a:path w="3347085" h="658495">
                  <a:moveTo>
                    <a:pt x="1938524" y="530351"/>
                  </a:moveTo>
                  <a:lnTo>
                    <a:pt x="1956812" y="530351"/>
                  </a:lnTo>
                </a:path>
                <a:path w="3347085" h="658495">
                  <a:moveTo>
                    <a:pt x="1999484" y="530351"/>
                  </a:moveTo>
                  <a:lnTo>
                    <a:pt x="2005580" y="530351"/>
                  </a:lnTo>
                </a:path>
                <a:path w="3347085" h="658495">
                  <a:moveTo>
                    <a:pt x="2048252" y="530351"/>
                  </a:moveTo>
                  <a:lnTo>
                    <a:pt x="2072636" y="530351"/>
                  </a:lnTo>
                </a:path>
                <a:path w="3347085" h="658495">
                  <a:moveTo>
                    <a:pt x="2133596" y="530351"/>
                  </a:moveTo>
                  <a:lnTo>
                    <a:pt x="2164076" y="530351"/>
                  </a:lnTo>
                </a:path>
                <a:path w="3347085" h="658495">
                  <a:moveTo>
                    <a:pt x="2182364" y="530351"/>
                  </a:moveTo>
                  <a:lnTo>
                    <a:pt x="2206748" y="530351"/>
                  </a:lnTo>
                </a:path>
                <a:path w="3347085" h="658495">
                  <a:moveTo>
                    <a:pt x="2225036" y="530351"/>
                  </a:moveTo>
                  <a:lnTo>
                    <a:pt x="2255516" y="530351"/>
                  </a:lnTo>
                </a:path>
                <a:path w="3347085" h="658495">
                  <a:moveTo>
                    <a:pt x="2267708" y="530351"/>
                  </a:moveTo>
                  <a:lnTo>
                    <a:pt x="2292092" y="530351"/>
                  </a:lnTo>
                </a:path>
                <a:path w="3347085" h="658495">
                  <a:moveTo>
                    <a:pt x="2334764" y="530351"/>
                  </a:moveTo>
                  <a:lnTo>
                    <a:pt x="2340860" y="530351"/>
                  </a:lnTo>
                </a:path>
                <a:path w="3347085" h="658495">
                  <a:moveTo>
                    <a:pt x="2383532" y="530351"/>
                  </a:moveTo>
                  <a:lnTo>
                    <a:pt x="2407916" y="530351"/>
                  </a:lnTo>
                </a:path>
                <a:path w="3347085" h="658495">
                  <a:moveTo>
                    <a:pt x="2468876" y="530351"/>
                  </a:moveTo>
                  <a:lnTo>
                    <a:pt x="2499356" y="530351"/>
                  </a:lnTo>
                </a:path>
                <a:path w="3347085" h="658495">
                  <a:moveTo>
                    <a:pt x="2517644" y="530351"/>
                  </a:moveTo>
                  <a:lnTo>
                    <a:pt x="2542028" y="530351"/>
                  </a:lnTo>
                </a:path>
                <a:path w="3347085" h="658495">
                  <a:moveTo>
                    <a:pt x="2596892" y="530351"/>
                  </a:moveTo>
                  <a:lnTo>
                    <a:pt x="2621276" y="530351"/>
                  </a:lnTo>
                </a:path>
                <a:path w="3347085" h="658495">
                  <a:moveTo>
                    <a:pt x="2670044" y="530351"/>
                  </a:moveTo>
                  <a:lnTo>
                    <a:pt x="2676140" y="530351"/>
                  </a:lnTo>
                </a:path>
                <a:path w="3347085" h="658495">
                  <a:moveTo>
                    <a:pt x="2718812" y="530351"/>
                  </a:moveTo>
                  <a:lnTo>
                    <a:pt x="2743196" y="530351"/>
                  </a:lnTo>
                </a:path>
                <a:path w="3347085" h="658495">
                  <a:moveTo>
                    <a:pt x="2846828" y="530351"/>
                  </a:moveTo>
                  <a:lnTo>
                    <a:pt x="2871212" y="530351"/>
                  </a:lnTo>
                </a:path>
                <a:path w="3347085" h="658495">
                  <a:moveTo>
                    <a:pt x="2932172" y="530351"/>
                  </a:moveTo>
                  <a:lnTo>
                    <a:pt x="2956556" y="530351"/>
                  </a:lnTo>
                </a:path>
                <a:path w="3347085" h="658495">
                  <a:moveTo>
                    <a:pt x="3005324" y="530351"/>
                  </a:moveTo>
                  <a:lnTo>
                    <a:pt x="3011420" y="530351"/>
                  </a:lnTo>
                </a:path>
                <a:path w="3347085" h="658495">
                  <a:moveTo>
                    <a:pt x="3054092" y="530351"/>
                  </a:moveTo>
                  <a:lnTo>
                    <a:pt x="3078476" y="530351"/>
                  </a:lnTo>
                </a:path>
                <a:path w="3347085" h="658495">
                  <a:moveTo>
                    <a:pt x="3139436" y="530351"/>
                  </a:moveTo>
                  <a:lnTo>
                    <a:pt x="3169916" y="530351"/>
                  </a:lnTo>
                </a:path>
                <a:path w="3347085" h="658495">
                  <a:moveTo>
                    <a:pt x="3188204" y="530351"/>
                  </a:moveTo>
                  <a:lnTo>
                    <a:pt x="3206492" y="530351"/>
                  </a:lnTo>
                </a:path>
                <a:path w="3347085" h="658495">
                  <a:moveTo>
                    <a:pt x="3224780" y="530351"/>
                  </a:moveTo>
                  <a:lnTo>
                    <a:pt x="3255260" y="530351"/>
                  </a:lnTo>
                </a:path>
                <a:path w="3347085" h="658495">
                  <a:moveTo>
                    <a:pt x="3273548" y="530351"/>
                  </a:moveTo>
                  <a:lnTo>
                    <a:pt x="3297932" y="530351"/>
                  </a:lnTo>
                </a:path>
                <a:path w="3347085" h="658495">
                  <a:moveTo>
                    <a:pt x="3340604" y="530351"/>
                  </a:moveTo>
                  <a:lnTo>
                    <a:pt x="3346700" y="530351"/>
                  </a:lnTo>
                </a:path>
                <a:path w="3347085" h="658495">
                  <a:moveTo>
                    <a:pt x="42672" y="539495"/>
                  </a:moveTo>
                  <a:lnTo>
                    <a:pt x="109728" y="539495"/>
                  </a:lnTo>
                </a:path>
                <a:path w="3347085" h="658495">
                  <a:moveTo>
                    <a:pt x="128016" y="539495"/>
                  </a:moveTo>
                  <a:lnTo>
                    <a:pt x="188976" y="539495"/>
                  </a:lnTo>
                </a:path>
                <a:path w="3347085" h="658495">
                  <a:moveTo>
                    <a:pt x="219456" y="539495"/>
                  </a:moveTo>
                  <a:lnTo>
                    <a:pt x="280416" y="539495"/>
                  </a:lnTo>
                </a:path>
                <a:path w="3347085" h="658495">
                  <a:moveTo>
                    <a:pt x="329184" y="539495"/>
                  </a:moveTo>
                  <a:lnTo>
                    <a:pt x="335279" y="539495"/>
                  </a:lnTo>
                </a:path>
                <a:path w="3347085" h="658495">
                  <a:moveTo>
                    <a:pt x="377951" y="539495"/>
                  </a:moveTo>
                  <a:lnTo>
                    <a:pt x="445008" y="539495"/>
                  </a:lnTo>
                </a:path>
                <a:path w="3347085" h="658495">
                  <a:moveTo>
                    <a:pt x="499872" y="539495"/>
                  </a:moveTo>
                  <a:lnTo>
                    <a:pt x="524255" y="539495"/>
                  </a:lnTo>
                </a:path>
                <a:path w="3347085" h="658495">
                  <a:moveTo>
                    <a:pt x="591312" y="539495"/>
                  </a:moveTo>
                  <a:lnTo>
                    <a:pt x="615695" y="539495"/>
                  </a:lnTo>
                </a:path>
                <a:path w="3347085" h="658495">
                  <a:moveTo>
                    <a:pt x="664463" y="539495"/>
                  </a:moveTo>
                  <a:lnTo>
                    <a:pt x="670559" y="539495"/>
                  </a:lnTo>
                </a:path>
                <a:path w="3347085" h="658495">
                  <a:moveTo>
                    <a:pt x="713232" y="539495"/>
                  </a:moveTo>
                  <a:lnTo>
                    <a:pt x="780288" y="539495"/>
                  </a:lnTo>
                </a:path>
                <a:path w="3347085" h="658495">
                  <a:moveTo>
                    <a:pt x="798576" y="539495"/>
                  </a:moveTo>
                  <a:lnTo>
                    <a:pt x="859536" y="539495"/>
                  </a:lnTo>
                </a:path>
                <a:path w="3347085" h="658495">
                  <a:moveTo>
                    <a:pt x="926592" y="539495"/>
                  </a:moveTo>
                  <a:lnTo>
                    <a:pt x="950975" y="539495"/>
                  </a:lnTo>
                </a:path>
                <a:path w="3347085" h="658495">
                  <a:moveTo>
                    <a:pt x="999744" y="539495"/>
                  </a:moveTo>
                  <a:lnTo>
                    <a:pt x="1005839" y="539495"/>
                  </a:lnTo>
                </a:path>
                <a:path w="3347085" h="658495">
                  <a:moveTo>
                    <a:pt x="1042416" y="539495"/>
                  </a:moveTo>
                  <a:lnTo>
                    <a:pt x="1115568" y="539495"/>
                  </a:lnTo>
                </a:path>
                <a:path w="3347085" h="658495">
                  <a:moveTo>
                    <a:pt x="1133852" y="539495"/>
                  </a:moveTo>
                  <a:lnTo>
                    <a:pt x="1194812" y="539495"/>
                  </a:lnTo>
                </a:path>
                <a:path w="3347085" h="658495">
                  <a:moveTo>
                    <a:pt x="1225292" y="539495"/>
                  </a:moveTo>
                  <a:lnTo>
                    <a:pt x="1286252" y="539495"/>
                  </a:lnTo>
                </a:path>
                <a:path w="3347085" h="658495">
                  <a:moveTo>
                    <a:pt x="1377692" y="539495"/>
                  </a:moveTo>
                  <a:lnTo>
                    <a:pt x="1450844" y="539495"/>
                  </a:lnTo>
                </a:path>
                <a:path w="3347085" h="658495">
                  <a:moveTo>
                    <a:pt x="1469132" y="539495"/>
                  </a:moveTo>
                  <a:lnTo>
                    <a:pt x="1530092" y="539495"/>
                  </a:lnTo>
                </a:path>
                <a:path w="3347085" h="658495">
                  <a:moveTo>
                    <a:pt x="1560572" y="539495"/>
                  </a:moveTo>
                  <a:lnTo>
                    <a:pt x="1621532" y="539495"/>
                  </a:lnTo>
                </a:path>
                <a:path w="3347085" h="658495">
                  <a:moveTo>
                    <a:pt x="1664204" y="539495"/>
                  </a:moveTo>
                  <a:lnTo>
                    <a:pt x="1670300" y="539495"/>
                  </a:lnTo>
                </a:path>
                <a:path w="3347085" h="658495">
                  <a:moveTo>
                    <a:pt x="1712972" y="539495"/>
                  </a:moveTo>
                  <a:lnTo>
                    <a:pt x="1786124" y="539495"/>
                  </a:lnTo>
                </a:path>
                <a:path w="3347085" h="658495">
                  <a:moveTo>
                    <a:pt x="1804412" y="539495"/>
                  </a:moveTo>
                  <a:lnTo>
                    <a:pt x="1865372" y="539495"/>
                  </a:lnTo>
                </a:path>
                <a:path w="3347085" h="658495">
                  <a:moveTo>
                    <a:pt x="1895852" y="539495"/>
                  </a:moveTo>
                  <a:lnTo>
                    <a:pt x="1956812" y="539495"/>
                  </a:lnTo>
                </a:path>
                <a:path w="3347085" h="658495">
                  <a:moveTo>
                    <a:pt x="1999484" y="539495"/>
                  </a:moveTo>
                  <a:lnTo>
                    <a:pt x="2005580" y="539495"/>
                  </a:lnTo>
                </a:path>
                <a:path w="3347085" h="658495">
                  <a:moveTo>
                    <a:pt x="2048252" y="539495"/>
                  </a:moveTo>
                  <a:lnTo>
                    <a:pt x="2121404" y="539495"/>
                  </a:lnTo>
                </a:path>
                <a:path w="3347085" h="658495">
                  <a:moveTo>
                    <a:pt x="2139692" y="539495"/>
                  </a:moveTo>
                  <a:lnTo>
                    <a:pt x="2200652" y="539495"/>
                  </a:lnTo>
                </a:path>
                <a:path w="3347085" h="658495">
                  <a:moveTo>
                    <a:pt x="2231132" y="539495"/>
                  </a:moveTo>
                  <a:lnTo>
                    <a:pt x="2285996" y="539495"/>
                  </a:lnTo>
                </a:path>
                <a:path w="3347085" h="658495">
                  <a:moveTo>
                    <a:pt x="2334764" y="539495"/>
                  </a:moveTo>
                  <a:lnTo>
                    <a:pt x="2340860" y="539495"/>
                  </a:lnTo>
                </a:path>
                <a:path w="3347085" h="658495">
                  <a:moveTo>
                    <a:pt x="2383532" y="539495"/>
                  </a:moveTo>
                  <a:lnTo>
                    <a:pt x="2456684" y="539495"/>
                  </a:lnTo>
                </a:path>
                <a:path w="3347085" h="658495">
                  <a:moveTo>
                    <a:pt x="2474972" y="539495"/>
                  </a:moveTo>
                  <a:lnTo>
                    <a:pt x="2535932" y="539495"/>
                  </a:lnTo>
                </a:path>
                <a:path w="3347085" h="658495">
                  <a:moveTo>
                    <a:pt x="2596892" y="539495"/>
                  </a:moveTo>
                  <a:lnTo>
                    <a:pt x="2621276" y="539495"/>
                  </a:lnTo>
                </a:path>
                <a:path w="3347085" h="658495">
                  <a:moveTo>
                    <a:pt x="2670044" y="539495"/>
                  </a:moveTo>
                  <a:lnTo>
                    <a:pt x="2676140" y="539495"/>
                  </a:lnTo>
                </a:path>
                <a:path w="3347085" h="658495">
                  <a:moveTo>
                    <a:pt x="2718812" y="539495"/>
                  </a:moveTo>
                  <a:lnTo>
                    <a:pt x="2791964" y="539495"/>
                  </a:lnTo>
                </a:path>
                <a:path w="3347085" h="658495">
                  <a:moveTo>
                    <a:pt x="2846828" y="539495"/>
                  </a:moveTo>
                  <a:lnTo>
                    <a:pt x="2871212" y="539495"/>
                  </a:lnTo>
                </a:path>
                <a:path w="3347085" h="658495">
                  <a:moveTo>
                    <a:pt x="2932172" y="539495"/>
                  </a:moveTo>
                  <a:lnTo>
                    <a:pt x="2956556" y="539495"/>
                  </a:lnTo>
                </a:path>
                <a:path w="3347085" h="658495">
                  <a:moveTo>
                    <a:pt x="3005324" y="539495"/>
                  </a:moveTo>
                  <a:lnTo>
                    <a:pt x="3011420" y="539495"/>
                  </a:lnTo>
                </a:path>
                <a:path w="3347085" h="658495">
                  <a:moveTo>
                    <a:pt x="3054092" y="539495"/>
                  </a:moveTo>
                  <a:lnTo>
                    <a:pt x="3127244" y="539495"/>
                  </a:lnTo>
                </a:path>
                <a:path w="3347085" h="658495">
                  <a:moveTo>
                    <a:pt x="3145532" y="539495"/>
                  </a:moveTo>
                  <a:lnTo>
                    <a:pt x="3200396" y="539495"/>
                  </a:lnTo>
                </a:path>
                <a:path w="3347085" h="658495">
                  <a:moveTo>
                    <a:pt x="3230876" y="539495"/>
                  </a:moveTo>
                  <a:lnTo>
                    <a:pt x="3291836" y="539495"/>
                  </a:lnTo>
                </a:path>
                <a:path w="3347085" h="658495">
                  <a:moveTo>
                    <a:pt x="3340604" y="539495"/>
                  </a:moveTo>
                  <a:lnTo>
                    <a:pt x="3346700" y="539495"/>
                  </a:lnTo>
                </a:path>
                <a:path w="3347085" h="658495">
                  <a:moveTo>
                    <a:pt x="36575" y="548639"/>
                  </a:moveTo>
                  <a:lnTo>
                    <a:pt x="109728" y="548639"/>
                  </a:lnTo>
                </a:path>
                <a:path w="3347085" h="658495">
                  <a:moveTo>
                    <a:pt x="134112" y="548639"/>
                  </a:moveTo>
                  <a:lnTo>
                    <a:pt x="188976" y="548639"/>
                  </a:lnTo>
                </a:path>
                <a:path w="3347085" h="658495">
                  <a:moveTo>
                    <a:pt x="225551" y="548639"/>
                  </a:moveTo>
                  <a:lnTo>
                    <a:pt x="280416" y="548639"/>
                  </a:lnTo>
                </a:path>
                <a:path w="3347085" h="658495">
                  <a:moveTo>
                    <a:pt x="329184" y="548639"/>
                  </a:moveTo>
                  <a:lnTo>
                    <a:pt x="335279" y="548639"/>
                  </a:lnTo>
                </a:path>
                <a:path w="3347085" h="658495">
                  <a:moveTo>
                    <a:pt x="371856" y="548639"/>
                  </a:moveTo>
                  <a:lnTo>
                    <a:pt x="445008" y="548639"/>
                  </a:lnTo>
                </a:path>
                <a:path w="3347085" h="658495">
                  <a:moveTo>
                    <a:pt x="499872" y="548639"/>
                  </a:moveTo>
                  <a:lnTo>
                    <a:pt x="524255" y="548639"/>
                  </a:lnTo>
                </a:path>
                <a:path w="3347085" h="658495">
                  <a:moveTo>
                    <a:pt x="591312" y="548639"/>
                  </a:moveTo>
                  <a:lnTo>
                    <a:pt x="615695" y="548639"/>
                  </a:lnTo>
                </a:path>
                <a:path w="3347085" h="658495">
                  <a:moveTo>
                    <a:pt x="664463" y="548639"/>
                  </a:moveTo>
                  <a:lnTo>
                    <a:pt x="670559" y="548639"/>
                  </a:lnTo>
                </a:path>
                <a:path w="3347085" h="658495">
                  <a:moveTo>
                    <a:pt x="707136" y="548639"/>
                  </a:moveTo>
                  <a:lnTo>
                    <a:pt x="780288" y="548639"/>
                  </a:lnTo>
                </a:path>
                <a:path w="3347085" h="658495">
                  <a:moveTo>
                    <a:pt x="804672" y="548639"/>
                  </a:moveTo>
                  <a:lnTo>
                    <a:pt x="859536" y="548639"/>
                  </a:lnTo>
                </a:path>
                <a:path w="3347085" h="658495">
                  <a:moveTo>
                    <a:pt x="926592" y="548639"/>
                  </a:moveTo>
                  <a:lnTo>
                    <a:pt x="950975" y="548639"/>
                  </a:lnTo>
                </a:path>
                <a:path w="3347085" h="658495">
                  <a:moveTo>
                    <a:pt x="999744" y="548639"/>
                  </a:moveTo>
                  <a:lnTo>
                    <a:pt x="1005839" y="548639"/>
                  </a:lnTo>
                </a:path>
                <a:path w="3347085" h="658495">
                  <a:moveTo>
                    <a:pt x="1036319" y="548639"/>
                  </a:moveTo>
                  <a:lnTo>
                    <a:pt x="1115567" y="548639"/>
                  </a:lnTo>
                </a:path>
                <a:path w="3347085" h="658495">
                  <a:moveTo>
                    <a:pt x="1139948" y="548639"/>
                  </a:moveTo>
                  <a:lnTo>
                    <a:pt x="1194812" y="548639"/>
                  </a:lnTo>
                </a:path>
                <a:path w="3347085" h="658495">
                  <a:moveTo>
                    <a:pt x="1231388" y="548639"/>
                  </a:moveTo>
                  <a:lnTo>
                    <a:pt x="1286252" y="548639"/>
                  </a:lnTo>
                </a:path>
                <a:path w="3347085" h="658495">
                  <a:moveTo>
                    <a:pt x="1371596" y="548639"/>
                  </a:moveTo>
                  <a:lnTo>
                    <a:pt x="1450844" y="548639"/>
                  </a:lnTo>
                </a:path>
                <a:path w="3347085" h="658495">
                  <a:moveTo>
                    <a:pt x="1475228" y="548639"/>
                  </a:moveTo>
                  <a:lnTo>
                    <a:pt x="1530092" y="548639"/>
                  </a:lnTo>
                </a:path>
                <a:path w="3347085" h="658495">
                  <a:moveTo>
                    <a:pt x="1566668" y="548639"/>
                  </a:moveTo>
                  <a:lnTo>
                    <a:pt x="1621532" y="548639"/>
                  </a:lnTo>
                </a:path>
                <a:path w="3347085" h="658495">
                  <a:moveTo>
                    <a:pt x="1664204" y="548639"/>
                  </a:moveTo>
                  <a:lnTo>
                    <a:pt x="1670300" y="548639"/>
                  </a:lnTo>
                </a:path>
                <a:path w="3347085" h="658495">
                  <a:moveTo>
                    <a:pt x="1706876" y="548639"/>
                  </a:moveTo>
                  <a:lnTo>
                    <a:pt x="1786124" y="548639"/>
                  </a:lnTo>
                </a:path>
                <a:path w="3347085" h="658495">
                  <a:moveTo>
                    <a:pt x="1810508" y="548639"/>
                  </a:moveTo>
                  <a:lnTo>
                    <a:pt x="1865372" y="548639"/>
                  </a:lnTo>
                </a:path>
                <a:path w="3347085" h="658495">
                  <a:moveTo>
                    <a:pt x="1901948" y="548639"/>
                  </a:moveTo>
                  <a:lnTo>
                    <a:pt x="1956812" y="548639"/>
                  </a:lnTo>
                </a:path>
                <a:path w="3347085" h="658495">
                  <a:moveTo>
                    <a:pt x="1999484" y="548639"/>
                  </a:moveTo>
                  <a:lnTo>
                    <a:pt x="2005580" y="548639"/>
                  </a:lnTo>
                </a:path>
                <a:path w="3347085" h="658495">
                  <a:moveTo>
                    <a:pt x="2042156" y="548639"/>
                  </a:moveTo>
                  <a:lnTo>
                    <a:pt x="2121404" y="548639"/>
                  </a:lnTo>
                </a:path>
                <a:path w="3347085" h="658495">
                  <a:moveTo>
                    <a:pt x="2145788" y="548639"/>
                  </a:moveTo>
                  <a:lnTo>
                    <a:pt x="2200652" y="548639"/>
                  </a:lnTo>
                </a:path>
                <a:path w="3347085" h="658495">
                  <a:moveTo>
                    <a:pt x="2237228" y="548639"/>
                  </a:moveTo>
                  <a:lnTo>
                    <a:pt x="2285996" y="548639"/>
                  </a:lnTo>
                </a:path>
                <a:path w="3347085" h="658495">
                  <a:moveTo>
                    <a:pt x="2334764" y="548639"/>
                  </a:moveTo>
                  <a:lnTo>
                    <a:pt x="2340860" y="548639"/>
                  </a:lnTo>
                </a:path>
                <a:path w="3347085" h="658495">
                  <a:moveTo>
                    <a:pt x="2377436" y="548639"/>
                  </a:moveTo>
                  <a:lnTo>
                    <a:pt x="2456684" y="548639"/>
                  </a:lnTo>
                </a:path>
                <a:path w="3347085" h="658495">
                  <a:moveTo>
                    <a:pt x="2481068" y="548639"/>
                  </a:moveTo>
                  <a:lnTo>
                    <a:pt x="2535932" y="548639"/>
                  </a:lnTo>
                </a:path>
                <a:path w="3347085" h="658495">
                  <a:moveTo>
                    <a:pt x="2596892" y="548639"/>
                  </a:moveTo>
                  <a:lnTo>
                    <a:pt x="2621276" y="548639"/>
                  </a:lnTo>
                </a:path>
                <a:path w="3347085" h="658495">
                  <a:moveTo>
                    <a:pt x="2670044" y="548639"/>
                  </a:moveTo>
                  <a:lnTo>
                    <a:pt x="2676140" y="548639"/>
                  </a:lnTo>
                </a:path>
                <a:path w="3347085" h="658495">
                  <a:moveTo>
                    <a:pt x="2712716" y="548639"/>
                  </a:moveTo>
                  <a:lnTo>
                    <a:pt x="2791964" y="548639"/>
                  </a:lnTo>
                </a:path>
                <a:path w="3347085" h="658495">
                  <a:moveTo>
                    <a:pt x="2846828" y="548639"/>
                  </a:moveTo>
                  <a:lnTo>
                    <a:pt x="2871212" y="548639"/>
                  </a:lnTo>
                </a:path>
                <a:path w="3347085" h="658495">
                  <a:moveTo>
                    <a:pt x="2932172" y="548639"/>
                  </a:moveTo>
                  <a:lnTo>
                    <a:pt x="2956556" y="548639"/>
                  </a:lnTo>
                </a:path>
                <a:path w="3347085" h="658495">
                  <a:moveTo>
                    <a:pt x="3005324" y="548639"/>
                  </a:moveTo>
                  <a:lnTo>
                    <a:pt x="3011420" y="548639"/>
                  </a:lnTo>
                </a:path>
                <a:path w="3347085" h="658495">
                  <a:moveTo>
                    <a:pt x="3047996" y="548639"/>
                  </a:moveTo>
                  <a:lnTo>
                    <a:pt x="3127244" y="548639"/>
                  </a:lnTo>
                </a:path>
                <a:path w="3347085" h="658495">
                  <a:moveTo>
                    <a:pt x="3151628" y="548639"/>
                  </a:moveTo>
                  <a:lnTo>
                    <a:pt x="3200396" y="548639"/>
                  </a:lnTo>
                </a:path>
                <a:path w="3347085" h="658495">
                  <a:moveTo>
                    <a:pt x="3236972" y="548639"/>
                  </a:moveTo>
                  <a:lnTo>
                    <a:pt x="3291836" y="548639"/>
                  </a:lnTo>
                </a:path>
                <a:path w="3347085" h="658495">
                  <a:moveTo>
                    <a:pt x="3340604" y="548639"/>
                  </a:moveTo>
                  <a:lnTo>
                    <a:pt x="3346700" y="548639"/>
                  </a:lnTo>
                </a:path>
                <a:path w="3347085" h="658495">
                  <a:moveTo>
                    <a:pt x="36575" y="557783"/>
                  </a:moveTo>
                  <a:lnTo>
                    <a:pt x="109728" y="557783"/>
                  </a:lnTo>
                </a:path>
                <a:path w="3347085" h="658495">
                  <a:moveTo>
                    <a:pt x="140207" y="557783"/>
                  </a:moveTo>
                  <a:lnTo>
                    <a:pt x="176784" y="557783"/>
                  </a:lnTo>
                </a:path>
                <a:path w="3347085" h="658495">
                  <a:moveTo>
                    <a:pt x="231648" y="557783"/>
                  </a:moveTo>
                  <a:lnTo>
                    <a:pt x="268224" y="557783"/>
                  </a:lnTo>
                </a:path>
                <a:path w="3347085" h="658495">
                  <a:moveTo>
                    <a:pt x="329184" y="557783"/>
                  </a:moveTo>
                  <a:lnTo>
                    <a:pt x="335279" y="557783"/>
                  </a:lnTo>
                </a:path>
                <a:path w="3347085" h="658495">
                  <a:moveTo>
                    <a:pt x="371856" y="557783"/>
                  </a:moveTo>
                  <a:lnTo>
                    <a:pt x="445008" y="557783"/>
                  </a:lnTo>
                </a:path>
                <a:path w="3347085" h="658495">
                  <a:moveTo>
                    <a:pt x="499872" y="557783"/>
                  </a:moveTo>
                  <a:lnTo>
                    <a:pt x="524255" y="557783"/>
                  </a:lnTo>
                </a:path>
                <a:path w="3347085" h="658495">
                  <a:moveTo>
                    <a:pt x="591312" y="557783"/>
                  </a:moveTo>
                  <a:lnTo>
                    <a:pt x="615695" y="557783"/>
                  </a:lnTo>
                </a:path>
                <a:path w="3347085" h="658495">
                  <a:moveTo>
                    <a:pt x="664463" y="557783"/>
                  </a:moveTo>
                  <a:lnTo>
                    <a:pt x="670559" y="557783"/>
                  </a:lnTo>
                </a:path>
                <a:path w="3347085" h="658495">
                  <a:moveTo>
                    <a:pt x="707136" y="557783"/>
                  </a:moveTo>
                  <a:lnTo>
                    <a:pt x="780288" y="557783"/>
                  </a:lnTo>
                </a:path>
                <a:path w="3347085" h="658495">
                  <a:moveTo>
                    <a:pt x="810768" y="557783"/>
                  </a:moveTo>
                  <a:lnTo>
                    <a:pt x="847344" y="557783"/>
                  </a:lnTo>
                </a:path>
                <a:path w="3347085" h="658495">
                  <a:moveTo>
                    <a:pt x="926592" y="557783"/>
                  </a:moveTo>
                  <a:lnTo>
                    <a:pt x="950975" y="557783"/>
                  </a:lnTo>
                </a:path>
                <a:path w="3347085" h="658495">
                  <a:moveTo>
                    <a:pt x="999744" y="557783"/>
                  </a:moveTo>
                  <a:lnTo>
                    <a:pt x="1005839" y="557783"/>
                  </a:lnTo>
                </a:path>
                <a:path w="3347085" h="658495">
                  <a:moveTo>
                    <a:pt x="1036319" y="557783"/>
                  </a:moveTo>
                  <a:lnTo>
                    <a:pt x="1115567" y="557783"/>
                  </a:lnTo>
                </a:path>
                <a:path w="3347085" h="658495">
                  <a:moveTo>
                    <a:pt x="1146044" y="557783"/>
                  </a:moveTo>
                  <a:lnTo>
                    <a:pt x="1182620" y="557783"/>
                  </a:lnTo>
                </a:path>
                <a:path w="3347085" h="658495">
                  <a:moveTo>
                    <a:pt x="1237484" y="557783"/>
                  </a:moveTo>
                  <a:lnTo>
                    <a:pt x="1274060" y="557783"/>
                  </a:lnTo>
                </a:path>
                <a:path w="3347085" h="658495">
                  <a:moveTo>
                    <a:pt x="1371596" y="557783"/>
                  </a:moveTo>
                  <a:lnTo>
                    <a:pt x="1450844" y="557783"/>
                  </a:lnTo>
                </a:path>
                <a:path w="3347085" h="658495">
                  <a:moveTo>
                    <a:pt x="1481324" y="557783"/>
                  </a:moveTo>
                  <a:lnTo>
                    <a:pt x="1517900" y="557783"/>
                  </a:lnTo>
                </a:path>
                <a:path w="3347085" h="658495">
                  <a:moveTo>
                    <a:pt x="1572764" y="557783"/>
                  </a:moveTo>
                  <a:lnTo>
                    <a:pt x="1609340" y="557783"/>
                  </a:lnTo>
                </a:path>
                <a:path w="3347085" h="658495">
                  <a:moveTo>
                    <a:pt x="1664204" y="557783"/>
                  </a:moveTo>
                  <a:lnTo>
                    <a:pt x="1670300" y="557783"/>
                  </a:lnTo>
                </a:path>
                <a:path w="3347085" h="658495">
                  <a:moveTo>
                    <a:pt x="1706876" y="557783"/>
                  </a:moveTo>
                  <a:lnTo>
                    <a:pt x="1786124" y="557783"/>
                  </a:lnTo>
                </a:path>
                <a:path w="3347085" h="658495">
                  <a:moveTo>
                    <a:pt x="1816604" y="557783"/>
                  </a:moveTo>
                  <a:lnTo>
                    <a:pt x="1853180" y="557783"/>
                  </a:lnTo>
                </a:path>
                <a:path w="3347085" h="658495">
                  <a:moveTo>
                    <a:pt x="1908044" y="557783"/>
                  </a:moveTo>
                  <a:lnTo>
                    <a:pt x="1944620" y="557783"/>
                  </a:lnTo>
                </a:path>
                <a:path w="3347085" h="658495">
                  <a:moveTo>
                    <a:pt x="1999484" y="557783"/>
                  </a:moveTo>
                  <a:lnTo>
                    <a:pt x="2005580" y="557783"/>
                  </a:lnTo>
                </a:path>
                <a:path w="3347085" h="658495">
                  <a:moveTo>
                    <a:pt x="2042156" y="557783"/>
                  </a:moveTo>
                  <a:lnTo>
                    <a:pt x="2121404" y="557783"/>
                  </a:lnTo>
                </a:path>
                <a:path w="3347085" h="658495">
                  <a:moveTo>
                    <a:pt x="2151884" y="557783"/>
                  </a:moveTo>
                  <a:lnTo>
                    <a:pt x="2188460" y="557783"/>
                  </a:lnTo>
                </a:path>
                <a:path w="3347085" h="658495">
                  <a:moveTo>
                    <a:pt x="2243324" y="557783"/>
                  </a:moveTo>
                  <a:lnTo>
                    <a:pt x="2273804" y="557783"/>
                  </a:lnTo>
                </a:path>
                <a:path w="3347085" h="658495">
                  <a:moveTo>
                    <a:pt x="2334764" y="557783"/>
                  </a:moveTo>
                  <a:lnTo>
                    <a:pt x="2340860" y="557783"/>
                  </a:lnTo>
                </a:path>
                <a:path w="3347085" h="658495">
                  <a:moveTo>
                    <a:pt x="2377436" y="557783"/>
                  </a:moveTo>
                  <a:lnTo>
                    <a:pt x="2456684" y="557783"/>
                  </a:lnTo>
                </a:path>
                <a:path w="3347085" h="658495">
                  <a:moveTo>
                    <a:pt x="2487164" y="557783"/>
                  </a:moveTo>
                  <a:lnTo>
                    <a:pt x="2523740" y="557783"/>
                  </a:lnTo>
                </a:path>
                <a:path w="3347085" h="658495">
                  <a:moveTo>
                    <a:pt x="2596892" y="557783"/>
                  </a:moveTo>
                  <a:lnTo>
                    <a:pt x="2621276" y="557783"/>
                  </a:lnTo>
                </a:path>
                <a:path w="3347085" h="658495">
                  <a:moveTo>
                    <a:pt x="2670044" y="557783"/>
                  </a:moveTo>
                  <a:lnTo>
                    <a:pt x="2676140" y="557783"/>
                  </a:lnTo>
                </a:path>
                <a:path w="3347085" h="658495">
                  <a:moveTo>
                    <a:pt x="2712716" y="557783"/>
                  </a:moveTo>
                  <a:lnTo>
                    <a:pt x="2791964" y="557783"/>
                  </a:lnTo>
                </a:path>
                <a:path w="3347085" h="658495">
                  <a:moveTo>
                    <a:pt x="2846828" y="557783"/>
                  </a:moveTo>
                  <a:lnTo>
                    <a:pt x="2871212" y="557783"/>
                  </a:lnTo>
                </a:path>
                <a:path w="3347085" h="658495">
                  <a:moveTo>
                    <a:pt x="2932172" y="557783"/>
                  </a:moveTo>
                  <a:lnTo>
                    <a:pt x="2956556" y="557783"/>
                  </a:lnTo>
                </a:path>
                <a:path w="3347085" h="658495">
                  <a:moveTo>
                    <a:pt x="3005324" y="557783"/>
                  </a:moveTo>
                  <a:lnTo>
                    <a:pt x="3011420" y="557783"/>
                  </a:lnTo>
                </a:path>
                <a:path w="3347085" h="658495">
                  <a:moveTo>
                    <a:pt x="3047996" y="557783"/>
                  </a:moveTo>
                  <a:lnTo>
                    <a:pt x="3127244" y="557783"/>
                  </a:lnTo>
                </a:path>
                <a:path w="3347085" h="658495">
                  <a:moveTo>
                    <a:pt x="3157724" y="557783"/>
                  </a:moveTo>
                  <a:lnTo>
                    <a:pt x="3194300" y="557783"/>
                  </a:lnTo>
                </a:path>
                <a:path w="3347085" h="658495">
                  <a:moveTo>
                    <a:pt x="3243068" y="557783"/>
                  </a:moveTo>
                  <a:lnTo>
                    <a:pt x="3279644" y="557783"/>
                  </a:lnTo>
                </a:path>
                <a:path w="3347085" h="658495">
                  <a:moveTo>
                    <a:pt x="329184" y="566927"/>
                  </a:moveTo>
                  <a:lnTo>
                    <a:pt x="335279" y="566927"/>
                  </a:lnTo>
                </a:path>
                <a:path w="3347085" h="658495">
                  <a:moveTo>
                    <a:pt x="664463" y="566927"/>
                  </a:moveTo>
                  <a:lnTo>
                    <a:pt x="670559" y="566927"/>
                  </a:lnTo>
                </a:path>
                <a:path w="3347085" h="658495">
                  <a:moveTo>
                    <a:pt x="999744" y="566927"/>
                  </a:moveTo>
                  <a:lnTo>
                    <a:pt x="1005839" y="566927"/>
                  </a:lnTo>
                </a:path>
                <a:path w="3347085" h="658495">
                  <a:moveTo>
                    <a:pt x="1664204" y="566927"/>
                  </a:moveTo>
                  <a:lnTo>
                    <a:pt x="1670300" y="566927"/>
                  </a:lnTo>
                </a:path>
                <a:path w="3347085" h="658495">
                  <a:moveTo>
                    <a:pt x="1999484" y="566927"/>
                  </a:moveTo>
                  <a:lnTo>
                    <a:pt x="2005580" y="566927"/>
                  </a:lnTo>
                </a:path>
                <a:path w="3347085" h="658495">
                  <a:moveTo>
                    <a:pt x="2334764" y="566927"/>
                  </a:moveTo>
                  <a:lnTo>
                    <a:pt x="2340860" y="566927"/>
                  </a:lnTo>
                </a:path>
                <a:path w="3347085" h="658495">
                  <a:moveTo>
                    <a:pt x="2670044" y="566927"/>
                  </a:moveTo>
                  <a:lnTo>
                    <a:pt x="2676140" y="566927"/>
                  </a:lnTo>
                </a:path>
                <a:path w="3347085" h="658495">
                  <a:moveTo>
                    <a:pt x="3005324" y="566927"/>
                  </a:moveTo>
                  <a:lnTo>
                    <a:pt x="3011420" y="566927"/>
                  </a:lnTo>
                </a:path>
                <a:path w="3347085" h="658495">
                  <a:moveTo>
                    <a:pt x="3340604" y="566927"/>
                  </a:moveTo>
                  <a:lnTo>
                    <a:pt x="3346700" y="566927"/>
                  </a:lnTo>
                </a:path>
                <a:path w="3347085" h="658495">
                  <a:moveTo>
                    <a:pt x="329184" y="576071"/>
                  </a:moveTo>
                  <a:lnTo>
                    <a:pt x="335279" y="576071"/>
                  </a:lnTo>
                </a:path>
                <a:path w="3347085" h="658495">
                  <a:moveTo>
                    <a:pt x="664463" y="576071"/>
                  </a:moveTo>
                  <a:lnTo>
                    <a:pt x="670559" y="576071"/>
                  </a:lnTo>
                </a:path>
                <a:path w="3347085" h="658495">
                  <a:moveTo>
                    <a:pt x="999744" y="576071"/>
                  </a:moveTo>
                  <a:lnTo>
                    <a:pt x="1005839" y="576071"/>
                  </a:lnTo>
                </a:path>
                <a:path w="3347085" h="658495">
                  <a:moveTo>
                    <a:pt x="1664204" y="576071"/>
                  </a:moveTo>
                  <a:lnTo>
                    <a:pt x="1670300" y="576071"/>
                  </a:lnTo>
                </a:path>
                <a:path w="3347085" h="658495">
                  <a:moveTo>
                    <a:pt x="1999484" y="576071"/>
                  </a:moveTo>
                  <a:lnTo>
                    <a:pt x="2005580" y="576071"/>
                  </a:lnTo>
                </a:path>
                <a:path w="3347085" h="658495">
                  <a:moveTo>
                    <a:pt x="2334764" y="576071"/>
                  </a:moveTo>
                  <a:lnTo>
                    <a:pt x="2340860" y="576071"/>
                  </a:lnTo>
                </a:path>
                <a:path w="3347085" h="658495">
                  <a:moveTo>
                    <a:pt x="2670044" y="576071"/>
                  </a:moveTo>
                  <a:lnTo>
                    <a:pt x="2676140" y="576071"/>
                  </a:lnTo>
                </a:path>
                <a:path w="3347085" h="658495">
                  <a:moveTo>
                    <a:pt x="3005324" y="576071"/>
                  </a:moveTo>
                  <a:lnTo>
                    <a:pt x="3011420" y="576071"/>
                  </a:lnTo>
                </a:path>
                <a:path w="3347085" h="658495">
                  <a:moveTo>
                    <a:pt x="3340604" y="576071"/>
                  </a:moveTo>
                  <a:lnTo>
                    <a:pt x="3346700" y="576071"/>
                  </a:lnTo>
                </a:path>
                <a:path w="3347085" h="658495">
                  <a:moveTo>
                    <a:pt x="329184" y="585215"/>
                  </a:moveTo>
                  <a:lnTo>
                    <a:pt x="335279" y="585215"/>
                  </a:lnTo>
                </a:path>
                <a:path w="3347085" h="658495">
                  <a:moveTo>
                    <a:pt x="664463" y="585215"/>
                  </a:moveTo>
                  <a:lnTo>
                    <a:pt x="670559" y="585215"/>
                  </a:lnTo>
                </a:path>
                <a:path w="3347085" h="658495">
                  <a:moveTo>
                    <a:pt x="999744" y="585215"/>
                  </a:moveTo>
                  <a:lnTo>
                    <a:pt x="1005839" y="585215"/>
                  </a:lnTo>
                </a:path>
                <a:path w="3347085" h="658495">
                  <a:moveTo>
                    <a:pt x="1664204" y="585215"/>
                  </a:moveTo>
                  <a:lnTo>
                    <a:pt x="1670300" y="585215"/>
                  </a:lnTo>
                </a:path>
                <a:path w="3347085" h="658495">
                  <a:moveTo>
                    <a:pt x="1999484" y="585215"/>
                  </a:moveTo>
                  <a:lnTo>
                    <a:pt x="2005580" y="585215"/>
                  </a:lnTo>
                </a:path>
                <a:path w="3347085" h="658495">
                  <a:moveTo>
                    <a:pt x="2334764" y="585215"/>
                  </a:moveTo>
                  <a:lnTo>
                    <a:pt x="2340860" y="585215"/>
                  </a:lnTo>
                </a:path>
                <a:path w="3347085" h="658495">
                  <a:moveTo>
                    <a:pt x="2670044" y="585215"/>
                  </a:moveTo>
                  <a:lnTo>
                    <a:pt x="2676140" y="585215"/>
                  </a:lnTo>
                </a:path>
                <a:path w="3347085" h="658495">
                  <a:moveTo>
                    <a:pt x="3005324" y="585215"/>
                  </a:moveTo>
                  <a:lnTo>
                    <a:pt x="3011420" y="585215"/>
                  </a:lnTo>
                </a:path>
                <a:path w="3347085" h="658495">
                  <a:moveTo>
                    <a:pt x="329184" y="594360"/>
                  </a:moveTo>
                  <a:lnTo>
                    <a:pt x="335279" y="594360"/>
                  </a:lnTo>
                </a:path>
                <a:path w="3347085" h="658495">
                  <a:moveTo>
                    <a:pt x="664463" y="594360"/>
                  </a:moveTo>
                  <a:lnTo>
                    <a:pt x="670559" y="594360"/>
                  </a:lnTo>
                </a:path>
                <a:path w="3347085" h="658495">
                  <a:moveTo>
                    <a:pt x="999744" y="594360"/>
                  </a:moveTo>
                  <a:lnTo>
                    <a:pt x="1005839" y="594360"/>
                  </a:lnTo>
                </a:path>
                <a:path w="3347085" h="658495">
                  <a:moveTo>
                    <a:pt x="1664204" y="594360"/>
                  </a:moveTo>
                  <a:lnTo>
                    <a:pt x="1670300" y="594360"/>
                  </a:lnTo>
                </a:path>
                <a:path w="3347085" h="658495">
                  <a:moveTo>
                    <a:pt x="1999484" y="594360"/>
                  </a:moveTo>
                  <a:lnTo>
                    <a:pt x="2005580" y="594360"/>
                  </a:lnTo>
                </a:path>
                <a:path w="3347085" h="658495">
                  <a:moveTo>
                    <a:pt x="2334764" y="594360"/>
                  </a:moveTo>
                  <a:lnTo>
                    <a:pt x="2340860" y="594360"/>
                  </a:lnTo>
                </a:path>
                <a:path w="3347085" h="658495">
                  <a:moveTo>
                    <a:pt x="2670044" y="594360"/>
                  </a:moveTo>
                  <a:lnTo>
                    <a:pt x="2676140" y="594360"/>
                  </a:lnTo>
                </a:path>
                <a:path w="3347085" h="658495">
                  <a:moveTo>
                    <a:pt x="3005324" y="594360"/>
                  </a:moveTo>
                  <a:lnTo>
                    <a:pt x="3011420" y="594360"/>
                  </a:lnTo>
                </a:path>
                <a:path w="3347085" h="658495">
                  <a:moveTo>
                    <a:pt x="3340604" y="594360"/>
                  </a:moveTo>
                  <a:lnTo>
                    <a:pt x="3346700" y="594360"/>
                  </a:lnTo>
                </a:path>
                <a:path w="3347085" h="658495">
                  <a:moveTo>
                    <a:pt x="329184" y="603503"/>
                  </a:moveTo>
                  <a:lnTo>
                    <a:pt x="335279" y="603503"/>
                  </a:lnTo>
                </a:path>
                <a:path w="3347085" h="658495">
                  <a:moveTo>
                    <a:pt x="664463" y="603503"/>
                  </a:moveTo>
                  <a:lnTo>
                    <a:pt x="670559" y="603503"/>
                  </a:lnTo>
                </a:path>
                <a:path w="3347085" h="658495">
                  <a:moveTo>
                    <a:pt x="999744" y="603503"/>
                  </a:moveTo>
                  <a:lnTo>
                    <a:pt x="1005839" y="603503"/>
                  </a:lnTo>
                </a:path>
                <a:path w="3347085" h="658495">
                  <a:moveTo>
                    <a:pt x="1664204" y="603503"/>
                  </a:moveTo>
                  <a:lnTo>
                    <a:pt x="1670300" y="603503"/>
                  </a:lnTo>
                </a:path>
                <a:path w="3347085" h="658495">
                  <a:moveTo>
                    <a:pt x="1999484" y="603503"/>
                  </a:moveTo>
                  <a:lnTo>
                    <a:pt x="2005580" y="603503"/>
                  </a:lnTo>
                </a:path>
                <a:path w="3347085" h="658495">
                  <a:moveTo>
                    <a:pt x="2334764" y="603503"/>
                  </a:moveTo>
                  <a:lnTo>
                    <a:pt x="2340860" y="603503"/>
                  </a:lnTo>
                </a:path>
                <a:path w="3347085" h="658495">
                  <a:moveTo>
                    <a:pt x="2670044" y="603503"/>
                  </a:moveTo>
                  <a:lnTo>
                    <a:pt x="2676140" y="603503"/>
                  </a:lnTo>
                </a:path>
                <a:path w="3347085" h="658495">
                  <a:moveTo>
                    <a:pt x="3005324" y="603503"/>
                  </a:moveTo>
                  <a:lnTo>
                    <a:pt x="3011420" y="603503"/>
                  </a:lnTo>
                </a:path>
                <a:path w="3347085" h="658495">
                  <a:moveTo>
                    <a:pt x="3340604" y="603503"/>
                  </a:moveTo>
                  <a:lnTo>
                    <a:pt x="3346700" y="603503"/>
                  </a:lnTo>
                </a:path>
                <a:path w="3347085" h="658495">
                  <a:moveTo>
                    <a:pt x="329184" y="612648"/>
                  </a:moveTo>
                  <a:lnTo>
                    <a:pt x="335279" y="612648"/>
                  </a:lnTo>
                </a:path>
                <a:path w="3347085" h="658495">
                  <a:moveTo>
                    <a:pt x="664463" y="612648"/>
                  </a:moveTo>
                  <a:lnTo>
                    <a:pt x="670559" y="612648"/>
                  </a:lnTo>
                </a:path>
                <a:path w="3347085" h="658495">
                  <a:moveTo>
                    <a:pt x="999744" y="612648"/>
                  </a:moveTo>
                  <a:lnTo>
                    <a:pt x="1005839" y="612648"/>
                  </a:lnTo>
                </a:path>
                <a:path w="3347085" h="658495">
                  <a:moveTo>
                    <a:pt x="1664204" y="612648"/>
                  </a:moveTo>
                  <a:lnTo>
                    <a:pt x="1670300" y="612648"/>
                  </a:lnTo>
                </a:path>
                <a:path w="3347085" h="658495">
                  <a:moveTo>
                    <a:pt x="1999484" y="612648"/>
                  </a:moveTo>
                  <a:lnTo>
                    <a:pt x="2005580" y="612648"/>
                  </a:lnTo>
                </a:path>
                <a:path w="3347085" h="658495">
                  <a:moveTo>
                    <a:pt x="2334764" y="612648"/>
                  </a:moveTo>
                  <a:lnTo>
                    <a:pt x="2340860" y="612648"/>
                  </a:lnTo>
                </a:path>
                <a:path w="3347085" h="658495">
                  <a:moveTo>
                    <a:pt x="2670044" y="612648"/>
                  </a:moveTo>
                  <a:lnTo>
                    <a:pt x="2676140" y="612648"/>
                  </a:lnTo>
                </a:path>
                <a:path w="3347085" h="658495">
                  <a:moveTo>
                    <a:pt x="3005324" y="612648"/>
                  </a:moveTo>
                  <a:lnTo>
                    <a:pt x="3011420" y="612648"/>
                  </a:lnTo>
                </a:path>
                <a:path w="3347085" h="658495">
                  <a:moveTo>
                    <a:pt x="3340604" y="612648"/>
                  </a:moveTo>
                  <a:lnTo>
                    <a:pt x="3346700" y="612648"/>
                  </a:lnTo>
                </a:path>
                <a:path w="3347085" h="658495">
                  <a:moveTo>
                    <a:pt x="329184" y="621791"/>
                  </a:moveTo>
                  <a:lnTo>
                    <a:pt x="335279" y="621791"/>
                  </a:lnTo>
                </a:path>
                <a:path w="3347085" h="658495">
                  <a:moveTo>
                    <a:pt x="664463" y="621791"/>
                  </a:moveTo>
                  <a:lnTo>
                    <a:pt x="670559" y="621791"/>
                  </a:lnTo>
                </a:path>
                <a:path w="3347085" h="658495">
                  <a:moveTo>
                    <a:pt x="999744" y="621791"/>
                  </a:moveTo>
                  <a:lnTo>
                    <a:pt x="1005839" y="621791"/>
                  </a:lnTo>
                </a:path>
                <a:path w="3347085" h="658495">
                  <a:moveTo>
                    <a:pt x="1664204" y="621791"/>
                  </a:moveTo>
                  <a:lnTo>
                    <a:pt x="1670300" y="621791"/>
                  </a:lnTo>
                </a:path>
                <a:path w="3347085" h="658495">
                  <a:moveTo>
                    <a:pt x="1999484" y="621791"/>
                  </a:moveTo>
                  <a:lnTo>
                    <a:pt x="2005580" y="621791"/>
                  </a:lnTo>
                </a:path>
                <a:path w="3347085" h="658495">
                  <a:moveTo>
                    <a:pt x="2334764" y="621791"/>
                  </a:moveTo>
                  <a:lnTo>
                    <a:pt x="2340860" y="621791"/>
                  </a:lnTo>
                </a:path>
                <a:path w="3347085" h="658495">
                  <a:moveTo>
                    <a:pt x="2670044" y="621791"/>
                  </a:moveTo>
                  <a:lnTo>
                    <a:pt x="2676140" y="621791"/>
                  </a:lnTo>
                </a:path>
                <a:path w="3347085" h="658495">
                  <a:moveTo>
                    <a:pt x="3005324" y="621791"/>
                  </a:moveTo>
                  <a:lnTo>
                    <a:pt x="3011420" y="621791"/>
                  </a:lnTo>
                </a:path>
                <a:path w="3347085" h="658495">
                  <a:moveTo>
                    <a:pt x="329184" y="630936"/>
                  </a:moveTo>
                  <a:lnTo>
                    <a:pt x="335279" y="630936"/>
                  </a:lnTo>
                </a:path>
                <a:path w="3347085" h="658495">
                  <a:moveTo>
                    <a:pt x="664463" y="630936"/>
                  </a:moveTo>
                  <a:lnTo>
                    <a:pt x="670559" y="630936"/>
                  </a:lnTo>
                </a:path>
                <a:path w="3347085" h="658495">
                  <a:moveTo>
                    <a:pt x="999744" y="630936"/>
                  </a:moveTo>
                  <a:lnTo>
                    <a:pt x="1005839" y="630936"/>
                  </a:lnTo>
                </a:path>
                <a:path w="3347085" h="658495">
                  <a:moveTo>
                    <a:pt x="1664204" y="630936"/>
                  </a:moveTo>
                  <a:lnTo>
                    <a:pt x="1670300" y="630936"/>
                  </a:lnTo>
                </a:path>
                <a:path w="3347085" h="658495">
                  <a:moveTo>
                    <a:pt x="1999484" y="630936"/>
                  </a:moveTo>
                  <a:lnTo>
                    <a:pt x="2005580" y="630936"/>
                  </a:lnTo>
                </a:path>
                <a:path w="3347085" h="658495">
                  <a:moveTo>
                    <a:pt x="2334764" y="630936"/>
                  </a:moveTo>
                  <a:lnTo>
                    <a:pt x="2340860" y="630936"/>
                  </a:lnTo>
                </a:path>
                <a:path w="3347085" h="658495">
                  <a:moveTo>
                    <a:pt x="2670044" y="630936"/>
                  </a:moveTo>
                  <a:lnTo>
                    <a:pt x="2676140" y="630936"/>
                  </a:lnTo>
                </a:path>
                <a:path w="3347085" h="658495">
                  <a:moveTo>
                    <a:pt x="3005324" y="630936"/>
                  </a:moveTo>
                  <a:lnTo>
                    <a:pt x="3011420" y="630936"/>
                  </a:lnTo>
                </a:path>
                <a:path w="3347085" h="658495">
                  <a:moveTo>
                    <a:pt x="3340604" y="630936"/>
                  </a:moveTo>
                  <a:lnTo>
                    <a:pt x="3346700" y="630936"/>
                  </a:lnTo>
                </a:path>
                <a:path w="3347085" h="658495">
                  <a:moveTo>
                    <a:pt x="329184" y="640079"/>
                  </a:moveTo>
                  <a:lnTo>
                    <a:pt x="335279" y="640079"/>
                  </a:lnTo>
                </a:path>
                <a:path w="3347085" h="658495">
                  <a:moveTo>
                    <a:pt x="664463" y="640079"/>
                  </a:moveTo>
                  <a:lnTo>
                    <a:pt x="670559" y="640079"/>
                  </a:lnTo>
                </a:path>
                <a:path w="3347085" h="658495">
                  <a:moveTo>
                    <a:pt x="999744" y="640079"/>
                  </a:moveTo>
                  <a:lnTo>
                    <a:pt x="1005839" y="640079"/>
                  </a:lnTo>
                </a:path>
                <a:path w="3347085" h="658495">
                  <a:moveTo>
                    <a:pt x="1664204" y="640079"/>
                  </a:moveTo>
                  <a:lnTo>
                    <a:pt x="1670300" y="640079"/>
                  </a:lnTo>
                </a:path>
                <a:path w="3347085" h="658495">
                  <a:moveTo>
                    <a:pt x="1999484" y="640079"/>
                  </a:moveTo>
                  <a:lnTo>
                    <a:pt x="2005580" y="640079"/>
                  </a:lnTo>
                </a:path>
                <a:path w="3347085" h="658495">
                  <a:moveTo>
                    <a:pt x="2334764" y="640079"/>
                  </a:moveTo>
                  <a:lnTo>
                    <a:pt x="2340860" y="640079"/>
                  </a:lnTo>
                </a:path>
                <a:path w="3347085" h="658495">
                  <a:moveTo>
                    <a:pt x="2670044" y="640079"/>
                  </a:moveTo>
                  <a:lnTo>
                    <a:pt x="2676140" y="640079"/>
                  </a:lnTo>
                </a:path>
                <a:path w="3347085" h="658495">
                  <a:moveTo>
                    <a:pt x="3005324" y="640079"/>
                  </a:moveTo>
                  <a:lnTo>
                    <a:pt x="3011420" y="640079"/>
                  </a:lnTo>
                </a:path>
                <a:path w="3347085" h="658495">
                  <a:moveTo>
                    <a:pt x="3340604" y="640079"/>
                  </a:moveTo>
                  <a:lnTo>
                    <a:pt x="3346700" y="640079"/>
                  </a:lnTo>
                </a:path>
                <a:path w="3347085" h="658495">
                  <a:moveTo>
                    <a:pt x="0" y="649224"/>
                  </a:moveTo>
                  <a:lnTo>
                    <a:pt x="3346703" y="649224"/>
                  </a:lnTo>
                </a:path>
                <a:path w="3347085" h="658495">
                  <a:moveTo>
                    <a:pt x="329184" y="658367"/>
                  </a:moveTo>
                  <a:lnTo>
                    <a:pt x="335279" y="658367"/>
                  </a:lnTo>
                </a:path>
                <a:path w="3347085" h="658495">
                  <a:moveTo>
                    <a:pt x="664463" y="658367"/>
                  </a:moveTo>
                  <a:lnTo>
                    <a:pt x="670559" y="658367"/>
                  </a:lnTo>
                </a:path>
                <a:path w="3347085" h="658495">
                  <a:moveTo>
                    <a:pt x="999744" y="658367"/>
                  </a:moveTo>
                  <a:lnTo>
                    <a:pt x="1005839" y="658367"/>
                  </a:lnTo>
                </a:path>
                <a:path w="3347085" h="658495">
                  <a:moveTo>
                    <a:pt x="1664204" y="658367"/>
                  </a:moveTo>
                  <a:lnTo>
                    <a:pt x="1670300" y="658367"/>
                  </a:lnTo>
                </a:path>
                <a:path w="3347085" h="658495">
                  <a:moveTo>
                    <a:pt x="1999484" y="658367"/>
                  </a:moveTo>
                  <a:lnTo>
                    <a:pt x="2005580" y="658367"/>
                  </a:lnTo>
                </a:path>
                <a:path w="3347085" h="658495">
                  <a:moveTo>
                    <a:pt x="2334764" y="658367"/>
                  </a:moveTo>
                  <a:lnTo>
                    <a:pt x="2340860" y="658367"/>
                  </a:lnTo>
                </a:path>
                <a:path w="3347085" h="658495">
                  <a:moveTo>
                    <a:pt x="2670044" y="658367"/>
                  </a:moveTo>
                  <a:lnTo>
                    <a:pt x="2676140" y="658367"/>
                  </a:lnTo>
                </a:path>
                <a:path w="3347085" h="658495">
                  <a:moveTo>
                    <a:pt x="3005324" y="658367"/>
                  </a:moveTo>
                  <a:lnTo>
                    <a:pt x="3011420" y="6583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5304922" y="3813048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4317" y="3826764"/>
              <a:ext cx="3347085" cy="640080"/>
            </a:xfrm>
            <a:custGeom>
              <a:avLst/>
              <a:gdLst/>
              <a:ahLst/>
              <a:cxnLst/>
              <a:rect l="l" t="t" r="r" b="b"/>
              <a:pathLst>
                <a:path w="3347085" h="640079">
                  <a:moveTo>
                    <a:pt x="329184" y="0"/>
                  </a:moveTo>
                  <a:lnTo>
                    <a:pt x="335279" y="0"/>
                  </a:lnTo>
                </a:path>
                <a:path w="3347085" h="640079">
                  <a:moveTo>
                    <a:pt x="664463" y="0"/>
                  </a:moveTo>
                  <a:lnTo>
                    <a:pt x="670559" y="0"/>
                  </a:lnTo>
                </a:path>
                <a:path w="3347085" h="640079">
                  <a:moveTo>
                    <a:pt x="999744" y="0"/>
                  </a:moveTo>
                  <a:lnTo>
                    <a:pt x="1005839" y="0"/>
                  </a:lnTo>
                </a:path>
                <a:path w="3347085" h="640079">
                  <a:moveTo>
                    <a:pt x="1664204" y="0"/>
                  </a:moveTo>
                  <a:lnTo>
                    <a:pt x="1670300" y="0"/>
                  </a:lnTo>
                </a:path>
                <a:path w="3347085" h="640079">
                  <a:moveTo>
                    <a:pt x="1999484" y="0"/>
                  </a:moveTo>
                  <a:lnTo>
                    <a:pt x="2005580" y="0"/>
                  </a:lnTo>
                </a:path>
                <a:path w="3347085" h="640079">
                  <a:moveTo>
                    <a:pt x="2334764" y="0"/>
                  </a:moveTo>
                  <a:lnTo>
                    <a:pt x="2340860" y="0"/>
                  </a:lnTo>
                </a:path>
                <a:path w="3347085" h="640079">
                  <a:moveTo>
                    <a:pt x="2670044" y="0"/>
                  </a:moveTo>
                  <a:lnTo>
                    <a:pt x="2676140" y="0"/>
                  </a:lnTo>
                </a:path>
                <a:path w="3347085" h="640079">
                  <a:moveTo>
                    <a:pt x="3005324" y="0"/>
                  </a:moveTo>
                  <a:lnTo>
                    <a:pt x="3011420" y="0"/>
                  </a:lnTo>
                </a:path>
                <a:path w="3347085" h="640079">
                  <a:moveTo>
                    <a:pt x="329184" y="9143"/>
                  </a:moveTo>
                  <a:lnTo>
                    <a:pt x="335279" y="9143"/>
                  </a:lnTo>
                </a:path>
                <a:path w="3347085" h="640079">
                  <a:moveTo>
                    <a:pt x="664463" y="9143"/>
                  </a:moveTo>
                  <a:lnTo>
                    <a:pt x="670559" y="9143"/>
                  </a:lnTo>
                </a:path>
                <a:path w="3347085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47085" h="640079">
                  <a:moveTo>
                    <a:pt x="1664204" y="9143"/>
                  </a:moveTo>
                  <a:lnTo>
                    <a:pt x="1670300" y="9143"/>
                  </a:lnTo>
                </a:path>
                <a:path w="3347085" h="640079">
                  <a:moveTo>
                    <a:pt x="1999484" y="9143"/>
                  </a:moveTo>
                  <a:lnTo>
                    <a:pt x="2005580" y="9143"/>
                  </a:lnTo>
                </a:path>
                <a:path w="3347085" h="640079">
                  <a:moveTo>
                    <a:pt x="2334764" y="9143"/>
                  </a:moveTo>
                  <a:lnTo>
                    <a:pt x="2340860" y="9143"/>
                  </a:lnTo>
                </a:path>
                <a:path w="3347085" h="640079">
                  <a:moveTo>
                    <a:pt x="2670044" y="9143"/>
                  </a:moveTo>
                  <a:lnTo>
                    <a:pt x="2676140" y="9143"/>
                  </a:lnTo>
                </a:path>
                <a:path w="3347085" h="640079">
                  <a:moveTo>
                    <a:pt x="3005324" y="9143"/>
                  </a:moveTo>
                  <a:lnTo>
                    <a:pt x="3011420" y="9143"/>
                  </a:lnTo>
                </a:path>
                <a:path w="3347085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47085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47085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47085" h="640079">
                  <a:moveTo>
                    <a:pt x="1664204" y="18287"/>
                  </a:moveTo>
                  <a:lnTo>
                    <a:pt x="1670300" y="18287"/>
                  </a:lnTo>
                </a:path>
                <a:path w="3347085" h="640079">
                  <a:moveTo>
                    <a:pt x="1999484" y="18287"/>
                  </a:moveTo>
                  <a:lnTo>
                    <a:pt x="2005580" y="18287"/>
                  </a:lnTo>
                </a:path>
                <a:path w="3347085" h="640079">
                  <a:moveTo>
                    <a:pt x="2334764" y="18287"/>
                  </a:moveTo>
                  <a:lnTo>
                    <a:pt x="2340860" y="18287"/>
                  </a:lnTo>
                </a:path>
                <a:path w="3347085" h="640079">
                  <a:moveTo>
                    <a:pt x="2670044" y="18287"/>
                  </a:moveTo>
                  <a:lnTo>
                    <a:pt x="2676140" y="18287"/>
                  </a:lnTo>
                </a:path>
                <a:path w="3347085" h="640079">
                  <a:moveTo>
                    <a:pt x="3005324" y="18287"/>
                  </a:moveTo>
                  <a:lnTo>
                    <a:pt x="3011420" y="18287"/>
                  </a:lnTo>
                </a:path>
                <a:path w="3347085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47085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47085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47085" h="640079">
                  <a:moveTo>
                    <a:pt x="1664204" y="27431"/>
                  </a:moveTo>
                  <a:lnTo>
                    <a:pt x="1670300" y="27431"/>
                  </a:lnTo>
                </a:path>
                <a:path w="3347085" h="640079">
                  <a:moveTo>
                    <a:pt x="1999484" y="27431"/>
                  </a:moveTo>
                  <a:lnTo>
                    <a:pt x="2005580" y="27431"/>
                  </a:lnTo>
                </a:path>
                <a:path w="3347085" h="640079">
                  <a:moveTo>
                    <a:pt x="2334764" y="27431"/>
                  </a:moveTo>
                  <a:lnTo>
                    <a:pt x="2340860" y="27431"/>
                  </a:lnTo>
                </a:path>
                <a:path w="3347085" h="640079">
                  <a:moveTo>
                    <a:pt x="2670044" y="27431"/>
                  </a:moveTo>
                  <a:lnTo>
                    <a:pt x="2676140" y="27431"/>
                  </a:lnTo>
                </a:path>
                <a:path w="3347085" h="640079">
                  <a:moveTo>
                    <a:pt x="3005324" y="27431"/>
                  </a:moveTo>
                  <a:lnTo>
                    <a:pt x="3011420" y="27431"/>
                  </a:lnTo>
                </a:path>
                <a:path w="3347085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47085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47085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47085" h="640079">
                  <a:moveTo>
                    <a:pt x="1664204" y="36575"/>
                  </a:moveTo>
                  <a:lnTo>
                    <a:pt x="1670300" y="36575"/>
                  </a:lnTo>
                </a:path>
                <a:path w="3347085" h="640079">
                  <a:moveTo>
                    <a:pt x="1999484" y="36575"/>
                  </a:moveTo>
                  <a:lnTo>
                    <a:pt x="2005580" y="36575"/>
                  </a:lnTo>
                </a:path>
                <a:path w="3347085" h="640079">
                  <a:moveTo>
                    <a:pt x="2334764" y="36575"/>
                  </a:moveTo>
                  <a:lnTo>
                    <a:pt x="2340860" y="36575"/>
                  </a:lnTo>
                </a:path>
                <a:path w="3347085" h="640079">
                  <a:moveTo>
                    <a:pt x="2670044" y="36575"/>
                  </a:moveTo>
                  <a:lnTo>
                    <a:pt x="2676140" y="36575"/>
                  </a:lnTo>
                </a:path>
                <a:path w="3347085" h="640079">
                  <a:moveTo>
                    <a:pt x="3005324" y="36575"/>
                  </a:moveTo>
                  <a:lnTo>
                    <a:pt x="3011420" y="36575"/>
                  </a:lnTo>
                </a:path>
                <a:path w="3347085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47085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47085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47085" h="640079">
                  <a:moveTo>
                    <a:pt x="1664204" y="45719"/>
                  </a:moveTo>
                  <a:lnTo>
                    <a:pt x="1670300" y="45719"/>
                  </a:lnTo>
                </a:path>
                <a:path w="3347085" h="640079">
                  <a:moveTo>
                    <a:pt x="1999484" y="45719"/>
                  </a:moveTo>
                  <a:lnTo>
                    <a:pt x="2005580" y="45719"/>
                  </a:lnTo>
                </a:path>
                <a:path w="3347085" h="640079">
                  <a:moveTo>
                    <a:pt x="2334764" y="45719"/>
                  </a:moveTo>
                  <a:lnTo>
                    <a:pt x="2340860" y="45719"/>
                  </a:lnTo>
                </a:path>
                <a:path w="3347085" h="640079">
                  <a:moveTo>
                    <a:pt x="2670044" y="45719"/>
                  </a:moveTo>
                  <a:lnTo>
                    <a:pt x="2676140" y="45719"/>
                  </a:lnTo>
                </a:path>
                <a:path w="3347085" h="640079">
                  <a:moveTo>
                    <a:pt x="3005324" y="45719"/>
                  </a:moveTo>
                  <a:lnTo>
                    <a:pt x="3011420" y="45719"/>
                  </a:lnTo>
                </a:path>
                <a:path w="3347085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47085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47085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47085" h="640079">
                  <a:moveTo>
                    <a:pt x="1664204" y="54863"/>
                  </a:moveTo>
                  <a:lnTo>
                    <a:pt x="1670300" y="54863"/>
                  </a:lnTo>
                </a:path>
                <a:path w="3347085" h="640079">
                  <a:moveTo>
                    <a:pt x="1999484" y="54863"/>
                  </a:moveTo>
                  <a:lnTo>
                    <a:pt x="2005580" y="54863"/>
                  </a:lnTo>
                </a:path>
                <a:path w="3347085" h="640079">
                  <a:moveTo>
                    <a:pt x="2334764" y="54863"/>
                  </a:moveTo>
                  <a:lnTo>
                    <a:pt x="2340860" y="54863"/>
                  </a:lnTo>
                </a:path>
                <a:path w="3347085" h="640079">
                  <a:moveTo>
                    <a:pt x="2670044" y="54863"/>
                  </a:moveTo>
                  <a:lnTo>
                    <a:pt x="2676140" y="54863"/>
                  </a:lnTo>
                </a:path>
                <a:path w="3347085" h="640079">
                  <a:moveTo>
                    <a:pt x="3005324" y="54863"/>
                  </a:moveTo>
                  <a:lnTo>
                    <a:pt x="3011420" y="54863"/>
                  </a:lnTo>
                </a:path>
                <a:path w="3347085" h="640079">
                  <a:moveTo>
                    <a:pt x="60960" y="64007"/>
                  </a:moveTo>
                  <a:lnTo>
                    <a:pt x="91440" y="64007"/>
                  </a:lnTo>
                </a:path>
                <a:path w="3347085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47085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47085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47085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47085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47085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47085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47085" h="640079">
                  <a:moveTo>
                    <a:pt x="725424" y="64007"/>
                  </a:moveTo>
                  <a:lnTo>
                    <a:pt x="762000" y="64007"/>
                  </a:lnTo>
                </a:path>
                <a:path w="3347085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47085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47085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47085" h="640079">
                  <a:moveTo>
                    <a:pt x="1060704" y="64007"/>
                  </a:moveTo>
                  <a:lnTo>
                    <a:pt x="1097280" y="64007"/>
                  </a:lnTo>
                </a:path>
                <a:path w="3347085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47085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47085" h="640079">
                  <a:moveTo>
                    <a:pt x="1395980" y="64007"/>
                  </a:moveTo>
                  <a:lnTo>
                    <a:pt x="1432556" y="64007"/>
                  </a:lnTo>
                </a:path>
                <a:path w="3347085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47085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47085" h="640079">
                  <a:moveTo>
                    <a:pt x="1664204" y="64007"/>
                  </a:moveTo>
                  <a:lnTo>
                    <a:pt x="1670300" y="64007"/>
                  </a:lnTo>
                </a:path>
                <a:path w="3347085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47085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47085" h="640079">
                  <a:moveTo>
                    <a:pt x="1901948" y="64007"/>
                  </a:moveTo>
                  <a:lnTo>
                    <a:pt x="1956812" y="64007"/>
                  </a:lnTo>
                </a:path>
                <a:path w="3347085" h="640079">
                  <a:moveTo>
                    <a:pt x="1999484" y="64007"/>
                  </a:moveTo>
                  <a:lnTo>
                    <a:pt x="2005580" y="64007"/>
                  </a:lnTo>
                </a:path>
                <a:path w="3347085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47085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47085" h="640079">
                  <a:moveTo>
                    <a:pt x="2237228" y="64007"/>
                  </a:moveTo>
                  <a:lnTo>
                    <a:pt x="2292092" y="64007"/>
                  </a:lnTo>
                </a:path>
                <a:path w="3347085" h="640079">
                  <a:moveTo>
                    <a:pt x="2334764" y="64007"/>
                  </a:moveTo>
                  <a:lnTo>
                    <a:pt x="2340860" y="64007"/>
                  </a:lnTo>
                </a:path>
                <a:path w="3347085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47085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47085" h="640079">
                  <a:moveTo>
                    <a:pt x="2596892" y="64007"/>
                  </a:moveTo>
                  <a:lnTo>
                    <a:pt x="2621276" y="64007"/>
                  </a:lnTo>
                </a:path>
                <a:path w="3347085" h="640079">
                  <a:moveTo>
                    <a:pt x="2670044" y="64007"/>
                  </a:moveTo>
                  <a:lnTo>
                    <a:pt x="2676140" y="64007"/>
                  </a:lnTo>
                </a:path>
                <a:path w="3347085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47085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47085" h="640079">
                  <a:moveTo>
                    <a:pt x="2901692" y="64007"/>
                  </a:moveTo>
                  <a:lnTo>
                    <a:pt x="2962652" y="64007"/>
                  </a:lnTo>
                </a:path>
                <a:path w="3347085" h="640079">
                  <a:moveTo>
                    <a:pt x="3005324" y="64007"/>
                  </a:moveTo>
                  <a:lnTo>
                    <a:pt x="3011420" y="64007"/>
                  </a:lnTo>
                </a:path>
                <a:path w="3347085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47085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47085" h="640079">
                  <a:moveTo>
                    <a:pt x="3267452" y="64007"/>
                  </a:moveTo>
                  <a:lnTo>
                    <a:pt x="3291836" y="64007"/>
                  </a:lnTo>
                </a:path>
                <a:path w="3347085" h="640079">
                  <a:moveTo>
                    <a:pt x="48768" y="73151"/>
                  </a:moveTo>
                  <a:lnTo>
                    <a:pt x="97535" y="73151"/>
                  </a:lnTo>
                </a:path>
                <a:path w="3347085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47085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47085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47085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47085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47085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47085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47085" h="640079">
                  <a:moveTo>
                    <a:pt x="713232" y="73151"/>
                  </a:moveTo>
                  <a:lnTo>
                    <a:pt x="768096" y="73151"/>
                  </a:lnTo>
                </a:path>
                <a:path w="3347085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47085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47085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47085" h="640079">
                  <a:moveTo>
                    <a:pt x="1048512" y="73151"/>
                  </a:moveTo>
                  <a:lnTo>
                    <a:pt x="1103376" y="73151"/>
                  </a:lnTo>
                </a:path>
                <a:path w="3347085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47085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47085" h="640079">
                  <a:moveTo>
                    <a:pt x="1383788" y="73151"/>
                  </a:moveTo>
                  <a:lnTo>
                    <a:pt x="1438652" y="73151"/>
                  </a:lnTo>
                </a:path>
                <a:path w="3347085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47085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47085" h="640079">
                  <a:moveTo>
                    <a:pt x="1664204" y="73151"/>
                  </a:moveTo>
                  <a:lnTo>
                    <a:pt x="1670300" y="73151"/>
                  </a:lnTo>
                </a:path>
                <a:path w="3347085" h="640079">
                  <a:moveTo>
                    <a:pt x="1719068" y="73151"/>
                  </a:moveTo>
                  <a:lnTo>
                    <a:pt x="1773932" y="73151"/>
                  </a:lnTo>
                </a:path>
                <a:path w="3347085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47085" h="640079">
                  <a:moveTo>
                    <a:pt x="1901948" y="73151"/>
                  </a:moveTo>
                  <a:lnTo>
                    <a:pt x="1956812" y="73151"/>
                  </a:lnTo>
                </a:path>
                <a:path w="3347085" h="640079">
                  <a:moveTo>
                    <a:pt x="1999484" y="73151"/>
                  </a:moveTo>
                  <a:lnTo>
                    <a:pt x="2005580" y="73151"/>
                  </a:lnTo>
                </a:path>
                <a:path w="3347085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47085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47085" h="640079">
                  <a:moveTo>
                    <a:pt x="2237228" y="73151"/>
                  </a:moveTo>
                  <a:lnTo>
                    <a:pt x="2292092" y="73151"/>
                  </a:lnTo>
                </a:path>
                <a:path w="3347085" h="640079">
                  <a:moveTo>
                    <a:pt x="2334764" y="73151"/>
                  </a:moveTo>
                  <a:lnTo>
                    <a:pt x="2340860" y="73151"/>
                  </a:lnTo>
                </a:path>
                <a:path w="3347085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47085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47085" h="640079">
                  <a:moveTo>
                    <a:pt x="2596892" y="73151"/>
                  </a:moveTo>
                  <a:lnTo>
                    <a:pt x="2621276" y="73151"/>
                  </a:lnTo>
                </a:path>
                <a:path w="3347085" h="640079">
                  <a:moveTo>
                    <a:pt x="2670044" y="73151"/>
                  </a:moveTo>
                  <a:lnTo>
                    <a:pt x="2676140" y="73151"/>
                  </a:lnTo>
                </a:path>
                <a:path w="3347085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47085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47085" h="640079">
                  <a:moveTo>
                    <a:pt x="2901692" y="73151"/>
                  </a:moveTo>
                  <a:lnTo>
                    <a:pt x="2962652" y="73151"/>
                  </a:lnTo>
                </a:path>
                <a:path w="3347085" h="640079">
                  <a:moveTo>
                    <a:pt x="3005324" y="73151"/>
                  </a:moveTo>
                  <a:lnTo>
                    <a:pt x="3011420" y="73151"/>
                  </a:lnTo>
                </a:path>
                <a:path w="3347085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47085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47085" h="640079">
                  <a:moveTo>
                    <a:pt x="3267452" y="73151"/>
                  </a:moveTo>
                  <a:lnTo>
                    <a:pt x="3291836" y="73151"/>
                  </a:lnTo>
                </a:path>
                <a:path w="3347085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47085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47085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47085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47085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47085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47085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47085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47085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47085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47085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47085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47085" h="640079">
                  <a:moveTo>
                    <a:pt x="1042416" y="82295"/>
                  </a:moveTo>
                  <a:lnTo>
                    <a:pt x="1109472" y="82295"/>
                  </a:lnTo>
                </a:path>
                <a:path w="3347085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47085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47085" h="640079">
                  <a:moveTo>
                    <a:pt x="1377692" y="82295"/>
                  </a:moveTo>
                  <a:lnTo>
                    <a:pt x="1444748" y="82295"/>
                  </a:lnTo>
                </a:path>
                <a:path w="3347085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47085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47085" h="640079">
                  <a:moveTo>
                    <a:pt x="1664204" y="82295"/>
                  </a:moveTo>
                  <a:lnTo>
                    <a:pt x="1670300" y="82295"/>
                  </a:lnTo>
                </a:path>
                <a:path w="3347085" h="640079">
                  <a:moveTo>
                    <a:pt x="1712972" y="82295"/>
                  </a:moveTo>
                  <a:lnTo>
                    <a:pt x="1780028" y="82295"/>
                  </a:lnTo>
                </a:path>
                <a:path w="3347085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47085" h="640079">
                  <a:moveTo>
                    <a:pt x="1895852" y="82295"/>
                  </a:moveTo>
                  <a:lnTo>
                    <a:pt x="1956812" y="82295"/>
                  </a:lnTo>
                </a:path>
                <a:path w="3347085" h="640079">
                  <a:moveTo>
                    <a:pt x="1999484" y="82295"/>
                  </a:moveTo>
                  <a:lnTo>
                    <a:pt x="2005580" y="82295"/>
                  </a:lnTo>
                </a:path>
                <a:path w="3347085" h="640079">
                  <a:moveTo>
                    <a:pt x="2048252" y="82295"/>
                  </a:moveTo>
                  <a:lnTo>
                    <a:pt x="2115308" y="82295"/>
                  </a:lnTo>
                </a:path>
                <a:path w="3347085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47085" h="640079">
                  <a:moveTo>
                    <a:pt x="2231132" y="82295"/>
                  </a:moveTo>
                  <a:lnTo>
                    <a:pt x="2292092" y="82295"/>
                  </a:lnTo>
                </a:path>
                <a:path w="3347085" h="640079">
                  <a:moveTo>
                    <a:pt x="2334764" y="82295"/>
                  </a:moveTo>
                  <a:lnTo>
                    <a:pt x="2340860" y="82295"/>
                  </a:lnTo>
                </a:path>
                <a:path w="3347085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47085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47085" h="640079">
                  <a:moveTo>
                    <a:pt x="2590796" y="82295"/>
                  </a:moveTo>
                  <a:lnTo>
                    <a:pt x="2621276" y="82295"/>
                  </a:lnTo>
                </a:path>
                <a:path w="3347085" h="640079">
                  <a:moveTo>
                    <a:pt x="2670044" y="82295"/>
                  </a:moveTo>
                  <a:lnTo>
                    <a:pt x="2676140" y="82295"/>
                  </a:lnTo>
                </a:path>
                <a:path w="3347085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47085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47085" h="640079">
                  <a:moveTo>
                    <a:pt x="2895596" y="82295"/>
                  </a:moveTo>
                  <a:lnTo>
                    <a:pt x="2962652" y="82295"/>
                  </a:lnTo>
                </a:path>
                <a:path w="3347085" h="640079">
                  <a:moveTo>
                    <a:pt x="3005324" y="82295"/>
                  </a:moveTo>
                  <a:lnTo>
                    <a:pt x="3011420" y="82295"/>
                  </a:lnTo>
                </a:path>
                <a:path w="3347085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47085" h="640079">
                  <a:moveTo>
                    <a:pt x="3145532" y="82295"/>
                  </a:moveTo>
                  <a:lnTo>
                    <a:pt x="3200396" y="82295"/>
                  </a:lnTo>
                </a:path>
                <a:path w="3347085" h="640079">
                  <a:moveTo>
                    <a:pt x="3261356" y="82295"/>
                  </a:moveTo>
                  <a:lnTo>
                    <a:pt x="3291836" y="82295"/>
                  </a:lnTo>
                </a:path>
                <a:path w="3347085" h="640079">
                  <a:moveTo>
                    <a:pt x="36575" y="91439"/>
                  </a:moveTo>
                  <a:lnTo>
                    <a:pt x="60959" y="91439"/>
                  </a:lnTo>
                </a:path>
                <a:path w="3347085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47085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47085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47085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47085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47085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47085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47085" h="640079">
                  <a:moveTo>
                    <a:pt x="420624" y="91439"/>
                  </a:moveTo>
                  <a:lnTo>
                    <a:pt x="445007" y="91439"/>
                  </a:lnTo>
                </a:path>
                <a:path w="3347085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47085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47085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47085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47085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47085" h="640079">
                  <a:moveTo>
                    <a:pt x="707136" y="91439"/>
                  </a:moveTo>
                  <a:lnTo>
                    <a:pt x="725424" y="91439"/>
                  </a:lnTo>
                </a:path>
                <a:path w="3347085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47085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47085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47085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47085" h="640079">
                  <a:moveTo>
                    <a:pt x="1036319" y="91439"/>
                  </a:moveTo>
                  <a:lnTo>
                    <a:pt x="1060703" y="91439"/>
                  </a:lnTo>
                </a:path>
                <a:path w="3347085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47085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47085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47085" h="640079">
                  <a:moveTo>
                    <a:pt x="1371596" y="91439"/>
                  </a:moveTo>
                  <a:lnTo>
                    <a:pt x="1395980" y="91439"/>
                  </a:lnTo>
                </a:path>
                <a:path w="3347085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47085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47085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47085" h="640079">
                  <a:moveTo>
                    <a:pt x="1664204" y="91439"/>
                  </a:moveTo>
                  <a:lnTo>
                    <a:pt x="1670300" y="91439"/>
                  </a:lnTo>
                </a:path>
                <a:path w="3347085" h="640079">
                  <a:moveTo>
                    <a:pt x="1706876" y="91439"/>
                  </a:moveTo>
                  <a:lnTo>
                    <a:pt x="1731260" y="91439"/>
                  </a:lnTo>
                </a:path>
                <a:path w="3347085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47085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47085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47085" h="640079">
                  <a:moveTo>
                    <a:pt x="1999484" y="91439"/>
                  </a:moveTo>
                  <a:lnTo>
                    <a:pt x="2005580" y="91439"/>
                  </a:lnTo>
                </a:path>
                <a:path w="3347085" h="640079">
                  <a:moveTo>
                    <a:pt x="2042156" y="91439"/>
                  </a:moveTo>
                  <a:lnTo>
                    <a:pt x="2066540" y="91439"/>
                  </a:lnTo>
                </a:path>
                <a:path w="3347085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47085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47085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47085" h="640079">
                  <a:moveTo>
                    <a:pt x="2334764" y="91439"/>
                  </a:moveTo>
                  <a:lnTo>
                    <a:pt x="2340860" y="91439"/>
                  </a:lnTo>
                </a:path>
                <a:path w="3347085" h="640079">
                  <a:moveTo>
                    <a:pt x="2377436" y="91439"/>
                  </a:moveTo>
                  <a:lnTo>
                    <a:pt x="2401820" y="91439"/>
                  </a:lnTo>
                </a:path>
                <a:path w="3347085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47085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47085" h="640079">
                  <a:moveTo>
                    <a:pt x="2584700" y="91439"/>
                  </a:moveTo>
                  <a:lnTo>
                    <a:pt x="2621276" y="91439"/>
                  </a:lnTo>
                </a:path>
                <a:path w="3347085" h="640079">
                  <a:moveTo>
                    <a:pt x="2670044" y="91439"/>
                  </a:moveTo>
                  <a:lnTo>
                    <a:pt x="2676140" y="91439"/>
                  </a:lnTo>
                </a:path>
                <a:path w="3347085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47085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47085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47085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47085" h="640079">
                  <a:moveTo>
                    <a:pt x="2895596" y="91439"/>
                  </a:moveTo>
                  <a:lnTo>
                    <a:pt x="2913884" y="91439"/>
                  </a:lnTo>
                </a:path>
                <a:path w="3347085" h="640079">
                  <a:moveTo>
                    <a:pt x="3005324" y="91439"/>
                  </a:moveTo>
                  <a:lnTo>
                    <a:pt x="3011420" y="91439"/>
                  </a:lnTo>
                </a:path>
                <a:path w="3347085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47085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47085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47085" h="640079">
                  <a:moveTo>
                    <a:pt x="3188204" y="91439"/>
                  </a:moveTo>
                  <a:lnTo>
                    <a:pt x="3206492" y="91439"/>
                  </a:lnTo>
                </a:path>
                <a:path w="3347085" h="640079">
                  <a:moveTo>
                    <a:pt x="3255260" y="91439"/>
                  </a:moveTo>
                  <a:lnTo>
                    <a:pt x="3291836" y="91439"/>
                  </a:lnTo>
                </a:path>
                <a:path w="3347085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47085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47085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47085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47085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47085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47085" h="640079">
                  <a:moveTo>
                    <a:pt x="420624" y="100583"/>
                  </a:moveTo>
                  <a:lnTo>
                    <a:pt x="445007" y="100583"/>
                  </a:lnTo>
                </a:path>
                <a:path w="3347085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47085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47085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47085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47085" h="640079">
                  <a:moveTo>
                    <a:pt x="707136" y="100583"/>
                  </a:moveTo>
                  <a:lnTo>
                    <a:pt x="725424" y="100583"/>
                  </a:lnTo>
                </a:path>
                <a:path w="3347085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47085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47085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47085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47085" h="640079">
                  <a:moveTo>
                    <a:pt x="1036319" y="100583"/>
                  </a:moveTo>
                  <a:lnTo>
                    <a:pt x="1060703" y="100583"/>
                  </a:lnTo>
                </a:path>
                <a:path w="3347085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47085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47085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47085" h="640079">
                  <a:moveTo>
                    <a:pt x="1371596" y="100583"/>
                  </a:moveTo>
                  <a:lnTo>
                    <a:pt x="1395980" y="100583"/>
                  </a:lnTo>
                </a:path>
                <a:path w="3347085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47085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47085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47085" h="640079">
                  <a:moveTo>
                    <a:pt x="1664204" y="100583"/>
                  </a:moveTo>
                  <a:lnTo>
                    <a:pt x="1670300" y="100583"/>
                  </a:lnTo>
                </a:path>
                <a:path w="3347085" h="640079">
                  <a:moveTo>
                    <a:pt x="1706876" y="100583"/>
                  </a:moveTo>
                  <a:lnTo>
                    <a:pt x="1731260" y="100583"/>
                  </a:lnTo>
                </a:path>
                <a:path w="3347085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47085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47085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47085" h="640079">
                  <a:moveTo>
                    <a:pt x="1999484" y="100583"/>
                  </a:moveTo>
                  <a:lnTo>
                    <a:pt x="2005580" y="100583"/>
                  </a:lnTo>
                </a:path>
                <a:path w="3347085" h="640079">
                  <a:moveTo>
                    <a:pt x="2042156" y="100583"/>
                  </a:moveTo>
                  <a:lnTo>
                    <a:pt x="2066540" y="100583"/>
                  </a:lnTo>
                </a:path>
                <a:path w="3347085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47085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47085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47085" h="640079">
                  <a:moveTo>
                    <a:pt x="2334764" y="100583"/>
                  </a:moveTo>
                  <a:lnTo>
                    <a:pt x="2340860" y="100583"/>
                  </a:lnTo>
                </a:path>
                <a:path w="3347085" h="640079">
                  <a:moveTo>
                    <a:pt x="2377436" y="100583"/>
                  </a:moveTo>
                  <a:lnTo>
                    <a:pt x="2401820" y="100583"/>
                  </a:lnTo>
                </a:path>
                <a:path w="3347085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47085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47085" h="640079">
                  <a:moveTo>
                    <a:pt x="2578604" y="100583"/>
                  </a:moveTo>
                  <a:lnTo>
                    <a:pt x="2621276" y="100583"/>
                  </a:lnTo>
                </a:path>
                <a:path w="3347085" h="640079">
                  <a:moveTo>
                    <a:pt x="2670044" y="100583"/>
                  </a:moveTo>
                  <a:lnTo>
                    <a:pt x="2676140" y="100583"/>
                  </a:lnTo>
                </a:path>
                <a:path w="3347085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47085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47085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47085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47085" h="640079">
                  <a:moveTo>
                    <a:pt x="2895596" y="100583"/>
                  </a:moveTo>
                  <a:lnTo>
                    <a:pt x="2913884" y="100583"/>
                  </a:lnTo>
                </a:path>
                <a:path w="3347085" h="640079">
                  <a:moveTo>
                    <a:pt x="3005324" y="100583"/>
                  </a:moveTo>
                  <a:lnTo>
                    <a:pt x="3011420" y="100583"/>
                  </a:lnTo>
                </a:path>
                <a:path w="3347085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47085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47085" h="640079">
                  <a:moveTo>
                    <a:pt x="3188204" y="100583"/>
                  </a:moveTo>
                  <a:lnTo>
                    <a:pt x="3206492" y="100583"/>
                  </a:lnTo>
                </a:path>
                <a:path w="3347085" h="640079">
                  <a:moveTo>
                    <a:pt x="3249164" y="100583"/>
                  </a:moveTo>
                  <a:lnTo>
                    <a:pt x="3291836" y="100583"/>
                  </a:lnTo>
                </a:path>
                <a:path w="3347085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47085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47085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47085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47085" h="640079">
                  <a:moveTo>
                    <a:pt x="420624" y="109727"/>
                  </a:moveTo>
                  <a:lnTo>
                    <a:pt x="445007" y="109727"/>
                  </a:lnTo>
                </a:path>
                <a:path w="3347085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47085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47085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47085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47085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47085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47085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47085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47085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47085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47085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47085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47085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47085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47085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47085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47085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47085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47085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47085" h="640079">
                  <a:moveTo>
                    <a:pt x="1664204" y="109727"/>
                  </a:moveTo>
                  <a:lnTo>
                    <a:pt x="1670300" y="109727"/>
                  </a:lnTo>
                </a:path>
                <a:path w="3347085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47085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47085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47085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47085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47085" h="640079">
                  <a:moveTo>
                    <a:pt x="1999484" y="109727"/>
                  </a:moveTo>
                  <a:lnTo>
                    <a:pt x="2005580" y="109727"/>
                  </a:lnTo>
                </a:path>
                <a:path w="3347085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47085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47085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47085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47085" h="640079">
                  <a:moveTo>
                    <a:pt x="2255516" y="109727"/>
                  </a:moveTo>
                  <a:lnTo>
                    <a:pt x="2279900" y="109727"/>
                  </a:lnTo>
                </a:path>
                <a:path w="3347085" h="640079">
                  <a:moveTo>
                    <a:pt x="2334764" y="109727"/>
                  </a:moveTo>
                  <a:lnTo>
                    <a:pt x="2340860" y="109727"/>
                  </a:lnTo>
                </a:path>
                <a:path w="3347085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47085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47085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47085" h="640079">
                  <a:moveTo>
                    <a:pt x="2578604" y="109727"/>
                  </a:moveTo>
                  <a:lnTo>
                    <a:pt x="2590796" y="109727"/>
                  </a:lnTo>
                </a:path>
                <a:path w="3347085" h="640079">
                  <a:moveTo>
                    <a:pt x="2596892" y="109727"/>
                  </a:moveTo>
                  <a:lnTo>
                    <a:pt x="2621276" y="109727"/>
                  </a:lnTo>
                </a:path>
                <a:path w="3347085" h="640079">
                  <a:moveTo>
                    <a:pt x="2670044" y="109727"/>
                  </a:moveTo>
                  <a:lnTo>
                    <a:pt x="2676140" y="109727"/>
                  </a:lnTo>
                </a:path>
                <a:path w="3347085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47085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47085" h="640079">
                  <a:moveTo>
                    <a:pt x="2895596" y="109727"/>
                  </a:moveTo>
                  <a:lnTo>
                    <a:pt x="2913884" y="109727"/>
                  </a:lnTo>
                </a:path>
                <a:path w="3347085" h="640079">
                  <a:moveTo>
                    <a:pt x="2919980" y="109727"/>
                  </a:moveTo>
                  <a:lnTo>
                    <a:pt x="2950460" y="109727"/>
                  </a:lnTo>
                </a:path>
                <a:path w="3347085" h="640079">
                  <a:moveTo>
                    <a:pt x="3005324" y="109727"/>
                  </a:moveTo>
                  <a:lnTo>
                    <a:pt x="3011420" y="109727"/>
                  </a:lnTo>
                </a:path>
                <a:path w="3347085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47085" h="640079">
                  <a:moveTo>
                    <a:pt x="3182108" y="109727"/>
                  </a:moveTo>
                  <a:lnTo>
                    <a:pt x="3200396" y="109727"/>
                  </a:lnTo>
                </a:path>
                <a:path w="3347085" h="640079">
                  <a:moveTo>
                    <a:pt x="3243068" y="109727"/>
                  </a:moveTo>
                  <a:lnTo>
                    <a:pt x="3261356" y="109727"/>
                  </a:lnTo>
                </a:path>
                <a:path w="3347085" h="640079">
                  <a:moveTo>
                    <a:pt x="3267452" y="109727"/>
                  </a:moveTo>
                  <a:lnTo>
                    <a:pt x="3291836" y="109727"/>
                  </a:lnTo>
                </a:path>
                <a:path w="3347085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47085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47085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47085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47085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47085" h="640079">
                  <a:moveTo>
                    <a:pt x="420624" y="118871"/>
                  </a:moveTo>
                  <a:lnTo>
                    <a:pt x="445007" y="118871"/>
                  </a:lnTo>
                </a:path>
                <a:path w="3347085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47085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47085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47085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47085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47085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47085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47085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47085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47085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47085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47085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47085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47085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47085" h="640079">
                  <a:moveTo>
                    <a:pt x="1664204" y="118871"/>
                  </a:moveTo>
                  <a:lnTo>
                    <a:pt x="1670300" y="118871"/>
                  </a:lnTo>
                </a:path>
                <a:path w="3347085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47085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47085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47085" h="640079">
                  <a:moveTo>
                    <a:pt x="1999484" y="118871"/>
                  </a:moveTo>
                  <a:lnTo>
                    <a:pt x="2005580" y="118871"/>
                  </a:lnTo>
                </a:path>
                <a:path w="3347085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47085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47085" h="640079">
                  <a:moveTo>
                    <a:pt x="2225036" y="118871"/>
                  </a:moveTo>
                  <a:lnTo>
                    <a:pt x="2285996" y="118871"/>
                  </a:lnTo>
                </a:path>
                <a:path w="3347085" h="640079">
                  <a:moveTo>
                    <a:pt x="2334764" y="118871"/>
                  </a:moveTo>
                  <a:lnTo>
                    <a:pt x="2340860" y="118871"/>
                  </a:lnTo>
                </a:path>
                <a:path w="3347085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47085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47085" h="640079">
                  <a:moveTo>
                    <a:pt x="2578604" y="118871"/>
                  </a:moveTo>
                  <a:lnTo>
                    <a:pt x="2590796" y="118871"/>
                  </a:lnTo>
                </a:path>
                <a:path w="3347085" h="640079">
                  <a:moveTo>
                    <a:pt x="2596892" y="118871"/>
                  </a:moveTo>
                  <a:lnTo>
                    <a:pt x="2621276" y="118871"/>
                  </a:lnTo>
                </a:path>
                <a:path w="3347085" h="640079">
                  <a:moveTo>
                    <a:pt x="2670044" y="118871"/>
                  </a:moveTo>
                  <a:lnTo>
                    <a:pt x="2676140" y="118871"/>
                  </a:lnTo>
                </a:path>
                <a:path w="3347085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47085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47085" h="640079">
                  <a:moveTo>
                    <a:pt x="2889500" y="118871"/>
                  </a:moveTo>
                  <a:lnTo>
                    <a:pt x="2956556" y="118871"/>
                  </a:lnTo>
                </a:path>
                <a:path w="3347085" h="640079">
                  <a:moveTo>
                    <a:pt x="3005324" y="118871"/>
                  </a:moveTo>
                  <a:lnTo>
                    <a:pt x="3011420" y="118871"/>
                  </a:lnTo>
                </a:path>
                <a:path w="3347085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47085" h="640079">
                  <a:moveTo>
                    <a:pt x="3169916" y="118871"/>
                  </a:moveTo>
                  <a:lnTo>
                    <a:pt x="3200396" y="118871"/>
                  </a:lnTo>
                </a:path>
                <a:path w="3347085" h="640079">
                  <a:moveTo>
                    <a:pt x="3243068" y="118871"/>
                  </a:moveTo>
                  <a:lnTo>
                    <a:pt x="3261356" y="118871"/>
                  </a:lnTo>
                </a:path>
                <a:path w="3347085" h="640079">
                  <a:moveTo>
                    <a:pt x="3267452" y="118871"/>
                  </a:moveTo>
                  <a:lnTo>
                    <a:pt x="3291836" y="118871"/>
                  </a:lnTo>
                </a:path>
                <a:path w="3347085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47085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47085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47085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47085" h="640079">
                  <a:moveTo>
                    <a:pt x="414528" y="128015"/>
                  </a:moveTo>
                  <a:lnTo>
                    <a:pt x="438911" y="128015"/>
                  </a:lnTo>
                </a:path>
                <a:path w="3347085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47085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47085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47085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47085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47085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47085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47085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47085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47085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47085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47085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47085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47085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47085" h="640079">
                  <a:moveTo>
                    <a:pt x="1664204" y="128015"/>
                  </a:moveTo>
                  <a:lnTo>
                    <a:pt x="1670300" y="128015"/>
                  </a:lnTo>
                </a:path>
                <a:path w="3347085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47085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47085" h="640079">
                  <a:moveTo>
                    <a:pt x="1889756" y="128015"/>
                  </a:moveTo>
                  <a:lnTo>
                    <a:pt x="1956812" y="128015"/>
                  </a:lnTo>
                </a:path>
                <a:path w="3347085" h="640079">
                  <a:moveTo>
                    <a:pt x="1999484" y="128015"/>
                  </a:moveTo>
                  <a:lnTo>
                    <a:pt x="2005580" y="128015"/>
                  </a:lnTo>
                </a:path>
                <a:path w="3347085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47085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47085" h="640079">
                  <a:moveTo>
                    <a:pt x="2225036" y="128015"/>
                  </a:moveTo>
                  <a:lnTo>
                    <a:pt x="2292092" y="128015"/>
                  </a:lnTo>
                </a:path>
                <a:path w="3347085" h="640079">
                  <a:moveTo>
                    <a:pt x="2334764" y="128015"/>
                  </a:moveTo>
                  <a:lnTo>
                    <a:pt x="2340860" y="128015"/>
                  </a:lnTo>
                </a:path>
                <a:path w="3347085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47085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47085" h="640079">
                  <a:moveTo>
                    <a:pt x="2572508" y="128015"/>
                  </a:moveTo>
                  <a:lnTo>
                    <a:pt x="2584700" y="128015"/>
                  </a:lnTo>
                </a:path>
                <a:path w="3347085" h="640079">
                  <a:moveTo>
                    <a:pt x="2596892" y="128015"/>
                  </a:moveTo>
                  <a:lnTo>
                    <a:pt x="2621276" y="128015"/>
                  </a:lnTo>
                </a:path>
                <a:path w="3347085" h="640079">
                  <a:moveTo>
                    <a:pt x="2670044" y="128015"/>
                  </a:moveTo>
                  <a:lnTo>
                    <a:pt x="2676140" y="128015"/>
                  </a:lnTo>
                </a:path>
                <a:path w="3347085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47085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47085" h="640079">
                  <a:moveTo>
                    <a:pt x="2889500" y="128015"/>
                  </a:moveTo>
                  <a:lnTo>
                    <a:pt x="2962652" y="128015"/>
                  </a:lnTo>
                </a:path>
                <a:path w="3347085" h="640079">
                  <a:moveTo>
                    <a:pt x="3005324" y="128015"/>
                  </a:moveTo>
                  <a:lnTo>
                    <a:pt x="3011420" y="128015"/>
                  </a:lnTo>
                </a:path>
                <a:path w="3347085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47085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47085" h="640079">
                  <a:moveTo>
                    <a:pt x="3236972" y="128015"/>
                  </a:moveTo>
                  <a:lnTo>
                    <a:pt x="3255260" y="128015"/>
                  </a:lnTo>
                </a:path>
                <a:path w="3347085" h="640079">
                  <a:moveTo>
                    <a:pt x="3267452" y="128015"/>
                  </a:moveTo>
                  <a:lnTo>
                    <a:pt x="3291836" y="128015"/>
                  </a:lnTo>
                </a:path>
                <a:path w="3347085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47085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47085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47085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47085" h="640079">
                  <a:moveTo>
                    <a:pt x="408431" y="137159"/>
                  </a:moveTo>
                  <a:lnTo>
                    <a:pt x="438912" y="137159"/>
                  </a:lnTo>
                </a:path>
                <a:path w="3347085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47085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47085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47085" h="640079">
                  <a:moveTo>
                    <a:pt x="743712" y="137159"/>
                  </a:moveTo>
                  <a:lnTo>
                    <a:pt x="774192" y="137159"/>
                  </a:lnTo>
                </a:path>
                <a:path w="3347085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47085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47085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47085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47085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47085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47085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47085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47085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47085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47085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47085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47085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47085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47085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47085" h="640079">
                  <a:moveTo>
                    <a:pt x="1664204" y="137159"/>
                  </a:moveTo>
                  <a:lnTo>
                    <a:pt x="1670300" y="137159"/>
                  </a:lnTo>
                </a:path>
                <a:path w="3347085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47085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47085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47085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47085" h="640079">
                  <a:moveTo>
                    <a:pt x="1938524" y="137159"/>
                  </a:moveTo>
                  <a:lnTo>
                    <a:pt x="1956812" y="137159"/>
                  </a:lnTo>
                </a:path>
                <a:path w="3347085" h="640079">
                  <a:moveTo>
                    <a:pt x="1999484" y="137159"/>
                  </a:moveTo>
                  <a:lnTo>
                    <a:pt x="2005580" y="137159"/>
                  </a:lnTo>
                </a:path>
                <a:path w="3347085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47085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47085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47085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47085" h="640079">
                  <a:moveTo>
                    <a:pt x="2267708" y="137159"/>
                  </a:moveTo>
                  <a:lnTo>
                    <a:pt x="2292092" y="137159"/>
                  </a:lnTo>
                </a:path>
                <a:path w="3347085" h="640079">
                  <a:moveTo>
                    <a:pt x="2334764" y="137159"/>
                  </a:moveTo>
                  <a:lnTo>
                    <a:pt x="2340860" y="137159"/>
                  </a:lnTo>
                </a:path>
                <a:path w="3347085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47085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47085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47085" h="640079">
                  <a:moveTo>
                    <a:pt x="2566412" y="137159"/>
                  </a:moveTo>
                  <a:lnTo>
                    <a:pt x="2578604" y="137159"/>
                  </a:lnTo>
                </a:path>
                <a:path w="3347085" h="640079">
                  <a:moveTo>
                    <a:pt x="2596892" y="137159"/>
                  </a:moveTo>
                  <a:lnTo>
                    <a:pt x="2621276" y="137159"/>
                  </a:lnTo>
                </a:path>
                <a:path w="3347085" h="640079">
                  <a:moveTo>
                    <a:pt x="2670044" y="137159"/>
                  </a:moveTo>
                  <a:lnTo>
                    <a:pt x="2676140" y="137159"/>
                  </a:lnTo>
                </a:path>
                <a:path w="3347085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47085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47085" h="640079">
                  <a:moveTo>
                    <a:pt x="2889500" y="137159"/>
                  </a:moveTo>
                  <a:lnTo>
                    <a:pt x="2913884" y="137159"/>
                  </a:lnTo>
                </a:path>
                <a:path w="3347085" h="640079">
                  <a:moveTo>
                    <a:pt x="2938268" y="137159"/>
                  </a:moveTo>
                  <a:lnTo>
                    <a:pt x="2962652" y="137159"/>
                  </a:lnTo>
                </a:path>
                <a:path w="3347085" h="640079">
                  <a:moveTo>
                    <a:pt x="3005324" y="137159"/>
                  </a:moveTo>
                  <a:lnTo>
                    <a:pt x="3011420" y="137159"/>
                  </a:lnTo>
                </a:path>
                <a:path w="3347085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47085" h="640079">
                  <a:moveTo>
                    <a:pt x="3169916" y="137159"/>
                  </a:moveTo>
                  <a:lnTo>
                    <a:pt x="3200396" y="137159"/>
                  </a:lnTo>
                </a:path>
                <a:path w="3347085" h="640079">
                  <a:moveTo>
                    <a:pt x="3230876" y="137159"/>
                  </a:moveTo>
                  <a:lnTo>
                    <a:pt x="3249164" y="137159"/>
                  </a:lnTo>
                </a:path>
                <a:path w="3347085" h="640079">
                  <a:moveTo>
                    <a:pt x="3267452" y="137159"/>
                  </a:moveTo>
                  <a:lnTo>
                    <a:pt x="3291836" y="137159"/>
                  </a:lnTo>
                </a:path>
                <a:path w="3347085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47085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47085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47085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47085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47085" h="640079">
                  <a:moveTo>
                    <a:pt x="402336" y="146303"/>
                  </a:moveTo>
                  <a:lnTo>
                    <a:pt x="432816" y="146303"/>
                  </a:lnTo>
                </a:path>
                <a:path w="3347085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47085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47085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47085" h="640079">
                  <a:moveTo>
                    <a:pt x="737616" y="146303"/>
                  </a:moveTo>
                  <a:lnTo>
                    <a:pt x="768096" y="146303"/>
                  </a:lnTo>
                </a:path>
                <a:path w="3347085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47085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47085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47085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47085" h="640079">
                  <a:moveTo>
                    <a:pt x="1072895" y="146303"/>
                  </a:moveTo>
                  <a:lnTo>
                    <a:pt x="1103376" y="146303"/>
                  </a:lnTo>
                </a:path>
                <a:path w="3347085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47085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47085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47085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47085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47085" h="640079">
                  <a:moveTo>
                    <a:pt x="1664204" y="146303"/>
                  </a:moveTo>
                  <a:lnTo>
                    <a:pt x="1670300" y="146303"/>
                  </a:lnTo>
                </a:path>
                <a:path w="3347085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47085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47085" h="640079">
                  <a:moveTo>
                    <a:pt x="1944620" y="146303"/>
                  </a:moveTo>
                  <a:lnTo>
                    <a:pt x="1962908" y="146303"/>
                  </a:lnTo>
                </a:path>
                <a:path w="3347085" h="640079">
                  <a:moveTo>
                    <a:pt x="1999484" y="146303"/>
                  </a:moveTo>
                  <a:lnTo>
                    <a:pt x="2005580" y="146303"/>
                  </a:lnTo>
                </a:path>
                <a:path w="3347085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47085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47085" h="640079">
                  <a:moveTo>
                    <a:pt x="2273804" y="146303"/>
                  </a:moveTo>
                  <a:lnTo>
                    <a:pt x="2298188" y="146303"/>
                  </a:lnTo>
                </a:path>
                <a:path w="3347085" h="640079">
                  <a:moveTo>
                    <a:pt x="2334764" y="146303"/>
                  </a:moveTo>
                  <a:lnTo>
                    <a:pt x="2340860" y="146303"/>
                  </a:lnTo>
                </a:path>
                <a:path w="3347085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47085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47085" h="640079">
                  <a:moveTo>
                    <a:pt x="2566412" y="146303"/>
                  </a:moveTo>
                  <a:lnTo>
                    <a:pt x="2578604" y="146303"/>
                  </a:lnTo>
                </a:path>
                <a:path w="3347085" h="640079">
                  <a:moveTo>
                    <a:pt x="2596892" y="146303"/>
                  </a:moveTo>
                  <a:lnTo>
                    <a:pt x="2621276" y="146303"/>
                  </a:lnTo>
                </a:path>
                <a:path w="3347085" h="640079">
                  <a:moveTo>
                    <a:pt x="2670044" y="146303"/>
                  </a:moveTo>
                  <a:lnTo>
                    <a:pt x="2676140" y="146303"/>
                  </a:lnTo>
                </a:path>
                <a:path w="3347085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47085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47085" h="640079">
                  <a:moveTo>
                    <a:pt x="2944364" y="146303"/>
                  </a:moveTo>
                  <a:lnTo>
                    <a:pt x="2968748" y="146303"/>
                  </a:lnTo>
                </a:path>
                <a:path w="3347085" h="640079">
                  <a:moveTo>
                    <a:pt x="3005324" y="146303"/>
                  </a:moveTo>
                  <a:lnTo>
                    <a:pt x="3011420" y="146303"/>
                  </a:lnTo>
                </a:path>
                <a:path w="3347085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47085" h="640079">
                  <a:moveTo>
                    <a:pt x="3188204" y="146303"/>
                  </a:moveTo>
                  <a:lnTo>
                    <a:pt x="3206492" y="146303"/>
                  </a:lnTo>
                </a:path>
                <a:path w="3347085" h="640079">
                  <a:moveTo>
                    <a:pt x="3230876" y="146303"/>
                  </a:moveTo>
                  <a:lnTo>
                    <a:pt x="3249164" y="146303"/>
                  </a:lnTo>
                </a:path>
                <a:path w="3347085" h="640079">
                  <a:moveTo>
                    <a:pt x="3267452" y="146303"/>
                  </a:moveTo>
                  <a:lnTo>
                    <a:pt x="3291836" y="146303"/>
                  </a:lnTo>
                </a:path>
                <a:path w="3347085" h="640079">
                  <a:moveTo>
                    <a:pt x="67056" y="155448"/>
                  </a:moveTo>
                  <a:lnTo>
                    <a:pt x="91439" y="155448"/>
                  </a:lnTo>
                </a:path>
                <a:path w="3347085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47085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47085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47085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47085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47085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47085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47085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47085" h="640079">
                  <a:moveTo>
                    <a:pt x="731519" y="155448"/>
                  </a:moveTo>
                  <a:lnTo>
                    <a:pt x="762000" y="155448"/>
                  </a:lnTo>
                </a:path>
                <a:path w="3347085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47085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47085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47085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47085" h="640079">
                  <a:moveTo>
                    <a:pt x="1066800" y="155448"/>
                  </a:moveTo>
                  <a:lnTo>
                    <a:pt x="1097280" y="155448"/>
                  </a:lnTo>
                </a:path>
                <a:path w="3347085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47085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47085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47085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47085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47085" h="640079">
                  <a:moveTo>
                    <a:pt x="1664204" y="155448"/>
                  </a:moveTo>
                  <a:lnTo>
                    <a:pt x="1670300" y="155448"/>
                  </a:lnTo>
                </a:path>
                <a:path w="3347085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47085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47085" h="640079">
                  <a:moveTo>
                    <a:pt x="1944620" y="155448"/>
                  </a:moveTo>
                  <a:lnTo>
                    <a:pt x="1962908" y="155448"/>
                  </a:lnTo>
                </a:path>
                <a:path w="3347085" h="640079">
                  <a:moveTo>
                    <a:pt x="1999484" y="155448"/>
                  </a:moveTo>
                  <a:lnTo>
                    <a:pt x="2005580" y="155448"/>
                  </a:lnTo>
                </a:path>
                <a:path w="3347085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47085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47085" h="640079">
                  <a:moveTo>
                    <a:pt x="2273804" y="155448"/>
                  </a:moveTo>
                  <a:lnTo>
                    <a:pt x="2298188" y="155448"/>
                  </a:lnTo>
                </a:path>
                <a:path w="3347085" h="640079">
                  <a:moveTo>
                    <a:pt x="2334764" y="155448"/>
                  </a:moveTo>
                  <a:lnTo>
                    <a:pt x="2340860" y="155448"/>
                  </a:lnTo>
                </a:path>
                <a:path w="3347085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47085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47085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47085" h="640079">
                  <a:moveTo>
                    <a:pt x="2596892" y="155448"/>
                  </a:moveTo>
                  <a:lnTo>
                    <a:pt x="2621276" y="155448"/>
                  </a:lnTo>
                </a:path>
                <a:path w="3347085" h="640079">
                  <a:moveTo>
                    <a:pt x="2670044" y="155448"/>
                  </a:moveTo>
                  <a:lnTo>
                    <a:pt x="2676140" y="155448"/>
                  </a:lnTo>
                </a:path>
                <a:path w="3347085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47085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47085" h="640079">
                  <a:moveTo>
                    <a:pt x="2944364" y="155448"/>
                  </a:moveTo>
                  <a:lnTo>
                    <a:pt x="2968748" y="155448"/>
                  </a:lnTo>
                </a:path>
                <a:path w="3347085" h="640079">
                  <a:moveTo>
                    <a:pt x="3005324" y="155448"/>
                  </a:moveTo>
                  <a:lnTo>
                    <a:pt x="3011420" y="155448"/>
                  </a:lnTo>
                </a:path>
                <a:path w="3347085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47085" h="640079">
                  <a:moveTo>
                    <a:pt x="3194300" y="155448"/>
                  </a:moveTo>
                  <a:lnTo>
                    <a:pt x="3212588" y="155448"/>
                  </a:lnTo>
                </a:path>
                <a:path w="3347085" h="640079">
                  <a:moveTo>
                    <a:pt x="3224780" y="155448"/>
                  </a:moveTo>
                  <a:lnTo>
                    <a:pt x="3243068" y="155448"/>
                  </a:lnTo>
                </a:path>
                <a:path w="3347085" h="640079">
                  <a:moveTo>
                    <a:pt x="3267452" y="155448"/>
                  </a:moveTo>
                  <a:lnTo>
                    <a:pt x="3291836" y="155448"/>
                  </a:lnTo>
                </a:path>
                <a:path w="3347085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47085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47085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47085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47085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47085" h="640079">
                  <a:moveTo>
                    <a:pt x="396240" y="164591"/>
                  </a:moveTo>
                  <a:lnTo>
                    <a:pt x="420623" y="164591"/>
                  </a:lnTo>
                </a:path>
                <a:path w="3347085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47085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47085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47085" h="640079">
                  <a:moveTo>
                    <a:pt x="725424" y="164591"/>
                  </a:moveTo>
                  <a:lnTo>
                    <a:pt x="755904" y="164591"/>
                  </a:lnTo>
                </a:path>
                <a:path w="3347085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47085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47085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47085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47085" h="640079">
                  <a:moveTo>
                    <a:pt x="1060704" y="164591"/>
                  </a:moveTo>
                  <a:lnTo>
                    <a:pt x="1091184" y="164591"/>
                  </a:lnTo>
                </a:path>
                <a:path w="3347085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47085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47085" h="640079">
                  <a:moveTo>
                    <a:pt x="1395980" y="164591"/>
                  </a:moveTo>
                  <a:lnTo>
                    <a:pt x="1426460" y="164591"/>
                  </a:lnTo>
                </a:path>
                <a:path w="3347085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47085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47085" h="640079">
                  <a:moveTo>
                    <a:pt x="1664204" y="164591"/>
                  </a:moveTo>
                  <a:lnTo>
                    <a:pt x="1670300" y="164591"/>
                  </a:lnTo>
                </a:path>
                <a:path w="3347085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47085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47085" h="640079">
                  <a:moveTo>
                    <a:pt x="1944620" y="164591"/>
                  </a:moveTo>
                  <a:lnTo>
                    <a:pt x="1962908" y="164591"/>
                  </a:lnTo>
                </a:path>
                <a:path w="3347085" h="640079">
                  <a:moveTo>
                    <a:pt x="1999484" y="164591"/>
                  </a:moveTo>
                  <a:lnTo>
                    <a:pt x="2005580" y="164591"/>
                  </a:lnTo>
                </a:path>
                <a:path w="3347085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47085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47085" h="640079">
                  <a:moveTo>
                    <a:pt x="2273804" y="164591"/>
                  </a:moveTo>
                  <a:lnTo>
                    <a:pt x="2298188" y="164591"/>
                  </a:lnTo>
                </a:path>
                <a:path w="3347085" h="640079">
                  <a:moveTo>
                    <a:pt x="2334764" y="164591"/>
                  </a:moveTo>
                  <a:lnTo>
                    <a:pt x="2340860" y="164591"/>
                  </a:lnTo>
                </a:path>
                <a:path w="3347085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47085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47085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47085" h="640079">
                  <a:moveTo>
                    <a:pt x="2596892" y="164591"/>
                  </a:moveTo>
                  <a:lnTo>
                    <a:pt x="2621276" y="164591"/>
                  </a:lnTo>
                </a:path>
                <a:path w="3347085" h="640079">
                  <a:moveTo>
                    <a:pt x="2670044" y="164591"/>
                  </a:moveTo>
                  <a:lnTo>
                    <a:pt x="2676140" y="164591"/>
                  </a:lnTo>
                </a:path>
                <a:path w="3347085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47085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47085" h="640079">
                  <a:moveTo>
                    <a:pt x="2944364" y="164591"/>
                  </a:moveTo>
                  <a:lnTo>
                    <a:pt x="2968748" y="164591"/>
                  </a:lnTo>
                </a:path>
                <a:path w="3347085" h="640079">
                  <a:moveTo>
                    <a:pt x="3005324" y="164591"/>
                  </a:moveTo>
                  <a:lnTo>
                    <a:pt x="3011420" y="164591"/>
                  </a:lnTo>
                </a:path>
                <a:path w="3347085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47085" h="640079">
                  <a:moveTo>
                    <a:pt x="3194300" y="164591"/>
                  </a:moveTo>
                  <a:lnTo>
                    <a:pt x="3212588" y="164591"/>
                  </a:lnTo>
                </a:path>
                <a:path w="3347085" h="640079">
                  <a:moveTo>
                    <a:pt x="3218684" y="164591"/>
                  </a:moveTo>
                  <a:lnTo>
                    <a:pt x="3236972" y="164591"/>
                  </a:lnTo>
                </a:path>
                <a:path w="3347085" h="640079">
                  <a:moveTo>
                    <a:pt x="3267452" y="164591"/>
                  </a:moveTo>
                  <a:lnTo>
                    <a:pt x="3291836" y="164591"/>
                  </a:lnTo>
                </a:path>
                <a:path w="3347085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47085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47085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47085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47085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47085" h="640079">
                  <a:moveTo>
                    <a:pt x="390144" y="173736"/>
                  </a:moveTo>
                  <a:lnTo>
                    <a:pt x="414527" y="173736"/>
                  </a:lnTo>
                </a:path>
                <a:path w="3347085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47085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47085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47085" h="640079">
                  <a:moveTo>
                    <a:pt x="719328" y="173736"/>
                  </a:moveTo>
                  <a:lnTo>
                    <a:pt x="749808" y="173736"/>
                  </a:lnTo>
                </a:path>
                <a:path w="3347085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47085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47085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47085" h="640079">
                  <a:moveTo>
                    <a:pt x="1054608" y="173736"/>
                  </a:moveTo>
                  <a:lnTo>
                    <a:pt x="1085088" y="173736"/>
                  </a:lnTo>
                </a:path>
                <a:path w="3347085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47085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47085" h="640079">
                  <a:moveTo>
                    <a:pt x="1389884" y="173736"/>
                  </a:moveTo>
                  <a:lnTo>
                    <a:pt x="1420364" y="173736"/>
                  </a:lnTo>
                </a:path>
                <a:path w="3347085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47085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47085" h="640079">
                  <a:moveTo>
                    <a:pt x="1664204" y="173736"/>
                  </a:moveTo>
                  <a:lnTo>
                    <a:pt x="1670300" y="173736"/>
                  </a:lnTo>
                </a:path>
                <a:path w="3347085" h="640079">
                  <a:moveTo>
                    <a:pt x="1725164" y="173736"/>
                  </a:moveTo>
                  <a:lnTo>
                    <a:pt x="1755644" y="173736"/>
                  </a:lnTo>
                </a:path>
                <a:path w="3347085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47085" h="640079">
                  <a:moveTo>
                    <a:pt x="1944620" y="173736"/>
                  </a:moveTo>
                  <a:lnTo>
                    <a:pt x="1962908" y="173736"/>
                  </a:lnTo>
                </a:path>
                <a:path w="3347085" h="640079">
                  <a:moveTo>
                    <a:pt x="1999484" y="173736"/>
                  </a:moveTo>
                  <a:lnTo>
                    <a:pt x="2005580" y="173736"/>
                  </a:lnTo>
                </a:path>
                <a:path w="3347085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47085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47085" h="640079">
                  <a:moveTo>
                    <a:pt x="2273804" y="173736"/>
                  </a:moveTo>
                  <a:lnTo>
                    <a:pt x="2298188" y="173736"/>
                  </a:lnTo>
                </a:path>
                <a:path w="3347085" h="640079">
                  <a:moveTo>
                    <a:pt x="2334764" y="173736"/>
                  </a:moveTo>
                  <a:lnTo>
                    <a:pt x="2340860" y="173736"/>
                  </a:lnTo>
                </a:path>
                <a:path w="3347085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47085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47085" h="640079">
                  <a:moveTo>
                    <a:pt x="2554220" y="173736"/>
                  </a:moveTo>
                  <a:lnTo>
                    <a:pt x="2633468" y="173736"/>
                  </a:lnTo>
                </a:path>
                <a:path w="3347085" h="640079">
                  <a:moveTo>
                    <a:pt x="2670044" y="173736"/>
                  </a:moveTo>
                  <a:lnTo>
                    <a:pt x="2676140" y="173736"/>
                  </a:lnTo>
                </a:path>
                <a:path w="3347085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47085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47085" h="640079">
                  <a:moveTo>
                    <a:pt x="2944364" y="173736"/>
                  </a:moveTo>
                  <a:lnTo>
                    <a:pt x="2968748" y="173736"/>
                  </a:lnTo>
                </a:path>
                <a:path w="3347085" h="640079">
                  <a:moveTo>
                    <a:pt x="3005324" y="173736"/>
                  </a:moveTo>
                  <a:lnTo>
                    <a:pt x="3011420" y="173736"/>
                  </a:lnTo>
                </a:path>
                <a:path w="3347085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47085" h="640079">
                  <a:moveTo>
                    <a:pt x="3194300" y="173736"/>
                  </a:moveTo>
                  <a:lnTo>
                    <a:pt x="3212588" y="173736"/>
                  </a:lnTo>
                </a:path>
                <a:path w="3347085" h="640079">
                  <a:moveTo>
                    <a:pt x="3218684" y="173736"/>
                  </a:moveTo>
                  <a:lnTo>
                    <a:pt x="3304028" y="173736"/>
                  </a:lnTo>
                </a:path>
                <a:path w="3347085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47085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47085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47085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47085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47085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47085" h="640079">
                  <a:moveTo>
                    <a:pt x="384048" y="182879"/>
                  </a:moveTo>
                  <a:lnTo>
                    <a:pt x="408431" y="182879"/>
                  </a:lnTo>
                </a:path>
                <a:path w="3347085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47085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47085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47085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47085" h="640079">
                  <a:moveTo>
                    <a:pt x="713232" y="182879"/>
                  </a:moveTo>
                  <a:lnTo>
                    <a:pt x="743712" y="182879"/>
                  </a:lnTo>
                </a:path>
                <a:path w="3347085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47085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47085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47085" h="640079">
                  <a:moveTo>
                    <a:pt x="1048512" y="182879"/>
                  </a:moveTo>
                  <a:lnTo>
                    <a:pt x="1078992" y="182879"/>
                  </a:lnTo>
                </a:path>
                <a:path w="3347085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47085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47085" h="640079">
                  <a:moveTo>
                    <a:pt x="1383788" y="182879"/>
                  </a:moveTo>
                  <a:lnTo>
                    <a:pt x="1414268" y="182879"/>
                  </a:lnTo>
                </a:path>
                <a:path w="3347085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47085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47085" h="640079">
                  <a:moveTo>
                    <a:pt x="1664204" y="182879"/>
                  </a:moveTo>
                  <a:lnTo>
                    <a:pt x="1670300" y="182879"/>
                  </a:lnTo>
                </a:path>
                <a:path w="3347085" h="640079">
                  <a:moveTo>
                    <a:pt x="1719068" y="182879"/>
                  </a:moveTo>
                  <a:lnTo>
                    <a:pt x="1749548" y="182879"/>
                  </a:lnTo>
                </a:path>
                <a:path w="3347085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47085" h="640079">
                  <a:moveTo>
                    <a:pt x="1944620" y="182879"/>
                  </a:moveTo>
                  <a:lnTo>
                    <a:pt x="1962908" y="182879"/>
                  </a:lnTo>
                </a:path>
                <a:path w="3347085" h="640079">
                  <a:moveTo>
                    <a:pt x="1999484" y="182879"/>
                  </a:moveTo>
                  <a:lnTo>
                    <a:pt x="2005580" y="182879"/>
                  </a:lnTo>
                </a:path>
                <a:path w="3347085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47085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47085" h="640079">
                  <a:moveTo>
                    <a:pt x="2273804" y="182879"/>
                  </a:moveTo>
                  <a:lnTo>
                    <a:pt x="2298188" y="182879"/>
                  </a:lnTo>
                </a:path>
                <a:path w="3347085" h="640079">
                  <a:moveTo>
                    <a:pt x="2334764" y="182879"/>
                  </a:moveTo>
                  <a:lnTo>
                    <a:pt x="2340860" y="182879"/>
                  </a:lnTo>
                </a:path>
                <a:path w="3347085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47085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47085" h="640079">
                  <a:moveTo>
                    <a:pt x="2554220" y="182879"/>
                  </a:moveTo>
                  <a:lnTo>
                    <a:pt x="2633468" y="182879"/>
                  </a:lnTo>
                </a:path>
                <a:path w="3347085" h="640079">
                  <a:moveTo>
                    <a:pt x="2670044" y="182879"/>
                  </a:moveTo>
                  <a:lnTo>
                    <a:pt x="2676140" y="182879"/>
                  </a:lnTo>
                </a:path>
                <a:path w="3347085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47085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47085" h="640079">
                  <a:moveTo>
                    <a:pt x="2944364" y="182879"/>
                  </a:moveTo>
                  <a:lnTo>
                    <a:pt x="2968748" y="182879"/>
                  </a:lnTo>
                </a:path>
                <a:path w="3347085" h="640079">
                  <a:moveTo>
                    <a:pt x="3005324" y="182879"/>
                  </a:moveTo>
                  <a:lnTo>
                    <a:pt x="3011420" y="182879"/>
                  </a:lnTo>
                </a:path>
                <a:path w="3347085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47085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47085" h="640079">
                  <a:moveTo>
                    <a:pt x="3194300" y="182879"/>
                  </a:moveTo>
                  <a:lnTo>
                    <a:pt x="3212588" y="182879"/>
                  </a:lnTo>
                </a:path>
                <a:path w="3347085" h="640079">
                  <a:moveTo>
                    <a:pt x="3218684" y="182879"/>
                  </a:moveTo>
                  <a:lnTo>
                    <a:pt x="3304028" y="182879"/>
                  </a:lnTo>
                </a:path>
                <a:path w="3347085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47085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47085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47085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47085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47085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47085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47085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47085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47085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47085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47085" h="640079">
                  <a:moveTo>
                    <a:pt x="713232" y="192024"/>
                  </a:moveTo>
                  <a:lnTo>
                    <a:pt x="731520" y="192024"/>
                  </a:lnTo>
                </a:path>
                <a:path w="3347085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47085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47085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47085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47085" h="640079">
                  <a:moveTo>
                    <a:pt x="1042416" y="192024"/>
                  </a:moveTo>
                  <a:lnTo>
                    <a:pt x="1066799" y="192024"/>
                  </a:lnTo>
                </a:path>
                <a:path w="3347085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47085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47085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47085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47085" h="640079">
                  <a:moveTo>
                    <a:pt x="1377692" y="192024"/>
                  </a:moveTo>
                  <a:lnTo>
                    <a:pt x="1402076" y="192024"/>
                  </a:lnTo>
                </a:path>
                <a:path w="3347085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47085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47085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47085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47085" h="640079">
                  <a:moveTo>
                    <a:pt x="1664204" y="192024"/>
                  </a:moveTo>
                  <a:lnTo>
                    <a:pt x="1670300" y="192024"/>
                  </a:lnTo>
                </a:path>
                <a:path w="3347085" h="640079">
                  <a:moveTo>
                    <a:pt x="1712972" y="192024"/>
                  </a:moveTo>
                  <a:lnTo>
                    <a:pt x="1737356" y="192024"/>
                  </a:lnTo>
                </a:path>
                <a:path w="3347085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47085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47085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47085" h="640079">
                  <a:moveTo>
                    <a:pt x="1938524" y="192024"/>
                  </a:moveTo>
                  <a:lnTo>
                    <a:pt x="1956812" y="192024"/>
                  </a:lnTo>
                </a:path>
                <a:path w="3347085" h="640079">
                  <a:moveTo>
                    <a:pt x="1999484" y="192024"/>
                  </a:moveTo>
                  <a:lnTo>
                    <a:pt x="2005580" y="192024"/>
                  </a:lnTo>
                </a:path>
                <a:path w="3347085" h="640079">
                  <a:moveTo>
                    <a:pt x="2048252" y="192024"/>
                  </a:moveTo>
                  <a:lnTo>
                    <a:pt x="2072636" y="192024"/>
                  </a:lnTo>
                </a:path>
                <a:path w="3347085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47085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47085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47085" h="640079">
                  <a:moveTo>
                    <a:pt x="2267708" y="192024"/>
                  </a:moveTo>
                  <a:lnTo>
                    <a:pt x="2292092" y="192024"/>
                  </a:lnTo>
                </a:path>
                <a:path w="3347085" h="640079">
                  <a:moveTo>
                    <a:pt x="2334764" y="192024"/>
                  </a:moveTo>
                  <a:lnTo>
                    <a:pt x="2340860" y="192024"/>
                  </a:lnTo>
                </a:path>
                <a:path w="3347085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47085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47085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47085" h="640079">
                  <a:moveTo>
                    <a:pt x="2596892" y="192024"/>
                  </a:moveTo>
                  <a:lnTo>
                    <a:pt x="2621276" y="192024"/>
                  </a:lnTo>
                </a:path>
                <a:path w="3347085" h="640079">
                  <a:moveTo>
                    <a:pt x="2670044" y="192024"/>
                  </a:moveTo>
                  <a:lnTo>
                    <a:pt x="2676140" y="192024"/>
                  </a:lnTo>
                </a:path>
                <a:path w="3347085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47085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47085" h="640079">
                  <a:moveTo>
                    <a:pt x="2889500" y="192024"/>
                  </a:moveTo>
                  <a:lnTo>
                    <a:pt x="2919980" y="192024"/>
                  </a:lnTo>
                </a:path>
                <a:path w="3347085" h="640079">
                  <a:moveTo>
                    <a:pt x="2938268" y="192024"/>
                  </a:moveTo>
                  <a:lnTo>
                    <a:pt x="2962652" y="192024"/>
                  </a:lnTo>
                </a:path>
                <a:path w="3347085" h="640079">
                  <a:moveTo>
                    <a:pt x="3005324" y="192024"/>
                  </a:moveTo>
                  <a:lnTo>
                    <a:pt x="3011420" y="192024"/>
                  </a:lnTo>
                </a:path>
                <a:path w="3347085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47085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47085" h="640079">
                  <a:moveTo>
                    <a:pt x="3188204" y="192024"/>
                  </a:moveTo>
                  <a:lnTo>
                    <a:pt x="3206492" y="192024"/>
                  </a:lnTo>
                </a:path>
                <a:path w="3347085" h="640079">
                  <a:moveTo>
                    <a:pt x="3267452" y="192024"/>
                  </a:moveTo>
                  <a:lnTo>
                    <a:pt x="3291836" y="192024"/>
                  </a:lnTo>
                </a:path>
                <a:path w="3347085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47085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47085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47085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47085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47085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47085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47085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47085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47085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47085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47085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47085" h="640079">
                  <a:moveTo>
                    <a:pt x="1042416" y="201167"/>
                  </a:moveTo>
                  <a:lnTo>
                    <a:pt x="1115568" y="201167"/>
                  </a:lnTo>
                </a:path>
                <a:path w="3347085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47085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47085" h="640079">
                  <a:moveTo>
                    <a:pt x="1377692" y="201167"/>
                  </a:moveTo>
                  <a:lnTo>
                    <a:pt x="1450844" y="201167"/>
                  </a:lnTo>
                </a:path>
                <a:path w="3347085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47085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47085" h="640079">
                  <a:moveTo>
                    <a:pt x="1664204" y="201167"/>
                  </a:moveTo>
                  <a:lnTo>
                    <a:pt x="1670300" y="201167"/>
                  </a:lnTo>
                </a:path>
                <a:path w="3347085" h="640079">
                  <a:moveTo>
                    <a:pt x="1712972" y="201167"/>
                  </a:moveTo>
                  <a:lnTo>
                    <a:pt x="1786124" y="201167"/>
                  </a:lnTo>
                </a:path>
                <a:path w="3347085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47085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47085" h="640079">
                  <a:moveTo>
                    <a:pt x="1999484" y="201167"/>
                  </a:moveTo>
                  <a:lnTo>
                    <a:pt x="2005580" y="201167"/>
                  </a:lnTo>
                </a:path>
                <a:path w="3347085" h="640079">
                  <a:moveTo>
                    <a:pt x="2048252" y="201167"/>
                  </a:moveTo>
                  <a:lnTo>
                    <a:pt x="2121404" y="201167"/>
                  </a:lnTo>
                </a:path>
                <a:path w="3347085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47085" h="640079">
                  <a:moveTo>
                    <a:pt x="2231132" y="201167"/>
                  </a:moveTo>
                  <a:lnTo>
                    <a:pt x="2285996" y="201167"/>
                  </a:lnTo>
                </a:path>
                <a:path w="3347085" h="640079">
                  <a:moveTo>
                    <a:pt x="2334764" y="201167"/>
                  </a:moveTo>
                  <a:lnTo>
                    <a:pt x="2340860" y="201167"/>
                  </a:lnTo>
                </a:path>
                <a:path w="3347085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47085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47085" h="640079">
                  <a:moveTo>
                    <a:pt x="2596892" y="201167"/>
                  </a:moveTo>
                  <a:lnTo>
                    <a:pt x="2621276" y="201167"/>
                  </a:lnTo>
                </a:path>
                <a:path w="3347085" h="640079">
                  <a:moveTo>
                    <a:pt x="2670044" y="201167"/>
                  </a:moveTo>
                  <a:lnTo>
                    <a:pt x="2676140" y="201167"/>
                  </a:lnTo>
                </a:path>
                <a:path w="3347085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47085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47085" h="640079">
                  <a:moveTo>
                    <a:pt x="2895596" y="201167"/>
                  </a:moveTo>
                  <a:lnTo>
                    <a:pt x="2956556" y="201167"/>
                  </a:lnTo>
                </a:path>
                <a:path w="3347085" h="640079">
                  <a:moveTo>
                    <a:pt x="3005324" y="201167"/>
                  </a:moveTo>
                  <a:lnTo>
                    <a:pt x="3011420" y="201167"/>
                  </a:lnTo>
                </a:path>
                <a:path w="3347085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47085" h="640079">
                  <a:moveTo>
                    <a:pt x="3145532" y="201167"/>
                  </a:moveTo>
                  <a:lnTo>
                    <a:pt x="3206492" y="201167"/>
                  </a:lnTo>
                </a:path>
                <a:path w="3347085" h="640079">
                  <a:moveTo>
                    <a:pt x="3267452" y="201167"/>
                  </a:moveTo>
                  <a:lnTo>
                    <a:pt x="3291836" y="201167"/>
                  </a:lnTo>
                </a:path>
                <a:path w="3347085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47085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47085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47085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47085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47085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47085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47085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47085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47085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47085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47085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47085" h="640079">
                  <a:moveTo>
                    <a:pt x="1036319" y="210312"/>
                  </a:moveTo>
                  <a:lnTo>
                    <a:pt x="1115567" y="210312"/>
                  </a:lnTo>
                </a:path>
                <a:path w="3347085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47085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47085" h="640079">
                  <a:moveTo>
                    <a:pt x="1371596" y="210312"/>
                  </a:moveTo>
                  <a:lnTo>
                    <a:pt x="1450844" y="210312"/>
                  </a:lnTo>
                </a:path>
                <a:path w="3347085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47085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47085" h="640079">
                  <a:moveTo>
                    <a:pt x="1664204" y="210312"/>
                  </a:moveTo>
                  <a:lnTo>
                    <a:pt x="1670300" y="210312"/>
                  </a:lnTo>
                </a:path>
                <a:path w="3347085" h="640079">
                  <a:moveTo>
                    <a:pt x="1706876" y="210312"/>
                  </a:moveTo>
                  <a:lnTo>
                    <a:pt x="1786124" y="210312"/>
                  </a:lnTo>
                </a:path>
                <a:path w="3347085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47085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47085" h="640079">
                  <a:moveTo>
                    <a:pt x="1999484" y="210312"/>
                  </a:moveTo>
                  <a:lnTo>
                    <a:pt x="2005580" y="210312"/>
                  </a:lnTo>
                </a:path>
                <a:path w="3347085" h="640079">
                  <a:moveTo>
                    <a:pt x="2042156" y="210312"/>
                  </a:moveTo>
                  <a:lnTo>
                    <a:pt x="2121404" y="210312"/>
                  </a:lnTo>
                </a:path>
                <a:path w="3347085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47085" h="640079">
                  <a:moveTo>
                    <a:pt x="2237228" y="210312"/>
                  </a:moveTo>
                  <a:lnTo>
                    <a:pt x="2285996" y="210312"/>
                  </a:lnTo>
                </a:path>
                <a:path w="3347085" h="640079">
                  <a:moveTo>
                    <a:pt x="2334764" y="210312"/>
                  </a:moveTo>
                  <a:lnTo>
                    <a:pt x="2340860" y="210312"/>
                  </a:lnTo>
                </a:path>
                <a:path w="3347085" h="640079">
                  <a:moveTo>
                    <a:pt x="2377436" y="210312"/>
                  </a:moveTo>
                  <a:lnTo>
                    <a:pt x="2456684" y="210312"/>
                  </a:lnTo>
                </a:path>
                <a:path w="3347085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47085" h="640079">
                  <a:moveTo>
                    <a:pt x="2596892" y="210312"/>
                  </a:moveTo>
                  <a:lnTo>
                    <a:pt x="2621276" y="210312"/>
                  </a:lnTo>
                </a:path>
                <a:path w="3347085" h="640079">
                  <a:moveTo>
                    <a:pt x="2670044" y="210312"/>
                  </a:moveTo>
                  <a:lnTo>
                    <a:pt x="2676140" y="210312"/>
                  </a:lnTo>
                </a:path>
                <a:path w="3347085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47085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47085" h="640079">
                  <a:moveTo>
                    <a:pt x="2901692" y="210312"/>
                  </a:moveTo>
                  <a:lnTo>
                    <a:pt x="2956556" y="210312"/>
                  </a:lnTo>
                </a:path>
                <a:path w="3347085" h="640079">
                  <a:moveTo>
                    <a:pt x="3005324" y="210312"/>
                  </a:moveTo>
                  <a:lnTo>
                    <a:pt x="3011420" y="210312"/>
                  </a:lnTo>
                </a:path>
                <a:path w="3347085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47085" h="640079">
                  <a:moveTo>
                    <a:pt x="3151628" y="210312"/>
                  </a:moveTo>
                  <a:lnTo>
                    <a:pt x="3200396" y="210312"/>
                  </a:lnTo>
                </a:path>
                <a:path w="3347085" h="640079">
                  <a:moveTo>
                    <a:pt x="3267452" y="210312"/>
                  </a:moveTo>
                  <a:lnTo>
                    <a:pt x="3291836" y="210312"/>
                  </a:lnTo>
                </a:path>
                <a:path w="3347085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47085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47085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47085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47085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47085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47085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47085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47085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47085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47085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47085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47085" h="640079">
                  <a:moveTo>
                    <a:pt x="1036319" y="219455"/>
                  </a:moveTo>
                  <a:lnTo>
                    <a:pt x="1115567" y="219455"/>
                  </a:lnTo>
                </a:path>
                <a:path w="3347085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47085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47085" h="640079">
                  <a:moveTo>
                    <a:pt x="1371596" y="219455"/>
                  </a:moveTo>
                  <a:lnTo>
                    <a:pt x="1450844" y="219455"/>
                  </a:lnTo>
                </a:path>
                <a:path w="3347085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47085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47085" h="640079">
                  <a:moveTo>
                    <a:pt x="1664204" y="219455"/>
                  </a:moveTo>
                  <a:lnTo>
                    <a:pt x="1670300" y="219455"/>
                  </a:lnTo>
                </a:path>
                <a:path w="3347085" h="640079">
                  <a:moveTo>
                    <a:pt x="1706876" y="219455"/>
                  </a:moveTo>
                  <a:lnTo>
                    <a:pt x="1786124" y="219455"/>
                  </a:lnTo>
                </a:path>
                <a:path w="3347085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47085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47085" h="640079">
                  <a:moveTo>
                    <a:pt x="1999484" y="219455"/>
                  </a:moveTo>
                  <a:lnTo>
                    <a:pt x="2005580" y="219455"/>
                  </a:lnTo>
                </a:path>
                <a:path w="3347085" h="640079">
                  <a:moveTo>
                    <a:pt x="2042156" y="219455"/>
                  </a:moveTo>
                  <a:lnTo>
                    <a:pt x="2121404" y="219455"/>
                  </a:lnTo>
                </a:path>
                <a:path w="3347085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47085" h="640079">
                  <a:moveTo>
                    <a:pt x="2243324" y="219455"/>
                  </a:moveTo>
                  <a:lnTo>
                    <a:pt x="2273804" y="219455"/>
                  </a:lnTo>
                </a:path>
                <a:path w="3347085" h="640079">
                  <a:moveTo>
                    <a:pt x="2334764" y="219455"/>
                  </a:moveTo>
                  <a:lnTo>
                    <a:pt x="2340860" y="219455"/>
                  </a:lnTo>
                </a:path>
                <a:path w="3347085" h="640079">
                  <a:moveTo>
                    <a:pt x="2377436" y="219455"/>
                  </a:moveTo>
                  <a:lnTo>
                    <a:pt x="2456684" y="219455"/>
                  </a:lnTo>
                </a:path>
                <a:path w="3347085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47085" h="640079">
                  <a:moveTo>
                    <a:pt x="2596892" y="219455"/>
                  </a:moveTo>
                  <a:lnTo>
                    <a:pt x="2621276" y="219455"/>
                  </a:lnTo>
                </a:path>
                <a:path w="3347085" h="640079">
                  <a:moveTo>
                    <a:pt x="2670044" y="219455"/>
                  </a:moveTo>
                  <a:lnTo>
                    <a:pt x="2676140" y="219455"/>
                  </a:lnTo>
                </a:path>
                <a:path w="3347085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47085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47085" h="640079">
                  <a:moveTo>
                    <a:pt x="2907788" y="219455"/>
                  </a:moveTo>
                  <a:lnTo>
                    <a:pt x="2944364" y="219455"/>
                  </a:lnTo>
                </a:path>
                <a:path w="3347085" h="640079">
                  <a:moveTo>
                    <a:pt x="3005324" y="219455"/>
                  </a:moveTo>
                  <a:lnTo>
                    <a:pt x="3011420" y="219455"/>
                  </a:lnTo>
                </a:path>
                <a:path w="3347085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47085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47085" h="640079">
                  <a:moveTo>
                    <a:pt x="3267452" y="219455"/>
                  </a:moveTo>
                  <a:lnTo>
                    <a:pt x="3291836" y="219455"/>
                  </a:lnTo>
                </a:path>
                <a:path w="3347085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47085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47085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47085" h="640079">
                  <a:moveTo>
                    <a:pt x="1664204" y="228600"/>
                  </a:moveTo>
                  <a:lnTo>
                    <a:pt x="1670300" y="228600"/>
                  </a:lnTo>
                </a:path>
                <a:path w="3347085" h="640079">
                  <a:moveTo>
                    <a:pt x="1999484" y="228600"/>
                  </a:moveTo>
                  <a:lnTo>
                    <a:pt x="2005580" y="228600"/>
                  </a:lnTo>
                </a:path>
                <a:path w="3347085" h="640079">
                  <a:moveTo>
                    <a:pt x="2334764" y="228600"/>
                  </a:moveTo>
                  <a:lnTo>
                    <a:pt x="2340860" y="228600"/>
                  </a:lnTo>
                </a:path>
                <a:path w="3347085" h="640079">
                  <a:moveTo>
                    <a:pt x="2670044" y="228600"/>
                  </a:moveTo>
                  <a:lnTo>
                    <a:pt x="2676140" y="228600"/>
                  </a:lnTo>
                </a:path>
                <a:path w="3347085" h="640079">
                  <a:moveTo>
                    <a:pt x="3005324" y="228600"/>
                  </a:moveTo>
                  <a:lnTo>
                    <a:pt x="3011420" y="228600"/>
                  </a:lnTo>
                </a:path>
                <a:path w="3347085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47085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47085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47085" h="640079">
                  <a:moveTo>
                    <a:pt x="1664204" y="237743"/>
                  </a:moveTo>
                  <a:lnTo>
                    <a:pt x="1670300" y="237743"/>
                  </a:lnTo>
                </a:path>
                <a:path w="3347085" h="640079">
                  <a:moveTo>
                    <a:pt x="1999484" y="237743"/>
                  </a:moveTo>
                  <a:lnTo>
                    <a:pt x="2005580" y="237743"/>
                  </a:lnTo>
                </a:path>
                <a:path w="3347085" h="640079">
                  <a:moveTo>
                    <a:pt x="2334764" y="237743"/>
                  </a:moveTo>
                  <a:lnTo>
                    <a:pt x="2340860" y="237743"/>
                  </a:lnTo>
                </a:path>
                <a:path w="3347085" h="640079">
                  <a:moveTo>
                    <a:pt x="2670044" y="237743"/>
                  </a:moveTo>
                  <a:lnTo>
                    <a:pt x="2676140" y="237743"/>
                  </a:lnTo>
                </a:path>
                <a:path w="3347085" h="640079">
                  <a:moveTo>
                    <a:pt x="3005324" y="237743"/>
                  </a:moveTo>
                  <a:lnTo>
                    <a:pt x="3011420" y="237743"/>
                  </a:lnTo>
                </a:path>
                <a:path w="3347085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47085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47085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47085" h="640079">
                  <a:moveTo>
                    <a:pt x="1664204" y="246887"/>
                  </a:moveTo>
                  <a:lnTo>
                    <a:pt x="1670300" y="246887"/>
                  </a:lnTo>
                </a:path>
                <a:path w="3347085" h="640079">
                  <a:moveTo>
                    <a:pt x="1999484" y="246887"/>
                  </a:moveTo>
                  <a:lnTo>
                    <a:pt x="2005580" y="246887"/>
                  </a:lnTo>
                </a:path>
                <a:path w="3347085" h="640079">
                  <a:moveTo>
                    <a:pt x="2334764" y="246887"/>
                  </a:moveTo>
                  <a:lnTo>
                    <a:pt x="2340860" y="246887"/>
                  </a:lnTo>
                </a:path>
                <a:path w="3347085" h="640079">
                  <a:moveTo>
                    <a:pt x="2670044" y="246887"/>
                  </a:moveTo>
                  <a:lnTo>
                    <a:pt x="2676140" y="246887"/>
                  </a:lnTo>
                </a:path>
                <a:path w="3347085" h="640079">
                  <a:moveTo>
                    <a:pt x="3005324" y="246887"/>
                  </a:moveTo>
                  <a:lnTo>
                    <a:pt x="3011420" y="246887"/>
                  </a:lnTo>
                </a:path>
                <a:path w="3347085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47085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47085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47085" h="640079">
                  <a:moveTo>
                    <a:pt x="1664204" y="256031"/>
                  </a:moveTo>
                  <a:lnTo>
                    <a:pt x="1670300" y="256031"/>
                  </a:lnTo>
                </a:path>
                <a:path w="3347085" h="640079">
                  <a:moveTo>
                    <a:pt x="1999484" y="256031"/>
                  </a:moveTo>
                  <a:lnTo>
                    <a:pt x="2005580" y="256031"/>
                  </a:lnTo>
                </a:path>
                <a:path w="3347085" h="640079">
                  <a:moveTo>
                    <a:pt x="2334764" y="256031"/>
                  </a:moveTo>
                  <a:lnTo>
                    <a:pt x="2340860" y="256031"/>
                  </a:lnTo>
                </a:path>
                <a:path w="3347085" h="640079">
                  <a:moveTo>
                    <a:pt x="2670044" y="256031"/>
                  </a:moveTo>
                  <a:lnTo>
                    <a:pt x="2676140" y="256031"/>
                  </a:lnTo>
                </a:path>
                <a:path w="3347085" h="640079">
                  <a:moveTo>
                    <a:pt x="3005324" y="256031"/>
                  </a:moveTo>
                  <a:lnTo>
                    <a:pt x="3011420" y="256031"/>
                  </a:lnTo>
                </a:path>
                <a:path w="3347085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47085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47085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47085" h="640079">
                  <a:moveTo>
                    <a:pt x="1664204" y="265175"/>
                  </a:moveTo>
                  <a:lnTo>
                    <a:pt x="1670300" y="265175"/>
                  </a:lnTo>
                </a:path>
                <a:path w="3347085" h="640079">
                  <a:moveTo>
                    <a:pt x="1999484" y="265175"/>
                  </a:moveTo>
                  <a:lnTo>
                    <a:pt x="2005580" y="265175"/>
                  </a:lnTo>
                </a:path>
                <a:path w="3347085" h="640079">
                  <a:moveTo>
                    <a:pt x="2334764" y="265175"/>
                  </a:moveTo>
                  <a:lnTo>
                    <a:pt x="2340860" y="265175"/>
                  </a:lnTo>
                </a:path>
                <a:path w="3347085" h="640079">
                  <a:moveTo>
                    <a:pt x="2670044" y="265175"/>
                  </a:moveTo>
                  <a:lnTo>
                    <a:pt x="2676140" y="265175"/>
                  </a:lnTo>
                </a:path>
                <a:path w="3347085" h="640079">
                  <a:moveTo>
                    <a:pt x="3005324" y="265175"/>
                  </a:moveTo>
                  <a:lnTo>
                    <a:pt x="3011420" y="265175"/>
                  </a:lnTo>
                </a:path>
                <a:path w="3347085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47085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47085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47085" h="640079">
                  <a:moveTo>
                    <a:pt x="1664204" y="274319"/>
                  </a:moveTo>
                  <a:lnTo>
                    <a:pt x="1670300" y="274319"/>
                  </a:lnTo>
                </a:path>
                <a:path w="3347085" h="640079">
                  <a:moveTo>
                    <a:pt x="1999484" y="274319"/>
                  </a:moveTo>
                  <a:lnTo>
                    <a:pt x="2005580" y="274319"/>
                  </a:lnTo>
                </a:path>
                <a:path w="3347085" h="640079">
                  <a:moveTo>
                    <a:pt x="2334764" y="274319"/>
                  </a:moveTo>
                  <a:lnTo>
                    <a:pt x="2340860" y="274319"/>
                  </a:lnTo>
                </a:path>
                <a:path w="3347085" h="640079">
                  <a:moveTo>
                    <a:pt x="2670044" y="274319"/>
                  </a:moveTo>
                  <a:lnTo>
                    <a:pt x="2676140" y="274319"/>
                  </a:lnTo>
                </a:path>
                <a:path w="3347085" h="640079">
                  <a:moveTo>
                    <a:pt x="3005324" y="274319"/>
                  </a:moveTo>
                  <a:lnTo>
                    <a:pt x="3011420" y="274319"/>
                  </a:lnTo>
                </a:path>
                <a:path w="3347085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47085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47085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47085" h="640079">
                  <a:moveTo>
                    <a:pt x="1664204" y="283463"/>
                  </a:moveTo>
                  <a:lnTo>
                    <a:pt x="1670300" y="283463"/>
                  </a:lnTo>
                </a:path>
                <a:path w="3347085" h="640079">
                  <a:moveTo>
                    <a:pt x="1999484" y="283463"/>
                  </a:moveTo>
                  <a:lnTo>
                    <a:pt x="2005580" y="283463"/>
                  </a:lnTo>
                </a:path>
                <a:path w="3347085" h="640079">
                  <a:moveTo>
                    <a:pt x="2334764" y="283463"/>
                  </a:moveTo>
                  <a:lnTo>
                    <a:pt x="2340860" y="283463"/>
                  </a:lnTo>
                </a:path>
                <a:path w="3347085" h="640079">
                  <a:moveTo>
                    <a:pt x="2670044" y="283463"/>
                  </a:moveTo>
                  <a:lnTo>
                    <a:pt x="2676140" y="283463"/>
                  </a:lnTo>
                </a:path>
                <a:path w="3347085" h="640079">
                  <a:moveTo>
                    <a:pt x="3005324" y="283463"/>
                  </a:moveTo>
                  <a:lnTo>
                    <a:pt x="3011420" y="283463"/>
                  </a:lnTo>
                </a:path>
                <a:path w="3347085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47085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47085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47085" h="640079">
                  <a:moveTo>
                    <a:pt x="1664204" y="292607"/>
                  </a:moveTo>
                  <a:lnTo>
                    <a:pt x="1670300" y="292607"/>
                  </a:lnTo>
                </a:path>
                <a:path w="3347085" h="640079">
                  <a:moveTo>
                    <a:pt x="1999484" y="292607"/>
                  </a:moveTo>
                  <a:lnTo>
                    <a:pt x="2005580" y="292607"/>
                  </a:lnTo>
                </a:path>
                <a:path w="3347085" h="640079">
                  <a:moveTo>
                    <a:pt x="2334764" y="292607"/>
                  </a:moveTo>
                  <a:lnTo>
                    <a:pt x="2340860" y="292607"/>
                  </a:lnTo>
                </a:path>
                <a:path w="3347085" h="640079">
                  <a:moveTo>
                    <a:pt x="2670044" y="292607"/>
                  </a:moveTo>
                  <a:lnTo>
                    <a:pt x="2676140" y="292607"/>
                  </a:lnTo>
                </a:path>
                <a:path w="3347085" h="640079">
                  <a:moveTo>
                    <a:pt x="3005324" y="292607"/>
                  </a:moveTo>
                  <a:lnTo>
                    <a:pt x="3011420" y="292607"/>
                  </a:lnTo>
                </a:path>
                <a:path w="3347085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47085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47085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47085" h="640079">
                  <a:moveTo>
                    <a:pt x="1664204" y="301751"/>
                  </a:moveTo>
                  <a:lnTo>
                    <a:pt x="1670300" y="301751"/>
                  </a:lnTo>
                </a:path>
                <a:path w="3347085" h="640079">
                  <a:moveTo>
                    <a:pt x="1999484" y="301751"/>
                  </a:moveTo>
                  <a:lnTo>
                    <a:pt x="2005580" y="301751"/>
                  </a:lnTo>
                </a:path>
                <a:path w="3347085" h="640079">
                  <a:moveTo>
                    <a:pt x="2334764" y="301751"/>
                  </a:moveTo>
                  <a:lnTo>
                    <a:pt x="2340860" y="301751"/>
                  </a:lnTo>
                </a:path>
                <a:path w="3347085" h="640079">
                  <a:moveTo>
                    <a:pt x="2670044" y="301751"/>
                  </a:moveTo>
                  <a:lnTo>
                    <a:pt x="2676140" y="301751"/>
                  </a:lnTo>
                </a:path>
                <a:path w="3347085" h="640079">
                  <a:moveTo>
                    <a:pt x="3005324" y="301751"/>
                  </a:moveTo>
                  <a:lnTo>
                    <a:pt x="3011420" y="301751"/>
                  </a:lnTo>
                </a:path>
                <a:path w="3347085" h="640079">
                  <a:moveTo>
                    <a:pt x="0" y="310895"/>
                  </a:moveTo>
                  <a:lnTo>
                    <a:pt x="3334511" y="310895"/>
                  </a:lnTo>
                </a:path>
                <a:path w="3347085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47085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47085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47085" h="640079">
                  <a:moveTo>
                    <a:pt x="1664204" y="320039"/>
                  </a:moveTo>
                  <a:lnTo>
                    <a:pt x="1670300" y="320039"/>
                  </a:lnTo>
                </a:path>
                <a:path w="3347085" h="640079">
                  <a:moveTo>
                    <a:pt x="1999484" y="320039"/>
                  </a:moveTo>
                  <a:lnTo>
                    <a:pt x="2005580" y="320039"/>
                  </a:lnTo>
                </a:path>
                <a:path w="3347085" h="640079">
                  <a:moveTo>
                    <a:pt x="2334764" y="320039"/>
                  </a:moveTo>
                  <a:lnTo>
                    <a:pt x="2340860" y="320039"/>
                  </a:lnTo>
                </a:path>
                <a:path w="3347085" h="640079">
                  <a:moveTo>
                    <a:pt x="2670044" y="320039"/>
                  </a:moveTo>
                  <a:lnTo>
                    <a:pt x="2676140" y="320039"/>
                  </a:lnTo>
                </a:path>
                <a:path w="3347085" h="640079">
                  <a:moveTo>
                    <a:pt x="3005324" y="320039"/>
                  </a:moveTo>
                  <a:lnTo>
                    <a:pt x="3011420" y="320039"/>
                  </a:lnTo>
                </a:path>
                <a:path w="3347085" h="640079">
                  <a:moveTo>
                    <a:pt x="3334508" y="320039"/>
                  </a:moveTo>
                  <a:lnTo>
                    <a:pt x="3346700" y="320039"/>
                  </a:lnTo>
                </a:path>
                <a:path w="3347085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47085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47085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47085" h="640079">
                  <a:moveTo>
                    <a:pt x="1664204" y="329183"/>
                  </a:moveTo>
                  <a:lnTo>
                    <a:pt x="1670300" y="329183"/>
                  </a:lnTo>
                </a:path>
                <a:path w="3347085" h="640079">
                  <a:moveTo>
                    <a:pt x="1999484" y="329183"/>
                  </a:moveTo>
                  <a:lnTo>
                    <a:pt x="2005580" y="329183"/>
                  </a:lnTo>
                </a:path>
                <a:path w="3347085" h="640079">
                  <a:moveTo>
                    <a:pt x="2334764" y="329183"/>
                  </a:moveTo>
                  <a:lnTo>
                    <a:pt x="2340860" y="329183"/>
                  </a:lnTo>
                </a:path>
                <a:path w="3347085" h="640079">
                  <a:moveTo>
                    <a:pt x="2670044" y="329183"/>
                  </a:moveTo>
                  <a:lnTo>
                    <a:pt x="2676140" y="329183"/>
                  </a:lnTo>
                </a:path>
                <a:path w="3347085" h="640079">
                  <a:moveTo>
                    <a:pt x="3005324" y="329183"/>
                  </a:moveTo>
                  <a:lnTo>
                    <a:pt x="3011420" y="329183"/>
                  </a:lnTo>
                </a:path>
                <a:path w="3347085" h="640079">
                  <a:moveTo>
                    <a:pt x="3334508" y="329183"/>
                  </a:moveTo>
                  <a:lnTo>
                    <a:pt x="3340604" y="329183"/>
                  </a:lnTo>
                </a:path>
                <a:path w="3347085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47085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47085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47085" h="640079">
                  <a:moveTo>
                    <a:pt x="1664204" y="338327"/>
                  </a:moveTo>
                  <a:lnTo>
                    <a:pt x="1670300" y="338327"/>
                  </a:lnTo>
                </a:path>
                <a:path w="3347085" h="640079">
                  <a:moveTo>
                    <a:pt x="1999484" y="338327"/>
                  </a:moveTo>
                  <a:lnTo>
                    <a:pt x="2005580" y="338327"/>
                  </a:lnTo>
                </a:path>
                <a:path w="3347085" h="640079">
                  <a:moveTo>
                    <a:pt x="2334764" y="338327"/>
                  </a:moveTo>
                  <a:lnTo>
                    <a:pt x="2340860" y="338327"/>
                  </a:lnTo>
                </a:path>
                <a:path w="3347085" h="640079">
                  <a:moveTo>
                    <a:pt x="2670044" y="338327"/>
                  </a:moveTo>
                  <a:lnTo>
                    <a:pt x="2676140" y="338327"/>
                  </a:lnTo>
                </a:path>
                <a:path w="3347085" h="640079">
                  <a:moveTo>
                    <a:pt x="3005324" y="338327"/>
                  </a:moveTo>
                  <a:lnTo>
                    <a:pt x="3011420" y="338327"/>
                  </a:lnTo>
                </a:path>
                <a:path w="3347085" h="640079">
                  <a:moveTo>
                    <a:pt x="3334508" y="338327"/>
                  </a:moveTo>
                  <a:lnTo>
                    <a:pt x="3340604" y="338327"/>
                  </a:lnTo>
                </a:path>
                <a:path w="3347085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47085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47085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47085" h="640079">
                  <a:moveTo>
                    <a:pt x="1664204" y="347471"/>
                  </a:moveTo>
                  <a:lnTo>
                    <a:pt x="1670300" y="347471"/>
                  </a:lnTo>
                </a:path>
                <a:path w="3347085" h="640079">
                  <a:moveTo>
                    <a:pt x="1999484" y="347471"/>
                  </a:moveTo>
                  <a:lnTo>
                    <a:pt x="2005580" y="347471"/>
                  </a:lnTo>
                </a:path>
                <a:path w="3347085" h="640079">
                  <a:moveTo>
                    <a:pt x="2334764" y="347471"/>
                  </a:moveTo>
                  <a:lnTo>
                    <a:pt x="2340860" y="347471"/>
                  </a:lnTo>
                </a:path>
                <a:path w="3347085" h="640079">
                  <a:moveTo>
                    <a:pt x="2670044" y="347471"/>
                  </a:moveTo>
                  <a:lnTo>
                    <a:pt x="2676140" y="347471"/>
                  </a:lnTo>
                </a:path>
                <a:path w="3347085" h="640079">
                  <a:moveTo>
                    <a:pt x="3005324" y="347471"/>
                  </a:moveTo>
                  <a:lnTo>
                    <a:pt x="3011420" y="347471"/>
                  </a:lnTo>
                </a:path>
                <a:path w="3347085" h="640079">
                  <a:moveTo>
                    <a:pt x="3334508" y="347471"/>
                  </a:moveTo>
                  <a:lnTo>
                    <a:pt x="3340604" y="347471"/>
                  </a:lnTo>
                </a:path>
                <a:path w="3347085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47085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47085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47085" h="640079">
                  <a:moveTo>
                    <a:pt x="1664204" y="356615"/>
                  </a:moveTo>
                  <a:lnTo>
                    <a:pt x="1670300" y="356615"/>
                  </a:lnTo>
                </a:path>
                <a:path w="3347085" h="640079">
                  <a:moveTo>
                    <a:pt x="1999484" y="356615"/>
                  </a:moveTo>
                  <a:lnTo>
                    <a:pt x="2005580" y="356615"/>
                  </a:lnTo>
                </a:path>
                <a:path w="3347085" h="640079">
                  <a:moveTo>
                    <a:pt x="2334764" y="356615"/>
                  </a:moveTo>
                  <a:lnTo>
                    <a:pt x="2340860" y="356615"/>
                  </a:lnTo>
                </a:path>
                <a:path w="3347085" h="640079">
                  <a:moveTo>
                    <a:pt x="2670044" y="356615"/>
                  </a:moveTo>
                  <a:lnTo>
                    <a:pt x="2676140" y="356615"/>
                  </a:lnTo>
                </a:path>
                <a:path w="3347085" h="640079">
                  <a:moveTo>
                    <a:pt x="3005324" y="356615"/>
                  </a:moveTo>
                  <a:lnTo>
                    <a:pt x="3011420" y="356615"/>
                  </a:lnTo>
                </a:path>
                <a:path w="3347085" h="640079">
                  <a:moveTo>
                    <a:pt x="3334508" y="356615"/>
                  </a:moveTo>
                  <a:lnTo>
                    <a:pt x="3346700" y="356615"/>
                  </a:lnTo>
                </a:path>
                <a:path w="3347085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47085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47085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47085" h="640079">
                  <a:moveTo>
                    <a:pt x="1664204" y="365759"/>
                  </a:moveTo>
                  <a:lnTo>
                    <a:pt x="1670300" y="365759"/>
                  </a:lnTo>
                </a:path>
                <a:path w="3347085" h="640079">
                  <a:moveTo>
                    <a:pt x="1999484" y="365759"/>
                  </a:moveTo>
                  <a:lnTo>
                    <a:pt x="2005580" y="365759"/>
                  </a:lnTo>
                </a:path>
                <a:path w="3347085" h="640079">
                  <a:moveTo>
                    <a:pt x="2334764" y="365759"/>
                  </a:moveTo>
                  <a:lnTo>
                    <a:pt x="2340860" y="365759"/>
                  </a:lnTo>
                </a:path>
                <a:path w="3347085" h="640079">
                  <a:moveTo>
                    <a:pt x="2670044" y="365759"/>
                  </a:moveTo>
                  <a:lnTo>
                    <a:pt x="2676140" y="365759"/>
                  </a:lnTo>
                </a:path>
                <a:path w="3347085" h="640079">
                  <a:moveTo>
                    <a:pt x="3005324" y="365759"/>
                  </a:moveTo>
                  <a:lnTo>
                    <a:pt x="3011420" y="365759"/>
                  </a:lnTo>
                </a:path>
                <a:path w="3347085" h="640079">
                  <a:moveTo>
                    <a:pt x="3334508" y="365759"/>
                  </a:moveTo>
                  <a:lnTo>
                    <a:pt x="3340604" y="365759"/>
                  </a:lnTo>
                </a:path>
                <a:path w="3347085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47085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47085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47085" h="640079">
                  <a:moveTo>
                    <a:pt x="1664204" y="374903"/>
                  </a:moveTo>
                  <a:lnTo>
                    <a:pt x="1670300" y="374903"/>
                  </a:lnTo>
                </a:path>
                <a:path w="3347085" h="640079">
                  <a:moveTo>
                    <a:pt x="1999484" y="374903"/>
                  </a:moveTo>
                  <a:lnTo>
                    <a:pt x="2005580" y="374903"/>
                  </a:lnTo>
                </a:path>
                <a:path w="3347085" h="640079">
                  <a:moveTo>
                    <a:pt x="2334764" y="374903"/>
                  </a:moveTo>
                  <a:lnTo>
                    <a:pt x="2340860" y="374903"/>
                  </a:lnTo>
                </a:path>
                <a:path w="3347085" h="640079">
                  <a:moveTo>
                    <a:pt x="2670044" y="374903"/>
                  </a:moveTo>
                  <a:lnTo>
                    <a:pt x="2676140" y="374903"/>
                  </a:lnTo>
                </a:path>
                <a:path w="3347085" h="640079">
                  <a:moveTo>
                    <a:pt x="3005324" y="374903"/>
                  </a:moveTo>
                  <a:lnTo>
                    <a:pt x="3011420" y="374903"/>
                  </a:lnTo>
                </a:path>
                <a:path w="3347085" h="640079">
                  <a:moveTo>
                    <a:pt x="3334508" y="374903"/>
                  </a:moveTo>
                  <a:lnTo>
                    <a:pt x="3340604" y="374903"/>
                  </a:lnTo>
                </a:path>
                <a:path w="3347085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47085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47085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47085" h="640079">
                  <a:moveTo>
                    <a:pt x="1664204" y="384048"/>
                  </a:moveTo>
                  <a:lnTo>
                    <a:pt x="1670300" y="384048"/>
                  </a:lnTo>
                </a:path>
                <a:path w="3347085" h="640079">
                  <a:moveTo>
                    <a:pt x="1999484" y="384048"/>
                  </a:moveTo>
                  <a:lnTo>
                    <a:pt x="2005580" y="384048"/>
                  </a:lnTo>
                </a:path>
                <a:path w="3347085" h="640079">
                  <a:moveTo>
                    <a:pt x="2334764" y="384048"/>
                  </a:moveTo>
                  <a:lnTo>
                    <a:pt x="2340860" y="384048"/>
                  </a:lnTo>
                </a:path>
                <a:path w="3347085" h="640079">
                  <a:moveTo>
                    <a:pt x="2670044" y="384048"/>
                  </a:moveTo>
                  <a:lnTo>
                    <a:pt x="2676140" y="384048"/>
                  </a:lnTo>
                </a:path>
                <a:path w="3347085" h="640079">
                  <a:moveTo>
                    <a:pt x="3005324" y="384048"/>
                  </a:moveTo>
                  <a:lnTo>
                    <a:pt x="3011420" y="384048"/>
                  </a:lnTo>
                </a:path>
                <a:path w="3347085" h="640079">
                  <a:moveTo>
                    <a:pt x="3334508" y="384048"/>
                  </a:moveTo>
                  <a:lnTo>
                    <a:pt x="3346700" y="384048"/>
                  </a:lnTo>
                </a:path>
                <a:path w="3347085" h="640079">
                  <a:moveTo>
                    <a:pt x="79248" y="393191"/>
                  </a:moveTo>
                  <a:lnTo>
                    <a:pt x="91439" y="393191"/>
                  </a:lnTo>
                </a:path>
                <a:path w="3347085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47085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47085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47085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47085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47085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47085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47085" h="640079">
                  <a:moveTo>
                    <a:pt x="725424" y="393191"/>
                  </a:moveTo>
                  <a:lnTo>
                    <a:pt x="762000" y="393191"/>
                  </a:lnTo>
                </a:path>
                <a:path w="3347085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47085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47085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47085" h="640079">
                  <a:moveTo>
                    <a:pt x="1060704" y="393191"/>
                  </a:moveTo>
                  <a:lnTo>
                    <a:pt x="1097280" y="393191"/>
                  </a:lnTo>
                </a:path>
                <a:path w="3347085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47085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47085" h="640079">
                  <a:moveTo>
                    <a:pt x="1395980" y="393191"/>
                  </a:moveTo>
                  <a:lnTo>
                    <a:pt x="1432556" y="393191"/>
                  </a:lnTo>
                </a:path>
                <a:path w="3347085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47085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47085" h="640079">
                  <a:moveTo>
                    <a:pt x="1664204" y="393191"/>
                  </a:moveTo>
                  <a:lnTo>
                    <a:pt x="1670300" y="393191"/>
                  </a:lnTo>
                </a:path>
                <a:path w="3347085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47085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47085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47085" h="640079">
                  <a:moveTo>
                    <a:pt x="1999484" y="393191"/>
                  </a:moveTo>
                  <a:lnTo>
                    <a:pt x="2005580" y="393191"/>
                  </a:lnTo>
                </a:path>
                <a:path w="3347085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47085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47085" h="640079">
                  <a:moveTo>
                    <a:pt x="2225036" y="393191"/>
                  </a:moveTo>
                  <a:lnTo>
                    <a:pt x="2298188" y="393191"/>
                  </a:lnTo>
                </a:path>
                <a:path w="3347085" h="640079">
                  <a:moveTo>
                    <a:pt x="2334764" y="393191"/>
                  </a:moveTo>
                  <a:lnTo>
                    <a:pt x="2340860" y="393191"/>
                  </a:lnTo>
                </a:path>
                <a:path w="3347085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47085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47085" h="640079">
                  <a:moveTo>
                    <a:pt x="2578604" y="393191"/>
                  </a:moveTo>
                  <a:lnTo>
                    <a:pt x="2609084" y="393191"/>
                  </a:lnTo>
                </a:path>
                <a:path w="3347085" h="640079">
                  <a:moveTo>
                    <a:pt x="2670044" y="393191"/>
                  </a:moveTo>
                  <a:lnTo>
                    <a:pt x="2676140" y="393191"/>
                  </a:lnTo>
                </a:path>
                <a:path w="3347085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47085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47085" h="640079">
                  <a:moveTo>
                    <a:pt x="2913884" y="393191"/>
                  </a:moveTo>
                  <a:lnTo>
                    <a:pt x="2950460" y="393191"/>
                  </a:lnTo>
                </a:path>
                <a:path w="3347085" h="640079">
                  <a:moveTo>
                    <a:pt x="3005324" y="393191"/>
                  </a:moveTo>
                  <a:lnTo>
                    <a:pt x="3011420" y="393191"/>
                  </a:lnTo>
                </a:path>
                <a:path w="3347085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47085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47085" h="640079">
                  <a:moveTo>
                    <a:pt x="3249164" y="393191"/>
                  </a:moveTo>
                  <a:lnTo>
                    <a:pt x="3285740" y="393191"/>
                  </a:lnTo>
                </a:path>
                <a:path w="3347085" h="640079">
                  <a:moveTo>
                    <a:pt x="3334508" y="393191"/>
                  </a:moveTo>
                  <a:lnTo>
                    <a:pt x="3340604" y="393191"/>
                  </a:lnTo>
                </a:path>
                <a:path w="3347085" h="640079">
                  <a:moveTo>
                    <a:pt x="73152" y="402336"/>
                  </a:moveTo>
                  <a:lnTo>
                    <a:pt x="91440" y="402336"/>
                  </a:lnTo>
                </a:path>
                <a:path w="3347085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47085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47085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47085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47085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47085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47085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47085" h="640079">
                  <a:moveTo>
                    <a:pt x="713232" y="402336"/>
                  </a:moveTo>
                  <a:lnTo>
                    <a:pt x="768096" y="402336"/>
                  </a:lnTo>
                </a:path>
                <a:path w="3347085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47085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47085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47085" h="640079">
                  <a:moveTo>
                    <a:pt x="1048512" y="402336"/>
                  </a:moveTo>
                  <a:lnTo>
                    <a:pt x="1103376" y="402336"/>
                  </a:lnTo>
                </a:path>
                <a:path w="3347085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47085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47085" h="640079">
                  <a:moveTo>
                    <a:pt x="1383788" y="402336"/>
                  </a:moveTo>
                  <a:lnTo>
                    <a:pt x="1438652" y="402336"/>
                  </a:lnTo>
                </a:path>
                <a:path w="3347085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47085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47085" h="640079">
                  <a:moveTo>
                    <a:pt x="1664204" y="402336"/>
                  </a:moveTo>
                  <a:lnTo>
                    <a:pt x="1670300" y="402336"/>
                  </a:lnTo>
                </a:path>
                <a:path w="3347085" h="640079">
                  <a:moveTo>
                    <a:pt x="1719068" y="402336"/>
                  </a:moveTo>
                  <a:lnTo>
                    <a:pt x="1773932" y="402336"/>
                  </a:lnTo>
                </a:path>
                <a:path w="3347085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47085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47085" h="640079">
                  <a:moveTo>
                    <a:pt x="1999484" y="402336"/>
                  </a:moveTo>
                  <a:lnTo>
                    <a:pt x="2005580" y="402336"/>
                  </a:lnTo>
                </a:path>
                <a:path w="3347085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47085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47085" h="640079">
                  <a:moveTo>
                    <a:pt x="2225036" y="402336"/>
                  </a:moveTo>
                  <a:lnTo>
                    <a:pt x="2298188" y="402336"/>
                  </a:lnTo>
                </a:path>
                <a:path w="3347085" h="640079">
                  <a:moveTo>
                    <a:pt x="2334764" y="402336"/>
                  </a:moveTo>
                  <a:lnTo>
                    <a:pt x="2340860" y="402336"/>
                  </a:lnTo>
                </a:path>
                <a:path w="3347085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47085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47085" h="640079">
                  <a:moveTo>
                    <a:pt x="2572508" y="402336"/>
                  </a:moveTo>
                  <a:lnTo>
                    <a:pt x="2615180" y="402336"/>
                  </a:lnTo>
                </a:path>
                <a:path w="3347085" h="640079">
                  <a:moveTo>
                    <a:pt x="2670044" y="402336"/>
                  </a:moveTo>
                  <a:lnTo>
                    <a:pt x="2676140" y="402336"/>
                  </a:lnTo>
                </a:path>
                <a:path w="3347085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47085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47085" h="640079">
                  <a:moveTo>
                    <a:pt x="2901692" y="402336"/>
                  </a:moveTo>
                  <a:lnTo>
                    <a:pt x="2956556" y="402336"/>
                  </a:lnTo>
                </a:path>
                <a:path w="3347085" h="640079">
                  <a:moveTo>
                    <a:pt x="3005324" y="402336"/>
                  </a:moveTo>
                  <a:lnTo>
                    <a:pt x="3011420" y="402336"/>
                  </a:lnTo>
                </a:path>
                <a:path w="3347085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47085" h="640079">
                  <a:moveTo>
                    <a:pt x="3151628" y="402336"/>
                  </a:moveTo>
                  <a:lnTo>
                    <a:pt x="3200396" y="402336"/>
                  </a:lnTo>
                </a:path>
                <a:path w="3347085" h="640079">
                  <a:moveTo>
                    <a:pt x="3236972" y="402336"/>
                  </a:moveTo>
                  <a:lnTo>
                    <a:pt x="3291836" y="402336"/>
                  </a:lnTo>
                </a:path>
                <a:path w="3347085" h="640079">
                  <a:moveTo>
                    <a:pt x="3334508" y="402336"/>
                  </a:moveTo>
                  <a:lnTo>
                    <a:pt x="3340604" y="402336"/>
                  </a:lnTo>
                </a:path>
                <a:path w="3347085" h="640079">
                  <a:moveTo>
                    <a:pt x="67056" y="411479"/>
                  </a:moveTo>
                  <a:lnTo>
                    <a:pt x="91439" y="411479"/>
                  </a:lnTo>
                </a:path>
                <a:path w="3347085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47085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47085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47085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47085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47085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47085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47085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47085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47085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47085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47085" h="640079">
                  <a:moveTo>
                    <a:pt x="1042416" y="411479"/>
                  </a:moveTo>
                  <a:lnTo>
                    <a:pt x="1109472" y="411479"/>
                  </a:lnTo>
                </a:path>
                <a:path w="3347085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47085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47085" h="640079">
                  <a:moveTo>
                    <a:pt x="1377692" y="411479"/>
                  </a:moveTo>
                  <a:lnTo>
                    <a:pt x="1444748" y="411479"/>
                  </a:lnTo>
                </a:path>
                <a:path w="3347085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47085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47085" h="640079">
                  <a:moveTo>
                    <a:pt x="1664204" y="411479"/>
                  </a:moveTo>
                  <a:lnTo>
                    <a:pt x="1670300" y="411479"/>
                  </a:lnTo>
                </a:path>
                <a:path w="3347085" h="640079">
                  <a:moveTo>
                    <a:pt x="1712972" y="411479"/>
                  </a:moveTo>
                  <a:lnTo>
                    <a:pt x="1780028" y="411479"/>
                  </a:lnTo>
                </a:path>
                <a:path w="3347085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47085" h="640079">
                  <a:moveTo>
                    <a:pt x="1895852" y="411479"/>
                  </a:moveTo>
                  <a:lnTo>
                    <a:pt x="1956812" y="411479"/>
                  </a:lnTo>
                </a:path>
                <a:path w="3347085" h="640079">
                  <a:moveTo>
                    <a:pt x="1999484" y="411479"/>
                  </a:moveTo>
                  <a:lnTo>
                    <a:pt x="2005580" y="411479"/>
                  </a:lnTo>
                </a:path>
                <a:path w="3347085" h="640079">
                  <a:moveTo>
                    <a:pt x="2048252" y="411479"/>
                  </a:moveTo>
                  <a:lnTo>
                    <a:pt x="2115308" y="411479"/>
                  </a:lnTo>
                </a:path>
                <a:path w="3347085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47085" h="640079">
                  <a:moveTo>
                    <a:pt x="2225036" y="411479"/>
                  </a:moveTo>
                  <a:lnTo>
                    <a:pt x="2298188" y="411479"/>
                  </a:lnTo>
                </a:path>
                <a:path w="3347085" h="640079">
                  <a:moveTo>
                    <a:pt x="2334764" y="411479"/>
                  </a:moveTo>
                  <a:lnTo>
                    <a:pt x="2340860" y="411479"/>
                  </a:lnTo>
                </a:path>
                <a:path w="3347085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47085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47085" h="640079">
                  <a:moveTo>
                    <a:pt x="2566412" y="411479"/>
                  </a:moveTo>
                  <a:lnTo>
                    <a:pt x="2621276" y="411479"/>
                  </a:lnTo>
                </a:path>
                <a:path w="3347085" h="640079">
                  <a:moveTo>
                    <a:pt x="2670044" y="411479"/>
                  </a:moveTo>
                  <a:lnTo>
                    <a:pt x="2676140" y="411479"/>
                  </a:lnTo>
                </a:path>
                <a:path w="3347085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47085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47085" h="640079">
                  <a:moveTo>
                    <a:pt x="2895596" y="411479"/>
                  </a:moveTo>
                  <a:lnTo>
                    <a:pt x="2962652" y="411479"/>
                  </a:lnTo>
                </a:path>
                <a:path w="3347085" h="640079">
                  <a:moveTo>
                    <a:pt x="3005324" y="411479"/>
                  </a:moveTo>
                  <a:lnTo>
                    <a:pt x="3011420" y="411479"/>
                  </a:lnTo>
                </a:path>
                <a:path w="3347085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47085" h="640079">
                  <a:moveTo>
                    <a:pt x="3145532" y="411479"/>
                  </a:moveTo>
                  <a:lnTo>
                    <a:pt x="3206492" y="411479"/>
                  </a:lnTo>
                </a:path>
                <a:path w="3347085" h="640079">
                  <a:moveTo>
                    <a:pt x="3230876" y="411479"/>
                  </a:moveTo>
                  <a:lnTo>
                    <a:pt x="3297932" y="411479"/>
                  </a:lnTo>
                </a:path>
                <a:path w="3347085" h="640079">
                  <a:moveTo>
                    <a:pt x="3334508" y="411479"/>
                  </a:moveTo>
                  <a:lnTo>
                    <a:pt x="3340604" y="411479"/>
                  </a:lnTo>
                </a:path>
                <a:path w="3347085" h="640079">
                  <a:moveTo>
                    <a:pt x="60960" y="420624"/>
                  </a:moveTo>
                  <a:lnTo>
                    <a:pt x="91440" y="420624"/>
                  </a:lnTo>
                </a:path>
                <a:path w="3347085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47085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47085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47085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47085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47085" h="640079">
                  <a:moveTo>
                    <a:pt x="414528" y="420624"/>
                  </a:moveTo>
                  <a:lnTo>
                    <a:pt x="445008" y="420624"/>
                  </a:lnTo>
                </a:path>
                <a:path w="3347085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47085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47085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47085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47085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47085" h="640079">
                  <a:moveTo>
                    <a:pt x="713232" y="420624"/>
                  </a:moveTo>
                  <a:lnTo>
                    <a:pt x="731520" y="420624"/>
                  </a:lnTo>
                </a:path>
                <a:path w="3347085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47085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47085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47085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47085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47085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47085" h="640079">
                  <a:moveTo>
                    <a:pt x="1042416" y="420624"/>
                  </a:moveTo>
                  <a:lnTo>
                    <a:pt x="1066799" y="420624"/>
                  </a:lnTo>
                </a:path>
                <a:path w="3347085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47085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47085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47085" h="640079">
                  <a:moveTo>
                    <a:pt x="1377692" y="420624"/>
                  </a:moveTo>
                  <a:lnTo>
                    <a:pt x="1402076" y="420624"/>
                  </a:lnTo>
                </a:path>
                <a:path w="3347085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47085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47085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47085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47085" h="640079">
                  <a:moveTo>
                    <a:pt x="1664204" y="420624"/>
                  </a:moveTo>
                  <a:lnTo>
                    <a:pt x="1670300" y="420624"/>
                  </a:lnTo>
                </a:path>
                <a:path w="3347085" h="640079">
                  <a:moveTo>
                    <a:pt x="1712972" y="420624"/>
                  </a:moveTo>
                  <a:lnTo>
                    <a:pt x="1737356" y="420624"/>
                  </a:lnTo>
                </a:path>
                <a:path w="3347085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47085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47085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47085" h="640079">
                  <a:moveTo>
                    <a:pt x="1938524" y="420624"/>
                  </a:moveTo>
                  <a:lnTo>
                    <a:pt x="1962908" y="420624"/>
                  </a:lnTo>
                </a:path>
                <a:path w="3347085" h="640079">
                  <a:moveTo>
                    <a:pt x="1999484" y="420624"/>
                  </a:moveTo>
                  <a:lnTo>
                    <a:pt x="2005580" y="420624"/>
                  </a:lnTo>
                </a:path>
                <a:path w="3347085" h="640079">
                  <a:moveTo>
                    <a:pt x="2048252" y="420624"/>
                  </a:moveTo>
                  <a:lnTo>
                    <a:pt x="2072636" y="420624"/>
                  </a:lnTo>
                </a:path>
                <a:path w="3347085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47085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47085" h="640079">
                  <a:moveTo>
                    <a:pt x="2267708" y="420624"/>
                  </a:moveTo>
                  <a:lnTo>
                    <a:pt x="2298188" y="420624"/>
                  </a:lnTo>
                </a:path>
                <a:path w="3347085" h="640079">
                  <a:moveTo>
                    <a:pt x="2334764" y="420624"/>
                  </a:moveTo>
                  <a:lnTo>
                    <a:pt x="2340860" y="420624"/>
                  </a:lnTo>
                </a:path>
                <a:path w="3347085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47085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47085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47085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47085" h="640079">
                  <a:moveTo>
                    <a:pt x="2560316" y="420624"/>
                  </a:moveTo>
                  <a:lnTo>
                    <a:pt x="2584700" y="420624"/>
                  </a:lnTo>
                </a:path>
                <a:path w="3347085" h="640079">
                  <a:moveTo>
                    <a:pt x="2596892" y="420624"/>
                  </a:moveTo>
                  <a:lnTo>
                    <a:pt x="2627372" y="420624"/>
                  </a:lnTo>
                </a:path>
                <a:path w="3347085" h="640079">
                  <a:moveTo>
                    <a:pt x="2670044" y="420624"/>
                  </a:moveTo>
                  <a:lnTo>
                    <a:pt x="2676140" y="420624"/>
                  </a:lnTo>
                </a:path>
                <a:path w="3347085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47085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47085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47085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47085" h="640079">
                  <a:moveTo>
                    <a:pt x="2895596" y="420624"/>
                  </a:moveTo>
                  <a:lnTo>
                    <a:pt x="2919980" y="420624"/>
                  </a:lnTo>
                </a:path>
                <a:path w="3347085" h="640079">
                  <a:moveTo>
                    <a:pt x="2938268" y="420624"/>
                  </a:moveTo>
                  <a:lnTo>
                    <a:pt x="2968748" y="420624"/>
                  </a:lnTo>
                </a:path>
                <a:path w="3347085" h="640079">
                  <a:moveTo>
                    <a:pt x="3005324" y="420624"/>
                  </a:moveTo>
                  <a:lnTo>
                    <a:pt x="3011420" y="420624"/>
                  </a:lnTo>
                </a:path>
                <a:path w="3347085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47085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47085" h="640079">
                  <a:moveTo>
                    <a:pt x="3188204" y="420624"/>
                  </a:moveTo>
                  <a:lnTo>
                    <a:pt x="3212588" y="420624"/>
                  </a:lnTo>
                </a:path>
                <a:path w="3347085" h="640079">
                  <a:moveTo>
                    <a:pt x="3230876" y="420624"/>
                  </a:moveTo>
                  <a:lnTo>
                    <a:pt x="3255260" y="420624"/>
                  </a:lnTo>
                </a:path>
                <a:path w="3347085" h="640079">
                  <a:moveTo>
                    <a:pt x="3273548" y="420624"/>
                  </a:moveTo>
                  <a:lnTo>
                    <a:pt x="3304028" y="420624"/>
                  </a:lnTo>
                </a:path>
                <a:path w="3347085" h="640079">
                  <a:moveTo>
                    <a:pt x="3334508" y="420624"/>
                  </a:moveTo>
                  <a:lnTo>
                    <a:pt x="3346700" y="420624"/>
                  </a:lnTo>
                </a:path>
                <a:path w="3347085" h="640079">
                  <a:moveTo>
                    <a:pt x="48768" y="429767"/>
                  </a:moveTo>
                  <a:lnTo>
                    <a:pt x="91439" y="429767"/>
                  </a:lnTo>
                </a:path>
                <a:path w="3347085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47085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47085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47085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47085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47085" h="640079">
                  <a:moveTo>
                    <a:pt x="420624" y="429767"/>
                  </a:moveTo>
                  <a:lnTo>
                    <a:pt x="445007" y="429767"/>
                  </a:lnTo>
                </a:path>
                <a:path w="3347085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47085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47085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47085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47085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47085" h="640079">
                  <a:moveTo>
                    <a:pt x="707136" y="429767"/>
                  </a:moveTo>
                  <a:lnTo>
                    <a:pt x="725424" y="429767"/>
                  </a:lnTo>
                </a:path>
                <a:path w="3347085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47085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47085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47085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47085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47085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47085" h="640079">
                  <a:moveTo>
                    <a:pt x="1036319" y="429767"/>
                  </a:moveTo>
                  <a:lnTo>
                    <a:pt x="1060703" y="429767"/>
                  </a:lnTo>
                </a:path>
                <a:path w="3347085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47085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47085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47085" h="640079">
                  <a:moveTo>
                    <a:pt x="1371596" y="429767"/>
                  </a:moveTo>
                  <a:lnTo>
                    <a:pt x="1395980" y="429767"/>
                  </a:lnTo>
                </a:path>
                <a:path w="3347085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47085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47085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47085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47085" h="640079">
                  <a:moveTo>
                    <a:pt x="1664204" y="429767"/>
                  </a:moveTo>
                  <a:lnTo>
                    <a:pt x="1670300" y="429767"/>
                  </a:lnTo>
                </a:path>
                <a:path w="3347085" h="640079">
                  <a:moveTo>
                    <a:pt x="1706876" y="429767"/>
                  </a:moveTo>
                  <a:lnTo>
                    <a:pt x="1731260" y="429767"/>
                  </a:lnTo>
                </a:path>
                <a:path w="3347085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47085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47085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47085" h="640079">
                  <a:moveTo>
                    <a:pt x="1944620" y="429767"/>
                  </a:moveTo>
                  <a:lnTo>
                    <a:pt x="1962908" y="429767"/>
                  </a:lnTo>
                </a:path>
                <a:path w="3347085" h="640079">
                  <a:moveTo>
                    <a:pt x="1999484" y="429767"/>
                  </a:moveTo>
                  <a:lnTo>
                    <a:pt x="2005580" y="429767"/>
                  </a:lnTo>
                </a:path>
                <a:path w="3347085" h="640079">
                  <a:moveTo>
                    <a:pt x="2042156" y="429767"/>
                  </a:moveTo>
                  <a:lnTo>
                    <a:pt x="2066540" y="429767"/>
                  </a:lnTo>
                </a:path>
                <a:path w="3347085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47085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47085" h="640079">
                  <a:moveTo>
                    <a:pt x="2267708" y="429767"/>
                  </a:moveTo>
                  <a:lnTo>
                    <a:pt x="2292092" y="429767"/>
                  </a:lnTo>
                </a:path>
                <a:path w="3347085" h="640079">
                  <a:moveTo>
                    <a:pt x="2334764" y="429767"/>
                  </a:moveTo>
                  <a:lnTo>
                    <a:pt x="2340860" y="429767"/>
                  </a:lnTo>
                </a:path>
                <a:path w="3347085" h="640079">
                  <a:moveTo>
                    <a:pt x="2377436" y="429767"/>
                  </a:moveTo>
                  <a:lnTo>
                    <a:pt x="2401820" y="429767"/>
                  </a:lnTo>
                </a:path>
                <a:path w="3347085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47085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47085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47085" h="640079">
                  <a:moveTo>
                    <a:pt x="2560316" y="429767"/>
                  </a:moveTo>
                  <a:lnTo>
                    <a:pt x="2578604" y="429767"/>
                  </a:lnTo>
                </a:path>
                <a:path w="3347085" h="640079">
                  <a:moveTo>
                    <a:pt x="2602988" y="429767"/>
                  </a:moveTo>
                  <a:lnTo>
                    <a:pt x="2627372" y="429767"/>
                  </a:lnTo>
                </a:path>
                <a:path w="3347085" h="640079">
                  <a:moveTo>
                    <a:pt x="2670044" y="429767"/>
                  </a:moveTo>
                  <a:lnTo>
                    <a:pt x="2676140" y="429767"/>
                  </a:lnTo>
                </a:path>
                <a:path w="3347085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47085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47085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47085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47085" h="640079">
                  <a:moveTo>
                    <a:pt x="2889500" y="429767"/>
                  </a:moveTo>
                  <a:lnTo>
                    <a:pt x="2913884" y="429767"/>
                  </a:lnTo>
                </a:path>
                <a:path w="3347085" h="640079">
                  <a:moveTo>
                    <a:pt x="2944364" y="429767"/>
                  </a:moveTo>
                  <a:lnTo>
                    <a:pt x="2968748" y="429767"/>
                  </a:lnTo>
                </a:path>
                <a:path w="3347085" h="640079">
                  <a:moveTo>
                    <a:pt x="3005324" y="429767"/>
                  </a:moveTo>
                  <a:lnTo>
                    <a:pt x="3011420" y="429767"/>
                  </a:lnTo>
                </a:path>
                <a:path w="3347085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47085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47085" h="640079">
                  <a:moveTo>
                    <a:pt x="3194300" y="429767"/>
                  </a:moveTo>
                  <a:lnTo>
                    <a:pt x="3212588" y="429767"/>
                  </a:lnTo>
                </a:path>
                <a:path w="3347085" h="640079">
                  <a:moveTo>
                    <a:pt x="3224780" y="429767"/>
                  </a:moveTo>
                  <a:lnTo>
                    <a:pt x="3249164" y="429767"/>
                  </a:lnTo>
                </a:path>
                <a:path w="3347085" h="640079">
                  <a:moveTo>
                    <a:pt x="3279644" y="429767"/>
                  </a:moveTo>
                  <a:lnTo>
                    <a:pt x="3304028" y="429767"/>
                  </a:lnTo>
                </a:path>
                <a:path w="3347085" h="640079">
                  <a:moveTo>
                    <a:pt x="3334508" y="429767"/>
                  </a:moveTo>
                  <a:lnTo>
                    <a:pt x="3340604" y="429767"/>
                  </a:lnTo>
                </a:path>
                <a:path w="3347085" h="640079">
                  <a:moveTo>
                    <a:pt x="42672" y="438912"/>
                  </a:moveTo>
                  <a:lnTo>
                    <a:pt x="91439" y="438912"/>
                  </a:lnTo>
                </a:path>
                <a:path w="3347085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47085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47085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47085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47085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47085" h="640079">
                  <a:moveTo>
                    <a:pt x="420624" y="438912"/>
                  </a:moveTo>
                  <a:lnTo>
                    <a:pt x="445007" y="438912"/>
                  </a:lnTo>
                </a:path>
                <a:path w="3347085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47085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47085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47085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47085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47085" h="640079">
                  <a:moveTo>
                    <a:pt x="707136" y="438912"/>
                  </a:moveTo>
                  <a:lnTo>
                    <a:pt x="725424" y="438912"/>
                  </a:lnTo>
                </a:path>
                <a:path w="3347085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47085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47085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47085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47085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47085" h="640079">
                  <a:moveTo>
                    <a:pt x="1036319" y="438912"/>
                  </a:moveTo>
                  <a:lnTo>
                    <a:pt x="1060703" y="438912"/>
                  </a:lnTo>
                </a:path>
                <a:path w="3347085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47085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47085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47085" h="640079">
                  <a:moveTo>
                    <a:pt x="1371596" y="438912"/>
                  </a:moveTo>
                  <a:lnTo>
                    <a:pt x="1395980" y="438912"/>
                  </a:lnTo>
                </a:path>
                <a:path w="3347085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47085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47085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47085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47085" h="640079">
                  <a:moveTo>
                    <a:pt x="1664204" y="438912"/>
                  </a:moveTo>
                  <a:lnTo>
                    <a:pt x="1670300" y="438912"/>
                  </a:lnTo>
                </a:path>
                <a:path w="3347085" h="640079">
                  <a:moveTo>
                    <a:pt x="1706876" y="438912"/>
                  </a:moveTo>
                  <a:lnTo>
                    <a:pt x="1731260" y="438912"/>
                  </a:lnTo>
                </a:path>
                <a:path w="3347085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47085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47085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47085" h="640079">
                  <a:moveTo>
                    <a:pt x="1944620" y="438912"/>
                  </a:moveTo>
                  <a:lnTo>
                    <a:pt x="1962908" y="438912"/>
                  </a:lnTo>
                </a:path>
                <a:path w="3347085" h="640079">
                  <a:moveTo>
                    <a:pt x="1999484" y="438912"/>
                  </a:moveTo>
                  <a:lnTo>
                    <a:pt x="2005580" y="438912"/>
                  </a:lnTo>
                </a:path>
                <a:path w="3347085" h="640079">
                  <a:moveTo>
                    <a:pt x="2042156" y="438912"/>
                  </a:moveTo>
                  <a:lnTo>
                    <a:pt x="2066540" y="438912"/>
                  </a:lnTo>
                </a:path>
                <a:path w="3347085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47085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47085" h="640079">
                  <a:moveTo>
                    <a:pt x="2267708" y="438912"/>
                  </a:moveTo>
                  <a:lnTo>
                    <a:pt x="2285996" y="438912"/>
                  </a:lnTo>
                </a:path>
                <a:path w="3347085" h="640079">
                  <a:moveTo>
                    <a:pt x="2334764" y="438912"/>
                  </a:moveTo>
                  <a:lnTo>
                    <a:pt x="2340860" y="438912"/>
                  </a:lnTo>
                </a:path>
                <a:path w="3347085" h="640079">
                  <a:moveTo>
                    <a:pt x="2377436" y="438912"/>
                  </a:moveTo>
                  <a:lnTo>
                    <a:pt x="2401820" y="438912"/>
                  </a:lnTo>
                </a:path>
                <a:path w="3347085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47085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47085" h="640079">
                  <a:moveTo>
                    <a:pt x="2602988" y="438912"/>
                  </a:moveTo>
                  <a:lnTo>
                    <a:pt x="2627372" y="438912"/>
                  </a:lnTo>
                </a:path>
                <a:path w="3347085" h="640079">
                  <a:moveTo>
                    <a:pt x="2670044" y="438912"/>
                  </a:moveTo>
                  <a:lnTo>
                    <a:pt x="2676140" y="438912"/>
                  </a:lnTo>
                </a:path>
                <a:path w="3347085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47085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47085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47085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47085" h="640079">
                  <a:moveTo>
                    <a:pt x="2889500" y="438912"/>
                  </a:moveTo>
                  <a:lnTo>
                    <a:pt x="2913884" y="438912"/>
                  </a:lnTo>
                </a:path>
                <a:path w="3347085" h="640079">
                  <a:moveTo>
                    <a:pt x="2944364" y="438912"/>
                  </a:moveTo>
                  <a:lnTo>
                    <a:pt x="2968748" y="438912"/>
                  </a:lnTo>
                </a:path>
                <a:path w="3347085" h="640079">
                  <a:moveTo>
                    <a:pt x="3005324" y="438912"/>
                  </a:moveTo>
                  <a:lnTo>
                    <a:pt x="3011420" y="438912"/>
                  </a:lnTo>
                </a:path>
                <a:path w="3347085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47085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47085" h="640079">
                  <a:moveTo>
                    <a:pt x="3194300" y="438912"/>
                  </a:moveTo>
                  <a:lnTo>
                    <a:pt x="3212588" y="438912"/>
                  </a:lnTo>
                </a:path>
                <a:path w="3347085" h="640079">
                  <a:moveTo>
                    <a:pt x="3224780" y="438912"/>
                  </a:moveTo>
                  <a:lnTo>
                    <a:pt x="3249164" y="438912"/>
                  </a:lnTo>
                </a:path>
                <a:path w="3347085" h="640079">
                  <a:moveTo>
                    <a:pt x="3279644" y="438912"/>
                  </a:moveTo>
                  <a:lnTo>
                    <a:pt x="3304028" y="438912"/>
                  </a:lnTo>
                </a:path>
                <a:path w="3347085" h="640079">
                  <a:moveTo>
                    <a:pt x="3334508" y="438912"/>
                  </a:moveTo>
                  <a:lnTo>
                    <a:pt x="3340604" y="438912"/>
                  </a:lnTo>
                </a:path>
                <a:path w="3347085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47085" h="640079">
                  <a:moveTo>
                    <a:pt x="73152" y="448055"/>
                  </a:moveTo>
                  <a:lnTo>
                    <a:pt x="91440" y="448055"/>
                  </a:lnTo>
                </a:path>
                <a:path w="3347085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47085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47085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47085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47085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47085" h="640079">
                  <a:moveTo>
                    <a:pt x="420624" y="448055"/>
                  </a:moveTo>
                  <a:lnTo>
                    <a:pt x="445007" y="448055"/>
                  </a:lnTo>
                </a:path>
                <a:path w="3347085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47085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47085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47085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47085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47085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47085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47085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47085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47085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47085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47085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47085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47085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47085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47085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47085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47085" h="640079">
                  <a:moveTo>
                    <a:pt x="1664204" y="448055"/>
                  </a:moveTo>
                  <a:lnTo>
                    <a:pt x="1670300" y="448055"/>
                  </a:lnTo>
                </a:path>
                <a:path w="3347085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47085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47085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47085" h="640079">
                  <a:moveTo>
                    <a:pt x="1944620" y="448055"/>
                  </a:moveTo>
                  <a:lnTo>
                    <a:pt x="1962908" y="448055"/>
                  </a:lnTo>
                </a:path>
                <a:path w="3347085" h="640079">
                  <a:moveTo>
                    <a:pt x="1999484" y="448055"/>
                  </a:moveTo>
                  <a:lnTo>
                    <a:pt x="2005580" y="448055"/>
                  </a:lnTo>
                </a:path>
                <a:path w="3347085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47085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47085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47085" h="640079">
                  <a:moveTo>
                    <a:pt x="2261612" y="448055"/>
                  </a:moveTo>
                  <a:lnTo>
                    <a:pt x="2279900" y="448055"/>
                  </a:lnTo>
                </a:path>
                <a:path w="3347085" h="640079">
                  <a:moveTo>
                    <a:pt x="2334764" y="448055"/>
                  </a:moveTo>
                  <a:lnTo>
                    <a:pt x="2340860" y="448055"/>
                  </a:lnTo>
                </a:path>
                <a:path w="3347085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47085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47085" h="640079">
                  <a:moveTo>
                    <a:pt x="2596892" y="448055"/>
                  </a:moveTo>
                  <a:lnTo>
                    <a:pt x="2621276" y="448055"/>
                  </a:lnTo>
                </a:path>
                <a:path w="3347085" h="640079">
                  <a:moveTo>
                    <a:pt x="2670044" y="448055"/>
                  </a:moveTo>
                  <a:lnTo>
                    <a:pt x="2676140" y="448055"/>
                  </a:lnTo>
                </a:path>
                <a:path w="3347085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47085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47085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47085" h="640079">
                  <a:moveTo>
                    <a:pt x="2944364" y="448055"/>
                  </a:moveTo>
                  <a:lnTo>
                    <a:pt x="2968748" y="448055"/>
                  </a:lnTo>
                </a:path>
                <a:path w="3347085" h="640079">
                  <a:moveTo>
                    <a:pt x="3005324" y="448055"/>
                  </a:moveTo>
                  <a:lnTo>
                    <a:pt x="3011420" y="448055"/>
                  </a:lnTo>
                </a:path>
                <a:path w="3347085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47085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47085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47085" h="640079">
                  <a:moveTo>
                    <a:pt x="3194300" y="448055"/>
                  </a:moveTo>
                  <a:lnTo>
                    <a:pt x="3212588" y="448055"/>
                  </a:lnTo>
                </a:path>
                <a:path w="3347085" h="640079">
                  <a:moveTo>
                    <a:pt x="3279644" y="448055"/>
                  </a:moveTo>
                  <a:lnTo>
                    <a:pt x="3304028" y="448055"/>
                  </a:lnTo>
                </a:path>
                <a:path w="3347085" h="640079">
                  <a:moveTo>
                    <a:pt x="3334508" y="448055"/>
                  </a:moveTo>
                  <a:lnTo>
                    <a:pt x="3340604" y="448055"/>
                  </a:lnTo>
                </a:path>
                <a:path w="3347085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47085" h="640079">
                  <a:moveTo>
                    <a:pt x="73152" y="457200"/>
                  </a:moveTo>
                  <a:lnTo>
                    <a:pt x="91440" y="457200"/>
                  </a:lnTo>
                </a:path>
                <a:path w="3347085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47085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47085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47085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47085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47085" h="640079">
                  <a:moveTo>
                    <a:pt x="420624" y="457200"/>
                  </a:moveTo>
                  <a:lnTo>
                    <a:pt x="445007" y="457200"/>
                  </a:lnTo>
                </a:path>
                <a:path w="3347085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47085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47085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47085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47085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47085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47085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47085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47085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47085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47085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47085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47085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47085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47085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47085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47085" h="640079">
                  <a:moveTo>
                    <a:pt x="1664204" y="457200"/>
                  </a:moveTo>
                  <a:lnTo>
                    <a:pt x="1670300" y="457200"/>
                  </a:lnTo>
                </a:path>
                <a:path w="3347085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47085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47085" h="640079">
                  <a:moveTo>
                    <a:pt x="1944620" y="457200"/>
                  </a:moveTo>
                  <a:lnTo>
                    <a:pt x="1962908" y="457200"/>
                  </a:lnTo>
                </a:path>
                <a:path w="3347085" h="640079">
                  <a:moveTo>
                    <a:pt x="1999484" y="457200"/>
                  </a:moveTo>
                  <a:lnTo>
                    <a:pt x="2005580" y="457200"/>
                  </a:lnTo>
                </a:path>
                <a:path w="3347085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47085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47085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47085" h="640079">
                  <a:moveTo>
                    <a:pt x="2255516" y="457200"/>
                  </a:moveTo>
                  <a:lnTo>
                    <a:pt x="2279900" y="457200"/>
                  </a:lnTo>
                </a:path>
                <a:path w="3347085" h="640079">
                  <a:moveTo>
                    <a:pt x="2334764" y="457200"/>
                  </a:moveTo>
                  <a:lnTo>
                    <a:pt x="2340860" y="457200"/>
                  </a:lnTo>
                </a:path>
                <a:path w="3347085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47085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47085" h="640079">
                  <a:moveTo>
                    <a:pt x="2584700" y="457200"/>
                  </a:moveTo>
                  <a:lnTo>
                    <a:pt x="2621276" y="457200"/>
                  </a:lnTo>
                </a:path>
                <a:path w="3347085" h="640079">
                  <a:moveTo>
                    <a:pt x="2670044" y="457200"/>
                  </a:moveTo>
                  <a:lnTo>
                    <a:pt x="2676140" y="457200"/>
                  </a:lnTo>
                </a:path>
                <a:path w="3347085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47085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47085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47085" h="640079">
                  <a:moveTo>
                    <a:pt x="2944364" y="457200"/>
                  </a:moveTo>
                  <a:lnTo>
                    <a:pt x="2968748" y="457200"/>
                  </a:lnTo>
                </a:path>
                <a:path w="3347085" h="640079">
                  <a:moveTo>
                    <a:pt x="3005324" y="457200"/>
                  </a:moveTo>
                  <a:lnTo>
                    <a:pt x="3011420" y="457200"/>
                  </a:lnTo>
                </a:path>
                <a:path w="3347085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47085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47085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47085" h="640079">
                  <a:moveTo>
                    <a:pt x="3188204" y="457200"/>
                  </a:moveTo>
                  <a:lnTo>
                    <a:pt x="3206492" y="457200"/>
                  </a:lnTo>
                </a:path>
                <a:path w="3347085" h="640079">
                  <a:moveTo>
                    <a:pt x="3279644" y="457200"/>
                  </a:moveTo>
                  <a:lnTo>
                    <a:pt x="3304028" y="457200"/>
                  </a:lnTo>
                </a:path>
                <a:path w="3347085" h="640079">
                  <a:moveTo>
                    <a:pt x="3334508" y="457200"/>
                  </a:moveTo>
                  <a:lnTo>
                    <a:pt x="3346700" y="457200"/>
                  </a:lnTo>
                </a:path>
                <a:path w="3347085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47085" h="640079">
                  <a:moveTo>
                    <a:pt x="73152" y="466343"/>
                  </a:moveTo>
                  <a:lnTo>
                    <a:pt x="91440" y="466343"/>
                  </a:lnTo>
                </a:path>
                <a:path w="3347085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47085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47085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47085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47085" h="640079">
                  <a:moveTo>
                    <a:pt x="414528" y="466343"/>
                  </a:moveTo>
                  <a:lnTo>
                    <a:pt x="438911" y="466343"/>
                  </a:lnTo>
                </a:path>
                <a:path w="3347085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47085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47085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47085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47085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47085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47085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47085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47085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47085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47085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47085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47085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47085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47085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47085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47085" h="640079">
                  <a:moveTo>
                    <a:pt x="1664204" y="466343"/>
                  </a:moveTo>
                  <a:lnTo>
                    <a:pt x="1670300" y="466343"/>
                  </a:lnTo>
                </a:path>
                <a:path w="3347085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47085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47085" h="640079">
                  <a:moveTo>
                    <a:pt x="1938524" y="466343"/>
                  </a:moveTo>
                  <a:lnTo>
                    <a:pt x="1956812" y="466343"/>
                  </a:lnTo>
                </a:path>
                <a:path w="3347085" h="640079">
                  <a:moveTo>
                    <a:pt x="1999484" y="466343"/>
                  </a:moveTo>
                  <a:lnTo>
                    <a:pt x="2005580" y="466343"/>
                  </a:lnTo>
                </a:path>
                <a:path w="3347085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47085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47085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47085" h="640079">
                  <a:moveTo>
                    <a:pt x="2255516" y="466343"/>
                  </a:moveTo>
                  <a:lnTo>
                    <a:pt x="2273804" y="466343"/>
                  </a:lnTo>
                </a:path>
                <a:path w="3347085" h="640079">
                  <a:moveTo>
                    <a:pt x="2334764" y="466343"/>
                  </a:moveTo>
                  <a:lnTo>
                    <a:pt x="2340860" y="466343"/>
                  </a:lnTo>
                </a:path>
                <a:path w="3347085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47085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47085" h="640079">
                  <a:moveTo>
                    <a:pt x="2584700" y="466343"/>
                  </a:moveTo>
                  <a:lnTo>
                    <a:pt x="2609084" y="466343"/>
                  </a:lnTo>
                </a:path>
                <a:path w="3347085" h="640079">
                  <a:moveTo>
                    <a:pt x="2670044" y="466343"/>
                  </a:moveTo>
                  <a:lnTo>
                    <a:pt x="2676140" y="466343"/>
                  </a:lnTo>
                </a:path>
                <a:path w="3347085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47085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47085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47085" h="640079">
                  <a:moveTo>
                    <a:pt x="2938268" y="466343"/>
                  </a:moveTo>
                  <a:lnTo>
                    <a:pt x="2962652" y="466343"/>
                  </a:lnTo>
                </a:path>
                <a:path w="3347085" h="640079">
                  <a:moveTo>
                    <a:pt x="3005324" y="466343"/>
                  </a:moveTo>
                  <a:lnTo>
                    <a:pt x="3011420" y="466343"/>
                  </a:lnTo>
                </a:path>
                <a:path w="3347085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47085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47085" h="640079">
                  <a:moveTo>
                    <a:pt x="3151628" y="466343"/>
                  </a:moveTo>
                  <a:lnTo>
                    <a:pt x="3200396" y="466343"/>
                  </a:lnTo>
                </a:path>
                <a:path w="3347085" h="640079">
                  <a:moveTo>
                    <a:pt x="3273548" y="466343"/>
                  </a:moveTo>
                  <a:lnTo>
                    <a:pt x="3297932" y="466343"/>
                  </a:lnTo>
                </a:path>
                <a:path w="3347085" h="640079">
                  <a:moveTo>
                    <a:pt x="3334508" y="466343"/>
                  </a:moveTo>
                  <a:lnTo>
                    <a:pt x="3340604" y="466343"/>
                  </a:lnTo>
                </a:path>
                <a:path w="3347085" h="640079">
                  <a:moveTo>
                    <a:pt x="73152" y="475488"/>
                  </a:moveTo>
                  <a:lnTo>
                    <a:pt x="91440" y="475488"/>
                  </a:lnTo>
                </a:path>
                <a:path w="3347085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47085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47085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47085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47085" h="640079">
                  <a:moveTo>
                    <a:pt x="402336" y="475488"/>
                  </a:moveTo>
                  <a:lnTo>
                    <a:pt x="432816" y="475488"/>
                  </a:lnTo>
                </a:path>
                <a:path w="3347085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47085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47085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47085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47085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47085" h="640079">
                  <a:moveTo>
                    <a:pt x="737616" y="475488"/>
                  </a:moveTo>
                  <a:lnTo>
                    <a:pt x="768096" y="475488"/>
                  </a:lnTo>
                </a:path>
                <a:path w="3347085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47085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47085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47085" h="640079">
                  <a:moveTo>
                    <a:pt x="1072895" y="475488"/>
                  </a:moveTo>
                  <a:lnTo>
                    <a:pt x="1103376" y="475488"/>
                  </a:lnTo>
                </a:path>
                <a:path w="3347085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47085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47085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47085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47085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47085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47085" h="640079">
                  <a:moveTo>
                    <a:pt x="1664204" y="475488"/>
                  </a:moveTo>
                  <a:lnTo>
                    <a:pt x="1670300" y="475488"/>
                  </a:lnTo>
                </a:path>
                <a:path w="3347085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47085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47085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47085" h="640079">
                  <a:moveTo>
                    <a:pt x="1999484" y="475488"/>
                  </a:moveTo>
                  <a:lnTo>
                    <a:pt x="2005580" y="475488"/>
                  </a:lnTo>
                </a:path>
                <a:path w="3347085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47085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47085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47085" h="640079">
                  <a:moveTo>
                    <a:pt x="2249420" y="475488"/>
                  </a:moveTo>
                  <a:lnTo>
                    <a:pt x="2267708" y="475488"/>
                  </a:lnTo>
                </a:path>
                <a:path w="3347085" h="640079">
                  <a:moveTo>
                    <a:pt x="2334764" y="475488"/>
                  </a:moveTo>
                  <a:lnTo>
                    <a:pt x="2340860" y="475488"/>
                  </a:lnTo>
                </a:path>
                <a:path w="3347085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47085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47085" h="640079">
                  <a:moveTo>
                    <a:pt x="2602988" y="475488"/>
                  </a:moveTo>
                  <a:lnTo>
                    <a:pt x="2627372" y="475488"/>
                  </a:lnTo>
                </a:path>
                <a:path w="3347085" h="640079">
                  <a:moveTo>
                    <a:pt x="2670044" y="475488"/>
                  </a:moveTo>
                  <a:lnTo>
                    <a:pt x="2676140" y="475488"/>
                  </a:lnTo>
                </a:path>
                <a:path w="3347085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47085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47085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47085" h="640079">
                  <a:moveTo>
                    <a:pt x="2926076" y="475488"/>
                  </a:moveTo>
                  <a:lnTo>
                    <a:pt x="2956556" y="475488"/>
                  </a:lnTo>
                </a:path>
                <a:path w="3347085" h="640079">
                  <a:moveTo>
                    <a:pt x="3005324" y="475488"/>
                  </a:moveTo>
                  <a:lnTo>
                    <a:pt x="3011420" y="475488"/>
                  </a:lnTo>
                </a:path>
                <a:path w="3347085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47085" h="640079">
                  <a:moveTo>
                    <a:pt x="3151628" y="475488"/>
                  </a:moveTo>
                  <a:lnTo>
                    <a:pt x="3200396" y="475488"/>
                  </a:lnTo>
                </a:path>
                <a:path w="3347085" h="640079">
                  <a:moveTo>
                    <a:pt x="3261356" y="475488"/>
                  </a:moveTo>
                  <a:lnTo>
                    <a:pt x="3291836" y="475488"/>
                  </a:lnTo>
                </a:path>
                <a:path w="3347085" h="640079">
                  <a:moveTo>
                    <a:pt x="3334508" y="475488"/>
                  </a:moveTo>
                  <a:lnTo>
                    <a:pt x="3340604" y="475488"/>
                  </a:lnTo>
                </a:path>
                <a:path w="3347085" h="640079">
                  <a:moveTo>
                    <a:pt x="73152" y="484631"/>
                  </a:moveTo>
                  <a:lnTo>
                    <a:pt x="91440" y="484631"/>
                  </a:lnTo>
                </a:path>
                <a:path w="3347085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47085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47085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47085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47085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47085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47085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47085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47085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47085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47085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47085" h="640079">
                  <a:moveTo>
                    <a:pt x="731519" y="484631"/>
                  </a:moveTo>
                  <a:lnTo>
                    <a:pt x="762000" y="484631"/>
                  </a:lnTo>
                </a:path>
                <a:path w="3347085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47085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47085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47085" h="640079">
                  <a:moveTo>
                    <a:pt x="1066800" y="484631"/>
                  </a:moveTo>
                  <a:lnTo>
                    <a:pt x="1097280" y="484631"/>
                  </a:lnTo>
                </a:path>
                <a:path w="3347085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47085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47085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47085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47085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47085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47085" h="640079">
                  <a:moveTo>
                    <a:pt x="1664204" y="484631"/>
                  </a:moveTo>
                  <a:lnTo>
                    <a:pt x="1670300" y="484631"/>
                  </a:lnTo>
                </a:path>
                <a:path w="3347085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47085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47085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47085" h="640079">
                  <a:moveTo>
                    <a:pt x="1999484" y="484631"/>
                  </a:moveTo>
                  <a:lnTo>
                    <a:pt x="2005580" y="484631"/>
                  </a:lnTo>
                </a:path>
                <a:path w="3347085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47085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47085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47085" h="640079">
                  <a:moveTo>
                    <a:pt x="2249420" y="484631"/>
                  </a:moveTo>
                  <a:lnTo>
                    <a:pt x="2267708" y="484631"/>
                  </a:lnTo>
                </a:path>
                <a:path w="3347085" h="640079">
                  <a:moveTo>
                    <a:pt x="2334764" y="484631"/>
                  </a:moveTo>
                  <a:lnTo>
                    <a:pt x="2340860" y="484631"/>
                  </a:lnTo>
                </a:path>
                <a:path w="3347085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47085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47085" h="640079">
                  <a:moveTo>
                    <a:pt x="2609084" y="484631"/>
                  </a:moveTo>
                  <a:lnTo>
                    <a:pt x="2633468" y="484631"/>
                  </a:lnTo>
                </a:path>
                <a:path w="3347085" h="640079">
                  <a:moveTo>
                    <a:pt x="2670044" y="484631"/>
                  </a:moveTo>
                  <a:lnTo>
                    <a:pt x="2676140" y="484631"/>
                  </a:lnTo>
                </a:path>
                <a:path w="3347085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47085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47085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47085" h="640079">
                  <a:moveTo>
                    <a:pt x="2919980" y="484631"/>
                  </a:moveTo>
                  <a:lnTo>
                    <a:pt x="2950460" y="484631"/>
                  </a:lnTo>
                </a:path>
                <a:path w="3347085" h="640079">
                  <a:moveTo>
                    <a:pt x="3005324" y="484631"/>
                  </a:moveTo>
                  <a:lnTo>
                    <a:pt x="3011420" y="484631"/>
                  </a:lnTo>
                </a:path>
                <a:path w="3347085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47085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47085" h="640079">
                  <a:moveTo>
                    <a:pt x="3188204" y="484631"/>
                  </a:moveTo>
                  <a:lnTo>
                    <a:pt x="3206492" y="484631"/>
                  </a:lnTo>
                </a:path>
                <a:path w="3347085" h="640079">
                  <a:moveTo>
                    <a:pt x="3255260" y="484631"/>
                  </a:moveTo>
                  <a:lnTo>
                    <a:pt x="3285740" y="484631"/>
                  </a:lnTo>
                </a:path>
                <a:path w="3347085" h="640079">
                  <a:moveTo>
                    <a:pt x="3334508" y="484631"/>
                  </a:moveTo>
                  <a:lnTo>
                    <a:pt x="3346700" y="484631"/>
                  </a:lnTo>
                </a:path>
                <a:path w="3347085" h="640079">
                  <a:moveTo>
                    <a:pt x="73152" y="493775"/>
                  </a:moveTo>
                  <a:lnTo>
                    <a:pt x="91440" y="493775"/>
                  </a:lnTo>
                </a:path>
                <a:path w="3347085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47085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47085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47085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47085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47085" h="640079">
                  <a:moveTo>
                    <a:pt x="396240" y="493775"/>
                  </a:moveTo>
                  <a:lnTo>
                    <a:pt x="420623" y="493775"/>
                  </a:lnTo>
                </a:path>
                <a:path w="3347085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47085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47085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47085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47085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47085" h="640079">
                  <a:moveTo>
                    <a:pt x="725424" y="493775"/>
                  </a:moveTo>
                  <a:lnTo>
                    <a:pt x="755904" y="493775"/>
                  </a:lnTo>
                </a:path>
                <a:path w="3347085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47085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47085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47085" h="640079">
                  <a:moveTo>
                    <a:pt x="1060704" y="493775"/>
                  </a:moveTo>
                  <a:lnTo>
                    <a:pt x="1091184" y="493775"/>
                  </a:lnTo>
                </a:path>
                <a:path w="3347085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47085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47085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47085" h="640079">
                  <a:moveTo>
                    <a:pt x="1395980" y="493775"/>
                  </a:moveTo>
                  <a:lnTo>
                    <a:pt x="1426460" y="493775"/>
                  </a:lnTo>
                </a:path>
                <a:path w="3347085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47085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47085" h="640079">
                  <a:moveTo>
                    <a:pt x="1664204" y="493775"/>
                  </a:moveTo>
                  <a:lnTo>
                    <a:pt x="1670300" y="493775"/>
                  </a:lnTo>
                </a:path>
                <a:path w="3347085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47085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47085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47085" h="640079">
                  <a:moveTo>
                    <a:pt x="1999484" y="493775"/>
                  </a:moveTo>
                  <a:lnTo>
                    <a:pt x="2005580" y="493775"/>
                  </a:lnTo>
                </a:path>
                <a:path w="3347085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47085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47085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47085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47085" h="640079">
                  <a:moveTo>
                    <a:pt x="2334764" y="493775"/>
                  </a:moveTo>
                  <a:lnTo>
                    <a:pt x="2340860" y="493775"/>
                  </a:lnTo>
                </a:path>
                <a:path w="3347085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47085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47085" h="640079">
                  <a:moveTo>
                    <a:pt x="2609084" y="493775"/>
                  </a:moveTo>
                  <a:lnTo>
                    <a:pt x="2633468" y="493775"/>
                  </a:lnTo>
                </a:path>
                <a:path w="3347085" h="640079">
                  <a:moveTo>
                    <a:pt x="2670044" y="493775"/>
                  </a:moveTo>
                  <a:lnTo>
                    <a:pt x="2676140" y="493775"/>
                  </a:lnTo>
                </a:path>
                <a:path w="3347085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47085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47085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47085" h="640079">
                  <a:moveTo>
                    <a:pt x="2913884" y="493775"/>
                  </a:moveTo>
                  <a:lnTo>
                    <a:pt x="2944364" y="493775"/>
                  </a:lnTo>
                </a:path>
                <a:path w="3347085" h="640079">
                  <a:moveTo>
                    <a:pt x="3005324" y="493775"/>
                  </a:moveTo>
                  <a:lnTo>
                    <a:pt x="3011420" y="493775"/>
                  </a:lnTo>
                </a:path>
                <a:path w="3347085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47085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47085" h="640079">
                  <a:moveTo>
                    <a:pt x="3194300" y="493775"/>
                  </a:moveTo>
                  <a:lnTo>
                    <a:pt x="3212588" y="493775"/>
                  </a:lnTo>
                </a:path>
                <a:path w="3347085" h="640079">
                  <a:moveTo>
                    <a:pt x="3249164" y="493775"/>
                  </a:moveTo>
                  <a:lnTo>
                    <a:pt x="3279644" y="493775"/>
                  </a:lnTo>
                </a:path>
                <a:path w="3347085" h="640079">
                  <a:moveTo>
                    <a:pt x="3334508" y="493775"/>
                  </a:moveTo>
                  <a:lnTo>
                    <a:pt x="3340604" y="493775"/>
                  </a:lnTo>
                </a:path>
                <a:path w="3347085" h="640079">
                  <a:moveTo>
                    <a:pt x="73152" y="502919"/>
                  </a:moveTo>
                  <a:lnTo>
                    <a:pt x="91440" y="502919"/>
                  </a:lnTo>
                </a:path>
                <a:path w="3347085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47085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47085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47085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47085" h="640079">
                  <a:moveTo>
                    <a:pt x="390144" y="502919"/>
                  </a:moveTo>
                  <a:lnTo>
                    <a:pt x="414527" y="502919"/>
                  </a:lnTo>
                </a:path>
                <a:path w="3347085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47085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47085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47085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47085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47085" h="640079">
                  <a:moveTo>
                    <a:pt x="719328" y="502919"/>
                  </a:moveTo>
                  <a:lnTo>
                    <a:pt x="749808" y="502919"/>
                  </a:lnTo>
                </a:path>
                <a:path w="3347085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47085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47085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47085" h="640079">
                  <a:moveTo>
                    <a:pt x="1054608" y="502919"/>
                  </a:moveTo>
                  <a:lnTo>
                    <a:pt x="1085088" y="502919"/>
                  </a:lnTo>
                </a:path>
                <a:path w="3347085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47085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47085" h="640079">
                  <a:moveTo>
                    <a:pt x="1389884" y="502919"/>
                  </a:moveTo>
                  <a:lnTo>
                    <a:pt x="1420364" y="502919"/>
                  </a:lnTo>
                </a:path>
                <a:path w="3347085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47085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47085" h="640079">
                  <a:moveTo>
                    <a:pt x="1664204" y="502919"/>
                  </a:moveTo>
                  <a:lnTo>
                    <a:pt x="1670300" y="502919"/>
                  </a:lnTo>
                </a:path>
                <a:path w="3347085" h="640079">
                  <a:moveTo>
                    <a:pt x="1725164" y="502919"/>
                  </a:moveTo>
                  <a:lnTo>
                    <a:pt x="1755644" y="502919"/>
                  </a:lnTo>
                </a:path>
                <a:path w="3347085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47085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47085" h="640079">
                  <a:moveTo>
                    <a:pt x="1999484" y="502919"/>
                  </a:moveTo>
                  <a:lnTo>
                    <a:pt x="2005580" y="502919"/>
                  </a:lnTo>
                </a:path>
                <a:path w="3347085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47085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47085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47085" h="640079">
                  <a:moveTo>
                    <a:pt x="2334764" y="502919"/>
                  </a:moveTo>
                  <a:lnTo>
                    <a:pt x="2340860" y="502919"/>
                  </a:lnTo>
                </a:path>
                <a:path w="3347085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47085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47085" h="640079">
                  <a:moveTo>
                    <a:pt x="2609084" y="502919"/>
                  </a:moveTo>
                  <a:lnTo>
                    <a:pt x="2633468" y="502919"/>
                  </a:lnTo>
                </a:path>
                <a:path w="3347085" h="640079">
                  <a:moveTo>
                    <a:pt x="2670044" y="502919"/>
                  </a:moveTo>
                  <a:lnTo>
                    <a:pt x="2676140" y="502919"/>
                  </a:lnTo>
                </a:path>
                <a:path w="3347085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47085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47085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47085" h="640079">
                  <a:moveTo>
                    <a:pt x="2907788" y="502919"/>
                  </a:moveTo>
                  <a:lnTo>
                    <a:pt x="2938268" y="502919"/>
                  </a:lnTo>
                </a:path>
                <a:path w="3347085" h="640079">
                  <a:moveTo>
                    <a:pt x="3005324" y="502919"/>
                  </a:moveTo>
                  <a:lnTo>
                    <a:pt x="3011420" y="502919"/>
                  </a:lnTo>
                </a:path>
                <a:path w="3347085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47085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47085" h="640079">
                  <a:moveTo>
                    <a:pt x="3194300" y="502919"/>
                  </a:moveTo>
                  <a:lnTo>
                    <a:pt x="3212588" y="502919"/>
                  </a:lnTo>
                </a:path>
                <a:path w="3347085" h="640079">
                  <a:moveTo>
                    <a:pt x="3243068" y="502919"/>
                  </a:moveTo>
                  <a:lnTo>
                    <a:pt x="3273548" y="502919"/>
                  </a:lnTo>
                </a:path>
                <a:path w="3347085" h="640079">
                  <a:moveTo>
                    <a:pt x="3334508" y="502919"/>
                  </a:moveTo>
                  <a:lnTo>
                    <a:pt x="3340604" y="502919"/>
                  </a:lnTo>
                </a:path>
                <a:path w="3347085" h="640079">
                  <a:moveTo>
                    <a:pt x="73152" y="512063"/>
                  </a:moveTo>
                  <a:lnTo>
                    <a:pt x="91440" y="512063"/>
                  </a:lnTo>
                </a:path>
                <a:path w="3347085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47085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47085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47085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47085" h="640079">
                  <a:moveTo>
                    <a:pt x="384048" y="512063"/>
                  </a:moveTo>
                  <a:lnTo>
                    <a:pt x="408431" y="512063"/>
                  </a:lnTo>
                </a:path>
                <a:path w="3347085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47085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47085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47085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47085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47085" h="640079">
                  <a:moveTo>
                    <a:pt x="713232" y="512063"/>
                  </a:moveTo>
                  <a:lnTo>
                    <a:pt x="743712" y="512063"/>
                  </a:lnTo>
                </a:path>
                <a:path w="3347085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47085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47085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47085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47085" h="640079">
                  <a:moveTo>
                    <a:pt x="1048512" y="512063"/>
                  </a:moveTo>
                  <a:lnTo>
                    <a:pt x="1078992" y="512063"/>
                  </a:lnTo>
                </a:path>
                <a:path w="3347085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47085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47085" h="640079">
                  <a:moveTo>
                    <a:pt x="1383788" y="512063"/>
                  </a:moveTo>
                  <a:lnTo>
                    <a:pt x="1414268" y="512063"/>
                  </a:lnTo>
                </a:path>
                <a:path w="3347085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47085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47085" h="640079">
                  <a:moveTo>
                    <a:pt x="1664204" y="512063"/>
                  </a:moveTo>
                  <a:lnTo>
                    <a:pt x="1670300" y="512063"/>
                  </a:lnTo>
                </a:path>
                <a:path w="3347085" h="640079">
                  <a:moveTo>
                    <a:pt x="1719068" y="512063"/>
                  </a:moveTo>
                  <a:lnTo>
                    <a:pt x="1749548" y="512063"/>
                  </a:lnTo>
                </a:path>
                <a:path w="3347085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47085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47085" h="640079">
                  <a:moveTo>
                    <a:pt x="1999484" y="512063"/>
                  </a:moveTo>
                  <a:lnTo>
                    <a:pt x="2005580" y="512063"/>
                  </a:lnTo>
                </a:path>
                <a:path w="3347085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47085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47085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47085" h="640079">
                  <a:moveTo>
                    <a:pt x="2334764" y="512063"/>
                  </a:moveTo>
                  <a:lnTo>
                    <a:pt x="2340860" y="512063"/>
                  </a:lnTo>
                </a:path>
                <a:path w="3347085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47085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47085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47085" h="640079">
                  <a:moveTo>
                    <a:pt x="2560316" y="512063"/>
                  </a:moveTo>
                  <a:lnTo>
                    <a:pt x="2578604" y="512063"/>
                  </a:lnTo>
                </a:path>
                <a:path w="3347085" h="640079">
                  <a:moveTo>
                    <a:pt x="2609084" y="512063"/>
                  </a:moveTo>
                  <a:lnTo>
                    <a:pt x="2633468" y="512063"/>
                  </a:lnTo>
                </a:path>
                <a:path w="3347085" h="640079">
                  <a:moveTo>
                    <a:pt x="2670044" y="512063"/>
                  </a:moveTo>
                  <a:lnTo>
                    <a:pt x="2676140" y="512063"/>
                  </a:lnTo>
                </a:path>
                <a:path w="3347085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47085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47085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47085" h="640079">
                  <a:moveTo>
                    <a:pt x="2901692" y="512063"/>
                  </a:moveTo>
                  <a:lnTo>
                    <a:pt x="2932172" y="512063"/>
                  </a:lnTo>
                </a:path>
                <a:path w="3347085" h="640079">
                  <a:moveTo>
                    <a:pt x="3005324" y="512063"/>
                  </a:moveTo>
                  <a:lnTo>
                    <a:pt x="3011420" y="512063"/>
                  </a:lnTo>
                </a:path>
                <a:path w="3347085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47085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47085" h="640079">
                  <a:moveTo>
                    <a:pt x="3194300" y="512063"/>
                  </a:moveTo>
                  <a:lnTo>
                    <a:pt x="3212588" y="512063"/>
                  </a:lnTo>
                </a:path>
                <a:path w="3347085" h="640079">
                  <a:moveTo>
                    <a:pt x="3236972" y="512063"/>
                  </a:moveTo>
                  <a:lnTo>
                    <a:pt x="3267452" y="512063"/>
                  </a:lnTo>
                </a:path>
                <a:path w="3347085" h="640079">
                  <a:moveTo>
                    <a:pt x="3334508" y="512063"/>
                  </a:moveTo>
                  <a:lnTo>
                    <a:pt x="3340604" y="512063"/>
                  </a:lnTo>
                </a:path>
                <a:path w="3347085" h="640079">
                  <a:moveTo>
                    <a:pt x="73152" y="521207"/>
                  </a:moveTo>
                  <a:lnTo>
                    <a:pt x="91440" y="521207"/>
                  </a:lnTo>
                </a:path>
                <a:path w="3347085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47085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47085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47085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47085" h="640079">
                  <a:moveTo>
                    <a:pt x="384048" y="521207"/>
                  </a:moveTo>
                  <a:lnTo>
                    <a:pt x="402336" y="521207"/>
                  </a:lnTo>
                </a:path>
                <a:path w="3347085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47085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47085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47085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47085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47085" h="640079">
                  <a:moveTo>
                    <a:pt x="713232" y="521207"/>
                  </a:moveTo>
                  <a:lnTo>
                    <a:pt x="737615" y="521207"/>
                  </a:lnTo>
                </a:path>
                <a:path w="3347085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47085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47085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47085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47085" h="640079">
                  <a:moveTo>
                    <a:pt x="1048512" y="521207"/>
                  </a:moveTo>
                  <a:lnTo>
                    <a:pt x="1072895" y="521207"/>
                  </a:lnTo>
                </a:path>
                <a:path w="3347085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47085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47085" h="640079">
                  <a:moveTo>
                    <a:pt x="1383788" y="521207"/>
                  </a:moveTo>
                  <a:lnTo>
                    <a:pt x="1408172" y="521207"/>
                  </a:lnTo>
                </a:path>
                <a:path w="3347085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47085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47085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47085" h="640079">
                  <a:moveTo>
                    <a:pt x="1664204" y="521207"/>
                  </a:moveTo>
                  <a:lnTo>
                    <a:pt x="1670300" y="521207"/>
                  </a:lnTo>
                </a:path>
                <a:path w="3347085" h="640079">
                  <a:moveTo>
                    <a:pt x="1719068" y="521207"/>
                  </a:moveTo>
                  <a:lnTo>
                    <a:pt x="1743452" y="521207"/>
                  </a:lnTo>
                </a:path>
                <a:path w="3347085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47085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47085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47085" h="640079">
                  <a:moveTo>
                    <a:pt x="1999484" y="521207"/>
                  </a:moveTo>
                  <a:lnTo>
                    <a:pt x="2005580" y="521207"/>
                  </a:lnTo>
                </a:path>
                <a:path w="3347085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47085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47085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47085" h="640079">
                  <a:moveTo>
                    <a:pt x="2334764" y="521207"/>
                  </a:moveTo>
                  <a:lnTo>
                    <a:pt x="2340860" y="521207"/>
                  </a:lnTo>
                </a:path>
                <a:path w="3347085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47085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47085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47085" h="640079">
                  <a:moveTo>
                    <a:pt x="2560316" y="521207"/>
                  </a:moveTo>
                  <a:lnTo>
                    <a:pt x="2578604" y="521207"/>
                  </a:lnTo>
                </a:path>
                <a:path w="3347085" h="640079">
                  <a:moveTo>
                    <a:pt x="2609084" y="521207"/>
                  </a:moveTo>
                  <a:lnTo>
                    <a:pt x="2633468" y="521207"/>
                  </a:lnTo>
                </a:path>
                <a:path w="3347085" h="640079">
                  <a:moveTo>
                    <a:pt x="2670044" y="521207"/>
                  </a:moveTo>
                  <a:lnTo>
                    <a:pt x="2676140" y="521207"/>
                  </a:lnTo>
                </a:path>
                <a:path w="3347085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47085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47085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47085" h="640079">
                  <a:moveTo>
                    <a:pt x="2901692" y="521207"/>
                  </a:moveTo>
                  <a:lnTo>
                    <a:pt x="2926076" y="521207"/>
                  </a:lnTo>
                </a:path>
                <a:path w="3347085" h="640079">
                  <a:moveTo>
                    <a:pt x="3005324" y="521207"/>
                  </a:moveTo>
                  <a:lnTo>
                    <a:pt x="3011420" y="521207"/>
                  </a:lnTo>
                </a:path>
                <a:path w="3347085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47085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47085" h="640079">
                  <a:moveTo>
                    <a:pt x="3194300" y="521207"/>
                  </a:moveTo>
                  <a:lnTo>
                    <a:pt x="3212588" y="521207"/>
                  </a:lnTo>
                </a:path>
                <a:path w="3347085" h="640079">
                  <a:moveTo>
                    <a:pt x="3236972" y="521207"/>
                  </a:moveTo>
                  <a:lnTo>
                    <a:pt x="3261356" y="521207"/>
                  </a:lnTo>
                </a:path>
                <a:path w="3347085" h="640079">
                  <a:moveTo>
                    <a:pt x="3334508" y="521207"/>
                  </a:moveTo>
                  <a:lnTo>
                    <a:pt x="3346700" y="521207"/>
                  </a:lnTo>
                </a:path>
                <a:path w="3347085" h="640079">
                  <a:moveTo>
                    <a:pt x="73152" y="530351"/>
                  </a:moveTo>
                  <a:lnTo>
                    <a:pt x="91440" y="530351"/>
                  </a:lnTo>
                </a:path>
                <a:path w="3347085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47085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47085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47085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47085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47085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47085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47085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47085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47085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47085" h="640079">
                  <a:moveTo>
                    <a:pt x="713232" y="530351"/>
                  </a:moveTo>
                  <a:lnTo>
                    <a:pt x="731520" y="530351"/>
                  </a:lnTo>
                </a:path>
                <a:path w="3347085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47085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47085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47085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47085" h="640079">
                  <a:moveTo>
                    <a:pt x="1042416" y="530351"/>
                  </a:moveTo>
                  <a:lnTo>
                    <a:pt x="1066799" y="530351"/>
                  </a:lnTo>
                </a:path>
                <a:path w="3347085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47085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47085" h="640079">
                  <a:moveTo>
                    <a:pt x="1377692" y="530351"/>
                  </a:moveTo>
                  <a:lnTo>
                    <a:pt x="1402076" y="530351"/>
                  </a:lnTo>
                </a:path>
                <a:path w="3347085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47085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47085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47085" h="640079">
                  <a:moveTo>
                    <a:pt x="1664204" y="530351"/>
                  </a:moveTo>
                  <a:lnTo>
                    <a:pt x="1670300" y="530351"/>
                  </a:lnTo>
                </a:path>
                <a:path w="3347085" h="640079">
                  <a:moveTo>
                    <a:pt x="1712972" y="530351"/>
                  </a:moveTo>
                  <a:lnTo>
                    <a:pt x="1737356" y="530351"/>
                  </a:lnTo>
                </a:path>
                <a:path w="3347085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47085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47085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47085" h="640079">
                  <a:moveTo>
                    <a:pt x="1999484" y="530351"/>
                  </a:moveTo>
                  <a:lnTo>
                    <a:pt x="2005580" y="530351"/>
                  </a:lnTo>
                </a:path>
                <a:path w="3347085" h="640079">
                  <a:moveTo>
                    <a:pt x="2048252" y="530351"/>
                  </a:moveTo>
                  <a:lnTo>
                    <a:pt x="2072636" y="530351"/>
                  </a:lnTo>
                </a:path>
                <a:path w="3347085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47085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47085" h="640079">
                  <a:moveTo>
                    <a:pt x="2334764" y="530351"/>
                  </a:moveTo>
                  <a:lnTo>
                    <a:pt x="2340860" y="530351"/>
                  </a:lnTo>
                </a:path>
                <a:path w="3347085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47085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47085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47085" h="640079">
                  <a:moveTo>
                    <a:pt x="2566412" y="530351"/>
                  </a:moveTo>
                  <a:lnTo>
                    <a:pt x="2584700" y="530351"/>
                  </a:lnTo>
                </a:path>
                <a:path w="3347085" h="640079">
                  <a:moveTo>
                    <a:pt x="2602988" y="530351"/>
                  </a:moveTo>
                  <a:lnTo>
                    <a:pt x="2627372" y="530351"/>
                  </a:lnTo>
                </a:path>
                <a:path w="3347085" h="640079">
                  <a:moveTo>
                    <a:pt x="2670044" y="530351"/>
                  </a:moveTo>
                  <a:lnTo>
                    <a:pt x="2676140" y="530351"/>
                  </a:lnTo>
                </a:path>
                <a:path w="3347085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47085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47085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47085" h="640079">
                  <a:moveTo>
                    <a:pt x="2895596" y="530351"/>
                  </a:moveTo>
                  <a:lnTo>
                    <a:pt x="2919980" y="530351"/>
                  </a:lnTo>
                </a:path>
                <a:path w="3347085" h="640079">
                  <a:moveTo>
                    <a:pt x="3005324" y="530351"/>
                  </a:moveTo>
                  <a:lnTo>
                    <a:pt x="3011420" y="530351"/>
                  </a:lnTo>
                </a:path>
                <a:path w="3347085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47085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47085" h="640079">
                  <a:moveTo>
                    <a:pt x="3188204" y="530351"/>
                  </a:moveTo>
                  <a:lnTo>
                    <a:pt x="3212588" y="530351"/>
                  </a:lnTo>
                </a:path>
                <a:path w="3347085" h="640079">
                  <a:moveTo>
                    <a:pt x="3230876" y="530351"/>
                  </a:moveTo>
                  <a:lnTo>
                    <a:pt x="3255260" y="530351"/>
                  </a:lnTo>
                </a:path>
                <a:path w="3347085" h="640079">
                  <a:moveTo>
                    <a:pt x="3334508" y="530351"/>
                  </a:moveTo>
                  <a:lnTo>
                    <a:pt x="3340604" y="530351"/>
                  </a:lnTo>
                </a:path>
                <a:path w="3347085" h="640079">
                  <a:moveTo>
                    <a:pt x="73152" y="539495"/>
                  </a:moveTo>
                  <a:lnTo>
                    <a:pt x="91440" y="539495"/>
                  </a:lnTo>
                </a:path>
                <a:path w="3347085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47085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47085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47085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47085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47085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47085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47085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47085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47085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47085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47085" h="640079">
                  <a:moveTo>
                    <a:pt x="1042416" y="539495"/>
                  </a:moveTo>
                  <a:lnTo>
                    <a:pt x="1115568" y="539495"/>
                  </a:lnTo>
                </a:path>
                <a:path w="3347085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47085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47085" h="640079">
                  <a:moveTo>
                    <a:pt x="1377692" y="539495"/>
                  </a:moveTo>
                  <a:lnTo>
                    <a:pt x="1450844" y="539495"/>
                  </a:lnTo>
                </a:path>
                <a:path w="3347085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47085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47085" h="640079">
                  <a:moveTo>
                    <a:pt x="1664204" y="539495"/>
                  </a:moveTo>
                  <a:lnTo>
                    <a:pt x="1670300" y="539495"/>
                  </a:lnTo>
                </a:path>
                <a:path w="3347085" h="640079">
                  <a:moveTo>
                    <a:pt x="1712972" y="539495"/>
                  </a:moveTo>
                  <a:lnTo>
                    <a:pt x="1786124" y="539495"/>
                  </a:lnTo>
                </a:path>
                <a:path w="3347085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47085" h="640079">
                  <a:moveTo>
                    <a:pt x="1895852" y="539495"/>
                  </a:moveTo>
                  <a:lnTo>
                    <a:pt x="1962908" y="539495"/>
                  </a:lnTo>
                </a:path>
                <a:path w="3347085" h="640079">
                  <a:moveTo>
                    <a:pt x="1999484" y="539495"/>
                  </a:moveTo>
                  <a:lnTo>
                    <a:pt x="2005580" y="539495"/>
                  </a:lnTo>
                </a:path>
                <a:path w="3347085" h="640079">
                  <a:moveTo>
                    <a:pt x="2048252" y="539495"/>
                  </a:moveTo>
                  <a:lnTo>
                    <a:pt x="2121404" y="539495"/>
                  </a:lnTo>
                </a:path>
                <a:path w="3347085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47085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47085" h="640079">
                  <a:moveTo>
                    <a:pt x="2334764" y="539495"/>
                  </a:moveTo>
                  <a:lnTo>
                    <a:pt x="2340860" y="539495"/>
                  </a:lnTo>
                </a:path>
                <a:path w="3347085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47085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47085" h="640079">
                  <a:moveTo>
                    <a:pt x="2566412" y="539495"/>
                  </a:moveTo>
                  <a:lnTo>
                    <a:pt x="2627372" y="539495"/>
                  </a:lnTo>
                </a:path>
                <a:path w="3347085" h="640079">
                  <a:moveTo>
                    <a:pt x="2670044" y="539495"/>
                  </a:moveTo>
                  <a:lnTo>
                    <a:pt x="2676140" y="539495"/>
                  </a:lnTo>
                </a:path>
                <a:path w="3347085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47085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47085" h="640079">
                  <a:moveTo>
                    <a:pt x="2895596" y="539495"/>
                  </a:moveTo>
                  <a:lnTo>
                    <a:pt x="2968748" y="539495"/>
                  </a:lnTo>
                </a:path>
                <a:path w="3347085" h="640079">
                  <a:moveTo>
                    <a:pt x="3005324" y="539495"/>
                  </a:moveTo>
                  <a:lnTo>
                    <a:pt x="3011420" y="539495"/>
                  </a:lnTo>
                </a:path>
                <a:path w="3347085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47085" h="640079">
                  <a:moveTo>
                    <a:pt x="3145532" y="539495"/>
                  </a:moveTo>
                  <a:lnTo>
                    <a:pt x="3206492" y="539495"/>
                  </a:lnTo>
                </a:path>
                <a:path w="3347085" h="640079">
                  <a:moveTo>
                    <a:pt x="3230876" y="539495"/>
                  </a:moveTo>
                  <a:lnTo>
                    <a:pt x="3304028" y="539495"/>
                  </a:lnTo>
                </a:path>
                <a:path w="3347085" h="640079">
                  <a:moveTo>
                    <a:pt x="3334508" y="539495"/>
                  </a:moveTo>
                  <a:lnTo>
                    <a:pt x="3340604" y="539495"/>
                  </a:lnTo>
                </a:path>
                <a:path w="3347085" h="640079">
                  <a:moveTo>
                    <a:pt x="73152" y="548639"/>
                  </a:moveTo>
                  <a:lnTo>
                    <a:pt x="91440" y="548639"/>
                  </a:lnTo>
                </a:path>
                <a:path w="3347085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47085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47085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47085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47085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47085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47085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47085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47085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47085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47085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47085" h="640079">
                  <a:moveTo>
                    <a:pt x="1036319" y="548639"/>
                  </a:moveTo>
                  <a:lnTo>
                    <a:pt x="1115567" y="548639"/>
                  </a:lnTo>
                </a:path>
                <a:path w="3347085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47085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47085" h="640079">
                  <a:moveTo>
                    <a:pt x="1371596" y="548639"/>
                  </a:moveTo>
                  <a:lnTo>
                    <a:pt x="1450844" y="548639"/>
                  </a:lnTo>
                </a:path>
                <a:path w="3347085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47085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47085" h="640079">
                  <a:moveTo>
                    <a:pt x="1664204" y="548639"/>
                  </a:moveTo>
                  <a:lnTo>
                    <a:pt x="1670300" y="548639"/>
                  </a:lnTo>
                </a:path>
                <a:path w="3347085" h="640079">
                  <a:moveTo>
                    <a:pt x="1706876" y="548639"/>
                  </a:moveTo>
                  <a:lnTo>
                    <a:pt x="1786124" y="548639"/>
                  </a:lnTo>
                </a:path>
                <a:path w="3347085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47085" h="640079">
                  <a:moveTo>
                    <a:pt x="1889756" y="548639"/>
                  </a:moveTo>
                  <a:lnTo>
                    <a:pt x="1962908" y="548639"/>
                  </a:lnTo>
                </a:path>
                <a:path w="3347085" h="640079">
                  <a:moveTo>
                    <a:pt x="1999484" y="548639"/>
                  </a:moveTo>
                  <a:lnTo>
                    <a:pt x="2005580" y="548639"/>
                  </a:lnTo>
                </a:path>
                <a:path w="3347085" h="640079">
                  <a:moveTo>
                    <a:pt x="2042156" y="548639"/>
                  </a:moveTo>
                  <a:lnTo>
                    <a:pt x="2121404" y="548639"/>
                  </a:lnTo>
                </a:path>
                <a:path w="3347085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47085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47085" h="640079">
                  <a:moveTo>
                    <a:pt x="2334764" y="548639"/>
                  </a:moveTo>
                  <a:lnTo>
                    <a:pt x="2340860" y="548639"/>
                  </a:lnTo>
                </a:path>
                <a:path w="3347085" h="640079">
                  <a:moveTo>
                    <a:pt x="2377436" y="548639"/>
                  </a:moveTo>
                  <a:lnTo>
                    <a:pt x="2456684" y="548639"/>
                  </a:lnTo>
                </a:path>
                <a:path w="3347085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47085" h="640079">
                  <a:moveTo>
                    <a:pt x="2572508" y="548639"/>
                  </a:moveTo>
                  <a:lnTo>
                    <a:pt x="2621276" y="548639"/>
                  </a:lnTo>
                </a:path>
                <a:path w="3347085" h="640079">
                  <a:moveTo>
                    <a:pt x="2670044" y="548639"/>
                  </a:moveTo>
                  <a:lnTo>
                    <a:pt x="2676140" y="548639"/>
                  </a:lnTo>
                </a:path>
                <a:path w="3347085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47085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47085" h="640079">
                  <a:moveTo>
                    <a:pt x="2889500" y="548639"/>
                  </a:moveTo>
                  <a:lnTo>
                    <a:pt x="2968748" y="548639"/>
                  </a:lnTo>
                </a:path>
                <a:path w="3347085" h="640079">
                  <a:moveTo>
                    <a:pt x="3005324" y="548639"/>
                  </a:moveTo>
                  <a:lnTo>
                    <a:pt x="3011420" y="548639"/>
                  </a:lnTo>
                </a:path>
                <a:path w="3347085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47085" h="640079">
                  <a:moveTo>
                    <a:pt x="3151628" y="548639"/>
                  </a:moveTo>
                  <a:lnTo>
                    <a:pt x="3200396" y="548639"/>
                  </a:lnTo>
                </a:path>
                <a:path w="3347085" h="640079">
                  <a:moveTo>
                    <a:pt x="3224780" y="548639"/>
                  </a:moveTo>
                  <a:lnTo>
                    <a:pt x="3304028" y="548639"/>
                  </a:lnTo>
                </a:path>
                <a:path w="3347085" h="640079">
                  <a:moveTo>
                    <a:pt x="3334508" y="548639"/>
                  </a:moveTo>
                  <a:lnTo>
                    <a:pt x="3340604" y="548639"/>
                  </a:lnTo>
                </a:path>
                <a:path w="3347085" h="640079">
                  <a:moveTo>
                    <a:pt x="73152" y="557783"/>
                  </a:moveTo>
                  <a:lnTo>
                    <a:pt x="91440" y="557783"/>
                  </a:lnTo>
                </a:path>
                <a:path w="3347085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47085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47085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47085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47085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47085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47085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47085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47085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47085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47085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47085" h="640079">
                  <a:moveTo>
                    <a:pt x="1036319" y="557783"/>
                  </a:moveTo>
                  <a:lnTo>
                    <a:pt x="1115567" y="557783"/>
                  </a:lnTo>
                </a:path>
                <a:path w="3347085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47085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47085" h="640079">
                  <a:moveTo>
                    <a:pt x="1371596" y="557783"/>
                  </a:moveTo>
                  <a:lnTo>
                    <a:pt x="1450844" y="557783"/>
                  </a:lnTo>
                </a:path>
                <a:path w="3347085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47085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47085" h="640079">
                  <a:moveTo>
                    <a:pt x="1664204" y="557783"/>
                  </a:moveTo>
                  <a:lnTo>
                    <a:pt x="1670300" y="557783"/>
                  </a:lnTo>
                </a:path>
                <a:path w="3347085" h="640079">
                  <a:moveTo>
                    <a:pt x="1706876" y="557783"/>
                  </a:moveTo>
                  <a:lnTo>
                    <a:pt x="1786124" y="557783"/>
                  </a:lnTo>
                </a:path>
                <a:path w="3347085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47085" h="640079">
                  <a:moveTo>
                    <a:pt x="1889756" y="557783"/>
                  </a:moveTo>
                  <a:lnTo>
                    <a:pt x="1962908" y="557783"/>
                  </a:lnTo>
                </a:path>
                <a:path w="3347085" h="640079">
                  <a:moveTo>
                    <a:pt x="1999484" y="557783"/>
                  </a:moveTo>
                  <a:lnTo>
                    <a:pt x="2005580" y="557783"/>
                  </a:lnTo>
                </a:path>
                <a:path w="3347085" h="640079">
                  <a:moveTo>
                    <a:pt x="2042156" y="557783"/>
                  </a:moveTo>
                  <a:lnTo>
                    <a:pt x="2121404" y="557783"/>
                  </a:lnTo>
                </a:path>
                <a:path w="3347085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47085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47085" h="640079">
                  <a:moveTo>
                    <a:pt x="2334764" y="557783"/>
                  </a:moveTo>
                  <a:lnTo>
                    <a:pt x="2340860" y="557783"/>
                  </a:lnTo>
                </a:path>
                <a:path w="3347085" h="640079">
                  <a:moveTo>
                    <a:pt x="2377436" y="557783"/>
                  </a:moveTo>
                  <a:lnTo>
                    <a:pt x="2456684" y="557783"/>
                  </a:lnTo>
                </a:path>
                <a:path w="3347085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47085" h="640079">
                  <a:moveTo>
                    <a:pt x="2578604" y="557783"/>
                  </a:moveTo>
                  <a:lnTo>
                    <a:pt x="2609084" y="557783"/>
                  </a:lnTo>
                </a:path>
                <a:path w="3347085" h="640079">
                  <a:moveTo>
                    <a:pt x="2670044" y="557783"/>
                  </a:moveTo>
                  <a:lnTo>
                    <a:pt x="2676140" y="557783"/>
                  </a:lnTo>
                </a:path>
                <a:path w="3347085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47085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47085" h="640079">
                  <a:moveTo>
                    <a:pt x="2889500" y="557783"/>
                  </a:moveTo>
                  <a:lnTo>
                    <a:pt x="2968748" y="557783"/>
                  </a:lnTo>
                </a:path>
                <a:path w="3347085" h="640079">
                  <a:moveTo>
                    <a:pt x="3005324" y="557783"/>
                  </a:moveTo>
                  <a:lnTo>
                    <a:pt x="3011420" y="557783"/>
                  </a:lnTo>
                </a:path>
                <a:path w="3347085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47085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47085" h="640079">
                  <a:moveTo>
                    <a:pt x="3224780" y="557783"/>
                  </a:moveTo>
                  <a:lnTo>
                    <a:pt x="3304028" y="557783"/>
                  </a:lnTo>
                </a:path>
                <a:path w="3347085" h="640079">
                  <a:moveTo>
                    <a:pt x="3334508" y="557783"/>
                  </a:moveTo>
                  <a:lnTo>
                    <a:pt x="3346700" y="557783"/>
                  </a:lnTo>
                </a:path>
                <a:path w="3347085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47085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47085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47085" h="640079">
                  <a:moveTo>
                    <a:pt x="1664204" y="566927"/>
                  </a:moveTo>
                  <a:lnTo>
                    <a:pt x="1670300" y="566927"/>
                  </a:lnTo>
                </a:path>
                <a:path w="3347085" h="640079">
                  <a:moveTo>
                    <a:pt x="1999484" y="566927"/>
                  </a:moveTo>
                  <a:lnTo>
                    <a:pt x="2005580" y="566927"/>
                  </a:lnTo>
                </a:path>
                <a:path w="3347085" h="640079">
                  <a:moveTo>
                    <a:pt x="2334764" y="566927"/>
                  </a:moveTo>
                  <a:lnTo>
                    <a:pt x="2340860" y="566927"/>
                  </a:lnTo>
                </a:path>
                <a:path w="3347085" h="640079">
                  <a:moveTo>
                    <a:pt x="2670044" y="566927"/>
                  </a:moveTo>
                  <a:lnTo>
                    <a:pt x="2676140" y="566927"/>
                  </a:lnTo>
                </a:path>
                <a:path w="3347085" h="640079">
                  <a:moveTo>
                    <a:pt x="3005324" y="566927"/>
                  </a:moveTo>
                  <a:lnTo>
                    <a:pt x="3011420" y="566927"/>
                  </a:lnTo>
                </a:path>
                <a:path w="3347085" h="640079">
                  <a:moveTo>
                    <a:pt x="3334508" y="566927"/>
                  </a:moveTo>
                  <a:lnTo>
                    <a:pt x="3340604" y="566927"/>
                  </a:lnTo>
                </a:path>
                <a:path w="3347085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47085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47085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47085" h="640079">
                  <a:moveTo>
                    <a:pt x="1664204" y="576071"/>
                  </a:moveTo>
                  <a:lnTo>
                    <a:pt x="1670300" y="576071"/>
                  </a:lnTo>
                </a:path>
                <a:path w="3347085" h="640079">
                  <a:moveTo>
                    <a:pt x="1999484" y="576071"/>
                  </a:moveTo>
                  <a:lnTo>
                    <a:pt x="2005580" y="576071"/>
                  </a:lnTo>
                </a:path>
                <a:path w="3347085" h="640079">
                  <a:moveTo>
                    <a:pt x="2334764" y="576071"/>
                  </a:moveTo>
                  <a:lnTo>
                    <a:pt x="2340860" y="576071"/>
                  </a:lnTo>
                </a:path>
                <a:path w="3347085" h="640079">
                  <a:moveTo>
                    <a:pt x="2670044" y="576071"/>
                  </a:moveTo>
                  <a:lnTo>
                    <a:pt x="2676140" y="576071"/>
                  </a:lnTo>
                </a:path>
                <a:path w="3347085" h="640079">
                  <a:moveTo>
                    <a:pt x="3005324" y="576071"/>
                  </a:moveTo>
                  <a:lnTo>
                    <a:pt x="3011420" y="576071"/>
                  </a:lnTo>
                </a:path>
                <a:path w="3347085" h="640079">
                  <a:moveTo>
                    <a:pt x="3334508" y="576071"/>
                  </a:moveTo>
                  <a:lnTo>
                    <a:pt x="3340604" y="576071"/>
                  </a:lnTo>
                </a:path>
                <a:path w="3347085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47085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47085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47085" h="640079">
                  <a:moveTo>
                    <a:pt x="1664204" y="585215"/>
                  </a:moveTo>
                  <a:lnTo>
                    <a:pt x="1670300" y="585215"/>
                  </a:lnTo>
                </a:path>
                <a:path w="3347085" h="640079">
                  <a:moveTo>
                    <a:pt x="1999484" y="585215"/>
                  </a:moveTo>
                  <a:lnTo>
                    <a:pt x="2005580" y="585215"/>
                  </a:lnTo>
                </a:path>
                <a:path w="3347085" h="640079">
                  <a:moveTo>
                    <a:pt x="2334764" y="585215"/>
                  </a:moveTo>
                  <a:lnTo>
                    <a:pt x="2340860" y="585215"/>
                  </a:lnTo>
                </a:path>
                <a:path w="3347085" h="640079">
                  <a:moveTo>
                    <a:pt x="2670044" y="585215"/>
                  </a:moveTo>
                  <a:lnTo>
                    <a:pt x="2676140" y="585215"/>
                  </a:lnTo>
                </a:path>
                <a:path w="3347085" h="640079">
                  <a:moveTo>
                    <a:pt x="3005324" y="585215"/>
                  </a:moveTo>
                  <a:lnTo>
                    <a:pt x="3011420" y="585215"/>
                  </a:lnTo>
                </a:path>
                <a:path w="3347085" h="640079">
                  <a:moveTo>
                    <a:pt x="3334508" y="585215"/>
                  </a:moveTo>
                  <a:lnTo>
                    <a:pt x="3346700" y="585215"/>
                  </a:lnTo>
                </a:path>
                <a:path w="3347085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47085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47085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47085" h="640079">
                  <a:moveTo>
                    <a:pt x="1664204" y="594359"/>
                  </a:moveTo>
                  <a:lnTo>
                    <a:pt x="1670300" y="594359"/>
                  </a:lnTo>
                </a:path>
                <a:path w="3347085" h="640079">
                  <a:moveTo>
                    <a:pt x="1999484" y="594359"/>
                  </a:moveTo>
                  <a:lnTo>
                    <a:pt x="2005580" y="594359"/>
                  </a:lnTo>
                </a:path>
                <a:path w="3347085" h="640079">
                  <a:moveTo>
                    <a:pt x="2334764" y="594359"/>
                  </a:moveTo>
                  <a:lnTo>
                    <a:pt x="2340860" y="594359"/>
                  </a:lnTo>
                </a:path>
                <a:path w="3347085" h="640079">
                  <a:moveTo>
                    <a:pt x="2670044" y="594359"/>
                  </a:moveTo>
                  <a:lnTo>
                    <a:pt x="2676140" y="594359"/>
                  </a:lnTo>
                </a:path>
                <a:path w="3347085" h="640079">
                  <a:moveTo>
                    <a:pt x="3005324" y="594359"/>
                  </a:moveTo>
                  <a:lnTo>
                    <a:pt x="3011420" y="594359"/>
                  </a:lnTo>
                </a:path>
                <a:path w="3347085" h="640079">
                  <a:moveTo>
                    <a:pt x="3334508" y="594359"/>
                  </a:moveTo>
                  <a:lnTo>
                    <a:pt x="3340604" y="594359"/>
                  </a:lnTo>
                </a:path>
                <a:path w="3347085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47085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47085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47085" h="640079">
                  <a:moveTo>
                    <a:pt x="1664204" y="603503"/>
                  </a:moveTo>
                  <a:lnTo>
                    <a:pt x="1670300" y="603503"/>
                  </a:lnTo>
                </a:path>
                <a:path w="3347085" h="640079">
                  <a:moveTo>
                    <a:pt x="1999484" y="603503"/>
                  </a:moveTo>
                  <a:lnTo>
                    <a:pt x="2005580" y="603503"/>
                  </a:lnTo>
                </a:path>
                <a:path w="3347085" h="640079">
                  <a:moveTo>
                    <a:pt x="2334764" y="603503"/>
                  </a:moveTo>
                  <a:lnTo>
                    <a:pt x="2340860" y="603503"/>
                  </a:lnTo>
                </a:path>
                <a:path w="3347085" h="640079">
                  <a:moveTo>
                    <a:pt x="2670044" y="603503"/>
                  </a:moveTo>
                  <a:lnTo>
                    <a:pt x="2676140" y="603503"/>
                  </a:lnTo>
                </a:path>
                <a:path w="3347085" h="640079">
                  <a:moveTo>
                    <a:pt x="3005324" y="603503"/>
                  </a:moveTo>
                  <a:lnTo>
                    <a:pt x="3011420" y="603503"/>
                  </a:lnTo>
                </a:path>
                <a:path w="3347085" h="640079">
                  <a:moveTo>
                    <a:pt x="3334508" y="603503"/>
                  </a:moveTo>
                  <a:lnTo>
                    <a:pt x="3340604" y="603503"/>
                  </a:lnTo>
                </a:path>
                <a:path w="3347085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47085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47085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47085" h="640079">
                  <a:moveTo>
                    <a:pt x="1664204" y="612647"/>
                  </a:moveTo>
                  <a:lnTo>
                    <a:pt x="1670300" y="612647"/>
                  </a:lnTo>
                </a:path>
                <a:path w="3347085" h="640079">
                  <a:moveTo>
                    <a:pt x="1999484" y="612647"/>
                  </a:moveTo>
                  <a:lnTo>
                    <a:pt x="2005580" y="612647"/>
                  </a:lnTo>
                </a:path>
                <a:path w="3347085" h="640079">
                  <a:moveTo>
                    <a:pt x="2334764" y="612647"/>
                  </a:moveTo>
                  <a:lnTo>
                    <a:pt x="2340860" y="612647"/>
                  </a:lnTo>
                </a:path>
                <a:path w="3347085" h="640079">
                  <a:moveTo>
                    <a:pt x="2670044" y="612647"/>
                  </a:moveTo>
                  <a:lnTo>
                    <a:pt x="2676140" y="612647"/>
                  </a:lnTo>
                </a:path>
                <a:path w="3347085" h="640079">
                  <a:moveTo>
                    <a:pt x="3005324" y="612647"/>
                  </a:moveTo>
                  <a:lnTo>
                    <a:pt x="3011420" y="612647"/>
                  </a:lnTo>
                </a:path>
                <a:path w="3347085" h="640079">
                  <a:moveTo>
                    <a:pt x="3334508" y="612647"/>
                  </a:moveTo>
                  <a:lnTo>
                    <a:pt x="3340604" y="612647"/>
                  </a:lnTo>
                </a:path>
                <a:path w="3347085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47085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47085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47085" h="640079">
                  <a:moveTo>
                    <a:pt x="1664204" y="621791"/>
                  </a:moveTo>
                  <a:lnTo>
                    <a:pt x="1670300" y="621791"/>
                  </a:lnTo>
                </a:path>
                <a:path w="3347085" h="640079">
                  <a:moveTo>
                    <a:pt x="1999484" y="621791"/>
                  </a:moveTo>
                  <a:lnTo>
                    <a:pt x="2005580" y="621791"/>
                  </a:lnTo>
                </a:path>
                <a:path w="3347085" h="640079">
                  <a:moveTo>
                    <a:pt x="2334764" y="621791"/>
                  </a:moveTo>
                  <a:lnTo>
                    <a:pt x="2340860" y="621791"/>
                  </a:lnTo>
                </a:path>
                <a:path w="3347085" h="640079">
                  <a:moveTo>
                    <a:pt x="2670044" y="621791"/>
                  </a:moveTo>
                  <a:lnTo>
                    <a:pt x="2676140" y="621791"/>
                  </a:lnTo>
                </a:path>
                <a:path w="3347085" h="640079">
                  <a:moveTo>
                    <a:pt x="3005324" y="621791"/>
                  </a:moveTo>
                  <a:lnTo>
                    <a:pt x="3011420" y="621791"/>
                  </a:lnTo>
                </a:path>
                <a:path w="3347085" h="640079">
                  <a:moveTo>
                    <a:pt x="3334508" y="621791"/>
                  </a:moveTo>
                  <a:lnTo>
                    <a:pt x="3346700" y="621791"/>
                  </a:lnTo>
                </a:path>
                <a:path w="3347085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47085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47085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47085" h="640079">
                  <a:moveTo>
                    <a:pt x="1664204" y="630936"/>
                  </a:moveTo>
                  <a:lnTo>
                    <a:pt x="1670300" y="630936"/>
                  </a:lnTo>
                </a:path>
                <a:path w="3347085" h="640079">
                  <a:moveTo>
                    <a:pt x="1999484" y="630936"/>
                  </a:moveTo>
                  <a:lnTo>
                    <a:pt x="2005580" y="630936"/>
                  </a:lnTo>
                </a:path>
                <a:path w="3347085" h="640079">
                  <a:moveTo>
                    <a:pt x="2334764" y="630936"/>
                  </a:moveTo>
                  <a:lnTo>
                    <a:pt x="2340860" y="630936"/>
                  </a:lnTo>
                </a:path>
                <a:path w="3347085" h="640079">
                  <a:moveTo>
                    <a:pt x="2670044" y="630936"/>
                  </a:moveTo>
                  <a:lnTo>
                    <a:pt x="2676140" y="630936"/>
                  </a:lnTo>
                </a:path>
                <a:path w="3347085" h="640079">
                  <a:moveTo>
                    <a:pt x="3005324" y="630936"/>
                  </a:moveTo>
                  <a:lnTo>
                    <a:pt x="3011420" y="630936"/>
                  </a:lnTo>
                </a:path>
                <a:path w="3347085" h="640079">
                  <a:moveTo>
                    <a:pt x="3334508" y="630936"/>
                  </a:moveTo>
                  <a:lnTo>
                    <a:pt x="3340604" y="630936"/>
                  </a:lnTo>
                </a:path>
                <a:path w="3347085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47085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47085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47085" h="640079">
                  <a:moveTo>
                    <a:pt x="1664204" y="640079"/>
                  </a:moveTo>
                  <a:lnTo>
                    <a:pt x="1670300" y="640079"/>
                  </a:lnTo>
                </a:path>
                <a:path w="3347085" h="640079">
                  <a:moveTo>
                    <a:pt x="1999484" y="640079"/>
                  </a:moveTo>
                  <a:lnTo>
                    <a:pt x="2005580" y="640079"/>
                  </a:lnTo>
                </a:path>
                <a:path w="3347085" h="640079">
                  <a:moveTo>
                    <a:pt x="2334764" y="640079"/>
                  </a:moveTo>
                  <a:lnTo>
                    <a:pt x="2340860" y="640079"/>
                  </a:lnTo>
                </a:path>
                <a:path w="3347085" h="640079">
                  <a:moveTo>
                    <a:pt x="2670044" y="640079"/>
                  </a:moveTo>
                  <a:lnTo>
                    <a:pt x="2676140" y="640079"/>
                  </a:lnTo>
                </a:path>
                <a:path w="3347085" h="640079">
                  <a:moveTo>
                    <a:pt x="3005324" y="640079"/>
                  </a:moveTo>
                  <a:lnTo>
                    <a:pt x="3011420" y="640079"/>
                  </a:lnTo>
                </a:path>
                <a:path w="3347085" h="640079">
                  <a:moveTo>
                    <a:pt x="3334508" y="640079"/>
                  </a:moveTo>
                  <a:lnTo>
                    <a:pt x="3340604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64317" y="4475988"/>
              <a:ext cx="3335020" cy="0"/>
            </a:xfrm>
            <a:custGeom>
              <a:avLst/>
              <a:gdLst/>
              <a:ahLst/>
              <a:cxnLst/>
              <a:rect l="l" t="t" r="r" b="b"/>
              <a:pathLst>
                <a:path w="3335020">
                  <a:moveTo>
                    <a:pt x="0" y="0"/>
                  </a:moveTo>
                  <a:lnTo>
                    <a:pt x="333451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3501" y="4485132"/>
              <a:ext cx="2682240" cy="0"/>
            </a:xfrm>
            <a:custGeom>
              <a:avLst/>
              <a:gdLst/>
              <a:ahLst/>
              <a:cxnLst/>
              <a:rect l="l" t="t" r="r" b="b"/>
              <a:pathLst>
                <a:path w="2682240">
                  <a:moveTo>
                    <a:pt x="0" y="0"/>
                  </a:moveTo>
                  <a:lnTo>
                    <a:pt x="6095" y="0"/>
                  </a:lnTo>
                </a:path>
                <a:path w="2682240">
                  <a:moveTo>
                    <a:pt x="335279" y="0"/>
                  </a:moveTo>
                  <a:lnTo>
                    <a:pt x="341375" y="0"/>
                  </a:lnTo>
                </a:path>
                <a:path w="2682240">
                  <a:moveTo>
                    <a:pt x="670559" y="0"/>
                  </a:moveTo>
                  <a:lnTo>
                    <a:pt x="676655" y="0"/>
                  </a:lnTo>
                </a:path>
                <a:path w="2682240">
                  <a:moveTo>
                    <a:pt x="1335020" y="0"/>
                  </a:moveTo>
                  <a:lnTo>
                    <a:pt x="1341116" y="0"/>
                  </a:lnTo>
                </a:path>
                <a:path w="2682240">
                  <a:moveTo>
                    <a:pt x="1670300" y="0"/>
                  </a:moveTo>
                  <a:lnTo>
                    <a:pt x="1676396" y="0"/>
                  </a:lnTo>
                </a:path>
                <a:path w="2682240">
                  <a:moveTo>
                    <a:pt x="2005580" y="0"/>
                  </a:moveTo>
                  <a:lnTo>
                    <a:pt x="2011676" y="0"/>
                  </a:lnTo>
                </a:path>
                <a:path w="2682240">
                  <a:moveTo>
                    <a:pt x="2340860" y="0"/>
                  </a:moveTo>
                  <a:lnTo>
                    <a:pt x="2346956" y="0"/>
                  </a:lnTo>
                </a:path>
                <a:path w="2682240">
                  <a:moveTo>
                    <a:pt x="2676140" y="0"/>
                  </a:moveTo>
                  <a:lnTo>
                    <a:pt x="26822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4922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6989" y="4494276"/>
              <a:ext cx="3261360" cy="302260"/>
            </a:xfrm>
            <a:custGeom>
              <a:avLst/>
              <a:gdLst/>
              <a:ahLst/>
              <a:cxnLst/>
              <a:rect l="l" t="t" r="r" b="b"/>
              <a:pathLst>
                <a:path w="3261360" h="302260">
                  <a:moveTo>
                    <a:pt x="286512" y="0"/>
                  </a:moveTo>
                  <a:lnTo>
                    <a:pt x="292607" y="0"/>
                  </a:lnTo>
                </a:path>
                <a:path w="3261360" h="302260">
                  <a:moveTo>
                    <a:pt x="621791" y="0"/>
                  </a:moveTo>
                  <a:lnTo>
                    <a:pt x="627887" y="0"/>
                  </a:lnTo>
                </a:path>
                <a:path w="3261360" h="302260">
                  <a:moveTo>
                    <a:pt x="957071" y="0"/>
                  </a:moveTo>
                  <a:lnTo>
                    <a:pt x="963167" y="0"/>
                  </a:lnTo>
                </a:path>
                <a:path w="3261360" h="302260">
                  <a:moveTo>
                    <a:pt x="1621532" y="0"/>
                  </a:moveTo>
                  <a:lnTo>
                    <a:pt x="1627628" y="0"/>
                  </a:lnTo>
                </a:path>
                <a:path w="3261360" h="302260">
                  <a:moveTo>
                    <a:pt x="1956812" y="0"/>
                  </a:moveTo>
                  <a:lnTo>
                    <a:pt x="1962908" y="0"/>
                  </a:lnTo>
                </a:path>
                <a:path w="3261360" h="302260">
                  <a:moveTo>
                    <a:pt x="2292092" y="0"/>
                  </a:moveTo>
                  <a:lnTo>
                    <a:pt x="2298188" y="0"/>
                  </a:lnTo>
                </a:path>
                <a:path w="3261360" h="302260">
                  <a:moveTo>
                    <a:pt x="2627372" y="0"/>
                  </a:moveTo>
                  <a:lnTo>
                    <a:pt x="2633468" y="0"/>
                  </a:lnTo>
                </a:path>
                <a:path w="3261360" h="302260">
                  <a:moveTo>
                    <a:pt x="2962652" y="0"/>
                  </a:moveTo>
                  <a:lnTo>
                    <a:pt x="2968748" y="0"/>
                  </a:lnTo>
                </a:path>
                <a:path w="326136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136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136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1360" h="302260">
                  <a:moveTo>
                    <a:pt x="1621532" y="9143"/>
                  </a:moveTo>
                  <a:lnTo>
                    <a:pt x="1627628" y="9143"/>
                  </a:lnTo>
                </a:path>
                <a:path w="3261360" h="302260">
                  <a:moveTo>
                    <a:pt x="1956812" y="9143"/>
                  </a:moveTo>
                  <a:lnTo>
                    <a:pt x="1962908" y="9143"/>
                  </a:lnTo>
                </a:path>
                <a:path w="3261360" h="302260">
                  <a:moveTo>
                    <a:pt x="2292092" y="9143"/>
                  </a:moveTo>
                  <a:lnTo>
                    <a:pt x="2298188" y="9143"/>
                  </a:lnTo>
                </a:path>
                <a:path w="3261360" h="302260">
                  <a:moveTo>
                    <a:pt x="2627372" y="9143"/>
                  </a:moveTo>
                  <a:lnTo>
                    <a:pt x="2633468" y="9143"/>
                  </a:lnTo>
                </a:path>
                <a:path w="3261360" h="302260">
                  <a:moveTo>
                    <a:pt x="2962652" y="9143"/>
                  </a:moveTo>
                  <a:lnTo>
                    <a:pt x="2968748" y="9143"/>
                  </a:lnTo>
                </a:path>
                <a:path w="326136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136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136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1360" h="302260">
                  <a:moveTo>
                    <a:pt x="1621532" y="18287"/>
                  </a:moveTo>
                  <a:lnTo>
                    <a:pt x="1627628" y="18287"/>
                  </a:lnTo>
                </a:path>
                <a:path w="3261360" h="302260">
                  <a:moveTo>
                    <a:pt x="1956812" y="18287"/>
                  </a:moveTo>
                  <a:lnTo>
                    <a:pt x="1962908" y="18287"/>
                  </a:lnTo>
                </a:path>
                <a:path w="3261360" h="302260">
                  <a:moveTo>
                    <a:pt x="2292092" y="18287"/>
                  </a:moveTo>
                  <a:lnTo>
                    <a:pt x="2298188" y="18287"/>
                  </a:lnTo>
                </a:path>
                <a:path w="3261360" h="302260">
                  <a:moveTo>
                    <a:pt x="2627372" y="18287"/>
                  </a:moveTo>
                  <a:lnTo>
                    <a:pt x="2633468" y="18287"/>
                  </a:lnTo>
                </a:path>
                <a:path w="3261360" h="302260">
                  <a:moveTo>
                    <a:pt x="2962652" y="18287"/>
                  </a:moveTo>
                  <a:lnTo>
                    <a:pt x="2968748" y="18287"/>
                  </a:lnTo>
                </a:path>
                <a:path w="326136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136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136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1360" h="302260">
                  <a:moveTo>
                    <a:pt x="1621532" y="27431"/>
                  </a:moveTo>
                  <a:lnTo>
                    <a:pt x="1627628" y="27431"/>
                  </a:lnTo>
                </a:path>
                <a:path w="3261360" h="302260">
                  <a:moveTo>
                    <a:pt x="1956812" y="27431"/>
                  </a:moveTo>
                  <a:lnTo>
                    <a:pt x="1962908" y="27431"/>
                  </a:lnTo>
                </a:path>
                <a:path w="3261360" h="302260">
                  <a:moveTo>
                    <a:pt x="2292092" y="27431"/>
                  </a:moveTo>
                  <a:lnTo>
                    <a:pt x="2298188" y="27431"/>
                  </a:lnTo>
                </a:path>
                <a:path w="3261360" h="302260">
                  <a:moveTo>
                    <a:pt x="2627372" y="27431"/>
                  </a:moveTo>
                  <a:lnTo>
                    <a:pt x="2633468" y="27431"/>
                  </a:lnTo>
                </a:path>
                <a:path w="3261360" h="302260">
                  <a:moveTo>
                    <a:pt x="2962652" y="27431"/>
                  </a:moveTo>
                  <a:lnTo>
                    <a:pt x="2968748" y="27431"/>
                  </a:lnTo>
                </a:path>
                <a:path w="326136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136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136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1360" h="302260">
                  <a:moveTo>
                    <a:pt x="1621532" y="36575"/>
                  </a:moveTo>
                  <a:lnTo>
                    <a:pt x="1627628" y="36575"/>
                  </a:lnTo>
                </a:path>
                <a:path w="3261360" h="302260">
                  <a:moveTo>
                    <a:pt x="1956812" y="36575"/>
                  </a:moveTo>
                  <a:lnTo>
                    <a:pt x="1962908" y="36575"/>
                  </a:lnTo>
                </a:path>
                <a:path w="3261360" h="302260">
                  <a:moveTo>
                    <a:pt x="2292092" y="36575"/>
                  </a:moveTo>
                  <a:lnTo>
                    <a:pt x="2298188" y="36575"/>
                  </a:lnTo>
                </a:path>
                <a:path w="3261360" h="302260">
                  <a:moveTo>
                    <a:pt x="2627372" y="36575"/>
                  </a:moveTo>
                  <a:lnTo>
                    <a:pt x="2633468" y="36575"/>
                  </a:lnTo>
                </a:path>
                <a:path w="3261360" h="302260">
                  <a:moveTo>
                    <a:pt x="2962652" y="36575"/>
                  </a:moveTo>
                  <a:lnTo>
                    <a:pt x="2968748" y="36575"/>
                  </a:lnTo>
                </a:path>
                <a:path w="326136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136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136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1360" h="302260">
                  <a:moveTo>
                    <a:pt x="1621532" y="45719"/>
                  </a:moveTo>
                  <a:lnTo>
                    <a:pt x="1627628" y="45719"/>
                  </a:lnTo>
                </a:path>
                <a:path w="3261360" h="302260">
                  <a:moveTo>
                    <a:pt x="1956812" y="45719"/>
                  </a:moveTo>
                  <a:lnTo>
                    <a:pt x="1962908" y="45719"/>
                  </a:lnTo>
                </a:path>
                <a:path w="3261360" h="302260">
                  <a:moveTo>
                    <a:pt x="2292092" y="45719"/>
                  </a:moveTo>
                  <a:lnTo>
                    <a:pt x="2298188" y="45719"/>
                  </a:lnTo>
                </a:path>
                <a:path w="3261360" h="302260">
                  <a:moveTo>
                    <a:pt x="2627372" y="45719"/>
                  </a:moveTo>
                  <a:lnTo>
                    <a:pt x="2633468" y="45719"/>
                  </a:lnTo>
                </a:path>
                <a:path w="3261360" h="302260">
                  <a:moveTo>
                    <a:pt x="2962652" y="45719"/>
                  </a:moveTo>
                  <a:lnTo>
                    <a:pt x="2968748" y="45719"/>
                  </a:lnTo>
                </a:path>
                <a:path w="326136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136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136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1360" h="302260">
                  <a:moveTo>
                    <a:pt x="1621532" y="54863"/>
                  </a:moveTo>
                  <a:lnTo>
                    <a:pt x="1627628" y="54863"/>
                  </a:lnTo>
                </a:path>
                <a:path w="3261360" h="302260">
                  <a:moveTo>
                    <a:pt x="1956812" y="54863"/>
                  </a:moveTo>
                  <a:lnTo>
                    <a:pt x="1962908" y="54863"/>
                  </a:lnTo>
                </a:path>
                <a:path w="3261360" h="302260">
                  <a:moveTo>
                    <a:pt x="2292092" y="54863"/>
                  </a:moveTo>
                  <a:lnTo>
                    <a:pt x="2298188" y="54863"/>
                  </a:lnTo>
                </a:path>
                <a:path w="3261360" h="302260">
                  <a:moveTo>
                    <a:pt x="2627372" y="54863"/>
                  </a:moveTo>
                  <a:lnTo>
                    <a:pt x="2633468" y="54863"/>
                  </a:lnTo>
                </a:path>
                <a:path w="3261360" h="302260">
                  <a:moveTo>
                    <a:pt x="2962652" y="54863"/>
                  </a:moveTo>
                  <a:lnTo>
                    <a:pt x="2968748" y="54863"/>
                  </a:lnTo>
                </a:path>
                <a:path w="3261360" h="302260">
                  <a:moveTo>
                    <a:pt x="36575" y="64007"/>
                  </a:moveTo>
                  <a:lnTo>
                    <a:pt x="48767" y="64007"/>
                  </a:lnTo>
                </a:path>
                <a:path w="326136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136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136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1360" h="302260">
                  <a:moveTo>
                    <a:pt x="365759" y="64007"/>
                  </a:moveTo>
                  <a:lnTo>
                    <a:pt x="384048" y="64007"/>
                  </a:lnTo>
                </a:path>
                <a:path w="326136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136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136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1360" h="302260">
                  <a:moveTo>
                    <a:pt x="701039" y="64007"/>
                  </a:moveTo>
                  <a:lnTo>
                    <a:pt x="719328" y="64007"/>
                  </a:lnTo>
                </a:path>
                <a:path w="326136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136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136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1360" h="302260">
                  <a:moveTo>
                    <a:pt x="1018032" y="64007"/>
                  </a:moveTo>
                  <a:lnTo>
                    <a:pt x="1054608" y="64007"/>
                  </a:lnTo>
                </a:path>
                <a:path w="326136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136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1360" h="302260">
                  <a:moveTo>
                    <a:pt x="1353308" y="64007"/>
                  </a:moveTo>
                  <a:lnTo>
                    <a:pt x="1389884" y="64007"/>
                  </a:lnTo>
                </a:path>
                <a:path w="326136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136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1360" h="302260">
                  <a:moveTo>
                    <a:pt x="1621532" y="64007"/>
                  </a:moveTo>
                  <a:lnTo>
                    <a:pt x="1627628" y="64007"/>
                  </a:lnTo>
                </a:path>
                <a:path w="326136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136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136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1360" h="302260">
                  <a:moveTo>
                    <a:pt x="1956812" y="64007"/>
                  </a:moveTo>
                  <a:lnTo>
                    <a:pt x="1962908" y="64007"/>
                  </a:lnTo>
                </a:path>
                <a:path w="326136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136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1360" h="302260">
                  <a:moveTo>
                    <a:pt x="2182364" y="64007"/>
                  </a:moveTo>
                  <a:lnTo>
                    <a:pt x="2255516" y="64007"/>
                  </a:lnTo>
                </a:path>
                <a:path w="3261360" h="302260">
                  <a:moveTo>
                    <a:pt x="2292092" y="64007"/>
                  </a:moveTo>
                  <a:lnTo>
                    <a:pt x="2298188" y="64007"/>
                  </a:lnTo>
                </a:path>
                <a:path w="326136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136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1360" h="302260">
                  <a:moveTo>
                    <a:pt x="2554220" y="64007"/>
                  </a:moveTo>
                  <a:lnTo>
                    <a:pt x="2572508" y="64007"/>
                  </a:lnTo>
                </a:path>
                <a:path w="3261360" h="302260">
                  <a:moveTo>
                    <a:pt x="2627372" y="64007"/>
                  </a:moveTo>
                  <a:lnTo>
                    <a:pt x="2633468" y="64007"/>
                  </a:lnTo>
                </a:path>
                <a:path w="326136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136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1360" h="302260">
                  <a:moveTo>
                    <a:pt x="2889500" y="64007"/>
                  </a:moveTo>
                  <a:lnTo>
                    <a:pt x="2913884" y="64007"/>
                  </a:lnTo>
                </a:path>
                <a:path w="3261360" h="302260">
                  <a:moveTo>
                    <a:pt x="2962652" y="64007"/>
                  </a:moveTo>
                  <a:lnTo>
                    <a:pt x="2968748" y="64007"/>
                  </a:lnTo>
                </a:path>
                <a:path w="326136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136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1360" h="302260">
                  <a:moveTo>
                    <a:pt x="3200396" y="64007"/>
                  </a:moveTo>
                  <a:lnTo>
                    <a:pt x="3243068" y="64007"/>
                  </a:lnTo>
                </a:path>
                <a:path w="3261360" h="302260">
                  <a:moveTo>
                    <a:pt x="30480" y="73151"/>
                  </a:moveTo>
                  <a:lnTo>
                    <a:pt x="48768" y="73151"/>
                  </a:lnTo>
                </a:path>
                <a:path w="326136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136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136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1360" h="302260">
                  <a:moveTo>
                    <a:pt x="359663" y="73151"/>
                  </a:moveTo>
                  <a:lnTo>
                    <a:pt x="384047" y="73151"/>
                  </a:lnTo>
                </a:path>
                <a:path w="326136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136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136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1360" h="302260">
                  <a:moveTo>
                    <a:pt x="694944" y="73151"/>
                  </a:moveTo>
                  <a:lnTo>
                    <a:pt x="719327" y="73151"/>
                  </a:lnTo>
                </a:path>
                <a:path w="326136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136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136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1360" h="302260">
                  <a:moveTo>
                    <a:pt x="1005839" y="73151"/>
                  </a:moveTo>
                  <a:lnTo>
                    <a:pt x="1060704" y="73151"/>
                  </a:lnTo>
                </a:path>
                <a:path w="326136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136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1360" h="302260">
                  <a:moveTo>
                    <a:pt x="1341116" y="73151"/>
                  </a:moveTo>
                  <a:lnTo>
                    <a:pt x="1395980" y="73151"/>
                  </a:lnTo>
                </a:path>
                <a:path w="326136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136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1360" h="302260">
                  <a:moveTo>
                    <a:pt x="1621532" y="73151"/>
                  </a:moveTo>
                  <a:lnTo>
                    <a:pt x="1627628" y="73151"/>
                  </a:lnTo>
                </a:path>
                <a:path w="3261360" h="302260">
                  <a:moveTo>
                    <a:pt x="1676396" y="73151"/>
                  </a:moveTo>
                  <a:lnTo>
                    <a:pt x="1731260" y="73151"/>
                  </a:lnTo>
                </a:path>
                <a:path w="326136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136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1360" h="302260">
                  <a:moveTo>
                    <a:pt x="1956812" y="73151"/>
                  </a:moveTo>
                  <a:lnTo>
                    <a:pt x="1962908" y="73151"/>
                  </a:lnTo>
                </a:path>
                <a:path w="326136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136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1360" h="302260">
                  <a:moveTo>
                    <a:pt x="2182364" y="73151"/>
                  </a:moveTo>
                  <a:lnTo>
                    <a:pt x="2255516" y="73151"/>
                  </a:lnTo>
                </a:path>
                <a:path w="3261360" h="302260">
                  <a:moveTo>
                    <a:pt x="2292092" y="73151"/>
                  </a:moveTo>
                  <a:lnTo>
                    <a:pt x="2298188" y="73151"/>
                  </a:lnTo>
                </a:path>
                <a:path w="326136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136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1360" h="302260">
                  <a:moveTo>
                    <a:pt x="2548124" y="73151"/>
                  </a:moveTo>
                  <a:lnTo>
                    <a:pt x="2572508" y="73151"/>
                  </a:lnTo>
                </a:path>
                <a:path w="3261360" h="302260">
                  <a:moveTo>
                    <a:pt x="2627372" y="73151"/>
                  </a:moveTo>
                  <a:lnTo>
                    <a:pt x="2633468" y="73151"/>
                  </a:lnTo>
                </a:path>
                <a:path w="326136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136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1360" h="302260">
                  <a:moveTo>
                    <a:pt x="2889500" y="73151"/>
                  </a:moveTo>
                  <a:lnTo>
                    <a:pt x="2913884" y="73151"/>
                  </a:lnTo>
                </a:path>
                <a:path w="3261360" h="302260">
                  <a:moveTo>
                    <a:pt x="2962652" y="73151"/>
                  </a:moveTo>
                  <a:lnTo>
                    <a:pt x="2968748" y="73151"/>
                  </a:lnTo>
                </a:path>
                <a:path w="326136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1360" h="302260">
                  <a:moveTo>
                    <a:pt x="3108956" y="73151"/>
                  </a:moveTo>
                  <a:lnTo>
                    <a:pt x="3157724" y="73151"/>
                  </a:lnTo>
                </a:path>
                <a:path w="3261360" h="302260">
                  <a:moveTo>
                    <a:pt x="3194300" y="73151"/>
                  </a:moveTo>
                  <a:lnTo>
                    <a:pt x="3249164" y="73151"/>
                  </a:lnTo>
                </a:path>
                <a:path w="3261360" h="302260">
                  <a:moveTo>
                    <a:pt x="24383" y="82295"/>
                  </a:moveTo>
                  <a:lnTo>
                    <a:pt x="48767" y="82295"/>
                  </a:lnTo>
                </a:path>
                <a:path w="326136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136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136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136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136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136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136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1360" h="302260">
                  <a:moveTo>
                    <a:pt x="688847" y="82295"/>
                  </a:moveTo>
                  <a:lnTo>
                    <a:pt x="719328" y="82295"/>
                  </a:lnTo>
                </a:path>
                <a:path w="326136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136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136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1360" h="302260">
                  <a:moveTo>
                    <a:pt x="999744" y="82295"/>
                  </a:moveTo>
                  <a:lnTo>
                    <a:pt x="1066800" y="82295"/>
                  </a:lnTo>
                </a:path>
                <a:path w="326136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136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1360" h="302260">
                  <a:moveTo>
                    <a:pt x="1335020" y="82295"/>
                  </a:moveTo>
                  <a:lnTo>
                    <a:pt x="1402076" y="82295"/>
                  </a:lnTo>
                </a:path>
                <a:path w="326136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136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1360" h="302260">
                  <a:moveTo>
                    <a:pt x="1621532" y="82295"/>
                  </a:moveTo>
                  <a:lnTo>
                    <a:pt x="1627628" y="82295"/>
                  </a:lnTo>
                </a:path>
                <a:path w="3261360" h="302260">
                  <a:moveTo>
                    <a:pt x="1670300" y="82295"/>
                  </a:moveTo>
                  <a:lnTo>
                    <a:pt x="1737356" y="82295"/>
                  </a:lnTo>
                </a:path>
                <a:path w="326136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136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1360" h="302260">
                  <a:moveTo>
                    <a:pt x="1956812" y="82295"/>
                  </a:moveTo>
                  <a:lnTo>
                    <a:pt x="1962908" y="82295"/>
                  </a:lnTo>
                </a:path>
                <a:path w="3261360" h="302260">
                  <a:moveTo>
                    <a:pt x="2005580" y="82295"/>
                  </a:moveTo>
                  <a:lnTo>
                    <a:pt x="2072636" y="82295"/>
                  </a:lnTo>
                </a:path>
                <a:path w="326136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1360" h="302260">
                  <a:moveTo>
                    <a:pt x="2182364" y="82295"/>
                  </a:moveTo>
                  <a:lnTo>
                    <a:pt x="2255516" y="82295"/>
                  </a:lnTo>
                </a:path>
                <a:path w="3261360" h="302260">
                  <a:moveTo>
                    <a:pt x="2292092" y="82295"/>
                  </a:moveTo>
                  <a:lnTo>
                    <a:pt x="2298188" y="82295"/>
                  </a:lnTo>
                </a:path>
                <a:path w="326136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136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1360" h="302260">
                  <a:moveTo>
                    <a:pt x="2542028" y="82295"/>
                  </a:moveTo>
                  <a:lnTo>
                    <a:pt x="2572508" y="82295"/>
                  </a:lnTo>
                </a:path>
                <a:path w="3261360" h="302260">
                  <a:moveTo>
                    <a:pt x="2627372" y="82295"/>
                  </a:moveTo>
                  <a:lnTo>
                    <a:pt x="2633468" y="82295"/>
                  </a:lnTo>
                </a:path>
                <a:path w="326136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136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1360" h="302260">
                  <a:moveTo>
                    <a:pt x="2883404" y="82295"/>
                  </a:moveTo>
                  <a:lnTo>
                    <a:pt x="2913884" y="82295"/>
                  </a:lnTo>
                </a:path>
                <a:path w="3261360" h="302260">
                  <a:moveTo>
                    <a:pt x="2962652" y="82295"/>
                  </a:moveTo>
                  <a:lnTo>
                    <a:pt x="2968748" y="82295"/>
                  </a:lnTo>
                </a:path>
                <a:path w="326136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1360" h="302260">
                  <a:moveTo>
                    <a:pt x="3102860" y="82295"/>
                  </a:moveTo>
                  <a:lnTo>
                    <a:pt x="3163820" y="82295"/>
                  </a:lnTo>
                </a:path>
                <a:path w="3261360" h="302260">
                  <a:moveTo>
                    <a:pt x="3188204" y="82295"/>
                  </a:moveTo>
                  <a:lnTo>
                    <a:pt x="3255260" y="82295"/>
                  </a:lnTo>
                </a:path>
                <a:path w="3261360" h="302260">
                  <a:moveTo>
                    <a:pt x="18287" y="91439"/>
                  </a:moveTo>
                  <a:lnTo>
                    <a:pt x="48768" y="91439"/>
                  </a:lnTo>
                </a:path>
                <a:path w="326136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136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136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136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136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136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136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136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136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136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1360" h="302260">
                  <a:moveTo>
                    <a:pt x="682751" y="91439"/>
                  </a:moveTo>
                  <a:lnTo>
                    <a:pt x="719328" y="91439"/>
                  </a:lnTo>
                </a:path>
                <a:path w="326136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136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136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136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136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1360" h="302260">
                  <a:moveTo>
                    <a:pt x="999744" y="91439"/>
                  </a:moveTo>
                  <a:lnTo>
                    <a:pt x="1024127" y="91439"/>
                  </a:lnTo>
                </a:path>
                <a:path w="326136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136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136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136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136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1360" h="302260">
                  <a:moveTo>
                    <a:pt x="1335020" y="91439"/>
                  </a:moveTo>
                  <a:lnTo>
                    <a:pt x="1359404" y="91439"/>
                  </a:lnTo>
                </a:path>
                <a:path w="326136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136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136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1360" h="302260">
                  <a:moveTo>
                    <a:pt x="1621532" y="91439"/>
                  </a:moveTo>
                  <a:lnTo>
                    <a:pt x="1627628" y="91439"/>
                  </a:lnTo>
                </a:path>
                <a:path w="3261360" h="302260">
                  <a:moveTo>
                    <a:pt x="1670300" y="91439"/>
                  </a:moveTo>
                  <a:lnTo>
                    <a:pt x="1694684" y="91439"/>
                  </a:lnTo>
                </a:path>
                <a:path w="326136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136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136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1360" h="302260">
                  <a:moveTo>
                    <a:pt x="1956812" y="91439"/>
                  </a:moveTo>
                  <a:lnTo>
                    <a:pt x="1962908" y="91439"/>
                  </a:lnTo>
                </a:path>
                <a:path w="3261360" h="302260">
                  <a:moveTo>
                    <a:pt x="2005580" y="91439"/>
                  </a:moveTo>
                  <a:lnTo>
                    <a:pt x="2029964" y="91439"/>
                  </a:lnTo>
                </a:path>
                <a:path w="326136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136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136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1360" h="302260">
                  <a:moveTo>
                    <a:pt x="2225036" y="91439"/>
                  </a:moveTo>
                  <a:lnTo>
                    <a:pt x="2255516" y="91439"/>
                  </a:lnTo>
                </a:path>
                <a:path w="3261360" h="302260">
                  <a:moveTo>
                    <a:pt x="2292092" y="91439"/>
                  </a:moveTo>
                  <a:lnTo>
                    <a:pt x="2298188" y="91439"/>
                  </a:lnTo>
                </a:path>
                <a:path w="326136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136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136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1360" h="302260">
                  <a:moveTo>
                    <a:pt x="2535932" y="91439"/>
                  </a:moveTo>
                  <a:lnTo>
                    <a:pt x="2572508" y="91439"/>
                  </a:lnTo>
                </a:path>
                <a:path w="3261360" h="302260">
                  <a:moveTo>
                    <a:pt x="2627372" y="91439"/>
                  </a:moveTo>
                  <a:lnTo>
                    <a:pt x="2633468" y="91439"/>
                  </a:lnTo>
                </a:path>
                <a:path w="326136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136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136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1360" h="302260">
                  <a:moveTo>
                    <a:pt x="2877308" y="91439"/>
                  </a:moveTo>
                  <a:lnTo>
                    <a:pt x="2913884" y="91439"/>
                  </a:lnTo>
                </a:path>
                <a:path w="3261360" h="302260">
                  <a:moveTo>
                    <a:pt x="2962652" y="91439"/>
                  </a:moveTo>
                  <a:lnTo>
                    <a:pt x="2968748" y="91439"/>
                  </a:lnTo>
                </a:path>
                <a:path w="326136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136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1360" h="302260">
                  <a:moveTo>
                    <a:pt x="3145532" y="91439"/>
                  </a:moveTo>
                  <a:lnTo>
                    <a:pt x="3169916" y="91439"/>
                  </a:lnTo>
                </a:path>
                <a:path w="3261360" h="302260">
                  <a:moveTo>
                    <a:pt x="3182108" y="91439"/>
                  </a:moveTo>
                  <a:lnTo>
                    <a:pt x="3212588" y="91439"/>
                  </a:lnTo>
                </a:path>
                <a:path w="3261360" h="302260">
                  <a:moveTo>
                    <a:pt x="3230876" y="91439"/>
                  </a:moveTo>
                  <a:lnTo>
                    <a:pt x="3261356" y="91439"/>
                  </a:lnTo>
                </a:path>
                <a:path w="3261360" h="302260">
                  <a:moveTo>
                    <a:pt x="0" y="100583"/>
                  </a:moveTo>
                  <a:lnTo>
                    <a:pt x="48767" y="100583"/>
                  </a:lnTo>
                </a:path>
                <a:path w="326136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136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136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136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136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136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136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136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136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136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136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136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136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1360" h="302260">
                  <a:moveTo>
                    <a:pt x="993647" y="100583"/>
                  </a:moveTo>
                  <a:lnTo>
                    <a:pt x="1018031" y="100583"/>
                  </a:lnTo>
                </a:path>
                <a:path w="326136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136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136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136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1360" h="302260">
                  <a:moveTo>
                    <a:pt x="1328924" y="100583"/>
                  </a:moveTo>
                  <a:lnTo>
                    <a:pt x="1353308" y="100583"/>
                  </a:lnTo>
                </a:path>
                <a:path w="326136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136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136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1360" h="302260">
                  <a:moveTo>
                    <a:pt x="1621532" y="100583"/>
                  </a:moveTo>
                  <a:lnTo>
                    <a:pt x="1627628" y="100583"/>
                  </a:lnTo>
                </a:path>
                <a:path w="3261360" h="302260">
                  <a:moveTo>
                    <a:pt x="1664204" y="100583"/>
                  </a:moveTo>
                  <a:lnTo>
                    <a:pt x="1688588" y="100583"/>
                  </a:lnTo>
                </a:path>
                <a:path w="326136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136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136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1360" h="302260">
                  <a:moveTo>
                    <a:pt x="1956812" y="100583"/>
                  </a:moveTo>
                  <a:lnTo>
                    <a:pt x="1962908" y="100583"/>
                  </a:lnTo>
                </a:path>
                <a:path w="3261360" h="302260">
                  <a:moveTo>
                    <a:pt x="1999484" y="100583"/>
                  </a:moveTo>
                  <a:lnTo>
                    <a:pt x="2023868" y="100583"/>
                  </a:lnTo>
                </a:path>
                <a:path w="326136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136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136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1360" h="302260">
                  <a:moveTo>
                    <a:pt x="2225036" y="100583"/>
                  </a:moveTo>
                  <a:lnTo>
                    <a:pt x="2243324" y="100583"/>
                  </a:lnTo>
                </a:path>
                <a:path w="3261360" h="302260">
                  <a:moveTo>
                    <a:pt x="2292092" y="100583"/>
                  </a:moveTo>
                  <a:lnTo>
                    <a:pt x="2298188" y="100583"/>
                  </a:lnTo>
                </a:path>
                <a:path w="326136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136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136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1360" h="302260">
                  <a:moveTo>
                    <a:pt x="2523740" y="100583"/>
                  </a:moveTo>
                  <a:lnTo>
                    <a:pt x="2572508" y="100583"/>
                  </a:lnTo>
                </a:path>
                <a:path w="3261360" h="302260">
                  <a:moveTo>
                    <a:pt x="2627372" y="100583"/>
                  </a:moveTo>
                  <a:lnTo>
                    <a:pt x="2633468" y="100583"/>
                  </a:lnTo>
                </a:path>
                <a:path w="326136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136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1360" h="302260">
                  <a:moveTo>
                    <a:pt x="2871212" y="100583"/>
                  </a:moveTo>
                  <a:lnTo>
                    <a:pt x="2913884" y="100583"/>
                  </a:lnTo>
                </a:path>
                <a:path w="3261360" h="302260">
                  <a:moveTo>
                    <a:pt x="2962652" y="100583"/>
                  </a:moveTo>
                  <a:lnTo>
                    <a:pt x="2968748" y="100583"/>
                  </a:lnTo>
                </a:path>
                <a:path w="326136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136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1360" h="302260">
                  <a:moveTo>
                    <a:pt x="3151628" y="100583"/>
                  </a:moveTo>
                  <a:lnTo>
                    <a:pt x="3169916" y="100583"/>
                  </a:lnTo>
                </a:path>
                <a:path w="3261360" h="302260">
                  <a:moveTo>
                    <a:pt x="3182108" y="100583"/>
                  </a:moveTo>
                  <a:lnTo>
                    <a:pt x="3206492" y="100583"/>
                  </a:lnTo>
                </a:path>
                <a:path w="3261360" h="302260">
                  <a:moveTo>
                    <a:pt x="3236972" y="100583"/>
                  </a:moveTo>
                  <a:lnTo>
                    <a:pt x="3261356" y="100583"/>
                  </a:lnTo>
                </a:path>
                <a:path w="3261360" h="302260">
                  <a:moveTo>
                    <a:pt x="0" y="109727"/>
                  </a:moveTo>
                  <a:lnTo>
                    <a:pt x="24383" y="109727"/>
                  </a:lnTo>
                </a:path>
                <a:path w="3261360" h="302260">
                  <a:moveTo>
                    <a:pt x="30480" y="109727"/>
                  </a:moveTo>
                  <a:lnTo>
                    <a:pt x="48768" y="109727"/>
                  </a:lnTo>
                </a:path>
                <a:path w="326136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136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136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136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1360" h="302260">
                  <a:moveTo>
                    <a:pt x="335279" y="109727"/>
                  </a:moveTo>
                  <a:lnTo>
                    <a:pt x="384047" y="109727"/>
                  </a:lnTo>
                </a:path>
                <a:path w="326136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136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136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1360" h="302260">
                  <a:moveTo>
                    <a:pt x="670559" y="109727"/>
                  </a:moveTo>
                  <a:lnTo>
                    <a:pt x="688848" y="109727"/>
                  </a:lnTo>
                </a:path>
                <a:path w="3261360" h="302260">
                  <a:moveTo>
                    <a:pt x="694944" y="109727"/>
                  </a:moveTo>
                  <a:lnTo>
                    <a:pt x="719327" y="109727"/>
                  </a:lnTo>
                </a:path>
                <a:path w="326136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136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136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136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136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136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13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136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136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136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136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136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136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136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1360" h="302260">
                  <a:moveTo>
                    <a:pt x="1621532" y="109727"/>
                  </a:moveTo>
                  <a:lnTo>
                    <a:pt x="1627628" y="109727"/>
                  </a:lnTo>
                </a:path>
                <a:path w="326136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136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136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136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136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1360" h="302260">
                  <a:moveTo>
                    <a:pt x="1956812" y="109727"/>
                  </a:moveTo>
                  <a:lnTo>
                    <a:pt x="1962908" y="109727"/>
                  </a:lnTo>
                </a:path>
                <a:path w="326136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13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136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1360" h="302260">
                  <a:moveTo>
                    <a:pt x="2218940" y="109727"/>
                  </a:moveTo>
                  <a:lnTo>
                    <a:pt x="2237228" y="109727"/>
                  </a:lnTo>
                </a:path>
                <a:path w="3261360" h="302260">
                  <a:moveTo>
                    <a:pt x="2292092" y="109727"/>
                  </a:moveTo>
                  <a:lnTo>
                    <a:pt x="2298188" y="109727"/>
                  </a:lnTo>
                </a:path>
                <a:path w="326136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136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13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136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1360" h="302260">
                  <a:moveTo>
                    <a:pt x="2523740" y="109727"/>
                  </a:moveTo>
                  <a:lnTo>
                    <a:pt x="2542028" y="109727"/>
                  </a:lnTo>
                </a:path>
                <a:path w="3261360" h="302260">
                  <a:moveTo>
                    <a:pt x="2548124" y="109727"/>
                  </a:moveTo>
                  <a:lnTo>
                    <a:pt x="2572508" y="109727"/>
                  </a:lnTo>
                </a:path>
                <a:path w="3261360" h="302260">
                  <a:moveTo>
                    <a:pt x="2627372" y="109727"/>
                  </a:moveTo>
                  <a:lnTo>
                    <a:pt x="2633468" y="109727"/>
                  </a:lnTo>
                </a:path>
                <a:path w="326136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136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13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1360" h="302260">
                  <a:moveTo>
                    <a:pt x="2865116" y="109727"/>
                  </a:moveTo>
                  <a:lnTo>
                    <a:pt x="2883404" y="109727"/>
                  </a:lnTo>
                </a:path>
                <a:path w="3261360" h="302260">
                  <a:moveTo>
                    <a:pt x="2889500" y="109727"/>
                  </a:moveTo>
                  <a:lnTo>
                    <a:pt x="2913884" y="109727"/>
                  </a:lnTo>
                </a:path>
                <a:path w="3261360" h="302260">
                  <a:moveTo>
                    <a:pt x="2962652" y="109727"/>
                  </a:moveTo>
                  <a:lnTo>
                    <a:pt x="2968748" y="109727"/>
                  </a:lnTo>
                </a:path>
                <a:path w="326136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136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1360" h="302260">
                  <a:moveTo>
                    <a:pt x="3151628" y="109727"/>
                  </a:moveTo>
                  <a:lnTo>
                    <a:pt x="3169916" y="109727"/>
                  </a:lnTo>
                </a:path>
                <a:path w="3261360" h="302260">
                  <a:moveTo>
                    <a:pt x="3182108" y="109727"/>
                  </a:moveTo>
                  <a:lnTo>
                    <a:pt x="3206492" y="109727"/>
                  </a:lnTo>
                </a:path>
                <a:path w="3261360" h="302260">
                  <a:moveTo>
                    <a:pt x="3236972" y="109727"/>
                  </a:moveTo>
                  <a:lnTo>
                    <a:pt x="3261356" y="109727"/>
                  </a:lnTo>
                </a:path>
                <a:path w="3261360" h="302260">
                  <a:moveTo>
                    <a:pt x="0" y="118871"/>
                  </a:moveTo>
                  <a:lnTo>
                    <a:pt x="18288" y="118871"/>
                  </a:lnTo>
                </a:path>
                <a:path w="3261360" h="302260">
                  <a:moveTo>
                    <a:pt x="30480" y="118871"/>
                  </a:moveTo>
                  <a:lnTo>
                    <a:pt x="48768" y="118871"/>
                  </a:lnTo>
                </a:path>
                <a:path w="326136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136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136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136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136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1360" h="302260">
                  <a:moveTo>
                    <a:pt x="359663" y="118871"/>
                  </a:moveTo>
                  <a:lnTo>
                    <a:pt x="384047" y="118871"/>
                  </a:lnTo>
                </a:path>
                <a:path w="326136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136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136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136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1360" h="302260">
                  <a:moveTo>
                    <a:pt x="670559" y="118871"/>
                  </a:moveTo>
                  <a:lnTo>
                    <a:pt x="682751" y="118871"/>
                  </a:lnTo>
                </a:path>
                <a:path w="3261360" h="302260">
                  <a:moveTo>
                    <a:pt x="694944" y="118871"/>
                  </a:moveTo>
                  <a:lnTo>
                    <a:pt x="719327" y="118871"/>
                  </a:lnTo>
                </a:path>
                <a:path w="326136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136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136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136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136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136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136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136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136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136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136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136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136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136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136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1360" h="302260">
                  <a:moveTo>
                    <a:pt x="1621532" y="118871"/>
                  </a:moveTo>
                  <a:lnTo>
                    <a:pt x="1627628" y="118871"/>
                  </a:lnTo>
                </a:path>
                <a:path w="326136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136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136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136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136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1360" h="302260">
                  <a:moveTo>
                    <a:pt x="1956812" y="118871"/>
                  </a:moveTo>
                  <a:lnTo>
                    <a:pt x="1962908" y="118871"/>
                  </a:lnTo>
                </a:path>
                <a:path w="326136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136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136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1360" h="302260">
                  <a:moveTo>
                    <a:pt x="2212844" y="118871"/>
                  </a:moveTo>
                  <a:lnTo>
                    <a:pt x="2237228" y="118871"/>
                  </a:lnTo>
                </a:path>
                <a:path w="3261360" h="302260">
                  <a:moveTo>
                    <a:pt x="2292092" y="118871"/>
                  </a:moveTo>
                  <a:lnTo>
                    <a:pt x="2298188" y="118871"/>
                  </a:lnTo>
                </a:path>
                <a:path w="326136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136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136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136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1360" h="302260">
                  <a:moveTo>
                    <a:pt x="2523740" y="118871"/>
                  </a:moveTo>
                  <a:lnTo>
                    <a:pt x="2535932" y="118871"/>
                  </a:lnTo>
                </a:path>
                <a:path w="3261360" h="302260">
                  <a:moveTo>
                    <a:pt x="2548124" y="118871"/>
                  </a:moveTo>
                  <a:lnTo>
                    <a:pt x="2572508" y="118871"/>
                  </a:lnTo>
                </a:path>
                <a:path w="3261360" h="302260">
                  <a:moveTo>
                    <a:pt x="2627372" y="118871"/>
                  </a:moveTo>
                  <a:lnTo>
                    <a:pt x="2633468" y="118871"/>
                  </a:lnTo>
                </a:path>
                <a:path w="326136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136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136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136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1360" h="302260">
                  <a:moveTo>
                    <a:pt x="2865116" y="118871"/>
                  </a:moveTo>
                  <a:lnTo>
                    <a:pt x="2883404" y="118871"/>
                  </a:lnTo>
                </a:path>
                <a:path w="3261360" h="302260">
                  <a:moveTo>
                    <a:pt x="2889500" y="118871"/>
                  </a:moveTo>
                  <a:lnTo>
                    <a:pt x="2913884" y="118871"/>
                  </a:lnTo>
                </a:path>
                <a:path w="3261360" h="302260">
                  <a:moveTo>
                    <a:pt x="2962652" y="118871"/>
                  </a:moveTo>
                  <a:lnTo>
                    <a:pt x="2968748" y="118871"/>
                  </a:lnTo>
                </a:path>
                <a:path w="326136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136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1360" h="302260">
                  <a:moveTo>
                    <a:pt x="3151628" y="118871"/>
                  </a:moveTo>
                  <a:lnTo>
                    <a:pt x="3169916" y="118871"/>
                  </a:lnTo>
                </a:path>
                <a:path w="3261360" h="302260">
                  <a:moveTo>
                    <a:pt x="3188204" y="118871"/>
                  </a:moveTo>
                  <a:lnTo>
                    <a:pt x="3212588" y="118871"/>
                  </a:lnTo>
                </a:path>
                <a:path w="3261360" h="302260">
                  <a:moveTo>
                    <a:pt x="3230876" y="118871"/>
                  </a:moveTo>
                  <a:lnTo>
                    <a:pt x="3255260" y="118871"/>
                  </a:lnTo>
                </a:path>
                <a:path w="3261360" h="302260">
                  <a:moveTo>
                    <a:pt x="0" y="128015"/>
                  </a:moveTo>
                  <a:lnTo>
                    <a:pt x="6095" y="128015"/>
                  </a:lnTo>
                </a:path>
                <a:path w="3261360" h="302260">
                  <a:moveTo>
                    <a:pt x="30480" y="128015"/>
                  </a:moveTo>
                  <a:lnTo>
                    <a:pt x="48768" y="128015"/>
                  </a:lnTo>
                </a:path>
                <a:path w="326136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136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136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136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136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1360" h="302260">
                  <a:moveTo>
                    <a:pt x="359663" y="128015"/>
                  </a:moveTo>
                  <a:lnTo>
                    <a:pt x="384047" y="128015"/>
                  </a:lnTo>
                </a:path>
                <a:path w="326136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136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136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1360" h="302260">
                  <a:moveTo>
                    <a:pt x="694944" y="128015"/>
                  </a:moveTo>
                  <a:lnTo>
                    <a:pt x="719327" y="128015"/>
                  </a:lnTo>
                </a:path>
                <a:path w="326136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136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136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136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136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136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136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136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136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136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136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136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136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136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1360" h="302260">
                  <a:moveTo>
                    <a:pt x="1621532" y="128015"/>
                  </a:moveTo>
                  <a:lnTo>
                    <a:pt x="1627628" y="128015"/>
                  </a:lnTo>
                </a:path>
                <a:path w="326136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136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136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136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136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1360" h="302260">
                  <a:moveTo>
                    <a:pt x="1956812" y="128015"/>
                  </a:moveTo>
                  <a:lnTo>
                    <a:pt x="1962908" y="128015"/>
                  </a:lnTo>
                </a:path>
                <a:path w="326136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136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136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1360" h="302260">
                  <a:moveTo>
                    <a:pt x="2212844" y="128015"/>
                  </a:moveTo>
                  <a:lnTo>
                    <a:pt x="2231132" y="128015"/>
                  </a:lnTo>
                </a:path>
                <a:path w="3261360" h="302260">
                  <a:moveTo>
                    <a:pt x="2292092" y="128015"/>
                  </a:moveTo>
                  <a:lnTo>
                    <a:pt x="2298188" y="128015"/>
                  </a:lnTo>
                </a:path>
                <a:path w="326136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136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136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136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136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1360" h="302260">
                  <a:moveTo>
                    <a:pt x="2548124" y="128015"/>
                  </a:moveTo>
                  <a:lnTo>
                    <a:pt x="2572508" y="128015"/>
                  </a:lnTo>
                </a:path>
                <a:path w="3261360" h="302260">
                  <a:moveTo>
                    <a:pt x="2627372" y="128015"/>
                  </a:moveTo>
                  <a:lnTo>
                    <a:pt x="2633468" y="128015"/>
                  </a:lnTo>
                </a:path>
                <a:path w="326136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136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136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1360" h="302260">
                  <a:moveTo>
                    <a:pt x="2859020" y="128015"/>
                  </a:moveTo>
                  <a:lnTo>
                    <a:pt x="2877308" y="128015"/>
                  </a:lnTo>
                </a:path>
                <a:path w="3261360" h="302260">
                  <a:moveTo>
                    <a:pt x="2889500" y="128015"/>
                  </a:moveTo>
                  <a:lnTo>
                    <a:pt x="2913884" y="128015"/>
                  </a:lnTo>
                </a:path>
                <a:path w="3261360" h="302260">
                  <a:moveTo>
                    <a:pt x="2962652" y="128015"/>
                  </a:moveTo>
                  <a:lnTo>
                    <a:pt x="2968748" y="128015"/>
                  </a:lnTo>
                </a:path>
                <a:path w="326136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136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1360" h="302260">
                  <a:moveTo>
                    <a:pt x="3145532" y="128015"/>
                  </a:moveTo>
                  <a:lnTo>
                    <a:pt x="3163820" y="128015"/>
                  </a:lnTo>
                </a:path>
                <a:path w="3261360" h="302260">
                  <a:moveTo>
                    <a:pt x="3194300" y="128015"/>
                  </a:moveTo>
                  <a:lnTo>
                    <a:pt x="3249164" y="128015"/>
                  </a:lnTo>
                </a:path>
                <a:path w="3261360" h="302260">
                  <a:moveTo>
                    <a:pt x="30480" y="137159"/>
                  </a:moveTo>
                  <a:lnTo>
                    <a:pt x="48768" y="137159"/>
                  </a:lnTo>
                </a:path>
                <a:path w="326136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136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136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1360" h="302260">
                  <a:moveTo>
                    <a:pt x="359663" y="137159"/>
                  </a:moveTo>
                  <a:lnTo>
                    <a:pt x="384047" y="137159"/>
                  </a:lnTo>
                </a:path>
                <a:path w="326136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136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136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1360" h="302260">
                  <a:moveTo>
                    <a:pt x="694944" y="137159"/>
                  </a:moveTo>
                  <a:lnTo>
                    <a:pt x="719327" y="137159"/>
                  </a:lnTo>
                </a:path>
                <a:path w="326136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136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136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136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136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136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136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136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136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136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136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136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136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1360" h="302260">
                  <a:moveTo>
                    <a:pt x="1621532" y="137159"/>
                  </a:moveTo>
                  <a:lnTo>
                    <a:pt x="1627628" y="137159"/>
                  </a:lnTo>
                </a:path>
                <a:path w="326136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136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136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136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1360" h="302260">
                  <a:moveTo>
                    <a:pt x="1956812" y="137159"/>
                  </a:moveTo>
                  <a:lnTo>
                    <a:pt x="1962908" y="137159"/>
                  </a:lnTo>
                </a:path>
                <a:path w="326136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136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136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1360" h="302260">
                  <a:moveTo>
                    <a:pt x="2206748" y="137159"/>
                  </a:moveTo>
                  <a:lnTo>
                    <a:pt x="2231132" y="137159"/>
                  </a:lnTo>
                </a:path>
                <a:path w="3261360" h="302260">
                  <a:moveTo>
                    <a:pt x="2292092" y="137159"/>
                  </a:moveTo>
                  <a:lnTo>
                    <a:pt x="2298188" y="137159"/>
                  </a:lnTo>
                </a:path>
                <a:path w="326136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136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136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1360" h="302260">
                  <a:moveTo>
                    <a:pt x="2548124" y="137159"/>
                  </a:moveTo>
                  <a:lnTo>
                    <a:pt x="2572508" y="137159"/>
                  </a:lnTo>
                </a:path>
                <a:path w="3261360" h="302260">
                  <a:moveTo>
                    <a:pt x="2627372" y="137159"/>
                  </a:moveTo>
                  <a:lnTo>
                    <a:pt x="2633468" y="137159"/>
                  </a:lnTo>
                </a:path>
                <a:path w="326136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136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1360" h="302260">
                  <a:moveTo>
                    <a:pt x="2852924" y="137159"/>
                  </a:moveTo>
                  <a:lnTo>
                    <a:pt x="2871212" y="137159"/>
                  </a:lnTo>
                </a:path>
                <a:path w="3261360" h="302260">
                  <a:moveTo>
                    <a:pt x="2889500" y="137159"/>
                  </a:moveTo>
                  <a:lnTo>
                    <a:pt x="2913884" y="137159"/>
                  </a:lnTo>
                </a:path>
                <a:path w="3261360" h="302260">
                  <a:moveTo>
                    <a:pt x="2962652" y="137159"/>
                  </a:moveTo>
                  <a:lnTo>
                    <a:pt x="2968748" y="137159"/>
                  </a:lnTo>
                </a:path>
                <a:path w="326136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1360" h="302260">
                  <a:moveTo>
                    <a:pt x="3139436" y="137159"/>
                  </a:moveTo>
                  <a:lnTo>
                    <a:pt x="3163820" y="137159"/>
                  </a:lnTo>
                </a:path>
                <a:path w="3261360" h="302260">
                  <a:moveTo>
                    <a:pt x="3200396" y="137159"/>
                  </a:moveTo>
                  <a:lnTo>
                    <a:pt x="3243068" y="137159"/>
                  </a:lnTo>
                </a:path>
                <a:path w="3261360" h="302260">
                  <a:moveTo>
                    <a:pt x="30480" y="146303"/>
                  </a:moveTo>
                  <a:lnTo>
                    <a:pt x="48768" y="146303"/>
                  </a:lnTo>
                </a:path>
                <a:path w="326136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136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136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1360" h="302260">
                  <a:moveTo>
                    <a:pt x="359663" y="146303"/>
                  </a:moveTo>
                  <a:lnTo>
                    <a:pt x="384047" y="146303"/>
                  </a:lnTo>
                </a:path>
                <a:path w="326136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136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136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136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1360" h="302260">
                  <a:moveTo>
                    <a:pt x="694944" y="146303"/>
                  </a:moveTo>
                  <a:lnTo>
                    <a:pt x="719327" y="146303"/>
                  </a:lnTo>
                </a:path>
                <a:path w="326136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136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136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136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1360" h="302260">
                  <a:moveTo>
                    <a:pt x="1030223" y="146303"/>
                  </a:moveTo>
                  <a:lnTo>
                    <a:pt x="1060704" y="146303"/>
                  </a:lnTo>
                </a:path>
                <a:path w="326136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136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136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136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136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136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136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136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1360" h="302260">
                  <a:moveTo>
                    <a:pt x="1621532" y="146303"/>
                  </a:moveTo>
                  <a:lnTo>
                    <a:pt x="1627628" y="146303"/>
                  </a:lnTo>
                </a:path>
                <a:path w="326136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136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136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136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1360" h="302260">
                  <a:moveTo>
                    <a:pt x="1956812" y="146303"/>
                  </a:moveTo>
                  <a:lnTo>
                    <a:pt x="1962908" y="146303"/>
                  </a:lnTo>
                </a:path>
                <a:path w="326136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136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136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1360" h="302260">
                  <a:moveTo>
                    <a:pt x="2206748" y="146303"/>
                  </a:moveTo>
                  <a:lnTo>
                    <a:pt x="2225036" y="146303"/>
                  </a:lnTo>
                </a:path>
                <a:path w="3261360" h="302260">
                  <a:moveTo>
                    <a:pt x="2292092" y="146303"/>
                  </a:moveTo>
                  <a:lnTo>
                    <a:pt x="2298188" y="146303"/>
                  </a:lnTo>
                </a:path>
                <a:path w="326136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136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1360" h="302260">
                  <a:moveTo>
                    <a:pt x="2548124" y="146303"/>
                  </a:moveTo>
                  <a:lnTo>
                    <a:pt x="2572508" y="146303"/>
                  </a:lnTo>
                </a:path>
                <a:path w="3261360" h="302260">
                  <a:moveTo>
                    <a:pt x="2627372" y="146303"/>
                  </a:moveTo>
                  <a:lnTo>
                    <a:pt x="2633468" y="146303"/>
                  </a:lnTo>
                </a:path>
                <a:path w="326136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136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136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1360" h="302260">
                  <a:moveTo>
                    <a:pt x="2852924" y="146303"/>
                  </a:moveTo>
                  <a:lnTo>
                    <a:pt x="2871212" y="146303"/>
                  </a:lnTo>
                </a:path>
                <a:path w="3261360" h="302260">
                  <a:moveTo>
                    <a:pt x="2889500" y="146303"/>
                  </a:moveTo>
                  <a:lnTo>
                    <a:pt x="2913884" y="146303"/>
                  </a:lnTo>
                </a:path>
                <a:path w="3261360" h="302260">
                  <a:moveTo>
                    <a:pt x="2962652" y="146303"/>
                  </a:moveTo>
                  <a:lnTo>
                    <a:pt x="2968748" y="146303"/>
                  </a:lnTo>
                </a:path>
                <a:path w="326136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1360" h="302260">
                  <a:moveTo>
                    <a:pt x="3133340" y="146303"/>
                  </a:moveTo>
                  <a:lnTo>
                    <a:pt x="3157724" y="146303"/>
                  </a:lnTo>
                </a:path>
                <a:path w="3261360" h="302260">
                  <a:moveTo>
                    <a:pt x="3194300" y="146303"/>
                  </a:moveTo>
                  <a:lnTo>
                    <a:pt x="3249164" y="146303"/>
                  </a:lnTo>
                </a:path>
                <a:path w="3261360" h="302260">
                  <a:moveTo>
                    <a:pt x="30480" y="155447"/>
                  </a:moveTo>
                  <a:lnTo>
                    <a:pt x="48768" y="155447"/>
                  </a:lnTo>
                </a:path>
                <a:path w="326136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136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136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1360" h="302260">
                  <a:moveTo>
                    <a:pt x="359663" y="155447"/>
                  </a:moveTo>
                  <a:lnTo>
                    <a:pt x="384047" y="155447"/>
                  </a:lnTo>
                </a:path>
                <a:path w="326136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136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136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136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1360" h="302260">
                  <a:moveTo>
                    <a:pt x="694944" y="155447"/>
                  </a:moveTo>
                  <a:lnTo>
                    <a:pt x="719327" y="155447"/>
                  </a:lnTo>
                </a:path>
                <a:path w="326136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136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136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136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1360" h="302260">
                  <a:moveTo>
                    <a:pt x="1024127" y="155447"/>
                  </a:moveTo>
                  <a:lnTo>
                    <a:pt x="1054608" y="155447"/>
                  </a:lnTo>
                </a:path>
                <a:path w="326136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136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136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136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136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136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136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136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1360" h="302260">
                  <a:moveTo>
                    <a:pt x="1621532" y="155447"/>
                  </a:moveTo>
                  <a:lnTo>
                    <a:pt x="1627628" y="155447"/>
                  </a:lnTo>
                </a:path>
                <a:path w="326136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136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136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136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1360" h="302260">
                  <a:moveTo>
                    <a:pt x="1956812" y="155447"/>
                  </a:moveTo>
                  <a:lnTo>
                    <a:pt x="1962908" y="155447"/>
                  </a:lnTo>
                </a:path>
                <a:path w="326136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136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136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1360" h="302260">
                  <a:moveTo>
                    <a:pt x="2206748" y="155447"/>
                  </a:moveTo>
                  <a:lnTo>
                    <a:pt x="2225036" y="155447"/>
                  </a:lnTo>
                </a:path>
                <a:path w="3261360" h="302260">
                  <a:moveTo>
                    <a:pt x="2292092" y="155447"/>
                  </a:moveTo>
                  <a:lnTo>
                    <a:pt x="2298188" y="155447"/>
                  </a:lnTo>
                </a:path>
                <a:path w="326136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136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1360" h="302260">
                  <a:moveTo>
                    <a:pt x="2548124" y="155447"/>
                  </a:moveTo>
                  <a:lnTo>
                    <a:pt x="2572508" y="155447"/>
                  </a:lnTo>
                </a:path>
                <a:path w="3261360" h="302260">
                  <a:moveTo>
                    <a:pt x="2627372" y="155447"/>
                  </a:moveTo>
                  <a:lnTo>
                    <a:pt x="2633468" y="155447"/>
                  </a:lnTo>
                </a:path>
                <a:path w="326136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136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136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1360" h="302260">
                  <a:moveTo>
                    <a:pt x="2846828" y="155447"/>
                  </a:moveTo>
                  <a:lnTo>
                    <a:pt x="2865116" y="155447"/>
                  </a:lnTo>
                </a:path>
                <a:path w="3261360" h="302260">
                  <a:moveTo>
                    <a:pt x="2889500" y="155447"/>
                  </a:moveTo>
                  <a:lnTo>
                    <a:pt x="2913884" y="155447"/>
                  </a:lnTo>
                </a:path>
                <a:path w="3261360" h="302260">
                  <a:moveTo>
                    <a:pt x="2962652" y="155447"/>
                  </a:moveTo>
                  <a:lnTo>
                    <a:pt x="2968748" y="155447"/>
                  </a:lnTo>
                </a:path>
                <a:path w="326136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136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1360" h="302260">
                  <a:moveTo>
                    <a:pt x="3188204" y="155447"/>
                  </a:moveTo>
                  <a:lnTo>
                    <a:pt x="3212588" y="155447"/>
                  </a:lnTo>
                </a:path>
                <a:path w="3261360" h="302260">
                  <a:moveTo>
                    <a:pt x="3230876" y="155447"/>
                  </a:moveTo>
                  <a:lnTo>
                    <a:pt x="3255260" y="155447"/>
                  </a:lnTo>
                </a:path>
                <a:path w="3261360" h="302260">
                  <a:moveTo>
                    <a:pt x="30480" y="164591"/>
                  </a:moveTo>
                  <a:lnTo>
                    <a:pt x="48768" y="164591"/>
                  </a:lnTo>
                </a:path>
                <a:path w="326136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136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136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1360" h="302260">
                  <a:moveTo>
                    <a:pt x="359663" y="164591"/>
                  </a:moveTo>
                  <a:lnTo>
                    <a:pt x="384047" y="164591"/>
                  </a:lnTo>
                </a:path>
                <a:path w="326136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136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136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136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1360" h="302260">
                  <a:moveTo>
                    <a:pt x="694944" y="164591"/>
                  </a:moveTo>
                  <a:lnTo>
                    <a:pt x="719327" y="164591"/>
                  </a:lnTo>
                </a:path>
                <a:path w="326136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136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136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136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136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1360" h="302260">
                  <a:moveTo>
                    <a:pt x="1018032" y="164591"/>
                  </a:moveTo>
                  <a:lnTo>
                    <a:pt x="1048512" y="164591"/>
                  </a:lnTo>
                </a:path>
                <a:path w="326136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136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136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136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1360" h="302260">
                  <a:moveTo>
                    <a:pt x="1353308" y="164591"/>
                  </a:moveTo>
                  <a:lnTo>
                    <a:pt x="1383788" y="164591"/>
                  </a:lnTo>
                </a:path>
                <a:path w="326136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136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136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1360" h="302260">
                  <a:moveTo>
                    <a:pt x="1621532" y="164591"/>
                  </a:moveTo>
                  <a:lnTo>
                    <a:pt x="1627628" y="164591"/>
                  </a:lnTo>
                </a:path>
                <a:path w="326136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136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136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136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1360" h="302260">
                  <a:moveTo>
                    <a:pt x="1956812" y="164591"/>
                  </a:moveTo>
                  <a:lnTo>
                    <a:pt x="1962908" y="164591"/>
                  </a:lnTo>
                </a:path>
                <a:path w="326136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136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136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13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1360" h="302260">
                  <a:moveTo>
                    <a:pt x="2292092" y="164591"/>
                  </a:moveTo>
                  <a:lnTo>
                    <a:pt x="2298188" y="164591"/>
                  </a:lnTo>
                </a:path>
                <a:path w="326136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136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136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1360" h="302260">
                  <a:moveTo>
                    <a:pt x="2548124" y="164591"/>
                  </a:moveTo>
                  <a:lnTo>
                    <a:pt x="2572508" y="164591"/>
                  </a:lnTo>
                </a:path>
                <a:path w="3261360" h="302260">
                  <a:moveTo>
                    <a:pt x="2627372" y="164591"/>
                  </a:moveTo>
                  <a:lnTo>
                    <a:pt x="2633468" y="164591"/>
                  </a:lnTo>
                </a:path>
                <a:path w="326136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136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13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1360" h="302260">
                  <a:moveTo>
                    <a:pt x="2846828" y="164591"/>
                  </a:moveTo>
                  <a:lnTo>
                    <a:pt x="2859020" y="164591"/>
                  </a:lnTo>
                </a:path>
                <a:path w="3261360" h="302260">
                  <a:moveTo>
                    <a:pt x="2889500" y="164591"/>
                  </a:moveTo>
                  <a:lnTo>
                    <a:pt x="2913884" y="164591"/>
                  </a:lnTo>
                </a:path>
                <a:path w="3261360" h="302260">
                  <a:moveTo>
                    <a:pt x="2962652" y="164591"/>
                  </a:moveTo>
                  <a:lnTo>
                    <a:pt x="2968748" y="164591"/>
                  </a:lnTo>
                </a:path>
                <a:path w="326136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136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1360" h="302260">
                  <a:moveTo>
                    <a:pt x="3182108" y="164591"/>
                  </a:moveTo>
                  <a:lnTo>
                    <a:pt x="3206492" y="164591"/>
                  </a:lnTo>
                </a:path>
                <a:path w="3261360" h="302260">
                  <a:moveTo>
                    <a:pt x="3236972" y="164591"/>
                  </a:moveTo>
                  <a:lnTo>
                    <a:pt x="3261356" y="164591"/>
                  </a:lnTo>
                </a:path>
                <a:path w="3261360" h="302260">
                  <a:moveTo>
                    <a:pt x="30480" y="173735"/>
                  </a:moveTo>
                  <a:lnTo>
                    <a:pt x="48768" y="173735"/>
                  </a:lnTo>
                </a:path>
                <a:path w="326136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136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136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1360" h="302260">
                  <a:moveTo>
                    <a:pt x="359663" y="173735"/>
                  </a:moveTo>
                  <a:lnTo>
                    <a:pt x="384047" y="173735"/>
                  </a:lnTo>
                </a:path>
                <a:path w="326136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136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136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136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1360" h="302260">
                  <a:moveTo>
                    <a:pt x="694944" y="173735"/>
                  </a:moveTo>
                  <a:lnTo>
                    <a:pt x="719327" y="173735"/>
                  </a:lnTo>
                </a:path>
                <a:path w="326136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136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136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136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1360" h="302260">
                  <a:moveTo>
                    <a:pt x="1011935" y="173735"/>
                  </a:moveTo>
                  <a:lnTo>
                    <a:pt x="1042416" y="173735"/>
                  </a:lnTo>
                </a:path>
                <a:path w="326136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136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136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136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1360" h="302260">
                  <a:moveTo>
                    <a:pt x="1347212" y="173735"/>
                  </a:moveTo>
                  <a:lnTo>
                    <a:pt x="1377692" y="173735"/>
                  </a:lnTo>
                </a:path>
                <a:path w="326136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136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1360" h="302260">
                  <a:moveTo>
                    <a:pt x="1621532" y="173735"/>
                  </a:moveTo>
                  <a:lnTo>
                    <a:pt x="1627628" y="173735"/>
                  </a:lnTo>
                </a:path>
                <a:path w="3261360" h="302260">
                  <a:moveTo>
                    <a:pt x="1682492" y="173735"/>
                  </a:moveTo>
                  <a:lnTo>
                    <a:pt x="1712972" y="173735"/>
                  </a:lnTo>
                </a:path>
                <a:path w="326136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1360" h="302260">
                  <a:moveTo>
                    <a:pt x="1840988" y="173735"/>
                  </a:moveTo>
                  <a:lnTo>
                    <a:pt x="1920236" y="173735"/>
                  </a:lnTo>
                </a:path>
                <a:path w="3261360" h="302260">
                  <a:moveTo>
                    <a:pt x="1956812" y="173735"/>
                  </a:moveTo>
                  <a:lnTo>
                    <a:pt x="1962908" y="173735"/>
                  </a:lnTo>
                </a:path>
                <a:path w="326136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136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136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136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1360" h="302260">
                  <a:moveTo>
                    <a:pt x="2292092" y="173735"/>
                  </a:moveTo>
                  <a:lnTo>
                    <a:pt x="2298188" y="173735"/>
                  </a:lnTo>
                </a:path>
                <a:path w="326136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136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1360" h="302260">
                  <a:moveTo>
                    <a:pt x="2548124" y="173735"/>
                  </a:moveTo>
                  <a:lnTo>
                    <a:pt x="2572508" y="173735"/>
                  </a:lnTo>
                </a:path>
                <a:path w="3261360" h="302260">
                  <a:moveTo>
                    <a:pt x="2627372" y="173735"/>
                  </a:moveTo>
                  <a:lnTo>
                    <a:pt x="2633468" y="173735"/>
                  </a:lnTo>
                </a:path>
                <a:path w="326136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136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136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1360" h="302260">
                  <a:moveTo>
                    <a:pt x="2846828" y="173735"/>
                  </a:moveTo>
                  <a:lnTo>
                    <a:pt x="2926076" y="173735"/>
                  </a:lnTo>
                </a:path>
                <a:path w="3261360" h="302260">
                  <a:moveTo>
                    <a:pt x="2962652" y="173735"/>
                  </a:moveTo>
                  <a:lnTo>
                    <a:pt x="2968748" y="173735"/>
                  </a:lnTo>
                </a:path>
                <a:path w="326136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136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1360" h="302260">
                  <a:moveTo>
                    <a:pt x="3182108" y="173735"/>
                  </a:moveTo>
                  <a:lnTo>
                    <a:pt x="3206492" y="173735"/>
                  </a:lnTo>
                </a:path>
                <a:path w="3261360" h="302260">
                  <a:moveTo>
                    <a:pt x="3236972" y="173735"/>
                  </a:moveTo>
                  <a:lnTo>
                    <a:pt x="3261356" y="173735"/>
                  </a:lnTo>
                </a:path>
                <a:path w="3261360" h="302260">
                  <a:moveTo>
                    <a:pt x="30480" y="182879"/>
                  </a:moveTo>
                  <a:lnTo>
                    <a:pt x="48768" y="182879"/>
                  </a:lnTo>
                </a:path>
                <a:path w="326136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136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136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136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1360" h="302260">
                  <a:moveTo>
                    <a:pt x="359663" y="182879"/>
                  </a:moveTo>
                  <a:lnTo>
                    <a:pt x="384047" y="182879"/>
                  </a:lnTo>
                </a:path>
                <a:path w="326136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136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136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136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136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1360" h="302260">
                  <a:moveTo>
                    <a:pt x="694944" y="182879"/>
                  </a:moveTo>
                  <a:lnTo>
                    <a:pt x="719327" y="182879"/>
                  </a:lnTo>
                </a:path>
                <a:path w="326136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136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136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136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1360" h="302260">
                  <a:moveTo>
                    <a:pt x="1005839" y="182879"/>
                  </a:moveTo>
                  <a:lnTo>
                    <a:pt x="1036320" y="182879"/>
                  </a:lnTo>
                </a:path>
                <a:path w="326136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13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136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136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1360" h="302260">
                  <a:moveTo>
                    <a:pt x="1341116" y="182879"/>
                  </a:moveTo>
                  <a:lnTo>
                    <a:pt x="1371596" y="182879"/>
                  </a:lnTo>
                </a:path>
                <a:path w="326136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136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1360" h="302260">
                  <a:moveTo>
                    <a:pt x="1621532" y="182879"/>
                  </a:moveTo>
                  <a:lnTo>
                    <a:pt x="1627628" y="182879"/>
                  </a:lnTo>
                </a:path>
                <a:path w="3261360" h="302260">
                  <a:moveTo>
                    <a:pt x="1676396" y="182879"/>
                  </a:moveTo>
                  <a:lnTo>
                    <a:pt x="1706876" y="182879"/>
                  </a:lnTo>
                </a:path>
                <a:path w="326136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1360" h="302260">
                  <a:moveTo>
                    <a:pt x="1840988" y="182879"/>
                  </a:moveTo>
                  <a:lnTo>
                    <a:pt x="1920236" y="182879"/>
                  </a:lnTo>
                </a:path>
                <a:path w="3261360" h="302260">
                  <a:moveTo>
                    <a:pt x="1956812" y="182879"/>
                  </a:moveTo>
                  <a:lnTo>
                    <a:pt x="1962908" y="182879"/>
                  </a:lnTo>
                </a:path>
                <a:path w="326136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136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13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13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1360" h="302260">
                  <a:moveTo>
                    <a:pt x="2292092" y="182879"/>
                  </a:moveTo>
                  <a:lnTo>
                    <a:pt x="2298188" y="182879"/>
                  </a:lnTo>
                </a:path>
                <a:path w="326136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136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1360" h="302260">
                  <a:moveTo>
                    <a:pt x="2548124" y="182879"/>
                  </a:moveTo>
                  <a:lnTo>
                    <a:pt x="2572508" y="182879"/>
                  </a:lnTo>
                </a:path>
                <a:path w="3261360" h="302260">
                  <a:moveTo>
                    <a:pt x="2627372" y="182879"/>
                  </a:moveTo>
                  <a:lnTo>
                    <a:pt x="2633468" y="182879"/>
                  </a:lnTo>
                </a:path>
                <a:path w="326136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136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136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1360" h="302260">
                  <a:moveTo>
                    <a:pt x="2846828" y="182879"/>
                  </a:moveTo>
                  <a:lnTo>
                    <a:pt x="2926076" y="182879"/>
                  </a:lnTo>
                </a:path>
                <a:path w="3261360" h="302260">
                  <a:moveTo>
                    <a:pt x="2962652" y="182879"/>
                  </a:moveTo>
                  <a:lnTo>
                    <a:pt x="2968748" y="182879"/>
                  </a:lnTo>
                </a:path>
                <a:path w="326136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136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1360" h="302260">
                  <a:moveTo>
                    <a:pt x="3182108" y="182879"/>
                  </a:moveTo>
                  <a:lnTo>
                    <a:pt x="3206492" y="182879"/>
                  </a:lnTo>
                </a:path>
                <a:path w="3261360" h="302260">
                  <a:moveTo>
                    <a:pt x="3236972" y="182879"/>
                  </a:moveTo>
                  <a:lnTo>
                    <a:pt x="3261356" y="182879"/>
                  </a:lnTo>
                </a:path>
                <a:path w="3261360" h="302260">
                  <a:moveTo>
                    <a:pt x="30480" y="192024"/>
                  </a:moveTo>
                  <a:lnTo>
                    <a:pt x="48768" y="192024"/>
                  </a:lnTo>
                </a:path>
                <a:path w="326136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136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136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136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1360" h="302260">
                  <a:moveTo>
                    <a:pt x="359663" y="192024"/>
                  </a:moveTo>
                  <a:lnTo>
                    <a:pt x="384047" y="192024"/>
                  </a:lnTo>
                </a:path>
                <a:path w="326136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136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136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136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136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1360" h="302260">
                  <a:moveTo>
                    <a:pt x="694944" y="192024"/>
                  </a:moveTo>
                  <a:lnTo>
                    <a:pt x="719327" y="192024"/>
                  </a:lnTo>
                </a:path>
                <a:path w="326136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136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136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136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136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1360" h="302260">
                  <a:moveTo>
                    <a:pt x="1005839" y="192024"/>
                  </a:moveTo>
                  <a:lnTo>
                    <a:pt x="1030223" y="192024"/>
                  </a:lnTo>
                </a:path>
                <a:path w="326136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136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136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136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1360" h="302260">
                  <a:moveTo>
                    <a:pt x="1341116" y="192024"/>
                  </a:moveTo>
                  <a:lnTo>
                    <a:pt x="1365500" y="192024"/>
                  </a:lnTo>
                </a:path>
                <a:path w="326136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136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1360" h="302260">
                  <a:moveTo>
                    <a:pt x="1621532" y="192024"/>
                  </a:moveTo>
                  <a:lnTo>
                    <a:pt x="1627628" y="192024"/>
                  </a:lnTo>
                </a:path>
                <a:path w="3261360" h="302260">
                  <a:moveTo>
                    <a:pt x="1676396" y="192024"/>
                  </a:moveTo>
                  <a:lnTo>
                    <a:pt x="1700780" y="192024"/>
                  </a:lnTo>
                </a:path>
                <a:path w="326136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1360" h="302260">
                  <a:moveTo>
                    <a:pt x="1840988" y="192024"/>
                  </a:moveTo>
                  <a:lnTo>
                    <a:pt x="1920236" y="192024"/>
                  </a:lnTo>
                </a:path>
                <a:path w="3261360" h="302260">
                  <a:moveTo>
                    <a:pt x="1956812" y="192024"/>
                  </a:moveTo>
                  <a:lnTo>
                    <a:pt x="1962908" y="192024"/>
                  </a:lnTo>
                </a:path>
                <a:path w="326136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136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136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136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1360" h="302260">
                  <a:moveTo>
                    <a:pt x="2292092" y="192024"/>
                  </a:moveTo>
                  <a:lnTo>
                    <a:pt x="2298188" y="192024"/>
                  </a:lnTo>
                </a:path>
                <a:path w="326136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136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136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1360" h="302260">
                  <a:moveTo>
                    <a:pt x="2548124" y="192024"/>
                  </a:moveTo>
                  <a:lnTo>
                    <a:pt x="2572508" y="192024"/>
                  </a:lnTo>
                </a:path>
                <a:path w="3261360" h="302260">
                  <a:moveTo>
                    <a:pt x="2627372" y="192024"/>
                  </a:moveTo>
                  <a:lnTo>
                    <a:pt x="2633468" y="192024"/>
                  </a:lnTo>
                </a:path>
                <a:path w="326136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136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136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1360" h="302260">
                  <a:moveTo>
                    <a:pt x="2846828" y="192024"/>
                  </a:moveTo>
                  <a:lnTo>
                    <a:pt x="2926076" y="192024"/>
                  </a:lnTo>
                </a:path>
                <a:path w="3261360" h="302260">
                  <a:moveTo>
                    <a:pt x="2962652" y="192024"/>
                  </a:moveTo>
                  <a:lnTo>
                    <a:pt x="2968748" y="192024"/>
                  </a:lnTo>
                </a:path>
                <a:path w="326136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136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1360" h="302260">
                  <a:moveTo>
                    <a:pt x="3182108" y="192024"/>
                  </a:moveTo>
                  <a:lnTo>
                    <a:pt x="3206492" y="192024"/>
                  </a:lnTo>
                </a:path>
                <a:path w="3261360" h="302260">
                  <a:moveTo>
                    <a:pt x="3236972" y="192024"/>
                  </a:moveTo>
                  <a:lnTo>
                    <a:pt x="3261356" y="192024"/>
                  </a:lnTo>
                </a:path>
                <a:path w="3261360" h="302260">
                  <a:moveTo>
                    <a:pt x="30480" y="201167"/>
                  </a:moveTo>
                  <a:lnTo>
                    <a:pt x="48768" y="201167"/>
                  </a:lnTo>
                </a:path>
                <a:path w="326136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136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136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1360" h="302260">
                  <a:moveTo>
                    <a:pt x="359663" y="201167"/>
                  </a:moveTo>
                  <a:lnTo>
                    <a:pt x="384047" y="201167"/>
                  </a:lnTo>
                </a:path>
                <a:path w="326136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136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136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1360" h="302260">
                  <a:moveTo>
                    <a:pt x="694944" y="201167"/>
                  </a:moveTo>
                  <a:lnTo>
                    <a:pt x="719327" y="201167"/>
                  </a:lnTo>
                </a:path>
                <a:path w="326136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136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136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1360" h="302260">
                  <a:moveTo>
                    <a:pt x="999744" y="201167"/>
                  </a:moveTo>
                  <a:lnTo>
                    <a:pt x="1072896" y="201167"/>
                  </a:lnTo>
                </a:path>
                <a:path w="326136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136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1360" h="302260">
                  <a:moveTo>
                    <a:pt x="1335020" y="201167"/>
                  </a:moveTo>
                  <a:lnTo>
                    <a:pt x="1408172" y="201167"/>
                  </a:lnTo>
                </a:path>
                <a:path w="326136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136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1360" h="302260">
                  <a:moveTo>
                    <a:pt x="1621532" y="201167"/>
                  </a:moveTo>
                  <a:lnTo>
                    <a:pt x="1627628" y="201167"/>
                  </a:lnTo>
                </a:path>
                <a:path w="3261360" h="302260">
                  <a:moveTo>
                    <a:pt x="1670300" y="201167"/>
                  </a:moveTo>
                  <a:lnTo>
                    <a:pt x="1743452" y="201167"/>
                  </a:lnTo>
                </a:path>
                <a:path w="326136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136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1360" h="302260">
                  <a:moveTo>
                    <a:pt x="1956812" y="201167"/>
                  </a:moveTo>
                  <a:lnTo>
                    <a:pt x="1962908" y="201167"/>
                  </a:lnTo>
                </a:path>
                <a:path w="3261360" h="302260">
                  <a:moveTo>
                    <a:pt x="2005580" y="201167"/>
                  </a:moveTo>
                  <a:lnTo>
                    <a:pt x="2078732" y="201167"/>
                  </a:lnTo>
                </a:path>
                <a:path w="326136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136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1360" h="302260">
                  <a:moveTo>
                    <a:pt x="2292092" y="201167"/>
                  </a:moveTo>
                  <a:lnTo>
                    <a:pt x="2298188" y="201167"/>
                  </a:lnTo>
                </a:path>
                <a:path w="326136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136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1360" h="302260">
                  <a:moveTo>
                    <a:pt x="2548124" y="201167"/>
                  </a:moveTo>
                  <a:lnTo>
                    <a:pt x="2572508" y="201167"/>
                  </a:lnTo>
                </a:path>
                <a:path w="3261360" h="302260">
                  <a:moveTo>
                    <a:pt x="2627372" y="201167"/>
                  </a:moveTo>
                  <a:lnTo>
                    <a:pt x="2633468" y="201167"/>
                  </a:lnTo>
                </a:path>
                <a:path w="326136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136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1360" h="302260">
                  <a:moveTo>
                    <a:pt x="2889500" y="201167"/>
                  </a:moveTo>
                  <a:lnTo>
                    <a:pt x="2913884" y="201167"/>
                  </a:lnTo>
                </a:path>
                <a:path w="3261360" h="302260">
                  <a:moveTo>
                    <a:pt x="2962652" y="201167"/>
                  </a:moveTo>
                  <a:lnTo>
                    <a:pt x="2968748" y="201167"/>
                  </a:lnTo>
                </a:path>
                <a:path w="326136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1360" h="302260">
                  <a:moveTo>
                    <a:pt x="3102860" y="201167"/>
                  </a:moveTo>
                  <a:lnTo>
                    <a:pt x="3169916" y="201167"/>
                  </a:lnTo>
                </a:path>
                <a:path w="3261360" h="302260">
                  <a:moveTo>
                    <a:pt x="3188204" y="201167"/>
                  </a:moveTo>
                  <a:lnTo>
                    <a:pt x="3255260" y="201167"/>
                  </a:lnTo>
                </a:path>
                <a:path w="3261360" h="302260">
                  <a:moveTo>
                    <a:pt x="30480" y="210312"/>
                  </a:moveTo>
                  <a:lnTo>
                    <a:pt x="48768" y="210312"/>
                  </a:lnTo>
                </a:path>
                <a:path w="326136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136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136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1360" h="302260">
                  <a:moveTo>
                    <a:pt x="359663" y="210312"/>
                  </a:moveTo>
                  <a:lnTo>
                    <a:pt x="384047" y="210312"/>
                  </a:lnTo>
                </a:path>
                <a:path w="326136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136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136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1360" h="302260">
                  <a:moveTo>
                    <a:pt x="694944" y="210312"/>
                  </a:moveTo>
                  <a:lnTo>
                    <a:pt x="719327" y="210312"/>
                  </a:lnTo>
                </a:path>
                <a:path w="326136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136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136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1360" h="302260">
                  <a:moveTo>
                    <a:pt x="993647" y="210312"/>
                  </a:moveTo>
                  <a:lnTo>
                    <a:pt x="1072895" y="210312"/>
                  </a:lnTo>
                </a:path>
                <a:path w="326136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136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1360" h="302260">
                  <a:moveTo>
                    <a:pt x="1328924" y="210312"/>
                  </a:moveTo>
                  <a:lnTo>
                    <a:pt x="1408172" y="210312"/>
                  </a:lnTo>
                </a:path>
                <a:path w="326136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136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1360" h="302260">
                  <a:moveTo>
                    <a:pt x="1621532" y="210312"/>
                  </a:moveTo>
                  <a:lnTo>
                    <a:pt x="1627628" y="210312"/>
                  </a:lnTo>
                </a:path>
                <a:path w="3261360" h="302260">
                  <a:moveTo>
                    <a:pt x="1664204" y="210312"/>
                  </a:moveTo>
                  <a:lnTo>
                    <a:pt x="1743452" y="210312"/>
                  </a:lnTo>
                </a:path>
                <a:path w="326136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136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1360" h="302260">
                  <a:moveTo>
                    <a:pt x="1956812" y="210312"/>
                  </a:moveTo>
                  <a:lnTo>
                    <a:pt x="1962908" y="210312"/>
                  </a:lnTo>
                </a:path>
                <a:path w="3261360" h="302260">
                  <a:moveTo>
                    <a:pt x="1999484" y="210312"/>
                  </a:moveTo>
                  <a:lnTo>
                    <a:pt x="2078732" y="210312"/>
                  </a:lnTo>
                </a:path>
                <a:path w="326136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136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1360" h="302260">
                  <a:moveTo>
                    <a:pt x="2292092" y="210312"/>
                  </a:moveTo>
                  <a:lnTo>
                    <a:pt x="2298188" y="210312"/>
                  </a:lnTo>
                </a:path>
                <a:path w="326136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136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1360" h="302260">
                  <a:moveTo>
                    <a:pt x="2548124" y="210312"/>
                  </a:moveTo>
                  <a:lnTo>
                    <a:pt x="2572508" y="210312"/>
                  </a:lnTo>
                </a:path>
                <a:path w="3261360" h="302260">
                  <a:moveTo>
                    <a:pt x="2627372" y="210312"/>
                  </a:moveTo>
                  <a:lnTo>
                    <a:pt x="2633468" y="210312"/>
                  </a:lnTo>
                </a:path>
                <a:path w="326136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136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1360" h="302260">
                  <a:moveTo>
                    <a:pt x="2889500" y="210312"/>
                  </a:moveTo>
                  <a:lnTo>
                    <a:pt x="2913884" y="210312"/>
                  </a:lnTo>
                </a:path>
                <a:path w="3261360" h="302260">
                  <a:moveTo>
                    <a:pt x="2962652" y="210312"/>
                  </a:moveTo>
                  <a:lnTo>
                    <a:pt x="2968748" y="210312"/>
                  </a:lnTo>
                </a:path>
                <a:path w="326136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1360" h="302260">
                  <a:moveTo>
                    <a:pt x="3096764" y="210312"/>
                  </a:moveTo>
                  <a:lnTo>
                    <a:pt x="3169916" y="210312"/>
                  </a:lnTo>
                </a:path>
                <a:path w="3261360" h="302260">
                  <a:moveTo>
                    <a:pt x="3194300" y="210312"/>
                  </a:moveTo>
                  <a:lnTo>
                    <a:pt x="3249164" y="210312"/>
                  </a:lnTo>
                </a:path>
                <a:path w="3261360" h="302260">
                  <a:moveTo>
                    <a:pt x="30480" y="219455"/>
                  </a:moveTo>
                  <a:lnTo>
                    <a:pt x="48768" y="219455"/>
                  </a:lnTo>
                </a:path>
                <a:path w="326136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136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136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1360" h="302260">
                  <a:moveTo>
                    <a:pt x="359663" y="219455"/>
                  </a:moveTo>
                  <a:lnTo>
                    <a:pt x="384047" y="219455"/>
                  </a:lnTo>
                </a:path>
                <a:path w="326136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136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136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1360" h="302260">
                  <a:moveTo>
                    <a:pt x="694944" y="219455"/>
                  </a:moveTo>
                  <a:lnTo>
                    <a:pt x="719327" y="219455"/>
                  </a:lnTo>
                </a:path>
                <a:path w="326136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136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136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1360" h="302260">
                  <a:moveTo>
                    <a:pt x="993647" y="219455"/>
                  </a:moveTo>
                  <a:lnTo>
                    <a:pt x="1072895" y="219455"/>
                  </a:lnTo>
                </a:path>
                <a:path w="326136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136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1360" h="302260">
                  <a:moveTo>
                    <a:pt x="1328924" y="219455"/>
                  </a:moveTo>
                  <a:lnTo>
                    <a:pt x="1408172" y="219455"/>
                  </a:lnTo>
                </a:path>
                <a:path w="326136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136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1360" h="302260">
                  <a:moveTo>
                    <a:pt x="1621532" y="219455"/>
                  </a:moveTo>
                  <a:lnTo>
                    <a:pt x="1627628" y="219455"/>
                  </a:lnTo>
                </a:path>
                <a:path w="3261360" h="302260">
                  <a:moveTo>
                    <a:pt x="1664204" y="219455"/>
                  </a:moveTo>
                  <a:lnTo>
                    <a:pt x="1743452" y="219455"/>
                  </a:lnTo>
                </a:path>
                <a:path w="326136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136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1360" h="302260">
                  <a:moveTo>
                    <a:pt x="1956812" y="219455"/>
                  </a:moveTo>
                  <a:lnTo>
                    <a:pt x="1962908" y="219455"/>
                  </a:lnTo>
                </a:path>
                <a:path w="3261360" h="302260">
                  <a:moveTo>
                    <a:pt x="1999484" y="219455"/>
                  </a:moveTo>
                  <a:lnTo>
                    <a:pt x="2078732" y="219455"/>
                  </a:lnTo>
                </a:path>
                <a:path w="326136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136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1360" h="302260">
                  <a:moveTo>
                    <a:pt x="2292092" y="219455"/>
                  </a:moveTo>
                  <a:lnTo>
                    <a:pt x="2298188" y="219455"/>
                  </a:lnTo>
                </a:path>
                <a:path w="326136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136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1360" h="302260">
                  <a:moveTo>
                    <a:pt x="2548124" y="219455"/>
                  </a:moveTo>
                  <a:lnTo>
                    <a:pt x="2572508" y="219455"/>
                  </a:lnTo>
                </a:path>
                <a:path w="3261360" h="302260">
                  <a:moveTo>
                    <a:pt x="2627372" y="219455"/>
                  </a:moveTo>
                  <a:lnTo>
                    <a:pt x="2633468" y="219455"/>
                  </a:lnTo>
                </a:path>
                <a:path w="326136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136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1360" h="302260">
                  <a:moveTo>
                    <a:pt x="2889500" y="219455"/>
                  </a:moveTo>
                  <a:lnTo>
                    <a:pt x="2913884" y="219455"/>
                  </a:lnTo>
                </a:path>
                <a:path w="3261360" h="302260">
                  <a:moveTo>
                    <a:pt x="2962652" y="219455"/>
                  </a:moveTo>
                  <a:lnTo>
                    <a:pt x="2968748" y="219455"/>
                  </a:lnTo>
                </a:path>
                <a:path w="326136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1360" h="302260">
                  <a:moveTo>
                    <a:pt x="3096764" y="219455"/>
                  </a:moveTo>
                  <a:lnTo>
                    <a:pt x="3169916" y="219455"/>
                  </a:lnTo>
                </a:path>
                <a:path w="3261360" h="302260">
                  <a:moveTo>
                    <a:pt x="3206492" y="219455"/>
                  </a:moveTo>
                  <a:lnTo>
                    <a:pt x="3236972" y="219455"/>
                  </a:lnTo>
                </a:path>
                <a:path w="326136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136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136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1360" h="302260">
                  <a:moveTo>
                    <a:pt x="1621532" y="228600"/>
                  </a:moveTo>
                  <a:lnTo>
                    <a:pt x="1627628" y="228600"/>
                  </a:lnTo>
                </a:path>
                <a:path w="3261360" h="302260">
                  <a:moveTo>
                    <a:pt x="1956812" y="228600"/>
                  </a:moveTo>
                  <a:lnTo>
                    <a:pt x="1962908" y="228600"/>
                  </a:lnTo>
                </a:path>
                <a:path w="3261360" h="302260">
                  <a:moveTo>
                    <a:pt x="2292092" y="228600"/>
                  </a:moveTo>
                  <a:lnTo>
                    <a:pt x="2298188" y="228600"/>
                  </a:lnTo>
                </a:path>
                <a:path w="3261360" h="302260">
                  <a:moveTo>
                    <a:pt x="2627372" y="228600"/>
                  </a:moveTo>
                  <a:lnTo>
                    <a:pt x="2633468" y="228600"/>
                  </a:lnTo>
                </a:path>
                <a:path w="3261360" h="302260">
                  <a:moveTo>
                    <a:pt x="2962652" y="228600"/>
                  </a:moveTo>
                  <a:lnTo>
                    <a:pt x="2968748" y="228600"/>
                  </a:lnTo>
                </a:path>
                <a:path w="326136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136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136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1360" h="302260">
                  <a:moveTo>
                    <a:pt x="1621532" y="237743"/>
                  </a:moveTo>
                  <a:lnTo>
                    <a:pt x="1627628" y="237743"/>
                  </a:lnTo>
                </a:path>
                <a:path w="3261360" h="302260">
                  <a:moveTo>
                    <a:pt x="1956812" y="237743"/>
                  </a:moveTo>
                  <a:lnTo>
                    <a:pt x="1962908" y="237743"/>
                  </a:lnTo>
                </a:path>
                <a:path w="3261360" h="302260">
                  <a:moveTo>
                    <a:pt x="2292092" y="237743"/>
                  </a:moveTo>
                  <a:lnTo>
                    <a:pt x="2298188" y="237743"/>
                  </a:lnTo>
                </a:path>
                <a:path w="3261360" h="302260">
                  <a:moveTo>
                    <a:pt x="2627372" y="237743"/>
                  </a:moveTo>
                  <a:lnTo>
                    <a:pt x="2633468" y="237743"/>
                  </a:lnTo>
                </a:path>
                <a:path w="3261360" h="302260">
                  <a:moveTo>
                    <a:pt x="2962652" y="237743"/>
                  </a:moveTo>
                  <a:lnTo>
                    <a:pt x="2968748" y="237743"/>
                  </a:lnTo>
                </a:path>
                <a:path w="326136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136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136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1360" h="302260">
                  <a:moveTo>
                    <a:pt x="1621532" y="246887"/>
                  </a:moveTo>
                  <a:lnTo>
                    <a:pt x="1627628" y="246887"/>
                  </a:lnTo>
                </a:path>
                <a:path w="3261360" h="302260">
                  <a:moveTo>
                    <a:pt x="1956812" y="246887"/>
                  </a:moveTo>
                  <a:lnTo>
                    <a:pt x="1962908" y="246887"/>
                  </a:lnTo>
                </a:path>
                <a:path w="3261360" h="302260">
                  <a:moveTo>
                    <a:pt x="2292092" y="246887"/>
                  </a:moveTo>
                  <a:lnTo>
                    <a:pt x="2298188" y="246887"/>
                  </a:lnTo>
                </a:path>
                <a:path w="3261360" h="302260">
                  <a:moveTo>
                    <a:pt x="2627372" y="246887"/>
                  </a:moveTo>
                  <a:lnTo>
                    <a:pt x="2633468" y="246887"/>
                  </a:lnTo>
                </a:path>
                <a:path w="3261360" h="302260">
                  <a:moveTo>
                    <a:pt x="2962652" y="246887"/>
                  </a:moveTo>
                  <a:lnTo>
                    <a:pt x="2968748" y="246887"/>
                  </a:lnTo>
                </a:path>
                <a:path w="326136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136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136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1360" h="302260">
                  <a:moveTo>
                    <a:pt x="1621532" y="256031"/>
                  </a:moveTo>
                  <a:lnTo>
                    <a:pt x="1627628" y="256031"/>
                  </a:lnTo>
                </a:path>
                <a:path w="3261360" h="302260">
                  <a:moveTo>
                    <a:pt x="1956812" y="256031"/>
                  </a:moveTo>
                  <a:lnTo>
                    <a:pt x="1962908" y="256031"/>
                  </a:lnTo>
                </a:path>
                <a:path w="3261360" h="302260">
                  <a:moveTo>
                    <a:pt x="2292092" y="256031"/>
                  </a:moveTo>
                  <a:lnTo>
                    <a:pt x="2298188" y="256031"/>
                  </a:lnTo>
                </a:path>
                <a:path w="3261360" h="302260">
                  <a:moveTo>
                    <a:pt x="2627372" y="256031"/>
                  </a:moveTo>
                  <a:lnTo>
                    <a:pt x="2633468" y="256031"/>
                  </a:lnTo>
                </a:path>
                <a:path w="3261360" h="302260">
                  <a:moveTo>
                    <a:pt x="2962652" y="256031"/>
                  </a:moveTo>
                  <a:lnTo>
                    <a:pt x="2968748" y="256031"/>
                  </a:lnTo>
                </a:path>
                <a:path w="326136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136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136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1360" h="302260">
                  <a:moveTo>
                    <a:pt x="1621532" y="265175"/>
                  </a:moveTo>
                  <a:lnTo>
                    <a:pt x="1627628" y="265175"/>
                  </a:lnTo>
                </a:path>
                <a:path w="3261360" h="302260">
                  <a:moveTo>
                    <a:pt x="1956812" y="265175"/>
                  </a:moveTo>
                  <a:lnTo>
                    <a:pt x="1962908" y="265175"/>
                  </a:lnTo>
                </a:path>
                <a:path w="3261360" h="302260">
                  <a:moveTo>
                    <a:pt x="2292092" y="265175"/>
                  </a:moveTo>
                  <a:lnTo>
                    <a:pt x="2298188" y="265175"/>
                  </a:lnTo>
                </a:path>
                <a:path w="3261360" h="302260">
                  <a:moveTo>
                    <a:pt x="2627372" y="265175"/>
                  </a:moveTo>
                  <a:lnTo>
                    <a:pt x="2633468" y="265175"/>
                  </a:lnTo>
                </a:path>
                <a:path w="3261360" h="302260">
                  <a:moveTo>
                    <a:pt x="2962652" y="265175"/>
                  </a:moveTo>
                  <a:lnTo>
                    <a:pt x="2968748" y="265175"/>
                  </a:lnTo>
                </a:path>
                <a:path w="326136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136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136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1360" h="302260">
                  <a:moveTo>
                    <a:pt x="1621532" y="274319"/>
                  </a:moveTo>
                  <a:lnTo>
                    <a:pt x="1627628" y="274319"/>
                  </a:lnTo>
                </a:path>
                <a:path w="3261360" h="302260">
                  <a:moveTo>
                    <a:pt x="1956812" y="274319"/>
                  </a:moveTo>
                  <a:lnTo>
                    <a:pt x="1962908" y="274319"/>
                  </a:lnTo>
                </a:path>
                <a:path w="3261360" h="302260">
                  <a:moveTo>
                    <a:pt x="2292092" y="274319"/>
                  </a:moveTo>
                  <a:lnTo>
                    <a:pt x="2298188" y="274319"/>
                  </a:lnTo>
                </a:path>
                <a:path w="3261360" h="302260">
                  <a:moveTo>
                    <a:pt x="2627372" y="274319"/>
                  </a:moveTo>
                  <a:lnTo>
                    <a:pt x="2633468" y="274319"/>
                  </a:lnTo>
                </a:path>
                <a:path w="3261360" h="302260">
                  <a:moveTo>
                    <a:pt x="2962652" y="274319"/>
                  </a:moveTo>
                  <a:lnTo>
                    <a:pt x="2968748" y="274319"/>
                  </a:lnTo>
                </a:path>
                <a:path w="326136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136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136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1360" h="302260">
                  <a:moveTo>
                    <a:pt x="1621532" y="283463"/>
                  </a:moveTo>
                  <a:lnTo>
                    <a:pt x="1627628" y="283463"/>
                  </a:lnTo>
                </a:path>
                <a:path w="3261360" h="302260">
                  <a:moveTo>
                    <a:pt x="1956812" y="283463"/>
                  </a:moveTo>
                  <a:lnTo>
                    <a:pt x="1962908" y="283463"/>
                  </a:lnTo>
                </a:path>
                <a:path w="3261360" h="302260">
                  <a:moveTo>
                    <a:pt x="2292092" y="283463"/>
                  </a:moveTo>
                  <a:lnTo>
                    <a:pt x="2298188" y="283463"/>
                  </a:lnTo>
                </a:path>
                <a:path w="3261360" h="302260">
                  <a:moveTo>
                    <a:pt x="2627372" y="283463"/>
                  </a:moveTo>
                  <a:lnTo>
                    <a:pt x="2633468" y="283463"/>
                  </a:lnTo>
                </a:path>
                <a:path w="3261360" h="302260">
                  <a:moveTo>
                    <a:pt x="2962652" y="283463"/>
                  </a:moveTo>
                  <a:lnTo>
                    <a:pt x="2968748" y="283463"/>
                  </a:lnTo>
                </a:path>
                <a:path w="326136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136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136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1360" h="302260">
                  <a:moveTo>
                    <a:pt x="1621532" y="292607"/>
                  </a:moveTo>
                  <a:lnTo>
                    <a:pt x="1627628" y="292607"/>
                  </a:lnTo>
                </a:path>
                <a:path w="3261360" h="302260">
                  <a:moveTo>
                    <a:pt x="1956812" y="292607"/>
                  </a:moveTo>
                  <a:lnTo>
                    <a:pt x="1962908" y="292607"/>
                  </a:lnTo>
                </a:path>
                <a:path w="3261360" h="302260">
                  <a:moveTo>
                    <a:pt x="2292092" y="292607"/>
                  </a:moveTo>
                  <a:lnTo>
                    <a:pt x="2298188" y="292607"/>
                  </a:lnTo>
                </a:path>
                <a:path w="3261360" h="302260">
                  <a:moveTo>
                    <a:pt x="2627372" y="292607"/>
                  </a:moveTo>
                  <a:lnTo>
                    <a:pt x="2633468" y="292607"/>
                  </a:lnTo>
                </a:path>
                <a:path w="3261360" h="302260">
                  <a:moveTo>
                    <a:pt x="2962652" y="292607"/>
                  </a:moveTo>
                  <a:lnTo>
                    <a:pt x="2968748" y="292607"/>
                  </a:lnTo>
                </a:path>
                <a:path w="326136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136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136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1360" h="302260">
                  <a:moveTo>
                    <a:pt x="1621532" y="301751"/>
                  </a:moveTo>
                  <a:lnTo>
                    <a:pt x="1627628" y="301751"/>
                  </a:lnTo>
                </a:path>
                <a:path w="3261360" h="302260">
                  <a:moveTo>
                    <a:pt x="1956812" y="301751"/>
                  </a:moveTo>
                  <a:lnTo>
                    <a:pt x="1962908" y="301751"/>
                  </a:lnTo>
                </a:path>
                <a:path w="3261360" h="302260">
                  <a:moveTo>
                    <a:pt x="2292092" y="301751"/>
                  </a:moveTo>
                  <a:lnTo>
                    <a:pt x="2298188" y="301751"/>
                  </a:lnTo>
                </a:path>
                <a:path w="3261360" h="302260">
                  <a:moveTo>
                    <a:pt x="2627372" y="301751"/>
                  </a:moveTo>
                  <a:lnTo>
                    <a:pt x="2633468" y="301751"/>
                  </a:lnTo>
                </a:path>
                <a:path w="3261360" h="302260">
                  <a:moveTo>
                    <a:pt x="2962652" y="301751"/>
                  </a:moveTo>
                  <a:lnTo>
                    <a:pt x="2968748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4317" y="4805172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6989" y="4814316"/>
              <a:ext cx="3304540" cy="320040"/>
            </a:xfrm>
            <a:custGeom>
              <a:avLst/>
              <a:gdLst/>
              <a:ahLst/>
              <a:cxnLst/>
              <a:rect l="l" t="t" r="r" b="b"/>
              <a:pathLst>
                <a:path w="3304540" h="320039">
                  <a:moveTo>
                    <a:pt x="286512" y="0"/>
                  </a:moveTo>
                  <a:lnTo>
                    <a:pt x="292607" y="0"/>
                  </a:lnTo>
                </a:path>
                <a:path w="3304540" h="320039">
                  <a:moveTo>
                    <a:pt x="621791" y="0"/>
                  </a:moveTo>
                  <a:lnTo>
                    <a:pt x="627887" y="0"/>
                  </a:lnTo>
                </a:path>
                <a:path w="3304540" h="320039">
                  <a:moveTo>
                    <a:pt x="957071" y="0"/>
                  </a:moveTo>
                  <a:lnTo>
                    <a:pt x="963167" y="0"/>
                  </a:lnTo>
                </a:path>
                <a:path w="3304540" h="320039">
                  <a:moveTo>
                    <a:pt x="1621532" y="0"/>
                  </a:moveTo>
                  <a:lnTo>
                    <a:pt x="1627628" y="0"/>
                  </a:lnTo>
                </a:path>
                <a:path w="3304540" h="320039">
                  <a:moveTo>
                    <a:pt x="1956812" y="0"/>
                  </a:moveTo>
                  <a:lnTo>
                    <a:pt x="1962908" y="0"/>
                  </a:lnTo>
                </a:path>
                <a:path w="3304540" h="320039">
                  <a:moveTo>
                    <a:pt x="2292092" y="0"/>
                  </a:moveTo>
                  <a:lnTo>
                    <a:pt x="2298188" y="0"/>
                  </a:lnTo>
                </a:path>
                <a:path w="3304540" h="320039">
                  <a:moveTo>
                    <a:pt x="2627372" y="0"/>
                  </a:moveTo>
                  <a:lnTo>
                    <a:pt x="2633468" y="0"/>
                  </a:lnTo>
                </a:path>
                <a:path w="3304540" h="320039">
                  <a:moveTo>
                    <a:pt x="2962652" y="0"/>
                  </a:moveTo>
                  <a:lnTo>
                    <a:pt x="2968748" y="0"/>
                  </a:lnTo>
                </a:path>
                <a:path w="3304540" h="320039">
                  <a:moveTo>
                    <a:pt x="286512" y="9143"/>
                  </a:moveTo>
                  <a:lnTo>
                    <a:pt x="292607" y="9143"/>
                  </a:lnTo>
                </a:path>
                <a:path w="3304540" h="320039">
                  <a:moveTo>
                    <a:pt x="621791" y="9143"/>
                  </a:moveTo>
                  <a:lnTo>
                    <a:pt x="627887" y="9143"/>
                  </a:lnTo>
                </a:path>
                <a:path w="3304540" h="320039">
                  <a:moveTo>
                    <a:pt x="957071" y="9143"/>
                  </a:moveTo>
                  <a:lnTo>
                    <a:pt x="963167" y="9143"/>
                  </a:lnTo>
                </a:path>
                <a:path w="3304540" h="320039">
                  <a:moveTo>
                    <a:pt x="1621532" y="9143"/>
                  </a:moveTo>
                  <a:lnTo>
                    <a:pt x="1627628" y="9143"/>
                  </a:lnTo>
                </a:path>
                <a:path w="3304540" h="320039">
                  <a:moveTo>
                    <a:pt x="1956812" y="9143"/>
                  </a:moveTo>
                  <a:lnTo>
                    <a:pt x="1962908" y="9143"/>
                  </a:lnTo>
                </a:path>
                <a:path w="3304540" h="320039">
                  <a:moveTo>
                    <a:pt x="2292092" y="9143"/>
                  </a:moveTo>
                  <a:lnTo>
                    <a:pt x="2298188" y="9143"/>
                  </a:lnTo>
                </a:path>
                <a:path w="3304540" h="320039">
                  <a:moveTo>
                    <a:pt x="2627372" y="9143"/>
                  </a:moveTo>
                  <a:lnTo>
                    <a:pt x="2633468" y="9143"/>
                  </a:lnTo>
                </a:path>
                <a:path w="3304540" h="320039">
                  <a:moveTo>
                    <a:pt x="2962652" y="9143"/>
                  </a:moveTo>
                  <a:lnTo>
                    <a:pt x="2968748" y="9143"/>
                  </a:lnTo>
                </a:path>
                <a:path w="3304540" h="320039">
                  <a:moveTo>
                    <a:pt x="3297932" y="9143"/>
                  </a:moveTo>
                  <a:lnTo>
                    <a:pt x="3304028" y="9143"/>
                  </a:lnTo>
                </a:path>
                <a:path w="3304540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04540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04540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04540" h="320039">
                  <a:moveTo>
                    <a:pt x="1621532" y="18287"/>
                  </a:moveTo>
                  <a:lnTo>
                    <a:pt x="1627628" y="18287"/>
                  </a:lnTo>
                </a:path>
                <a:path w="3304540" h="320039">
                  <a:moveTo>
                    <a:pt x="1956812" y="18287"/>
                  </a:moveTo>
                  <a:lnTo>
                    <a:pt x="1962908" y="18287"/>
                  </a:lnTo>
                </a:path>
                <a:path w="3304540" h="320039">
                  <a:moveTo>
                    <a:pt x="2292092" y="18287"/>
                  </a:moveTo>
                  <a:lnTo>
                    <a:pt x="2298188" y="18287"/>
                  </a:lnTo>
                </a:path>
                <a:path w="3304540" h="320039">
                  <a:moveTo>
                    <a:pt x="2627372" y="18287"/>
                  </a:moveTo>
                  <a:lnTo>
                    <a:pt x="2633468" y="18287"/>
                  </a:lnTo>
                </a:path>
                <a:path w="3304540" h="320039">
                  <a:moveTo>
                    <a:pt x="2962652" y="18287"/>
                  </a:moveTo>
                  <a:lnTo>
                    <a:pt x="2968748" y="18287"/>
                  </a:lnTo>
                </a:path>
                <a:path w="3304540" h="320039">
                  <a:moveTo>
                    <a:pt x="3297932" y="18287"/>
                  </a:moveTo>
                  <a:lnTo>
                    <a:pt x="3304028" y="18287"/>
                  </a:lnTo>
                </a:path>
                <a:path w="3304540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04540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04540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04540" h="320039">
                  <a:moveTo>
                    <a:pt x="1621532" y="27431"/>
                  </a:moveTo>
                  <a:lnTo>
                    <a:pt x="1627628" y="27431"/>
                  </a:lnTo>
                </a:path>
                <a:path w="3304540" h="320039">
                  <a:moveTo>
                    <a:pt x="1956812" y="27431"/>
                  </a:moveTo>
                  <a:lnTo>
                    <a:pt x="1962908" y="27431"/>
                  </a:lnTo>
                </a:path>
                <a:path w="3304540" h="320039">
                  <a:moveTo>
                    <a:pt x="2292092" y="27431"/>
                  </a:moveTo>
                  <a:lnTo>
                    <a:pt x="2298188" y="27431"/>
                  </a:lnTo>
                </a:path>
                <a:path w="3304540" h="320039">
                  <a:moveTo>
                    <a:pt x="2627372" y="27431"/>
                  </a:moveTo>
                  <a:lnTo>
                    <a:pt x="2633468" y="27431"/>
                  </a:lnTo>
                </a:path>
                <a:path w="3304540" h="320039">
                  <a:moveTo>
                    <a:pt x="2962652" y="27431"/>
                  </a:moveTo>
                  <a:lnTo>
                    <a:pt x="2968748" y="27431"/>
                  </a:lnTo>
                </a:path>
                <a:path w="3304540" h="320039">
                  <a:moveTo>
                    <a:pt x="3297932" y="27431"/>
                  </a:moveTo>
                  <a:lnTo>
                    <a:pt x="3304028" y="27431"/>
                  </a:lnTo>
                </a:path>
                <a:path w="3304540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04540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04540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04540" h="320039">
                  <a:moveTo>
                    <a:pt x="1621532" y="36575"/>
                  </a:moveTo>
                  <a:lnTo>
                    <a:pt x="1627628" y="36575"/>
                  </a:lnTo>
                </a:path>
                <a:path w="3304540" h="320039">
                  <a:moveTo>
                    <a:pt x="1956812" y="36575"/>
                  </a:moveTo>
                  <a:lnTo>
                    <a:pt x="1962908" y="36575"/>
                  </a:lnTo>
                </a:path>
                <a:path w="3304540" h="320039">
                  <a:moveTo>
                    <a:pt x="2292092" y="36575"/>
                  </a:moveTo>
                  <a:lnTo>
                    <a:pt x="2298188" y="36575"/>
                  </a:lnTo>
                </a:path>
                <a:path w="3304540" h="320039">
                  <a:moveTo>
                    <a:pt x="2627372" y="36575"/>
                  </a:moveTo>
                  <a:lnTo>
                    <a:pt x="2633468" y="36575"/>
                  </a:lnTo>
                </a:path>
                <a:path w="3304540" h="320039">
                  <a:moveTo>
                    <a:pt x="2962652" y="36575"/>
                  </a:moveTo>
                  <a:lnTo>
                    <a:pt x="2968748" y="36575"/>
                  </a:lnTo>
                </a:path>
                <a:path w="3304540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04540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04540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04540" h="320039">
                  <a:moveTo>
                    <a:pt x="1621532" y="45719"/>
                  </a:moveTo>
                  <a:lnTo>
                    <a:pt x="1627628" y="45719"/>
                  </a:lnTo>
                </a:path>
                <a:path w="3304540" h="320039">
                  <a:moveTo>
                    <a:pt x="1956812" y="45719"/>
                  </a:moveTo>
                  <a:lnTo>
                    <a:pt x="1962908" y="45719"/>
                  </a:lnTo>
                </a:path>
                <a:path w="3304540" h="320039">
                  <a:moveTo>
                    <a:pt x="2292092" y="45719"/>
                  </a:moveTo>
                  <a:lnTo>
                    <a:pt x="2298188" y="45719"/>
                  </a:lnTo>
                </a:path>
                <a:path w="3304540" h="320039">
                  <a:moveTo>
                    <a:pt x="2627372" y="45719"/>
                  </a:moveTo>
                  <a:lnTo>
                    <a:pt x="2633468" y="45719"/>
                  </a:lnTo>
                </a:path>
                <a:path w="3304540" h="320039">
                  <a:moveTo>
                    <a:pt x="2962652" y="45719"/>
                  </a:moveTo>
                  <a:lnTo>
                    <a:pt x="2968748" y="45719"/>
                  </a:lnTo>
                </a:path>
                <a:path w="3304540" h="320039">
                  <a:moveTo>
                    <a:pt x="3297932" y="45719"/>
                  </a:moveTo>
                  <a:lnTo>
                    <a:pt x="3304028" y="45719"/>
                  </a:lnTo>
                </a:path>
                <a:path w="3304540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04540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04540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04540" h="320039">
                  <a:moveTo>
                    <a:pt x="1621532" y="54863"/>
                  </a:moveTo>
                  <a:lnTo>
                    <a:pt x="1627628" y="54863"/>
                  </a:lnTo>
                </a:path>
                <a:path w="3304540" h="320039">
                  <a:moveTo>
                    <a:pt x="1956812" y="54863"/>
                  </a:moveTo>
                  <a:lnTo>
                    <a:pt x="1962908" y="54863"/>
                  </a:lnTo>
                </a:path>
                <a:path w="3304540" h="320039">
                  <a:moveTo>
                    <a:pt x="2292092" y="54863"/>
                  </a:moveTo>
                  <a:lnTo>
                    <a:pt x="2298188" y="54863"/>
                  </a:lnTo>
                </a:path>
                <a:path w="3304540" h="320039">
                  <a:moveTo>
                    <a:pt x="2627372" y="54863"/>
                  </a:moveTo>
                  <a:lnTo>
                    <a:pt x="2633468" y="54863"/>
                  </a:lnTo>
                </a:path>
                <a:path w="3304540" h="320039">
                  <a:moveTo>
                    <a:pt x="2962652" y="54863"/>
                  </a:moveTo>
                  <a:lnTo>
                    <a:pt x="2968748" y="54863"/>
                  </a:lnTo>
                </a:path>
                <a:path w="3304540" h="320039">
                  <a:moveTo>
                    <a:pt x="3297932" y="54863"/>
                  </a:moveTo>
                  <a:lnTo>
                    <a:pt x="3304028" y="54863"/>
                  </a:lnTo>
                </a:path>
                <a:path w="3304540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04540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04540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04540" h="320039">
                  <a:moveTo>
                    <a:pt x="1621532" y="64007"/>
                  </a:moveTo>
                  <a:lnTo>
                    <a:pt x="1627628" y="64007"/>
                  </a:lnTo>
                </a:path>
                <a:path w="3304540" h="320039">
                  <a:moveTo>
                    <a:pt x="1956812" y="64007"/>
                  </a:moveTo>
                  <a:lnTo>
                    <a:pt x="1962908" y="64007"/>
                  </a:lnTo>
                </a:path>
                <a:path w="3304540" h="320039">
                  <a:moveTo>
                    <a:pt x="2292092" y="64007"/>
                  </a:moveTo>
                  <a:lnTo>
                    <a:pt x="2298188" y="64007"/>
                  </a:lnTo>
                </a:path>
                <a:path w="3304540" h="320039">
                  <a:moveTo>
                    <a:pt x="2627372" y="64007"/>
                  </a:moveTo>
                  <a:lnTo>
                    <a:pt x="2633468" y="64007"/>
                  </a:lnTo>
                </a:path>
                <a:path w="3304540" h="320039">
                  <a:moveTo>
                    <a:pt x="2962652" y="64007"/>
                  </a:moveTo>
                  <a:lnTo>
                    <a:pt x="2968748" y="64007"/>
                  </a:lnTo>
                </a:path>
                <a:path w="3304540" h="320039">
                  <a:moveTo>
                    <a:pt x="3297932" y="64007"/>
                  </a:moveTo>
                  <a:lnTo>
                    <a:pt x="3304028" y="64007"/>
                  </a:lnTo>
                </a:path>
                <a:path w="3304540" h="320039">
                  <a:moveTo>
                    <a:pt x="36575" y="73151"/>
                  </a:moveTo>
                  <a:lnTo>
                    <a:pt x="48767" y="73151"/>
                  </a:lnTo>
                </a:path>
                <a:path w="3304540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04540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04540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04540" h="320039">
                  <a:moveTo>
                    <a:pt x="365759" y="73151"/>
                  </a:moveTo>
                  <a:lnTo>
                    <a:pt x="384048" y="73151"/>
                  </a:lnTo>
                </a:path>
                <a:path w="3304540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04540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04540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04540" h="320039">
                  <a:moveTo>
                    <a:pt x="701039" y="73151"/>
                  </a:moveTo>
                  <a:lnTo>
                    <a:pt x="719328" y="73151"/>
                  </a:lnTo>
                </a:path>
                <a:path w="3304540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04540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04540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04540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04540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04540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04540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04540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04540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04540" h="320039">
                  <a:moveTo>
                    <a:pt x="1621532" y="73151"/>
                  </a:moveTo>
                  <a:lnTo>
                    <a:pt x="1627628" y="73151"/>
                  </a:lnTo>
                </a:path>
                <a:path w="3304540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04540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04540" h="320039">
                  <a:moveTo>
                    <a:pt x="1859276" y="73151"/>
                  </a:moveTo>
                  <a:lnTo>
                    <a:pt x="1914140" y="73151"/>
                  </a:lnTo>
                </a:path>
                <a:path w="3304540" h="320039">
                  <a:moveTo>
                    <a:pt x="1956812" y="73151"/>
                  </a:moveTo>
                  <a:lnTo>
                    <a:pt x="1962908" y="73151"/>
                  </a:lnTo>
                </a:path>
                <a:path w="3304540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04540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04540" h="320039">
                  <a:moveTo>
                    <a:pt x="2200652" y="73151"/>
                  </a:moveTo>
                  <a:lnTo>
                    <a:pt x="2237228" y="73151"/>
                  </a:lnTo>
                </a:path>
                <a:path w="3304540" h="320039">
                  <a:moveTo>
                    <a:pt x="2292092" y="73151"/>
                  </a:moveTo>
                  <a:lnTo>
                    <a:pt x="2298188" y="73151"/>
                  </a:lnTo>
                </a:path>
                <a:path w="3304540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04540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04540" h="320039">
                  <a:moveTo>
                    <a:pt x="2535932" y="73151"/>
                  </a:moveTo>
                  <a:lnTo>
                    <a:pt x="2566412" y="73151"/>
                  </a:lnTo>
                </a:path>
                <a:path w="3304540" h="320039">
                  <a:moveTo>
                    <a:pt x="2627372" y="73151"/>
                  </a:moveTo>
                  <a:lnTo>
                    <a:pt x="2633468" y="73151"/>
                  </a:lnTo>
                </a:path>
                <a:path w="3304540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04540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04540" h="320039">
                  <a:moveTo>
                    <a:pt x="2846828" y="73151"/>
                  </a:moveTo>
                  <a:lnTo>
                    <a:pt x="2926076" y="73151"/>
                  </a:lnTo>
                </a:path>
                <a:path w="3304540" h="320039">
                  <a:moveTo>
                    <a:pt x="2962652" y="73151"/>
                  </a:moveTo>
                  <a:lnTo>
                    <a:pt x="2968748" y="73151"/>
                  </a:lnTo>
                </a:path>
                <a:path w="3304540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04540" h="320039">
                  <a:moveTo>
                    <a:pt x="3163820" y="73151"/>
                  </a:moveTo>
                  <a:lnTo>
                    <a:pt x="3194300" y="73151"/>
                  </a:lnTo>
                </a:path>
                <a:path w="3304540" h="320039">
                  <a:moveTo>
                    <a:pt x="3297932" y="73151"/>
                  </a:moveTo>
                  <a:lnTo>
                    <a:pt x="3304028" y="73151"/>
                  </a:lnTo>
                </a:path>
                <a:path w="3304540" h="320039">
                  <a:moveTo>
                    <a:pt x="30480" y="82295"/>
                  </a:moveTo>
                  <a:lnTo>
                    <a:pt x="48768" y="82295"/>
                  </a:lnTo>
                </a:path>
                <a:path w="3304540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04540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04540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04540" h="320039">
                  <a:moveTo>
                    <a:pt x="359663" y="82295"/>
                  </a:moveTo>
                  <a:lnTo>
                    <a:pt x="384047" y="82295"/>
                  </a:lnTo>
                </a:path>
                <a:path w="3304540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04540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04540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04540" h="320039">
                  <a:moveTo>
                    <a:pt x="694944" y="82295"/>
                  </a:moveTo>
                  <a:lnTo>
                    <a:pt x="719327" y="82295"/>
                  </a:lnTo>
                </a:path>
                <a:path w="3304540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04540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04540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04540" h="320039">
                  <a:moveTo>
                    <a:pt x="1030223" y="82295"/>
                  </a:moveTo>
                  <a:lnTo>
                    <a:pt x="1054607" y="82295"/>
                  </a:lnTo>
                </a:path>
                <a:path w="3304540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04540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04540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04540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04540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04540" h="320039">
                  <a:moveTo>
                    <a:pt x="1621532" y="82295"/>
                  </a:moveTo>
                  <a:lnTo>
                    <a:pt x="1627628" y="82295"/>
                  </a:lnTo>
                </a:path>
                <a:path w="3304540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04540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04540" h="320039">
                  <a:moveTo>
                    <a:pt x="1859276" y="82295"/>
                  </a:moveTo>
                  <a:lnTo>
                    <a:pt x="1914140" y="82295"/>
                  </a:lnTo>
                </a:path>
                <a:path w="3304540" h="320039">
                  <a:moveTo>
                    <a:pt x="1956812" y="82295"/>
                  </a:moveTo>
                  <a:lnTo>
                    <a:pt x="1962908" y="82295"/>
                  </a:lnTo>
                </a:path>
                <a:path w="3304540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04540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04540" h="320039">
                  <a:moveTo>
                    <a:pt x="2194556" y="82295"/>
                  </a:moveTo>
                  <a:lnTo>
                    <a:pt x="2243324" y="82295"/>
                  </a:lnTo>
                </a:path>
                <a:path w="3304540" h="320039">
                  <a:moveTo>
                    <a:pt x="2292092" y="82295"/>
                  </a:moveTo>
                  <a:lnTo>
                    <a:pt x="2298188" y="82295"/>
                  </a:lnTo>
                </a:path>
                <a:path w="3304540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04540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04540" h="320039">
                  <a:moveTo>
                    <a:pt x="2529836" y="82295"/>
                  </a:moveTo>
                  <a:lnTo>
                    <a:pt x="2572508" y="82295"/>
                  </a:lnTo>
                </a:path>
                <a:path w="3304540" h="320039">
                  <a:moveTo>
                    <a:pt x="2627372" y="82295"/>
                  </a:moveTo>
                  <a:lnTo>
                    <a:pt x="2633468" y="82295"/>
                  </a:lnTo>
                </a:path>
                <a:path w="3304540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04540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04540" h="320039">
                  <a:moveTo>
                    <a:pt x="2846828" y="82295"/>
                  </a:moveTo>
                  <a:lnTo>
                    <a:pt x="2926076" y="82295"/>
                  </a:lnTo>
                </a:path>
                <a:path w="3304540" h="320039">
                  <a:moveTo>
                    <a:pt x="2962652" y="82295"/>
                  </a:moveTo>
                  <a:lnTo>
                    <a:pt x="2968748" y="82295"/>
                  </a:lnTo>
                </a:path>
                <a:path w="3304540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04540" h="320039">
                  <a:moveTo>
                    <a:pt x="3157724" y="82295"/>
                  </a:moveTo>
                  <a:lnTo>
                    <a:pt x="3200396" y="82295"/>
                  </a:lnTo>
                </a:path>
                <a:path w="3304540" h="320039">
                  <a:moveTo>
                    <a:pt x="3297932" y="82295"/>
                  </a:moveTo>
                  <a:lnTo>
                    <a:pt x="3304028" y="82295"/>
                  </a:lnTo>
                </a:path>
                <a:path w="3304540" h="320039">
                  <a:moveTo>
                    <a:pt x="24383" y="91439"/>
                  </a:moveTo>
                  <a:lnTo>
                    <a:pt x="48767" y="91439"/>
                  </a:lnTo>
                </a:path>
                <a:path w="3304540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04540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04540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04540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04540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04540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04540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04540" h="320039">
                  <a:moveTo>
                    <a:pt x="688847" y="91439"/>
                  </a:moveTo>
                  <a:lnTo>
                    <a:pt x="719328" y="91439"/>
                  </a:lnTo>
                </a:path>
                <a:path w="3304540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04540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04540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04540" h="320039">
                  <a:moveTo>
                    <a:pt x="1024127" y="91439"/>
                  </a:moveTo>
                  <a:lnTo>
                    <a:pt x="1054608" y="91439"/>
                  </a:lnTo>
                </a:path>
                <a:path w="3304540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04540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04540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04540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04540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04540" h="320039">
                  <a:moveTo>
                    <a:pt x="1621532" y="91439"/>
                  </a:moveTo>
                  <a:lnTo>
                    <a:pt x="1627628" y="91439"/>
                  </a:lnTo>
                </a:path>
                <a:path w="3304540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04540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04540" h="320039">
                  <a:moveTo>
                    <a:pt x="1853180" y="91439"/>
                  </a:moveTo>
                  <a:lnTo>
                    <a:pt x="1914140" y="91439"/>
                  </a:lnTo>
                </a:path>
                <a:path w="3304540" h="320039">
                  <a:moveTo>
                    <a:pt x="1956812" y="91439"/>
                  </a:moveTo>
                  <a:lnTo>
                    <a:pt x="1962908" y="91439"/>
                  </a:lnTo>
                </a:path>
                <a:path w="3304540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04540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04540" h="320039">
                  <a:moveTo>
                    <a:pt x="2188460" y="91439"/>
                  </a:moveTo>
                  <a:lnTo>
                    <a:pt x="2249420" y="91439"/>
                  </a:lnTo>
                </a:path>
                <a:path w="3304540" h="320039">
                  <a:moveTo>
                    <a:pt x="2292092" y="91439"/>
                  </a:moveTo>
                  <a:lnTo>
                    <a:pt x="2298188" y="91439"/>
                  </a:lnTo>
                </a:path>
                <a:path w="3304540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04540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04540" h="320039">
                  <a:moveTo>
                    <a:pt x="2523740" y="91439"/>
                  </a:moveTo>
                  <a:lnTo>
                    <a:pt x="2578604" y="91439"/>
                  </a:lnTo>
                </a:path>
                <a:path w="3304540" h="320039">
                  <a:moveTo>
                    <a:pt x="2627372" y="91439"/>
                  </a:moveTo>
                  <a:lnTo>
                    <a:pt x="2633468" y="91439"/>
                  </a:lnTo>
                </a:path>
                <a:path w="3304540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04540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04540" h="320039">
                  <a:moveTo>
                    <a:pt x="2846828" y="91439"/>
                  </a:moveTo>
                  <a:lnTo>
                    <a:pt x="2926076" y="91439"/>
                  </a:lnTo>
                </a:path>
                <a:path w="3304540" h="320039">
                  <a:moveTo>
                    <a:pt x="2962652" y="91439"/>
                  </a:moveTo>
                  <a:lnTo>
                    <a:pt x="2968748" y="91439"/>
                  </a:lnTo>
                </a:path>
                <a:path w="3304540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04540" h="320039">
                  <a:moveTo>
                    <a:pt x="3151628" y="91439"/>
                  </a:moveTo>
                  <a:lnTo>
                    <a:pt x="3206492" y="91439"/>
                  </a:lnTo>
                </a:path>
                <a:path w="3304540" h="320039">
                  <a:moveTo>
                    <a:pt x="3297932" y="91439"/>
                  </a:moveTo>
                  <a:lnTo>
                    <a:pt x="3304028" y="91439"/>
                  </a:lnTo>
                </a:path>
                <a:path w="3304540" h="320039">
                  <a:moveTo>
                    <a:pt x="18287" y="100584"/>
                  </a:moveTo>
                  <a:lnTo>
                    <a:pt x="48768" y="100584"/>
                  </a:lnTo>
                </a:path>
                <a:path w="3304540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04540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04540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04540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04540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04540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04540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04540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04540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04540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04540" h="320039">
                  <a:moveTo>
                    <a:pt x="682751" y="100584"/>
                  </a:moveTo>
                  <a:lnTo>
                    <a:pt x="719328" y="100584"/>
                  </a:lnTo>
                </a:path>
                <a:path w="3304540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04540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04540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04540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04540" h="320039">
                  <a:moveTo>
                    <a:pt x="1018032" y="100584"/>
                  </a:moveTo>
                  <a:lnTo>
                    <a:pt x="1054608" y="100584"/>
                  </a:lnTo>
                </a:path>
                <a:path w="3304540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04540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04540" h="320039">
                  <a:moveTo>
                    <a:pt x="1353308" y="100584"/>
                  </a:moveTo>
                  <a:lnTo>
                    <a:pt x="1389884" y="100584"/>
                  </a:lnTo>
                </a:path>
                <a:path w="3304540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04540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04540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04540" h="320039">
                  <a:moveTo>
                    <a:pt x="1621532" y="100584"/>
                  </a:moveTo>
                  <a:lnTo>
                    <a:pt x="1627628" y="100584"/>
                  </a:lnTo>
                </a:path>
                <a:path w="3304540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04540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04540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04540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04540" h="320039">
                  <a:moveTo>
                    <a:pt x="1956812" y="100584"/>
                  </a:moveTo>
                  <a:lnTo>
                    <a:pt x="1962908" y="100584"/>
                  </a:lnTo>
                </a:path>
                <a:path w="3304540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04540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04540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04540" h="320039">
                  <a:moveTo>
                    <a:pt x="2225036" y="100584"/>
                  </a:moveTo>
                  <a:lnTo>
                    <a:pt x="2255516" y="100584"/>
                  </a:lnTo>
                </a:path>
                <a:path w="3304540" h="320039">
                  <a:moveTo>
                    <a:pt x="2292092" y="100584"/>
                  </a:moveTo>
                  <a:lnTo>
                    <a:pt x="2298188" y="100584"/>
                  </a:lnTo>
                </a:path>
                <a:path w="3304540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04540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04540" h="320039">
                  <a:moveTo>
                    <a:pt x="2517644" y="100584"/>
                  </a:moveTo>
                  <a:lnTo>
                    <a:pt x="2542028" y="100584"/>
                  </a:lnTo>
                </a:path>
                <a:path w="3304540" h="320039">
                  <a:moveTo>
                    <a:pt x="2554220" y="100584"/>
                  </a:moveTo>
                  <a:lnTo>
                    <a:pt x="2584700" y="100584"/>
                  </a:lnTo>
                </a:path>
                <a:path w="3304540" h="320039">
                  <a:moveTo>
                    <a:pt x="2627372" y="100584"/>
                  </a:moveTo>
                  <a:lnTo>
                    <a:pt x="2633468" y="100584"/>
                  </a:lnTo>
                </a:path>
                <a:path w="3304540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04540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04540" h="320039">
                  <a:moveTo>
                    <a:pt x="2895596" y="100584"/>
                  </a:moveTo>
                  <a:lnTo>
                    <a:pt x="2926076" y="100584"/>
                  </a:lnTo>
                </a:path>
                <a:path w="3304540" h="320039">
                  <a:moveTo>
                    <a:pt x="2962652" y="100584"/>
                  </a:moveTo>
                  <a:lnTo>
                    <a:pt x="2968748" y="100584"/>
                  </a:lnTo>
                </a:path>
                <a:path w="3304540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04540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04540" h="320039">
                  <a:moveTo>
                    <a:pt x="3151628" y="100584"/>
                  </a:moveTo>
                  <a:lnTo>
                    <a:pt x="3169916" y="100584"/>
                  </a:lnTo>
                </a:path>
                <a:path w="3304540" h="320039">
                  <a:moveTo>
                    <a:pt x="3188204" y="100584"/>
                  </a:moveTo>
                  <a:lnTo>
                    <a:pt x="3212588" y="100584"/>
                  </a:lnTo>
                </a:path>
                <a:path w="3304540" h="320039">
                  <a:moveTo>
                    <a:pt x="6095" y="109727"/>
                  </a:moveTo>
                  <a:lnTo>
                    <a:pt x="48767" y="109727"/>
                  </a:lnTo>
                </a:path>
                <a:path w="3304540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04540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04540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04540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04540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04540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04540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04540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04540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04540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04540" h="320039">
                  <a:moveTo>
                    <a:pt x="670559" y="109727"/>
                  </a:moveTo>
                  <a:lnTo>
                    <a:pt x="719327" y="109727"/>
                  </a:lnTo>
                </a:path>
                <a:path w="3304540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04540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04540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04540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04540" h="320039">
                  <a:moveTo>
                    <a:pt x="1005839" y="109727"/>
                  </a:moveTo>
                  <a:lnTo>
                    <a:pt x="1054607" y="109727"/>
                  </a:lnTo>
                </a:path>
                <a:path w="3304540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04540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04540" h="320039">
                  <a:moveTo>
                    <a:pt x="1341116" y="109727"/>
                  </a:moveTo>
                  <a:lnTo>
                    <a:pt x="1389884" y="109727"/>
                  </a:lnTo>
                </a:path>
                <a:path w="3304540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04540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04540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04540" h="320039">
                  <a:moveTo>
                    <a:pt x="1621532" y="109727"/>
                  </a:moveTo>
                  <a:lnTo>
                    <a:pt x="1627628" y="109727"/>
                  </a:lnTo>
                </a:path>
                <a:path w="3304540" h="320039">
                  <a:moveTo>
                    <a:pt x="1676396" y="109727"/>
                  </a:moveTo>
                  <a:lnTo>
                    <a:pt x="1725164" y="109727"/>
                  </a:lnTo>
                </a:path>
                <a:path w="3304540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04540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04540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04540" h="320039">
                  <a:moveTo>
                    <a:pt x="1956812" y="109727"/>
                  </a:moveTo>
                  <a:lnTo>
                    <a:pt x="1962908" y="109727"/>
                  </a:lnTo>
                </a:path>
                <a:path w="3304540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04540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04540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04540" h="320039">
                  <a:moveTo>
                    <a:pt x="2231132" y="109727"/>
                  </a:moveTo>
                  <a:lnTo>
                    <a:pt x="2255516" y="109727"/>
                  </a:lnTo>
                </a:path>
                <a:path w="3304540" h="320039">
                  <a:moveTo>
                    <a:pt x="2292092" y="109727"/>
                  </a:moveTo>
                  <a:lnTo>
                    <a:pt x="2298188" y="109727"/>
                  </a:lnTo>
                </a:path>
                <a:path w="3304540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04540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04540" h="320039">
                  <a:moveTo>
                    <a:pt x="2517644" y="109727"/>
                  </a:moveTo>
                  <a:lnTo>
                    <a:pt x="2535932" y="109727"/>
                  </a:lnTo>
                </a:path>
                <a:path w="3304540" h="320039">
                  <a:moveTo>
                    <a:pt x="2560316" y="109727"/>
                  </a:moveTo>
                  <a:lnTo>
                    <a:pt x="2584700" y="109727"/>
                  </a:lnTo>
                </a:path>
                <a:path w="3304540" h="320039">
                  <a:moveTo>
                    <a:pt x="2627372" y="109727"/>
                  </a:moveTo>
                  <a:lnTo>
                    <a:pt x="2633468" y="109727"/>
                  </a:lnTo>
                </a:path>
                <a:path w="3304540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04540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04540" h="320039">
                  <a:moveTo>
                    <a:pt x="2889500" y="109727"/>
                  </a:moveTo>
                  <a:lnTo>
                    <a:pt x="2919980" y="109727"/>
                  </a:lnTo>
                </a:path>
                <a:path w="3304540" h="320039">
                  <a:moveTo>
                    <a:pt x="2962652" y="109727"/>
                  </a:moveTo>
                  <a:lnTo>
                    <a:pt x="2968748" y="109727"/>
                  </a:lnTo>
                </a:path>
                <a:path w="3304540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04540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04540" h="320039">
                  <a:moveTo>
                    <a:pt x="3145532" y="109727"/>
                  </a:moveTo>
                  <a:lnTo>
                    <a:pt x="3163820" y="109727"/>
                  </a:lnTo>
                </a:path>
                <a:path w="3304540" h="320039">
                  <a:moveTo>
                    <a:pt x="3194300" y="109727"/>
                  </a:moveTo>
                  <a:lnTo>
                    <a:pt x="3212588" y="109727"/>
                  </a:lnTo>
                </a:path>
                <a:path w="3304540" h="320039">
                  <a:moveTo>
                    <a:pt x="3297932" y="109727"/>
                  </a:moveTo>
                  <a:lnTo>
                    <a:pt x="3304028" y="109727"/>
                  </a:lnTo>
                </a:path>
                <a:path w="3304540" h="320039">
                  <a:moveTo>
                    <a:pt x="0" y="118872"/>
                  </a:moveTo>
                  <a:lnTo>
                    <a:pt x="48767" y="118872"/>
                  </a:lnTo>
                </a:path>
                <a:path w="3304540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04540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04540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04540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04540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04540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04540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04540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04540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04540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04540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04540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04540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04540" h="320039">
                  <a:moveTo>
                    <a:pt x="999744" y="118872"/>
                  </a:moveTo>
                  <a:lnTo>
                    <a:pt x="1054608" y="118872"/>
                  </a:lnTo>
                </a:path>
                <a:path w="3304540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04540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04540" h="320039">
                  <a:moveTo>
                    <a:pt x="1335020" y="118872"/>
                  </a:moveTo>
                  <a:lnTo>
                    <a:pt x="1389884" y="118872"/>
                  </a:lnTo>
                </a:path>
                <a:path w="3304540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04540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04540" h="320039">
                  <a:moveTo>
                    <a:pt x="1621532" y="118872"/>
                  </a:moveTo>
                  <a:lnTo>
                    <a:pt x="1627628" y="118872"/>
                  </a:lnTo>
                </a:path>
                <a:path w="3304540" h="320039">
                  <a:moveTo>
                    <a:pt x="1670300" y="118872"/>
                  </a:moveTo>
                  <a:lnTo>
                    <a:pt x="1725164" y="118872"/>
                  </a:lnTo>
                </a:path>
                <a:path w="3304540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04540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04540" h="320039">
                  <a:moveTo>
                    <a:pt x="1956812" y="118872"/>
                  </a:moveTo>
                  <a:lnTo>
                    <a:pt x="1962908" y="118872"/>
                  </a:lnTo>
                </a:path>
                <a:path w="3304540" h="320039">
                  <a:moveTo>
                    <a:pt x="2005580" y="118872"/>
                  </a:moveTo>
                  <a:lnTo>
                    <a:pt x="2060444" y="118872"/>
                  </a:lnTo>
                </a:path>
                <a:path w="3304540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04540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04540" h="320039">
                  <a:moveTo>
                    <a:pt x="2231132" y="118872"/>
                  </a:moveTo>
                  <a:lnTo>
                    <a:pt x="2255516" y="118872"/>
                  </a:lnTo>
                </a:path>
                <a:path w="3304540" h="320039">
                  <a:moveTo>
                    <a:pt x="2292092" y="118872"/>
                  </a:moveTo>
                  <a:lnTo>
                    <a:pt x="2298188" y="118872"/>
                  </a:lnTo>
                </a:path>
                <a:path w="3304540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04540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04540" h="320039">
                  <a:moveTo>
                    <a:pt x="2560316" y="118872"/>
                  </a:moveTo>
                  <a:lnTo>
                    <a:pt x="2584700" y="118872"/>
                  </a:lnTo>
                </a:path>
                <a:path w="3304540" h="320039">
                  <a:moveTo>
                    <a:pt x="2627372" y="118872"/>
                  </a:moveTo>
                  <a:lnTo>
                    <a:pt x="2633468" y="118872"/>
                  </a:lnTo>
                </a:path>
                <a:path w="3304540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04540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04540" h="320039">
                  <a:moveTo>
                    <a:pt x="2889500" y="118872"/>
                  </a:moveTo>
                  <a:lnTo>
                    <a:pt x="2913884" y="118872"/>
                  </a:lnTo>
                </a:path>
                <a:path w="3304540" h="320039">
                  <a:moveTo>
                    <a:pt x="2962652" y="118872"/>
                  </a:moveTo>
                  <a:lnTo>
                    <a:pt x="2968748" y="118872"/>
                  </a:lnTo>
                </a:path>
                <a:path w="3304540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04540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04540" h="320039">
                  <a:moveTo>
                    <a:pt x="3145532" y="118872"/>
                  </a:moveTo>
                  <a:lnTo>
                    <a:pt x="3163820" y="118872"/>
                  </a:lnTo>
                </a:path>
                <a:path w="3304540" h="320039">
                  <a:moveTo>
                    <a:pt x="3194300" y="118872"/>
                  </a:moveTo>
                  <a:lnTo>
                    <a:pt x="3218684" y="118872"/>
                  </a:lnTo>
                </a:path>
                <a:path w="3304540" h="320039">
                  <a:moveTo>
                    <a:pt x="3297932" y="118872"/>
                  </a:moveTo>
                  <a:lnTo>
                    <a:pt x="3304028" y="118872"/>
                  </a:lnTo>
                </a:path>
                <a:path w="3304540" h="320039">
                  <a:moveTo>
                    <a:pt x="0" y="128015"/>
                  </a:moveTo>
                  <a:lnTo>
                    <a:pt x="24383" y="128015"/>
                  </a:lnTo>
                </a:path>
                <a:path w="3304540" h="320039">
                  <a:moveTo>
                    <a:pt x="30480" y="128015"/>
                  </a:moveTo>
                  <a:lnTo>
                    <a:pt x="48768" y="128015"/>
                  </a:lnTo>
                </a:path>
                <a:path w="3304540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04540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04540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04540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04540" h="320039">
                  <a:moveTo>
                    <a:pt x="335279" y="128015"/>
                  </a:moveTo>
                  <a:lnTo>
                    <a:pt x="384047" y="128015"/>
                  </a:lnTo>
                </a:path>
                <a:path w="3304540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04540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04540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04540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04540" h="320039">
                  <a:moveTo>
                    <a:pt x="670559" y="128015"/>
                  </a:moveTo>
                  <a:lnTo>
                    <a:pt x="688848" y="128015"/>
                  </a:lnTo>
                </a:path>
                <a:path w="3304540" h="320039">
                  <a:moveTo>
                    <a:pt x="694944" y="128015"/>
                  </a:moveTo>
                  <a:lnTo>
                    <a:pt x="719327" y="128015"/>
                  </a:lnTo>
                </a:path>
                <a:path w="3304540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04540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04540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04540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04540" h="320039">
                  <a:moveTo>
                    <a:pt x="999744" y="128015"/>
                  </a:moveTo>
                  <a:lnTo>
                    <a:pt x="1024127" y="128015"/>
                  </a:lnTo>
                </a:path>
                <a:path w="3304540" h="320039">
                  <a:moveTo>
                    <a:pt x="1030223" y="128015"/>
                  </a:moveTo>
                  <a:lnTo>
                    <a:pt x="1054607" y="128015"/>
                  </a:lnTo>
                </a:path>
                <a:path w="3304540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04540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04540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04540" h="320039">
                  <a:moveTo>
                    <a:pt x="1335020" y="128015"/>
                  </a:moveTo>
                  <a:lnTo>
                    <a:pt x="1359404" y="128015"/>
                  </a:lnTo>
                </a:path>
                <a:path w="3304540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04540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04540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04540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04540" h="320039">
                  <a:moveTo>
                    <a:pt x="1621532" y="128015"/>
                  </a:moveTo>
                  <a:lnTo>
                    <a:pt x="1627628" y="128015"/>
                  </a:lnTo>
                </a:path>
                <a:path w="3304540" h="320039">
                  <a:moveTo>
                    <a:pt x="1670300" y="128015"/>
                  </a:moveTo>
                  <a:lnTo>
                    <a:pt x="1694684" y="128015"/>
                  </a:lnTo>
                </a:path>
                <a:path w="3304540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04540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04540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04540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04540" h="320039">
                  <a:moveTo>
                    <a:pt x="1956812" y="128015"/>
                  </a:moveTo>
                  <a:lnTo>
                    <a:pt x="1962908" y="128015"/>
                  </a:lnTo>
                </a:path>
                <a:path w="3304540" h="320039">
                  <a:moveTo>
                    <a:pt x="2005580" y="128015"/>
                  </a:moveTo>
                  <a:lnTo>
                    <a:pt x="2029964" y="128015"/>
                  </a:lnTo>
                </a:path>
                <a:path w="3304540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04540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04540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04540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04540" h="320039">
                  <a:moveTo>
                    <a:pt x="2231132" y="128015"/>
                  </a:moveTo>
                  <a:lnTo>
                    <a:pt x="2255516" y="128015"/>
                  </a:lnTo>
                </a:path>
                <a:path w="3304540" h="320039">
                  <a:moveTo>
                    <a:pt x="2292092" y="128015"/>
                  </a:moveTo>
                  <a:lnTo>
                    <a:pt x="2298188" y="128015"/>
                  </a:lnTo>
                </a:path>
                <a:path w="3304540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04540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04540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04540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04540" h="320039">
                  <a:moveTo>
                    <a:pt x="2554220" y="128015"/>
                  </a:moveTo>
                  <a:lnTo>
                    <a:pt x="2578604" y="128015"/>
                  </a:lnTo>
                </a:path>
                <a:path w="3304540" h="320039">
                  <a:moveTo>
                    <a:pt x="2627372" y="128015"/>
                  </a:moveTo>
                  <a:lnTo>
                    <a:pt x="2633468" y="128015"/>
                  </a:lnTo>
                </a:path>
                <a:path w="3304540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04540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04540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04540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04540" h="320039">
                  <a:moveTo>
                    <a:pt x="2883404" y="128015"/>
                  </a:moveTo>
                  <a:lnTo>
                    <a:pt x="2907788" y="128015"/>
                  </a:lnTo>
                </a:path>
                <a:path w="3304540" h="320039">
                  <a:moveTo>
                    <a:pt x="2962652" y="128015"/>
                  </a:moveTo>
                  <a:lnTo>
                    <a:pt x="2968748" y="128015"/>
                  </a:lnTo>
                </a:path>
                <a:path w="3304540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04540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04540" h="320039">
                  <a:moveTo>
                    <a:pt x="3145532" y="128015"/>
                  </a:moveTo>
                  <a:lnTo>
                    <a:pt x="3163820" y="128015"/>
                  </a:lnTo>
                </a:path>
                <a:path w="3304540" h="320039">
                  <a:moveTo>
                    <a:pt x="3194300" y="128015"/>
                  </a:moveTo>
                  <a:lnTo>
                    <a:pt x="3218684" y="128015"/>
                  </a:lnTo>
                </a:path>
                <a:path w="3304540" h="320039">
                  <a:moveTo>
                    <a:pt x="3297932" y="128015"/>
                  </a:moveTo>
                  <a:lnTo>
                    <a:pt x="3304028" y="128015"/>
                  </a:lnTo>
                </a:path>
                <a:path w="3304540" h="320039">
                  <a:moveTo>
                    <a:pt x="0" y="137160"/>
                  </a:moveTo>
                  <a:lnTo>
                    <a:pt x="18288" y="137160"/>
                  </a:lnTo>
                </a:path>
                <a:path w="3304540" h="320039">
                  <a:moveTo>
                    <a:pt x="30480" y="137160"/>
                  </a:moveTo>
                  <a:lnTo>
                    <a:pt x="48768" y="137160"/>
                  </a:lnTo>
                </a:path>
                <a:path w="3304540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04540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04540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04540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04540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04540" h="320039">
                  <a:moveTo>
                    <a:pt x="359663" y="137160"/>
                  </a:moveTo>
                  <a:lnTo>
                    <a:pt x="384047" y="137160"/>
                  </a:lnTo>
                </a:path>
                <a:path w="3304540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04540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04540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04540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04540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04540" h="320039">
                  <a:moveTo>
                    <a:pt x="670559" y="137160"/>
                  </a:moveTo>
                  <a:lnTo>
                    <a:pt x="682751" y="137160"/>
                  </a:lnTo>
                </a:path>
                <a:path w="3304540" h="320039">
                  <a:moveTo>
                    <a:pt x="694944" y="137160"/>
                  </a:moveTo>
                  <a:lnTo>
                    <a:pt x="719327" y="137160"/>
                  </a:lnTo>
                </a:path>
                <a:path w="3304540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04540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04540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04540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04540" h="320039">
                  <a:moveTo>
                    <a:pt x="999744" y="137160"/>
                  </a:moveTo>
                  <a:lnTo>
                    <a:pt x="1018032" y="137160"/>
                  </a:lnTo>
                </a:path>
                <a:path w="3304540" h="320039">
                  <a:moveTo>
                    <a:pt x="1030223" y="137160"/>
                  </a:moveTo>
                  <a:lnTo>
                    <a:pt x="1054607" y="137160"/>
                  </a:lnTo>
                </a:path>
                <a:path w="3304540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04540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04540" h="320039">
                  <a:moveTo>
                    <a:pt x="1335020" y="137160"/>
                  </a:moveTo>
                  <a:lnTo>
                    <a:pt x="1353308" y="137160"/>
                  </a:lnTo>
                </a:path>
                <a:path w="3304540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04540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04540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04540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04540" h="320039">
                  <a:moveTo>
                    <a:pt x="1621532" y="137160"/>
                  </a:moveTo>
                  <a:lnTo>
                    <a:pt x="1627628" y="137160"/>
                  </a:lnTo>
                </a:path>
                <a:path w="3304540" h="320039">
                  <a:moveTo>
                    <a:pt x="1670300" y="137160"/>
                  </a:moveTo>
                  <a:lnTo>
                    <a:pt x="1688588" y="137160"/>
                  </a:lnTo>
                </a:path>
                <a:path w="3304540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04540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04540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04540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04540" h="320039">
                  <a:moveTo>
                    <a:pt x="1956812" y="137160"/>
                  </a:moveTo>
                  <a:lnTo>
                    <a:pt x="1962908" y="137160"/>
                  </a:lnTo>
                </a:path>
                <a:path w="3304540" h="320039">
                  <a:moveTo>
                    <a:pt x="2005580" y="137160"/>
                  </a:moveTo>
                  <a:lnTo>
                    <a:pt x="2023868" y="137160"/>
                  </a:lnTo>
                </a:path>
                <a:path w="3304540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04540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04540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04540" h="320039">
                  <a:moveTo>
                    <a:pt x="2225036" y="137160"/>
                  </a:moveTo>
                  <a:lnTo>
                    <a:pt x="2249420" y="137160"/>
                  </a:lnTo>
                </a:path>
                <a:path w="3304540" h="320039">
                  <a:moveTo>
                    <a:pt x="2292092" y="137160"/>
                  </a:moveTo>
                  <a:lnTo>
                    <a:pt x="2298188" y="137160"/>
                  </a:lnTo>
                </a:path>
                <a:path w="3304540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04540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04540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04540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04540" h="320039">
                  <a:moveTo>
                    <a:pt x="2542028" y="137160"/>
                  </a:moveTo>
                  <a:lnTo>
                    <a:pt x="2578604" y="137160"/>
                  </a:lnTo>
                </a:path>
                <a:path w="3304540" h="320039">
                  <a:moveTo>
                    <a:pt x="2627372" y="137160"/>
                  </a:moveTo>
                  <a:lnTo>
                    <a:pt x="2633468" y="137160"/>
                  </a:lnTo>
                </a:path>
                <a:path w="3304540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04540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04540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04540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04540" h="320039">
                  <a:moveTo>
                    <a:pt x="2877308" y="137160"/>
                  </a:moveTo>
                  <a:lnTo>
                    <a:pt x="2907788" y="137160"/>
                  </a:lnTo>
                </a:path>
                <a:path w="3304540" h="320039">
                  <a:moveTo>
                    <a:pt x="2962652" y="137160"/>
                  </a:moveTo>
                  <a:lnTo>
                    <a:pt x="2968748" y="137160"/>
                  </a:lnTo>
                </a:path>
                <a:path w="3304540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04540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04540" h="320039">
                  <a:moveTo>
                    <a:pt x="3145532" y="137160"/>
                  </a:moveTo>
                  <a:lnTo>
                    <a:pt x="3163820" y="137160"/>
                  </a:lnTo>
                </a:path>
                <a:path w="3304540" h="320039">
                  <a:moveTo>
                    <a:pt x="3194300" y="137160"/>
                  </a:moveTo>
                  <a:lnTo>
                    <a:pt x="3218684" y="137160"/>
                  </a:lnTo>
                </a:path>
                <a:path w="3304540" h="320039">
                  <a:moveTo>
                    <a:pt x="0" y="146303"/>
                  </a:moveTo>
                  <a:lnTo>
                    <a:pt x="6095" y="146303"/>
                  </a:lnTo>
                </a:path>
                <a:path w="3304540" h="320039">
                  <a:moveTo>
                    <a:pt x="30480" y="146303"/>
                  </a:moveTo>
                  <a:lnTo>
                    <a:pt x="48768" y="146303"/>
                  </a:lnTo>
                </a:path>
                <a:path w="3304540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04540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04540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04540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04540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04540" h="320039">
                  <a:moveTo>
                    <a:pt x="359663" y="146303"/>
                  </a:moveTo>
                  <a:lnTo>
                    <a:pt x="384047" y="146303"/>
                  </a:lnTo>
                </a:path>
                <a:path w="3304540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04540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04540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04540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04540" h="320039">
                  <a:moveTo>
                    <a:pt x="694944" y="146303"/>
                  </a:moveTo>
                  <a:lnTo>
                    <a:pt x="719327" y="146303"/>
                  </a:lnTo>
                </a:path>
                <a:path w="3304540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04540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04540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04540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04540" h="320039">
                  <a:moveTo>
                    <a:pt x="999744" y="146303"/>
                  </a:moveTo>
                  <a:lnTo>
                    <a:pt x="1005839" y="146303"/>
                  </a:lnTo>
                </a:path>
                <a:path w="3304540" h="320039">
                  <a:moveTo>
                    <a:pt x="1030223" y="146303"/>
                  </a:moveTo>
                  <a:lnTo>
                    <a:pt x="1054607" y="146303"/>
                  </a:lnTo>
                </a:path>
                <a:path w="3304540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04540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04540" h="320039">
                  <a:moveTo>
                    <a:pt x="1335020" y="146303"/>
                  </a:moveTo>
                  <a:lnTo>
                    <a:pt x="1341116" y="146303"/>
                  </a:lnTo>
                </a:path>
                <a:path w="3304540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04540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04540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04540" h="320039">
                  <a:moveTo>
                    <a:pt x="1621532" y="146303"/>
                  </a:moveTo>
                  <a:lnTo>
                    <a:pt x="1627628" y="146303"/>
                  </a:lnTo>
                </a:path>
                <a:path w="3304540" h="320039">
                  <a:moveTo>
                    <a:pt x="1670300" y="146303"/>
                  </a:moveTo>
                  <a:lnTo>
                    <a:pt x="1676396" y="146303"/>
                  </a:lnTo>
                </a:path>
                <a:path w="3304540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04540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04540" h="320039">
                  <a:moveTo>
                    <a:pt x="1847084" y="146303"/>
                  </a:moveTo>
                  <a:lnTo>
                    <a:pt x="1914140" y="146303"/>
                  </a:lnTo>
                </a:path>
                <a:path w="3304540" h="320039">
                  <a:moveTo>
                    <a:pt x="1956812" y="146303"/>
                  </a:moveTo>
                  <a:lnTo>
                    <a:pt x="1962908" y="146303"/>
                  </a:lnTo>
                </a:path>
                <a:path w="3304540" h="320039">
                  <a:moveTo>
                    <a:pt x="2005580" y="146303"/>
                  </a:moveTo>
                  <a:lnTo>
                    <a:pt x="2011676" y="146303"/>
                  </a:lnTo>
                </a:path>
                <a:path w="3304540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04540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04540" h="320039">
                  <a:moveTo>
                    <a:pt x="2194556" y="146303"/>
                  </a:moveTo>
                  <a:lnTo>
                    <a:pt x="2243324" y="146303"/>
                  </a:lnTo>
                </a:path>
                <a:path w="3304540" h="320039">
                  <a:moveTo>
                    <a:pt x="2292092" y="146303"/>
                  </a:moveTo>
                  <a:lnTo>
                    <a:pt x="2298188" y="146303"/>
                  </a:lnTo>
                </a:path>
                <a:path w="3304540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04540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04540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04540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04540" h="320039">
                  <a:moveTo>
                    <a:pt x="2542028" y="146303"/>
                  </a:moveTo>
                  <a:lnTo>
                    <a:pt x="2566412" y="146303"/>
                  </a:lnTo>
                </a:path>
                <a:path w="3304540" h="320039">
                  <a:moveTo>
                    <a:pt x="2627372" y="146303"/>
                  </a:moveTo>
                  <a:lnTo>
                    <a:pt x="2633468" y="146303"/>
                  </a:lnTo>
                </a:path>
                <a:path w="3304540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04540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04540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04540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04540" h="320039">
                  <a:moveTo>
                    <a:pt x="2877308" y="146303"/>
                  </a:moveTo>
                  <a:lnTo>
                    <a:pt x="2901692" y="146303"/>
                  </a:lnTo>
                </a:path>
                <a:path w="3304540" h="320039">
                  <a:moveTo>
                    <a:pt x="2962652" y="146303"/>
                  </a:moveTo>
                  <a:lnTo>
                    <a:pt x="2968748" y="146303"/>
                  </a:lnTo>
                </a:path>
                <a:path w="3304540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04540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04540" h="320039">
                  <a:moveTo>
                    <a:pt x="3145532" y="146303"/>
                  </a:moveTo>
                  <a:lnTo>
                    <a:pt x="3163820" y="146303"/>
                  </a:lnTo>
                </a:path>
                <a:path w="3304540" h="320039">
                  <a:moveTo>
                    <a:pt x="3194300" y="146303"/>
                  </a:moveTo>
                  <a:lnTo>
                    <a:pt x="3218684" y="146303"/>
                  </a:lnTo>
                </a:path>
                <a:path w="3304540" h="320039">
                  <a:moveTo>
                    <a:pt x="3297932" y="146303"/>
                  </a:moveTo>
                  <a:lnTo>
                    <a:pt x="3304028" y="146303"/>
                  </a:lnTo>
                </a:path>
                <a:path w="3304540" h="320039">
                  <a:moveTo>
                    <a:pt x="30480" y="155448"/>
                  </a:moveTo>
                  <a:lnTo>
                    <a:pt x="48768" y="155448"/>
                  </a:lnTo>
                </a:path>
                <a:path w="3304540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04540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04540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04540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04540" h="320039">
                  <a:moveTo>
                    <a:pt x="359663" y="155448"/>
                  </a:moveTo>
                  <a:lnTo>
                    <a:pt x="384047" y="155448"/>
                  </a:lnTo>
                </a:path>
                <a:path w="3304540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04540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04540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04540" h="320039">
                  <a:moveTo>
                    <a:pt x="694944" y="155448"/>
                  </a:moveTo>
                  <a:lnTo>
                    <a:pt x="719327" y="155448"/>
                  </a:lnTo>
                </a:path>
                <a:path w="3304540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04540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04540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04540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04540" h="320039">
                  <a:moveTo>
                    <a:pt x="1030223" y="155448"/>
                  </a:moveTo>
                  <a:lnTo>
                    <a:pt x="1054607" y="155448"/>
                  </a:lnTo>
                </a:path>
                <a:path w="3304540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04540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04540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04540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04540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04540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04540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04540" h="320039">
                  <a:moveTo>
                    <a:pt x="1621532" y="155448"/>
                  </a:moveTo>
                  <a:lnTo>
                    <a:pt x="1627628" y="155448"/>
                  </a:lnTo>
                </a:path>
                <a:path w="3304540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04540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04540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04540" h="320039">
                  <a:moveTo>
                    <a:pt x="1895852" y="155448"/>
                  </a:moveTo>
                  <a:lnTo>
                    <a:pt x="1914140" y="155448"/>
                  </a:lnTo>
                </a:path>
                <a:path w="3304540" h="320039">
                  <a:moveTo>
                    <a:pt x="1956812" y="155448"/>
                  </a:moveTo>
                  <a:lnTo>
                    <a:pt x="1962908" y="155448"/>
                  </a:lnTo>
                </a:path>
                <a:path w="3304540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04540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04540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04540" h="320039">
                  <a:moveTo>
                    <a:pt x="2200652" y="155448"/>
                  </a:moveTo>
                  <a:lnTo>
                    <a:pt x="2237228" y="155448"/>
                  </a:lnTo>
                </a:path>
                <a:path w="3304540" h="320039">
                  <a:moveTo>
                    <a:pt x="2292092" y="155448"/>
                  </a:moveTo>
                  <a:lnTo>
                    <a:pt x="2298188" y="155448"/>
                  </a:lnTo>
                </a:path>
                <a:path w="3304540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04540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04540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04540" h="320039">
                  <a:moveTo>
                    <a:pt x="2542028" y="155448"/>
                  </a:moveTo>
                  <a:lnTo>
                    <a:pt x="2578604" y="155448"/>
                  </a:lnTo>
                </a:path>
                <a:path w="3304540" h="320039">
                  <a:moveTo>
                    <a:pt x="2627372" y="155448"/>
                  </a:moveTo>
                  <a:lnTo>
                    <a:pt x="2633468" y="155448"/>
                  </a:lnTo>
                </a:path>
                <a:path w="3304540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04540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04540" h="320039">
                  <a:moveTo>
                    <a:pt x="2871212" y="155448"/>
                  </a:moveTo>
                  <a:lnTo>
                    <a:pt x="2901692" y="155448"/>
                  </a:lnTo>
                </a:path>
                <a:path w="3304540" h="320039">
                  <a:moveTo>
                    <a:pt x="2962652" y="155448"/>
                  </a:moveTo>
                  <a:lnTo>
                    <a:pt x="2968748" y="155448"/>
                  </a:lnTo>
                </a:path>
                <a:path w="3304540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04540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04540" h="320039">
                  <a:moveTo>
                    <a:pt x="3151628" y="155448"/>
                  </a:moveTo>
                  <a:lnTo>
                    <a:pt x="3169916" y="155448"/>
                  </a:lnTo>
                </a:path>
                <a:path w="3304540" h="320039">
                  <a:moveTo>
                    <a:pt x="3188204" y="155448"/>
                  </a:moveTo>
                  <a:lnTo>
                    <a:pt x="3218684" y="155448"/>
                  </a:lnTo>
                </a:path>
                <a:path w="3304540" h="320039">
                  <a:moveTo>
                    <a:pt x="3297932" y="155448"/>
                  </a:moveTo>
                  <a:lnTo>
                    <a:pt x="3304028" y="155448"/>
                  </a:lnTo>
                </a:path>
                <a:path w="3304540" h="320039">
                  <a:moveTo>
                    <a:pt x="30480" y="164591"/>
                  </a:moveTo>
                  <a:lnTo>
                    <a:pt x="48768" y="164591"/>
                  </a:lnTo>
                </a:path>
                <a:path w="3304540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04540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04540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04540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04540" h="320039">
                  <a:moveTo>
                    <a:pt x="359663" y="164591"/>
                  </a:moveTo>
                  <a:lnTo>
                    <a:pt x="384047" y="164591"/>
                  </a:lnTo>
                </a:path>
                <a:path w="3304540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04540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04540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04540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04540" h="320039">
                  <a:moveTo>
                    <a:pt x="694944" y="164591"/>
                  </a:moveTo>
                  <a:lnTo>
                    <a:pt x="719327" y="164591"/>
                  </a:lnTo>
                </a:path>
                <a:path w="3304540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04540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04540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04540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04540" h="320039">
                  <a:moveTo>
                    <a:pt x="1030223" y="164591"/>
                  </a:moveTo>
                  <a:lnTo>
                    <a:pt x="1054607" y="164591"/>
                  </a:lnTo>
                </a:path>
                <a:path w="3304540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04540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04540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04540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04540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04540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04540" h="320039">
                  <a:moveTo>
                    <a:pt x="1621532" y="164591"/>
                  </a:moveTo>
                  <a:lnTo>
                    <a:pt x="1627628" y="164591"/>
                  </a:lnTo>
                </a:path>
                <a:path w="3304540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04540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04540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04540" h="320039">
                  <a:moveTo>
                    <a:pt x="1901948" y="164591"/>
                  </a:moveTo>
                  <a:lnTo>
                    <a:pt x="1920236" y="164591"/>
                  </a:lnTo>
                </a:path>
                <a:path w="3304540" h="320039">
                  <a:moveTo>
                    <a:pt x="1956812" y="164591"/>
                  </a:moveTo>
                  <a:lnTo>
                    <a:pt x="1962908" y="164591"/>
                  </a:lnTo>
                </a:path>
                <a:path w="3304540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04540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04540" h="320039">
                  <a:moveTo>
                    <a:pt x="2194556" y="164591"/>
                  </a:moveTo>
                  <a:lnTo>
                    <a:pt x="2243324" y="164591"/>
                  </a:lnTo>
                </a:path>
                <a:path w="3304540" h="320039">
                  <a:moveTo>
                    <a:pt x="2292092" y="164591"/>
                  </a:moveTo>
                  <a:lnTo>
                    <a:pt x="2298188" y="164591"/>
                  </a:lnTo>
                </a:path>
                <a:path w="3304540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04540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04540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04540" h="320039">
                  <a:moveTo>
                    <a:pt x="2560316" y="164591"/>
                  </a:moveTo>
                  <a:lnTo>
                    <a:pt x="2584700" y="164591"/>
                  </a:lnTo>
                </a:path>
                <a:path w="3304540" h="320039">
                  <a:moveTo>
                    <a:pt x="2627372" y="164591"/>
                  </a:moveTo>
                  <a:lnTo>
                    <a:pt x="2633468" y="164591"/>
                  </a:lnTo>
                </a:path>
                <a:path w="3304540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04540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04540" h="320039">
                  <a:moveTo>
                    <a:pt x="2871212" y="164591"/>
                  </a:moveTo>
                  <a:lnTo>
                    <a:pt x="2895596" y="164591"/>
                  </a:lnTo>
                </a:path>
                <a:path w="3304540" h="320039">
                  <a:moveTo>
                    <a:pt x="2962652" y="164591"/>
                  </a:moveTo>
                  <a:lnTo>
                    <a:pt x="2968748" y="164591"/>
                  </a:lnTo>
                </a:path>
                <a:path w="3304540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04540" h="320039">
                  <a:moveTo>
                    <a:pt x="3151628" y="164591"/>
                  </a:moveTo>
                  <a:lnTo>
                    <a:pt x="3218684" y="164591"/>
                  </a:lnTo>
                </a:path>
                <a:path w="3304540" h="320039">
                  <a:moveTo>
                    <a:pt x="3297932" y="164591"/>
                  </a:moveTo>
                  <a:lnTo>
                    <a:pt x="3304028" y="164591"/>
                  </a:lnTo>
                </a:path>
                <a:path w="3304540" h="320039">
                  <a:moveTo>
                    <a:pt x="30480" y="173736"/>
                  </a:moveTo>
                  <a:lnTo>
                    <a:pt x="48768" y="173736"/>
                  </a:lnTo>
                </a:path>
                <a:path w="3304540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04540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04540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04540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04540" h="320039">
                  <a:moveTo>
                    <a:pt x="359663" y="173736"/>
                  </a:moveTo>
                  <a:lnTo>
                    <a:pt x="384047" y="173736"/>
                  </a:lnTo>
                </a:path>
                <a:path w="3304540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04540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04540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04540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04540" h="320039">
                  <a:moveTo>
                    <a:pt x="694944" y="173736"/>
                  </a:moveTo>
                  <a:lnTo>
                    <a:pt x="719327" y="173736"/>
                  </a:lnTo>
                </a:path>
                <a:path w="3304540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04540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04540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04540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04540" h="320039">
                  <a:moveTo>
                    <a:pt x="1030223" y="173736"/>
                  </a:moveTo>
                  <a:lnTo>
                    <a:pt x="1054607" y="173736"/>
                  </a:lnTo>
                </a:path>
                <a:path w="3304540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04540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04540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04540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04540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04540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04540" h="320039">
                  <a:moveTo>
                    <a:pt x="1621532" y="173736"/>
                  </a:moveTo>
                  <a:lnTo>
                    <a:pt x="1627628" y="173736"/>
                  </a:lnTo>
                </a:path>
                <a:path w="3304540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04540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04540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04540" h="320039">
                  <a:moveTo>
                    <a:pt x="1901948" y="173736"/>
                  </a:moveTo>
                  <a:lnTo>
                    <a:pt x="1920236" y="173736"/>
                  </a:lnTo>
                </a:path>
                <a:path w="3304540" h="320039">
                  <a:moveTo>
                    <a:pt x="1956812" y="173736"/>
                  </a:moveTo>
                  <a:lnTo>
                    <a:pt x="1962908" y="173736"/>
                  </a:lnTo>
                </a:path>
                <a:path w="3304540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04540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04540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04540" h="320039">
                  <a:moveTo>
                    <a:pt x="2231132" y="173736"/>
                  </a:moveTo>
                  <a:lnTo>
                    <a:pt x="2255516" y="173736"/>
                  </a:lnTo>
                </a:path>
                <a:path w="3304540" h="320039">
                  <a:moveTo>
                    <a:pt x="2292092" y="173736"/>
                  </a:moveTo>
                  <a:lnTo>
                    <a:pt x="2298188" y="173736"/>
                  </a:lnTo>
                </a:path>
                <a:path w="3304540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04540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04540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04540" h="320039">
                  <a:moveTo>
                    <a:pt x="2566412" y="173736"/>
                  </a:moveTo>
                  <a:lnTo>
                    <a:pt x="2590796" y="173736"/>
                  </a:lnTo>
                </a:path>
                <a:path w="3304540" h="320039">
                  <a:moveTo>
                    <a:pt x="2627372" y="173736"/>
                  </a:moveTo>
                  <a:lnTo>
                    <a:pt x="2633468" y="173736"/>
                  </a:lnTo>
                </a:path>
                <a:path w="3304540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04540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04540" h="320039">
                  <a:moveTo>
                    <a:pt x="2865116" y="173736"/>
                  </a:moveTo>
                  <a:lnTo>
                    <a:pt x="2889500" y="173736"/>
                  </a:lnTo>
                </a:path>
                <a:path w="3304540" h="320039">
                  <a:moveTo>
                    <a:pt x="2962652" y="173736"/>
                  </a:moveTo>
                  <a:lnTo>
                    <a:pt x="2968748" y="173736"/>
                  </a:lnTo>
                </a:path>
                <a:path w="3304540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04540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04540" h="320039">
                  <a:moveTo>
                    <a:pt x="3157724" y="173736"/>
                  </a:moveTo>
                  <a:lnTo>
                    <a:pt x="3188204" y="173736"/>
                  </a:lnTo>
                </a:path>
                <a:path w="3304540" h="320039">
                  <a:moveTo>
                    <a:pt x="3194300" y="173736"/>
                  </a:moveTo>
                  <a:lnTo>
                    <a:pt x="3218684" y="173736"/>
                  </a:lnTo>
                </a:path>
                <a:path w="3304540" h="320039">
                  <a:moveTo>
                    <a:pt x="3297932" y="173736"/>
                  </a:moveTo>
                  <a:lnTo>
                    <a:pt x="3304028" y="173736"/>
                  </a:lnTo>
                </a:path>
                <a:path w="3304540" h="320039">
                  <a:moveTo>
                    <a:pt x="30480" y="182879"/>
                  </a:moveTo>
                  <a:lnTo>
                    <a:pt x="48768" y="182879"/>
                  </a:lnTo>
                </a:path>
                <a:path w="3304540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04540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04540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04540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04540" h="320039">
                  <a:moveTo>
                    <a:pt x="359663" y="182879"/>
                  </a:moveTo>
                  <a:lnTo>
                    <a:pt x="384047" y="182879"/>
                  </a:lnTo>
                </a:path>
                <a:path w="3304540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04540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04540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04540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04540" h="320039">
                  <a:moveTo>
                    <a:pt x="694944" y="182879"/>
                  </a:moveTo>
                  <a:lnTo>
                    <a:pt x="719327" y="182879"/>
                  </a:lnTo>
                </a:path>
                <a:path w="3304540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04540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04540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04540" h="320039">
                  <a:moveTo>
                    <a:pt x="1030223" y="182879"/>
                  </a:moveTo>
                  <a:lnTo>
                    <a:pt x="1054607" y="182879"/>
                  </a:lnTo>
                </a:path>
                <a:path w="3304540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04540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04540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04540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04540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04540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04540" h="320039">
                  <a:moveTo>
                    <a:pt x="1621532" y="182879"/>
                  </a:moveTo>
                  <a:lnTo>
                    <a:pt x="1627628" y="182879"/>
                  </a:lnTo>
                </a:path>
                <a:path w="3304540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04540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04540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04540" h="320039">
                  <a:moveTo>
                    <a:pt x="1901948" y="182879"/>
                  </a:moveTo>
                  <a:lnTo>
                    <a:pt x="1920236" y="182879"/>
                  </a:lnTo>
                </a:path>
                <a:path w="3304540" h="320039">
                  <a:moveTo>
                    <a:pt x="1956812" y="182879"/>
                  </a:moveTo>
                  <a:lnTo>
                    <a:pt x="1962908" y="182879"/>
                  </a:lnTo>
                </a:path>
                <a:path w="3304540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04540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04540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04540" h="320039">
                  <a:moveTo>
                    <a:pt x="2231132" y="182879"/>
                  </a:moveTo>
                  <a:lnTo>
                    <a:pt x="2255516" y="182879"/>
                  </a:lnTo>
                </a:path>
                <a:path w="3304540" h="320039">
                  <a:moveTo>
                    <a:pt x="2292092" y="182879"/>
                  </a:moveTo>
                  <a:lnTo>
                    <a:pt x="2298188" y="182879"/>
                  </a:lnTo>
                </a:path>
                <a:path w="3304540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04540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04540" h="320039">
                  <a:moveTo>
                    <a:pt x="2566412" y="182879"/>
                  </a:moveTo>
                  <a:lnTo>
                    <a:pt x="2590796" y="182879"/>
                  </a:lnTo>
                </a:path>
                <a:path w="3304540" h="320039">
                  <a:moveTo>
                    <a:pt x="2627372" y="182879"/>
                  </a:moveTo>
                  <a:lnTo>
                    <a:pt x="2633468" y="182879"/>
                  </a:lnTo>
                </a:path>
                <a:path w="3304540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04540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04540" h="320039">
                  <a:moveTo>
                    <a:pt x="2865116" y="182879"/>
                  </a:moveTo>
                  <a:lnTo>
                    <a:pt x="2889500" y="182879"/>
                  </a:lnTo>
                </a:path>
                <a:path w="3304540" h="320039">
                  <a:moveTo>
                    <a:pt x="2962652" y="182879"/>
                  </a:moveTo>
                  <a:lnTo>
                    <a:pt x="2968748" y="182879"/>
                  </a:lnTo>
                </a:path>
                <a:path w="3304540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04540" h="320039">
                  <a:moveTo>
                    <a:pt x="3194300" y="182879"/>
                  </a:moveTo>
                  <a:lnTo>
                    <a:pt x="3218684" y="182879"/>
                  </a:lnTo>
                </a:path>
                <a:path w="3304540" h="320039">
                  <a:moveTo>
                    <a:pt x="3297932" y="182879"/>
                  </a:moveTo>
                  <a:lnTo>
                    <a:pt x="3304028" y="182879"/>
                  </a:lnTo>
                </a:path>
                <a:path w="3304540" h="320039">
                  <a:moveTo>
                    <a:pt x="30480" y="192024"/>
                  </a:moveTo>
                  <a:lnTo>
                    <a:pt x="48768" y="192024"/>
                  </a:lnTo>
                </a:path>
                <a:path w="3304540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04540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04540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04540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04540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04540" h="320039">
                  <a:moveTo>
                    <a:pt x="359663" y="192024"/>
                  </a:moveTo>
                  <a:lnTo>
                    <a:pt x="384047" y="192024"/>
                  </a:lnTo>
                </a:path>
                <a:path w="3304540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04540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04540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04540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04540" h="320039">
                  <a:moveTo>
                    <a:pt x="694944" y="192024"/>
                  </a:moveTo>
                  <a:lnTo>
                    <a:pt x="719327" y="192024"/>
                  </a:lnTo>
                </a:path>
                <a:path w="3304540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04540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04540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04540" h="320039">
                  <a:moveTo>
                    <a:pt x="1030223" y="192024"/>
                  </a:moveTo>
                  <a:lnTo>
                    <a:pt x="1054607" y="192024"/>
                  </a:lnTo>
                </a:path>
                <a:path w="3304540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04540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04540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04540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04540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04540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04540" h="320039">
                  <a:moveTo>
                    <a:pt x="1621532" y="192024"/>
                  </a:moveTo>
                  <a:lnTo>
                    <a:pt x="1627628" y="192024"/>
                  </a:lnTo>
                </a:path>
                <a:path w="3304540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04540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04540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04540" h="320039">
                  <a:moveTo>
                    <a:pt x="1901948" y="192024"/>
                  </a:moveTo>
                  <a:lnTo>
                    <a:pt x="1920236" y="192024"/>
                  </a:lnTo>
                </a:path>
                <a:path w="3304540" h="320039">
                  <a:moveTo>
                    <a:pt x="1956812" y="192024"/>
                  </a:moveTo>
                  <a:lnTo>
                    <a:pt x="1962908" y="192024"/>
                  </a:lnTo>
                </a:path>
                <a:path w="3304540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04540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04540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04540" h="320039">
                  <a:moveTo>
                    <a:pt x="2231132" y="192024"/>
                  </a:moveTo>
                  <a:lnTo>
                    <a:pt x="2255516" y="192024"/>
                  </a:lnTo>
                </a:path>
                <a:path w="3304540" h="320039">
                  <a:moveTo>
                    <a:pt x="2292092" y="192024"/>
                  </a:moveTo>
                  <a:lnTo>
                    <a:pt x="2298188" y="192024"/>
                  </a:lnTo>
                </a:path>
                <a:path w="3304540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04540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04540" h="320039">
                  <a:moveTo>
                    <a:pt x="2517644" y="192024"/>
                  </a:moveTo>
                  <a:lnTo>
                    <a:pt x="2535932" y="192024"/>
                  </a:lnTo>
                </a:path>
                <a:path w="3304540" h="320039">
                  <a:moveTo>
                    <a:pt x="2566412" y="192024"/>
                  </a:moveTo>
                  <a:lnTo>
                    <a:pt x="2590796" y="192024"/>
                  </a:lnTo>
                </a:path>
                <a:path w="3304540" h="320039">
                  <a:moveTo>
                    <a:pt x="2627372" y="192024"/>
                  </a:moveTo>
                  <a:lnTo>
                    <a:pt x="2633468" y="192024"/>
                  </a:lnTo>
                </a:path>
                <a:path w="3304540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04540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04540" h="320039">
                  <a:moveTo>
                    <a:pt x="2865116" y="192024"/>
                  </a:moveTo>
                  <a:lnTo>
                    <a:pt x="2889500" y="192024"/>
                  </a:lnTo>
                </a:path>
                <a:path w="3304540" h="320039">
                  <a:moveTo>
                    <a:pt x="2962652" y="192024"/>
                  </a:moveTo>
                  <a:lnTo>
                    <a:pt x="2968748" y="192024"/>
                  </a:lnTo>
                </a:path>
                <a:path w="3304540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04540" h="320039">
                  <a:moveTo>
                    <a:pt x="3194300" y="192024"/>
                  </a:moveTo>
                  <a:lnTo>
                    <a:pt x="3212588" y="192024"/>
                  </a:lnTo>
                </a:path>
                <a:path w="3304540" h="320039">
                  <a:moveTo>
                    <a:pt x="3297932" y="192024"/>
                  </a:moveTo>
                  <a:lnTo>
                    <a:pt x="3304028" y="192024"/>
                  </a:lnTo>
                </a:path>
                <a:path w="3304540" h="320039">
                  <a:moveTo>
                    <a:pt x="30480" y="201167"/>
                  </a:moveTo>
                  <a:lnTo>
                    <a:pt x="48768" y="201167"/>
                  </a:lnTo>
                </a:path>
                <a:path w="3304540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04540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04540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04540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04540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04540" h="320039">
                  <a:moveTo>
                    <a:pt x="359663" y="201167"/>
                  </a:moveTo>
                  <a:lnTo>
                    <a:pt x="384047" y="201167"/>
                  </a:lnTo>
                </a:path>
                <a:path w="3304540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04540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04540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04540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04540" h="320039">
                  <a:moveTo>
                    <a:pt x="694944" y="201167"/>
                  </a:moveTo>
                  <a:lnTo>
                    <a:pt x="719327" y="201167"/>
                  </a:lnTo>
                </a:path>
                <a:path w="3304540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04540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04540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04540" h="320039">
                  <a:moveTo>
                    <a:pt x="1030223" y="201167"/>
                  </a:moveTo>
                  <a:lnTo>
                    <a:pt x="1054607" y="201167"/>
                  </a:lnTo>
                </a:path>
                <a:path w="3304540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04540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04540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04540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04540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04540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04540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04540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04540" h="320039">
                  <a:moveTo>
                    <a:pt x="1621532" y="201167"/>
                  </a:moveTo>
                  <a:lnTo>
                    <a:pt x="1627628" y="201167"/>
                  </a:lnTo>
                </a:path>
                <a:path w="3304540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04540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04540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04540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04540" h="320039">
                  <a:moveTo>
                    <a:pt x="1901948" y="201167"/>
                  </a:moveTo>
                  <a:lnTo>
                    <a:pt x="1920236" y="201167"/>
                  </a:lnTo>
                </a:path>
                <a:path w="3304540" h="320039">
                  <a:moveTo>
                    <a:pt x="1956812" y="201167"/>
                  </a:moveTo>
                  <a:lnTo>
                    <a:pt x="1962908" y="201167"/>
                  </a:lnTo>
                </a:path>
                <a:path w="3304540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04540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04540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04540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04540" h="320039">
                  <a:moveTo>
                    <a:pt x="2231132" y="201167"/>
                  </a:moveTo>
                  <a:lnTo>
                    <a:pt x="2255516" y="201167"/>
                  </a:lnTo>
                </a:path>
                <a:path w="3304540" h="320039">
                  <a:moveTo>
                    <a:pt x="2292092" y="201167"/>
                  </a:moveTo>
                  <a:lnTo>
                    <a:pt x="2298188" y="201167"/>
                  </a:lnTo>
                </a:path>
                <a:path w="3304540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04540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04540" h="320039">
                  <a:moveTo>
                    <a:pt x="2517644" y="201167"/>
                  </a:moveTo>
                  <a:lnTo>
                    <a:pt x="2535932" y="201167"/>
                  </a:lnTo>
                </a:path>
                <a:path w="3304540" h="320039">
                  <a:moveTo>
                    <a:pt x="2566412" y="201167"/>
                  </a:moveTo>
                  <a:lnTo>
                    <a:pt x="2590796" y="201167"/>
                  </a:lnTo>
                </a:path>
                <a:path w="3304540" h="320039">
                  <a:moveTo>
                    <a:pt x="2627372" y="201167"/>
                  </a:moveTo>
                  <a:lnTo>
                    <a:pt x="2633468" y="201167"/>
                  </a:lnTo>
                </a:path>
                <a:path w="3304540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04540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04540" h="320039">
                  <a:moveTo>
                    <a:pt x="2865116" y="201167"/>
                  </a:moveTo>
                  <a:lnTo>
                    <a:pt x="2889500" y="201167"/>
                  </a:lnTo>
                </a:path>
                <a:path w="3304540" h="320039">
                  <a:moveTo>
                    <a:pt x="2962652" y="201167"/>
                  </a:moveTo>
                  <a:lnTo>
                    <a:pt x="2968748" y="201167"/>
                  </a:lnTo>
                </a:path>
                <a:path w="3304540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04540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04540" h="320039">
                  <a:moveTo>
                    <a:pt x="3145532" y="201167"/>
                  </a:moveTo>
                  <a:lnTo>
                    <a:pt x="3163820" y="201167"/>
                  </a:lnTo>
                </a:path>
                <a:path w="3304540" h="320039">
                  <a:moveTo>
                    <a:pt x="3188204" y="201167"/>
                  </a:moveTo>
                  <a:lnTo>
                    <a:pt x="3212588" y="201167"/>
                  </a:lnTo>
                </a:path>
                <a:path w="3304540" h="320039">
                  <a:moveTo>
                    <a:pt x="30480" y="210312"/>
                  </a:moveTo>
                  <a:lnTo>
                    <a:pt x="48768" y="210312"/>
                  </a:lnTo>
                </a:path>
                <a:path w="3304540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04540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04540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04540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04540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04540" h="320039">
                  <a:moveTo>
                    <a:pt x="359663" y="210312"/>
                  </a:moveTo>
                  <a:lnTo>
                    <a:pt x="384047" y="210312"/>
                  </a:lnTo>
                </a:path>
                <a:path w="3304540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04540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04540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04540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04540" h="320039">
                  <a:moveTo>
                    <a:pt x="694944" y="210312"/>
                  </a:moveTo>
                  <a:lnTo>
                    <a:pt x="719327" y="210312"/>
                  </a:lnTo>
                </a:path>
                <a:path w="3304540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04540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04540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04540" h="320039">
                  <a:moveTo>
                    <a:pt x="1030223" y="210312"/>
                  </a:moveTo>
                  <a:lnTo>
                    <a:pt x="1054607" y="210312"/>
                  </a:lnTo>
                </a:path>
                <a:path w="3304540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04540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04540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04540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04540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04540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04540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04540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04540" h="320039">
                  <a:moveTo>
                    <a:pt x="1621532" y="210312"/>
                  </a:moveTo>
                  <a:lnTo>
                    <a:pt x="1627628" y="210312"/>
                  </a:lnTo>
                </a:path>
                <a:path w="3304540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04540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04540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04540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04540" h="320039">
                  <a:moveTo>
                    <a:pt x="1895852" y="210312"/>
                  </a:moveTo>
                  <a:lnTo>
                    <a:pt x="1914140" y="210312"/>
                  </a:lnTo>
                </a:path>
                <a:path w="3304540" h="320039">
                  <a:moveTo>
                    <a:pt x="1956812" y="210312"/>
                  </a:moveTo>
                  <a:lnTo>
                    <a:pt x="1962908" y="210312"/>
                  </a:lnTo>
                </a:path>
                <a:path w="3304540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04540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04540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04540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04540" h="320039">
                  <a:moveTo>
                    <a:pt x="2225036" y="210312"/>
                  </a:moveTo>
                  <a:lnTo>
                    <a:pt x="2255516" y="210312"/>
                  </a:lnTo>
                </a:path>
                <a:path w="3304540" h="320039">
                  <a:moveTo>
                    <a:pt x="2292092" y="210312"/>
                  </a:moveTo>
                  <a:lnTo>
                    <a:pt x="2298188" y="210312"/>
                  </a:lnTo>
                </a:path>
                <a:path w="3304540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04540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04540" h="320039">
                  <a:moveTo>
                    <a:pt x="2523740" y="210312"/>
                  </a:moveTo>
                  <a:lnTo>
                    <a:pt x="2542028" y="210312"/>
                  </a:lnTo>
                </a:path>
                <a:path w="3304540" h="320039">
                  <a:moveTo>
                    <a:pt x="2560316" y="210312"/>
                  </a:moveTo>
                  <a:lnTo>
                    <a:pt x="2584700" y="210312"/>
                  </a:lnTo>
                </a:path>
                <a:path w="3304540" h="320039">
                  <a:moveTo>
                    <a:pt x="2627372" y="210312"/>
                  </a:moveTo>
                  <a:lnTo>
                    <a:pt x="2633468" y="210312"/>
                  </a:lnTo>
                </a:path>
                <a:path w="3304540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04540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04540" h="320039">
                  <a:moveTo>
                    <a:pt x="2859020" y="210312"/>
                  </a:moveTo>
                  <a:lnTo>
                    <a:pt x="2883404" y="210312"/>
                  </a:lnTo>
                </a:path>
                <a:path w="3304540" h="320039">
                  <a:moveTo>
                    <a:pt x="2962652" y="210312"/>
                  </a:moveTo>
                  <a:lnTo>
                    <a:pt x="2968748" y="210312"/>
                  </a:lnTo>
                </a:path>
                <a:path w="3304540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04540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04540" h="320039">
                  <a:moveTo>
                    <a:pt x="3145532" y="210312"/>
                  </a:moveTo>
                  <a:lnTo>
                    <a:pt x="3169916" y="210312"/>
                  </a:lnTo>
                </a:path>
                <a:path w="3304540" h="320039">
                  <a:moveTo>
                    <a:pt x="3188204" y="210312"/>
                  </a:moveTo>
                  <a:lnTo>
                    <a:pt x="3212588" y="210312"/>
                  </a:lnTo>
                </a:path>
                <a:path w="3304540" h="320039">
                  <a:moveTo>
                    <a:pt x="3297932" y="210312"/>
                  </a:moveTo>
                  <a:lnTo>
                    <a:pt x="3304028" y="210312"/>
                  </a:lnTo>
                </a:path>
                <a:path w="3304540" h="320039">
                  <a:moveTo>
                    <a:pt x="30480" y="219455"/>
                  </a:moveTo>
                  <a:lnTo>
                    <a:pt x="48768" y="219455"/>
                  </a:lnTo>
                </a:path>
                <a:path w="3304540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04540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04540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04540" h="320039">
                  <a:moveTo>
                    <a:pt x="359663" y="219455"/>
                  </a:moveTo>
                  <a:lnTo>
                    <a:pt x="384047" y="219455"/>
                  </a:lnTo>
                </a:path>
                <a:path w="3304540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04540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04540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04540" h="320039">
                  <a:moveTo>
                    <a:pt x="694944" y="219455"/>
                  </a:moveTo>
                  <a:lnTo>
                    <a:pt x="719327" y="219455"/>
                  </a:lnTo>
                </a:path>
                <a:path w="3304540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04540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04540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04540" h="320039">
                  <a:moveTo>
                    <a:pt x="1030223" y="219455"/>
                  </a:moveTo>
                  <a:lnTo>
                    <a:pt x="1054607" y="219455"/>
                  </a:lnTo>
                </a:path>
                <a:path w="3304540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04540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04540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04540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04540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04540" h="320039">
                  <a:moveTo>
                    <a:pt x="1621532" y="219455"/>
                  </a:moveTo>
                  <a:lnTo>
                    <a:pt x="1627628" y="219455"/>
                  </a:lnTo>
                </a:path>
                <a:path w="3304540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04540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04540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04540" h="320039">
                  <a:moveTo>
                    <a:pt x="1956812" y="219455"/>
                  </a:moveTo>
                  <a:lnTo>
                    <a:pt x="1962908" y="219455"/>
                  </a:lnTo>
                </a:path>
                <a:path w="3304540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04540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04540" h="320039">
                  <a:moveTo>
                    <a:pt x="2188460" y="219455"/>
                  </a:moveTo>
                  <a:lnTo>
                    <a:pt x="2249420" y="219455"/>
                  </a:lnTo>
                </a:path>
                <a:path w="3304540" h="320039">
                  <a:moveTo>
                    <a:pt x="2292092" y="219455"/>
                  </a:moveTo>
                  <a:lnTo>
                    <a:pt x="2298188" y="219455"/>
                  </a:lnTo>
                </a:path>
                <a:path w="3304540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04540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04540" h="320039">
                  <a:moveTo>
                    <a:pt x="2523740" y="219455"/>
                  </a:moveTo>
                  <a:lnTo>
                    <a:pt x="2584700" y="219455"/>
                  </a:lnTo>
                </a:path>
                <a:path w="3304540" h="320039">
                  <a:moveTo>
                    <a:pt x="2627372" y="219455"/>
                  </a:moveTo>
                  <a:lnTo>
                    <a:pt x="2633468" y="219455"/>
                  </a:lnTo>
                </a:path>
                <a:path w="3304540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04540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04540" h="320039">
                  <a:moveTo>
                    <a:pt x="2859020" y="219455"/>
                  </a:moveTo>
                  <a:lnTo>
                    <a:pt x="2883404" y="219455"/>
                  </a:lnTo>
                </a:path>
                <a:path w="3304540" h="320039">
                  <a:moveTo>
                    <a:pt x="2962652" y="219455"/>
                  </a:moveTo>
                  <a:lnTo>
                    <a:pt x="2968748" y="219455"/>
                  </a:lnTo>
                </a:path>
                <a:path w="3304540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04540" h="320039">
                  <a:moveTo>
                    <a:pt x="3151628" y="219455"/>
                  </a:moveTo>
                  <a:lnTo>
                    <a:pt x="3206492" y="219455"/>
                  </a:lnTo>
                </a:path>
                <a:path w="3304540" h="320039">
                  <a:moveTo>
                    <a:pt x="3297932" y="219455"/>
                  </a:moveTo>
                  <a:lnTo>
                    <a:pt x="3304028" y="219455"/>
                  </a:lnTo>
                </a:path>
                <a:path w="3304540" h="320039">
                  <a:moveTo>
                    <a:pt x="30480" y="228600"/>
                  </a:moveTo>
                  <a:lnTo>
                    <a:pt x="48768" y="228600"/>
                  </a:lnTo>
                </a:path>
                <a:path w="3304540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04540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04540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04540" h="320039">
                  <a:moveTo>
                    <a:pt x="359663" y="228600"/>
                  </a:moveTo>
                  <a:lnTo>
                    <a:pt x="384047" y="228600"/>
                  </a:lnTo>
                </a:path>
                <a:path w="3304540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04540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04540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04540" h="320039">
                  <a:moveTo>
                    <a:pt x="694944" y="228600"/>
                  </a:moveTo>
                  <a:lnTo>
                    <a:pt x="719327" y="228600"/>
                  </a:lnTo>
                </a:path>
                <a:path w="3304540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04540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04540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04540" h="320039">
                  <a:moveTo>
                    <a:pt x="1030223" y="228600"/>
                  </a:moveTo>
                  <a:lnTo>
                    <a:pt x="1054607" y="228600"/>
                  </a:lnTo>
                </a:path>
                <a:path w="3304540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04540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04540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04540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04540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04540" h="320039">
                  <a:moveTo>
                    <a:pt x="1621532" y="228600"/>
                  </a:moveTo>
                  <a:lnTo>
                    <a:pt x="1627628" y="228600"/>
                  </a:lnTo>
                </a:path>
                <a:path w="3304540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04540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04540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04540" h="320039">
                  <a:moveTo>
                    <a:pt x="1956812" y="228600"/>
                  </a:moveTo>
                  <a:lnTo>
                    <a:pt x="1962908" y="228600"/>
                  </a:lnTo>
                </a:path>
                <a:path w="3304540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04540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04540" h="320039">
                  <a:moveTo>
                    <a:pt x="2194556" y="228600"/>
                  </a:moveTo>
                  <a:lnTo>
                    <a:pt x="2243324" y="228600"/>
                  </a:lnTo>
                </a:path>
                <a:path w="3304540" h="320039">
                  <a:moveTo>
                    <a:pt x="2292092" y="228600"/>
                  </a:moveTo>
                  <a:lnTo>
                    <a:pt x="2298188" y="228600"/>
                  </a:lnTo>
                </a:path>
                <a:path w="3304540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04540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04540" h="320039">
                  <a:moveTo>
                    <a:pt x="2529836" y="228600"/>
                  </a:moveTo>
                  <a:lnTo>
                    <a:pt x="2578604" y="228600"/>
                  </a:lnTo>
                </a:path>
                <a:path w="3304540" h="320039">
                  <a:moveTo>
                    <a:pt x="2627372" y="228600"/>
                  </a:moveTo>
                  <a:lnTo>
                    <a:pt x="2633468" y="228600"/>
                  </a:lnTo>
                </a:path>
                <a:path w="3304540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04540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04540" h="320039">
                  <a:moveTo>
                    <a:pt x="2859020" y="228600"/>
                  </a:moveTo>
                  <a:lnTo>
                    <a:pt x="2883404" y="228600"/>
                  </a:lnTo>
                </a:path>
                <a:path w="3304540" h="320039">
                  <a:moveTo>
                    <a:pt x="2962652" y="228600"/>
                  </a:moveTo>
                  <a:lnTo>
                    <a:pt x="2968748" y="228600"/>
                  </a:lnTo>
                </a:path>
                <a:path w="3304540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04540" h="320039">
                  <a:moveTo>
                    <a:pt x="3151628" y="228600"/>
                  </a:moveTo>
                  <a:lnTo>
                    <a:pt x="3200396" y="228600"/>
                  </a:lnTo>
                </a:path>
                <a:path w="3304540" h="320039">
                  <a:moveTo>
                    <a:pt x="3297932" y="228600"/>
                  </a:moveTo>
                  <a:lnTo>
                    <a:pt x="3304028" y="228600"/>
                  </a:lnTo>
                </a:path>
                <a:path w="3304540" h="320039">
                  <a:moveTo>
                    <a:pt x="30480" y="237743"/>
                  </a:moveTo>
                  <a:lnTo>
                    <a:pt x="48768" y="237743"/>
                  </a:lnTo>
                </a:path>
                <a:path w="3304540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04540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04540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04540" h="320039">
                  <a:moveTo>
                    <a:pt x="359663" y="237743"/>
                  </a:moveTo>
                  <a:lnTo>
                    <a:pt x="384047" y="237743"/>
                  </a:lnTo>
                </a:path>
                <a:path w="3304540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04540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04540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04540" h="320039">
                  <a:moveTo>
                    <a:pt x="694944" y="237743"/>
                  </a:moveTo>
                  <a:lnTo>
                    <a:pt x="719327" y="237743"/>
                  </a:lnTo>
                </a:path>
                <a:path w="3304540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04540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04540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04540" h="320039">
                  <a:moveTo>
                    <a:pt x="1030223" y="237743"/>
                  </a:moveTo>
                  <a:lnTo>
                    <a:pt x="1054607" y="237743"/>
                  </a:lnTo>
                </a:path>
                <a:path w="3304540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04540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04540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04540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04540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04540" h="320039">
                  <a:moveTo>
                    <a:pt x="1621532" y="237743"/>
                  </a:moveTo>
                  <a:lnTo>
                    <a:pt x="1627628" y="237743"/>
                  </a:lnTo>
                </a:path>
                <a:path w="3304540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04540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04540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04540" h="320039">
                  <a:moveTo>
                    <a:pt x="1956812" y="237743"/>
                  </a:moveTo>
                  <a:lnTo>
                    <a:pt x="1962908" y="237743"/>
                  </a:lnTo>
                </a:path>
                <a:path w="3304540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04540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04540" h="320039">
                  <a:moveTo>
                    <a:pt x="2206748" y="237743"/>
                  </a:moveTo>
                  <a:lnTo>
                    <a:pt x="2231132" y="237743"/>
                  </a:lnTo>
                </a:path>
                <a:path w="3304540" h="320039">
                  <a:moveTo>
                    <a:pt x="2292092" y="237743"/>
                  </a:moveTo>
                  <a:lnTo>
                    <a:pt x="2298188" y="237743"/>
                  </a:lnTo>
                </a:path>
                <a:path w="3304540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04540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04540" h="320039">
                  <a:moveTo>
                    <a:pt x="2535932" y="237743"/>
                  </a:moveTo>
                  <a:lnTo>
                    <a:pt x="2566412" y="237743"/>
                  </a:lnTo>
                </a:path>
                <a:path w="3304540" h="320039">
                  <a:moveTo>
                    <a:pt x="2627372" y="237743"/>
                  </a:moveTo>
                  <a:lnTo>
                    <a:pt x="2633468" y="237743"/>
                  </a:lnTo>
                </a:path>
                <a:path w="3304540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04540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04540" h="320039">
                  <a:moveTo>
                    <a:pt x="2859020" y="237743"/>
                  </a:moveTo>
                  <a:lnTo>
                    <a:pt x="2883404" y="237743"/>
                  </a:lnTo>
                </a:path>
                <a:path w="3304540" h="320039">
                  <a:moveTo>
                    <a:pt x="2962652" y="237743"/>
                  </a:moveTo>
                  <a:lnTo>
                    <a:pt x="2968748" y="237743"/>
                  </a:lnTo>
                </a:path>
                <a:path w="3304540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04540" h="320039">
                  <a:moveTo>
                    <a:pt x="3157724" y="237743"/>
                  </a:moveTo>
                  <a:lnTo>
                    <a:pt x="3188204" y="237743"/>
                  </a:lnTo>
                </a:path>
                <a:path w="3304540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04540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04540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04540" h="320039">
                  <a:moveTo>
                    <a:pt x="1621532" y="246887"/>
                  </a:moveTo>
                  <a:lnTo>
                    <a:pt x="1627628" y="246887"/>
                  </a:lnTo>
                </a:path>
                <a:path w="3304540" h="320039">
                  <a:moveTo>
                    <a:pt x="1956812" y="246887"/>
                  </a:moveTo>
                  <a:lnTo>
                    <a:pt x="1962908" y="246887"/>
                  </a:lnTo>
                </a:path>
                <a:path w="3304540" h="320039">
                  <a:moveTo>
                    <a:pt x="2292092" y="246887"/>
                  </a:moveTo>
                  <a:lnTo>
                    <a:pt x="2298188" y="246887"/>
                  </a:lnTo>
                </a:path>
                <a:path w="3304540" h="320039">
                  <a:moveTo>
                    <a:pt x="2627372" y="246887"/>
                  </a:moveTo>
                  <a:lnTo>
                    <a:pt x="2633468" y="246887"/>
                  </a:lnTo>
                </a:path>
                <a:path w="3304540" h="320039">
                  <a:moveTo>
                    <a:pt x="2962652" y="246887"/>
                  </a:moveTo>
                  <a:lnTo>
                    <a:pt x="2968748" y="246887"/>
                  </a:lnTo>
                </a:path>
                <a:path w="3304540" h="320039">
                  <a:moveTo>
                    <a:pt x="3297932" y="246887"/>
                  </a:moveTo>
                  <a:lnTo>
                    <a:pt x="3304028" y="246887"/>
                  </a:lnTo>
                </a:path>
                <a:path w="3304540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04540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04540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04540" h="320039">
                  <a:moveTo>
                    <a:pt x="1621532" y="256031"/>
                  </a:moveTo>
                  <a:lnTo>
                    <a:pt x="1627628" y="256031"/>
                  </a:lnTo>
                </a:path>
                <a:path w="3304540" h="320039">
                  <a:moveTo>
                    <a:pt x="1956812" y="256031"/>
                  </a:moveTo>
                  <a:lnTo>
                    <a:pt x="1962908" y="256031"/>
                  </a:lnTo>
                </a:path>
                <a:path w="3304540" h="320039">
                  <a:moveTo>
                    <a:pt x="2292092" y="256031"/>
                  </a:moveTo>
                  <a:lnTo>
                    <a:pt x="2298188" y="256031"/>
                  </a:lnTo>
                </a:path>
                <a:path w="3304540" h="320039">
                  <a:moveTo>
                    <a:pt x="2627372" y="256031"/>
                  </a:moveTo>
                  <a:lnTo>
                    <a:pt x="2633468" y="256031"/>
                  </a:lnTo>
                </a:path>
                <a:path w="3304540" h="320039">
                  <a:moveTo>
                    <a:pt x="2962652" y="256031"/>
                  </a:moveTo>
                  <a:lnTo>
                    <a:pt x="2968748" y="256031"/>
                  </a:lnTo>
                </a:path>
                <a:path w="3304540" h="320039">
                  <a:moveTo>
                    <a:pt x="3297932" y="256031"/>
                  </a:moveTo>
                  <a:lnTo>
                    <a:pt x="3304028" y="256031"/>
                  </a:lnTo>
                </a:path>
                <a:path w="3304540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04540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04540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04540" h="320039">
                  <a:moveTo>
                    <a:pt x="1621532" y="265175"/>
                  </a:moveTo>
                  <a:lnTo>
                    <a:pt x="1627628" y="265175"/>
                  </a:lnTo>
                </a:path>
                <a:path w="3304540" h="320039">
                  <a:moveTo>
                    <a:pt x="1956812" y="265175"/>
                  </a:moveTo>
                  <a:lnTo>
                    <a:pt x="1962908" y="265175"/>
                  </a:lnTo>
                </a:path>
                <a:path w="3304540" h="320039">
                  <a:moveTo>
                    <a:pt x="2292092" y="265175"/>
                  </a:moveTo>
                  <a:lnTo>
                    <a:pt x="2298188" y="265175"/>
                  </a:lnTo>
                </a:path>
                <a:path w="3304540" h="320039">
                  <a:moveTo>
                    <a:pt x="2627372" y="265175"/>
                  </a:moveTo>
                  <a:lnTo>
                    <a:pt x="2633468" y="265175"/>
                  </a:lnTo>
                </a:path>
                <a:path w="3304540" h="320039">
                  <a:moveTo>
                    <a:pt x="2962652" y="265175"/>
                  </a:moveTo>
                  <a:lnTo>
                    <a:pt x="2968748" y="265175"/>
                  </a:lnTo>
                </a:path>
                <a:path w="3304540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04540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04540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04540" h="320039">
                  <a:moveTo>
                    <a:pt x="1621532" y="274319"/>
                  </a:moveTo>
                  <a:lnTo>
                    <a:pt x="1627628" y="274319"/>
                  </a:lnTo>
                </a:path>
                <a:path w="3304540" h="320039">
                  <a:moveTo>
                    <a:pt x="1956812" y="274319"/>
                  </a:moveTo>
                  <a:lnTo>
                    <a:pt x="1962908" y="274319"/>
                  </a:lnTo>
                </a:path>
                <a:path w="3304540" h="320039">
                  <a:moveTo>
                    <a:pt x="2292092" y="274319"/>
                  </a:moveTo>
                  <a:lnTo>
                    <a:pt x="2298188" y="274319"/>
                  </a:lnTo>
                </a:path>
                <a:path w="3304540" h="320039">
                  <a:moveTo>
                    <a:pt x="2627372" y="274319"/>
                  </a:moveTo>
                  <a:lnTo>
                    <a:pt x="2633468" y="274319"/>
                  </a:lnTo>
                </a:path>
                <a:path w="3304540" h="320039">
                  <a:moveTo>
                    <a:pt x="2962652" y="274319"/>
                  </a:moveTo>
                  <a:lnTo>
                    <a:pt x="2968748" y="274319"/>
                  </a:lnTo>
                </a:path>
                <a:path w="3304540" h="320039">
                  <a:moveTo>
                    <a:pt x="3297932" y="274319"/>
                  </a:moveTo>
                  <a:lnTo>
                    <a:pt x="3304028" y="274319"/>
                  </a:lnTo>
                </a:path>
                <a:path w="3304540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04540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04540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04540" h="320039">
                  <a:moveTo>
                    <a:pt x="1621532" y="283463"/>
                  </a:moveTo>
                  <a:lnTo>
                    <a:pt x="1627628" y="283463"/>
                  </a:lnTo>
                </a:path>
                <a:path w="3304540" h="320039">
                  <a:moveTo>
                    <a:pt x="1956812" y="283463"/>
                  </a:moveTo>
                  <a:lnTo>
                    <a:pt x="1962908" y="283463"/>
                  </a:lnTo>
                </a:path>
                <a:path w="3304540" h="320039">
                  <a:moveTo>
                    <a:pt x="2292092" y="283463"/>
                  </a:moveTo>
                  <a:lnTo>
                    <a:pt x="2298188" y="283463"/>
                  </a:lnTo>
                </a:path>
                <a:path w="3304540" h="320039">
                  <a:moveTo>
                    <a:pt x="2627372" y="283463"/>
                  </a:moveTo>
                  <a:lnTo>
                    <a:pt x="2633468" y="283463"/>
                  </a:lnTo>
                </a:path>
                <a:path w="3304540" h="320039">
                  <a:moveTo>
                    <a:pt x="2962652" y="283463"/>
                  </a:moveTo>
                  <a:lnTo>
                    <a:pt x="2968748" y="283463"/>
                  </a:lnTo>
                </a:path>
                <a:path w="3304540" h="320039">
                  <a:moveTo>
                    <a:pt x="3297932" y="283463"/>
                  </a:moveTo>
                  <a:lnTo>
                    <a:pt x="3304028" y="283463"/>
                  </a:lnTo>
                </a:path>
                <a:path w="3304540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04540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04540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04540" h="320039">
                  <a:moveTo>
                    <a:pt x="1621532" y="292607"/>
                  </a:moveTo>
                  <a:lnTo>
                    <a:pt x="1627628" y="292607"/>
                  </a:lnTo>
                </a:path>
                <a:path w="3304540" h="320039">
                  <a:moveTo>
                    <a:pt x="1956812" y="292607"/>
                  </a:moveTo>
                  <a:lnTo>
                    <a:pt x="1962908" y="292607"/>
                  </a:lnTo>
                </a:path>
                <a:path w="3304540" h="320039">
                  <a:moveTo>
                    <a:pt x="2292092" y="292607"/>
                  </a:moveTo>
                  <a:lnTo>
                    <a:pt x="2298188" y="292607"/>
                  </a:lnTo>
                </a:path>
                <a:path w="3304540" h="320039">
                  <a:moveTo>
                    <a:pt x="2627372" y="292607"/>
                  </a:moveTo>
                  <a:lnTo>
                    <a:pt x="2633468" y="292607"/>
                  </a:lnTo>
                </a:path>
                <a:path w="3304540" h="320039">
                  <a:moveTo>
                    <a:pt x="2962652" y="292607"/>
                  </a:moveTo>
                  <a:lnTo>
                    <a:pt x="2968748" y="292607"/>
                  </a:lnTo>
                </a:path>
                <a:path w="3304540" h="320039">
                  <a:moveTo>
                    <a:pt x="3297932" y="292607"/>
                  </a:moveTo>
                  <a:lnTo>
                    <a:pt x="3304028" y="292607"/>
                  </a:lnTo>
                </a:path>
                <a:path w="3304540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04540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04540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04540" h="320039">
                  <a:moveTo>
                    <a:pt x="1621532" y="301751"/>
                  </a:moveTo>
                  <a:lnTo>
                    <a:pt x="1627628" y="301751"/>
                  </a:lnTo>
                </a:path>
                <a:path w="3304540" h="320039">
                  <a:moveTo>
                    <a:pt x="1956812" y="301751"/>
                  </a:moveTo>
                  <a:lnTo>
                    <a:pt x="1962908" y="301751"/>
                  </a:lnTo>
                </a:path>
                <a:path w="3304540" h="320039">
                  <a:moveTo>
                    <a:pt x="2292092" y="301751"/>
                  </a:moveTo>
                  <a:lnTo>
                    <a:pt x="2298188" y="301751"/>
                  </a:lnTo>
                </a:path>
                <a:path w="3304540" h="320039">
                  <a:moveTo>
                    <a:pt x="2627372" y="301751"/>
                  </a:moveTo>
                  <a:lnTo>
                    <a:pt x="2633468" y="301751"/>
                  </a:lnTo>
                </a:path>
                <a:path w="3304540" h="320039">
                  <a:moveTo>
                    <a:pt x="2962652" y="301751"/>
                  </a:moveTo>
                  <a:lnTo>
                    <a:pt x="2968748" y="301751"/>
                  </a:lnTo>
                </a:path>
                <a:path w="3304540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04540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04540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04540" h="320039">
                  <a:moveTo>
                    <a:pt x="1621532" y="310895"/>
                  </a:moveTo>
                  <a:lnTo>
                    <a:pt x="1627628" y="310895"/>
                  </a:lnTo>
                </a:path>
                <a:path w="3304540" h="320039">
                  <a:moveTo>
                    <a:pt x="1956812" y="310895"/>
                  </a:moveTo>
                  <a:lnTo>
                    <a:pt x="1962908" y="310895"/>
                  </a:lnTo>
                </a:path>
                <a:path w="3304540" h="320039">
                  <a:moveTo>
                    <a:pt x="2292092" y="310895"/>
                  </a:moveTo>
                  <a:lnTo>
                    <a:pt x="2298188" y="310895"/>
                  </a:lnTo>
                </a:path>
                <a:path w="3304540" h="320039">
                  <a:moveTo>
                    <a:pt x="2627372" y="310895"/>
                  </a:moveTo>
                  <a:lnTo>
                    <a:pt x="2633468" y="310895"/>
                  </a:lnTo>
                </a:path>
                <a:path w="3304540" h="320039">
                  <a:moveTo>
                    <a:pt x="2962652" y="310895"/>
                  </a:moveTo>
                  <a:lnTo>
                    <a:pt x="2968748" y="310895"/>
                  </a:lnTo>
                </a:path>
                <a:path w="3304540" h="320039">
                  <a:moveTo>
                    <a:pt x="3297932" y="310895"/>
                  </a:moveTo>
                  <a:lnTo>
                    <a:pt x="3304028" y="310895"/>
                  </a:lnTo>
                </a:path>
                <a:path w="3304540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04540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04540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04540" h="320039">
                  <a:moveTo>
                    <a:pt x="1621532" y="320039"/>
                  </a:moveTo>
                  <a:lnTo>
                    <a:pt x="1627628" y="320039"/>
                  </a:lnTo>
                </a:path>
                <a:path w="3304540" h="320039">
                  <a:moveTo>
                    <a:pt x="1956812" y="320039"/>
                  </a:moveTo>
                  <a:lnTo>
                    <a:pt x="1962908" y="320039"/>
                  </a:lnTo>
                </a:path>
                <a:path w="3304540" h="320039">
                  <a:moveTo>
                    <a:pt x="2292092" y="320039"/>
                  </a:moveTo>
                  <a:lnTo>
                    <a:pt x="2298188" y="320039"/>
                  </a:lnTo>
                </a:path>
                <a:path w="3304540" h="320039">
                  <a:moveTo>
                    <a:pt x="2627372" y="320039"/>
                  </a:moveTo>
                  <a:lnTo>
                    <a:pt x="2633468" y="320039"/>
                  </a:lnTo>
                </a:path>
                <a:path w="3304540" h="320039">
                  <a:moveTo>
                    <a:pt x="2962652" y="320039"/>
                  </a:moveTo>
                  <a:lnTo>
                    <a:pt x="2968748" y="320039"/>
                  </a:lnTo>
                </a:path>
                <a:path w="3304540" h="320039">
                  <a:moveTo>
                    <a:pt x="3297932" y="320039"/>
                  </a:moveTo>
                  <a:lnTo>
                    <a:pt x="3304028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964317" y="5143500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3501" y="5152644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4"/>
                  </a:moveTo>
                  <a:lnTo>
                    <a:pt x="6095" y="9144"/>
                  </a:lnTo>
                </a:path>
                <a:path w="2682240" h="9525">
                  <a:moveTo>
                    <a:pt x="335279" y="9144"/>
                  </a:moveTo>
                  <a:lnTo>
                    <a:pt x="341375" y="9144"/>
                  </a:lnTo>
                </a:path>
                <a:path w="2682240" h="9525">
                  <a:moveTo>
                    <a:pt x="670559" y="9144"/>
                  </a:moveTo>
                  <a:lnTo>
                    <a:pt x="676655" y="9144"/>
                  </a:lnTo>
                </a:path>
                <a:path w="2682240" h="9525">
                  <a:moveTo>
                    <a:pt x="1335020" y="9144"/>
                  </a:moveTo>
                  <a:lnTo>
                    <a:pt x="1341116" y="9144"/>
                  </a:lnTo>
                </a:path>
                <a:path w="2682240" h="9525">
                  <a:moveTo>
                    <a:pt x="1670300" y="9144"/>
                  </a:moveTo>
                  <a:lnTo>
                    <a:pt x="1676396" y="9144"/>
                  </a:lnTo>
                </a:path>
                <a:path w="2682240" h="9525">
                  <a:moveTo>
                    <a:pt x="2005580" y="9144"/>
                  </a:moveTo>
                  <a:lnTo>
                    <a:pt x="2011676" y="9144"/>
                  </a:lnTo>
                </a:path>
                <a:path w="2682240" h="9525">
                  <a:moveTo>
                    <a:pt x="2340860" y="9144"/>
                  </a:moveTo>
                  <a:lnTo>
                    <a:pt x="2346956" y="9144"/>
                  </a:lnTo>
                </a:path>
                <a:path w="2682240" h="9525">
                  <a:moveTo>
                    <a:pt x="2676140" y="9144"/>
                  </a:moveTo>
                  <a:lnTo>
                    <a:pt x="2682236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7970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06989" y="5170932"/>
              <a:ext cx="3261360" cy="292735"/>
            </a:xfrm>
            <a:custGeom>
              <a:avLst/>
              <a:gdLst/>
              <a:ahLst/>
              <a:cxnLst/>
              <a:rect l="l" t="t" r="r" b="b"/>
              <a:pathLst>
                <a:path w="3261360" h="292735">
                  <a:moveTo>
                    <a:pt x="286512" y="0"/>
                  </a:moveTo>
                  <a:lnTo>
                    <a:pt x="292607" y="0"/>
                  </a:lnTo>
                </a:path>
                <a:path w="3261360" h="292735">
                  <a:moveTo>
                    <a:pt x="621791" y="0"/>
                  </a:moveTo>
                  <a:lnTo>
                    <a:pt x="627887" y="0"/>
                  </a:lnTo>
                </a:path>
                <a:path w="3261360" h="292735">
                  <a:moveTo>
                    <a:pt x="957071" y="0"/>
                  </a:moveTo>
                  <a:lnTo>
                    <a:pt x="963167" y="0"/>
                  </a:lnTo>
                </a:path>
                <a:path w="3261360" h="292735">
                  <a:moveTo>
                    <a:pt x="1621532" y="0"/>
                  </a:moveTo>
                  <a:lnTo>
                    <a:pt x="1627628" y="0"/>
                  </a:lnTo>
                </a:path>
                <a:path w="3261360" h="292735">
                  <a:moveTo>
                    <a:pt x="1956812" y="0"/>
                  </a:moveTo>
                  <a:lnTo>
                    <a:pt x="1962908" y="0"/>
                  </a:lnTo>
                </a:path>
                <a:path w="3261360" h="292735">
                  <a:moveTo>
                    <a:pt x="2292092" y="0"/>
                  </a:moveTo>
                  <a:lnTo>
                    <a:pt x="2298188" y="0"/>
                  </a:lnTo>
                </a:path>
                <a:path w="3261360" h="292735">
                  <a:moveTo>
                    <a:pt x="2627372" y="0"/>
                  </a:moveTo>
                  <a:lnTo>
                    <a:pt x="2633468" y="0"/>
                  </a:lnTo>
                </a:path>
                <a:path w="3261360" h="292735">
                  <a:moveTo>
                    <a:pt x="2962652" y="0"/>
                  </a:moveTo>
                  <a:lnTo>
                    <a:pt x="2968748" y="0"/>
                  </a:lnTo>
                </a:path>
                <a:path w="326136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136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136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1360" h="292735">
                  <a:moveTo>
                    <a:pt x="1621532" y="9144"/>
                  </a:moveTo>
                  <a:lnTo>
                    <a:pt x="1627628" y="9144"/>
                  </a:lnTo>
                </a:path>
                <a:path w="3261360" h="292735">
                  <a:moveTo>
                    <a:pt x="1956812" y="9144"/>
                  </a:moveTo>
                  <a:lnTo>
                    <a:pt x="1962908" y="9144"/>
                  </a:lnTo>
                </a:path>
                <a:path w="3261360" h="292735">
                  <a:moveTo>
                    <a:pt x="2292092" y="9144"/>
                  </a:moveTo>
                  <a:lnTo>
                    <a:pt x="2298188" y="9144"/>
                  </a:lnTo>
                </a:path>
                <a:path w="3261360" h="292735">
                  <a:moveTo>
                    <a:pt x="2627372" y="9144"/>
                  </a:moveTo>
                  <a:lnTo>
                    <a:pt x="2633468" y="9144"/>
                  </a:lnTo>
                </a:path>
                <a:path w="3261360" h="292735">
                  <a:moveTo>
                    <a:pt x="2962652" y="9144"/>
                  </a:moveTo>
                  <a:lnTo>
                    <a:pt x="2968748" y="9144"/>
                  </a:lnTo>
                </a:path>
                <a:path w="326136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136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136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1360" h="292735">
                  <a:moveTo>
                    <a:pt x="1621532" y="18287"/>
                  </a:moveTo>
                  <a:lnTo>
                    <a:pt x="1627628" y="18287"/>
                  </a:lnTo>
                </a:path>
                <a:path w="3261360" h="292735">
                  <a:moveTo>
                    <a:pt x="1956812" y="18287"/>
                  </a:moveTo>
                  <a:lnTo>
                    <a:pt x="1962908" y="18287"/>
                  </a:lnTo>
                </a:path>
                <a:path w="3261360" h="292735">
                  <a:moveTo>
                    <a:pt x="2292092" y="18287"/>
                  </a:moveTo>
                  <a:lnTo>
                    <a:pt x="2298188" y="18287"/>
                  </a:lnTo>
                </a:path>
                <a:path w="3261360" h="292735">
                  <a:moveTo>
                    <a:pt x="2627372" y="18287"/>
                  </a:moveTo>
                  <a:lnTo>
                    <a:pt x="2633468" y="18287"/>
                  </a:lnTo>
                </a:path>
                <a:path w="3261360" h="292735">
                  <a:moveTo>
                    <a:pt x="2962652" y="18287"/>
                  </a:moveTo>
                  <a:lnTo>
                    <a:pt x="2968748" y="18287"/>
                  </a:lnTo>
                </a:path>
                <a:path w="326136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136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136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1360" h="292735">
                  <a:moveTo>
                    <a:pt x="1621532" y="27432"/>
                  </a:moveTo>
                  <a:lnTo>
                    <a:pt x="1627628" y="27432"/>
                  </a:lnTo>
                </a:path>
                <a:path w="3261360" h="292735">
                  <a:moveTo>
                    <a:pt x="1956812" y="27432"/>
                  </a:moveTo>
                  <a:lnTo>
                    <a:pt x="1962908" y="27432"/>
                  </a:lnTo>
                </a:path>
                <a:path w="3261360" h="292735">
                  <a:moveTo>
                    <a:pt x="2292092" y="27432"/>
                  </a:moveTo>
                  <a:lnTo>
                    <a:pt x="2298188" y="27432"/>
                  </a:lnTo>
                </a:path>
                <a:path w="3261360" h="292735">
                  <a:moveTo>
                    <a:pt x="2627372" y="27432"/>
                  </a:moveTo>
                  <a:lnTo>
                    <a:pt x="2633468" y="27432"/>
                  </a:lnTo>
                </a:path>
                <a:path w="3261360" h="292735">
                  <a:moveTo>
                    <a:pt x="2962652" y="27432"/>
                  </a:moveTo>
                  <a:lnTo>
                    <a:pt x="2968748" y="27432"/>
                  </a:lnTo>
                </a:path>
                <a:path w="326136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136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136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1360" h="292735">
                  <a:moveTo>
                    <a:pt x="1621532" y="36575"/>
                  </a:moveTo>
                  <a:lnTo>
                    <a:pt x="1627628" y="36575"/>
                  </a:lnTo>
                </a:path>
                <a:path w="3261360" h="292735">
                  <a:moveTo>
                    <a:pt x="1956812" y="36575"/>
                  </a:moveTo>
                  <a:lnTo>
                    <a:pt x="1962908" y="36575"/>
                  </a:lnTo>
                </a:path>
                <a:path w="3261360" h="292735">
                  <a:moveTo>
                    <a:pt x="2292092" y="36575"/>
                  </a:moveTo>
                  <a:lnTo>
                    <a:pt x="2298188" y="36575"/>
                  </a:lnTo>
                </a:path>
                <a:path w="3261360" h="292735">
                  <a:moveTo>
                    <a:pt x="2627372" y="36575"/>
                  </a:moveTo>
                  <a:lnTo>
                    <a:pt x="2633468" y="36575"/>
                  </a:lnTo>
                </a:path>
                <a:path w="3261360" h="292735">
                  <a:moveTo>
                    <a:pt x="2962652" y="36575"/>
                  </a:moveTo>
                  <a:lnTo>
                    <a:pt x="2968748" y="36575"/>
                  </a:lnTo>
                </a:path>
                <a:path w="326136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136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136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1360" h="292735">
                  <a:moveTo>
                    <a:pt x="1621532" y="45720"/>
                  </a:moveTo>
                  <a:lnTo>
                    <a:pt x="1627628" y="45720"/>
                  </a:lnTo>
                </a:path>
                <a:path w="3261360" h="292735">
                  <a:moveTo>
                    <a:pt x="1956812" y="45720"/>
                  </a:moveTo>
                  <a:lnTo>
                    <a:pt x="1962908" y="45720"/>
                  </a:lnTo>
                </a:path>
                <a:path w="3261360" h="292735">
                  <a:moveTo>
                    <a:pt x="2292092" y="45720"/>
                  </a:moveTo>
                  <a:lnTo>
                    <a:pt x="2298188" y="45720"/>
                  </a:lnTo>
                </a:path>
                <a:path w="3261360" h="292735">
                  <a:moveTo>
                    <a:pt x="2627372" y="45720"/>
                  </a:moveTo>
                  <a:lnTo>
                    <a:pt x="2633468" y="45720"/>
                  </a:lnTo>
                </a:path>
                <a:path w="3261360" h="292735">
                  <a:moveTo>
                    <a:pt x="2962652" y="45720"/>
                  </a:moveTo>
                  <a:lnTo>
                    <a:pt x="2968748" y="45720"/>
                  </a:lnTo>
                </a:path>
                <a:path w="3261360" h="292735">
                  <a:moveTo>
                    <a:pt x="36575" y="54863"/>
                  </a:moveTo>
                  <a:lnTo>
                    <a:pt x="48767" y="54863"/>
                  </a:lnTo>
                </a:path>
                <a:path w="326136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136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136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1360" h="292735">
                  <a:moveTo>
                    <a:pt x="371856" y="54863"/>
                  </a:moveTo>
                  <a:lnTo>
                    <a:pt x="451103" y="54863"/>
                  </a:lnTo>
                </a:path>
                <a:path w="326136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136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136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136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136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136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136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136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136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136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136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1360" h="292735">
                  <a:moveTo>
                    <a:pt x="1621532" y="54863"/>
                  </a:moveTo>
                  <a:lnTo>
                    <a:pt x="1627628" y="54863"/>
                  </a:lnTo>
                </a:path>
                <a:path w="326136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136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136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1360" h="292735">
                  <a:moveTo>
                    <a:pt x="1956812" y="54863"/>
                  </a:moveTo>
                  <a:lnTo>
                    <a:pt x="1962908" y="54863"/>
                  </a:lnTo>
                </a:path>
                <a:path w="326136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136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1360" h="292735">
                  <a:moveTo>
                    <a:pt x="2194556" y="54863"/>
                  </a:moveTo>
                  <a:lnTo>
                    <a:pt x="2249420" y="54863"/>
                  </a:lnTo>
                </a:path>
                <a:path w="3261360" h="292735">
                  <a:moveTo>
                    <a:pt x="2292092" y="54863"/>
                  </a:moveTo>
                  <a:lnTo>
                    <a:pt x="2298188" y="54863"/>
                  </a:lnTo>
                </a:path>
                <a:path w="326136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136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1360" h="292735">
                  <a:moveTo>
                    <a:pt x="2627372" y="54863"/>
                  </a:moveTo>
                  <a:lnTo>
                    <a:pt x="2633468" y="54863"/>
                  </a:lnTo>
                </a:path>
                <a:path w="326136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1360" h="292735">
                  <a:moveTo>
                    <a:pt x="2828540" y="54863"/>
                  </a:moveTo>
                  <a:lnTo>
                    <a:pt x="2865116" y="54863"/>
                  </a:lnTo>
                </a:path>
                <a:path w="3261360" h="292735">
                  <a:moveTo>
                    <a:pt x="2962652" y="54863"/>
                  </a:moveTo>
                  <a:lnTo>
                    <a:pt x="2968748" y="54863"/>
                  </a:lnTo>
                </a:path>
                <a:path w="326136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136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1360" h="292735">
                  <a:moveTo>
                    <a:pt x="3206492" y="54863"/>
                  </a:moveTo>
                  <a:lnTo>
                    <a:pt x="3236972" y="54863"/>
                  </a:lnTo>
                </a:path>
                <a:path w="3261360" h="292735">
                  <a:moveTo>
                    <a:pt x="30480" y="64008"/>
                  </a:moveTo>
                  <a:lnTo>
                    <a:pt x="48768" y="64008"/>
                  </a:lnTo>
                </a:path>
                <a:path w="326136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136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136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1360" h="292735">
                  <a:moveTo>
                    <a:pt x="371856" y="64008"/>
                  </a:moveTo>
                  <a:lnTo>
                    <a:pt x="451103" y="64008"/>
                  </a:lnTo>
                </a:path>
                <a:path w="326136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136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136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136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136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1360" h="292735">
                  <a:moveTo>
                    <a:pt x="1030223" y="64008"/>
                  </a:moveTo>
                  <a:lnTo>
                    <a:pt x="1054607" y="64008"/>
                  </a:lnTo>
                </a:path>
                <a:path w="326136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136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136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136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136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1360" h="292735">
                  <a:moveTo>
                    <a:pt x="1621532" y="64008"/>
                  </a:moveTo>
                  <a:lnTo>
                    <a:pt x="1627628" y="64008"/>
                  </a:lnTo>
                </a:path>
                <a:path w="326136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136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136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1360" h="292735">
                  <a:moveTo>
                    <a:pt x="1956812" y="64008"/>
                  </a:moveTo>
                  <a:lnTo>
                    <a:pt x="1962908" y="64008"/>
                  </a:lnTo>
                </a:path>
                <a:path w="326136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136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1360" h="292735">
                  <a:moveTo>
                    <a:pt x="2194556" y="64008"/>
                  </a:moveTo>
                  <a:lnTo>
                    <a:pt x="2249420" y="64008"/>
                  </a:lnTo>
                </a:path>
                <a:path w="3261360" h="292735">
                  <a:moveTo>
                    <a:pt x="2292092" y="64008"/>
                  </a:moveTo>
                  <a:lnTo>
                    <a:pt x="2298188" y="64008"/>
                  </a:lnTo>
                </a:path>
                <a:path w="326136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1360" h="292735">
                  <a:moveTo>
                    <a:pt x="2487164" y="64008"/>
                  </a:moveTo>
                  <a:lnTo>
                    <a:pt x="2535932" y="64008"/>
                  </a:lnTo>
                </a:path>
                <a:path w="3261360" h="292735">
                  <a:moveTo>
                    <a:pt x="2627372" y="64008"/>
                  </a:moveTo>
                  <a:lnTo>
                    <a:pt x="2633468" y="64008"/>
                  </a:lnTo>
                </a:path>
                <a:path w="326136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1360" h="292735">
                  <a:moveTo>
                    <a:pt x="2822444" y="64008"/>
                  </a:moveTo>
                  <a:lnTo>
                    <a:pt x="2871212" y="64008"/>
                  </a:lnTo>
                </a:path>
                <a:path w="3261360" h="292735">
                  <a:moveTo>
                    <a:pt x="2962652" y="64008"/>
                  </a:moveTo>
                  <a:lnTo>
                    <a:pt x="2968748" y="64008"/>
                  </a:lnTo>
                </a:path>
                <a:path w="326136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1360" h="292735">
                  <a:moveTo>
                    <a:pt x="3108956" y="64008"/>
                  </a:moveTo>
                  <a:lnTo>
                    <a:pt x="3157724" y="64008"/>
                  </a:lnTo>
                </a:path>
                <a:path w="3261360" h="292735">
                  <a:moveTo>
                    <a:pt x="3194300" y="64008"/>
                  </a:moveTo>
                  <a:lnTo>
                    <a:pt x="3243068" y="64008"/>
                  </a:lnTo>
                </a:path>
                <a:path w="3261360" h="292735">
                  <a:moveTo>
                    <a:pt x="24383" y="73151"/>
                  </a:moveTo>
                  <a:lnTo>
                    <a:pt x="48767" y="73151"/>
                  </a:lnTo>
                </a:path>
                <a:path w="326136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136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136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1360" h="292735">
                  <a:moveTo>
                    <a:pt x="371856" y="73151"/>
                  </a:moveTo>
                  <a:lnTo>
                    <a:pt x="451103" y="73151"/>
                  </a:lnTo>
                </a:path>
                <a:path w="326136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136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136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136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136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1360" h="292735">
                  <a:moveTo>
                    <a:pt x="1024127" y="73151"/>
                  </a:moveTo>
                  <a:lnTo>
                    <a:pt x="1054608" y="73151"/>
                  </a:lnTo>
                </a:path>
                <a:path w="326136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136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136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136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136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1360" h="292735">
                  <a:moveTo>
                    <a:pt x="1621532" y="73151"/>
                  </a:moveTo>
                  <a:lnTo>
                    <a:pt x="1627628" y="73151"/>
                  </a:lnTo>
                </a:path>
                <a:path w="326136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136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136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1360" h="292735">
                  <a:moveTo>
                    <a:pt x="1956812" y="73151"/>
                  </a:moveTo>
                  <a:lnTo>
                    <a:pt x="1962908" y="73151"/>
                  </a:lnTo>
                </a:path>
                <a:path w="326136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136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1360" h="292735">
                  <a:moveTo>
                    <a:pt x="2188460" y="73151"/>
                  </a:moveTo>
                  <a:lnTo>
                    <a:pt x="2249420" y="73151"/>
                  </a:lnTo>
                </a:path>
                <a:path w="3261360" h="292735">
                  <a:moveTo>
                    <a:pt x="2292092" y="73151"/>
                  </a:moveTo>
                  <a:lnTo>
                    <a:pt x="2298188" y="73151"/>
                  </a:lnTo>
                </a:path>
                <a:path w="326136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1360" h="292735">
                  <a:moveTo>
                    <a:pt x="2481068" y="73151"/>
                  </a:moveTo>
                  <a:lnTo>
                    <a:pt x="2542028" y="73151"/>
                  </a:lnTo>
                </a:path>
                <a:path w="3261360" h="292735">
                  <a:moveTo>
                    <a:pt x="2627372" y="73151"/>
                  </a:moveTo>
                  <a:lnTo>
                    <a:pt x="2633468" y="73151"/>
                  </a:lnTo>
                </a:path>
                <a:path w="326136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1360" h="292735">
                  <a:moveTo>
                    <a:pt x="2816348" y="73151"/>
                  </a:moveTo>
                  <a:lnTo>
                    <a:pt x="2877308" y="73151"/>
                  </a:lnTo>
                </a:path>
                <a:path w="3261360" h="292735">
                  <a:moveTo>
                    <a:pt x="2962652" y="73151"/>
                  </a:moveTo>
                  <a:lnTo>
                    <a:pt x="2968748" y="73151"/>
                  </a:lnTo>
                </a:path>
                <a:path w="326136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1360" h="292735">
                  <a:moveTo>
                    <a:pt x="3102860" y="73151"/>
                  </a:moveTo>
                  <a:lnTo>
                    <a:pt x="3163820" y="73151"/>
                  </a:lnTo>
                </a:path>
                <a:path w="3261360" h="292735">
                  <a:moveTo>
                    <a:pt x="3188204" y="73151"/>
                  </a:moveTo>
                  <a:lnTo>
                    <a:pt x="3249164" y="73151"/>
                  </a:lnTo>
                </a:path>
                <a:path w="3261360" h="292735">
                  <a:moveTo>
                    <a:pt x="18287" y="82296"/>
                  </a:moveTo>
                  <a:lnTo>
                    <a:pt x="48768" y="82296"/>
                  </a:lnTo>
                </a:path>
                <a:path w="326136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136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136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136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136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136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136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136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136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136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136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136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1360" h="292735">
                  <a:moveTo>
                    <a:pt x="1018032" y="82296"/>
                  </a:moveTo>
                  <a:lnTo>
                    <a:pt x="1054608" y="82296"/>
                  </a:lnTo>
                </a:path>
                <a:path w="326136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136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136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1360" h="292735">
                  <a:moveTo>
                    <a:pt x="1353308" y="82296"/>
                  </a:moveTo>
                  <a:lnTo>
                    <a:pt x="1389884" y="82296"/>
                  </a:lnTo>
                </a:path>
                <a:path w="326136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136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1360" h="292735">
                  <a:moveTo>
                    <a:pt x="1621532" y="82296"/>
                  </a:moveTo>
                  <a:lnTo>
                    <a:pt x="1627628" y="82296"/>
                  </a:lnTo>
                </a:path>
                <a:path w="326136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136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136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1360" h="292735">
                  <a:moveTo>
                    <a:pt x="1956812" y="82296"/>
                  </a:moveTo>
                  <a:lnTo>
                    <a:pt x="1962908" y="82296"/>
                  </a:lnTo>
                </a:path>
                <a:path w="326136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136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136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136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1360" h="292735">
                  <a:moveTo>
                    <a:pt x="2292092" y="82296"/>
                  </a:moveTo>
                  <a:lnTo>
                    <a:pt x="2298188" y="82296"/>
                  </a:lnTo>
                </a:path>
                <a:path w="326136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136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136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1360" h="292735">
                  <a:moveTo>
                    <a:pt x="2523740" y="82296"/>
                  </a:moveTo>
                  <a:lnTo>
                    <a:pt x="2548124" y="82296"/>
                  </a:lnTo>
                </a:path>
                <a:path w="3261360" h="292735">
                  <a:moveTo>
                    <a:pt x="2627372" y="82296"/>
                  </a:moveTo>
                  <a:lnTo>
                    <a:pt x="2633468" y="82296"/>
                  </a:lnTo>
                </a:path>
                <a:path w="326136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136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1360" h="292735">
                  <a:moveTo>
                    <a:pt x="2852924" y="82296"/>
                  </a:moveTo>
                  <a:lnTo>
                    <a:pt x="2883404" y="82296"/>
                  </a:lnTo>
                </a:path>
                <a:path w="3261360" h="292735">
                  <a:moveTo>
                    <a:pt x="2962652" y="82296"/>
                  </a:moveTo>
                  <a:lnTo>
                    <a:pt x="2968748" y="82296"/>
                  </a:lnTo>
                </a:path>
                <a:path w="326136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136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1360" h="292735">
                  <a:moveTo>
                    <a:pt x="3145532" y="82296"/>
                  </a:moveTo>
                  <a:lnTo>
                    <a:pt x="3169916" y="82296"/>
                  </a:lnTo>
                </a:path>
                <a:path w="3261360" h="292735">
                  <a:moveTo>
                    <a:pt x="3188204" y="82296"/>
                  </a:moveTo>
                  <a:lnTo>
                    <a:pt x="3212588" y="82296"/>
                  </a:lnTo>
                </a:path>
                <a:path w="3261360" h="292735">
                  <a:moveTo>
                    <a:pt x="3230876" y="82296"/>
                  </a:moveTo>
                  <a:lnTo>
                    <a:pt x="3255260" y="82296"/>
                  </a:lnTo>
                </a:path>
                <a:path w="3261360" h="292735">
                  <a:moveTo>
                    <a:pt x="6095" y="91439"/>
                  </a:moveTo>
                  <a:lnTo>
                    <a:pt x="48767" y="91439"/>
                  </a:lnTo>
                </a:path>
                <a:path w="326136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136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136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136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136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136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136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136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136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136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136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136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1360" h="292735">
                  <a:moveTo>
                    <a:pt x="1005839" y="91439"/>
                  </a:moveTo>
                  <a:lnTo>
                    <a:pt x="1054607" y="91439"/>
                  </a:lnTo>
                </a:path>
                <a:path w="326136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136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136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1360" h="292735">
                  <a:moveTo>
                    <a:pt x="1341116" y="91439"/>
                  </a:moveTo>
                  <a:lnTo>
                    <a:pt x="1389884" y="91439"/>
                  </a:lnTo>
                </a:path>
                <a:path w="326136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136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1360" h="292735">
                  <a:moveTo>
                    <a:pt x="1621532" y="91439"/>
                  </a:moveTo>
                  <a:lnTo>
                    <a:pt x="1627628" y="91439"/>
                  </a:lnTo>
                </a:path>
                <a:path w="3261360" h="292735">
                  <a:moveTo>
                    <a:pt x="1676396" y="91439"/>
                  </a:moveTo>
                  <a:lnTo>
                    <a:pt x="1725164" y="91439"/>
                  </a:lnTo>
                </a:path>
                <a:path w="326136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136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1360" h="292735">
                  <a:moveTo>
                    <a:pt x="1956812" y="91439"/>
                  </a:moveTo>
                  <a:lnTo>
                    <a:pt x="1962908" y="91439"/>
                  </a:lnTo>
                </a:path>
                <a:path w="326136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136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136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136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1360" h="292735">
                  <a:moveTo>
                    <a:pt x="2292092" y="91439"/>
                  </a:moveTo>
                  <a:lnTo>
                    <a:pt x="2298188" y="91439"/>
                  </a:lnTo>
                </a:path>
                <a:path w="326136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136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136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1360" h="292735">
                  <a:moveTo>
                    <a:pt x="2529836" y="91439"/>
                  </a:moveTo>
                  <a:lnTo>
                    <a:pt x="2548124" y="91439"/>
                  </a:lnTo>
                </a:path>
                <a:path w="3261360" h="292735">
                  <a:moveTo>
                    <a:pt x="2627372" y="91439"/>
                  </a:moveTo>
                  <a:lnTo>
                    <a:pt x="2633468" y="91439"/>
                  </a:lnTo>
                </a:path>
                <a:path w="326136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136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1360" h="292735">
                  <a:moveTo>
                    <a:pt x="2859020" y="91439"/>
                  </a:moveTo>
                  <a:lnTo>
                    <a:pt x="2883404" y="91439"/>
                  </a:lnTo>
                </a:path>
                <a:path w="3261360" h="292735">
                  <a:moveTo>
                    <a:pt x="2962652" y="91439"/>
                  </a:moveTo>
                  <a:lnTo>
                    <a:pt x="2968748" y="91439"/>
                  </a:lnTo>
                </a:path>
                <a:path w="326136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136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1360" h="292735">
                  <a:moveTo>
                    <a:pt x="3151628" y="91439"/>
                  </a:moveTo>
                  <a:lnTo>
                    <a:pt x="3169916" y="91439"/>
                  </a:lnTo>
                </a:path>
                <a:path w="3261360" h="292735">
                  <a:moveTo>
                    <a:pt x="3182108" y="91439"/>
                  </a:moveTo>
                  <a:lnTo>
                    <a:pt x="3206492" y="91439"/>
                  </a:lnTo>
                </a:path>
                <a:path w="3261360" h="292735">
                  <a:moveTo>
                    <a:pt x="3236972" y="91439"/>
                  </a:moveTo>
                  <a:lnTo>
                    <a:pt x="3255260" y="91439"/>
                  </a:lnTo>
                </a:path>
                <a:path w="3261360" h="292735">
                  <a:moveTo>
                    <a:pt x="0" y="100584"/>
                  </a:moveTo>
                  <a:lnTo>
                    <a:pt x="48767" y="100584"/>
                  </a:lnTo>
                </a:path>
                <a:path w="326136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136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136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136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136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136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136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136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136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136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136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1360" h="292735">
                  <a:moveTo>
                    <a:pt x="999744" y="100584"/>
                  </a:moveTo>
                  <a:lnTo>
                    <a:pt x="1054608" y="100584"/>
                  </a:lnTo>
                </a:path>
                <a:path w="326136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136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136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1360" h="292735">
                  <a:moveTo>
                    <a:pt x="1335020" y="100584"/>
                  </a:moveTo>
                  <a:lnTo>
                    <a:pt x="1389884" y="100584"/>
                  </a:lnTo>
                </a:path>
                <a:path w="326136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136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1360" h="292735">
                  <a:moveTo>
                    <a:pt x="1621532" y="100584"/>
                  </a:moveTo>
                  <a:lnTo>
                    <a:pt x="1627628" y="100584"/>
                  </a:lnTo>
                </a:path>
                <a:path w="3261360" h="292735">
                  <a:moveTo>
                    <a:pt x="1670300" y="100584"/>
                  </a:moveTo>
                  <a:lnTo>
                    <a:pt x="1725164" y="100584"/>
                  </a:lnTo>
                </a:path>
                <a:path w="326136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136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1360" h="292735">
                  <a:moveTo>
                    <a:pt x="1956812" y="100584"/>
                  </a:moveTo>
                  <a:lnTo>
                    <a:pt x="1962908" y="100584"/>
                  </a:lnTo>
                </a:path>
                <a:path w="3261360" h="292735">
                  <a:moveTo>
                    <a:pt x="2005580" y="100584"/>
                  </a:moveTo>
                  <a:lnTo>
                    <a:pt x="2060444" y="100584"/>
                  </a:lnTo>
                </a:path>
                <a:path w="326136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136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136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1360" h="292735">
                  <a:moveTo>
                    <a:pt x="2292092" y="100584"/>
                  </a:moveTo>
                  <a:lnTo>
                    <a:pt x="2298188" y="100584"/>
                  </a:lnTo>
                </a:path>
                <a:path w="326136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136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136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1360" h="292735">
                  <a:moveTo>
                    <a:pt x="2529836" y="100584"/>
                  </a:moveTo>
                  <a:lnTo>
                    <a:pt x="2548124" y="100584"/>
                  </a:lnTo>
                </a:path>
                <a:path w="3261360" h="292735">
                  <a:moveTo>
                    <a:pt x="2627372" y="100584"/>
                  </a:moveTo>
                  <a:lnTo>
                    <a:pt x="2633468" y="100584"/>
                  </a:lnTo>
                </a:path>
                <a:path w="326136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136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1360" h="292735">
                  <a:moveTo>
                    <a:pt x="2859020" y="100584"/>
                  </a:moveTo>
                  <a:lnTo>
                    <a:pt x="2883404" y="100584"/>
                  </a:lnTo>
                </a:path>
                <a:path w="3261360" h="292735">
                  <a:moveTo>
                    <a:pt x="2962652" y="100584"/>
                  </a:moveTo>
                  <a:lnTo>
                    <a:pt x="2968748" y="100584"/>
                  </a:lnTo>
                </a:path>
                <a:path w="326136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136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1360" h="292735">
                  <a:moveTo>
                    <a:pt x="3151628" y="100584"/>
                  </a:moveTo>
                  <a:lnTo>
                    <a:pt x="3169916" y="100584"/>
                  </a:lnTo>
                </a:path>
                <a:path w="3261360" h="292735">
                  <a:moveTo>
                    <a:pt x="3182108" y="100584"/>
                  </a:moveTo>
                  <a:lnTo>
                    <a:pt x="3206492" y="100584"/>
                  </a:lnTo>
                </a:path>
                <a:path w="3261360" h="292735">
                  <a:moveTo>
                    <a:pt x="3236972" y="100584"/>
                  </a:moveTo>
                  <a:lnTo>
                    <a:pt x="3261356" y="100584"/>
                  </a:lnTo>
                </a:path>
                <a:path w="3261360" h="292735">
                  <a:moveTo>
                    <a:pt x="0" y="109727"/>
                  </a:moveTo>
                  <a:lnTo>
                    <a:pt x="18288" y="109727"/>
                  </a:lnTo>
                </a:path>
                <a:path w="3261360" h="292735">
                  <a:moveTo>
                    <a:pt x="30480" y="109727"/>
                  </a:moveTo>
                  <a:lnTo>
                    <a:pt x="48768" y="109727"/>
                  </a:lnTo>
                </a:path>
                <a:path w="326136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136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136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136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136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136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136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136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136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136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136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136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136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1360" h="292735">
                  <a:moveTo>
                    <a:pt x="999744" y="109727"/>
                  </a:moveTo>
                  <a:lnTo>
                    <a:pt x="1018032" y="109727"/>
                  </a:lnTo>
                </a:path>
                <a:path w="3261360" h="292735">
                  <a:moveTo>
                    <a:pt x="1030223" y="109727"/>
                  </a:moveTo>
                  <a:lnTo>
                    <a:pt x="1054607" y="109727"/>
                  </a:lnTo>
                </a:path>
                <a:path w="326136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136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136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136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1360" h="292735">
                  <a:moveTo>
                    <a:pt x="1335020" y="109727"/>
                  </a:moveTo>
                  <a:lnTo>
                    <a:pt x="1353308" y="109727"/>
                  </a:lnTo>
                </a:path>
                <a:path w="326136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136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136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136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136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1360" h="292735">
                  <a:moveTo>
                    <a:pt x="1621532" y="109727"/>
                  </a:moveTo>
                  <a:lnTo>
                    <a:pt x="1627628" y="109727"/>
                  </a:lnTo>
                </a:path>
                <a:path w="3261360" h="292735">
                  <a:moveTo>
                    <a:pt x="1670300" y="109727"/>
                  </a:moveTo>
                  <a:lnTo>
                    <a:pt x="1688588" y="109727"/>
                  </a:lnTo>
                </a:path>
                <a:path w="326136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136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136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136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136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1360" h="292735">
                  <a:moveTo>
                    <a:pt x="1956812" y="109727"/>
                  </a:moveTo>
                  <a:lnTo>
                    <a:pt x="1962908" y="109727"/>
                  </a:lnTo>
                </a:path>
                <a:path w="3261360" h="292735">
                  <a:moveTo>
                    <a:pt x="2005580" y="109727"/>
                  </a:moveTo>
                  <a:lnTo>
                    <a:pt x="2023868" y="109727"/>
                  </a:lnTo>
                </a:path>
                <a:path w="326136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136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136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1360" h="292735">
                  <a:moveTo>
                    <a:pt x="2182364" y="109727"/>
                  </a:moveTo>
                  <a:lnTo>
                    <a:pt x="2243324" y="109727"/>
                  </a:lnTo>
                </a:path>
                <a:path w="3261360" h="292735">
                  <a:moveTo>
                    <a:pt x="2292092" y="109727"/>
                  </a:moveTo>
                  <a:lnTo>
                    <a:pt x="2298188" y="109727"/>
                  </a:lnTo>
                </a:path>
                <a:path w="326136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136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1360" h="292735">
                  <a:moveTo>
                    <a:pt x="2529836" y="109727"/>
                  </a:moveTo>
                  <a:lnTo>
                    <a:pt x="2548124" y="109727"/>
                  </a:lnTo>
                </a:path>
                <a:path w="3261360" h="292735">
                  <a:moveTo>
                    <a:pt x="2627372" y="109727"/>
                  </a:moveTo>
                  <a:lnTo>
                    <a:pt x="2633468" y="109727"/>
                  </a:lnTo>
                </a:path>
                <a:path w="326136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136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1360" h="292735">
                  <a:moveTo>
                    <a:pt x="2852924" y="109727"/>
                  </a:moveTo>
                  <a:lnTo>
                    <a:pt x="2877308" y="109727"/>
                  </a:lnTo>
                </a:path>
                <a:path w="3261360" h="292735">
                  <a:moveTo>
                    <a:pt x="2962652" y="109727"/>
                  </a:moveTo>
                  <a:lnTo>
                    <a:pt x="2968748" y="109727"/>
                  </a:lnTo>
                </a:path>
                <a:path w="326136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136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1360" h="292735">
                  <a:moveTo>
                    <a:pt x="3151628" y="109727"/>
                  </a:moveTo>
                  <a:lnTo>
                    <a:pt x="3169916" y="109727"/>
                  </a:lnTo>
                </a:path>
                <a:path w="3261360" h="292735">
                  <a:moveTo>
                    <a:pt x="3182108" y="109727"/>
                  </a:moveTo>
                  <a:lnTo>
                    <a:pt x="3206492" y="109727"/>
                  </a:lnTo>
                </a:path>
                <a:path w="3261360" h="292735">
                  <a:moveTo>
                    <a:pt x="3236972" y="109727"/>
                  </a:moveTo>
                  <a:lnTo>
                    <a:pt x="3261356" y="109727"/>
                  </a:lnTo>
                </a:path>
                <a:path w="3261360" h="292735">
                  <a:moveTo>
                    <a:pt x="0" y="118872"/>
                  </a:moveTo>
                  <a:lnTo>
                    <a:pt x="6095" y="118872"/>
                  </a:lnTo>
                </a:path>
                <a:path w="3261360" h="292735">
                  <a:moveTo>
                    <a:pt x="30480" y="118872"/>
                  </a:moveTo>
                  <a:lnTo>
                    <a:pt x="48768" y="118872"/>
                  </a:lnTo>
                </a:path>
                <a:path w="326136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136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136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136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136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136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136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136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136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136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136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136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1360" h="292735">
                  <a:moveTo>
                    <a:pt x="999744" y="118872"/>
                  </a:moveTo>
                  <a:lnTo>
                    <a:pt x="1005839" y="118872"/>
                  </a:lnTo>
                </a:path>
                <a:path w="3261360" h="292735">
                  <a:moveTo>
                    <a:pt x="1030223" y="118872"/>
                  </a:moveTo>
                  <a:lnTo>
                    <a:pt x="1054607" y="118872"/>
                  </a:lnTo>
                </a:path>
                <a:path w="326136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136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136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136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1360" h="292735">
                  <a:moveTo>
                    <a:pt x="1335020" y="118872"/>
                  </a:moveTo>
                  <a:lnTo>
                    <a:pt x="1341116" y="118872"/>
                  </a:lnTo>
                </a:path>
                <a:path w="326136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136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136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136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136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1360" h="292735">
                  <a:moveTo>
                    <a:pt x="1621532" y="118872"/>
                  </a:moveTo>
                  <a:lnTo>
                    <a:pt x="1627628" y="118872"/>
                  </a:lnTo>
                </a:path>
                <a:path w="3261360" h="292735">
                  <a:moveTo>
                    <a:pt x="1670300" y="118872"/>
                  </a:moveTo>
                  <a:lnTo>
                    <a:pt x="1676396" y="118872"/>
                  </a:lnTo>
                </a:path>
                <a:path w="326136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136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136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136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136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1360" h="292735">
                  <a:moveTo>
                    <a:pt x="1956812" y="118872"/>
                  </a:moveTo>
                  <a:lnTo>
                    <a:pt x="1962908" y="118872"/>
                  </a:lnTo>
                </a:path>
                <a:path w="3261360" h="292735">
                  <a:moveTo>
                    <a:pt x="2005580" y="118872"/>
                  </a:moveTo>
                  <a:lnTo>
                    <a:pt x="2011676" y="118872"/>
                  </a:lnTo>
                </a:path>
                <a:path w="326136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136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136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1360" h="292735">
                  <a:moveTo>
                    <a:pt x="2182364" y="118872"/>
                  </a:moveTo>
                  <a:lnTo>
                    <a:pt x="2249420" y="118872"/>
                  </a:lnTo>
                </a:path>
                <a:path w="3261360" h="292735">
                  <a:moveTo>
                    <a:pt x="2292092" y="118872"/>
                  </a:moveTo>
                  <a:lnTo>
                    <a:pt x="2298188" y="118872"/>
                  </a:lnTo>
                </a:path>
                <a:path w="326136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136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1360" h="292735">
                  <a:moveTo>
                    <a:pt x="2523740" y="118872"/>
                  </a:moveTo>
                  <a:lnTo>
                    <a:pt x="2542028" y="118872"/>
                  </a:lnTo>
                </a:path>
                <a:path w="3261360" h="292735">
                  <a:moveTo>
                    <a:pt x="2627372" y="118872"/>
                  </a:moveTo>
                  <a:lnTo>
                    <a:pt x="2633468" y="118872"/>
                  </a:lnTo>
                </a:path>
                <a:path w="326136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1360" h="292735">
                  <a:moveTo>
                    <a:pt x="2822444" y="118872"/>
                  </a:moveTo>
                  <a:lnTo>
                    <a:pt x="2871212" y="118872"/>
                  </a:lnTo>
                </a:path>
                <a:path w="3261360" h="292735">
                  <a:moveTo>
                    <a:pt x="2962652" y="118872"/>
                  </a:moveTo>
                  <a:lnTo>
                    <a:pt x="2968748" y="118872"/>
                  </a:lnTo>
                </a:path>
                <a:path w="326136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136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1360" h="292735">
                  <a:moveTo>
                    <a:pt x="3145532" y="118872"/>
                  </a:moveTo>
                  <a:lnTo>
                    <a:pt x="3163820" y="118872"/>
                  </a:lnTo>
                </a:path>
                <a:path w="3261360" h="292735">
                  <a:moveTo>
                    <a:pt x="3182108" y="118872"/>
                  </a:moveTo>
                  <a:lnTo>
                    <a:pt x="3206492" y="118872"/>
                  </a:lnTo>
                </a:path>
                <a:path w="3261360" h="292735">
                  <a:moveTo>
                    <a:pt x="3236972" y="118872"/>
                  </a:moveTo>
                  <a:lnTo>
                    <a:pt x="3261356" y="118872"/>
                  </a:lnTo>
                </a:path>
                <a:path w="3261360" h="292735">
                  <a:moveTo>
                    <a:pt x="30480" y="128015"/>
                  </a:moveTo>
                  <a:lnTo>
                    <a:pt x="48768" y="128015"/>
                  </a:lnTo>
                </a:path>
                <a:path w="326136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136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136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136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136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136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136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136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136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136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136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1360" h="292735">
                  <a:moveTo>
                    <a:pt x="1030223" y="128015"/>
                  </a:moveTo>
                  <a:lnTo>
                    <a:pt x="1054607" y="128015"/>
                  </a:lnTo>
                </a:path>
                <a:path w="326136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136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136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136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136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136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136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1360" h="292735">
                  <a:moveTo>
                    <a:pt x="1621532" y="128015"/>
                  </a:moveTo>
                  <a:lnTo>
                    <a:pt x="1627628" y="128015"/>
                  </a:lnTo>
                </a:path>
                <a:path w="326136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136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136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1360" h="292735">
                  <a:moveTo>
                    <a:pt x="1956812" y="128015"/>
                  </a:moveTo>
                  <a:lnTo>
                    <a:pt x="1962908" y="128015"/>
                  </a:lnTo>
                </a:path>
                <a:path w="326136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136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136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136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1360" h="292735">
                  <a:moveTo>
                    <a:pt x="2225036" y="128015"/>
                  </a:moveTo>
                  <a:lnTo>
                    <a:pt x="2249420" y="128015"/>
                  </a:lnTo>
                </a:path>
                <a:path w="3261360" h="292735">
                  <a:moveTo>
                    <a:pt x="2292092" y="128015"/>
                  </a:moveTo>
                  <a:lnTo>
                    <a:pt x="2298188" y="128015"/>
                  </a:lnTo>
                </a:path>
                <a:path w="326136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136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1360" h="292735">
                  <a:moveTo>
                    <a:pt x="2517644" y="128015"/>
                  </a:moveTo>
                  <a:lnTo>
                    <a:pt x="2542028" y="128015"/>
                  </a:lnTo>
                </a:path>
                <a:path w="3261360" h="292735">
                  <a:moveTo>
                    <a:pt x="2627372" y="128015"/>
                  </a:moveTo>
                  <a:lnTo>
                    <a:pt x="2633468" y="128015"/>
                  </a:lnTo>
                </a:path>
                <a:path w="326136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1360" h="292735">
                  <a:moveTo>
                    <a:pt x="2828540" y="128015"/>
                  </a:moveTo>
                  <a:lnTo>
                    <a:pt x="2865116" y="128015"/>
                  </a:lnTo>
                </a:path>
                <a:path w="3261360" h="292735">
                  <a:moveTo>
                    <a:pt x="2962652" y="128015"/>
                  </a:moveTo>
                  <a:lnTo>
                    <a:pt x="2968748" y="128015"/>
                  </a:lnTo>
                </a:path>
                <a:path w="326136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1360" h="292735">
                  <a:moveTo>
                    <a:pt x="3139436" y="128015"/>
                  </a:moveTo>
                  <a:lnTo>
                    <a:pt x="3163820" y="128015"/>
                  </a:lnTo>
                </a:path>
                <a:path w="3261360" h="292735">
                  <a:moveTo>
                    <a:pt x="3188204" y="128015"/>
                  </a:moveTo>
                  <a:lnTo>
                    <a:pt x="3212588" y="128015"/>
                  </a:lnTo>
                </a:path>
                <a:path w="3261360" h="292735">
                  <a:moveTo>
                    <a:pt x="3230876" y="128015"/>
                  </a:moveTo>
                  <a:lnTo>
                    <a:pt x="3261356" y="128015"/>
                  </a:lnTo>
                </a:path>
                <a:path w="3261360" h="292735">
                  <a:moveTo>
                    <a:pt x="30480" y="137160"/>
                  </a:moveTo>
                  <a:lnTo>
                    <a:pt x="48768" y="137160"/>
                  </a:lnTo>
                </a:path>
                <a:path w="326136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136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136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136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136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136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136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136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136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136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1360" h="292735">
                  <a:moveTo>
                    <a:pt x="1030223" y="137160"/>
                  </a:moveTo>
                  <a:lnTo>
                    <a:pt x="1054607" y="137160"/>
                  </a:lnTo>
                </a:path>
                <a:path w="326136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136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136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136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136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136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136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1360" h="292735">
                  <a:moveTo>
                    <a:pt x="1621532" y="137160"/>
                  </a:moveTo>
                  <a:lnTo>
                    <a:pt x="1627628" y="137160"/>
                  </a:lnTo>
                </a:path>
                <a:path w="326136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136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136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1360" h="292735">
                  <a:moveTo>
                    <a:pt x="1956812" y="137160"/>
                  </a:moveTo>
                  <a:lnTo>
                    <a:pt x="1962908" y="137160"/>
                  </a:lnTo>
                </a:path>
                <a:path w="326136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136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136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1360" h="292735">
                  <a:moveTo>
                    <a:pt x="2231132" y="137160"/>
                  </a:moveTo>
                  <a:lnTo>
                    <a:pt x="2255516" y="137160"/>
                  </a:lnTo>
                </a:path>
                <a:path w="3261360" h="292735">
                  <a:moveTo>
                    <a:pt x="2292092" y="137160"/>
                  </a:moveTo>
                  <a:lnTo>
                    <a:pt x="2298188" y="137160"/>
                  </a:lnTo>
                </a:path>
                <a:path w="326136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1360" h="292735">
                  <a:moveTo>
                    <a:pt x="2511548" y="137160"/>
                  </a:moveTo>
                  <a:lnTo>
                    <a:pt x="2535932" y="137160"/>
                  </a:lnTo>
                </a:path>
                <a:path w="3261360" h="292735">
                  <a:moveTo>
                    <a:pt x="2627372" y="137160"/>
                  </a:moveTo>
                  <a:lnTo>
                    <a:pt x="2633468" y="137160"/>
                  </a:lnTo>
                </a:path>
                <a:path w="326136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1360" h="292735">
                  <a:moveTo>
                    <a:pt x="2822444" y="137160"/>
                  </a:moveTo>
                  <a:lnTo>
                    <a:pt x="2871212" y="137160"/>
                  </a:lnTo>
                </a:path>
                <a:path w="3261360" h="292735">
                  <a:moveTo>
                    <a:pt x="2962652" y="137160"/>
                  </a:moveTo>
                  <a:lnTo>
                    <a:pt x="2968748" y="137160"/>
                  </a:lnTo>
                </a:path>
                <a:path w="326136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1360" h="292735">
                  <a:moveTo>
                    <a:pt x="3133340" y="137160"/>
                  </a:moveTo>
                  <a:lnTo>
                    <a:pt x="3157724" y="137160"/>
                  </a:lnTo>
                </a:path>
                <a:path w="3261360" h="292735">
                  <a:moveTo>
                    <a:pt x="3188204" y="137160"/>
                  </a:moveTo>
                  <a:lnTo>
                    <a:pt x="3261356" y="137160"/>
                  </a:lnTo>
                </a:path>
                <a:path w="3261360" h="292735">
                  <a:moveTo>
                    <a:pt x="30480" y="146303"/>
                  </a:moveTo>
                  <a:lnTo>
                    <a:pt x="48768" y="146303"/>
                  </a:lnTo>
                </a:path>
                <a:path w="326136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136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136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136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136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136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136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136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136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136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136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1360" h="292735">
                  <a:moveTo>
                    <a:pt x="1030223" y="146303"/>
                  </a:moveTo>
                  <a:lnTo>
                    <a:pt x="1054607" y="146303"/>
                  </a:lnTo>
                </a:path>
                <a:path w="326136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136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136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136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136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136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136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1360" h="292735">
                  <a:moveTo>
                    <a:pt x="1621532" y="146303"/>
                  </a:moveTo>
                  <a:lnTo>
                    <a:pt x="1627628" y="146303"/>
                  </a:lnTo>
                </a:path>
                <a:path w="326136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136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136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1360" h="292735">
                  <a:moveTo>
                    <a:pt x="1956812" y="146303"/>
                  </a:moveTo>
                  <a:lnTo>
                    <a:pt x="1962908" y="146303"/>
                  </a:lnTo>
                </a:path>
                <a:path w="326136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136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136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1360" h="292735">
                  <a:moveTo>
                    <a:pt x="2231132" y="146303"/>
                  </a:moveTo>
                  <a:lnTo>
                    <a:pt x="2255516" y="146303"/>
                  </a:lnTo>
                </a:path>
                <a:path w="3261360" h="292735">
                  <a:moveTo>
                    <a:pt x="2292092" y="146303"/>
                  </a:moveTo>
                  <a:lnTo>
                    <a:pt x="2298188" y="146303"/>
                  </a:lnTo>
                </a:path>
                <a:path w="326136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136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1360" h="292735">
                  <a:moveTo>
                    <a:pt x="2627372" y="146303"/>
                  </a:moveTo>
                  <a:lnTo>
                    <a:pt x="2633468" y="146303"/>
                  </a:lnTo>
                </a:path>
                <a:path w="326136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136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1360" h="292735">
                  <a:moveTo>
                    <a:pt x="2852924" y="146303"/>
                  </a:moveTo>
                  <a:lnTo>
                    <a:pt x="2877308" y="146303"/>
                  </a:lnTo>
                </a:path>
                <a:path w="3261360" h="292735">
                  <a:moveTo>
                    <a:pt x="2962652" y="146303"/>
                  </a:moveTo>
                  <a:lnTo>
                    <a:pt x="2968748" y="146303"/>
                  </a:lnTo>
                </a:path>
                <a:path w="326136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136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1360" h="292735">
                  <a:moveTo>
                    <a:pt x="3194300" y="146303"/>
                  </a:moveTo>
                  <a:lnTo>
                    <a:pt x="3261356" y="146303"/>
                  </a:lnTo>
                </a:path>
                <a:path w="3261360" h="292735">
                  <a:moveTo>
                    <a:pt x="30480" y="155448"/>
                  </a:moveTo>
                  <a:lnTo>
                    <a:pt x="48768" y="155448"/>
                  </a:lnTo>
                </a:path>
                <a:path w="326136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136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136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136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136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136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136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136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136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136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136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136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1360" h="292735">
                  <a:moveTo>
                    <a:pt x="1030223" y="155448"/>
                  </a:moveTo>
                  <a:lnTo>
                    <a:pt x="1054607" y="155448"/>
                  </a:lnTo>
                </a:path>
                <a:path w="326136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136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136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136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136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136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136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1360" h="292735">
                  <a:moveTo>
                    <a:pt x="1621532" y="155448"/>
                  </a:moveTo>
                  <a:lnTo>
                    <a:pt x="1627628" y="155448"/>
                  </a:lnTo>
                </a:path>
                <a:path w="326136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136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136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1360" h="292735">
                  <a:moveTo>
                    <a:pt x="1956812" y="155448"/>
                  </a:moveTo>
                  <a:lnTo>
                    <a:pt x="1962908" y="155448"/>
                  </a:lnTo>
                </a:path>
                <a:path w="326136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136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136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1360" h="292735">
                  <a:moveTo>
                    <a:pt x="2231132" y="155448"/>
                  </a:moveTo>
                  <a:lnTo>
                    <a:pt x="2255516" y="155448"/>
                  </a:lnTo>
                </a:path>
                <a:path w="3261360" h="292735">
                  <a:moveTo>
                    <a:pt x="2292092" y="155448"/>
                  </a:moveTo>
                  <a:lnTo>
                    <a:pt x="2298188" y="155448"/>
                  </a:lnTo>
                </a:path>
                <a:path w="326136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136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136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1360" h="292735">
                  <a:moveTo>
                    <a:pt x="2627372" y="155448"/>
                  </a:moveTo>
                  <a:lnTo>
                    <a:pt x="2633468" y="155448"/>
                  </a:lnTo>
                </a:path>
                <a:path w="326136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136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1360" h="292735">
                  <a:moveTo>
                    <a:pt x="2859020" y="155448"/>
                  </a:moveTo>
                  <a:lnTo>
                    <a:pt x="2883404" y="155448"/>
                  </a:lnTo>
                </a:path>
                <a:path w="3261360" h="292735">
                  <a:moveTo>
                    <a:pt x="2962652" y="155448"/>
                  </a:moveTo>
                  <a:lnTo>
                    <a:pt x="2968748" y="155448"/>
                  </a:lnTo>
                </a:path>
                <a:path w="326136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136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1360" h="292735">
                  <a:moveTo>
                    <a:pt x="3200396" y="155448"/>
                  </a:moveTo>
                  <a:lnTo>
                    <a:pt x="3230876" y="155448"/>
                  </a:lnTo>
                </a:path>
                <a:path w="3261360" h="292735">
                  <a:moveTo>
                    <a:pt x="3236972" y="155448"/>
                  </a:moveTo>
                  <a:lnTo>
                    <a:pt x="3261356" y="155448"/>
                  </a:lnTo>
                </a:path>
                <a:path w="3261360" h="292735">
                  <a:moveTo>
                    <a:pt x="30480" y="164591"/>
                  </a:moveTo>
                  <a:lnTo>
                    <a:pt x="48768" y="164591"/>
                  </a:lnTo>
                </a:path>
                <a:path w="326136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136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136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136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136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136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136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136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136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136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1360" h="292735">
                  <a:moveTo>
                    <a:pt x="1030223" y="164591"/>
                  </a:moveTo>
                  <a:lnTo>
                    <a:pt x="1054607" y="164591"/>
                  </a:lnTo>
                </a:path>
                <a:path w="326136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136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136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136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136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136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1360" h="292735">
                  <a:moveTo>
                    <a:pt x="1621532" y="164591"/>
                  </a:moveTo>
                  <a:lnTo>
                    <a:pt x="1627628" y="164591"/>
                  </a:lnTo>
                </a:path>
                <a:path w="326136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136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136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1360" h="292735">
                  <a:moveTo>
                    <a:pt x="1956812" y="164591"/>
                  </a:moveTo>
                  <a:lnTo>
                    <a:pt x="1962908" y="164591"/>
                  </a:lnTo>
                </a:path>
                <a:path w="326136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136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136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1360" h="292735">
                  <a:moveTo>
                    <a:pt x="2231132" y="164591"/>
                  </a:moveTo>
                  <a:lnTo>
                    <a:pt x="2255516" y="164591"/>
                  </a:lnTo>
                </a:path>
                <a:path w="3261360" h="292735">
                  <a:moveTo>
                    <a:pt x="2292092" y="164591"/>
                  </a:moveTo>
                  <a:lnTo>
                    <a:pt x="2298188" y="164591"/>
                  </a:lnTo>
                </a:path>
                <a:path w="326136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136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1360" h="292735">
                  <a:moveTo>
                    <a:pt x="2627372" y="164591"/>
                  </a:moveTo>
                  <a:lnTo>
                    <a:pt x="2633468" y="164591"/>
                  </a:lnTo>
                </a:path>
                <a:path w="326136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136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1360" h="292735">
                  <a:moveTo>
                    <a:pt x="2859020" y="164591"/>
                  </a:moveTo>
                  <a:lnTo>
                    <a:pt x="2883404" y="164591"/>
                  </a:lnTo>
                </a:path>
                <a:path w="3261360" h="292735">
                  <a:moveTo>
                    <a:pt x="2962652" y="164591"/>
                  </a:moveTo>
                  <a:lnTo>
                    <a:pt x="2968748" y="164591"/>
                  </a:lnTo>
                </a:path>
                <a:path w="326136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136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1360" h="292735">
                  <a:moveTo>
                    <a:pt x="3236972" y="164591"/>
                  </a:moveTo>
                  <a:lnTo>
                    <a:pt x="3261356" y="164591"/>
                  </a:lnTo>
                </a:path>
                <a:path w="3261360" h="292735">
                  <a:moveTo>
                    <a:pt x="30480" y="173736"/>
                  </a:moveTo>
                  <a:lnTo>
                    <a:pt x="48768" y="173736"/>
                  </a:lnTo>
                </a:path>
                <a:path w="326136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136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136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136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136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136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136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136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136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136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136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1360" h="292735">
                  <a:moveTo>
                    <a:pt x="1030223" y="173736"/>
                  </a:moveTo>
                  <a:lnTo>
                    <a:pt x="1054607" y="173736"/>
                  </a:lnTo>
                </a:path>
                <a:path w="326136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136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136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136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136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136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1360" h="292735">
                  <a:moveTo>
                    <a:pt x="1621532" y="173736"/>
                  </a:moveTo>
                  <a:lnTo>
                    <a:pt x="1627628" y="173736"/>
                  </a:lnTo>
                </a:path>
                <a:path w="326136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136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136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1360" h="292735">
                  <a:moveTo>
                    <a:pt x="1956812" y="173736"/>
                  </a:moveTo>
                  <a:lnTo>
                    <a:pt x="1962908" y="173736"/>
                  </a:lnTo>
                </a:path>
                <a:path w="326136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136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136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1360" h="292735">
                  <a:moveTo>
                    <a:pt x="2231132" y="173736"/>
                  </a:moveTo>
                  <a:lnTo>
                    <a:pt x="2255516" y="173736"/>
                  </a:lnTo>
                </a:path>
                <a:path w="3261360" h="292735">
                  <a:moveTo>
                    <a:pt x="2292092" y="173736"/>
                  </a:moveTo>
                  <a:lnTo>
                    <a:pt x="2298188" y="173736"/>
                  </a:lnTo>
                </a:path>
                <a:path w="326136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136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1360" h="292735">
                  <a:moveTo>
                    <a:pt x="2627372" y="173736"/>
                  </a:moveTo>
                  <a:lnTo>
                    <a:pt x="2633468" y="173736"/>
                  </a:lnTo>
                </a:path>
                <a:path w="326136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136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1360" h="292735">
                  <a:moveTo>
                    <a:pt x="2859020" y="173736"/>
                  </a:moveTo>
                  <a:lnTo>
                    <a:pt x="2883404" y="173736"/>
                  </a:lnTo>
                </a:path>
                <a:path w="3261360" h="292735">
                  <a:moveTo>
                    <a:pt x="2962652" y="173736"/>
                  </a:moveTo>
                  <a:lnTo>
                    <a:pt x="2968748" y="173736"/>
                  </a:lnTo>
                </a:path>
                <a:path w="326136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136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1360" h="292735">
                  <a:moveTo>
                    <a:pt x="3236972" y="173736"/>
                  </a:moveTo>
                  <a:lnTo>
                    <a:pt x="3255260" y="173736"/>
                  </a:lnTo>
                </a:path>
                <a:path w="3261360" h="292735">
                  <a:moveTo>
                    <a:pt x="30480" y="182879"/>
                  </a:moveTo>
                  <a:lnTo>
                    <a:pt x="48768" y="182879"/>
                  </a:lnTo>
                </a:path>
                <a:path w="326136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136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136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136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136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136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136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136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136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136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136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136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1360" h="292735">
                  <a:moveTo>
                    <a:pt x="1030223" y="182879"/>
                  </a:moveTo>
                  <a:lnTo>
                    <a:pt x="1054607" y="182879"/>
                  </a:lnTo>
                </a:path>
                <a:path w="326136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136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136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136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136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136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1360" h="292735">
                  <a:moveTo>
                    <a:pt x="1621532" y="182879"/>
                  </a:moveTo>
                  <a:lnTo>
                    <a:pt x="1627628" y="182879"/>
                  </a:lnTo>
                </a:path>
                <a:path w="326136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136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136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1360" h="292735">
                  <a:moveTo>
                    <a:pt x="1956812" y="182879"/>
                  </a:moveTo>
                  <a:lnTo>
                    <a:pt x="1962908" y="182879"/>
                  </a:lnTo>
                </a:path>
                <a:path w="326136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136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136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136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1360" h="292735">
                  <a:moveTo>
                    <a:pt x="2231132" y="182879"/>
                  </a:moveTo>
                  <a:lnTo>
                    <a:pt x="2255516" y="182879"/>
                  </a:lnTo>
                </a:path>
                <a:path w="3261360" h="292735">
                  <a:moveTo>
                    <a:pt x="2292092" y="182879"/>
                  </a:moveTo>
                  <a:lnTo>
                    <a:pt x="2298188" y="182879"/>
                  </a:lnTo>
                </a:path>
                <a:path w="326136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136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136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1360" h="292735">
                  <a:moveTo>
                    <a:pt x="2627372" y="182879"/>
                  </a:moveTo>
                  <a:lnTo>
                    <a:pt x="2633468" y="182879"/>
                  </a:lnTo>
                </a:path>
                <a:path w="326136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136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1360" h="292735">
                  <a:moveTo>
                    <a:pt x="2859020" y="182879"/>
                  </a:moveTo>
                  <a:lnTo>
                    <a:pt x="2883404" y="182879"/>
                  </a:lnTo>
                </a:path>
                <a:path w="3261360" h="292735">
                  <a:moveTo>
                    <a:pt x="2962652" y="182879"/>
                  </a:moveTo>
                  <a:lnTo>
                    <a:pt x="2968748" y="182879"/>
                  </a:lnTo>
                </a:path>
                <a:path w="326136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136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1360" h="292735">
                  <a:moveTo>
                    <a:pt x="3182108" y="182879"/>
                  </a:moveTo>
                  <a:lnTo>
                    <a:pt x="3206492" y="182879"/>
                  </a:lnTo>
                </a:path>
                <a:path w="3261360" h="292735">
                  <a:moveTo>
                    <a:pt x="3230876" y="182879"/>
                  </a:moveTo>
                  <a:lnTo>
                    <a:pt x="3255260" y="182879"/>
                  </a:lnTo>
                </a:path>
                <a:path w="3261360" h="292735">
                  <a:moveTo>
                    <a:pt x="30480" y="192024"/>
                  </a:moveTo>
                  <a:lnTo>
                    <a:pt x="48768" y="192024"/>
                  </a:lnTo>
                </a:path>
                <a:path w="326136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136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136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136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136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136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136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136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136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136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136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136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1360" h="292735">
                  <a:moveTo>
                    <a:pt x="1030223" y="192024"/>
                  </a:moveTo>
                  <a:lnTo>
                    <a:pt x="1054607" y="192024"/>
                  </a:lnTo>
                </a:path>
                <a:path w="326136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136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136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136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136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136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1360" h="292735">
                  <a:moveTo>
                    <a:pt x="1621532" y="192024"/>
                  </a:moveTo>
                  <a:lnTo>
                    <a:pt x="1627628" y="192024"/>
                  </a:lnTo>
                </a:path>
                <a:path w="326136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136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136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1360" h="292735">
                  <a:moveTo>
                    <a:pt x="1956812" y="192024"/>
                  </a:moveTo>
                  <a:lnTo>
                    <a:pt x="1962908" y="192024"/>
                  </a:lnTo>
                </a:path>
                <a:path w="326136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136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136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136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1360" h="292735">
                  <a:moveTo>
                    <a:pt x="2225036" y="192024"/>
                  </a:moveTo>
                  <a:lnTo>
                    <a:pt x="2249420" y="192024"/>
                  </a:lnTo>
                </a:path>
                <a:path w="3261360" h="292735">
                  <a:moveTo>
                    <a:pt x="2292092" y="192024"/>
                  </a:moveTo>
                  <a:lnTo>
                    <a:pt x="2298188" y="192024"/>
                  </a:lnTo>
                </a:path>
                <a:path w="326136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136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136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1360" h="292735">
                  <a:moveTo>
                    <a:pt x="2627372" y="192024"/>
                  </a:moveTo>
                  <a:lnTo>
                    <a:pt x="2633468" y="192024"/>
                  </a:lnTo>
                </a:path>
                <a:path w="326136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136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1360" h="292735">
                  <a:moveTo>
                    <a:pt x="2852924" y="192024"/>
                  </a:moveTo>
                  <a:lnTo>
                    <a:pt x="2883404" y="192024"/>
                  </a:lnTo>
                </a:path>
                <a:path w="3261360" h="292735">
                  <a:moveTo>
                    <a:pt x="2962652" y="192024"/>
                  </a:moveTo>
                  <a:lnTo>
                    <a:pt x="2968748" y="192024"/>
                  </a:lnTo>
                </a:path>
                <a:path w="326136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136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1360" h="292735">
                  <a:moveTo>
                    <a:pt x="3182108" y="192024"/>
                  </a:moveTo>
                  <a:lnTo>
                    <a:pt x="3212588" y="192024"/>
                  </a:lnTo>
                </a:path>
                <a:path w="3261360" h="292735">
                  <a:moveTo>
                    <a:pt x="3230876" y="192024"/>
                  </a:moveTo>
                  <a:lnTo>
                    <a:pt x="3255260" y="192024"/>
                  </a:lnTo>
                </a:path>
                <a:path w="3261360" h="292735">
                  <a:moveTo>
                    <a:pt x="30480" y="201167"/>
                  </a:moveTo>
                  <a:lnTo>
                    <a:pt x="48768" y="201167"/>
                  </a:lnTo>
                </a:path>
                <a:path w="326136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136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136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136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136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136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136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136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136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1360" h="292735">
                  <a:moveTo>
                    <a:pt x="1030223" y="201167"/>
                  </a:moveTo>
                  <a:lnTo>
                    <a:pt x="1054607" y="201167"/>
                  </a:lnTo>
                </a:path>
                <a:path w="326136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136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136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136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136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1360" h="292735">
                  <a:moveTo>
                    <a:pt x="1621532" y="201167"/>
                  </a:moveTo>
                  <a:lnTo>
                    <a:pt x="1627628" y="201167"/>
                  </a:lnTo>
                </a:path>
                <a:path w="326136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136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136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1360" h="292735">
                  <a:moveTo>
                    <a:pt x="1956812" y="201167"/>
                  </a:moveTo>
                  <a:lnTo>
                    <a:pt x="1962908" y="201167"/>
                  </a:lnTo>
                </a:path>
                <a:path w="326136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136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1360" h="292735">
                  <a:moveTo>
                    <a:pt x="2194556" y="201167"/>
                  </a:moveTo>
                  <a:lnTo>
                    <a:pt x="2243324" y="201167"/>
                  </a:lnTo>
                </a:path>
                <a:path w="3261360" h="292735">
                  <a:moveTo>
                    <a:pt x="2292092" y="201167"/>
                  </a:moveTo>
                  <a:lnTo>
                    <a:pt x="2298188" y="201167"/>
                  </a:lnTo>
                </a:path>
                <a:path w="326136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1360" h="292735">
                  <a:moveTo>
                    <a:pt x="2474972" y="201167"/>
                  </a:moveTo>
                  <a:lnTo>
                    <a:pt x="2548124" y="201167"/>
                  </a:lnTo>
                </a:path>
                <a:path w="3261360" h="292735">
                  <a:moveTo>
                    <a:pt x="2627372" y="201167"/>
                  </a:moveTo>
                  <a:lnTo>
                    <a:pt x="2633468" y="201167"/>
                  </a:lnTo>
                </a:path>
                <a:path w="326136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1360" h="292735">
                  <a:moveTo>
                    <a:pt x="2822444" y="201167"/>
                  </a:moveTo>
                  <a:lnTo>
                    <a:pt x="2871212" y="201167"/>
                  </a:lnTo>
                </a:path>
                <a:path w="3261360" h="292735">
                  <a:moveTo>
                    <a:pt x="2962652" y="201167"/>
                  </a:moveTo>
                  <a:lnTo>
                    <a:pt x="2968748" y="201167"/>
                  </a:lnTo>
                </a:path>
                <a:path w="326136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1360" h="292735">
                  <a:moveTo>
                    <a:pt x="3096764" y="201167"/>
                  </a:moveTo>
                  <a:lnTo>
                    <a:pt x="3169916" y="201167"/>
                  </a:lnTo>
                </a:path>
                <a:path w="3261360" h="292735">
                  <a:moveTo>
                    <a:pt x="3188204" y="201167"/>
                  </a:moveTo>
                  <a:lnTo>
                    <a:pt x="3243068" y="201167"/>
                  </a:lnTo>
                </a:path>
                <a:path w="3261360" h="292735">
                  <a:moveTo>
                    <a:pt x="30480" y="210312"/>
                  </a:moveTo>
                  <a:lnTo>
                    <a:pt x="48768" y="210312"/>
                  </a:lnTo>
                </a:path>
                <a:path w="326136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136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136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136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136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136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136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136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136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1360" h="292735">
                  <a:moveTo>
                    <a:pt x="1030223" y="210312"/>
                  </a:moveTo>
                  <a:lnTo>
                    <a:pt x="1054607" y="210312"/>
                  </a:lnTo>
                </a:path>
                <a:path w="326136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136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136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136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136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1360" h="292735">
                  <a:moveTo>
                    <a:pt x="1621532" y="210312"/>
                  </a:moveTo>
                  <a:lnTo>
                    <a:pt x="1627628" y="210312"/>
                  </a:lnTo>
                </a:path>
                <a:path w="326136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136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136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1360" h="292735">
                  <a:moveTo>
                    <a:pt x="1956812" y="210312"/>
                  </a:moveTo>
                  <a:lnTo>
                    <a:pt x="1962908" y="210312"/>
                  </a:lnTo>
                </a:path>
                <a:path w="326136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136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1360" h="292735">
                  <a:moveTo>
                    <a:pt x="2200652" y="210312"/>
                  </a:moveTo>
                  <a:lnTo>
                    <a:pt x="2231132" y="210312"/>
                  </a:lnTo>
                </a:path>
                <a:path w="3261360" h="292735">
                  <a:moveTo>
                    <a:pt x="2292092" y="210312"/>
                  </a:moveTo>
                  <a:lnTo>
                    <a:pt x="2298188" y="210312"/>
                  </a:lnTo>
                </a:path>
                <a:path w="326136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1360" h="292735">
                  <a:moveTo>
                    <a:pt x="2474972" y="210312"/>
                  </a:moveTo>
                  <a:lnTo>
                    <a:pt x="2548124" y="210312"/>
                  </a:lnTo>
                </a:path>
                <a:path w="3261360" h="292735">
                  <a:moveTo>
                    <a:pt x="2627372" y="210312"/>
                  </a:moveTo>
                  <a:lnTo>
                    <a:pt x="2633468" y="210312"/>
                  </a:lnTo>
                </a:path>
                <a:path w="326136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1360" h="292735">
                  <a:moveTo>
                    <a:pt x="2834636" y="210312"/>
                  </a:moveTo>
                  <a:lnTo>
                    <a:pt x="2859020" y="210312"/>
                  </a:lnTo>
                </a:path>
                <a:path w="3261360" h="292735">
                  <a:moveTo>
                    <a:pt x="2962652" y="210312"/>
                  </a:moveTo>
                  <a:lnTo>
                    <a:pt x="2968748" y="210312"/>
                  </a:lnTo>
                </a:path>
                <a:path w="326136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1360" h="292735">
                  <a:moveTo>
                    <a:pt x="3096764" y="210312"/>
                  </a:moveTo>
                  <a:lnTo>
                    <a:pt x="3169916" y="210312"/>
                  </a:lnTo>
                </a:path>
                <a:path w="3261360" h="292735">
                  <a:moveTo>
                    <a:pt x="3200396" y="210312"/>
                  </a:moveTo>
                  <a:lnTo>
                    <a:pt x="3230876" y="210312"/>
                  </a:lnTo>
                </a:path>
                <a:path w="326136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136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136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1360" h="292735">
                  <a:moveTo>
                    <a:pt x="1621532" y="219456"/>
                  </a:moveTo>
                  <a:lnTo>
                    <a:pt x="1627628" y="219456"/>
                  </a:lnTo>
                </a:path>
                <a:path w="3261360" h="292735">
                  <a:moveTo>
                    <a:pt x="1956812" y="219456"/>
                  </a:moveTo>
                  <a:lnTo>
                    <a:pt x="1962908" y="219456"/>
                  </a:lnTo>
                </a:path>
                <a:path w="3261360" h="292735">
                  <a:moveTo>
                    <a:pt x="2292092" y="219456"/>
                  </a:moveTo>
                  <a:lnTo>
                    <a:pt x="2298188" y="219456"/>
                  </a:lnTo>
                </a:path>
                <a:path w="3261360" h="292735">
                  <a:moveTo>
                    <a:pt x="2627372" y="219456"/>
                  </a:moveTo>
                  <a:lnTo>
                    <a:pt x="2633468" y="219456"/>
                  </a:lnTo>
                </a:path>
                <a:path w="3261360" h="292735">
                  <a:moveTo>
                    <a:pt x="2962652" y="219456"/>
                  </a:moveTo>
                  <a:lnTo>
                    <a:pt x="2968748" y="219456"/>
                  </a:lnTo>
                </a:path>
                <a:path w="326136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136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136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1360" h="292735">
                  <a:moveTo>
                    <a:pt x="1621532" y="228600"/>
                  </a:moveTo>
                  <a:lnTo>
                    <a:pt x="1627628" y="228600"/>
                  </a:lnTo>
                </a:path>
                <a:path w="3261360" h="292735">
                  <a:moveTo>
                    <a:pt x="1956812" y="228600"/>
                  </a:moveTo>
                  <a:lnTo>
                    <a:pt x="1962908" y="228600"/>
                  </a:lnTo>
                </a:path>
                <a:path w="3261360" h="292735">
                  <a:moveTo>
                    <a:pt x="2292092" y="228600"/>
                  </a:moveTo>
                  <a:lnTo>
                    <a:pt x="2298188" y="228600"/>
                  </a:lnTo>
                </a:path>
                <a:path w="3261360" h="292735">
                  <a:moveTo>
                    <a:pt x="2627372" y="228600"/>
                  </a:moveTo>
                  <a:lnTo>
                    <a:pt x="2633468" y="228600"/>
                  </a:lnTo>
                </a:path>
                <a:path w="3261360" h="292735">
                  <a:moveTo>
                    <a:pt x="2962652" y="228600"/>
                  </a:moveTo>
                  <a:lnTo>
                    <a:pt x="2968748" y="228600"/>
                  </a:lnTo>
                </a:path>
                <a:path w="326136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136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136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1360" h="292735">
                  <a:moveTo>
                    <a:pt x="1621532" y="237744"/>
                  </a:moveTo>
                  <a:lnTo>
                    <a:pt x="1627628" y="237744"/>
                  </a:lnTo>
                </a:path>
                <a:path w="3261360" h="292735">
                  <a:moveTo>
                    <a:pt x="1956812" y="237744"/>
                  </a:moveTo>
                  <a:lnTo>
                    <a:pt x="1962908" y="237744"/>
                  </a:lnTo>
                </a:path>
                <a:path w="3261360" h="292735">
                  <a:moveTo>
                    <a:pt x="2292092" y="237744"/>
                  </a:moveTo>
                  <a:lnTo>
                    <a:pt x="2298188" y="237744"/>
                  </a:lnTo>
                </a:path>
                <a:path w="3261360" h="292735">
                  <a:moveTo>
                    <a:pt x="2627372" y="237744"/>
                  </a:moveTo>
                  <a:lnTo>
                    <a:pt x="2633468" y="237744"/>
                  </a:lnTo>
                </a:path>
                <a:path w="3261360" h="292735">
                  <a:moveTo>
                    <a:pt x="2962652" y="237744"/>
                  </a:moveTo>
                  <a:lnTo>
                    <a:pt x="2968748" y="237744"/>
                  </a:lnTo>
                </a:path>
                <a:path w="326136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136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136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1360" h="292735">
                  <a:moveTo>
                    <a:pt x="1621532" y="246887"/>
                  </a:moveTo>
                  <a:lnTo>
                    <a:pt x="1627628" y="246887"/>
                  </a:lnTo>
                </a:path>
                <a:path w="3261360" h="292735">
                  <a:moveTo>
                    <a:pt x="1956812" y="246887"/>
                  </a:moveTo>
                  <a:lnTo>
                    <a:pt x="1962908" y="246887"/>
                  </a:lnTo>
                </a:path>
                <a:path w="3261360" h="292735">
                  <a:moveTo>
                    <a:pt x="2292092" y="246887"/>
                  </a:moveTo>
                  <a:lnTo>
                    <a:pt x="2298188" y="246887"/>
                  </a:lnTo>
                </a:path>
                <a:path w="3261360" h="292735">
                  <a:moveTo>
                    <a:pt x="2627372" y="246887"/>
                  </a:moveTo>
                  <a:lnTo>
                    <a:pt x="2633468" y="246887"/>
                  </a:lnTo>
                </a:path>
                <a:path w="3261360" h="292735">
                  <a:moveTo>
                    <a:pt x="2962652" y="246887"/>
                  </a:moveTo>
                  <a:lnTo>
                    <a:pt x="2968748" y="246887"/>
                  </a:lnTo>
                </a:path>
                <a:path w="326136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136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136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1360" h="292735">
                  <a:moveTo>
                    <a:pt x="1621532" y="256032"/>
                  </a:moveTo>
                  <a:lnTo>
                    <a:pt x="1627628" y="256032"/>
                  </a:lnTo>
                </a:path>
                <a:path w="3261360" h="292735">
                  <a:moveTo>
                    <a:pt x="1956812" y="256032"/>
                  </a:moveTo>
                  <a:lnTo>
                    <a:pt x="1962908" y="256032"/>
                  </a:lnTo>
                </a:path>
                <a:path w="3261360" h="292735">
                  <a:moveTo>
                    <a:pt x="2292092" y="256032"/>
                  </a:moveTo>
                  <a:lnTo>
                    <a:pt x="2298188" y="256032"/>
                  </a:lnTo>
                </a:path>
                <a:path w="3261360" h="292735">
                  <a:moveTo>
                    <a:pt x="2627372" y="256032"/>
                  </a:moveTo>
                  <a:lnTo>
                    <a:pt x="2633468" y="256032"/>
                  </a:lnTo>
                </a:path>
                <a:path w="3261360" h="292735">
                  <a:moveTo>
                    <a:pt x="2962652" y="256032"/>
                  </a:moveTo>
                  <a:lnTo>
                    <a:pt x="2968748" y="256032"/>
                  </a:lnTo>
                </a:path>
                <a:path w="326136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136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136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1360" h="292735">
                  <a:moveTo>
                    <a:pt x="1621532" y="265175"/>
                  </a:moveTo>
                  <a:lnTo>
                    <a:pt x="1627628" y="265175"/>
                  </a:lnTo>
                </a:path>
                <a:path w="3261360" h="292735">
                  <a:moveTo>
                    <a:pt x="1956812" y="265175"/>
                  </a:moveTo>
                  <a:lnTo>
                    <a:pt x="1962908" y="265175"/>
                  </a:lnTo>
                </a:path>
                <a:path w="3261360" h="292735">
                  <a:moveTo>
                    <a:pt x="2292092" y="265175"/>
                  </a:moveTo>
                  <a:lnTo>
                    <a:pt x="2298188" y="265175"/>
                  </a:lnTo>
                </a:path>
                <a:path w="3261360" h="292735">
                  <a:moveTo>
                    <a:pt x="2627372" y="265175"/>
                  </a:moveTo>
                  <a:lnTo>
                    <a:pt x="2633468" y="265175"/>
                  </a:lnTo>
                </a:path>
                <a:path w="3261360" h="292735">
                  <a:moveTo>
                    <a:pt x="2962652" y="265175"/>
                  </a:moveTo>
                  <a:lnTo>
                    <a:pt x="2968748" y="265175"/>
                  </a:lnTo>
                </a:path>
                <a:path w="326136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136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136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1360" h="292735">
                  <a:moveTo>
                    <a:pt x="1621532" y="274320"/>
                  </a:moveTo>
                  <a:lnTo>
                    <a:pt x="1627628" y="274320"/>
                  </a:lnTo>
                </a:path>
                <a:path w="3261360" h="292735">
                  <a:moveTo>
                    <a:pt x="1956812" y="274320"/>
                  </a:moveTo>
                  <a:lnTo>
                    <a:pt x="1962908" y="274320"/>
                  </a:lnTo>
                </a:path>
                <a:path w="3261360" h="292735">
                  <a:moveTo>
                    <a:pt x="2292092" y="274320"/>
                  </a:moveTo>
                  <a:lnTo>
                    <a:pt x="2298188" y="274320"/>
                  </a:lnTo>
                </a:path>
                <a:path w="3261360" h="292735">
                  <a:moveTo>
                    <a:pt x="2627372" y="274320"/>
                  </a:moveTo>
                  <a:lnTo>
                    <a:pt x="2633468" y="274320"/>
                  </a:lnTo>
                </a:path>
                <a:path w="3261360" h="292735">
                  <a:moveTo>
                    <a:pt x="2962652" y="274320"/>
                  </a:moveTo>
                  <a:lnTo>
                    <a:pt x="2968748" y="274320"/>
                  </a:lnTo>
                </a:path>
                <a:path w="326136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136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136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1360" h="292735">
                  <a:moveTo>
                    <a:pt x="1621532" y="283463"/>
                  </a:moveTo>
                  <a:lnTo>
                    <a:pt x="1627628" y="283463"/>
                  </a:lnTo>
                </a:path>
                <a:path w="3261360" h="292735">
                  <a:moveTo>
                    <a:pt x="1956812" y="283463"/>
                  </a:moveTo>
                  <a:lnTo>
                    <a:pt x="1962908" y="283463"/>
                  </a:lnTo>
                </a:path>
                <a:path w="3261360" h="292735">
                  <a:moveTo>
                    <a:pt x="2292092" y="283463"/>
                  </a:moveTo>
                  <a:lnTo>
                    <a:pt x="2298188" y="283463"/>
                  </a:lnTo>
                </a:path>
                <a:path w="3261360" h="292735">
                  <a:moveTo>
                    <a:pt x="2627372" y="283463"/>
                  </a:moveTo>
                  <a:lnTo>
                    <a:pt x="2633468" y="283463"/>
                  </a:lnTo>
                </a:path>
                <a:path w="3261360" h="292735">
                  <a:moveTo>
                    <a:pt x="2962652" y="283463"/>
                  </a:moveTo>
                  <a:lnTo>
                    <a:pt x="2968748" y="283463"/>
                  </a:lnTo>
                </a:path>
                <a:path w="326136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136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136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1360" h="292735">
                  <a:moveTo>
                    <a:pt x="1621532" y="292608"/>
                  </a:moveTo>
                  <a:lnTo>
                    <a:pt x="1627628" y="292608"/>
                  </a:lnTo>
                </a:path>
                <a:path w="3261360" h="292735">
                  <a:moveTo>
                    <a:pt x="1956812" y="292608"/>
                  </a:moveTo>
                  <a:lnTo>
                    <a:pt x="1962908" y="292608"/>
                  </a:lnTo>
                </a:path>
                <a:path w="3261360" h="292735">
                  <a:moveTo>
                    <a:pt x="2292092" y="292608"/>
                  </a:moveTo>
                  <a:lnTo>
                    <a:pt x="2298188" y="292608"/>
                  </a:lnTo>
                </a:path>
                <a:path w="3261360" h="292735">
                  <a:moveTo>
                    <a:pt x="2627372" y="292608"/>
                  </a:moveTo>
                  <a:lnTo>
                    <a:pt x="2633468" y="292608"/>
                  </a:lnTo>
                </a:path>
                <a:path w="3261360" h="292735">
                  <a:moveTo>
                    <a:pt x="2962652" y="292608"/>
                  </a:moveTo>
                  <a:lnTo>
                    <a:pt x="2968748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64317" y="5472683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501" y="5481827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3"/>
                  </a:moveTo>
                  <a:lnTo>
                    <a:pt x="6095" y="9143"/>
                  </a:lnTo>
                </a:path>
                <a:path w="2682240" h="9525">
                  <a:moveTo>
                    <a:pt x="335279" y="9143"/>
                  </a:moveTo>
                  <a:lnTo>
                    <a:pt x="341375" y="9143"/>
                  </a:lnTo>
                </a:path>
                <a:path w="2682240" h="9525">
                  <a:moveTo>
                    <a:pt x="670559" y="9143"/>
                  </a:moveTo>
                  <a:lnTo>
                    <a:pt x="676655" y="9143"/>
                  </a:lnTo>
                </a:path>
                <a:path w="2682240" h="9525">
                  <a:moveTo>
                    <a:pt x="1335020" y="9143"/>
                  </a:moveTo>
                  <a:lnTo>
                    <a:pt x="1341116" y="9143"/>
                  </a:lnTo>
                </a:path>
                <a:path w="2682240" h="9525">
                  <a:moveTo>
                    <a:pt x="1670300" y="9143"/>
                  </a:moveTo>
                  <a:lnTo>
                    <a:pt x="1676396" y="9143"/>
                  </a:lnTo>
                </a:path>
                <a:path w="2682240" h="9525">
                  <a:moveTo>
                    <a:pt x="2005580" y="9143"/>
                  </a:moveTo>
                  <a:lnTo>
                    <a:pt x="2011676" y="9143"/>
                  </a:lnTo>
                </a:path>
                <a:path w="2682240" h="9525">
                  <a:moveTo>
                    <a:pt x="2340860" y="9143"/>
                  </a:moveTo>
                  <a:lnTo>
                    <a:pt x="2346956" y="9143"/>
                  </a:lnTo>
                </a:path>
                <a:path w="2682240" h="9525">
                  <a:moveTo>
                    <a:pt x="2676140" y="9143"/>
                  </a:moveTo>
                  <a:lnTo>
                    <a:pt x="2682236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5307970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0893" y="550011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92608" y="0"/>
                  </a:moveTo>
                  <a:lnTo>
                    <a:pt x="298703" y="0"/>
                  </a:lnTo>
                </a:path>
                <a:path w="3267710" h="302260">
                  <a:moveTo>
                    <a:pt x="627888" y="0"/>
                  </a:moveTo>
                  <a:lnTo>
                    <a:pt x="633983" y="0"/>
                  </a:lnTo>
                </a:path>
                <a:path w="3267710" h="302260">
                  <a:moveTo>
                    <a:pt x="963168" y="0"/>
                  </a:moveTo>
                  <a:lnTo>
                    <a:pt x="969263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6771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6771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6771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6771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6771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6771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6771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6771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6771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6771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6771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6771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24384" y="64007"/>
                  </a:moveTo>
                  <a:lnTo>
                    <a:pt x="54864" y="64007"/>
                  </a:lnTo>
                </a:path>
                <a:path w="326771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6771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6771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67710" h="302260">
                  <a:moveTo>
                    <a:pt x="377952" y="64007"/>
                  </a:moveTo>
                  <a:lnTo>
                    <a:pt x="457199" y="64007"/>
                  </a:lnTo>
                </a:path>
                <a:path w="326771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6771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6771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6771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6771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6771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6771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6771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6771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6771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6771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67710" h="302260">
                  <a:moveTo>
                    <a:pt x="2493260" y="64007"/>
                  </a:moveTo>
                  <a:lnTo>
                    <a:pt x="254812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67710" h="302260">
                  <a:moveTo>
                    <a:pt x="2846828" y="64007"/>
                  </a:moveTo>
                  <a:lnTo>
                    <a:pt x="2871212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6771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67710" h="302260">
                  <a:moveTo>
                    <a:pt x="3212588" y="64007"/>
                  </a:moveTo>
                  <a:lnTo>
                    <a:pt x="3243068" y="64007"/>
                  </a:lnTo>
                </a:path>
                <a:path w="3267710" h="302260">
                  <a:moveTo>
                    <a:pt x="6096" y="73151"/>
                  </a:moveTo>
                  <a:lnTo>
                    <a:pt x="67056" y="73151"/>
                  </a:lnTo>
                </a:path>
                <a:path w="326771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6771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6771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67710" h="302260">
                  <a:moveTo>
                    <a:pt x="377952" y="73151"/>
                  </a:moveTo>
                  <a:lnTo>
                    <a:pt x="457199" y="73151"/>
                  </a:lnTo>
                </a:path>
                <a:path w="326771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6771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6771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6771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6771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6771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6771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6771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6771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6771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6771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67710" h="302260">
                  <a:moveTo>
                    <a:pt x="2487164" y="73151"/>
                  </a:moveTo>
                  <a:lnTo>
                    <a:pt x="254812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67710" h="302260">
                  <a:moveTo>
                    <a:pt x="2828540" y="73151"/>
                  </a:moveTo>
                  <a:lnTo>
                    <a:pt x="2883404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6771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6096" y="82295"/>
                  </a:moveTo>
                  <a:lnTo>
                    <a:pt x="30479" y="82295"/>
                  </a:lnTo>
                </a:path>
                <a:path w="326771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6771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6771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6771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6771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6771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6771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6771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6771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6771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6771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6771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6771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6771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6771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6771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6771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6771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6771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67710" h="302260">
                  <a:moveTo>
                    <a:pt x="2859020" y="82295"/>
                  </a:moveTo>
                  <a:lnTo>
                    <a:pt x="288950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6771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6771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18684" y="82295"/>
                  </a:lnTo>
                </a:path>
                <a:path w="3267710" h="302260">
                  <a:moveTo>
                    <a:pt x="3236972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0" y="91439"/>
                  </a:moveTo>
                  <a:lnTo>
                    <a:pt x="24383" y="91439"/>
                  </a:lnTo>
                </a:path>
                <a:path w="326771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6771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6771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6771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6771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6771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6771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6771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6771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6771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6771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6771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6771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6771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6771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6771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6771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6771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6771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67710" h="302260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6771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6771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67710" h="302260">
                  <a:moveTo>
                    <a:pt x="3194300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1356" y="91439"/>
                  </a:lnTo>
                </a:path>
                <a:path w="3267710" h="302260">
                  <a:moveTo>
                    <a:pt x="0" y="100583"/>
                  </a:moveTo>
                  <a:lnTo>
                    <a:pt x="24383" y="100583"/>
                  </a:lnTo>
                </a:path>
                <a:path w="326771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6771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6771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6771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6771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6771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6771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6771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6771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6771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6771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6771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6771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6771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6771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6771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6771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6771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6771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6771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6771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6771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6771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6771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6771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6771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6771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6771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6771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6771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6771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6771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6771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6771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6771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6771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6771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6771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6771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6771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6771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6771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6771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6771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6771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6771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6771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6771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67710" h="302260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6771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6771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67710" h="302260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6771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67710" h="302260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67710" h="302260">
                  <a:moveTo>
                    <a:pt x="2481068" y="118872"/>
                  </a:moveTo>
                  <a:lnTo>
                    <a:pt x="2542028" y="118872"/>
                  </a:lnTo>
                </a:path>
                <a:path w="3267710" h="302260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6771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67710" h="302260">
                  <a:moveTo>
                    <a:pt x="2846828" y="118872"/>
                  </a:moveTo>
                  <a:lnTo>
                    <a:pt x="2871212" y="118872"/>
                  </a:lnTo>
                </a:path>
                <a:path w="3267710" h="302260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6771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6771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67710" h="302260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302260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6771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6771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6771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6771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6771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6771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6771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6771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6771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6771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6771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6771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6771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6771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6771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4812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67710" h="302260">
                  <a:moveTo>
                    <a:pt x="2816348" y="128015"/>
                  </a:moveTo>
                  <a:lnTo>
                    <a:pt x="2877308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6771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6771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67710" h="302260">
                  <a:moveTo>
                    <a:pt x="3188204" y="128015"/>
                  </a:moveTo>
                  <a:lnTo>
                    <a:pt x="3212588" y="128015"/>
                  </a:lnTo>
                </a:path>
                <a:path w="3267710" h="302260">
                  <a:moveTo>
                    <a:pt x="3243068" y="128015"/>
                  </a:moveTo>
                  <a:lnTo>
                    <a:pt x="3267452" y="128015"/>
                  </a:lnTo>
                </a:path>
                <a:path w="326771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6771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6771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6771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6771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6771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6771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6771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6771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6771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6771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6771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6771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6771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6771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6771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67710" h="302260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6771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67710" h="302260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6771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67710" h="302260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6771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67710" h="302260">
                  <a:moveTo>
                    <a:pt x="2529836" y="137160"/>
                  </a:moveTo>
                  <a:lnTo>
                    <a:pt x="2548124" y="137160"/>
                  </a:lnTo>
                </a:path>
                <a:path w="3267710" h="302260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67710" h="302260">
                  <a:moveTo>
                    <a:pt x="2816348" y="137160"/>
                  </a:moveTo>
                  <a:lnTo>
                    <a:pt x="2883404" y="137160"/>
                  </a:lnTo>
                </a:path>
                <a:path w="3267710" h="302260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6771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67710" h="302260">
                  <a:moveTo>
                    <a:pt x="3188204" y="137160"/>
                  </a:moveTo>
                  <a:lnTo>
                    <a:pt x="3212588" y="137160"/>
                  </a:lnTo>
                </a:path>
                <a:path w="3267710" h="302260">
                  <a:moveTo>
                    <a:pt x="3243068" y="137160"/>
                  </a:moveTo>
                  <a:lnTo>
                    <a:pt x="3267452" y="137160"/>
                  </a:lnTo>
                </a:path>
                <a:path w="326771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6771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6771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6771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6771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6771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6771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6771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6771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6771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6771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6771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6771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6771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6771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6771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6771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6771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6771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6771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67710" h="302260">
                  <a:moveTo>
                    <a:pt x="2535932" y="146303"/>
                  </a:moveTo>
                  <a:lnTo>
                    <a:pt x="2554220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6771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6771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188204" y="146303"/>
                  </a:moveTo>
                  <a:lnTo>
                    <a:pt x="3212588" y="146303"/>
                  </a:lnTo>
                </a:path>
                <a:path w="3267710" h="302260">
                  <a:moveTo>
                    <a:pt x="3243068" y="146303"/>
                  </a:moveTo>
                  <a:lnTo>
                    <a:pt x="3267452" y="146303"/>
                  </a:lnTo>
                </a:path>
                <a:path w="3267710" h="302260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6771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6771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6771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6771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6771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6771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6771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6771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6771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6771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6771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6771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6771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6771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6771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67710" h="302260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6771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6771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67710" h="302260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6771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67710" h="302260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67710" h="302260">
                  <a:moveTo>
                    <a:pt x="2535932" y="155448"/>
                  </a:moveTo>
                  <a:lnTo>
                    <a:pt x="2554220" y="155448"/>
                  </a:lnTo>
                </a:path>
                <a:path w="3267710" h="302260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6771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67710" h="302260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302260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6771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67710" h="302260">
                  <a:moveTo>
                    <a:pt x="3188204" y="155448"/>
                  </a:moveTo>
                  <a:lnTo>
                    <a:pt x="3212588" y="155448"/>
                  </a:lnTo>
                </a:path>
                <a:path w="3267710" h="302260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6771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6771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6771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6771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6771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6771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6771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6771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6771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6771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6771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6771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6771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6771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6771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6771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67710" h="302260">
                  <a:moveTo>
                    <a:pt x="2535932" y="164591"/>
                  </a:moveTo>
                  <a:lnTo>
                    <a:pt x="2554220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6771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6771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6771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6771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6771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6771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6771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6771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6771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6771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6771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6771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6771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6771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6771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6771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67710" h="302260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6771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6771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67710" h="302260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6771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67710" h="302260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67710" h="302260">
                  <a:moveTo>
                    <a:pt x="2535932" y="173736"/>
                  </a:moveTo>
                  <a:lnTo>
                    <a:pt x="2554220" y="173736"/>
                  </a:lnTo>
                </a:path>
                <a:path w="3267710" h="302260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6771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67710" h="302260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302260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6771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67710" h="302260">
                  <a:moveTo>
                    <a:pt x="3188204" y="173736"/>
                  </a:moveTo>
                  <a:lnTo>
                    <a:pt x="3212588" y="173736"/>
                  </a:lnTo>
                </a:path>
                <a:path w="3267710" h="302260">
                  <a:moveTo>
                    <a:pt x="3243068" y="173736"/>
                  </a:moveTo>
                  <a:lnTo>
                    <a:pt x="3267452" y="173736"/>
                  </a:lnTo>
                </a:path>
                <a:path w="326771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6771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6771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6771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6771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6771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6771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6771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6771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6771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6771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6771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6771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6771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6771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6771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6771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6771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67710" h="302260">
                  <a:moveTo>
                    <a:pt x="2535932" y="182879"/>
                  </a:moveTo>
                  <a:lnTo>
                    <a:pt x="2554220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6771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6771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67710" h="302260">
                  <a:moveTo>
                    <a:pt x="3194300" y="182879"/>
                  </a:moveTo>
                  <a:lnTo>
                    <a:pt x="3218684" y="182879"/>
                  </a:lnTo>
                </a:path>
                <a:path w="3267710" h="302260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6771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6771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6771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6771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6771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6771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6771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6771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6771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6771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6771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6771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6771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6771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6771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6771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6771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6771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6771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6771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6771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6771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67710" h="302260">
                  <a:moveTo>
                    <a:pt x="2529836" y="192024"/>
                  </a:moveTo>
                  <a:lnTo>
                    <a:pt x="254812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6771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67710" h="302260">
                  <a:moveTo>
                    <a:pt x="2859020" y="192024"/>
                  </a:moveTo>
                  <a:lnTo>
                    <a:pt x="2883404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6771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67710" h="302260">
                  <a:moveTo>
                    <a:pt x="3194300" y="192024"/>
                  </a:moveTo>
                  <a:lnTo>
                    <a:pt x="3218684" y="192024"/>
                  </a:lnTo>
                </a:path>
                <a:path w="3267710" h="302260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6771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6771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6771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6771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6771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6771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6771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6771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6771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6771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6771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6771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6771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6771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6771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67710" h="302260">
                  <a:moveTo>
                    <a:pt x="2487164" y="201167"/>
                  </a:moveTo>
                  <a:lnTo>
                    <a:pt x="2542028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67710" h="302260">
                  <a:moveTo>
                    <a:pt x="2828540" y="201167"/>
                  </a:moveTo>
                  <a:lnTo>
                    <a:pt x="2883404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6771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67710" h="302260">
                  <a:moveTo>
                    <a:pt x="3200396" y="201167"/>
                  </a:moveTo>
                  <a:lnTo>
                    <a:pt x="3255260" y="201167"/>
                  </a:lnTo>
                </a:path>
                <a:path w="3267710" h="302260">
                  <a:moveTo>
                    <a:pt x="0" y="210312"/>
                  </a:moveTo>
                  <a:lnTo>
                    <a:pt x="73152" y="210312"/>
                  </a:lnTo>
                </a:path>
                <a:path w="326771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6771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6771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6771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6771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6771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6771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6771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6771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6771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6771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6771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6771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6771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6771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67710" h="302260">
                  <a:moveTo>
                    <a:pt x="2493260" y="210312"/>
                  </a:moveTo>
                  <a:lnTo>
                    <a:pt x="2542028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67710" h="302260">
                  <a:moveTo>
                    <a:pt x="2834636" y="210312"/>
                  </a:moveTo>
                  <a:lnTo>
                    <a:pt x="2877308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6771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0" y="219455"/>
                  </a:moveTo>
                  <a:lnTo>
                    <a:pt x="73152" y="219455"/>
                  </a:lnTo>
                </a:path>
                <a:path w="326771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6771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6771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6771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6771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6771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6771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6771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6771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6771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6771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6771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6771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6771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6771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6771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67710" h="302260">
                  <a:moveTo>
                    <a:pt x="2840732" y="219455"/>
                  </a:moveTo>
                  <a:lnTo>
                    <a:pt x="2865116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6771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6771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6771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6771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6771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6771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6771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6771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6771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6771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6771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6771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6771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6771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6771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6771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6771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6771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6771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964317" y="5811011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2000893" y="5820155"/>
              <a:ext cx="3310254" cy="649605"/>
            </a:xfrm>
            <a:custGeom>
              <a:avLst/>
              <a:gdLst/>
              <a:ahLst/>
              <a:cxnLst/>
              <a:rect l="l" t="t" r="r" b="b"/>
              <a:pathLst>
                <a:path w="3310254" h="649604">
                  <a:moveTo>
                    <a:pt x="292608" y="0"/>
                  </a:moveTo>
                  <a:lnTo>
                    <a:pt x="298703" y="0"/>
                  </a:lnTo>
                </a:path>
                <a:path w="3310254" h="649604">
                  <a:moveTo>
                    <a:pt x="627888" y="0"/>
                  </a:moveTo>
                  <a:lnTo>
                    <a:pt x="633983" y="0"/>
                  </a:lnTo>
                </a:path>
                <a:path w="3310254" h="649604">
                  <a:moveTo>
                    <a:pt x="963168" y="0"/>
                  </a:moveTo>
                  <a:lnTo>
                    <a:pt x="969263" y="0"/>
                  </a:lnTo>
                </a:path>
                <a:path w="3310254" h="649604">
                  <a:moveTo>
                    <a:pt x="1627628" y="0"/>
                  </a:moveTo>
                  <a:lnTo>
                    <a:pt x="1633724" y="0"/>
                  </a:lnTo>
                </a:path>
                <a:path w="3310254" h="649604">
                  <a:moveTo>
                    <a:pt x="1962908" y="0"/>
                  </a:moveTo>
                  <a:lnTo>
                    <a:pt x="1969004" y="0"/>
                  </a:lnTo>
                </a:path>
                <a:path w="3310254" h="649604">
                  <a:moveTo>
                    <a:pt x="2298188" y="0"/>
                  </a:moveTo>
                  <a:lnTo>
                    <a:pt x="2304284" y="0"/>
                  </a:lnTo>
                </a:path>
                <a:path w="3310254" h="649604">
                  <a:moveTo>
                    <a:pt x="2633468" y="0"/>
                  </a:moveTo>
                  <a:lnTo>
                    <a:pt x="2639564" y="0"/>
                  </a:lnTo>
                </a:path>
                <a:path w="3310254" h="649604">
                  <a:moveTo>
                    <a:pt x="2968748" y="0"/>
                  </a:moveTo>
                  <a:lnTo>
                    <a:pt x="2974844" y="0"/>
                  </a:lnTo>
                </a:path>
                <a:path w="331025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025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025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0254" h="649604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649604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649604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649604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649604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649604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025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025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0254" h="649604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649604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649604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649604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649604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649604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025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025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0254" h="649604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649604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649604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649604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649604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649604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025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025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0254" h="649604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649604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649604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649604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649604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649604">
                  <a:moveTo>
                    <a:pt x="3304028" y="36575"/>
                  </a:moveTo>
                  <a:lnTo>
                    <a:pt x="3310124" y="36575"/>
                  </a:lnTo>
                </a:path>
                <a:path w="331025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025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025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0254" h="649604">
                  <a:moveTo>
                    <a:pt x="1627628" y="45720"/>
                  </a:moveTo>
                  <a:lnTo>
                    <a:pt x="1633724" y="45720"/>
                  </a:lnTo>
                </a:path>
                <a:path w="3310254" h="649604">
                  <a:moveTo>
                    <a:pt x="1962908" y="45720"/>
                  </a:moveTo>
                  <a:lnTo>
                    <a:pt x="1969004" y="45720"/>
                  </a:lnTo>
                </a:path>
                <a:path w="3310254" h="649604">
                  <a:moveTo>
                    <a:pt x="2298188" y="45720"/>
                  </a:moveTo>
                  <a:lnTo>
                    <a:pt x="2304284" y="45720"/>
                  </a:lnTo>
                </a:path>
                <a:path w="3310254" h="649604">
                  <a:moveTo>
                    <a:pt x="2633468" y="45720"/>
                  </a:moveTo>
                  <a:lnTo>
                    <a:pt x="2639564" y="45720"/>
                  </a:lnTo>
                </a:path>
                <a:path w="3310254" h="649604">
                  <a:moveTo>
                    <a:pt x="2968748" y="45720"/>
                  </a:moveTo>
                  <a:lnTo>
                    <a:pt x="2974844" y="45720"/>
                  </a:lnTo>
                </a:path>
                <a:path w="3310254" h="649604">
                  <a:moveTo>
                    <a:pt x="3304028" y="45720"/>
                  </a:moveTo>
                  <a:lnTo>
                    <a:pt x="3310124" y="45720"/>
                  </a:lnTo>
                </a:path>
                <a:path w="331025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025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025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0254" h="649604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649604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649604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649604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649604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649604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025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025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0254" h="649604">
                  <a:moveTo>
                    <a:pt x="1627628" y="64008"/>
                  </a:moveTo>
                  <a:lnTo>
                    <a:pt x="1633724" y="64008"/>
                  </a:lnTo>
                </a:path>
                <a:path w="3310254" h="649604">
                  <a:moveTo>
                    <a:pt x="1962908" y="64008"/>
                  </a:moveTo>
                  <a:lnTo>
                    <a:pt x="1969004" y="64008"/>
                  </a:lnTo>
                </a:path>
                <a:path w="3310254" h="649604">
                  <a:moveTo>
                    <a:pt x="2298188" y="64008"/>
                  </a:moveTo>
                  <a:lnTo>
                    <a:pt x="2304284" y="64008"/>
                  </a:lnTo>
                </a:path>
                <a:path w="3310254" h="649604">
                  <a:moveTo>
                    <a:pt x="2633468" y="64008"/>
                  </a:moveTo>
                  <a:lnTo>
                    <a:pt x="2639564" y="64008"/>
                  </a:lnTo>
                </a:path>
                <a:path w="3310254" h="649604">
                  <a:moveTo>
                    <a:pt x="2968748" y="64008"/>
                  </a:moveTo>
                  <a:lnTo>
                    <a:pt x="2974844" y="64008"/>
                  </a:lnTo>
                </a:path>
                <a:path w="3310254" h="649604">
                  <a:moveTo>
                    <a:pt x="24384" y="73151"/>
                  </a:moveTo>
                  <a:lnTo>
                    <a:pt x="54864" y="73151"/>
                  </a:lnTo>
                </a:path>
                <a:path w="331025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025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025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0254" h="649604">
                  <a:moveTo>
                    <a:pt x="371856" y="73151"/>
                  </a:moveTo>
                  <a:lnTo>
                    <a:pt x="390144" y="73151"/>
                  </a:lnTo>
                </a:path>
                <a:path w="331025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025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025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025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025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025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025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025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025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025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0254" h="649604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025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0254" h="649604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025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0254" h="649604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025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0254" h="649604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025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0254" h="649604">
                  <a:moveTo>
                    <a:pt x="2877308" y="73151"/>
                  </a:moveTo>
                  <a:lnTo>
                    <a:pt x="2913884" y="73151"/>
                  </a:lnTo>
                </a:path>
                <a:path w="3310254" h="649604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0254" h="649604">
                  <a:moveTo>
                    <a:pt x="3115052" y="73151"/>
                  </a:moveTo>
                  <a:lnTo>
                    <a:pt x="3169916" y="73151"/>
                  </a:lnTo>
                </a:path>
                <a:path w="3310254" h="649604">
                  <a:moveTo>
                    <a:pt x="3200396" y="73151"/>
                  </a:moveTo>
                  <a:lnTo>
                    <a:pt x="3261356" y="73151"/>
                  </a:lnTo>
                </a:path>
                <a:path w="3310254" h="649604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025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025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025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0254" h="649604">
                  <a:moveTo>
                    <a:pt x="365760" y="82296"/>
                  </a:moveTo>
                  <a:lnTo>
                    <a:pt x="390143" y="82296"/>
                  </a:lnTo>
                </a:path>
                <a:path w="331025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025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025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025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025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025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025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025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025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025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0254" h="649604">
                  <a:moveTo>
                    <a:pt x="1627628" y="82296"/>
                  </a:moveTo>
                  <a:lnTo>
                    <a:pt x="1633724" y="82296"/>
                  </a:lnTo>
                </a:path>
                <a:path w="331025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025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0254" h="649604">
                  <a:moveTo>
                    <a:pt x="1962908" y="82296"/>
                  </a:moveTo>
                  <a:lnTo>
                    <a:pt x="1969004" y="82296"/>
                  </a:lnTo>
                </a:path>
                <a:path w="331025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025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0254" h="649604">
                  <a:moveTo>
                    <a:pt x="2298188" y="82296"/>
                  </a:moveTo>
                  <a:lnTo>
                    <a:pt x="2304284" y="82296"/>
                  </a:lnTo>
                </a:path>
                <a:path w="331025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0254" h="649604">
                  <a:moveTo>
                    <a:pt x="2499356" y="82296"/>
                  </a:moveTo>
                  <a:lnTo>
                    <a:pt x="2542028" y="82296"/>
                  </a:lnTo>
                </a:path>
                <a:path w="3310254" h="649604">
                  <a:moveTo>
                    <a:pt x="2633468" y="82296"/>
                  </a:moveTo>
                  <a:lnTo>
                    <a:pt x="2639564" y="82296"/>
                  </a:lnTo>
                </a:path>
                <a:path w="331025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025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0254" h="649604">
                  <a:moveTo>
                    <a:pt x="2865116" y="82296"/>
                  </a:moveTo>
                  <a:lnTo>
                    <a:pt x="2919980" y="82296"/>
                  </a:lnTo>
                </a:path>
                <a:path w="3310254" h="649604">
                  <a:moveTo>
                    <a:pt x="2968748" y="82296"/>
                  </a:moveTo>
                  <a:lnTo>
                    <a:pt x="2974844" y="82296"/>
                  </a:lnTo>
                </a:path>
                <a:path w="331025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0254" h="649604">
                  <a:moveTo>
                    <a:pt x="3115052" y="82296"/>
                  </a:moveTo>
                  <a:lnTo>
                    <a:pt x="3169916" y="82296"/>
                  </a:lnTo>
                </a:path>
                <a:path w="3310254" h="649604">
                  <a:moveTo>
                    <a:pt x="3200396" y="82296"/>
                  </a:moveTo>
                  <a:lnTo>
                    <a:pt x="3261356" y="82296"/>
                  </a:lnTo>
                </a:path>
                <a:path w="3310254" h="649604">
                  <a:moveTo>
                    <a:pt x="3304028" y="82296"/>
                  </a:moveTo>
                  <a:lnTo>
                    <a:pt x="3310124" y="82296"/>
                  </a:lnTo>
                </a:path>
                <a:path w="331025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025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025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025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025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025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025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025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025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025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025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025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025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025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025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0254" h="649604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025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0254" h="649604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025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0254" h="649604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0254" h="649604">
                  <a:moveTo>
                    <a:pt x="2493260" y="91439"/>
                  </a:moveTo>
                  <a:lnTo>
                    <a:pt x="2548124" y="91439"/>
                  </a:lnTo>
                </a:path>
                <a:path w="3310254" h="649604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025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0254" h="649604">
                  <a:moveTo>
                    <a:pt x="2859020" y="91439"/>
                  </a:moveTo>
                  <a:lnTo>
                    <a:pt x="2926076" y="91439"/>
                  </a:lnTo>
                </a:path>
                <a:path w="3310254" h="649604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0254" h="649604">
                  <a:moveTo>
                    <a:pt x="3108956" y="91439"/>
                  </a:moveTo>
                  <a:lnTo>
                    <a:pt x="3169916" y="91439"/>
                  </a:lnTo>
                </a:path>
                <a:path w="3310254" h="649604">
                  <a:moveTo>
                    <a:pt x="3194300" y="91439"/>
                  </a:moveTo>
                  <a:lnTo>
                    <a:pt x="3261356" y="91439"/>
                  </a:lnTo>
                </a:path>
                <a:path w="3310254" h="649604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025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025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025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025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025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025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025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025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025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025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025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025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025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025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025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025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0254" h="649604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025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0254" h="649604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025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0254" h="649604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025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0254" h="649604">
                  <a:moveTo>
                    <a:pt x="2529836" y="100584"/>
                  </a:moveTo>
                  <a:lnTo>
                    <a:pt x="2554220" y="100584"/>
                  </a:lnTo>
                </a:path>
                <a:path w="3310254" h="649604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025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0254" h="649604">
                  <a:moveTo>
                    <a:pt x="2859020" y="100584"/>
                  </a:moveTo>
                  <a:lnTo>
                    <a:pt x="2883404" y="100584"/>
                  </a:lnTo>
                </a:path>
                <a:path w="3310254" h="649604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649604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025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025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0254" h="649604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649604">
                  <a:moveTo>
                    <a:pt x="0" y="109727"/>
                  </a:moveTo>
                  <a:lnTo>
                    <a:pt x="24383" y="109727"/>
                  </a:lnTo>
                </a:path>
                <a:path w="331025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025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025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025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025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025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025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025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025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025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025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025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025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025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025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025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0254" h="649604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025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0254" h="649604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025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0254" h="649604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025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0254" h="649604">
                  <a:moveTo>
                    <a:pt x="2535932" y="109727"/>
                  </a:moveTo>
                  <a:lnTo>
                    <a:pt x="2554220" y="109727"/>
                  </a:lnTo>
                </a:path>
                <a:path w="3310254" h="649604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025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0254" h="649604">
                  <a:moveTo>
                    <a:pt x="2852924" y="109727"/>
                  </a:moveTo>
                  <a:lnTo>
                    <a:pt x="2877308" y="109727"/>
                  </a:lnTo>
                </a:path>
                <a:path w="3310254" h="649604">
                  <a:moveTo>
                    <a:pt x="2907788" y="109727"/>
                  </a:moveTo>
                  <a:lnTo>
                    <a:pt x="2932172" y="109727"/>
                  </a:lnTo>
                </a:path>
                <a:path w="3310254" h="649604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025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025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649604">
                  <a:moveTo>
                    <a:pt x="3194300" y="109727"/>
                  </a:moveTo>
                  <a:lnTo>
                    <a:pt x="3212588" y="109727"/>
                  </a:lnTo>
                </a:path>
                <a:path w="3310254" h="649604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649604">
                  <a:moveTo>
                    <a:pt x="0" y="118872"/>
                  </a:moveTo>
                  <a:lnTo>
                    <a:pt x="24383" y="118872"/>
                  </a:lnTo>
                </a:path>
                <a:path w="331025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025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025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025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025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025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025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025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025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025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025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025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025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025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025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0254" h="649604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025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0254" h="649604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025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0254" h="649604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025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0254" h="649604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025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0254" h="649604">
                  <a:moveTo>
                    <a:pt x="2852924" y="118872"/>
                  </a:moveTo>
                  <a:lnTo>
                    <a:pt x="2877308" y="118872"/>
                  </a:lnTo>
                </a:path>
                <a:path w="3310254" h="649604">
                  <a:moveTo>
                    <a:pt x="2907788" y="118872"/>
                  </a:moveTo>
                  <a:lnTo>
                    <a:pt x="2932172" y="118872"/>
                  </a:lnTo>
                </a:path>
                <a:path w="3310254" h="649604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025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025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0254" h="649604">
                  <a:moveTo>
                    <a:pt x="3194300" y="118872"/>
                  </a:moveTo>
                  <a:lnTo>
                    <a:pt x="3212588" y="118872"/>
                  </a:lnTo>
                </a:path>
                <a:path w="3310254" h="649604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025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025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025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025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025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0254" h="649604">
                  <a:moveTo>
                    <a:pt x="341375" y="128015"/>
                  </a:moveTo>
                  <a:lnTo>
                    <a:pt x="390143" y="128015"/>
                  </a:lnTo>
                </a:path>
                <a:path w="331025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025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025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025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025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025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025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025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025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025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025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0254" h="649604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025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0254" h="649604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025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025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0254" h="649604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025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0254" h="649604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025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025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0254" h="649604">
                  <a:moveTo>
                    <a:pt x="2907788" y="128015"/>
                  </a:moveTo>
                  <a:lnTo>
                    <a:pt x="2932172" y="128015"/>
                  </a:lnTo>
                </a:path>
                <a:path w="3310254" h="649604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025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025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0254" h="649604">
                  <a:moveTo>
                    <a:pt x="3194300" y="128015"/>
                  </a:moveTo>
                  <a:lnTo>
                    <a:pt x="3212588" y="128015"/>
                  </a:lnTo>
                </a:path>
                <a:path w="3310254" h="649604">
                  <a:moveTo>
                    <a:pt x="3218684" y="128015"/>
                  </a:moveTo>
                  <a:lnTo>
                    <a:pt x="3249164" y="128015"/>
                  </a:lnTo>
                </a:path>
                <a:path w="3310254" h="649604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025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025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025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025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0254" h="649604">
                  <a:moveTo>
                    <a:pt x="365760" y="137160"/>
                  </a:moveTo>
                  <a:lnTo>
                    <a:pt x="390143" y="137160"/>
                  </a:lnTo>
                </a:path>
                <a:path w="331025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025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025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025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025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025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025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025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025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025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0254" h="649604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025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0254" h="649604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025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0254" h="649604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0254" h="649604">
                  <a:moveTo>
                    <a:pt x="2481068" y="137160"/>
                  </a:moveTo>
                  <a:lnTo>
                    <a:pt x="2542028" y="137160"/>
                  </a:lnTo>
                </a:path>
                <a:path w="3310254" h="649604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025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025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649604">
                  <a:moveTo>
                    <a:pt x="2901692" y="137160"/>
                  </a:moveTo>
                  <a:lnTo>
                    <a:pt x="2926076" y="137160"/>
                  </a:lnTo>
                </a:path>
                <a:path w="3310254" h="649604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0254" h="649604">
                  <a:moveTo>
                    <a:pt x="3102860" y="137160"/>
                  </a:moveTo>
                  <a:lnTo>
                    <a:pt x="3169916" y="137160"/>
                  </a:lnTo>
                </a:path>
                <a:path w="3310254" h="649604">
                  <a:moveTo>
                    <a:pt x="3188204" y="137160"/>
                  </a:moveTo>
                  <a:lnTo>
                    <a:pt x="3261356" y="137160"/>
                  </a:lnTo>
                </a:path>
                <a:path w="3310254" h="649604">
                  <a:moveTo>
                    <a:pt x="3304028" y="137160"/>
                  </a:moveTo>
                  <a:lnTo>
                    <a:pt x="3310124" y="137160"/>
                  </a:lnTo>
                </a:path>
                <a:path w="331025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025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025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025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025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0254" h="649604">
                  <a:moveTo>
                    <a:pt x="365760" y="146303"/>
                  </a:moveTo>
                  <a:lnTo>
                    <a:pt x="390143" y="146303"/>
                  </a:lnTo>
                </a:path>
                <a:path w="331025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025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025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025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025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025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025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025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025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025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025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025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0254" h="649604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025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025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0254" h="649604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025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025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0254" h="649604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0254" h="649604">
                  <a:moveTo>
                    <a:pt x="2481068" y="146303"/>
                  </a:moveTo>
                  <a:lnTo>
                    <a:pt x="2548124" y="146303"/>
                  </a:lnTo>
                </a:path>
                <a:path w="3310254" h="649604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025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0254" h="649604">
                  <a:moveTo>
                    <a:pt x="2895596" y="146303"/>
                  </a:moveTo>
                  <a:lnTo>
                    <a:pt x="2926076" y="146303"/>
                  </a:lnTo>
                </a:path>
                <a:path w="3310254" h="649604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025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0254" h="649604">
                  <a:moveTo>
                    <a:pt x="3151628" y="146303"/>
                  </a:moveTo>
                  <a:lnTo>
                    <a:pt x="3169916" y="146303"/>
                  </a:lnTo>
                </a:path>
                <a:path w="3310254" h="649604">
                  <a:moveTo>
                    <a:pt x="3188204" y="146303"/>
                  </a:moveTo>
                  <a:lnTo>
                    <a:pt x="3212588" y="146303"/>
                  </a:lnTo>
                </a:path>
                <a:path w="3310254" h="649604">
                  <a:moveTo>
                    <a:pt x="3236972" y="146303"/>
                  </a:moveTo>
                  <a:lnTo>
                    <a:pt x="3261356" y="146303"/>
                  </a:lnTo>
                </a:path>
                <a:path w="3310254" h="649604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025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025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025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0254" h="649604">
                  <a:moveTo>
                    <a:pt x="365760" y="155448"/>
                  </a:moveTo>
                  <a:lnTo>
                    <a:pt x="390143" y="155448"/>
                  </a:lnTo>
                </a:path>
                <a:path w="331025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025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025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025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025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025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025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025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025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025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025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0254" h="649604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025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0254" h="649604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025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0254" h="649604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025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0254" h="649604">
                  <a:moveTo>
                    <a:pt x="2529836" y="155448"/>
                  </a:moveTo>
                  <a:lnTo>
                    <a:pt x="2548124" y="155448"/>
                  </a:lnTo>
                </a:path>
                <a:path w="3310254" h="649604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025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0254" h="649604">
                  <a:moveTo>
                    <a:pt x="2889500" y="155448"/>
                  </a:moveTo>
                  <a:lnTo>
                    <a:pt x="2919980" y="155448"/>
                  </a:lnTo>
                </a:path>
                <a:path w="3310254" h="649604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0254" h="649604">
                  <a:moveTo>
                    <a:pt x="3157724" y="155448"/>
                  </a:moveTo>
                  <a:lnTo>
                    <a:pt x="3176012" y="155448"/>
                  </a:lnTo>
                </a:path>
                <a:path w="3310254" h="649604">
                  <a:moveTo>
                    <a:pt x="3243068" y="155448"/>
                  </a:moveTo>
                  <a:lnTo>
                    <a:pt x="3267452" y="155448"/>
                  </a:lnTo>
                </a:path>
                <a:path w="3310254" h="649604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649604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025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025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0254" h="649604">
                  <a:moveTo>
                    <a:pt x="365760" y="164591"/>
                  </a:moveTo>
                  <a:lnTo>
                    <a:pt x="390143" y="164591"/>
                  </a:lnTo>
                </a:path>
                <a:path w="331025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025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025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025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025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025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025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025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025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025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025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0254" h="649604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025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0254" h="649604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025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0254" h="649604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025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0254" h="649604">
                  <a:moveTo>
                    <a:pt x="2535932" y="164591"/>
                  </a:moveTo>
                  <a:lnTo>
                    <a:pt x="2554220" y="164591"/>
                  </a:lnTo>
                </a:path>
                <a:path w="3310254" h="649604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025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0254" h="649604">
                  <a:moveTo>
                    <a:pt x="2883404" y="164591"/>
                  </a:moveTo>
                  <a:lnTo>
                    <a:pt x="2913884" y="164591"/>
                  </a:lnTo>
                </a:path>
                <a:path w="3310254" h="649604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0254" h="649604">
                  <a:moveTo>
                    <a:pt x="3157724" y="164591"/>
                  </a:moveTo>
                  <a:lnTo>
                    <a:pt x="3176012" y="164591"/>
                  </a:lnTo>
                </a:path>
                <a:path w="3310254" h="649604">
                  <a:moveTo>
                    <a:pt x="3243068" y="164591"/>
                  </a:moveTo>
                  <a:lnTo>
                    <a:pt x="3267452" y="164591"/>
                  </a:lnTo>
                </a:path>
                <a:path w="331025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025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025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025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0254" h="649604">
                  <a:moveTo>
                    <a:pt x="365760" y="173736"/>
                  </a:moveTo>
                  <a:lnTo>
                    <a:pt x="390143" y="173736"/>
                  </a:lnTo>
                </a:path>
                <a:path w="331025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025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025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025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025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025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025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025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025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025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0254" h="649604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025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0254" h="649604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025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0254" h="649604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025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0254" h="649604">
                  <a:moveTo>
                    <a:pt x="2535932" y="173736"/>
                  </a:moveTo>
                  <a:lnTo>
                    <a:pt x="2554220" y="173736"/>
                  </a:lnTo>
                </a:path>
                <a:path w="3310254" h="649604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025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0254" h="649604">
                  <a:moveTo>
                    <a:pt x="2877308" y="173736"/>
                  </a:moveTo>
                  <a:lnTo>
                    <a:pt x="2907788" y="173736"/>
                  </a:lnTo>
                </a:path>
                <a:path w="3310254" h="649604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0254" h="649604">
                  <a:moveTo>
                    <a:pt x="3157724" y="173736"/>
                  </a:moveTo>
                  <a:lnTo>
                    <a:pt x="3176012" y="173736"/>
                  </a:lnTo>
                </a:path>
                <a:path w="3310254" h="649604">
                  <a:moveTo>
                    <a:pt x="3243068" y="173736"/>
                  </a:moveTo>
                  <a:lnTo>
                    <a:pt x="3267452" y="173736"/>
                  </a:lnTo>
                </a:path>
                <a:path w="3310254" h="649604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025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025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025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0254" h="649604">
                  <a:moveTo>
                    <a:pt x="365760" y="182879"/>
                  </a:moveTo>
                  <a:lnTo>
                    <a:pt x="390143" y="182879"/>
                  </a:lnTo>
                </a:path>
                <a:path w="331025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025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025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025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025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025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025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025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025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025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0254" h="649604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025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0254" h="649604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025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0254" h="649604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025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0254" h="649604">
                  <a:moveTo>
                    <a:pt x="2535932" y="182879"/>
                  </a:moveTo>
                  <a:lnTo>
                    <a:pt x="2554220" y="182879"/>
                  </a:lnTo>
                </a:path>
                <a:path w="3310254" h="649604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025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0254" h="649604">
                  <a:moveTo>
                    <a:pt x="2871212" y="182879"/>
                  </a:moveTo>
                  <a:lnTo>
                    <a:pt x="2901692" y="182879"/>
                  </a:lnTo>
                </a:path>
                <a:path w="3310254" h="649604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0254" h="649604">
                  <a:moveTo>
                    <a:pt x="3157724" y="182879"/>
                  </a:moveTo>
                  <a:lnTo>
                    <a:pt x="3176012" y="182879"/>
                  </a:lnTo>
                </a:path>
                <a:path w="3310254" h="649604">
                  <a:moveTo>
                    <a:pt x="3243068" y="182879"/>
                  </a:moveTo>
                  <a:lnTo>
                    <a:pt x="3267452" y="182879"/>
                  </a:lnTo>
                </a:path>
                <a:path w="3310254" h="649604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025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025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025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0254" h="649604">
                  <a:moveTo>
                    <a:pt x="365760" y="192024"/>
                  </a:moveTo>
                  <a:lnTo>
                    <a:pt x="390143" y="192024"/>
                  </a:lnTo>
                </a:path>
                <a:path w="331025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025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025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025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025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025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025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025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025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025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0254" h="649604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025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0254" h="649604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025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0254" h="649604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025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0254" h="649604">
                  <a:moveTo>
                    <a:pt x="2535932" y="192024"/>
                  </a:moveTo>
                  <a:lnTo>
                    <a:pt x="2554220" y="192024"/>
                  </a:lnTo>
                </a:path>
                <a:path w="3310254" h="649604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025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0254" h="649604">
                  <a:moveTo>
                    <a:pt x="2865116" y="192024"/>
                  </a:moveTo>
                  <a:lnTo>
                    <a:pt x="2895596" y="192024"/>
                  </a:lnTo>
                </a:path>
                <a:path w="3310254" h="649604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0254" h="649604">
                  <a:moveTo>
                    <a:pt x="3157724" y="192024"/>
                  </a:moveTo>
                  <a:lnTo>
                    <a:pt x="3176012" y="192024"/>
                  </a:lnTo>
                </a:path>
                <a:path w="3310254" h="649604">
                  <a:moveTo>
                    <a:pt x="3243068" y="192024"/>
                  </a:moveTo>
                  <a:lnTo>
                    <a:pt x="3267452" y="192024"/>
                  </a:lnTo>
                </a:path>
                <a:path w="3310254" h="649604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025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025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025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025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0254" h="649604">
                  <a:moveTo>
                    <a:pt x="365760" y="201167"/>
                  </a:moveTo>
                  <a:lnTo>
                    <a:pt x="390143" y="201167"/>
                  </a:lnTo>
                </a:path>
                <a:path w="331025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025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025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025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025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025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025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025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025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025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0254" h="649604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025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0254" h="649604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025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0254" h="649604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025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0254" h="649604">
                  <a:moveTo>
                    <a:pt x="2535932" y="201167"/>
                  </a:moveTo>
                  <a:lnTo>
                    <a:pt x="2554220" y="201167"/>
                  </a:lnTo>
                </a:path>
                <a:path w="3310254" h="649604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025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0254" h="649604">
                  <a:moveTo>
                    <a:pt x="2865116" y="201167"/>
                  </a:moveTo>
                  <a:lnTo>
                    <a:pt x="2889500" y="201167"/>
                  </a:lnTo>
                </a:path>
                <a:path w="3310254" h="649604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025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649604">
                  <a:moveTo>
                    <a:pt x="3157724" y="201167"/>
                  </a:moveTo>
                  <a:lnTo>
                    <a:pt x="3176012" y="201167"/>
                  </a:lnTo>
                </a:path>
                <a:path w="3310254" h="649604">
                  <a:moveTo>
                    <a:pt x="3188204" y="201167"/>
                  </a:moveTo>
                  <a:lnTo>
                    <a:pt x="3212588" y="201167"/>
                  </a:lnTo>
                </a:path>
                <a:path w="3310254" h="649604">
                  <a:moveTo>
                    <a:pt x="3243068" y="201167"/>
                  </a:moveTo>
                  <a:lnTo>
                    <a:pt x="3267452" y="201167"/>
                  </a:lnTo>
                </a:path>
                <a:path w="331025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025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025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025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025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025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0254" h="649604">
                  <a:moveTo>
                    <a:pt x="365760" y="210312"/>
                  </a:moveTo>
                  <a:lnTo>
                    <a:pt x="390143" y="210312"/>
                  </a:lnTo>
                </a:path>
                <a:path w="331025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025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025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025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025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025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025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025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025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025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025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025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0254" h="649604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025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025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0254" h="649604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025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025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0254" h="649604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025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0254" h="649604">
                  <a:moveTo>
                    <a:pt x="2529836" y="210312"/>
                  </a:moveTo>
                  <a:lnTo>
                    <a:pt x="2548124" y="210312"/>
                  </a:lnTo>
                </a:path>
                <a:path w="3310254" h="649604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025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0254" h="649604">
                  <a:moveTo>
                    <a:pt x="2859020" y="210312"/>
                  </a:moveTo>
                  <a:lnTo>
                    <a:pt x="2883404" y="210312"/>
                  </a:lnTo>
                </a:path>
                <a:path w="3310254" h="649604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025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0254" h="649604">
                  <a:moveTo>
                    <a:pt x="3151628" y="210312"/>
                  </a:moveTo>
                  <a:lnTo>
                    <a:pt x="3169916" y="210312"/>
                  </a:lnTo>
                </a:path>
                <a:path w="3310254" h="649604">
                  <a:moveTo>
                    <a:pt x="3188204" y="210312"/>
                  </a:moveTo>
                  <a:lnTo>
                    <a:pt x="3218684" y="210312"/>
                  </a:lnTo>
                </a:path>
                <a:path w="3310254" h="649604">
                  <a:moveTo>
                    <a:pt x="3236972" y="210312"/>
                  </a:moveTo>
                  <a:lnTo>
                    <a:pt x="3261356" y="210312"/>
                  </a:lnTo>
                </a:path>
                <a:path w="3310254" h="649604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025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025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025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0254" h="649604">
                  <a:moveTo>
                    <a:pt x="365760" y="219455"/>
                  </a:moveTo>
                  <a:lnTo>
                    <a:pt x="390143" y="219455"/>
                  </a:lnTo>
                </a:path>
                <a:path w="331025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025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025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025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025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025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025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025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025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025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0254" h="649604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025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0254" h="649604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025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0254" h="649604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0254" h="649604">
                  <a:moveTo>
                    <a:pt x="2493260" y="219455"/>
                  </a:moveTo>
                  <a:lnTo>
                    <a:pt x="2548124" y="219455"/>
                  </a:lnTo>
                </a:path>
                <a:path w="3310254" h="649604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025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0254" h="649604">
                  <a:moveTo>
                    <a:pt x="2859020" y="219455"/>
                  </a:moveTo>
                  <a:lnTo>
                    <a:pt x="2932172" y="219455"/>
                  </a:lnTo>
                </a:path>
                <a:path w="3310254" h="649604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0254" h="649604">
                  <a:moveTo>
                    <a:pt x="3108956" y="219455"/>
                  </a:moveTo>
                  <a:lnTo>
                    <a:pt x="3163820" y="219455"/>
                  </a:lnTo>
                </a:path>
                <a:path w="3310254" h="649604">
                  <a:moveTo>
                    <a:pt x="3194300" y="219455"/>
                  </a:moveTo>
                  <a:lnTo>
                    <a:pt x="3255260" y="219455"/>
                  </a:lnTo>
                </a:path>
                <a:path w="3310254" h="649604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649604">
                  <a:moveTo>
                    <a:pt x="0" y="228600"/>
                  </a:moveTo>
                  <a:lnTo>
                    <a:pt x="73152" y="228600"/>
                  </a:lnTo>
                </a:path>
                <a:path w="331025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025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025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0254" h="649604">
                  <a:moveTo>
                    <a:pt x="365760" y="228600"/>
                  </a:moveTo>
                  <a:lnTo>
                    <a:pt x="390143" y="228600"/>
                  </a:lnTo>
                </a:path>
                <a:path w="331025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025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025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025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025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025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025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025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025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025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0254" h="649604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025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0254" h="649604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025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0254" h="649604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0254" h="649604">
                  <a:moveTo>
                    <a:pt x="2499356" y="228600"/>
                  </a:moveTo>
                  <a:lnTo>
                    <a:pt x="2542028" y="228600"/>
                  </a:lnTo>
                </a:path>
                <a:path w="3310254" h="649604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025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0254" h="649604">
                  <a:moveTo>
                    <a:pt x="2852924" y="228600"/>
                  </a:moveTo>
                  <a:lnTo>
                    <a:pt x="2932172" y="228600"/>
                  </a:lnTo>
                </a:path>
                <a:path w="3310254" h="649604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0254" h="649604">
                  <a:moveTo>
                    <a:pt x="3115052" y="228600"/>
                  </a:moveTo>
                  <a:lnTo>
                    <a:pt x="3163820" y="228600"/>
                  </a:lnTo>
                </a:path>
                <a:path w="3310254" h="649604">
                  <a:moveTo>
                    <a:pt x="3200396" y="228600"/>
                  </a:moveTo>
                  <a:lnTo>
                    <a:pt x="3255260" y="228600"/>
                  </a:lnTo>
                </a:path>
                <a:path w="3310254" h="649604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025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025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0254" h="649604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649604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649604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649604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649604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649604">
                  <a:moveTo>
                    <a:pt x="3304028" y="237743"/>
                  </a:moveTo>
                  <a:lnTo>
                    <a:pt x="3310124" y="237743"/>
                  </a:lnTo>
                </a:path>
                <a:path w="331025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025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025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0254" h="649604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649604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649604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649604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649604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649604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025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025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0254" h="649604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649604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649604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649604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649604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649604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025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025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0254" h="649604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649604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649604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649604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649604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025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025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0254" h="649604">
                  <a:moveTo>
                    <a:pt x="1627628" y="274320"/>
                  </a:moveTo>
                  <a:lnTo>
                    <a:pt x="1633724" y="274320"/>
                  </a:lnTo>
                </a:path>
                <a:path w="3310254" h="649604">
                  <a:moveTo>
                    <a:pt x="1962908" y="274320"/>
                  </a:moveTo>
                  <a:lnTo>
                    <a:pt x="1969004" y="274320"/>
                  </a:lnTo>
                </a:path>
                <a:path w="3310254" h="649604">
                  <a:moveTo>
                    <a:pt x="2298188" y="274320"/>
                  </a:moveTo>
                  <a:lnTo>
                    <a:pt x="2304284" y="274320"/>
                  </a:lnTo>
                </a:path>
                <a:path w="3310254" h="649604">
                  <a:moveTo>
                    <a:pt x="2633468" y="274320"/>
                  </a:moveTo>
                  <a:lnTo>
                    <a:pt x="2639564" y="274320"/>
                  </a:lnTo>
                </a:path>
                <a:path w="3310254" h="649604">
                  <a:moveTo>
                    <a:pt x="2968748" y="274320"/>
                  </a:moveTo>
                  <a:lnTo>
                    <a:pt x="2974844" y="274320"/>
                  </a:lnTo>
                </a:path>
                <a:path w="3310254" h="649604">
                  <a:moveTo>
                    <a:pt x="3304028" y="274320"/>
                  </a:moveTo>
                  <a:lnTo>
                    <a:pt x="3310124" y="274320"/>
                  </a:lnTo>
                </a:path>
                <a:path w="331025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025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025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0254" h="649604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649604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649604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649604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649604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649604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025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025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0254" h="649604">
                  <a:moveTo>
                    <a:pt x="1627628" y="292608"/>
                  </a:moveTo>
                  <a:lnTo>
                    <a:pt x="1633724" y="292608"/>
                  </a:lnTo>
                </a:path>
                <a:path w="3310254" h="649604">
                  <a:moveTo>
                    <a:pt x="1962908" y="292608"/>
                  </a:moveTo>
                  <a:lnTo>
                    <a:pt x="1969004" y="292608"/>
                  </a:lnTo>
                </a:path>
                <a:path w="3310254" h="649604">
                  <a:moveTo>
                    <a:pt x="2298188" y="292608"/>
                  </a:moveTo>
                  <a:lnTo>
                    <a:pt x="2304284" y="292608"/>
                  </a:lnTo>
                </a:path>
                <a:path w="3310254" h="649604">
                  <a:moveTo>
                    <a:pt x="2633468" y="292608"/>
                  </a:moveTo>
                  <a:lnTo>
                    <a:pt x="2639564" y="292608"/>
                  </a:lnTo>
                </a:path>
                <a:path w="3310254" h="649604">
                  <a:moveTo>
                    <a:pt x="2968748" y="292608"/>
                  </a:moveTo>
                  <a:lnTo>
                    <a:pt x="2974844" y="292608"/>
                  </a:lnTo>
                </a:path>
                <a:path w="3310254" h="649604">
                  <a:moveTo>
                    <a:pt x="3304028" y="292608"/>
                  </a:moveTo>
                  <a:lnTo>
                    <a:pt x="3310124" y="292608"/>
                  </a:lnTo>
                </a:path>
                <a:path w="331025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025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025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0254" h="649604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649604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649604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649604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649604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025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025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0254" h="649604">
                  <a:moveTo>
                    <a:pt x="1627628" y="310896"/>
                  </a:moveTo>
                  <a:lnTo>
                    <a:pt x="1633724" y="310896"/>
                  </a:lnTo>
                </a:path>
                <a:path w="3310254" h="649604">
                  <a:moveTo>
                    <a:pt x="1962908" y="310896"/>
                  </a:moveTo>
                  <a:lnTo>
                    <a:pt x="1969004" y="310896"/>
                  </a:lnTo>
                </a:path>
                <a:path w="3310254" h="649604">
                  <a:moveTo>
                    <a:pt x="2298188" y="310896"/>
                  </a:moveTo>
                  <a:lnTo>
                    <a:pt x="2304284" y="310896"/>
                  </a:lnTo>
                </a:path>
                <a:path w="3310254" h="649604">
                  <a:moveTo>
                    <a:pt x="2633468" y="310896"/>
                  </a:moveTo>
                  <a:lnTo>
                    <a:pt x="2639564" y="310896"/>
                  </a:lnTo>
                </a:path>
                <a:path w="3310254" h="649604">
                  <a:moveTo>
                    <a:pt x="2968748" y="310896"/>
                  </a:moveTo>
                  <a:lnTo>
                    <a:pt x="2974844" y="310896"/>
                  </a:lnTo>
                </a:path>
                <a:path w="3310254" h="649604">
                  <a:moveTo>
                    <a:pt x="3304028" y="310896"/>
                  </a:moveTo>
                  <a:lnTo>
                    <a:pt x="3310124" y="310896"/>
                  </a:lnTo>
                </a:path>
                <a:path w="331025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025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025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0254" h="649604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649604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649604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649604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649604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649604">
                  <a:moveTo>
                    <a:pt x="3304028" y="320039"/>
                  </a:moveTo>
                  <a:lnTo>
                    <a:pt x="3310124" y="320039"/>
                  </a:lnTo>
                </a:path>
                <a:path w="331025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025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025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0254" h="649604">
                  <a:moveTo>
                    <a:pt x="1627628" y="329184"/>
                  </a:moveTo>
                  <a:lnTo>
                    <a:pt x="1633724" y="329184"/>
                  </a:lnTo>
                </a:path>
                <a:path w="3310254" h="649604">
                  <a:moveTo>
                    <a:pt x="1962908" y="329184"/>
                  </a:moveTo>
                  <a:lnTo>
                    <a:pt x="1969004" y="329184"/>
                  </a:lnTo>
                </a:path>
                <a:path w="3310254" h="649604">
                  <a:moveTo>
                    <a:pt x="2298188" y="329184"/>
                  </a:moveTo>
                  <a:lnTo>
                    <a:pt x="2304284" y="329184"/>
                  </a:lnTo>
                </a:path>
                <a:path w="3310254" h="649604">
                  <a:moveTo>
                    <a:pt x="2633468" y="329184"/>
                  </a:moveTo>
                  <a:lnTo>
                    <a:pt x="2639564" y="329184"/>
                  </a:lnTo>
                </a:path>
                <a:path w="3310254" h="649604">
                  <a:moveTo>
                    <a:pt x="2968748" y="329184"/>
                  </a:moveTo>
                  <a:lnTo>
                    <a:pt x="2974844" y="329184"/>
                  </a:lnTo>
                </a:path>
                <a:path w="331025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025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025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0254" h="649604">
                  <a:moveTo>
                    <a:pt x="1627628" y="338327"/>
                  </a:moveTo>
                  <a:lnTo>
                    <a:pt x="1633724" y="338327"/>
                  </a:lnTo>
                </a:path>
                <a:path w="3310254" h="649604">
                  <a:moveTo>
                    <a:pt x="1962908" y="338327"/>
                  </a:moveTo>
                  <a:lnTo>
                    <a:pt x="1969004" y="338327"/>
                  </a:lnTo>
                </a:path>
                <a:path w="3310254" h="649604">
                  <a:moveTo>
                    <a:pt x="2298188" y="338327"/>
                  </a:moveTo>
                  <a:lnTo>
                    <a:pt x="2304284" y="338327"/>
                  </a:lnTo>
                </a:path>
                <a:path w="3310254" h="649604">
                  <a:moveTo>
                    <a:pt x="2633468" y="338327"/>
                  </a:moveTo>
                  <a:lnTo>
                    <a:pt x="2639564" y="338327"/>
                  </a:lnTo>
                </a:path>
                <a:path w="3310254" h="649604">
                  <a:moveTo>
                    <a:pt x="2968748" y="338327"/>
                  </a:moveTo>
                  <a:lnTo>
                    <a:pt x="2974844" y="338327"/>
                  </a:lnTo>
                </a:path>
                <a:path w="3310254" h="649604">
                  <a:moveTo>
                    <a:pt x="3304028" y="338327"/>
                  </a:moveTo>
                  <a:lnTo>
                    <a:pt x="3310124" y="338327"/>
                  </a:lnTo>
                </a:path>
                <a:path w="331025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025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025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0254" h="649604">
                  <a:moveTo>
                    <a:pt x="1627628" y="347472"/>
                  </a:moveTo>
                  <a:lnTo>
                    <a:pt x="1633724" y="347472"/>
                  </a:lnTo>
                </a:path>
                <a:path w="3310254" h="649604">
                  <a:moveTo>
                    <a:pt x="1962908" y="347472"/>
                  </a:moveTo>
                  <a:lnTo>
                    <a:pt x="1969004" y="347472"/>
                  </a:lnTo>
                </a:path>
                <a:path w="3310254" h="649604">
                  <a:moveTo>
                    <a:pt x="2298188" y="347472"/>
                  </a:moveTo>
                  <a:lnTo>
                    <a:pt x="2304284" y="347472"/>
                  </a:lnTo>
                </a:path>
                <a:path w="3310254" h="649604">
                  <a:moveTo>
                    <a:pt x="2633468" y="347472"/>
                  </a:moveTo>
                  <a:lnTo>
                    <a:pt x="2639564" y="347472"/>
                  </a:lnTo>
                </a:path>
                <a:path w="3310254" h="649604">
                  <a:moveTo>
                    <a:pt x="2968748" y="347472"/>
                  </a:moveTo>
                  <a:lnTo>
                    <a:pt x="2974844" y="347472"/>
                  </a:lnTo>
                </a:path>
                <a:path w="3310254" h="649604">
                  <a:moveTo>
                    <a:pt x="3304028" y="347472"/>
                  </a:moveTo>
                  <a:lnTo>
                    <a:pt x="3310124" y="347472"/>
                  </a:lnTo>
                </a:path>
                <a:path w="331025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025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025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0254" h="649604">
                  <a:moveTo>
                    <a:pt x="1627628" y="356615"/>
                  </a:moveTo>
                  <a:lnTo>
                    <a:pt x="1633724" y="356615"/>
                  </a:lnTo>
                </a:path>
                <a:path w="3310254" h="649604">
                  <a:moveTo>
                    <a:pt x="1962908" y="356615"/>
                  </a:moveTo>
                  <a:lnTo>
                    <a:pt x="1969004" y="356615"/>
                  </a:lnTo>
                </a:path>
                <a:path w="3310254" h="649604">
                  <a:moveTo>
                    <a:pt x="2298188" y="356615"/>
                  </a:moveTo>
                  <a:lnTo>
                    <a:pt x="2304284" y="356615"/>
                  </a:lnTo>
                </a:path>
                <a:path w="3310254" h="649604">
                  <a:moveTo>
                    <a:pt x="2633468" y="356615"/>
                  </a:moveTo>
                  <a:lnTo>
                    <a:pt x="2639564" y="356615"/>
                  </a:lnTo>
                </a:path>
                <a:path w="3310254" h="649604">
                  <a:moveTo>
                    <a:pt x="2968748" y="356615"/>
                  </a:moveTo>
                  <a:lnTo>
                    <a:pt x="2974844" y="356615"/>
                  </a:lnTo>
                </a:path>
                <a:path w="3310254" h="649604">
                  <a:moveTo>
                    <a:pt x="3304028" y="356615"/>
                  </a:moveTo>
                  <a:lnTo>
                    <a:pt x="3310124" y="356615"/>
                  </a:lnTo>
                </a:path>
                <a:path w="331025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025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025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0254" h="649604">
                  <a:moveTo>
                    <a:pt x="1627628" y="365760"/>
                  </a:moveTo>
                  <a:lnTo>
                    <a:pt x="1633724" y="365760"/>
                  </a:lnTo>
                </a:path>
                <a:path w="3310254" h="649604">
                  <a:moveTo>
                    <a:pt x="1962908" y="365760"/>
                  </a:moveTo>
                  <a:lnTo>
                    <a:pt x="1969004" y="365760"/>
                  </a:lnTo>
                </a:path>
                <a:path w="3310254" h="649604">
                  <a:moveTo>
                    <a:pt x="2298188" y="365760"/>
                  </a:moveTo>
                  <a:lnTo>
                    <a:pt x="2304284" y="365760"/>
                  </a:lnTo>
                </a:path>
                <a:path w="3310254" h="649604">
                  <a:moveTo>
                    <a:pt x="2633468" y="365760"/>
                  </a:moveTo>
                  <a:lnTo>
                    <a:pt x="2639564" y="365760"/>
                  </a:lnTo>
                </a:path>
                <a:path w="3310254" h="649604">
                  <a:moveTo>
                    <a:pt x="2968748" y="365760"/>
                  </a:moveTo>
                  <a:lnTo>
                    <a:pt x="2974844" y="365760"/>
                  </a:lnTo>
                </a:path>
                <a:path w="331025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025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025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0254" h="649604">
                  <a:moveTo>
                    <a:pt x="1627628" y="374903"/>
                  </a:moveTo>
                  <a:lnTo>
                    <a:pt x="1633724" y="374903"/>
                  </a:lnTo>
                </a:path>
                <a:path w="3310254" h="649604">
                  <a:moveTo>
                    <a:pt x="1962908" y="374903"/>
                  </a:moveTo>
                  <a:lnTo>
                    <a:pt x="1969004" y="374903"/>
                  </a:lnTo>
                </a:path>
                <a:path w="3310254" h="649604">
                  <a:moveTo>
                    <a:pt x="2298188" y="374903"/>
                  </a:moveTo>
                  <a:lnTo>
                    <a:pt x="2304284" y="374903"/>
                  </a:lnTo>
                </a:path>
                <a:path w="3310254" h="649604">
                  <a:moveTo>
                    <a:pt x="2633468" y="374903"/>
                  </a:moveTo>
                  <a:lnTo>
                    <a:pt x="2639564" y="374903"/>
                  </a:lnTo>
                </a:path>
                <a:path w="3310254" h="649604">
                  <a:moveTo>
                    <a:pt x="2968748" y="374903"/>
                  </a:moveTo>
                  <a:lnTo>
                    <a:pt x="2974844" y="374903"/>
                  </a:lnTo>
                </a:path>
                <a:path w="3310254" h="649604">
                  <a:moveTo>
                    <a:pt x="3304028" y="374903"/>
                  </a:moveTo>
                  <a:lnTo>
                    <a:pt x="3310124" y="374903"/>
                  </a:lnTo>
                </a:path>
                <a:path w="331025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025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025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0254" h="649604">
                  <a:moveTo>
                    <a:pt x="1627628" y="384048"/>
                  </a:moveTo>
                  <a:lnTo>
                    <a:pt x="1633724" y="384048"/>
                  </a:lnTo>
                </a:path>
                <a:path w="3310254" h="649604">
                  <a:moveTo>
                    <a:pt x="1962908" y="384048"/>
                  </a:moveTo>
                  <a:lnTo>
                    <a:pt x="1969004" y="384048"/>
                  </a:lnTo>
                </a:path>
                <a:path w="3310254" h="649604">
                  <a:moveTo>
                    <a:pt x="2298188" y="384048"/>
                  </a:moveTo>
                  <a:lnTo>
                    <a:pt x="2304284" y="384048"/>
                  </a:lnTo>
                </a:path>
                <a:path w="3310254" h="649604">
                  <a:moveTo>
                    <a:pt x="2633468" y="384048"/>
                  </a:moveTo>
                  <a:lnTo>
                    <a:pt x="2639564" y="384048"/>
                  </a:lnTo>
                </a:path>
                <a:path w="3310254" h="649604">
                  <a:moveTo>
                    <a:pt x="2968748" y="384048"/>
                  </a:moveTo>
                  <a:lnTo>
                    <a:pt x="2974844" y="384048"/>
                  </a:lnTo>
                </a:path>
                <a:path w="3310254" h="649604">
                  <a:moveTo>
                    <a:pt x="3304028" y="384048"/>
                  </a:moveTo>
                  <a:lnTo>
                    <a:pt x="3310124" y="384048"/>
                  </a:lnTo>
                </a:path>
                <a:path w="331025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025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025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0254" h="649604">
                  <a:moveTo>
                    <a:pt x="1627628" y="393191"/>
                  </a:moveTo>
                  <a:lnTo>
                    <a:pt x="1633724" y="393191"/>
                  </a:lnTo>
                </a:path>
                <a:path w="3310254" h="649604">
                  <a:moveTo>
                    <a:pt x="1962908" y="393191"/>
                  </a:moveTo>
                  <a:lnTo>
                    <a:pt x="1969004" y="393191"/>
                  </a:lnTo>
                </a:path>
                <a:path w="3310254" h="649604">
                  <a:moveTo>
                    <a:pt x="2298188" y="393191"/>
                  </a:moveTo>
                  <a:lnTo>
                    <a:pt x="2304284" y="393191"/>
                  </a:lnTo>
                </a:path>
                <a:path w="3310254" h="649604">
                  <a:moveTo>
                    <a:pt x="2633468" y="393191"/>
                  </a:moveTo>
                  <a:lnTo>
                    <a:pt x="2639564" y="393191"/>
                  </a:lnTo>
                </a:path>
                <a:path w="3310254" h="649604">
                  <a:moveTo>
                    <a:pt x="2968748" y="393191"/>
                  </a:moveTo>
                  <a:lnTo>
                    <a:pt x="2974844" y="393191"/>
                  </a:lnTo>
                </a:path>
                <a:path w="3310254" h="649604">
                  <a:moveTo>
                    <a:pt x="3304028" y="393191"/>
                  </a:moveTo>
                  <a:lnTo>
                    <a:pt x="3310124" y="393191"/>
                  </a:lnTo>
                </a:path>
                <a:path w="331025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025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025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0254" h="649604">
                  <a:moveTo>
                    <a:pt x="1627628" y="402336"/>
                  </a:moveTo>
                  <a:lnTo>
                    <a:pt x="1633724" y="402336"/>
                  </a:lnTo>
                </a:path>
                <a:path w="3310254" h="649604">
                  <a:moveTo>
                    <a:pt x="1962908" y="402336"/>
                  </a:moveTo>
                  <a:lnTo>
                    <a:pt x="1969004" y="402336"/>
                  </a:lnTo>
                </a:path>
                <a:path w="3310254" h="649604">
                  <a:moveTo>
                    <a:pt x="2298188" y="402336"/>
                  </a:moveTo>
                  <a:lnTo>
                    <a:pt x="2304284" y="402336"/>
                  </a:lnTo>
                </a:path>
                <a:path w="3310254" h="649604">
                  <a:moveTo>
                    <a:pt x="2633468" y="402336"/>
                  </a:moveTo>
                  <a:lnTo>
                    <a:pt x="2639564" y="402336"/>
                  </a:lnTo>
                </a:path>
                <a:path w="3310254" h="649604">
                  <a:moveTo>
                    <a:pt x="2968748" y="402336"/>
                  </a:moveTo>
                  <a:lnTo>
                    <a:pt x="2974844" y="402336"/>
                  </a:lnTo>
                </a:path>
                <a:path w="3310254" h="649604">
                  <a:moveTo>
                    <a:pt x="24384" y="411479"/>
                  </a:moveTo>
                  <a:lnTo>
                    <a:pt x="54864" y="411479"/>
                  </a:lnTo>
                </a:path>
                <a:path w="331025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025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025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025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025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025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025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0254" h="649604">
                  <a:moveTo>
                    <a:pt x="688848" y="411479"/>
                  </a:moveTo>
                  <a:lnTo>
                    <a:pt x="725424" y="411479"/>
                  </a:lnTo>
                </a:path>
                <a:path w="331025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025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025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025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025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025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025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025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0254" h="649604">
                  <a:moveTo>
                    <a:pt x="1627628" y="411479"/>
                  </a:moveTo>
                  <a:lnTo>
                    <a:pt x="1633724" y="411479"/>
                  </a:lnTo>
                </a:path>
                <a:path w="331025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025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0254" h="649604">
                  <a:moveTo>
                    <a:pt x="1962908" y="411479"/>
                  </a:moveTo>
                  <a:lnTo>
                    <a:pt x="1969004" y="411479"/>
                  </a:lnTo>
                </a:path>
                <a:path w="331025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025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0254" h="649604">
                  <a:moveTo>
                    <a:pt x="2212844" y="411479"/>
                  </a:moveTo>
                  <a:lnTo>
                    <a:pt x="2243324" y="411479"/>
                  </a:lnTo>
                </a:path>
                <a:path w="3310254" h="649604">
                  <a:moveTo>
                    <a:pt x="2298188" y="411479"/>
                  </a:moveTo>
                  <a:lnTo>
                    <a:pt x="2304284" y="411479"/>
                  </a:lnTo>
                </a:path>
                <a:path w="331025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025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0254" h="649604">
                  <a:moveTo>
                    <a:pt x="2560316" y="411479"/>
                  </a:moveTo>
                  <a:lnTo>
                    <a:pt x="2578604" y="411479"/>
                  </a:lnTo>
                </a:path>
                <a:path w="3310254" h="649604">
                  <a:moveTo>
                    <a:pt x="2633468" y="411479"/>
                  </a:moveTo>
                  <a:lnTo>
                    <a:pt x="2639564" y="411479"/>
                  </a:lnTo>
                </a:path>
                <a:path w="331025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025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0254" h="649604">
                  <a:moveTo>
                    <a:pt x="2865116" y="411479"/>
                  </a:moveTo>
                  <a:lnTo>
                    <a:pt x="2926076" y="411479"/>
                  </a:lnTo>
                </a:path>
                <a:path w="3310254" h="649604">
                  <a:moveTo>
                    <a:pt x="2968748" y="411479"/>
                  </a:moveTo>
                  <a:lnTo>
                    <a:pt x="2974844" y="411479"/>
                  </a:lnTo>
                </a:path>
                <a:path w="331025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0254" h="649604">
                  <a:moveTo>
                    <a:pt x="3115052" y="411479"/>
                  </a:moveTo>
                  <a:lnTo>
                    <a:pt x="3169916" y="411479"/>
                  </a:lnTo>
                </a:path>
                <a:path w="3310254" h="649604">
                  <a:moveTo>
                    <a:pt x="3200396" y="411479"/>
                  </a:moveTo>
                  <a:lnTo>
                    <a:pt x="3261356" y="411479"/>
                  </a:lnTo>
                </a:path>
                <a:path w="3310254" h="649604">
                  <a:moveTo>
                    <a:pt x="3304028" y="411479"/>
                  </a:moveTo>
                  <a:lnTo>
                    <a:pt x="3310124" y="411479"/>
                  </a:lnTo>
                </a:path>
                <a:path w="331025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025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025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025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025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025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025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025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0254" h="649604">
                  <a:moveTo>
                    <a:pt x="676656" y="420624"/>
                  </a:moveTo>
                  <a:lnTo>
                    <a:pt x="731520" y="420624"/>
                  </a:lnTo>
                </a:path>
                <a:path w="331025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025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025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0254" h="649604">
                  <a:moveTo>
                    <a:pt x="1036319" y="420624"/>
                  </a:moveTo>
                  <a:lnTo>
                    <a:pt x="1060703" y="420624"/>
                  </a:lnTo>
                </a:path>
                <a:path w="331025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025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025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025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0254" h="649604">
                  <a:moveTo>
                    <a:pt x="1627628" y="420624"/>
                  </a:moveTo>
                  <a:lnTo>
                    <a:pt x="1633724" y="420624"/>
                  </a:lnTo>
                </a:path>
                <a:path w="331025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025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0254" h="649604">
                  <a:moveTo>
                    <a:pt x="1962908" y="420624"/>
                  </a:moveTo>
                  <a:lnTo>
                    <a:pt x="1969004" y="420624"/>
                  </a:lnTo>
                </a:path>
                <a:path w="331025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025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0254" h="649604">
                  <a:moveTo>
                    <a:pt x="2200652" y="420624"/>
                  </a:moveTo>
                  <a:lnTo>
                    <a:pt x="2249420" y="420624"/>
                  </a:lnTo>
                </a:path>
                <a:path w="3310254" h="649604">
                  <a:moveTo>
                    <a:pt x="2298188" y="420624"/>
                  </a:moveTo>
                  <a:lnTo>
                    <a:pt x="2304284" y="420624"/>
                  </a:lnTo>
                </a:path>
                <a:path w="331025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025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0254" h="649604">
                  <a:moveTo>
                    <a:pt x="2554220" y="420624"/>
                  </a:moveTo>
                  <a:lnTo>
                    <a:pt x="2578604" y="420624"/>
                  </a:lnTo>
                </a:path>
                <a:path w="3310254" h="649604">
                  <a:moveTo>
                    <a:pt x="2633468" y="420624"/>
                  </a:moveTo>
                  <a:lnTo>
                    <a:pt x="2639564" y="420624"/>
                  </a:lnTo>
                </a:path>
                <a:path w="331025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025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0254" h="649604">
                  <a:moveTo>
                    <a:pt x="2865116" y="420624"/>
                  </a:moveTo>
                  <a:lnTo>
                    <a:pt x="2926076" y="420624"/>
                  </a:lnTo>
                </a:path>
                <a:path w="3310254" h="649604">
                  <a:moveTo>
                    <a:pt x="2968748" y="420624"/>
                  </a:moveTo>
                  <a:lnTo>
                    <a:pt x="2974844" y="420624"/>
                  </a:lnTo>
                </a:path>
                <a:path w="331025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0254" h="649604">
                  <a:moveTo>
                    <a:pt x="3115052" y="420624"/>
                  </a:moveTo>
                  <a:lnTo>
                    <a:pt x="3169916" y="420624"/>
                  </a:lnTo>
                </a:path>
                <a:path w="3310254" h="649604">
                  <a:moveTo>
                    <a:pt x="3200396" y="420624"/>
                  </a:moveTo>
                  <a:lnTo>
                    <a:pt x="3261356" y="420624"/>
                  </a:lnTo>
                </a:path>
                <a:path w="3310254" h="649604">
                  <a:moveTo>
                    <a:pt x="3304028" y="420624"/>
                  </a:moveTo>
                  <a:lnTo>
                    <a:pt x="3310124" y="420624"/>
                  </a:lnTo>
                </a:path>
                <a:path w="331025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025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025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025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025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025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0254" h="649604">
                  <a:moveTo>
                    <a:pt x="377952" y="429767"/>
                  </a:moveTo>
                  <a:lnTo>
                    <a:pt x="408432" y="429767"/>
                  </a:lnTo>
                </a:path>
                <a:path w="331025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025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025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0254" h="649604">
                  <a:moveTo>
                    <a:pt x="676656" y="429767"/>
                  </a:moveTo>
                  <a:lnTo>
                    <a:pt x="694944" y="429767"/>
                  </a:lnTo>
                </a:path>
                <a:path w="331025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025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025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025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0254" h="649604">
                  <a:moveTo>
                    <a:pt x="1024128" y="429767"/>
                  </a:moveTo>
                  <a:lnTo>
                    <a:pt x="1060704" y="429767"/>
                  </a:lnTo>
                </a:path>
                <a:path w="331025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025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025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025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025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025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025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0254" h="649604">
                  <a:moveTo>
                    <a:pt x="1627628" y="429767"/>
                  </a:moveTo>
                  <a:lnTo>
                    <a:pt x="1633724" y="429767"/>
                  </a:lnTo>
                </a:path>
                <a:path w="331025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025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025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0254" h="649604">
                  <a:moveTo>
                    <a:pt x="1962908" y="429767"/>
                  </a:moveTo>
                  <a:lnTo>
                    <a:pt x="1969004" y="429767"/>
                  </a:lnTo>
                </a:path>
                <a:path w="331025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025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025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025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0254" h="649604">
                  <a:moveTo>
                    <a:pt x="2231132" y="429767"/>
                  </a:moveTo>
                  <a:lnTo>
                    <a:pt x="2261612" y="429767"/>
                  </a:lnTo>
                </a:path>
                <a:path w="3310254" h="649604">
                  <a:moveTo>
                    <a:pt x="2298188" y="429767"/>
                  </a:moveTo>
                  <a:lnTo>
                    <a:pt x="2304284" y="429767"/>
                  </a:lnTo>
                </a:path>
                <a:path w="331025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025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025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0254" h="649604">
                  <a:moveTo>
                    <a:pt x="2542028" y="429767"/>
                  </a:moveTo>
                  <a:lnTo>
                    <a:pt x="2578604" y="429767"/>
                  </a:lnTo>
                </a:path>
                <a:path w="3310254" h="649604">
                  <a:moveTo>
                    <a:pt x="2633468" y="429767"/>
                  </a:moveTo>
                  <a:lnTo>
                    <a:pt x="2639564" y="429767"/>
                  </a:lnTo>
                </a:path>
                <a:path w="331025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025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025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0254" h="649604">
                  <a:moveTo>
                    <a:pt x="2859020" y="429767"/>
                  </a:moveTo>
                  <a:lnTo>
                    <a:pt x="2883404" y="429767"/>
                  </a:lnTo>
                </a:path>
                <a:path w="3310254" h="649604">
                  <a:moveTo>
                    <a:pt x="2968748" y="429767"/>
                  </a:moveTo>
                  <a:lnTo>
                    <a:pt x="2974844" y="429767"/>
                  </a:lnTo>
                </a:path>
                <a:path w="331025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025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025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0254" h="649604">
                  <a:moveTo>
                    <a:pt x="3194300" y="429767"/>
                  </a:moveTo>
                  <a:lnTo>
                    <a:pt x="3218684" y="429767"/>
                  </a:lnTo>
                </a:path>
                <a:path w="3310254" h="649604">
                  <a:moveTo>
                    <a:pt x="0" y="438912"/>
                  </a:moveTo>
                  <a:lnTo>
                    <a:pt x="24383" y="438912"/>
                  </a:lnTo>
                </a:path>
                <a:path w="331025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025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025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025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025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0254" h="649604">
                  <a:moveTo>
                    <a:pt x="384048" y="438912"/>
                  </a:moveTo>
                  <a:lnTo>
                    <a:pt x="408431" y="438912"/>
                  </a:lnTo>
                </a:path>
                <a:path w="331025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025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025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0254" h="649604">
                  <a:moveTo>
                    <a:pt x="670560" y="438912"/>
                  </a:moveTo>
                  <a:lnTo>
                    <a:pt x="688848" y="438912"/>
                  </a:lnTo>
                </a:path>
                <a:path w="331025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025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025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025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0254" h="649604">
                  <a:moveTo>
                    <a:pt x="1011936" y="438912"/>
                  </a:moveTo>
                  <a:lnTo>
                    <a:pt x="1060703" y="438912"/>
                  </a:lnTo>
                </a:path>
                <a:path w="331025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025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025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025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025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025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025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0254" h="649604">
                  <a:moveTo>
                    <a:pt x="1627628" y="438912"/>
                  </a:moveTo>
                  <a:lnTo>
                    <a:pt x="1633724" y="438912"/>
                  </a:lnTo>
                </a:path>
                <a:path w="331025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025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025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0254" h="649604">
                  <a:moveTo>
                    <a:pt x="1962908" y="438912"/>
                  </a:moveTo>
                  <a:lnTo>
                    <a:pt x="1969004" y="438912"/>
                  </a:lnTo>
                </a:path>
                <a:path w="331025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025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025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025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0254" h="649604">
                  <a:moveTo>
                    <a:pt x="2237228" y="438912"/>
                  </a:moveTo>
                  <a:lnTo>
                    <a:pt x="2261612" y="438912"/>
                  </a:lnTo>
                </a:path>
                <a:path w="3310254" h="649604">
                  <a:moveTo>
                    <a:pt x="2298188" y="438912"/>
                  </a:moveTo>
                  <a:lnTo>
                    <a:pt x="2304284" y="438912"/>
                  </a:lnTo>
                </a:path>
                <a:path w="3310254" h="649604">
                  <a:moveTo>
                    <a:pt x="2340860" y="438912"/>
                  </a:moveTo>
                  <a:lnTo>
                    <a:pt x="2365244" y="438912"/>
                  </a:lnTo>
                </a:path>
                <a:path w="331025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025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0254" h="649604">
                  <a:moveTo>
                    <a:pt x="2535932" y="438912"/>
                  </a:moveTo>
                  <a:lnTo>
                    <a:pt x="2578604" y="438912"/>
                  </a:lnTo>
                </a:path>
                <a:path w="3310254" h="649604">
                  <a:moveTo>
                    <a:pt x="2633468" y="438912"/>
                  </a:moveTo>
                  <a:lnTo>
                    <a:pt x="2639564" y="438912"/>
                  </a:lnTo>
                </a:path>
                <a:path w="331025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025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025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0254" h="649604">
                  <a:moveTo>
                    <a:pt x="2859020" y="438912"/>
                  </a:moveTo>
                  <a:lnTo>
                    <a:pt x="2877308" y="438912"/>
                  </a:lnTo>
                </a:path>
                <a:path w="3310254" h="649604">
                  <a:moveTo>
                    <a:pt x="2968748" y="438912"/>
                  </a:moveTo>
                  <a:lnTo>
                    <a:pt x="2974844" y="438912"/>
                  </a:lnTo>
                </a:path>
                <a:path w="331025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025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025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0254" h="649604">
                  <a:moveTo>
                    <a:pt x="3194300" y="438912"/>
                  </a:moveTo>
                  <a:lnTo>
                    <a:pt x="3212588" y="438912"/>
                  </a:lnTo>
                </a:path>
                <a:path w="3310254" h="649604">
                  <a:moveTo>
                    <a:pt x="3304028" y="438912"/>
                  </a:moveTo>
                  <a:lnTo>
                    <a:pt x="3310124" y="438912"/>
                  </a:lnTo>
                </a:path>
                <a:path w="3310254" h="649604">
                  <a:moveTo>
                    <a:pt x="0" y="448055"/>
                  </a:moveTo>
                  <a:lnTo>
                    <a:pt x="24383" y="448055"/>
                  </a:lnTo>
                </a:path>
                <a:path w="331025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025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025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025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025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0254" h="649604">
                  <a:moveTo>
                    <a:pt x="384048" y="448055"/>
                  </a:moveTo>
                  <a:lnTo>
                    <a:pt x="408431" y="448055"/>
                  </a:lnTo>
                </a:path>
                <a:path w="331025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025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025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0254" h="649604">
                  <a:moveTo>
                    <a:pt x="670560" y="448055"/>
                  </a:moveTo>
                  <a:lnTo>
                    <a:pt x="688848" y="448055"/>
                  </a:lnTo>
                </a:path>
                <a:path w="331025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025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025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025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0254" h="649604">
                  <a:moveTo>
                    <a:pt x="1005840" y="448055"/>
                  </a:moveTo>
                  <a:lnTo>
                    <a:pt x="1060704" y="448055"/>
                  </a:lnTo>
                </a:path>
                <a:path w="331025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025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025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025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025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0254" h="649604">
                  <a:moveTo>
                    <a:pt x="1627628" y="448055"/>
                  </a:moveTo>
                  <a:lnTo>
                    <a:pt x="1633724" y="448055"/>
                  </a:lnTo>
                </a:path>
                <a:path w="331025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025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025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0254" h="649604">
                  <a:moveTo>
                    <a:pt x="1962908" y="448055"/>
                  </a:moveTo>
                  <a:lnTo>
                    <a:pt x="1969004" y="448055"/>
                  </a:lnTo>
                </a:path>
                <a:path w="3310254" h="649604">
                  <a:moveTo>
                    <a:pt x="2011676" y="448055"/>
                  </a:moveTo>
                  <a:lnTo>
                    <a:pt x="2066540" y="448055"/>
                  </a:lnTo>
                </a:path>
                <a:path w="331025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025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0254" h="649604">
                  <a:moveTo>
                    <a:pt x="2237228" y="448055"/>
                  </a:moveTo>
                  <a:lnTo>
                    <a:pt x="2261612" y="448055"/>
                  </a:lnTo>
                </a:path>
                <a:path w="3310254" h="649604">
                  <a:moveTo>
                    <a:pt x="2298188" y="448055"/>
                  </a:moveTo>
                  <a:lnTo>
                    <a:pt x="2304284" y="448055"/>
                  </a:lnTo>
                </a:path>
                <a:path w="3310254" h="649604">
                  <a:moveTo>
                    <a:pt x="2340860" y="448055"/>
                  </a:moveTo>
                  <a:lnTo>
                    <a:pt x="2365244" y="448055"/>
                  </a:lnTo>
                </a:path>
                <a:path w="331025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025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0254" h="649604">
                  <a:moveTo>
                    <a:pt x="2529836" y="448055"/>
                  </a:moveTo>
                  <a:lnTo>
                    <a:pt x="2578604" y="448055"/>
                  </a:lnTo>
                </a:path>
                <a:path w="3310254" h="649604">
                  <a:moveTo>
                    <a:pt x="2633468" y="448055"/>
                  </a:moveTo>
                  <a:lnTo>
                    <a:pt x="2639564" y="448055"/>
                  </a:lnTo>
                </a:path>
                <a:path w="331025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025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025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0254" h="649604">
                  <a:moveTo>
                    <a:pt x="2859020" y="448055"/>
                  </a:moveTo>
                  <a:lnTo>
                    <a:pt x="2877308" y="448055"/>
                  </a:lnTo>
                </a:path>
                <a:path w="3310254" h="649604">
                  <a:moveTo>
                    <a:pt x="2968748" y="448055"/>
                  </a:moveTo>
                  <a:lnTo>
                    <a:pt x="2974844" y="448055"/>
                  </a:lnTo>
                </a:path>
                <a:path w="331025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025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025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0254" h="649604">
                  <a:moveTo>
                    <a:pt x="3194300" y="448055"/>
                  </a:moveTo>
                  <a:lnTo>
                    <a:pt x="3212588" y="448055"/>
                  </a:lnTo>
                </a:path>
                <a:path w="3310254" h="649604">
                  <a:moveTo>
                    <a:pt x="3304028" y="448055"/>
                  </a:moveTo>
                  <a:lnTo>
                    <a:pt x="3310124" y="448055"/>
                  </a:lnTo>
                </a:path>
                <a:path w="331025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025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025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025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025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025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0254" h="649604">
                  <a:moveTo>
                    <a:pt x="384048" y="457200"/>
                  </a:moveTo>
                  <a:lnTo>
                    <a:pt x="408431" y="457200"/>
                  </a:lnTo>
                </a:path>
                <a:path w="331025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025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025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025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025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025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025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025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025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025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025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0254" h="649604">
                  <a:moveTo>
                    <a:pt x="1005840" y="457200"/>
                  </a:moveTo>
                  <a:lnTo>
                    <a:pt x="1030223" y="457200"/>
                  </a:lnTo>
                </a:path>
                <a:path w="3310254" h="649604">
                  <a:moveTo>
                    <a:pt x="1036319" y="457200"/>
                  </a:moveTo>
                  <a:lnTo>
                    <a:pt x="1060703" y="457200"/>
                  </a:lnTo>
                </a:path>
                <a:path w="331025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025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025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025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025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025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0254" h="649604">
                  <a:moveTo>
                    <a:pt x="1627628" y="457200"/>
                  </a:moveTo>
                  <a:lnTo>
                    <a:pt x="1633724" y="457200"/>
                  </a:lnTo>
                </a:path>
                <a:path w="331025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025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025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025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0254" h="649604">
                  <a:moveTo>
                    <a:pt x="1962908" y="457200"/>
                  </a:moveTo>
                  <a:lnTo>
                    <a:pt x="1969004" y="457200"/>
                  </a:lnTo>
                </a:path>
                <a:path w="3310254" h="649604">
                  <a:moveTo>
                    <a:pt x="2011676" y="457200"/>
                  </a:moveTo>
                  <a:lnTo>
                    <a:pt x="2036060" y="457200"/>
                  </a:lnTo>
                </a:path>
                <a:path w="331025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025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0254" h="649604">
                  <a:moveTo>
                    <a:pt x="2237228" y="457200"/>
                  </a:moveTo>
                  <a:lnTo>
                    <a:pt x="2261612" y="457200"/>
                  </a:lnTo>
                </a:path>
                <a:path w="3310254" h="649604">
                  <a:moveTo>
                    <a:pt x="2298188" y="457200"/>
                  </a:moveTo>
                  <a:lnTo>
                    <a:pt x="2304284" y="457200"/>
                  </a:lnTo>
                </a:path>
                <a:path w="331025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025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025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0254" h="649604">
                  <a:moveTo>
                    <a:pt x="2529836" y="457200"/>
                  </a:moveTo>
                  <a:lnTo>
                    <a:pt x="2548124" y="457200"/>
                  </a:lnTo>
                </a:path>
                <a:path w="3310254" h="649604">
                  <a:moveTo>
                    <a:pt x="2554220" y="457200"/>
                  </a:moveTo>
                  <a:lnTo>
                    <a:pt x="2578604" y="457200"/>
                  </a:lnTo>
                </a:path>
                <a:path w="3310254" h="649604">
                  <a:moveTo>
                    <a:pt x="2633468" y="457200"/>
                  </a:moveTo>
                  <a:lnTo>
                    <a:pt x="2639564" y="457200"/>
                  </a:lnTo>
                </a:path>
                <a:path w="331025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025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025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0254" h="649604">
                  <a:moveTo>
                    <a:pt x="2859020" y="457200"/>
                  </a:moveTo>
                  <a:lnTo>
                    <a:pt x="2877308" y="457200"/>
                  </a:lnTo>
                </a:path>
                <a:path w="3310254" h="649604">
                  <a:moveTo>
                    <a:pt x="2883404" y="457200"/>
                  </a:moveTo>
                  <a:lnTo>
                    <a:pt x="2913884" y="457200"/>
                  </a:lnTo>
                </a:path>
                <a:path w="3310254" h="649604">
                  <a:moveTo>
                    <a:pt x="2968748" y="457200"/>
                  </a:moveTo>
                  <a:lnTo>
                    <a:pt x="2974844" y="457200"/>
                  </a:lnTo>
                </a:path>
                <a:path w="331025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025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025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0254" h="649604">
                  <a:moveTo>
                    <a:pt x="3194300" y="457200"/>
                  </a:moveTo>
                  <a:lnTo>
                    <a:pt x="3212588" y="457200"/>
                  </a:lnTo>
                </a:path>
                <a:path w="3310254" h="649604">
                  <a:moveTo>
                    <a:pt x="3218684" y="457200"/>
                  </a:moveTo>
                  <a:lnTo>
                    <a:pt x="3249164" y="457200"/>
                  </a:lnTo>
                </a:path>
                <a:path w="3310254" h="649604">
                  <a:moveTo>
                    <a:pt x="3304028" y="457200"/>
                  </a:moveTo>
                  <a:lnTo>
                    <a:pt x="3310124" y="457200"/>
                  </a:lnTo>
                </a:path>
                <a:path w="331025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025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025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025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0254" h="649604">
                  <a:moveTo>
                    <a:pt x="384048" y="466343"/>
                  </a:moveTo>
                  <a:lnTo>
                    <a:pt x="408431" y="466343"/>
                  </a:lnTo>
                </a:path>
                <a:path w="331025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025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025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025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025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025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025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025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025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0254" h="649604">
                  <a:moveTo>
                    <a:pt x="1005840" y="466343"/>
                  </a:moveTo>
                  <a:lnTo>
                    <a:pt x="1024128" y="466343"/>
                  </a:lnTo>
                </a:path>
                <a:path w="3310254" h="649604">
                  <a:moveTo>
                    <a:pt x="1036319" y="466343"/>
                  </a:moveTo>
                  <a:lnTo>
                    <a:pt x="1060703" y="466343"/>
                  </a:lnTo>
                </a:path>
                <a:path w="331025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025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025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025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025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0254" h="649604">
                  <a:moveTo>
                    <a:pt x="1627628" y="466343"/>
                  </a:moveTo>
                  <a:lnTo>
                    <a:pt x="1633724" y="466343"/>
                  </a:lnTo>
                </a:path>
                <a:path w="331025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025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025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0254" h="649604">
                  <a:moveTo>
                    <a:pt x="1962908" y="466343"/>
                  </a:moveTo>
                  <a:lnTo>
                    <a:pt x="1969004" y="466343"/>
                  </a:lnTo>
                </a:path>
                <a:path w="3310254" h="649604">
                  <a:moveTo>
                    <a:pt x="2011676" y="466343"/>
                  </a:moveTo>
                  <a:lnTo>
                    <a:pt x="2029964" y="466343"/>
                  </a:lnTo>
                </a:path>
                <a:path w="331025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025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0254" h="649604">
                  <a:moveTo>
                    <a:pt x="2237228" y="466343"/>
                  </a:moveTo>
                  <a:lnTo>
                    <a:pt x="2261612" y="466343"/>
                  </a:lnTo>
                </a:path>
                <a:path w="3310254" h="649604">
                  <a:moveTo>
                    <a:pt x="2298188" y="466343"/>
                  </a:moveTo>
                  <a:lnTo>
                    <a:pt x="2304284" y="466343"/>
                  </a:lnTo>
                </a:path>
                <a:path w="331025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025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025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0254" h="649604">
                  <a:moveTo>
                    <a:pt x="2529836" y="466343"/>
                  </a:moveTo>
                  <a:lnTo>
                    <a:pt x="2542028" y="466343"/>
                  </a:lnTo>
                </a:path>
                <a:path w="3310254" h="649604">
                  <a:moveTo>
                    <a:pt x="2554220" y="466343"/>
                  </a:moveTo>
                  <a:lnTo>
                    <a:pt x="2578604" y="466343"/>
                  </a:lnTo>
                </a:path>
                <a:path w="3310254" h="649604">
                  <a:moveTo>
                    <a:pt x="2633468" y="466343"/>
                  </a:moveTo>
                  <a:lnTo>
                    <a:pt x="2639564" y="466343"/>
                  </a:lnTo>
                </a:path>
                <a:path w="331025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025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0254" h="649604">
                  <a:moveTo>
                    <a:pt x="2852924" y="466343"/>
                  </a:moveTo>
                  <a:lnTo>
                    <a:pt x="2919980" y="466343"/>
                  </a:lnTo>
                </a:path>
                <a:path w="3310254" h="649604">
                  <a:moveTo>
                    <a:pt x="2968748" y="466343"/>
                  </a:moveTo>
                  <a:lnTo>
                    <a:pt x="2974844" y="466343"/>
                  </a:lnTo>
                </a:path>
                <a:path w="331025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0254" h="649604">
                  <a:moveTo>
                    <a:pt x="3102860" y="466343"/>
                  </a:moveTo>
                  <a:lnTo>
                    <a:pt x="3163820" y="466343"/>
                  </a:lnTo>
                </a:path>
                <a:path w="3310254" h="649604">
                  <a:moveTo>
                    <a:pt x="3188204" y="466343"/>
                  </a:moveTo>
                  <a:lnTo>
                    <a:pt x="3255260" y="466343"/>
                  </a:lnTo>
                </a:path>
                <a:path w="331025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025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025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025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0254" h="649604">
                  <a:moveTo>
                    <a:pt x="377952" y="475488"/>
                  </a:moveTo>
                  <a:lnTo>
                    <a:pt x="402335" y="475488"/>
                  </a:lnTo>
                </a:path>
                <a:path w="331025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025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025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025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025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025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025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025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025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0254" h="649604">
                  <a:moveTo>
                    <a:pt x="1005840" y="475488"/>
                  </a:moveTo>
                  <a:lnTo>
                    <a:pt x="1011935" y="475488"/>
                  </a:lnTo>
                </a:path>
                <a:path w="3310254" h="649604">
                  <a:moveTo>
                    <a:pt x="1036319" y="475488"/>
                  </a:moveTo>
                  <a:lnTo>
                    <a:pt x="1060703" y="475488"/>
                  </a:lnTo>
                </a:path>
                <a:path w="331025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025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025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025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025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0254" h="649604">
                  <a:moveTo>
                    <a:pt x="1627628" y="475488"/>
                  </a:moveTo>
                  <a:lnTo>
                    <a:pt x="1633724" y="475488"/>
                  </a:lnTo>
                </a:path>
                <a:path w="331025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025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025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0254" h="649604">
                  <a:moveTo>
                    <a:pt x="1962908" y="475488"/>
                  </a:moveTo>
                  <a:lnTo>
                    <a:pt x="1969004" y="475488"/>
                  </a:lnTo>
                </a:path>
                <a:path w="3310254" h="649604">
                  <a:moveTo>
                    <a:pt x="2011676" y="475488"/>
                  </a:moveTo>
                  <a:lnTo>
                    <a:pt x="2017772" y="475488"/>
                  </a:lnTo>
                </a:path>
                <a:path w="331025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025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0254" h="649604">
                  <a:moveTo>
                    <a:pt x="2231132" y="475488"/>
                  </a:moveTo>
                  <a:lnTo>
                    <a:pt x="2255516" y="475488"/>
                  </a:lnTo>
                </a:path>
                <a:path w="3310254" h="649604">
                  <a:moveTo>
                    <a:pt x="2298188" y="475488"/>
                  </a:moveTo>
                  <a:lnTo>
                    <a:pt x="2304284" y="475488"/>
                  </a:lnTo>
                </a:path>
                <a:path w="331025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025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025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025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0254" h="649604">
                  <a:moveTo>
                    <a:pt x="2554220" y="475488"/>
                  </a:moveTo>
                  <a:lnTo>
                    <a:pt x="2578604" y="475488"/>
                  </a:lnTo>
                </a:path>
                <a:path w="3310254" h="649604">
                  <a:moveTo>
                    <a:pt x="2633468" y="475488"/>
                  </a:moveTo>
                  <a:lnTo>
                    <a:pt x="2639564" y="475488"/>
                  </a:lnTo>
                </a:path>
                <a:path w="331025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025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0254" h="649604">
                  <a:moveTo>
                    <a:pt x="2852924" y="475488"/>
                  </a:moveTo>
                  <a:lnTo>
                    <a:pt x="2926076" y="475488"/>
                  </a:lnTo>
                </a:path>
                <a:path w="3310254" h="649604">
                  <a:moveTo>
                    <a:pt x="2968748" y="475488"/>
                  </a:moveTo>
                  <a:lnTo>
                    <a:pt x="2974844" y="475488"/>
                  </a:lnTo>
                </a:path>
                <a:path w="331025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0254" h="649604">
                  <a:moveTo>
                    <a:pt x="3102860" y="475488"/>
                  </a:moveTo>
                  <a:lnTo>
                    <a:pt x="3169916" y="475488"/>
                  </a:lnTo>
                </a:path>
                <a:path w="3310254" h="649604">
                  <a:moveTo>
                    <a:pt x="3188204" y="475488"/>
                  </a:moveTo>
                  <a:lnTo>
                    <a:pt x="3261356" y="475488"/>
                  </a:lnTo>
                </a:path>
                <a:path w="3310254" h="649604">
                  <a:moveTo>
                    <a:pt x="3304028" y="475488"/>
                  </a:moveTo>
                  <a:lnTo>
                    <a:pt x="3310124" y="475488"/>
                  </a:lnTo>
                </a:path>
                <a:path w="331025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025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025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025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025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025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0254" h="649604">
                  <a:moveTo>
                    <a:pt x="371856" y="484631"/>
                  </a:moveTo>
                  <a:lnTo>
                    <a:pt x="402336" y="484631"/>
                  </a:lnTo>
                </a:path>
                <a:path w="331025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025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025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025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025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0254" h="649604">
                  <a:moveTo>
                    <a:pt x="707136" y="484631"/>
                  </a:moveTo>
                  <a:lnTo>
                    <a:pt x="737616" y="484631"/>
                  </a:lnTo>
                </a:path>
                <a:path w="331025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025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025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025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0254" h="649604">
                  <a:moveTo>
                    <a:pt x="1036319" y="484631"/>
                  </a:moveTo>
                  <a:lnTo>
                    <a:pt x="1060703" y="484631"/>
                  </a:lnTo>
                </a:path>
                <a:path w="331025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025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025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025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025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025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0254" h="649604">
                  <a:moveTo>
                    <a:pt x="1627628" y="484631"/>
                  </a:moveTo>
                  <a:lnTo>
                    <a:pt x="1633724" y="484631"/>
                  </a:lnTo>
                </a:path>
                <a:path w="331025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025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025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025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0254" h="649604">
                  <a:moveTo>
                    <a:pt x="1962908" y="484631"/>
                  </a:moveTo>
                  <a:lnTo>
                    <a:pt x="1969004" y="484631"/>
                  </a:lnTo>
                </a:path>
                <a:path w="331025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025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0254" h="649604">
                  <a:moveTo>
                    <a:pt x="2231132" y="484631"/>
                  </a:moveTo>
                  <a:lnTo>
                    <a:pt x="2255516" y="484631"/>
                  </a:lnTo>
                </a:path>
                <a:path w="3310254" h="649604">
                  <a:moveTo>
                    <a:pt x="2298188" y="484631"/>
                  </a:moveTo>
                  <a:lnTo>
                    <a:pt x="2304284" y="484631"/>
                  </a:lnTo>
                </a:path>
                <a:path w="331025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025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0254" h="649604">
                  <a:moveTo>
                    <a:pt x="2554220" y="484631"/>
                  </a:moveTo>
                  <a:lnTo>
                    <a:pt x="2578604" y="484631"/>
                  </a:lnTo>
                </a:path>
                <a:path w="3310254" h="649604">
                  <a:moveTo>
                    <a:pt x="2633468" y="484631"/>
                  </a:moveTo>
                  <a:lnTo>
                    <a:pt x="2639564" y="484631"/>
                  </a:lnTo>
                </a:path>
                <a:path w="331025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025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025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0254" h="649604">
                  <a:moveTo>
                    <a:pt x="2852924" y="484631"/>
                  </a:moveTo>
                  <a:lnTo>
                    <a:pt x="2877308" y="484631"/>
                  </a:lnTo>
                </a:path>
                <a:path w="3310254" h="649604">
                  <a:moveTo>
                    <a:pt x="2901692" y="484631"/>
                  </a:moveTo>
                  <a:lnTo>
                    <a:pt x="2926076" y="484631"/>
                  </a:lnTo>
                </a:path>
                <a:path w="3310254" h="649604">
                  <a:moveTo>
                    <a:pt x="2968748" y="484631"/>
                  </a:moveTo>
                  <a:lnTo>
                    <a:pt x="2974844" y="484631"/>
                  </a:lnTo>
                </a:path>
                <a:path w="331025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025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0254" h="649604">
                  <a:moveTo>
                    <a:pt x="3151628" y="484631"/>
                  </a:moveTo>
                  <a:lnTo>
                    <a:pt x="3169916" y="484631"/>
                  </a:lnTo>
                </a:path>
                <a:path w="3310254" h="649604">
                  <a:moveTo>
                    <a:pt x="3188204" y="484631"/>
                  </a:moveTo>
                  <a:lnTo>
                    <a:pt x="3212588" y="484631"/>
                  </a:lnTo>
                </a:path>
                <a:path w="3310254" h="649604">
                  <a:moveTo>
                    <a:pt x="3236972" y="484631"/>
                  </a:moveTo>
                  <a:lnTo>
                    <a:pt x="3261356" y="484631"/>
                  </a:lnTo>
                </a:path>
                <a:path w="3310254" h="649604">
                  <a:moveTo>
                    <a:pt x="3304028" y="484631"/>
                  </a:moveTo>
                  <a:lnTo>
                    <a:pt x="3310124" y="484631"/>
                  </a:lnTo>
                </a:path>
                <a:path w="331025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025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025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025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0254" h="649604">
                  <a:moveTo>
                    <a:pt x="365760" y="493775"/>
                  </a:moveTo>
                  <a:lnTo>
                    <a:pt x="396240" y="493775"/>
                  </a:lnTo>
                </a:path>
                <a:path w="331025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025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025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0254" h="649604">
                  <a:moveTo>
                    <a:pt x="701040" y="493775"/>
                  </a:moveTo>
                  <a:lnTo>
                    <a:pt x="731520" y="493775"/>
                  </a:lnTo>
                </a:path>
                <a:path w="331025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025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025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025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0254" h="649604">
                  <a:moveTo>
                    <a:pt x="1036319" y="493775"/>
                  </a:moveTo>
                  <a:lnTo>
                    <a:pt x="1060703" y="493775"/>
                  </a:lnTo>
                </a:path>
                <a:path w="331025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025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025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025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0254" h="649604">
                  <a:moveTo>
                    <a:pt x="1627628" y="493775"/>
                  </a:moveTo>
                  <a:lnTo>
                    <a:pt x="1633724" y="493775"/>
                  </a:lnTo>
                </a:path>
                <a:path w="331025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025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0254" h="649604">
                  <a:moveTo>
                    <a:pt x="1962908" y="493775"/>
                  </a:moveTo>
                  <a:lnTo>
                    <a:pt x="1969004" y="493775"/>
                  </a:lnTo>
                </a:path>
                <a:path w="331025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025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0254" h="649604">
                  <a:moveTo>
                    <a:pt x="2225036" y="493775"/>
                  </a:moveTo>
                  <a:lnTo>
                    <a:pt x="2249420" y="493775"/>
                  </a:lnTo>
                </a:path>
                <a:path w="3310254" h="649604">
                  <a:moveTo>
                    <a:pt x="2298188" y="493775"/>
                  </a:moveTo>
                  <a:lnTo>
                    <a:pt x="2304284" y="493775"/>
                  </a:lnTo>
                </a:path>
                <a:path w="331025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025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0254" h="649604">
                  <a:moveTo>
                    <a:pt x="2554220" y="493775"/>
                  </a:moveTo>
                  <a:lnTo>
                    <a:pt x="2578604" y="493775"/>
                  </a:lnTo>
                </a:path>
                <a:path w="3310254" h="649604">
                  <a:moveTo>
                    <a:pt x="2633468" y="493775"/>
                  </a:moveTo>
                  <a:lnTo>
                    <a:pt x="2639564" y="493775"/>
                  </a:lnTo>
                </a:path>
                <a:path w="331025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025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0254" h="649604">
                  <a:moveTo>
                    <a:pt x="2907788" y="493775"/>
                  </a:moveTo>
                  <a:lnTo>
                    <a:pt x="2932172" y="493775"/>
                  </a:lnTo>
                </a:path>
                <a:path w="3310254" h="649604">
                  <a:moveTo>
                    <a:pt x="2968748" y="493775"/>
                  </a:moveTo>
                  <a:lnTo>
                    <a:pt x="2974844" y="493775"/>
                  </a:lnTo>
                </a:path>
                <a:path w="331025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0254" h="649604">
                  <a:moveTo>
                    <a:pt x="3157724" y="493775"/>
                  </a:moveTo>
                  <a:lnTo>
                    <a:pt x="3176012" y="493775"/>
                  </a:lnTo>
                </a:path>
                <a:path w="3310254" h="649604">
                  <a:moveTo>
                    <a:pt x="3243068" y="493775"/>
                  </a:moveTo>
                  <a:lnTo>
                    <a:pt x="3267452" y="493775"/>
                  </a:lnTo>
                </a:path>
                <a:path w="3310254" h="649604">
                  <a:moveTo>
                    <a:pt x="3304028" y="493775"/>
                  </a:moveTo>
                  <a:lnTo>
                    <a:pt x="3310124" y="493775"/>
                  </a:lnTo>
                </a:path>
                <a:path w="3310254" h="649604">
                  <a:moveTo>
                    <a:pt x="30480" y="502920"/>
                  </a:moveTo>
                  <a:lnTo>
                    <a:pt x="54863" y="502920"/>
                  </a:lnTo>
                </a:path>
                <a:path w="331025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025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025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025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025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025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025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0254" h="649604">
                  <a:moveTo>
                    <a:pt x="694944" y="502920"/>
                  </a:moveTo>
                  <a:lnTo>
                    <a:pt x="725424" y="502920"/>
                  </a:lnTo>
                </a:path>
                <a:path w="331025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025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025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025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0254" h="649604">
                  <a:moveTo>
                    <a:pt x="1036319" y="502920"/>
                  </a:moveTo>
                  <a:lnTo>
                    <a:pt x="1060703" y="502920"/>
                  </a:lnTo>
                </a:path>
                <a:path w="331025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025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025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025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0254" h="649604">
                  <a:moveTo>
                    <a:pt x="1627628" y="502920"/>
                  </a:moveTo>
                  <a:lnTo>
                    <a:pt x="1633724" y="502920"/>
                  </a:lnTo>
                </a:path>
                <a:path w="331025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025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0254" h="649604">
                  <a:moveTo>
                    <a:pt x="1962908" y="502920"/>
                  </a:moveTo>
                  <a:lnTo>
                    <a:pt x="1969004" y="502920"/>
                  </a:lnTo>
                </a:path>
                <a:path w="331025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025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0254" h="649604">
                  <a:moveTo>
                    <a:pt x="2218940" y="502920"/>
                  </a:moveTo>
                  <a:lnTo>
                    <a:pt x="2243324" y="502920"/>
                  </a:lnTo>
                </a:path>
                <a:path w="3310254" h="649604">
                  <a:moveTo>
                    <a:pt x="2298188" y="502920"/>
                  </a:moveTo>
                  <a:lnTo>
                    <a:pt x="2304284" y="502920"/>
                  </a:lnTo>
                </a:path>
                <a:path w="331025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025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0254" h="649604">
                  <a:moveTo>
                    <a:pt x="2554220" y="502920"/>
                  </a:moveTo>
                  <a:lnTo>
                    <a:pt x="2578604" y="502920"/>
                  </a:lnTo>
                </a:path>
                <a:path w="3310254" h="649604">
                  <a:moveTo>
                    <a:pt x="2633468" y="502920"/>
                  </a:moveTo>
                  <a:lnTo>
                    <a:pt x="2639564" y="502920"/>
                  </a:lnTo>
                </a:path>
                <a:path w="331025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025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0254" h="649604">
                  <a:moveTo>
                    <a:pt x="2907788" y="502920"/>
                  </a:moveTo>
                  <a:lnTo>
                    <a:pt x="2932172" y="502920"/>
                  </a:lnTo>
                </a:path>
                <a:path w="3310254" h="649604">
                  <a:moveTo>
                    <a:pt x="2968748" y="502920"/>
                  </a:moveTo>
                  <a:lnTo>
                    <a:pt x="2974844" y="502920"/>
                  </a:lnTo>
                </a:path>
                <a:path w="331025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0254" h="649604">
                  <a:moveTo>
                    <a:pt x="3157724" y="502920"/>
                  </a:moveTo>
                  <a:lnTo>
                    <a:pt x="3176012" y="502920"/>
                  </a:lnTo>
                </a:path>
                <a:path w="3310254" h="649604">
                  <a:moveTo>
                    <a:pt x="3243068" y="502920"/>
                  </a:moveTo>
                  <a:lnTo>
                    <a:pt x="3267452" y="502920"/>
                  </a:lnTo>
                </a:path>
                <a:path w="331025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025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025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025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0254" h="649604">
                  <a:moveTo>
                    <a:pt x="359664" y="512063"/>
                  </a:moveTo>
                  <a:lnTo>
                    <a:pt x="384047" y="512063"/>
                  </a:lnTo>
                </a:path>
                <a:path w="331025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025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025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0254" h="649604">
                  <a:moveTo>
                    <a:pt x="688848" y="512063"/>
                  </a:moveTo>
                  <a:lnTo>
                    <a:pt x="719328" y="512063"/>
                  </a:lnTo>
                </a:path>
                <a:path w="331025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025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025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025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0254" h="649604">
                  <a:moveTo>
                    <a:pt x="1036319" y="512063"/>
                  </a:moveTo>
                  <a:lnTo>
                    <a:pt x="1060703" y="512063"/>
                  </a:lnTo>
                </a:path>
                <a:path w="331025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025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025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025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025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0254" h="649604">
                  <a:moveTo>
                    <a:pt x="1627628" y="512063"/>
                  </a:moveTo>
                  <a:lnTo>
                    <a:pt x="1633724" y="512063"/>
                  </a:lnTo>
                </a:path>
                <a:path w="331025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025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025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0254" h="649604">
                  <a:moveTo>
                    <a:pt x="1962908" y="512063"/>
                  </a:moveTo>
                  <a:lnTo>
                    <a:pt x="1969004" y="512063"/>
                  </a:lnTo>
                </a:path>
                <a:path w="331025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025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0254" h="649604">
                  <a:moveTo>
                    <a:pt x="2212844" y="512063"/>
                  </a:moveTo>
                  <a:lnTo>
                    <a:pt x="2237228" y="512063"/>
                  </a:lnTo>
                </a:path>
                <a:path w="3310254" h="649604">
                  <a:moveTo>
                    <a:pt x="2298188" y="512063"/>
                  </a:moveTo>
                  <a:lnTo>
                    <a:pt x="2304284" y="512063"/>
                  </a:lnTo>
                </a:path>
                <a:path w="331025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025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0254" h="649604">
                  <a:moveTo>
                    <a:pt x="2554220" y="512063"/>
                  </a:moveTo>
                  <a:lnTo>
                    <a:pt x="2578604" y="512063"/>
                  </a:lnTo>
                </a:path>
                <a:path w="3310254" h="649604">
                  <a:moveTo>
                    <a:pt x="2633468" y="512063"/>
                  </a:moveTo>
                  <a:lnTo>
                    <a:pt x="2639564" y="512063"/>
                  </a:lnTo>
                </a:path>
                <a:path w="331025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025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0254" h="649604">
                  <a:moveTo>
                    <a:pt x="2907788" y="512063"/>
                  </a:moveTo>
                  <a:lnTo>
                    <a:pt x="2932172" y="512063"/>
                  </a:lnTo>
                </a:path>
                <a:path w="3310254" h="649604">
                  <a:moveTo>
                    <a:pt x="2968748" y="512063"/>
                  </a:moveTo>
                  <a:lnTo>
                    <a:pt x="2974844" y="512063"/>
                  </a:lnTo>
                </a:path>
                <a:path w="331025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0254" h="649604">
                  <a:moveTo>
                    <a:pt x="3157724" y="512063"/>
                  </a:moveTo>
                  <a:lnTo>
                    <a:pt x="3176012" y="512063"/>
                  </a:lnTo>
                </a:path>
                <a:path w="3310254" h="649604">
                  <a:moveTo>
                    <a:pt x="3243068" y="512063"/>
                  </a:moveTo>
                  <a:lnTo>
                    <a:pt x="3267452" y="512063"/>
                  </a:lnTo>
                </a:path>
                <a:path w="3310254" h="649604">
                  <a:moveTo>
                    <a:pt x="3304028" y="512063"/>
                  </a:moveTo>
                  <a:lnTo>
                    <a:pt x="3310124" y="512063"/>
                  </a:lnTo>
                </a:path>
                <a:path w="331025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025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025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025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0254" h="649604">
                  <a:moveTo>
                    <a:pt x="347472" y="521208"/>
                  </a:moveTo>
                  <a:lnTo>
                    <a:pt x="371855" y="521208"/>
                  </a:lnTo>
                </a:path>
                <a:path w="331025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025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025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0254" h="649604">
                  <a:moveTo>
                    <a:pt x="676656" y="521208"/>
                  </a:moveTo>
                  <a:lnTo>
                    <a:pt x="707136" y="521208"/>
                  </a:lnTo>
                </a:path>
                <a:path w="331025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025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025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0254" h="649604">
                  <a:moveTo>
                    <a:pt x="1036319" y="521208"/>
                  </a:moveTo>
                  <a:lnTo>
                    <a:pt x="1060703" y="521208"/>
                  </a:lnTo>
                </a:path>
                <a:path w="331025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025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025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025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025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025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0254" h="649604">
                  <a:moveTo>
                    <a:pt x="1627628" y="521208"/>
                  </a:moveTo>
                  <a:lnTo>
                    <a:pt x="1633724" y="521208"/>
                  </a:lnTo>
                </a:path>
                <a:path w="331025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025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0254" h="649604">
                  <a:moveTo>
                    <a:pt x="1962908" y="521208"/>
                  </a:moveTo>
                  <a:lnTo>
                    <a:pt x="1969004" y="521208"/>
                  </a:lnTo>
                </a:path>
                <a:path w="331025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025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025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025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0254" h="649604">
                  <a:moveTo>
                    <a:pt x="2298188" y="521208"/>
                  </a:moveTo>
                  <a:lnTo>
                    <a:pt x="2304284" y="521208"/>
                  </a:lnTo>
                </a:path>
                <a:path w="331025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025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0254" h="649604">
                  <a:moveTo>
                    <a:pt x="2554220" y="521208"/>
                  </a:moveTo>
                  <a:lnTo>
                    <a:pt x="2578604" y="521208"/>
                  </a:lnTo>
                </a:path>
                <a:path w="3310254" h="649604">
                  <a:moveTo>
                    <a:pt x="2633468" y="521208"/>
                  </a:moveTo>
                  <a:lnTo>
                    <a:pt x="2639564" y="521208"/>
                  </a:lnTo>
                </a:path>
                <a:path w="331025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025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0254" h="649604">
                  <a:moveTo>
                    <a:pt x="2907788" y="521208"/>
                  </a:moveTo>
                  <a:lnTo>
                    <a:pt x="2932172" y="521208"/>
                  </a:lnTo>
                </a:path>
                <a:path w="3310254" h="649604">
                  <a:moveTo>
                    <a:pt x="2968748" y="521208"/>
                  </a:moveTo>
                  <a:lnTo>
                    <a:pt x="2974844" y="521208"/>
                  </a:lnTo>
                </a:path>
                <a:path w="331025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0254" h="649604">
                  <a:moveTo>
                    <a:pt x="3157724" y="521208"/>
                  </a:moveTo>
                  <a:lnTo>
                    <a:pt x="3176012" y="521208"/>
                  </a:lnTo>
                </a:path>
                <a:path w="3310254" h="649604">
                  <a:moveTo>
                    <a:pt x="3243068" y="521208"/>
                  </a:moveTo>
                  <a:lnTo>
                    <a:pt x="3267452" y="521208"/>
                  </a:lnTo>
                </a:path>
                <a:path w="3310254" h="649604">
                  <a:moveTo>
                    <a:pt x="3304028" y="521208"/>
                  </a:moveTo>
                  <a:lnTo>
                    <a:pt x="3310124" y="521208"/>
                  </a:lnTo>
                </a:path>
                <a:path w="331025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025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025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025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025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025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0254" h="649604">
                  <a:moveTo>
                    <a:pt x="347472" y="530351"/>
                  </a:moveTo>
                  <a:lnTo>
                    <a:pt x="365760" y="530351"/>
                  </a:lnTo>
                </a:path>
                <a:path w="331025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025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025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025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025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0254" h="649604">
                  <a:moveTo>
                    <a:pt x="676656" y="530351"/>
                  </a:moveTo>
                  <a:lnTo>
                    <a:pt x="701039" y="530351"/>
                  </a:lnTo>
                </a:path>
                <a:path w="331025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025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025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0254" h="649604">
                  <a:moveTo>
                    <a:pt x="1036319" y="530351"/>
                  </a:moveTo>
                  <a:lnTo>
                    <a:pt x="1060703" y="530351"/>
                  </a:lnTo>
                </a:path>
                <a:path w="331025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025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025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025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025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025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025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025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0254" h="649604">
                  <a:moveTo>
                    <a:pt x="1627628" y="530351"/>
                  </a:moveTo>
                  <a:lnTo>
                    <a:pt x="1633724" y="530351"/>
                  </a:lnTo>
                </a:path>
                <a:path w="331025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025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025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025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0254" h="649604">
                  <a:moveTo>
                    <a:pt x="1962908" y="530351"/>
                  </a:moveTo>
                  <a:lnTo>
                    <a:pt x="1969004" y="530351"/>
                  </a:lnTo>
                </a:path>
                <a:path w="331025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025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025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025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0254" h="649604">
                  <a:moveTo>
                    <a:pt x="2298188" y="530351"/>
                  </a:moveTo>
                  <a:lnTo>
                    <a:pt x="2304284" y="530351"/>
                  </a:lnTo>
                </a:path>
                <a:path w="331025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025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0254" h="649604">
                  <a:moveTo>
                    <a:pt x="2554220" y="530351"/>
                  </a:moveTo>
                  <a:lnTo>
                    <a:pt x="2578604" y="530351"/>
                  </a:lnTo>
                </a:path>
                <a:path w="3310254" h="649604">
                  <a:moveTo>
                    <a:pt x="2633468" y="530351"/>
                  </a:moveTo>
                  <a:lnTo>
                    <a:pt x="2639564" y="530351"/>
                  </a:lnTo>
                </a:path>
                <a:path w="331025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025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025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0254" h="649604">
                  <a:moveTo>
                    <a:pt x="2852924" y="530351"/>
                  </a:moveTo>
                  <a:lnTo>
                    <a:pt x="2877308" y="530351"/>
                  </a:lnTo>
                </a:path>
                <a:path w="3310254" h="649604">
                  <a:moveTo>
                    <a:pt x="2907788" y="530351"/>
                  </a:moveTo>
                  <a:lnTo>
                    <a:pt x="2932172" y="530351"/>
                  </a:lnTo>
                </a:path>
                <a:path w="3310254" h="649604">
                  <a:moveTo>
                    <a:pt x="2968748" y="530351"/>
                  </a:moveTo>
                  <a:lnTo>
                    <a:pt x="2974844" y="530351"/>
                  </a:lnTo>
                </a:path>
                <a:path w="331025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025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0254" h="649604">
                  <a:moveTo>
                    <a:pt x="3157724" y="530351"/>
                  </a:moveTo>
                  <a:lnTo>
                    <a:pt x="3176012" y="530351"/>
                  </a:lnTo>
                </a:path>
                <a:path w="3310254" h="649604">
                  <a:moveTo>
                    <a:pt x="3188204" y="530351"/>
                  </a:moveTo>
                  <a:lnTo>
                    <a:pt x="3212588" y="530351"/>
                  </a:lnTo>
                </a:path>
                <a:path w="3310254" h="649604">
                  <a:moveTo>
                    <a:pt x="3243068" y="530351"/>
                  </a:moveTo>
                  <a:lnTo>
                    <a:pt x="3267452" y="530351"/>
                  </a:lnTo>
                </a:path>
                <a:path w="331025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025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025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025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025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025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025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025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025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025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025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025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0254" h="649604">
                  <a:moveTo>
                    <a:pt x="676656" y="539496"/>
                  </a:moveTo>
                  <a:lnTo>
                    <a:pt x="694944" y="539496"/>
                  </a:lnTo>
                </a:path>
                <a:path w="331025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025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025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0254" h="649604">
                  <a:moveTo>
                    <a:pt x="1036319" y="539496"/>
                  </a:moveTo>
                  <a:lnTo>
                    <a:pt x="1060703" y="539496"/>
                  </a:lnTo>
                </a:path>
                <a:path w="331025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025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025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025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025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025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025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025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0254" h="649604">
                  <a:moveTo>
                    <a:pt x="1627628" y="539496"/>
                  </a:moveTo>
                  <a:lnTo>
                    <a:pt x="1633724" y="539496"/>
                  </a:lnTo>
                </a:path>
                <a:path w="331025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025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025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025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0254" h="649604">
                  <a:moveTo>
                    <a:pt x="1962908" y="539496"/>
                  </a:moveTo>
                  <a:lnTo>
                    <a:pt x="1969004" y="539496"/>
                  </a:lnTo>
                </a:path>
                <a:path w="331025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025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025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025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0254" h="649604">
                  <a:moveTo>
                    <a:pt x="2298188" y="539496"/>
                  </a:moveTo>
                  <a:lnTo>
                    <a:pt x="2304284" y="539496"/>
                  </a:lnTo>
                </a:path>
                <a:path w="331025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025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0254" h="649604">
                  <a:moveTo>
                    <a:pt x="2554220" y="539496"/>
                  </a:moveTo>
                  <a:lnTo>
                    <a:pt x="2578604" y="539496"/>
                  </a:lnTo>
                </a:path>
                <a:path w="3310254" h="649604">
                  <a:moveTo>
                    <a:pt x="2633468" y="539496"/>
                  </a:moveTo>
                  <a:lnTo>
                    <a:pt x="2639564" y="539496"/>
                  </a:lnTo>
                </a:path>
                <a:path w="331025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025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025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0254" h="649604">
                  <a:moveTo>
                    <a:pt x="2852924" y="539496"/>
                  </a:moveTo>
                  <a:lnTo>
                    <a:pt x="2883404" y="539496"/>
                  </a:lnTo>
                </a:path>
                <a:path w="3310254" h="649604">
                  <a:moveTo>
                    <a:pt x="2901692" y="539496"/>
                  </a:moveTo>
                  <a:lnTo>
                    <a:pt x="2926076" y="539496"/>
                  </a:lnTo>
                </a:path>
                <a:path w="3310254" h="649604">
                  <a:moveTo>
                    <a:pt x="2968748" y="539496"/>
                  </a:moveTo>
                  <a:lnTo>
                    <a:pt x="2974844" y="539496"/>
                  </a:lnTo>
                </a:path>
                <a:path w="331025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025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0254" h="649604">
                  <a:moveTo>
                    <a:pt x="3151628" y="539496"/>
                  </a:moveTo>
                  <a:lnTo>
                    <a:pt x="3169916" y="539496"/>
                  </a:lnTo>
                </a:path>
                <a:path w="3310254" h="649604">
                  <a:moveTo>
                    <a:pt x="3188204" y="539496"/>
                  </a:moveTo>
                  <a:lnTo>
                    <a:pt x="3218684" y="539496"/>
                  </a:lnTo>
                </a:path>
                <a:path w="3310254" h="649604">
                  <a:moveTo>
                    <a:pt x="3236972" y="539496"/>
                  </a:moveTo>
                  <a:lnTo>
                    <a:pt x="3261356" y="539496"/>
                  </a:lnTo>
                </a:path>
                <a:path w="3310254" h="649604">
                  <a:moveTo>
                    <a:pt x="3304028" y="539496"/>
                  </a:moveTo>
                  <a:lnTo>
                    <a:pt x="3310124" y="539496"/>
                  </a:lnTo>
                </a:path>
                <a:path w="331025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025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025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025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025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025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025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025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025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025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025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025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0254" h="649604">
                  <a:moveTo>
                    <a:pt x="1036319" y="548639"/>
                  </a:moveTo>
                  <a:lnTo>
                    <a:pt x="1060703" y="548639"/>
                  </a:lnTo>
                </a:path>
                <a:path w="331025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025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025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025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0254" h="649604">
                  <a:moveTo>
                    <a:pt x="1627628" y="548639"/>
                  </a:moveTo>
                  <a:lnTo>
                    <a:pt x="1633724" y="548639"/>
                  </a:lnTo>
                </a:path>
                <a:path w="331025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025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0254" h="649604">
                  <a:moveTo>
                    <a:pt x="1962908" y="548639"/>
                  </a:moveTo>
                  <a:lnTo>
                    <a:pt x="1969004" y="548639"/>
                  </a:lnTo>
                </a:path>
                <a:path w="331025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025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0254" h="649604">
                  <a:moveTo>
                    <a:pt x="2194556" y="548639"/>
                  </a:moveTo>
                  <a:lnTo>
                    <a:pt x="2261612" y="548639"/>
                  </a:lnTo>
                </a:path>
                <a:path w="3310254" h="649604">
                  <a:moveTo>
                    <a:pt x="2298188" y="548639"/>
                  </a:moveTo>
                  <a:lnTo>
                    <a:pt x="2304284" y="548639"/>
                  </a:lnTo>
                </a:path>
                <a:path w="331025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025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0254" h="649604">
                  <a:moveTo>
                    <a:pt x="2554220" y="548639"/>
                  </a:moveTo>
                  <a:lnTo>
                    <a:pt x="2578604" y="548639"/>
                  </a:lnTo>
                </a:path>
                <a:path w="3310254" h="649604">
                  <a:moveTo>
                    <a:pt x="2633468" y="548639"/>
                  </a:moveTo>
                  <a:lnTo>
                    <a:pt x="2639564" y="548639"/>
                  </a:lnTo>
                </a:path>
                <a:path w="331025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025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0254" h="649604">
                  <a:moveTo>
                    <a:pt x="2859020" y="548639"/>
                  </a:moveTo>
                  <a:lnTo>
                    <a:pt x="2919980" y="548639"/>
                  </a:lnTo>
                </a:path>
                <a:path w="3310254" h="649604">
                  <a:moveTo>
                    <a:pt x="2968748" y="548639"/>
                  </a:moveTo>
                  <a:lnTo>
                    <a:pt x="2974844" y="548639"/>
                  </a:lnTo>
                </a:path>
                <a:path w="331025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0254" h="649604">
                  <a:moveTo>
                    <a:pt x="3108956" y="548639"/>
                  </a:moveTo>
                  <a:lnTo>
                    <a:pt x="3163820" y="548639"/>
                  </a:lnTo>
                </a:path>
                <a:path w="3310254" h="649604">
                  <a:moveTo>
                    <a:pt x="3194300" y="548639"/>
                  </a:moveTo>
                  <a:lnTo>
                    <a:pt x="3255260" y="548639"/>
                  </a:lnTo>
                </a:path>
                <a:path w="3310254" h="649604">
                  <a:moveTo>
                    <a:pt x="3304028" y="548639"/>
                  </a:moveTo>
                  <a:lnTo>
                    <a:pt x="3310124" y="548639"/>
                  </a:lnTo>
                </a:path>
                <a:path w="3310254" h="649604">
                  <a:moveTo>
                    <a:pt x="0" y="557784"/>
                  </a:moveTo>
                  <a:lnTo>
                    <a:pt x="73152" y="557784"/>
                  </a:lnTo>
                </a:path>
                <a:path w="331025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025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025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025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025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025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025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025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025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025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025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0254" h="649604">
                  <a:moveTo>
                    <a:pt x="1036319" y="557784"/>
                  </a:moveTo>
                  <a:lnTo>
                    <a:pt x="1060703" y="557784"/>
                  </a:lnTo>
                </a:path>
                <a:path w="331025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025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025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025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0254" h="649604">
                  <a:moveTo>
                    <a:pt x="1627628" y="557784"/>
                  </a:moveTo>
                  <a:lnTo>
                    <a:pt x="1633724" y="557784"/>
                  </a:lnTo>
                </a:path>
                <a:path w="331025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025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0254" h="649604">
                  <a:moveTo>
                    <a:pt x="1962908" y="557784"/>
                  </a:moveTo>
                  <a:lnTo>
                    <a:pt x="1969004" y="557784"/>
                  </a:lnTo>
                </a:path>
                <a:path w="331025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025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0254" h="649604">
                  <a:moveTo>
                    <a:pt x="2188460" y="557784"/>
                  </a:moveTo>
                  <a:lnTo>
                    <a:pt x="2261612" y="557784"/>
                  </a:lnTo>
                </a:path>
                <a:path w="3310254" h="649604">
                  <a:moveTo>
                    <a:pt x="2298188" y="557784"/>
                  </a:moveTo>
                  <a:lnTo>
                    <a:pt x="2304284" y="557784"/>
                  </a:lnTo>
                </a:path>
                <a:path w="3310254" h="649604">
                  <a:moveTo>
                    <a:pt x="2340860" y="557784"/>
                  </a:moveTo>
                  <a:lnTo>
                    <a:pt x="2420108" y="557784"/>
                  </a:lnTo>
                </a:path>
                <a:path w="331025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0254" h="649604">
                  <a:moveTo>
                    <a:pt x="2554220" y="557784"/>
                  </a:moveTo>
                  <a:lnTo>
                    <a:pt x="2578604" y="557784"/>
                  </a:lnTo>
                </a:path>
                <a:path w="3310254" h="649604">
                  <a:moveTo>
                    <a:pt x="2633468" y="557784"/>
                  </a:moveTo>
                  <a:lnTo>
                    <a:pt x="2639564" y="557784"/>
                  </a:lnTo>
                </a:path>
                <a:path w="331025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025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0254" h="649604">
                  <a:moveTo>
                    <a:pt x="2865116" y="557784"/>
                  </a:moveTo>
                  <a:lnTo>
                    <a:pt x="2919980" y="557784"/>
                  </a:lnTo>
                </a:path>
                <a:path w="3310254" h="649604">
                  <a:moveTo>
                    <a:pt x="2968748" y="557784"/>
                  </a:moveTo>
                  <a:lnTo>
                    <a:pt x="2974844" y="557784"/>
                  </a:lnTo>
                </a:path>
                <a:path w="331025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0254" h="649604">
                  <a:moveTo>
                    <a:pt x="3115052" y="557784"/>
                  </a:moveTo>
                  <a:lnTo>
                    <a:pt x="3163820" y="557784"/>
                  </a:lnTo>
                </a:path>
                <a:path w="3310254" h="649604">
                  <a:moveTo>
                    <a:pt x="3200396" y="557784"/>
                  </a:moveTo>
                  <a:lnTo>
                    <a:pt x="3255260" y="557784"/>
                  </a:lnTo>
                </a:path>
                <a:path w="3310254" h="649604">
                  <a:moveTo>
                    <a:pt x="3304028" y="557784"/>
                  </a:moveTo>
                  <a:lnTo>
                    <a:pt x="3310124" y="557784"/>
                  </a:lnTo>
                </a:path>
                <a:path w="3310254" h="649604">
                  <a:moveTo>
                    <a:pt x="0" y="566927"/>
                  </a:moveTo>
                  <a:lnTo>
                    <a:pt x="73152" y="566927"/>
                  </a:lnTo>
                </a:path>
                <a:path w="331025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025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025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025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025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025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025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025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025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025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025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0254" h="649604">
                  <a:moveTo>
                    <a:pt x="1036319" y="566927"/>
                  </a:moveTo>
                  <a:lnTo>
                    <a:pt x="1060703" y="566927"/>
                  </a:lnTo>
                </a:path>
                <a:path w="331025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025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025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025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0254" h="649604">
                  <a:moveTo>
                    <a:pt x="1627628" y="566927"/>
                  </a:moveTo>
                  <a:lnTo>
                    <a:pt x="1633724" y="566927"/>
                  </a:lnTo>
                </a:path>
                <a:path w="331025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025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0254" h="649604">
                  <a:moveTo>
                    <a:pt x="1962908" y="566927"/>
                  </a:moveTo>
                  <a:lnTo>
                    <a:pt x="1969004" y="566927"/>
                  </a:lnTo>
                </a:path>
                <a:path w="331025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025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0254" h="649604">
                  <a:moveTo>
                    <a:pt x="2188460" y="566927"/>
                  </a:moveTo>
                  <a:lnTo>
                    <a:pt x="2261612" y="566927"/>
                  </a:lnTo>
                </a:path>
                <a:path w="3310254" h="649604">
                  <a:moveTo>
                    <a:pt x="2298188" y="566927"/>
                  </a:moveTo>
                  <a:lnTo>
                    <a:pt x="2304284" y="566927"/>
                  </a:lnTo>
                </a:path>
                <a:path w="3310254" h="649604">
                  <a:moveTo>
                    <a:pt x="2340860" y="566927"/>
                  </a:moveTo>
                  <a:lnTo>
                    <a:pt x="2420108" y="566927"/>
                  </a:lnTo>
                </a:path>
                <a:path w="331025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0254" h="649604">
                  <a:moveTo>
                    <a:pt x="2554220" y="566927"/>
                  </a:moveTo>
                  <a:lnTo>
                    <a:pt x="2578604" y="566927"/>
                  </a:lnTo>
                </a:path>
                <a:path w="3310254" h="649604">
                  <a:moveTo>
                    <a:pt x="2633468" y="566927"/>
                  </a:moveTo>
                  <a:lnTo>
                    <a:pt x="2639564" y="566927"/>
                  </a:lnTo>
                </a:path>
                <a:path w="331025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025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0254" h="649604">
                  <a:moveTo>
                    <a:pt x="2871212" y="566927"/>
                  </a:moveTo>
                  <a:lnTo>
                    <a:pt x="2907788" y="566927"/>
                  </a:lnTo>
                </a:path>
                <a:path w="3310254" h="649604">
                  <a:moveTo>
                    <a:pt x="2968748" y="566927"/>
                  </a:moveTo>
                  <a:lnTo>
                    <a:pt x="2974844" y="566927"/>
                  </a:lnTo>
                </a:path>
                <a:path w="331025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025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0254" h="649604">
                  <a:moveTo>
                    <a:pt x="3206492" y="566927"/>
                  </a:moveTo>
                  <a:lnTo>
                    <a:pt x="3243068" y="566927"/>
                  </a:lnTo>
                </a:path>
                <a:path w="331025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025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025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0254" h="649604">
                  <a:moveTo>
                    <a:pt x="1627628" y="576072"/>
                  </a:moveTo>
                  <a:lnTo>
                    <a:pt x="1633724" y="576072"/>
                  </a:lnTo>
                </a:path>
                <a:path w="3310254" h="649604">
                  <a:moveTo>
                    <a:pt x="1962908" y="576072"/>
                  </a:moveTo>
                  <a:lnTo>
                    <a:pt x="1969004" y="576072"/>
                  </a:lnTo>
                </a:path>
                <a:path w="3310254" h="649604">
                  <a:moveTo>
                    <a:pt x="2298188" y="576072"/>
                  </a:moveTo>
                  <a:lnTo>
                    <a:pt x="2304284" y="576072"/>
                  </a:lnTo>
                </a:path>
                <a:path w="3310254" h="649604">
                  <a:moveTo>
                    <a:pt x="2633468" y="576072"/>
                  </a:moveTo>
                  <a:lnTo>
                    <a:pt x="2639564" y="576072"/>
                  </a:lnTo>
                </a:path>
                <a:path w="3310254" h="649604">
                  <a:moveTo>
                    <a:pt x="2968748" y="576072"/>
                  </a:moveTo>
                  <a:lnTo>
                    <a:pt x="2974844" y="576072"/>
                  </a:lnTo>
                </a:path>
                <a:path w="3310254" h="649604">
                  <a:moveTo>
                    <a:pt x="3304028" y="576072"/>
                  </a:moveTo>
                  <a:lnTo>
                    <a:pt x="3310124" y="576072"/>
                  </a:lnTo>
                </a:path>
                <a:path w="331025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025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025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0254" h="649604">
                  <a:moveTo>
                    <a:pt x="1627628" y="585215"/>
                  </a:moveTo>
                  <a:lnTo>
                    <a:pt x="1633724" y="585215"/>
                  </a:lnTo>
                </a:path>
                <a:path w="3310254" h="649604">
                  <a:moveTo>
                    <a:pt x="1962908" y="585215"/>
                  </a:moveTo>
                  <a:lnTo>
                    <a:pt x="1969004" y="585215"/>
                  </a:lnTo>
                </a:path>
                <a:path w="3310254" h="649604">
                  <a:moveTo>
                    <a:pt x="2298188" y="585215"/>
                  </a:moveTo>
                  <a:lnTo>
                    <a:pt x="2304284" y="585215"/>
                  </a:lnTo>
                </a:path>
                <a:path w="3310254" h="649604">
                  <a:moveTo>
                    <a:pt x="2633468" y="585215"/>
                  </a:moveTo>
                  <a:lnTo>
                    <a:pt x="2639564" y="585215"/>
                  </a:lnTo>
                </a:path>
                <a:path w="3310254" h="649604">
                  <a:moveTo>
                    <a:pt x="2968748" y="585215"/>
                  </a:moveTo>
                  <a:lnTo>
                    <a:pt x="2974844" y="585215"/>
                  </a:lnTo>
                </a:path>
                <a:path w="3310254" h="649604">
                  <a:moveTo>
                    <a:pt x="3304028" y="585215"/>
                  </a:moveTo>
                  <a:lnTo>
                    <a:pt x="3310124" y="585215"/>
                  </a:lnTo>
                </a:path>
                <a:path w="331025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025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025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0254" h="649604">
                  <a:moveTo>
                    <a:pt x="1627628" y="594360"/>
                  </a:moveTo>
                  <a:lnTo>
                    <a:pt x="1633724" y="594360"/>
                  </a:lnTo>
                </a:path>
                <a:path w="3310254" h="649604">
                  <a:moveTo>
                    <a:pt x="1962908" y="594360"/>
                  </a:moveTo>
                  <a:lnTo>
                    <a:pt x="1969004" y="594360"/>
                  </a:lnTo>
                </a:path>
                <a:path w="3310254" h="649604">
                  <a:moveTo>
                    <a:pt x="2298188" y="594360"/>
                  </a:moveTo>
                  <a:lnTo>
                    <a:pt x="2304284" y="594360"/>
                  </a:lnTo>
                </a:path>
                <a:path w="3310254" h="649604">
                  <a:moveTo>
                    <a:pt x="2633468" y="594360"/>
                  </a:moveTo>
                  <a:lnTo>
                    <a:pt x="2639564" y="594360"/>
                  </a:lnTo>
                </a:path>
                <a:path w="3310254" h="649604">
                  <a:moveTo>
                    <a:pt x="2968748" y="594360"/>
                  </a:moveTo>
                  <a:lnTo>
                    <a:pt x="2974844" y="594360"/>
                  </a:lnTo>
                </a:path>
                <a:path w="3310254" h="649604">
                  <a:moveTo>
                    <a:pt x="3304028" y="594360"/>
                  </a:moveTo>
                  <a:lnTo>
                    <a:pt x="3310124" y="594360"/>
                  </a:lnTo>
                </a:path>
                <a:path w="331025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025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025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0254" h="649604">
                  <a:moveTo>
                    <a:pt x="1627628" y="603503"/>
                  </a:moveTo>
                  <a:lnTo>
                    <a:pt x="1633724" y="603503"/>
                  </a:lnTo>
                </a:path>
                <a:path w="3310254" h="649604">
                  <a:moveTo>
                    <a:pt x="1962908" y="603503"/>
                  </a:moveTo>
                  <a:lnTo>
                    <a:pt x="1969004" y="603503"/>
                  </a:lnTo>
                </a:path>
                <a:path w="3310254" h="649604">
                  <a:moveTo>
                    <a:pt x="2298188" y="603503"/>
                  </a:moveTo>
                  <a:lnTo>
                    <a:pt x="2304284" y="603503"/>
                  </a:lnTo>
                </a:path>
                <a:path w="3310254" h="649604">
                  <a:moveTo>
                    <a:pt x="2633468" y="603503"/>
                  </a:moveTo>
                  <a:lnTo>
                    <a:pt x="2639564" y="603503"/>
                  </a:lnTo>
                </a:path>
                <a:path w="3310254" h="649604">
                  <a:moveTo>
                    <a:pt x="2968748" y="603503"/>
                  </a:moveTo>
                  <a:lnTo>
                    <a:pt x="2974844" y="603503"/>
                  </a:lnTo>
                </a:path>
                <a:path w="331025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025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025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0254" h="649604">
                  <a:moveTo>
                    <a:pt x="1627628" y="612648"/>
                  </a:moveTo>
                  <a:lnTo>
                    <a:pt x="1633724" y="612648"/>
                  </a:lnTo>
                </a:path>
                <a:path w="3310254" h="649604">
                  <a:moveTo>
                    <a:pt x="1962908" y="612648"/>
                  </a:moveTo>
                  <a:lnTo>
                    <a:pt x="1969004" y="612648"/>
                  </a:lnTo>
                </a:path>
                <a:path w="3310254" h="649604">
                  <a:moveTo>
                    <a:pt x="2298188" y="612648"/>
                  </a:moveTo>
                  <a:lnTo>
                    <a:pt x="2304284" y="612648"/>
                  </a:lnTo>
                </a:path>
                <a:path w="3310254" h="649604">
                  <a:moveTo>
                    <a:pt x="2633468" y="612648"/>
                  </a:moveTo>
                  <a:lnTo>
                    <a:pt x="2639564" y="612648"/>
                  </a:lnTo>
                </a:path>
                <a:path w="3310254" h="649604">
                  <a:moveTo>
                    <a:pt x="2968748" y="612648"/>
                  </a:moveTo>
                  <a:lnTo>
                    <a:pt x="2974844" y="612648"/>
                  </a:lnTo>
                </a:path>
                <a:path w="3310254" h="649604">
                  <a:moveTo>
                    <a:pt x="3304028" y="612648"/>
                  </a:moveTo>
                  <a:lnTo>
                    <a:pt x="3310124" y="612648"/>
                  </a:lnTo>
                </a:path>
                <a:path w="331025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025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025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0254" h="649604">
                  <a:moveTo>
                    <a:pt x="1627628" y="621791"/>
                  </a:moveTo>
                  <a:lnTo>
                    <a:pt x="1633724" y="621791"/>
                  </a:lnTo>
                </a:path>
                <a:path w="3310254" h="649604">
                  <a:moveTo>
                    <a:pt x="1962908" y="621791"/>
                  </a:moveTo>
                  <a:lnTo>
                    <a:pt x="1969004" y="621791"/>
                  </a:lnTo>
                </a:path>
                <a:path w="3310254" h="649604">
                  <a:moveTo>
                    <a:pt x="2298188" y="621791"/>
                  </a:moveTo>
                  <a:lnTo>
                    <a:pt x="2304284" y="621791"/>
                  </a:lnTo>
                </a:path>
                <a:path w="3310254" h="649604">
                  <a:moveTo>
                    <a:pt x="2633468" y="621791"/>
                  </a:moveTo>
                  <a:lnTo>
                    <a:pt x="2639564" y="621791"/>
                  </a:lnTo>
                </a:path>
                <a:path w="3310254" h="649604">
                  <a:moveTo>
                    <a:pt x="2968748" y="621791"/>
                  </a:moveTo>
                  <a:lnTo>
                    <a:pt x="2974844" y="621791"/>
                  </a:lnTo>
                </a:path>
                <a:path w="3310254" h="649604">
                  <a:moveTo>
                    <a:pt x="3304028" y="621791"/>
                  </a:moveTo>
                  <a:lnTo>
                    <a:pt x="3310124" y="621791"/>
                  </a:lnTo>
                </a:path>
                <a:path w="331025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025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025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0254" h="649604">
                  <a:moveTo>
                    <a:pt x="1627628" y="630936"/>
                  </a:moveTo>
                  <a:lnTo>
                    <a:pt x="1633724" y="630936"/>
                  </a:lnTo>
                </a:path>
                <a:path w="3310254" h="649604">
                  <a:moveTo>
                    <a:pt x="1962908" y="630936"/>
                  </a:moveTo>
                  <a:lnTo>
                    <a:pt x="1969004" y="630936"/>
                  </a:lnTo>
                </a:path>
                <a:path w="3310254" h="649604">
                  <a:moveTo>
                    <a:pt x="2298188" y="630936"/>
                  </a:moveTo>
                  <a:lnTo>
                    <a:pt x="2304284" y="630936"/>
                  </a:lnTo>
                </a:path>
                <a:path w="3310254" h="649604">
                  <a:moveTo>
                    <a:pt x="2633468" y="630936"/>
                  </a:moveTo>
                  <a:lnTo>
                    <a:pt x="2639564" y="630936"/>
                  </a:lnTo>
                </a:path>
                <a:path w="3310254" h="649604">
                  <a:moveTo>
                    <a:pt x="2968748" y="630936"/>
                  </a:moveTo>
                  <a:lnTo>
                    <a:pt x="2974844" y="630936"/>
                  </a:lnTo>
                </a:path>
                <a:path w="331025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025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025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0254" h="649604">
                  <a:moveTo>
                    <a:pt x="1627628" y="640079"/>
                  </a:moveTo>
                  <a:lnTo>
                    <a:pt x="1633724" y="640079"/>
                  </a:lnTo>
                </a:path>
                <a:path w="3310254" h="649604">
                  <a:moveTo>
                    <a:pt x="1962908" y="640079"/>
                  </a:moveTo>
                  <a:lnTo>
                    <a:pt x="1969004" y="640079"/>
                  </a:lnTo>
                </a:path>
                <a:path w="3310254" h="649604">
                  <a:moveTo>
                    <a:pt x="2298188" y="640079"/>
                  </a:moveTo>
                  <a:lnTo>
                    <a:pt x="2304284" y="640079"/>
                  </a:lnTo>
                </a:path>
                <a:path w="3310254" h="649604">
                  <a:moveTo>
                    <a:pt x="2633468" y="640079"/>
                  </a:moveTo>
                  <a:lnTo>
                    <a:pt x="2639564" y="640079"/>
                  </a:lnTo>
                </a:path>
                <a:path w="3310254" h="649604">
                  <a:moveTo>
                    <a:pt x="2968748" y="640079"/>
                  </a:moveTo>
                  <a:lnTo>
                    <a:pt x="2974844" y="640079"/>
                  </a:lnTo>
                </a:path>
                <a:path w="3310254" h="649604">
                  <a:moveTo>
                    <a:pt x="3304028" y="640079"/>
                  </a:moveTo>
                  <a:lnTo>
                    <a:pt x="3310124" y="640079"/>
                  </a:lnTo>
                </a:path>
                <a:path w="331025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025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025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0254" h="649604">
                  <a:moveTo>
                    <a:pt x="1627628" y="649224"/>
                  </a:moveTo>
                  <a:lnTo>
                    <a:pt x="1633724" y="649224"/>
                  </a:lnTo>
                </a:path>
                <a:path w="3310254" h="649604">
                  <a:moveTo>
                    <a:pt x="1962908" y="649224"/>
                  </a:moveTo>
                  <a:lnTo>
                    <a:pt x="1969004" y="649224"/>
                  </a:lnTo>
                </a:path>
                <a:path w="3310254" h="649604">
                  <a:moveTo>
                    <a:pt x="2298188" y="649224"/>
                  </a:moveTo>
                  <a:lnTo>
                    <a:pt x="2304284" y="649224"/>
                  </a:lnTo>
                </a:path>
                <a:path w="3310254" h="649604">
                  <a:moveTo>
                    <a:pt x="2633468" y="649224"/>
                  </a:moveTo>
                  <a:lnTo>
                    <a:pt x="2639564" y="649224"/>
                  </a:lnTo>
                </a:path>
                <a:path w="3310254" h="649604">
                  <a:moveTo>
                    <a:pt x="2968748" y="649224"/>
                  </a:moveTo>
                  <a:lnTo>
                    <a:pt x="2974844" y="649224"/>
                  </a:lnTo>
                </a:path>
                <a:path w="3310254" h="649604">
                  <a:moveTo>
                    <a:pt x="3304028" y="649224"/>
                  </a:moveTo>
                  <a:lnTo>
                    <a:pt x="3310124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964317" y="6478524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952125" y="3121152"/>
              <a:ext cx="3374390" cy="3377565"/>
            </a:xfrm>
            <a:custGeom>
              <a:avLst/>
              <a:gdLst/>
              <a:ahLst/>
              <a:cxnLst/>
              <a:rect l="l" t="t" r="r" b="b"/>
              <a:pathLst>
                <a:path w="3374390" h="3377565">
                  <a:moveTo>
                    <a:pt x="3374133" y="3377184"/>
                  </a:moveTo>
                  <a:lnTo>
                    <a:pt x="3374133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8893" y="12192"/>
                  </a:lnTo>
                  <a:lnTo>
                    <a:pt x="3358893" y="6096"/>
                  </a:lnTo>
                  <a:lnTo>
                    <a:pt x="3368037" y="12192"/>
                  </a:lnTo>
                  <a:lnTo>
                    <a:pt x="3368037" y="3377184"/>
                  </a:lnTo>
                  <a:lnTo>
                    <a:pt x="3374133" y="3377184"/>
                  </a:lnTo>
                  <a:close/>
                </a:path>
                <a:path w="3374390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4390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4390" h="3377565">
                  <a:moveTo>
                    <a:pt x="3368037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58893" y="3377184"/>
                  </a:lnTo>
                  <a:lnTo>
                    <a:pt x="3358893" y="3371088"/>
                  </a:lnTo>
                  <a:lnTo>
                    <a:pt x="3368037" y="3361944"/>
                  </a:lnTo>
                  <a:close/>
                </a:path>
                <a:path w="3374390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4390" h="3377565">
                  <a:moveTo>
                    <a:pt x="3368037" y="12192"/>
                  </a:moveTo>
                  <a:lnTo>
                    <a:pt x="3358893" y="6096"/>
                  </a:lnTo>
                  <a:lnTo>
                    <a:pt x="3358893" y="12192"/>
                  </a:lnTo>
                  <a:lnTo>
                    <a:pt x="3368037" y="12192"/>
                  </a:lnTo>
                  <a:close/>
                </a:path>
                <a:path w="3374390" h="3377565">
                  <a:moveTo>
                    <a:pt x="3368037" y="3361944"/>
                  </a:moveTo>
                  <a:lnTo>
                    <a:pt x="3368037" y="12192"/>
                  </a:lnTo>
                  <a:lnTo>
                    <a:pt x="3358893" y="12192"/>
                  </a:lnTo>
                  <a:lnTo>
                    <a:pt x="3358893" y="3361944"/>
                  </a:lnTo>
                  <a:lnTo>
                    <a:pt x="3368037" y="3361944"/>
                  </a:lnTo>
                  <a:close/>
                </a:path>
                <a:path w="3374390" h="3377565">
                  <a:moveTo>
                    <a:pt x="3368037" y="3377184"/>
                  </a:moveTo>
                  <a:lnTo>
                    <a:pt x="3368037" y="3361944"/>
                  </a:lnTo>
                  <a:lnTo>
                    <a:pt x="3358893" y="3371088"/>
                  </a:lnTo>
                  <a:lnTo>
                    <a:pt x="3358893" y="3377184"/>
                  </a:lnTo>
                  <a:lnTo>
                    <a:pt x="3368037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35090" y="2642855"/>
            <a:ext cx="894308" cy="894308"/>
            <a:chOff x="7993258" y="2862072"/>
            <a:chExt cx="1045844" cy="1045844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546" y="2880359"/>
              <a:ext cx="1008888" cy="10088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993258" y="286207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5" h="1045845">
                  <a:moveTo>
                    <a:pt x="1045464" y="1045464"/>
                  </a:moveTo>
                  <a:lnTo>
                    <a:pt x="1045464" y="0"/>
                  </a:lnTo>
                  <a:lnTo>
                    <a:pt x="0" y="0"/>
                  </a:lnTo>
                  <a:lnTo>
                    <a:pt x="0" y="1045464"/>
                  </a:lnTo>
                  <a:lnTo>
                    <a:pt x="9144" y="1045464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1027176" y="18288"/>
                  </a:lnTo>
                  <a:lnTo>
                    <a:pt x="1027176" y="9144"/>
                  </a:lnTo>
                  <a:lnTo>
                    <a:pt x="1036320" y="18288"/>
                  </a:lnTo>
                  <a:lnTo>
                    <a:pt x="1036320" y="1045464"/>
                  </a:lnTo>
                  <a:lnTo>
                    <a:pt x="1045464" y="1045464"/>
                  </a:lnTo>
                  <a:close/>
                </a:path>
                <a:path w="1045845" h="1045845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1045845" h="1045845">
                  <a:moveTo>
                    <a:pt x="18288" y="1027176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1027176"/>
                  </a:lnTo>
                  <a:lnTo>
                    <a:pt x="18288" y="1027176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9144" y="1027176"/>
                  </a:lnTo>
                  <a:lnTo>
                    <a:pt x="18288" y="1036320"/>
                  </a:lnTo>
                  <a:lnTo>
                    <a:pt x="18288" y="1045464"/>
                  </a:lnTo>
                  <a:lnTo>
                    <a:pt x="1027176" y="1045464"/>
                  </a:lnTo>
                  <a:lnTo>
                    <a:pt x="1027176" y="1036320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8288" y="1045464"/>
                  </a:moveTo>
                  <a:lnTo>
                    <a:pt x="18288" y="1036320"/>
                  </a:lnTo>
                  <a:lnTo>
                    <a:pt x="9144" y="1027176"/>
                  </a:lnTo>
                  <a:lnTo>
                    <a:pt x="9144" y="1045464"/>
                  </a:lnTo>
                  <a:lnTo>
                    <a:pt x="18288" y="1045464"/>
                  </a:lnTo>
                  <a:close/>
                </a:path>
                <a:path w="1045845" h="1045845">
                  <a:moveTo>
                    <a:pt x="1036320" y="18288"/>
                  </a:moveTo>
                  <a:lnTo>
                    <a:pt x="1027176" y="9144"/>
                  </a:lnTo>
                  <a:lnTo>
                    <a:pt x="1027176" y="18288"/>
                  </a:lnTo>
                  <a:lnTo>
                    <a:pt x="1036320" y="18288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1036320" y="18288"/>
                  </a:lnTo>
                  <a:lnTo>
                    <a:pt x="1027176" y="18288"/>
                  </a:lnTo>
                  <a:lnTo>
                    <a:pt x="1027176" y="1027176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036320" y="1045464"/>
                  </a:moveTo>
                  <a:lnTo>
                    <a:pt x="1036320" y="1027176"/>
                  </a:lnTo>
                  <a:lnTo>
                    <a:pt x="1027176" y="1036320"/>
                  </a:lnTo>
                  <a:lnTo>
                    <a:pt x="1027176" y="1045464"/>
                  </a:lnTo>
                  <a:lnTo>
                    <a:pt x="1036320" y="1045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100</a:t>
            </a:fld>
            <a:endParaRPr spc="-4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9118" y="2572483"/>
            <a:ext cx="3203658" cy="3185196"/>
            <a:chOff x="1589413" y="2779776"/>
            <a:chExt cx="3746500" cy="3724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845" y="2810256"/>
              <a:ext cx="1008888" cy="10058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9413" y="2779776"/>
              <a:ext cx="1064260" cy="1066800"/>
            </a:xfrm>
            <a:custGeom>
              <a:avLst/>
              <a:gdLst/>
              <a:ahLst/>
              <a:cxnLst/>
              <a:rect l="l" t="t" r="r" b="b"/>
              <a:pathLst>
                <a:path w="1064260" h="1066800">
                  <a:moveTo>
                    <a:pt x="1063752" y="1066800"/>
                  </a:moveTo>
                  <a:lnTo>
                    <a:pt x="1063752" y="0"/>
                  </a:lnTo>
                  <a:lnTo>
                    <a:pt x="0" y="0"/>
                  </a:lnTo>
                  <a:lnTo>
                    <a:pt x="0" y="1066800"/>
                  </a:lnTo>
                  <a:lnTo>
                    <a:pt x="12192" y="1066800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1036320" y="30480"/>
                  </a:lnTo>
                  <a:lnTo>
                    <a:pt x="1036320" y="15240"/>
                  </a:lnTo>
                  <a:lnTo>
                    <a:pt x="1048512" y="30480"/>
                  </a:lnTo>
                  <a:lnTo>
                    <a:pt x="1048512" y="1066800"/>
                  </a:lnTo>
                  <a:lnTo>
                    <a:pt x="1063752" y="1066800"/>
                  </a:lnTo>
                  <a:close/>
                </a:path>
                <a:path w="1064260" h="1066800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1064260" h="1066800">
                  <a:moveTo>
                    <a:pt x="27432" y="1036320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1036320"/>
                  </a:lnTo>
                  <a:lnTo>
                    <a:pt x="27432" y="1036320"/>
                  </a:lnTo>
                  <a:close/>
                </a:path>
                <a:path w="1064260" h="1066800">
                  <a:moveTo>
                    <a:pt x="1048512" y="1036320"/>
                  </a:moveTo>
                  <a:lnTo>
                    <a:pt x="12192" y="1036320"/>
                  </a:lnTo>
                  <a:lnTo>
                    <a:pt x="27432" y="1051560"/>
                  </a:lnTo>
                  <a:lnTo>
                    <a:pt x="27432" y="1066800"/>
                  </a:lnTo>
                  <a:lnTo>
                    <a:pt x="1036320" y="1066800"/>
                  </a:lnTo>
                  <a:lnTo>
                    <a:pt x="1036320" y="1051560"/>
                  </a:lnTo>
                  <a:lnTo>
                    <a:pt x="1048512" y="1036320"/>
                  </a:lnTo>
                  <a:close/>
                </a:path>
                <a:path w="1064260" h="1066800">
                  <a:moveTo>
                    <a:pt x="27432" y="1066800"/>
                  </a:moveTo>
                  <a:lnTo>
                    <a:pt x="27432" y="1051560"/>
                  </a:lnTo>
                  <a:lnTo>
                    <a:pt x="12192" y="1036320"/>
                  </a:lnTo>
                  <a:lnTo>
                    <a:pt x="12192" y="1066800"/>
                  </a:lnTo>
                  <a:lnTo>
                    <a:pt x="27432" y="1066800"/>
                  </a:lnTo>
                  <a:close/>
                </a:path>
                <a:path w="1064260" h="1066800">
                  <a:moveTo>
                    <a:pt x="1048512" y="30480"/>
                  </a:moveTo>
                  <a:lnTo>
                    <a:pt x="1036320" y="15240"/>
                  </a:lnTo>
                  <a:lnTo>
                    <a:pt x="1036320" y="30480"/>
                  </a:lnTo>
                  <a:lnTo>
                    <a:pt x="1048512" y="30480"/>
                  </a:lnTo>
                  <a:close/>
                </a:path>
                <a:path w="1064260" h="1066800">
                  <a:moveTo>
                    <a:pt x="1048512" y="1036320"/>
                  </a:moveTo>
                  <a:lnTo>
                    <a:pt x="1048512" y="30480"/>
                  </a:lnTo>
                  <a:lnTo>
                    <a:pt x="1036320" y="30480"/>
                  </a:lnTo>
                  <a:lnTo>
                    <a:pt x="1036320" y="1036320"/>
                  </a:lnTo>
                  <a:lnTo>
                    <a:pt x="1048512" y="1036320"/>
                  </a:lnTo>
                  <a:close/>
                </a:path>
                <a:path w="1064260" h="1066800">
                  <a:moveTo>
                    <a:pt x="1048512" y="1066800"/>
                  </a:moveTo>
                  <a:lnTo>
                    <a:pt x="1048512" y="1036320"/>
                  </a:lnTo>
                  <a:lnTo>
                    <a:pt x="1036320" y="1051560"/>
                  </a:lnTo>
                  <a:lnTo>
                    <a:pt x="1036320" y="1066800"/>
                  </a:lnTo>
                  <a:lnTo>
                    <a:pt x="1048512" y="1066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" name="object 5"/>
            <p:cNvSpPr/>
            <p:nvPr/>
          </p:nvSpPr>
          <p:spPr>
            <a:xfrm>
              <a:off x="2000893" y="3140963"/>
              <a:ext cx="2981325" cy="192405"/>
            </a:xfrm>
            <a:custGeom>
              <a:avLst/>
              <a:gdLst/>
              <a:ahLst/>
              <a:cxnLst/>
              <a:rect l="l" t="t" r="r" b="b"/>
              <a:pathLst>
                <a:path w="2981325" h="192404">
                  <a:moveTo>
                    <a:pt x="292608" y="0"/>
                  </a:moveTo>
                  <a:lnTo>
                    <a:pt x="298703" y="0"/>
                  </a:lnTo>
                </a:path>
                <a:path w="2981325" h="192404">
                  <a:moveTo>
                    <a:pt x="627888" y="0"/>
                  </a:moveTo>
                  <a:lnTo>
                    <a:pt x="633983" y="0"/>
                  </a:lnTo>
                </a:path>
                <a:path w="2981325" h="192404">
                  <a:moveTo>
                    <a:pt x="292608" y="9144"/>
                  </a:moveTo>
                  <a:lnTo>
                    <a:pt x="298703" y="9144"/>
                  </a:lnTo>
                </a:path>
                <a:path w="2981325" h="192404">
                  <a:moveTo>
                    <a:pt x="627888" y="9144"/>
                  </a:moveTo>
                  <a:lnTo>
                    <a:pt x="633983" y="9144"/>
                  </a:lnTo>
                </a:path>
                <a:path w="2981325" h="192404">
                  <a:moveTo>
                    <a:pt x="292608" y="18288"/>
                  </a:moveTo>
                  <a:lnTo>
                    <a:pt x="298703" y="18288"/>
                  </a:lnTo>
                </a:path>
                <a:path w="2981325" h="192404">
                  <a:moveTo>
                    <a:pt x="627888" y="18288"/>
                  </a:moveTo>
                  <a:lnTo>
                    <a:pt x="633983" y="18288"/>
                  </a:lnTo>
                </a:path>
                <a:path w="2981325" h="192404">
                  <a:moveTo>
                    <a:pt x="292608" y="27432"/>
                  </a:moveTo>
                  <a:lnTo>
                    <a:pt x="298703" y="27432"/>
                  </a:lnTo>
                </a:path>
                <a:path w="2981325" h="192404">
                  <a:moveTo>
                    <a:pt x="627888" y="27432"/>
                  </a:moveTo>
                  <a:lnTo>
                    <a:pt x="633983" y="27432"/>
                  </a:lnTo>
                </a:path>
                <a:path w="2981325" h="192404">
                  <a:moveTo>
                    <a:pt x="292608" y="36576"/>
                  </a:moveTo>
                  <a:lnTo>
                    <a:pt x="298703" y="36576"/>
                  </a:lnTo>
                </a:path>
                <a:path w="2981325" h="192404">
                  <a:moveTo>
                    <a:pt x="627888" y="36576"/>
                  </a:moveTo>
                  <a:lnTo>
                    <a:pt x="633983" y="36576"/>
                  </a:lnTo>
                </a:path>
                <a:path w="2981325" h="192404">
                  <a:moveTo>
                    <a:pt x="292608" y="45720"/>
                  </a:moveTo>
                  <a:lnTo>
                    <a:pt x="298703" y="45720"/>
                  </a:lnTo>
                </a:path>
                <a:path w="2981325" h="192404">
                  <a:moveTo>
                    <a:pt x="627888" y="45720"/>
                  </a:moveTo>
                  <a:lnTo>
                    <a:pt x="633983" y="45720"/>
                  </a:lnTo>
                </a:path>
                <a:path w="2981325" h="192404">
                  <a:moveTo>
                    <a:pt x="292608" y="54864"/>
                  </a:moveTo>
                  <a:lnTo>
                    <a:pt x="298703" y="54864"/>
                  </a:lnTo>
                </a:path>
                <a:path w="2981325" h="192404">
                  <a:moveTo>
                    <a:pt x="627888" y="54864"/>
                  </a:moveTo>
                  <a:lnTo>
                    <a:pt x="633983" y="54864"/>
                  </a:lnTo>
                </a:path>
                <a:path w="2981325" h="192404">
                  <a:moveTo>
                    <a:pt x="292608" y="64008"/>
                  </a:moveTo>
                  <a:lnTo>
                    <a:pt x="298703" y="64008"/>
                  </a:lnTo>
                </a:path>
                <a:path w="2981325" h="192404">
                  <a:moveTo>
                    <a:pt x="627888" y="64008"/>
                  </a:moveTo>
                  <a:lnTo>
                    <a:pt x="633983" y="64008"/>
                  </a:lnTo>
                </a:path>
                <a:path w="2981325" h="192404">
                  <a:moveTo>
                    <a:pt x="292608" y="73152"/>
                  </a:moveTo>
                  <a:lnTo>
                    <a:pt x="298703" y="73152"/>
                  </a:lnTo>
                </a:path>
                <a:path w="2981325" h="192404">
                  <a:moveTo>
                    <a:pt x="627888" y="73152"/>
                  </a:moveTo>
                  <a:lnTo>
                    <a:pt x="633983" y="73152"/>
                  </a:lnTo>
                </a:path>
                <a:path w="2981325" h="192404">
                  <a:moveTo>
                    <a:pt x="24384" y="82296"/>
                  </a:moveTo>
                  <a:lnTo>
                    <a:pt x="60960" y="82296"/>
                  </a:lnTo>
                </a:path>
                <a:path w="2981325" h="192404">
                  <a:moveTo>
                    <a:pt x="97536" y="82296"/>
                  </a:moveTo>
                  <a:lnTo>
                    <a:pt x="158496" y="82296"/>
                  </a:lnTo>
                </a:path>
                <a:path w="2981325" h="192404">
                  <a:moveTo>
                    <a:pt x="188975" y="82296"/>
                  </a:moveTo>
                  <a:lnTo>
                    <a:pt x="249936" y="82296"/>
                  </a:lnTo>
                </a:path>
                <a:path w="2981325" h="192404">
                  <a:moveTo>
                    <a:pt x="292608" y="82296"/>
                  </a:moveTo>
                  <a:lnTo>
                    <a:pt x="298703" y="82296"/>
                  </a:lnTo>
                </a:path>
                <a:path w="2981325" h="192404">
                  <a:moveTo>
                    <a:pt x="359664" y="82296"/>
                  </a:moveTo>
                  <a:lnTo>
                    <a:pt x="390144" y="82296"/>
                  </a:lnTo>
                </a:path>
                <a:path w="2981325" h="192404">
                  <a:moveTo>
                    <a:pt x="432816" y="82296"/>
                  </a:moveTo>
                  <a:lnTo>
                    <a:pt x="493776" y="82296"/>
                  </a:lnTo>
                </a:path>
                <a:path w="2981325" h="192404">
                  <a:moveTo>
                    <a:pt x="524256" y="82296"/>
                  </a:moveTo>
                  <a:lnTo>
                    <a:pt x="585216" y="82296"/>
                  </a:lnTo>
                </a:path>
                <a:path w="2981325" h="192404">
                  <a:moveTo>
                    <a:pt x="627888" y="82296"/>
                  </a:moveTo>
                  <a:lnTo>
                    <a:pt x="633983" y="82296"/>
                  </a:lnTo>
                </a:path>
                <a:path w="2981325" h="192404">
                  <a:moveTo>
                    <a:pt x="694944" y="82296"/>
                  </a:moveTo>
                  <a:lnTo>
                    <a:pt x="725424" y="82296"/>
                  </a:lnTo>
                </a:path>
                <a:path w="2981325" h="192404">
                  <a:moveTo>
                    <a:pt x="768096" y="82296"/>
                  </a:moveTo>
                  <a:lnTo>
                    <a:pt x="829056" y="82296"/>
                  </a:lnTo>
                </a:path>
                <a:path w="2981325" h="192404">
                  <a:moveTo>
                    <a:pt x="12192" y="91440"/>
                  </a:moveTo>
                  <a:lnTo>
                    <a:pt x="60959" y="91440"/>
                  </a:lnTo>
                </a:path>
                <a:path w="2981325" h="192404">
                  <a:moveTo>
                    <a:pt x="97536" y="91440"/>
                  </a:moveTo>
                  <a:lnTo>
                    <a:pt x="158496" y="91440"/>
                  </a:lnTo>
                </a:path>
                <a:path w="2981325" h="192404">
                  <a:moveTo>
                    <a:pt x="188975" y="91440"/>
                  </a:moveTo>
                  <a:lnTo>
                    <a:pt x="249936" y="91440"/>
                  </a:lnTo>
                </a:path>
                <a:path w="2981325" h="192404">
                  <a:moveTo>
                    <a:pt x="292608" y="91440"/>
                  </a:moveTo>
                  <a:lnTo>
                    <a:pt x="298703" y="91440"/>
                  </a:lnTo>
                </a:path>
                <a:path w="2981325" h="192404">
                  <a:moveTo>
                    <a:pt x="347472" y="91440"/>
                  </a:moveTo>
                  <a:lnTo>
                    <a:pt x="396239" y="91440"/>
                  </a:lnTo>
                </a:path>
                <a:path w="2981325" h="192404">
                  <a:moveTo>
                    <a:pt x="432816" y="91440"/>
                  </a:moveTo>
                  <a:lnTo>
                    <a:pt x="493776" y="91440"/>
                  </a:lnTo>
                </a:path>
                <a:path w="2981325" h="192404">
                  <a:moveTo>
                    <a:pt x="524256" y="91440"/>
                  </a:moveTo>
                  <a:lnTo>
                    <a:pt x="585216" y="91440"/>
                  </a:lnTo>
                </a:path>
                <a:path w="2981325" h="192404">
                  <a:moveTo>
                    <a:pt x="627888" y="91440"/>
                  </a:moveTo>
                  <a:lnTo>
                    <a:pt x="633983" y="91440"/>
                  </a:lnTo>
                </a:path>
                <a:path w="2981325" h="192404">
                  <a:moveTo>
                    <a:pt x="682752" y="91440"/>
                  </a:moveTo>
                  <a:lnTo>
                    <a:pt x="731519" y="91440"/>
                  </a:lnTo>
                </a:path>
                <a:path w="2981325" h="192404">
                  <a:moveTo>
                    <a:pt x="768096" y="91440"/>
                  </a:moveTo>
                  <a:lnTo>
                    <a:pt x="829056" y="91440"/>
                  </a:lnTo>
                </a:path>
                <a:path w="2981325" h="192404">
                  <a:moveTo>
                    <a:pt x="6096" y="100584"/>
                  </a:moveTo>
                  <a:lnTo>
                    <a:pt x="30479" y="100584"/>
                  </a:lnTo>
                </a:path>
                <a:path w="2981325" h="192404">
                  <a:moveTo>
                    <a:pt x="48768" y="100584"/>
                  </a:moveTo>
                  <a:lnTo>
                    <a:pt x="73151" y="100584"/>
                  </a:lnTo>
                </a:path>
                <a:path w="2981325" h="192404">
                  <a:moveTo>
                    <a:pt x="91440" y="100584"/>
                  </a:moveTo>
                  <a:lnTo>
                    <a:pt x="115823" y="100584"/>
                  </a:lnTo>
                </a:path>
                <a:path w="2981325" h="192404">
                  <a:moveTo>
                    <a:pt x="182880" y="100584"/>
                  </a:moveTo>
                  <a:lnTo>
                    <a:pt x="207263" y="100584"/>
                  </a:lnTo>
                </a:path>
                <a:path w="2981325" h="192404">
                  <a:moveTo>
                    <a:pt x="292608" y="100584"/>
                  </a:moveTo>
                  <a:lnTo>
                    <a:pt x="298703" y="100584"/>
                  </a:lnTo>
                </a:path>
                <a:path w="2981325" h="192404">
                  <a:moveTo>
                    <a:pt x="341375" y="100584"/>
                  </a:moveTo>
                  <a:lnTo>
                    <a:pt x="365759" y="100584"/>
                  </a:lnTo>
                </a:path>
                <a:path w="2981325" h="192404">
                  <a:moveTo>
                    <a:pt x="384048" y="100584"/>
                  </a:moveTo>
                  <a:lnTo>
                    <a:pt x="408431" y="100584"/>
                  </a:lnTo>
                </a:path>
                <a:path w="2981325" h="192404">
                  <a:moveTo>
                    <a:pt x="426720" y="100584"/>
                  </a:moveTo>
                  <a:lnTo>
                    <a:pt x="451103" y="100584"/>
                  </a:lnTo>
                </a:path>
                <a:path w="2981325" h="192404">
                  <a:moveTo>
                    <a:pt x="518160" y="100584"/>
                  </a:moveTo>
                  <a:lnTo>
                    <a:pt x="542543" y="100584"/>
                  </a:lnTo>
                </a:path>
                <a:path w="2981325" h="192404">
                  <a:moveTo>
                    <a:pt x="627888" y="100584"/>
                  </a:moveTo>
                  <a:lnTo>
                    <a:pt x="633983" y="100584"/>
                  </a:lnTo>
                </a:path>
                <a:path w="2981325" h="192404">
                  <a:moveTo>
                    <a:pt x="676656" y="100584"/>
                  </a:moveTo>
                  <a:lnTo>
                    <a:pt x="701039" y="100584"/>
                  </a:lnTo>
                </a:path>
                <a:path w="2981325" h="192404">
                  <a:moveTo>
                    <a:pt x="713232" y="100584"/>
                  </a:moveTo>
                  <a:lnTo>
                    <a:pt x="743712" y="100584"/>
                  </a:lnTo>
                </a:path>
                <a:path w="2981325" h="192404">
                  <a:moveTo>
                    <a:pt x="762000" y="100584"/>
                  </a:moveTo>
                  <a:lnTo>
                    <a:pt x="786383" y="100584"/>
                  </a:lnTo>
                </a:path>
                <a:path w="2981325" h="192404">
                  <a:moveTo>
                    <a:pt x="0" y="109728"/>
                  </a:moveTo>
                  <a:lnTo>
                    <a:pt x="24383" y="109728"/>
                  </a:lnTo>
                </a:path>
                <a:path w="2981325" h="192404">
                  <a:moveTo>
                    <a:pt x="54864" y="109728"/>
                  </a:moveTo>
                  <a:lnTo>
                    <a:pt x="73152" y="109728"/>
                  </a:lnTo>
                </a:path>
                <a:path w="2981325" h="192404">
                  <a:moveTo>
                    <a:pt x="91440" y="109728"/>
                  </a:moveTo>
                  <a:lnTo>
                    <a:pt x="109728" y="109728"/>
                  </a:lnTo>
                </a:path>
                <a:path w="2981325" h="192404">
                  <a:moveTo>
                    <a:pt x="182880" y="109728"/>
                  </a:moveTo>
                  <a:lnTo>
                    <a:pt x="201168" y="109728"/>
                  </a:lnTo>
                </a:path>
                <a:path w="2981325" h="192404">
                  <a:moveTo>
                    <a:pt x="292608" y="109728"/>
                  </a:moveTo>
                  <a:lnTo>
                    <a:pt x="298703" y="109728"/>
                  </a:lnTo>
                </a:path>
                <a:path w="2981325" h="192404">
                  <a:moveTo>
                    <a:pt x="335280" y="109728"/>
                  </a:moveTo>
                  <a:lnTo>
                    <a:pt x="359663" y="109728"/>
                  </a:lnTo>
                </a:path>
                <a:path w="2981325" h="192404">
                  <a:moveTo>
                    <a:pt x="390144" y="109728"/>
                  </a:moveTo>
                  <a:lnTo>
                    <a:pt x="408432" y="109728"/>
                  </a:lnTo>
                </a:path>
                <a:path w="2981325" h="192404">
                  <a:moveTo>
                    <a:pt x="426720" y="109728"/>
                  </a:moveTo>
                  <a:lnTo>
                    <a:pt x="445008" y="109728"/>
                  </a:lnTo>
                </a:path>
                <a:path w="2981325" h="192404">
                  <a:moveTo>
                    <a:pt x="518160" y="109728"/>
                  </a:moveTo>
                  <a:lnTo>
                    <a:pt x="536448" y="109728"/>
                  </a:lnTo>
                </a:path>
                <a:path w="2981325" h="192404">
                  <a:moveTo>
                    <a:pt x="627888" y="109728"/>
                  </a:moveTo>
                  <a:lnTo>
                    <a:pt x="633983" y="109728"/>
                  </a:lnTo>
                </a:path>
                <a:path w="2981325" h="192404">
                  <a:moveTo>
                    <a:pt x="670560" y="109728"/>
                  </a:moveTo>
                  <a:lnTo>
                    <a:pt x="694943" y="109728"/>
                  </a:lnTo>
                </a:path>
                <a:path w="2981325" h="192404">
                  <a:moveTo>
                    <a:pt x="719328" y="109728"/>
                  </a:moveTo>
                  <a:lnTo>
                    <a:pt x="743711" y="109728"/>
                  </a:lnTo>
                </a:path>
                <a:path w="2981325" h="192404">
                  <a:moveTo>
                    <a:pt x="762000" y="109728"/>
                  </a:moveTo>
                  <a:lnTo>
                    <a:pt x="780288" y="109728"/>
                  </a:lnTo>
                </a:path>
                <a:path w="2981325" h="192404">
                  <a:moveTo>
                    <a:pt x="0" y="118872"/>
                  </a:moveTo>
                  <a:lnTo>
                    <a:pt x="24383" y="118872"/>
                  </a:lnTo>
                </a:path>
                <a:path w="2981325" h="192404">
                  <a:moveTo>
                    <a:pt x="54864" y="118872"/>
                  </a:moveTo>
                  <a:lnTo>
                    <a:pt x="73152" y="118872"/>
                  </a:lnTo>
                </a:path>
                <a:path w="2981325" h="192404">
                  <a:moveTo>
                    <a:pt x="91440" y="118872"/>
                  </a:moveTo>
                  <a:lnTo>
                    <a:pt x="109728" y="118872"/>
                  </a:lnTo>
                </a:path>
                <a:path w="2981325" h="192404">
                  <a:moveTo>
                    <a:pt x="182880" y="118872"/>
                  </a:moveTo>
                  <a:lnTo>
                    <a:pt x="201168" y="118872"/>
                  </a:lnTo>
                </a:path>
                <a:path w="2981325" h="192404">
                  <a:moveTo>
                    <a:pt x="292608" y="118872"/>
                  </a:moveTo>
                  <a:lnTo>
                    <a:pt x="298703" y="118872"/>
                  </a:lnTo>
                </a:path>
                <a:path w="2981325" h="192404">
                  <a:moveTo>
                    <a:pt x="335280" y="118872"/>
                  </a:moveTo>
                  <a:lnTo>
                    <a:pt x="359663" y="118872"/>
                  </a:lnTo>
                </a:path>
                <a:path w="2981325" h="192404">
                  <a:moveTo>
                    <a:pt x="390144" y="118872"/>
                  </a:moveTo>
                  <a:lnTo>
                    <a:pt x="408432" y="118872"/>
                  </a:lnTo>
                </a:path>
                <a:path w="2981325" h="192404">
                  <a:moveTo>
                    <a:pt x="426720" y="118872"/>
                  </a:moveTo>
                  <a:lnTo>
                    <a:pt x="445008" y="118872"/>
                  </a:lnTo>
                </a:path>
                <a:path w="2981325" h="192404">
                  <a:moveTo>
                    <a:pt x="518160" y="118872"/>
                  </a:moveTo>
                  <a:lnTo>
                    <a:pt x="536448" y="118872"/>
                  </a:lnTo>
                </a:path>
                <a:path w="2981325" h="192404">
                  <a:moveTo>
                    <a:pt x="627888" y="118872"/>
                  </a:moveTo>
                  <a:lnTo>
                    <a:pt x="633983" y="118872"/>
                  </a:lnTo>
                </a:path>
                <a:path w="2981325" h="192404">
                  <a:moveTo>
                    <a:pt x="670560" y="118872"/>
                  </a:moveTo>
                  <a:lnTo>
                    <a:pt x="694943" y="118872"/>
                  </a:lnTo>
                </a:path>
                <a:path w="2981325" h="192404">
                  <a:moveTo>
                    <a:pt x="719328" y="118872"/>
                  </a:moveTo>
                  <a:lnTo>
                    <a:pt x="743711" y="118872"/>
                  </a:lnTo>
                </a:path>
                <a:path w="2981325" h="192404">
                  <a:moveTo>
                    <a:pt x="762000" y="118872"/>
                  </a:moveTo>
                  <a:lnTo>
                    <a:pt x="780288" y="118872"/>
                  </a:lnTo>
                </a:path>
                <a:path w="2981325" h="192404">
                  <a:moveTo>
                    <a:pt x="890016" y="82296"/>
                  </a:moveTo>
                  <a:lnTo>
                    <a:pt x="914399" y="82296"/>
                  </a:lnTo>
                </a:path>
                <a:path w="2981325" h="192404">
                  <a:moveTo>
                    <a:pt x="890016" y="91440"/>
                  </a:moveTo>
                  <a:lnTo>
                    <a:pt x="914399" y="91440"/>
                  </a:lnTo>
                </a:path>
                <a:path w="2981325" h="192404">
                  <a:moveTo>
                    <a:pt x="877824" y="100584"/>
                  </a:moveTo>
                  <a:lnTo>
                    <a:pt x="914400" y="100584"/>
                  </a:lnTo>
                </a:path>
                <a:path w="2981325" h="192404">
                  <a:moveTo>
                    <a:pt x="877824" y="109728"/>
                  </a:moveTo>
                  <a:lnTo>
                    <a:pt x="914400" y="109728"/>
                  </a:lnTo>
                </a:path>
                <a:path w="2981325" h="192404">
                  <a:moveTo>
                    <a:pt x="871728" y="118872"/>
                  </a:moveTo>
                  <a:lnTo>
                    <a:pt x="914399" y="118872"/>
                  </a:lnTo>
                </a:path>
                <a:path w="2981325" h="192404">
                  <a:moveTo>
                    <a:pt x="54864" y="128016"/>
                  </a:moveTo>
                  <a:lnTo>
                    <a:pt x="73152" y="128016"/>
                  </a:lnTo>
                </a:path>
                <a:path w="2981325" h="192404">
                  <a:moveTo>
                    <a:pt x="91440" y="128016"/>
                  </a:moveTo>
                  <a:lnTo>
                    <a:pt x="109728" y="128016"/>
                  </a:lnTo>
                </a:path>
                <a:path w="2981325" h="192404">
                  <a:moveTo>
                    <a:pt x="115824" y="128016"/>
                  </a:moveTo>
                  <a:lnTo>
                    <a:pt x="146304" y="128016"/>
                  </a:lnTo>
                </a:path>
                <a:path w="2981325" h="192404">
                  <a:moveTo>
                    <a:pt x="182880" y="128016"/>
                  </a:moveTo>
                  <a:lnTo>
                    <a:pt x="201168" y="128016"/>
                  </a:lnTo>
                </a:path>
                <a:path w="2981325" h="192404">
                  <a:moveTo>
                    <a:pt x="207264" y="128016"/>
                  </a:moveTo>
                  <a:lnTo>
                    <a:pt x="237744" y="128016"/>
                  </a:lnTo>
                </a:path>
                <a:path w="2981325" h="192404">
                  <a:moveTo>
                    <a:pt x="292608" y="128016"/>
                  </a:moveTo>
                  <a:lnTo>
                    <a:pt x="298703" y="128016"/>
                  </a:lnTo>
                </a:path>
                <a:path w="2981325" h="192404">
                  <a:moveTo>
                    <a:pt x="390144" y="128016"/>
                  </a:moveTo>
                  <a:lnTo>
                    <a:pt x="408432" y="128016"/>
                  </a:lnTo>
                </a:path>
                <a:path w="2981325" h="192404">
                  <a:moveTo>
                    <a:pt x="426720" y="128016"/>
                  </a:moveTo>
                  <a:lnTo>
                    <a:pt x="445008" y="128016"/>
                  </a:lnTo>
                </a:path>
                <a:path w="2981325" h="192404">
                  <a:moveTo>
                    <a:pt x="451104" y="128016"/>
                  </a:moveTo>
                  <a:lnTo>
                    <a:pt x="481584" y="128016"/>
                  </a:lnTo>
                </a:path>
                <a:path w="2981325" h="192404">
                  <a:moveTo>
                    <a:pt x="518160" y="128016"/>
                  </a:moveTo>
                  <a:lnTo>
                    <a:pt x="536448" y="128016"/>
                  </a:lnTo>
                </a:path>
                <a:path w="2981325" h="192404">
                  <a:moveTo>
                    <a:pt x="542544" y="128016"/>
                  </a:moveTo>
                  <a:lnTo>
                    <a:pt x="573024" y="128016"/>
                  </a:lnTo>
                </a:path>
                <a:path w="2981325" h="192404">
                  <a:moveTo>
                    <a:pt x="627888" y="128016"/>
                  </a:moveTo>
                  <a:lnTo>
                    <a:pt x="633983" y="128016"/>
                  </a:lnTo>
                </a:path>
                <a:path w="2981325" h="192404">
                  <a:moveTo>
                    <a:pt x="719328" y="128016"/>
                  </a:moveTo>
                  <a:lnTo>
                    <a:pt x="743711" y="128016"/>
                  </a:lnTo>
                </a:path>
                <a:path w="2981325" h="192404">
                  <a:moveTo>
                    <a:pt x="762000" y="128016"/>
                  </a:moveTo>
                  <a:lnTo>
                    <a:pt x="780288" y="128016"/>
                  </a:lnTo>
                </a:path>
                <a:path w="2981325" h="192404">
                  <a:moveTo>
                    <a:pt x="786384" y="128016"/>
                  </a:moveTo>
                  <a:lnTo>
                    <a:pt x="816864" y="128016"/>
                  </a:lnTo>
                </a:path>
                <a:path w="2981325" h="192404">
                  <a:moveTo>
                    <a:pt x="865632" y="128016"/>
                  </a:moveTo>
                  <a:lnTo>
                    <a:pt x="883920" y="128016"/>
                  </a:lnTo>
                </a:path>
                <a:path w="2981325" h="192404">
                  <a:moveTo>
                    <a:pt x="890016" y="128016"/>
                  </a:moveTo>
                  <a:lnTo>
                    <a:pt x="914399" y="128016"/>
                  </a:lnTo>
                </a:path>
                <a:path w="2981325" h="192404">
                  <a:moveTo>
                    <a:pt x="54864" y="137160"/>
                  </a:moveTo>
                  <a:lnTo>
                    <a:pt x="73152" y="137160"/>
                  </a:lnTo>
                </a:path>
                <a:path w="2981325" h="192404">
                  <a:moveTo>
                    <a:pt x="85343" y="137160"/>
                  </a:moveTo>
                  <a:lnTo>
                    <a:pt x="152400" y="137160"/>
                  </a:lnTo>
                </a:path>
                <a:path w="2981325" h="192404">
                  <a:moveTo>
                    <a:pt x="176784" y="137160"/>
                  </a:moveTo>
                  <a:lnTo>
                    <a:pt x="243840" y="137160"/>
                  </a:lnTo>
                </a:path>
                <a:path w="2981325" h="192404">
                  <a:moveTo>
                    <a:pt x="292608" y="137160"/>
                  </a:moveTo>
                  <a:lnTo>
                    <a:pt x="298703" y="137160"/>
                  </a:lnTo>
                </a:path>
                <a:path w="2981325" h="192404">
                  <a:moveTo>
                    <a:pt x="390144" y="137160"/>
                  </a:moveTo>
                  <a:lnTo>
                    <a:pt x="408432" y="137160"/>
                  </a:lnTo>
                </a:path>
                <a:path w="2981325" h="192404">
                  <a:moveTo>
                    <a:pt x="420624" y="137160"/>
                  </a:moveTo>
                  <a:lnTo>
                    <a:pt x="487680" y="137160"/>
                  </a:lnTo>
                </a:path>
                <a:path w="2981325" h="192404">
                  <a:moveTo>
                    <a:pt x="512064" y="137160"/>
                  </a:moveTo>
                  <a:lnTo>
                    <a:pt x="579120" y="137160"/>
                  </a:lnTo>
                </a:path>
                <a:path w="2981325" h="192404">
                  <a:moveTo>
                    <a:pt x="627888" y="137160"/>
                  </a:moveTo>
                  <a:lnTo>
                    <a:pt x="633983" y="137160"/>
                  </a:lnTo>
                </a:path>
                <a:path w="2981325" h="192404">
                  <a:moveTo>
                    <a:pt x="719328" y="137160"/>
                  </a:moveTo>
                  <a:lnTo>
                    <a:pt x="743711" y="137160"/>
                  </a:lnTo>
                </a:path>
                <a:path w="2981325" h="192404">
                  <a:moveTo>
                    <a:pt x="755904" y="137160"/>
                  </a:moveTo>
                  <a:lnTo>
                    <a:pt x="822960" y="137160"/>
                  </a:lnTo>
                </a:path>
                <a:path w="2981325" h="192404">
                  <a:moveTo>
                    <a:pt x="865632" y="137160"/>
                  </a:moveTo>
                  <a:lnTo>
                    <a:pt x="883920" y="137160"/>
                  </a:lnTo>
                </a:path>
                <a:path w="2981325" h="192404">
                  <a:moveTo>
                    <a:pt x="890016" y="137160"/>
                  </a:moveTo>
                  <a:lnTo>
                    <a:pt x="914399" y="137160"/>
                  </a:lnTo>
                </a:path>
                <a:path w="2981325" h="192404">
                  <a:moveTo>
                    <a:pt x="48768" y="146304"/>
                  </a:moveTo>
                  <a:lnTo>
                    <a:pt x="67056" y="146304"/>
                  </a:lnTo>
                </a:path>
                <a:path w="2981325" h="192404">
                  <a:moveTo>
                    <a:pt x="85343" y="146304"/>
                  </a:moveTo>
                  <a:lnTo>
                    <a:pt x="158496" y="146304"/>
                  </a:lnTo>
                </a:path>
                <a:path w="2981325" h="192404">
                  <a:moveTo>
                    <a:pt x="176784" y="146304"/>
                  </a:moveTo>
                  <a:lnTo>
                    <a:pt x="249936" y="146304"/>
                  </a:lnTo>
                </a:path>
                <a:path w="2981325" h="192404">
                  <a:moveTo>
                    <a:pt x="292608" y="146304"/>
                  </a:moveTo>
                  <a:lnTo>
                    <a:pt x="298703" y="146304"/>
                  </a:lnTo>
                </a:path>
                <a:path w="2981325" h="192404">
                  <a:moveTo>
                    <a:pt x="384048" y="146304"/>
                  </a:moveTo>
                  <a:lnTo>
                    <a:pt x="402336" y="146304"/>
                  </a:lnTo>
                </a:path>
                <a:path w="2981325" h="192404">
                  <a:moveTo>
                    <a:pt x="420624" y="146304"/>
                  </a:moveTo>
                  <a:lnTo>
                    <a:pt x="493776" y="146304"/>
                  </a:lnTo>
                </a:path>
                <a:path w="2981325" h="192404">
                  <a:moveTo>
                    <a:pt x="512064" y="146304"/>
                  </a:moveTo>
                  <a:lnTo>
                    <a:pt x="585216" y="146304"/>
                  </a:lnTo>
                </a:path>
                <a:path w="2981325" h="192404">
                  <a:moveTo>
                    <a:pt x="627888" y="146304"/>
                  </a:moveTo>
                  <a:lnTo>
                    <a:pt x="633983" y="146304"/>
                  </a:lnTo>
                </a:path>
                <a:path w="2981325" h="192404">
                  <a:moveTo>
                    <a:pt x="713232" y="146304"/>
                  </a:moveTo>
                  <a:lnTo>
                    <a:pt x="737615" y="146304"/>
                  </a:lnTo>
                </a:path>
                <a:path w="2981325" h="192404">
                  <a:moveTo>
                    <a:pt x="755904" y="146304"/>
                  </a:moveTo>
                  <a:lnTo>
                    <a:pt x="829056" y="146304"/>
                  </a:lnTo>
                </a:path>
                <a:path w="2981325" h="192404">
                  <a:moveTo>
                    <a:pt x="859536" y="146304"/>
                  </a:moveTo>
                  <a:lnTo>
                    <a:pt x="877824" y="146304"/>
                  </a:lnTo>
                </a:path>
                <a:path w="2981325" h="192404">
                  <a:moveTo>
                    <a:pt x="890016" y="146304"/>
                  </a:moveTo>
                  <a:lnTo>
                    <a:pt x="914399" y="146304"/>
                  </a:lnTo>
                </a:path>
                <a:path w="2981325" h="192404">
                  <a:moveTo>
                    <a:pt x="42672" y="155448"/>
                  </a:moveTo>
                  <a:lnTo>
                    <a:pt x="67055" y="155448"/>
                  </a:lnTo>
                </a:path>
                <a:path w="2981325" h="192404">
                  <a:moveTo>
                    <a:pt x="85343" y="155448"/>
                  </a:moveTo>
                  <a:lnTo>
                    <a:pt x="109727" y="155448"/>
                  </a:lnTo>
                </a:path>
                <a:path w="2981325" h="192404">
                  <a:moveTo>
                    <a:pt x="134112" y="155448"/>
                  </a:moveTo>
                  <a:lnTo>
                    <a:pt x="158495" y="155448"/>
                  </a:lnTo>
                </a:path>
                <a:path w="2981325" h="192404">
                  <a:moveTo>
                    <a:pt x="176784" y="155448"/>
                  </a:moveTo>
                  <a:lnTo>
                    <a:pt x="201167" y="155448"/>
                  </a:lnTo>
                </a:path>
                <a:path w="2981325" h="192404">
                  <a:moveTo>
                    <a:pt x="225552" y="155448"/>
                  </a:moveTo>
                  <a:lnTo>
                    <a:pt x="249935" y="155448"/>
                  </a:lnTo>
                </a:path>
                <a:path w="2981325" h="192404">
                  <a:moveTo>
                    <a:pt x="292608" y="155448"/>
                  </a:moveTo>
                  <a:lnTo>
                    <a:pt x="298703" y="155448"/>
                  </a:lnTo>
                </a:path>
                <a:path w="2981325" h="192404">
                  <a:moveTo>
                    <a:pt x="377952" y="155448"/>
                  </a:moveTo>
                  <a:lnTo>
                    <a:pt x="402335" y="155448"/>
                  </a:lnTo>
                </a:path>
                <a:path w="2981325" h="192404">
                  <a:moveTo>
                    <a:pt x="420624" y="155448"/>
                  </a:moveTo>
                  <a:lnTo>
                    <a:pt x="445007" y="155448"/>
                  </a:lnTo>
                </a:path>
                <a:path w="2981325" h="192404">
                  <a:moveTo>
                    <a:pt x="469392" y="155448"/>
                  </a:moveTo>
                  <a:lnTo>
                    <a:pt x="493775" y="155448"/>
                  </a:lnTo>
                </a:path>
                <a:path w="2981325" h="192404">
                  <a:moveTo>
                    <a:pt x="512064" y="155448"/>
                  </a:moveTo>
                  <a:lnTo>
                    <a:pt x="536447" y="155448"/>
                  </a:lnTo>
                </a:path>
                <a:path w="2981325" h="192404">
                  <a:moveTo>
                    <a:pt x="560832" y="155448"/>
                  </a:moveTo>
                  <a:lnTo>
                    <a:pt x="585215" y="155448"/>
                  </a:lnTo>
                </a:path>
                <a:path w="2981325" h="192404">
                  <a:moveTo>
                    <a:pt x="627888" y="155448"/>
                  </a:moveTo>
                  <a:lnTo>
                    <a:pt x="633983" y="155448"/>
                  </a:lnTo>
                </a:path>
                <a:path w="2981325" h="192404">
                  <a:moveTo>
                    <a:pt x="713232" y="155448"/>
                  </a:moveTo>
                  <a:lnTo>
                    <a:pt x="737615" y="155448"/>
                  </a:lnTo>
                </a:path>
                <a:path w="2981325" h="192404">
                  <a:moveTo>
                    <a:pt x="755904" y="155448"/>
                  </a:moveTo>
                  <a:lnTo>
                    <a:pt x="780287" y="155448"/>
                  </a:lnTo>
                </a:path>
                <a:path w="2981325" h="192404">
                  <a:moveTo>
                    <a:pt x="804672" y="155448"/>
                  </a:moveTo>
                  <a:lnTo>
                    <a:pt x="829055" y="155448"/>
                  </a:lnTo>
                </a:path>
                <a:path w="2981325" h="192404">
                  <a:moveTo>
                    <a:pt x="853440" y="155448"/>
                  </a:moveTo>
                  <a:lnTo>
                    <a:pt x="871728" y="155448"/>
                  </a:lnTo>
                </a:path>
                <a:path w="2981325" h="192404">
                  <a:moveTo>
                    <a:pt x="890016" y="155448"/>
                  </a:moveTo>
                  <a:lnTo>
                    <a:pt x="914399" y="155448"/>
                  </a:lnTo>
                </a:path>
                <a:path w="2981325" h="192404">
                  <a:moveTo>
                    <a:pt x="36576" y="164592"/>
                  </a:moveTo>
                  <a:lnTo>
                    <a:pt x="60959" y="164592"/>
                  </a:lnTo>
                </a:path>
                <a:path w="2981325" h="192404">
                  <a:moveTo>
                    <a:pt x="140208" y="164592"/>
                  </a:moveTo>
                  <a:lnTo>
                    <a:pt x="164591" y="164592"/>
                  </a:lnTo>
                </a:path>
                <a:path w="2981325" h="192404">
                  <a:moveTo>
                    <a:pt x="231648" y="164592"/>
                  </a:moveTo>
                  <a:lnTo>
                    <a:pt x="256031" y="164592"/>
                  </a:lnTo>
                </a:path>
                <a:path w="2981325" h="192404">
                  <a:moveTo>
                    <a:pt x="292608" y="164592"/>
                  </a:moveTo>
                  <a:lnTo>
                    <a:pt x="298703" y="164592"/>
                  </a:lnTo>
                </a:path>
                <a:path w="2981325" h="192404">
                  <a:moveTo>
                    <a:pt x="371856" y="164592"/>
                  </a:moveTo>
                  <a:lnTo>
                    <a:pt x="396239" y="164592"/>
                  </a:lnTo>
                </a:path>
                <a:path w="2981325" h="192404">
                  <a:moveTo>
                    <a:pt x="475488" y="164592"/>
                  </a:moveTo>
                  <a:lnTo>
                    <a:pt x="499871" y="164592"/>
                  </a:lnTo>
                </a:path>
                <a:path w="2981325" h="192404">
                  <a:moveTo>
                    <a:pt x="566928" y="164592"/>
                  </a:moveTo>
                  <a:lnTo>
                    <a:pt x="591311" y="164592"/>
                  </a:lnTo>
                </a:path>
                <a:path w="2981325" h="192404">
                  <a:moveTo>
                    <a:pt x="627888" y="164592"/>
                  </a:moveTo>
                  <a:lnTo>
                    <a:pt x="633983" y="164592"/>
                  </a:lnTo>
                </a:path>
                <a:path w="2981325" h="192404">
                  <a:moveTo>
                    <a:pt x="707136" y="164592"/>
                  </a:moveTo>
                  <a:lnTo>
                    <a:pt x="731519" y="164592"/>
                  </a:lnTo>
                </a:path>
                <a:path w="2981325" h="192404">
                  <a:moveTo>
                    <a:pt x="810768" y="164592"/>
                  </a:moveTo>
                  <a:lnTo>
                    <a:pt x="835151" y="164592"/>
                  </a:lnTo>
                </a:path>
                <a:path w="2981325" h="192404">
                  <a:moveTo>
                    <a:pt x="853440" y="164592"/>
                  </a:moveTo>
                  <a:lnTo>
                    <a:pt x="871728" y="164592"/>
                  </a:lnTo>
                </a:path>
                <a:path w="2981325" h="192404">
                  <a:moveTo>
                    <a:pt x="890016" y="164592"/>
                  </a:moveTo>
                  <a:lnTo>
                    <a:pt x="914399" y="164592"/>
                  </a:lnTo>
                </a:path>
                <a:path w="2981325" h="192404">
                  <a:moveTo>
                    <a:pt x="30480" y="173736"/>
                  </a:moveTo>
                  <a:lnTo>
                    <a:pt x="60960" y="173736"/>
                  </a:lnTo>
                </a:path>
                <a:path w="2981325" h="192404">
                  <a:moveTo>
                    <a:pt x="140208" y="173736"/>
                  </a:moveTo>
                  <a:lnTo>
                    <a:pt x="164591" y="173736"/>
                  </a:lnTo>
                </a:path>
                <a:path w="2981325" h="192404">
                  <a:moveTo>
                    <a:pt x="231648" y="173736"/>
                  </a:moveTo>
                  <a:lnTo>
                    <a:pt x="256031" y="173736"/>
                  </a:lnTo>
                </a:path>
                <a:path w="2981325" h="192404">
                  <a:moveTo>
                    <a:pt x="292608" y="173736"/>
                  </a:moveTo>
                  <a:lnTo>
                    <a:pt x="298703" y="173736"/>
                  </a:lnTo>
                </a:path>
                <a:path w="2981325" h="192404">
                  <a:moveTo>
                    <a:pt x="365760" y="173736"/>
                  </a:moveTo>
                  <a:lnTo>
                    <a:pt x="390143" y="173736"/>
                  </a:lnTo>
                </a:path>
                <a:path w="2981325" h="192404">
                  <a:moveTo>
                    <a:pt x="475488" y="173736"/>
                  </a:moveTo>
                  <a:lnTo>
                    <a:pt x="499871" y="173736"/>
                  </a:lnTo>
                </a:path>
                <a:path w="2981325" h="192404">
                  <a:moveTo>
                    <a:pt x="566928" y="173736"/>
                  </a:moveTo>
                  <a:lnTo>
                    <a:pt x="591311" y="173736"/>
                  </a:lnTo>
                </a:path>
                <a:path w="2981325" h="192404">
                  <a:moveTo>
                    <a:pt x="627888" y="173736"/>
                  </a:moveTo>
                  <a:lnTo>
                    <a:pt x="633983" y="173736"/>
                  </a:lnTo>
                </a:path>
                <a:path w="2981325" h="192404">
                  <a:moveTo>
                    <a:pt x="701040" y="173736"/>
                  </a:moveTo>
                  <a:lnTo>
                    <a:pt x="725423" y="173736"/>
                  </a:lnTo>
                </a:path>
                <a:path w="2981325" h="192404">
                  <a:moveTo>
                    <a:pt x="810768" y="173736"/>
                  </a:moveTo>
                  <a:lnTo>
                    <a:pt x="835151" y="173736"/>
                  </a:lnTo>
                </a:path>
                <a:path w="2981325" h="192404">
                  <a:moveTo>
                    <a:pt x="847344" y="173736"/>
                  </a:moveTo>
                  <a:lnTo>
                    <a:pt x="865632" y="173736"/>
                  </a:lnTo>
                </a:path>
                <a:path w="2981325" h="192404">
                  <a:moveTo>
                    <a:pt x="890016" y="173736"/>
                  </a:moveTo>
                  <a:lnTo>
                    <a:pt x="914399" y="173736"/>
                  </a:lnTo>
                </a:path>
                <a:path w="2981325" h="192404">
                  <a:moveTo>
                    <a:pt x="24384" y="182880"/>
                  </a:moveTo>
                  <a:lnTo>
                    <a:pt x="54864" y="182880"/>
                  </a:lnTo>
                </a:path>
                <a:path w="2981325" h="192404">
                  <a:moveTo>
                    <a:pt x="140208" y="182880"/>
                  </a:moveTo>
                  <a:lnTo>
                    <a:pt x="164591" y="182880"/>
                  </a:lnTo>
                </a:path>
                <a:path w="2981325" h="192404">
                  <a:moveTo>
                    <a:pt x="231648" y="182880"/>
                  </a:moveTo>
                  <a:lnTo>
                    <a:pt x="256031" y="182880"/>
                  </a:lnTo>
                </a:path>
                <a:path w="2981325" h="192404">
                  <a:moveTo>
                    <a:pt x="292608" y="182880"/>
                  </a:moveTo>
                  <a:lnTo>
                    <a:pt x="298703" y="182880"/>
                  </a:lnTo>
                </a:path>
                <a:path w="2981325" h="192404">
                  <a:moveTo>
                    <a:pt x="359664" y="182880"/>
                  </a:moveTo>
                  <a:lnTo>
                    <a:pt x="390144" y="182880"/>
                  </a:lnTo>
                </a:path>
                <a:path w="2981325" h="192404">
                  <a:moveTo>
                    <a:pt x="475488" y="182880"/>
                  </a:moveTo>
                  <a:lnTo>
                    <a:pt x="499871" y="182880"/>
                  </a:lnTo>
                </a:path>
                <a:path w="2981325" h="192404">
                  <a:moveTo>
                    <a:pt x="566928" y="182880"/>
                  </a:moveTo>
                  <a:lnTo>
                    <a:pt x="591311" y="182880"/>
                  </a:lnTo>
                </a:path>
                <a:path w="2981325" h="192404">
                  <a:moveTo>
                    <a:pt x="627888" y="182880"/>
                  </a:moveTo>
                  <a:lnTo>
                    <a:pt x="633983" y="182880"/>
                  </a:lnTo>
                </a:path>
                <a:path w="2981325" h="192404">
                  <a:moveTo>
                    <a:pt x="694944" y="182880"/>
                  </a:moveTo>
                  <a:lnTo>
                    <a:pt x="719327" y="182880"/>
                  </a:lnTo>
                </a:path>
                <a:path w="2981325" h="192404">
                  <a:moveTo>
                    <a:pt x="810768" y="182880"/>
                  </a:moveTo>
                  <a:lnTo>
                    <a:pt x="835151" y="182880"/>
                  </a:lnTo>
                </a:path>
                <a:path w="2981325" h="192404">
                  <a:moveTo>
                    <a:pt x="841248" y="182880"/>
                  </a:moveTo>
                  <a:lnTo>
                    <a:pt x="859536" y="182880"/>
                  </a:lnTo>
                </a:path>
                <a:path w="2981325" h="192404">
                  <a:moveTo>
                    <a:pt x="890016" y="182880"/>
                  </a:moveTo>
                  <a:lnTo>
                    <a:pt x="914399" y="182880"/>
                  </a:lnTo>
                </a:path>
                <a:path w="2981325" h="192404">
                  <a:moveTo>
                    <a:pt x="12192" y="192024"/>
                  </a:moveTo>
                  <a:lnTo>
                    <a:pt x="42672" y="192024"/>
                  </a:lnTo>
                </a:path>
                <a:path w="2981325" h="192404">
                  <a:moveTo>
                    <a:pt x="140208" y="192024"/>
                  </a:moveTo>
                  <a:lnTo>
                    <a:pt x="164591" y="192024"/>
                  </a:lnTo>
                </a:path>
                <a:path w="2981325" h="192404">
                  <a:moveTo>
                    <a:pt x="231648" y="192024"/>
                  </a:moveTo>
                  <a:lnTo>
                    <a:pt x="256031" y="192024"/>
                  </a:lnTo>
                </a:path>
                <a:path w="2981325" h="192404">
                  <a:moveTo>
                    <a:pt x="292608" y="192024"/>
                  </a:moveTo>
                  <a:lnTo>
                    <a:pt x="298703" y="192024"/>
                  </a:lnTo>
                </a:path>
                <a:path w="2981325" h="192404">
                  <a:moveTo>
                    <a:pt x="347472" y="192024"/>
                  </a:moveTo>
                  <a:lnTo>
                    <a:pt x="377952" y="192024"/>
                  </a:lnTo>
                </a:path>
                <a:path w="2981325" h="192404">
                  <a:moveTo>
                    <a:pt x="475488" y="192024"/>
                  </a:moveTo>
                  <a:lnTo>
                    <a:pt x="499871" y="192024"/>
                  </a:lnTo>
                </a:path>
                <a:path w="2981325" h="192404">
                  <a:moveTo>
                    <a:pt x="566928" y="192024"/>
                  </a:moveTo>
                  <a:lnTo>
                    <a:pt x="591311" y="192024"/>
                  </a:lnTo>
                </a:path>
                <a:path w="2981325" h="192404">
                  <a:moveTo>
                    <a:pt x="627888" y="192024"/>
                  </a:moveTo>
                  <a:lnTo>
                    <a:pt x="633983" y="192024"/>
                  </a:lnTo>
                </a:path>
                <a:path w="2981325" h="192404">
                  <a:moveTo>
                    <a:pt x="682752" y="192024"/>
                  </a:moveTo>
                  <a:lnTo>
                    <a:pt x="713232" y="192024"/>
                  </a:lnTo>
                </a:path>
                <a:path w="2981325" h="192404">
                  <a:moveTo>
                    <a:pt x="810768" y="192024"/>
                  </a:moveTo>
                  <a:lnTo>
                    <a:pt x="835151" y="192024"/>
                  </a:lnTo>
                </a:path>
                <a:path w="2981325" h="192404">
                  <a:moveTo>
                    <a:pt x="963168" y="0"/>
                  </a:moveTo>
                  <a:lnTo>
                    <a:pt x="969263" y="0"/>
                  </a:lnTo>
                </a:path>
                <a:path w="2981325" h="192404">
                  <a:moveTo>
                    <a:pt x="963168" y="9144"/>
                  </a:moveTo>
                  <a:lnTo>
                    <a:pt x="969263" y="9144"/>
                  </a:lnTo>
                </a:path>
                <a:path w="2981325" h="192404">
                  <a:moveTo>
                    <a:pt x="963168" y="18288"/>
                  </a:moveTo>
                  <a:lnTo>
                    <a:pt x="969263" y="18288"/>
                  </a:lnTo>
                </a:path>
                <a:path w="2981325" h="192404">
                  <a:moveTo>
                    <a:pt x="963168" y="27432"/>
                  </a:moveTo>
                  <a:lnTo>
                    <a:pt x="969263" y="27432"/>
                  </a:lnTo>
                </a:path>
                <a:path w="2981325" h="192404">
                  <a:moveTo>
                    <a:pt x="963168" y="36575"/>
                  </a:moveTo>
                  <a:lnTo>
                    <a:pt x="969263" y="36575"/>
                  </a:lnTo>
                </a:path>
                <a:path w="2981325" h="192404">
                  <a:moveTo>
                    <a:pt x="963168" y="45720"/>
                  </a:moveTo>
                  <a:lnTo>
                    <a:pt x="969263" y="45720"/>
                  </a:lnTo>
                </a:path>
                <a:path w="2981325" h="192404">
                  <a:moveTo>
                    <a:pt x="963168" y="54864"/>
                  </a:moveTo>
                  <a:lnTo>
                    <a:pt x="969263" y="54864"/>
                  </a:lnTo>
                </a:path>
                <a:path w="2981325" h="192404">
                  <a:moveTo>
                    <a:pt x="963168" y="64008"/>
                  </a:moveTo>
                  <a:lnTo>
                    <a:pt x="969263" y="64008"/>
                  </a:lnTo>
                </a:path>
                <a:path w="2981325" h="192404">
                  <a:moveTo>
                    <a:pt x="963168" y="73151"/>
                  </a:moveTo>
                  <a:lnTo>
                    <a:pt x="969263" y="73151"/>
                  </a:lnTo>
                </a:path>
                <a:path w="2981325" h="192404">
                  <a:moveTo>
                    <a:pt x="963168" y="82296"/>
                  </a:moveTo>
                  <a:lnTo>
                    <a:pt x="969263" y="82296"/>
                  </a:lnTo>
                </a:path>
                <a:path w="2981325" h="192404">
                  <a:moveTo>
                    <a:pt x="963168" y="91440"/>
                  </a:moveTo>
                  <a:lnTo>
                    <a:pt x="969263" y="91440"/>
                  </a:lnTo>
                </a:path>
                <a:path w="2981325" h="192404">
                  <a:moveTo>
                    <a:pt x="963168" y="100584"/>
                  </a:moveTo>
                  <a:lnTo>
                    <a:pt x="969263" y="100584"/>
                  </a:lnTo>
                </a:path>
                <a:path w="2981325" h="192404">
                  <a:moveTo>
                    <a:pt x="1298444" y="0"/>
                  </a:moveTo>
                  <a:lnTo>
                    <a:pt x="1304540" y="0"/>
                  </a:lnTo>
                </a:path>
                <a:path w="2981325" h="192404">
                  <a:moveTo>
                    <a:pt x="1298444" y="9144"/>
                  </a:moveTo>
                  <a:lnTo>
                    <a:pt x="1304540" y="9144"/>
                  </a:lnTo>
                </a:path>
                <a:path w="2981325" h="192404">
                  <a:moveTo>
                    <a:pt x="1298444" y="18288"/>
                  </a:moveTo>
                  <a:lnTo>
                    <a:pt x="1304540" y="18288"/>
                  </a:lnTo>
                </a:path>
                <a:path w="2981325" h="192404">
                  <a:moveTo>
                    <a:pt x="1298444" y="27432"/>
                  </a:moveTo>
                  <a:lnTo>
                    <a:pt x="1304540" y="27432"/>
                  </a:lnTo>
                </a:path>
                <a:path w="2981325" h="192404">
                  <a:moveTo>
                    <a:pt x="1298444" y="36575"/>
                  </a:moveTo>
                  <a:lnTo>
                    <a:pt x="1304540" y="36575"/>
                  </a:lnTo>
                </a:path>
                <a:path w="2981325" h="192404">
                  <a:moveTo>
                    <a:pt x="1298444" y="45720"/>
                  </a:moveTo>
                  <a:lnTo>
                    <a:pt x="1304540" y="45720"/>
                  </a:lnTo>
                </a:path>
                <a:path w="2981325" h="192404">
                  <a:moveTo>
                    <a:pt x="1298444" y="54864"/>
                  </a:moveTo>
                  <a:lnTo>
                    <a:pt x="1304540" y="54864"/>
                  </a:lnTo>
                </a:path>
                <a:path w="2981325" h="192404">
                  <a:moveTo>
                    <a:pt x="1298444" y="64008"/>
                  </a:moveTo>
                  <a:lnTo>
                    <a:pt x="1304540" y="64008"/>
                  </a:lnTo>
                </a:path>
                <a:path w="2981325" h="192404">
                  <a:moveTo>
                    <a:pt x="1298444" y="73151"/>
                  </a:moveTo>
                  <a:lnTo>
                    <a:pt x="1304540" y="73151"/>
                  </a:lnTo>
                </a:path>
                <a:path w="2981325" h="192404">
                  <a:moveTo>
                    <a:pt x="1030224" y="82296"/>
                  </a:moveTo>
                  <a:lnTo>
                    <a:pt x="1060704" y="82296"/>
                  </a:lnTo>
                </a:path>
                <a:path w="2981325" h="192404">
                  <a:moveTo>
                    <a:pt x="1103372" y="82296"/>
                  </a:moveTo>
                  <a:lnTo>
                    <a:pt x="1164332" y="82296"/>
                  </a:lnTo>
                </a:path>
                <a:path w="2981325" h="192404">
                  <a:moveTo>
                    <a:pt x="1194812" y="82296"/>
                  </a:moveTo>
                  <a:lnTo>
                    <a:pt x="1255772" y="82296"/>
                  </a:lnTo>
                </a:path>
                <a:path w="2981325" h="192404">
                  <a:moveTo>
                    <a:pt x="1298444" y="82296"/>
                  </a:moveTo>
                  <a:lnTo>
                    <a:pt x="1304540" y="82296"/>
                  </a:lnTo>
                </a:path>
                <a:path w="2981325" h="192404">
                  <a:moveTo>
                    <a:pt x="1018032" y="91440"/>
                  </a:moveTo>
                  <a:lnTo>
                    <a:pt x="1066799" y="91440"/>
                  </a:lnTo>
                </a:path>
                <a:path w="2981325" h="192404">
                  <a:moveTo>
                    <a:pt x="1103372" y="91440"/>
                  </a:moveTo>
                  <a:lnTo>
                    <a:pt x="1164332" y="91440"/>
                  </a:lnTo>
                </a:path>
                <a:path w="2981325" h="192404">
                  <a:moveTo>
                    <a:pt x="1194812" y="91440"/>
                  </a:moveTo>
                  <a:lnTo>
                    <a:pt x="1255772" y="91440"/>
                  </a:lnTo>
                </a:path>
                <a:path w="2981325" h="192404">
                  <a:moveTo>
                    <a:pt x="1298444" y="91440"/>
                  </a:moveTo>
                  <a:lnTo>
                    <a:pt x="1304540" y="91440"/>
                  </a:lnTo>
                </a:path>
                <a:path w="2981325" h="192404">
                  <a:moveTo>
                    <a:pt x="1011936" y="100584"/>
                  </a:moveTo>
                  <a:lnTo>
                    <a:pt x="1036319" y="100584"/>
                  </a:lnTo>
                </a:path>
                <a:path w="2981325" h="192404">
                  <a:moveTo>
                    <a:pt x="1048508" y="100584"/>
                  </a:moveTo>
                  <a:lnTo>
                    <a:pt x="1078988" y="100584"/>
                  </a:lnTo>
                </a:path>
                <a:path w="2981325" h="192404">
                  <a:moveTo>
                    <a:pt x="1097276" y="100584"/>
                  </a:moveTo>
                  <a:lnTo>
                    <a:pt x="1121660" y="100584"/>
                  </a:lnTo>
                </a:path>
                <a:path w="2981325" h="192404">
                  <a:moveTo>
                    <a:pt x="1188716" y="100584"/>
                  </a:moveTo>
                  <a:lnTo>
                    <a:pt x="1213100" y="100584"/>
                  </a:lnTo>
                </a:path>
                <a:path w="2981325" h="192404">
                  <a:moveTo>
                    <a:pt x="1298444" y="100584"/>
                  </a:moveTo>
                  <a:lnTo>
                    <a:pt x="1304540" y="100584"/>
                  </a:lnTo>
                </a:path>
                <a:path w="2981325" h="192404">
                  <a:moveTo>
                    <a:pt x="1633724" y="0"/>
                  </a:moveTo>
                  <a:lnTo>
                    <a:pt x="1639820" y="0"/>
                  </a:lnTo>
                </a:path>
                <a:path w="2981325" h="192404">
                  <a:moveTo>
                    <a:pt x="1633724" y="9144"/>
                  </a:moveTo>
                  <a:lnTo>
                    <a:pt x="1639820" y="9144"/>
                  </a:lnTo>
                </a:path>
                <a:path w="2981325" h="192404">
                  <a:moveTo>
                    <a:pt x="1633724" y="18288"/>
                  </a:moveTo>
                  <a:lnTo>
                    <a:pt x="1639820" y="18288"/>
                  </a:lnTo>
                </a:path>
                <a:path w="2981325" h="192404">
                  <a:moveTo>
                    <a:pt x="1633724" y="27432"/>
                  </a:moveTo>
                  <a:lnTo>
                    <a:pt x="1639820" y="27432"/>
                  </a:lnTo>
                </a:path>
                <a:path w="2981325" h="192404">
                  <a:moveTo>
                    <a:pt x="1633724" y="36575"/>
                  </a:moveTo>
                  <a:lnTo>
                    <a:pt x="1639820" y="36575"/>
                  </a:lnTo>
                </a:path>
                <a:path w="2981325" h="192404">
                  <a:moveTo>
                    <a:pt x="1633724" y="45720"/>
                  </a:moveTo>
                  <a:lnTo>
                    <a:pt x="1639820" y="45720"/>
                  </a:lnTo>
                </a:path>
                <a:path w="2981325" h="192404">
                  <a:moveTo>
                    <a:pt x="1633724" y="54864"/>
                  </a:moveTo>
                  <a:lnTo>
                    <a:pt x="1639820" y="54864"/>
                  </a:lnTo>
                </a:path>
                <a:path w="2981325" h="192404">
                  <a:moveTo>
                    <a:pt x="1633724" y="64008"/>
                  </a:moveTo>
                  <a:lnTo>
                    <a:pt x="1639820" y="64008"/>
                  </a:lnTo>
                </a:path>
                <a:path w="2981325" h="192404">
                  <a:moveTo>
                    <a:pt x="1633724" y="73151"/>
                  </a:moveTo>
                  <a:lnTo>
                    <a:pt x="1639820" y="73151"/>
                  </a:lnTo>
                </a:path>
                <a:path w="2981325" h="192404">
                  <a:moveTo>
                    <a:pt x="1365500" y="82296"/>
                  </a:moveTo>
                  <a:lnTo>
                    <a:pt x="1395980" y="82296"/>
                  </a:lnTo>
                </a:path>
                <a:path w="2981325" h="192404">
                  <a:moveTo>
                    <a:pt x="1438652" y="82296"/>
                  </a:moveTo>
                  <a:lnTo>
                    <a:pt x="1499612" y="82296"/>
                  </a:lnTo>
                </a:path>
                <a:path w="2981325" h="192404">
                  <a:moveTo>
                    <a:pt x="1530092" y="82296"/>
                  </a:moveTo>
                  <a:lnTo>
                    <a:pt x="1591052" y="82296"/>
                  </a:lnTo>
                </a:path>
                <a:path w="2981325" h="192404">
                  <a:moveTo>
                    <a:pt x="1633724" y="82296"/>
                  </a:moveTo>
                  <a:lnTo>
                    <a:pt x="1639820" y="82296"/>
                  </a:lnTo>
                </a:path>
                <a:path w="2981325" h="192404">
                  <a:moveTo>
                    <a:pt x="1353308" y="91440"/>
                  </a:moveTo>
                  <a:lnTo>
                    <a:pt x="1402076" y="91440"/>
                  </a:lnTo>
                </a:path>
                <a:path w="2981325" h="192404">
                  <a:moveTo>
                    <a:pt x="1438652" y="91440"/>
                  </a:moveTo>
                  <a:lnTo>
                    <a:pt x="1499612" y="91440"/>
                  </a:lnTo>
                </a:path>
                <a:path w="2981325" h="192404">
                  <a:moveTo>
                    <a:pt x="1530092" y="91440"/>
                  </a:moveTo>
                  <a:lnTo>
                    <a:pt x="1591052" y="91440"/>
                  </a:lnTo>
                </a:path>
                <a:path w="2981325" h="192404">
                  <a:moveTo>
                    <a:pt x="1633724" y="91440"/>
                  </a:moveTo>
                  <a:lnTo>
                    <a:pt x="1639820" y="91440"/>
                  </a:lnTo>
                </a:path>
                <a:path w="2981325" h="192404">
                  <a:moveTo>
                    <a:pt x="1347212" y="100584"/>
                  </a:moveTo>
                  <a:lnTo>
                    <a:pt x="1365500" y="100584"/>
                  </a:lnTo>
                </a:path>
                <a:path w="2981325" h="192404">
                  <a:moveTo>
                    <a:pt x="1383788" y="100584"/>
                  </a:moveTo>
                  <a:lnTo>
                    <a:pt x="1414268" y="100584"/>
                  </a:lnTo>
                </a:path>
                <a:path w="2981325" h="192404">
                  <a:moveTo>
                    <a:pt x="1432556" y="100584"/>
                  </a:moveTo>
                  <a:lnTo>
                    <a:pt x="1456940" y="100584"/>
                  </a:lnTo>
                </a:path>
                <a:path w="2981325" h="192404">
                  <a:moveTo>
                    <a:pt x="1523996" y="100584"/>
                  </a:moveTo>
                  <a:lnTo>
                    <a:pt x="1548380" y="100584"/>
                  </a:lnTo>
                </a:path>
                <a:path w="2981325" h="192404">
                  <a:moveTo>
                    <a:pt x="1633724" y="100584"/>
                  </a:moveTo>
                  <a:lnTo>
                    <a:pt x="1639820" y="100584"/>
                  </a:lnTo>
                </a:path>
                <a:path w="2981325" h="192404">
                  <a:moveTo>
                    <a:pt x="1969004" y="0"/>
                  </a:moveTo>
                  <a:lnTo>
                    <a:pt x="1975100" y="0"/>
                  </a:lnTo>
                </a:path>
                <a:path w="2981325" h="192404">
                  <a:moveTo>
                    <a:pt x="1969004" y="9144"/>
                  </a:moveTo>
                  <a:lnTo>
                    <a:pt x="1975100" y="9144"/>
                  </a:lnTo>
                </a:path>
                <a:path w="2981325" h="192404">
                  <a:moveTo>
                    <a:pt x="1969004" y="18288"/>
                  </a:moveTo>
                  <a:lnTo>
                    <a:pt x="1975100" y="18288"/>
                  </a:lnTo>
                </a:path>
                <a:path w="2981325" h="192404">
                  <a:moveTo>
                    <a:pt x="1969004" y="27432"/>
                  </a:moveTo>
                  <a:lnTo>
                    <a:pt x="1975100" y="27432"/>
                  </a:lnTo>
                </a:path>
                <a:path w="2981325" h="192404">
                  <a:moveTo>
                    <a:pt x="1969004" y="36575"/>
                  </a:moveTo>
                  <a:lnTo>
                    <a:pt x="1975100" y="36575"/>
                  </a:lnTo>
                </a:path>
                <a:path w="2981325" h="192404">
                  <a:moveTo>
                    <a:pt x="1969004" y="45720"/>
                  </a:moveTo>
                  <a:lnTo>
                    <a:pt x="1975100" y="45720"/>
                  </a:lnTo>
                </a:path>
                <a:path w="2981325" h="192404">
                  <a:moveTo>
                    <a:pt x="1969004" y="54864"/>
                  </a:moveTo>
                  <a:lnTo>
                    <a:pt x="1975100" y="54864"/>
                  </a:lnTo>
                </a:path>
                <a:path w="2981325" h="192404">
                  <a:moveTo>
                    <a:pt x="1969004" y="64008"/>
                  </a:moveTo>
                  <a:lnTo>
                    <a:pt x="1975100" y="64008"/>
                  </a:lnTo>
                </a:path>
                <a:path w="2981325" h="192404">
                  <a:moveTo>
                    <a:pt x="1969004" y="73151"/>
                  </a:moveTo>
                  <a:lnTo>
                    <a:pt x="1975100" y="73151"/>
                  </a:lnTo>
                </a:path>
                <a:path w="2981325" h="192404">
                  <a:moveTo>
                    <a:pt x="1694684" y="82296"/>
                  </a:moveTo>
                  <a:lnTo>
                    <a:pt x="1731260" y="82296"/>
                  </a:lnTo>
                </a:path>
                <a:path w="2981325" h="192404">
                  <a:moveTo>
                    <a:pt x="1773932" y="82296"/>
                  </a:moveTo>
                  <a:lnTo>
                    <a:pt x="1834892" y="82296"/>
                  </a:lnTo>
                </a:path>
                <a:path w="2981325" h="192404">
                  <a:moveTo>
                    <a:pt x="1865372" y="82296"/>
                  </a:moveTo>
                  <a:lnTo>
                    <a:pt x="1926332" y="82296"/>
                  </a:lnTo>
                </a:path>
                <a:path w="2981325" h="192404">
                  <a:moveTo>
                    <a:pt x="1969004" y="82296"/>
                  </a:moveTo>
                  <a:lnTo>
                    <a:pt x="1975100" y="82296"/>
                  </a:lnTo>
                </a:path>
                <a:path w="2981325" h="192404">
                  <a:moveTo>
                    <a:pt x="1688588" y="91440"/>
                  </a:moveTo>
                  <a:lnTo>
                    <a:pt x="1737356" y="91440"/>
                  </a:lnTo>
                </a:path>
                <a:path w="2981325" h="192404">
                  <a:moveTo>
                    <a:pt x="1773932" y="91440"/>
                  </a:moveTo>
                  <a:lnTo>
                    <a:pt x="1834892" y="91440"/>
                  </a:lnTo>
                </a:path>
                <a:path w="2981325" h="192404">
                  <a:moveTo>
                    <a:pt x="1865372" y="91440"/>
                  </a:moveTo>
                  <a:lnTo>
                    <a:pt x="1926332" y="91440"/>
                  </a:lnTo>
                </a:path>
                <a:path w="2981325" h="192404">
                  <a:moveTo>
                    <a:pt x="1969004" y="91440"/>
                  </a:moveTo>
                  <a:lnTo>
                    <a:pt x="1975100" y="91440"/>
                  </a:lnTo>
                </a:path>
                <a:path w="2981325" h="192404">
                  <a:moveTo>
                    <a:pt x="2304284" y="0"/>
                  </a:moveTo>
                  <a:lnTo>
                    <a:pt x="2310380" y="0"/>
                  </a:lnTo>
                </a:path>
                <a:path w="2981325" h="192404">
                  <a:moveTo>
                    <a:pt x="2304284" y="9144"/>
                  </a:moveTo>
                  <a:lnTo>
                    <a:pt x="2310380" y="9144"/>
                  </a:lnTo>
                </a:path>
                <a:path w="2981325" h="192404">
                  <a:moveTo>
                    <a:pt x="2304284" y="18288"/>
                  </a:moveTo>
                  <a:lnTo>
                    <a:pt x="2310380" y="18288"/>
                  </a:lnTo>
                </a:path>
                <a:path w="2981325" h="192404">
                  <a:moveTo>
                    <a:pt x="2304284" y="27432"/>
                  </a:moveTo>
                  <a:lnTo>
                    <a:pt x="2310380" y="27432"/>
                  </a:lnTo>
                </a:path>
                <a:path w="2981325" h="192404">
                  <a:moveTo>
                    <a:pt x="2304284" y="36575"/>
                  </a:moveTo>
                  <a:lnTo>
                    <a:pt x="2310380" y="36575"/>
                  </a:lnTo>
                </a:path>
                <a:path w="2981325" h="192404">
                  <a:moveTo>
                    <a:pt x="2304284" y="45720"/>
                  </a:moveTo>
                  <a:lnTo>
                    <a:pt x="2310380" y="45720"/>
                  </a:lnTo>
                </a:path>
                <a:path w="2981325" h="192404">
                  <a:moveTo>
                    <a:pt x="2304284" y="54864"/>
                  </a:moveTo>
                  <a:lnTo>
                    <a:pt x="2310380" y="54864"/>
                  </a:lnTo>
                </a:path>
                <a:path w="2981325" h="192404">
                  <a:moveTo>
                    <a:pt x="2304284" y="64008"/>
                  </a:moveTo>
                  <a:lnTo>
                    <a:pt x="2310380" y="64008"/>
                  </a:lnTo>
                </a:path>
                <a:path w="2981325" h="192404">
                  <a:moveTo>
                    <a:pt x="2304284" y="73151"/>
                  </a:moveTo>
                  <a:lnTo>
                    <a:pt x="2310380" y="73151"/>
                  </a:lnTo>
                </a:path>
                <a:path w="2981325" h="192404">
                  <a:moveTo>
                    <a:pt x="2029964" y="82296"/>
                  </a:moveTo>
                  <a:lnTo>
                    <a:pt x="2066540" y="82296"/>
                  </a:lnTo>
                </a:path>
                <a:path w="2981325" h="192404">
                  <a:moveTo>
                    <a:pt x="2109212" y="82296"/>
                  </a:moveTo>
                  <a:lnTo>
                    <a:pt x="2170172" y="82296"/>
                  </a:lnTo>
                </a:path>
                <a:path w="2981325" h="192404">
                  <a:moveTo>
                    <a:pt x="2200652" y="82296"/>
                  </a:moveTo>
                  <a:lnTo>
                    <a:pt x="2261612" y="82296"/>
                  </a:lnTo>
                </a:path>
                <a:path w="2981325" h="192404">
                  <a:moveTo>
                    <a:pt x="2304284" y="82296"/>
                  </a:moveTo>
                  <a:lnTo>
                    <a:pt x="2310380" y="82296"/>
                  </a:lnTo>
                </a:path>
                <a:path w="2981325" h="192404">
                  <a:moveTo>
                    <a:pt x="2017772" y="91440"/>
                  </a:moveTo>
                  <a:lnTo>
                    <a:pt x="2072636" y="91440"/>
                  </a:lnTo>
                </a:path>
                <a:path w="2981325" h="192404">
                  <a:moveTo>
                    <a:pt x="2109212" y="91440"/>
                  </a:moveTo>
                  <a:lnTo>
                    <a:pt x="2170172" y="91440"/>
                  </a:lnTo>
                </a:path>
                <a:path w="2981325" h="192404">
                  <a:moveTo>
                    <a:pt x="2200652" y="91440"/>
                  </a:moveTo>
                  <a:lnTo>
                    <a:pt x="2261612" y="91440"/>
                  </a:lnTo>
                </a:path>
                <a:path w="2981325" h="192404">
                  <a:moveTo>
                    <a:pt x="2304284" y="91440"/>
                  </a:moveTo>
                  <a:lnTo>
                    <a:pt x="2310380" y="91440"/>
                  </a:lnTo>
                </a:path>
                <a:path w="2981325" h="192404">
                  <a:moveTo>
                    <a:pt x="2365244" y="82296"/>
                  </a:moveTo>
                  <a:lnTo>
                    <a:pt x="2401820" y="82296"/>
                  </a:lnTo>
                </a:path>
                <a:path w="2981325" h="192404">
                  <a:moveTo>
                    <a:pt x="2444492" y="82296"/>
                  </a:moveTo>
                  <a:lnTo>
                    <a:pt x="2505452" y="82296"/>
                  </a:lnTo>
                </a:path>
                <a:path w="2981325" h="192404">
                  <a:moveTo>
                    <a:pt x="2353052" y="91440"/>
                  </a:moveTo>
                  <a:lnTo>
                    <a:pt x="2407916" y="91440"/>
                  </a:lnTo>
                </a:path>
                <a:path w="2981325" h="192404">
                  <a:moveTo>
                    <a:pt x="2444492" y="91440"/>
                  </a:moveTo>
                  <a:lnTo>
                    <a:pt x="2505452" y="91440"/>
                  </a:lnTo>
                </a:path>
                <a:path w="2981325" h="192404">
                  <a:moveTo>
                    <a:pt x="1682492" y="100584"/>
                  </a:moveTo>
                  <a:lnTo>
                    <a:pt x="1700780" y="100584"/>
                  </a:lnTo>
                </a:path>
                <a:path w="2981325" h="192404">
                  <a:moveTo>
                    <a:pt x="1719068" y="100584"/>
                  </a:moveTo>
                  <a:lnTo>
                    <a:pt x="1749548" y="100584"/>
                  </a:lnTo>
                </a:path>
                <a:path w="2981325" h="192404">
                  <a:moveTo>
                    <a:pt x="1767836" y="100584"/>
                  </a:moveTo>
                  <a:lnTo>
                    <a:pt x="1792220" y="100584"/>
                  </a:lnTo>
                </a:path>
                <a:path w="2981325" h="192404">
                  <a:moveTo>
                    <a:pt x="1859276" y="100584"/>
                  </a:moveTo>
                  <a:lnTo>
                    <a:pt x="1883660" y="100584"/>
                  </a:lnTo>
                </a:path>
                <a:path w="2981325" h="192404">
                  <a:moveTo>
                    <a:pt x="1969004" y="100584"/>
                  </a:moveTo>
                  <a:lnTo>
                    <a:pt x="1975100" y="100584"/>
                  </a:lnTo>
                </a:path>
                <a:path w="2981325" h="192404">
                  <a:moveTo>
                    <a:pt x="2017772" y="100584"/>
                  </a:moveTo>
                  <a:lnTo>
                    <a:pt x="2036060" y="100584"/>
                  </a:lnTo>
                </a:path>
                <a:path w="2981325" h="192404">
                  <a:moveTo>
                    <a:pt x="2054348" y="100584"/>
                  </a:moveTo>
                  <a:lnTo>
                    <a:pt x="2084828" y="100584"/>
                  </a:lnTo>
                </a:path>
                <a:path w="2981325" h="192404">
                  <a:moveTo>
                    <a:pt x="2103116" y="100584"/>
                  </a:moveTo>
                  <a:lnTo>
                    <a:pt x="2127500" y="100584"/>
                  </a:lnTo>
                </a:path>
                <a:path w="2981325" h="192404">
                  <a:moveTo>
                    <a:pt x="2194556" y="100584"/>
                  </a:moveTo>
                  <a:lnTo>
                    <a:pt x="2218940" y="100584"/>
                  </a:lnTo>
                </a:path>
                <a:path w="2981325" h="192404">
                  <a:moveTo>
                    <a:pt x="2304284" y="100584"/>
                  </a:moveTo>
                  <a:lnTo>
                    <a:pt x="2310380" y="100584"/>
                  </a:lnTo>
                </a:path>
                <a:path w="2981325" h="192404">
                  <a:moveTo>
                    <a:pt x="2346956" y="100584"/>
                  </a:moveTo>
                  <a:lnTo>
                    <a:pt x="2371340" y="100584"/>
                  </a:lnTo>
                </a:path>
                <a:path w="2981325" h="192404">
                  <a:moveTo>
                    <a:pt x="2389628" y="100584"/>
                  </a:moveTo>
                  <a:lnTo>
                    <a:pt x="2420108" y="100584"/>
                  </a:lnTo>
                </a:path>
                <a:path w="2981325" h="192404">
                  <a:moveTo>
                    <a:pt x="2438396" y="100584"/>
                  </a:moveTo>
                  <a:lnTo>
                    <a:pt x="2462780" y="100584"/>
                  </a:lnTo>
                </a:path>
                <a:path w="2981325" h="192404">
                  <a:moveTo>
                    <a:pt x="963168" y="109728"/>
                  </a:moveTo>
                  <a:lnTo>
                    <a:pt x="969263" y="109728"/>
                  </a:lnTo>
                </a:path>
                <a:path w="2981325" h="192404">
                  <a:moveTo>
                    <a:pt x="1005840" y="109728"/>
                  </a:moveTo>
                  <a:lnTo>
                    <a:pt x="1030223" y="109728"/>
                  </a:lnTo>
                </a:path>
                <a:path w="2981325" h="192404">
                  <a:moveTo>
                    <a:pt x="1054604" y="109728"/>
                  </a:moveTo>
                  <a:lnTo>
                    <a:pt x="1078988" y="109728"/>
                  </a:lnTo>
                </a:path>
                <a:path w="2981325" h="192404">
                  <a:moveTo>
                    <a:pt x="1097276" y="109728"/>
                  </a:moveTo>
                  <a:lnTo>
                    <a:pt x="1115564" y="109728"/>
                  </a:lnTo>
                </a:path>
                <a:path w="2981325" h="192404">
                  <a:moveTo>
                    <a:pt x="1188716" y="109728"/>
                  </a:moveTo>
                  <a:lnTo>
                    <a:pt x="1207004" y="109728"/>
                  </a:lnTo>
                </a:path>
                <a:path w="2981325" h="192404">
                  <a:moveTo>
                    <a:pt x="1298444" y="109728"/>
                  </a:moveTo>
                  <a:lnTo>
                    <a:pt x="1304540" y="109728"/>
                  </a:lnTo>
                </a:path>
                <a:path w="2981325" h="192404">
                  <a:moveTo>
                    <a:pt x="1341116" y="109728"/>
                  </a:moveTo>
                  <a:lnTo>
                    <a:pt x="1365500" y="109728"/>
                  </a:lnTo>
                </a:path>
                <a:path w="2981325" h="192404">
                  <a:moveTo>
                    <a:pt x="1389884" y="109728"/>
                  </a:moveTo>
                  <a:lnTo>
                    <a:pt x="1414268" y="109728"/>
                  </a:lnTo>
                </a:path>
                <a:path w="2981325" h="192404">
                  <a:moveTo>
                    <a:pt x="1432556" y="109728"/>
                  </a:moveTo>
                  <a:lnTo>
                    <a:pt x="1450844" y="109728"/>
                  </a:lnTo>
                </a:path>
                <a:path w="2981325" h="192404">
                  <a:moveTo>
                    <a:pt x="1523996" y="109728"/>
                  </a:moveTo>
                  <a:lnTo>
                    <a:pt x="1542284" y="109728"/>
                  </a:lnTo>
                </a:path>
                <a:path w="2981325" h="192404">
                  <a:moveTo>
                    <a:pt x="1633724" y="109728"/>
                  </a:moveTo>
                  <a:lnTo>
                    <a:pt x="1639820" y="109728"/>
                  </a:lnTo>
                </a:path>
                <a:path w="2981325" h="192404">
                  <a:moveTo>
                    <a:pt x="1676396" y="109728"/>
                  </a:moveTo>
                  <a:lnTo>
                    <a:pt x="1694684" y="109728"/>
                  </a:lnTo>
                </a:path>
                <a:path w="2981325" h="192404">
                  <a:moveTo>
                    <a:pt x="1725164" y="109728"/>
                  </a:moveTo>
                  <a:lnTo>
                    <a:pt x="1749548" y="109728"/>
                  </a:lnTo>
                </a:path>
                <a:path w="2981325" h="192404">
                  <a:moveTo>
                    <a:pt x="1767836" y="109728"/>
                  </a:moveTo>
                  <a:lnTo>
                    <a:pt x="1786124" y="109728"/>
                  </a:lnTo>
                </a:path>
                <a:path w="2981325" h="192404">
                  <a:moveTo>
                    <a:pt x="1859276" y="109728"/>
                  </a:moveTo>
                  <a:lnTo>
                    <a:pt x="1877564" y="109728"/>
                  </a:lnTo>
                </a:path>
                <a:path w="2981325" h="192404">
                  <a:moveTo>
                    <a:pt x="1969004" y="109728"/>
                  </a:moveTo>
                  <a:lnTo>
                    <a:pt x="1975100" y="109728"/>
                  </a:lnTo>
                </a:path>
                <a:path w="2981325" h="192404">
                  <a:moveTo>
                    <a:pt x="2011676" y="109728"/>
                  </a:moveTo>
                  <a:lnTo>
                    <a:pt x="2029964" y="109728"/>
                  </a:lnTo>
                </a:path>
                <a:path w="2981325" h="192404">
                  <a:moveTo>
                    <a:pt x="2060444" y="109728"/>
                  </a:moveTo>
                  <a:lnTo>
                    <a:pt x="2084828" y="109728"/>
                  </a:lnTo>
                </a:path>
                <a:path w="2981325" h="192404">
                  <a:moveTo>
                    <a:pt x="2103116" y="109728"/>
                  </a:moveTo>
                  <a:lnTo>
                    <a:pt x="2121404" y="109728"/>
                  </a:lnTo>
                </a:path>
                <a:path w="2981325" h="192404">
                  <a:moveTo>
                    <a:pt x="2194556" y="109728"/>
                  </a:moveTo>
                  <a:lnTo>
                    <a:pt x="2212844" y="109728"/>
                  </a:lnTo>
                </a:path>
                <a:path w="2981325" h="192404">
                  <a:moveTo>
                    <a:pt x="2304284" y="109728"/>
                  </a:moveTo>
                  <a:lnTo>
                    <a:pt x="2310380" y="109728"/>
                  </a:lnTo>
                </a:path>
                <a:path w="2981325" h="192404">
                  <a:moveTo>
                    <a:pt x="2346956" y="109728"/>
                  </a:moveTo>
                  <a:lnTo>
                    <a:pt x="2365244" y="109728"/>
                  </a:lnTo>
                </a:path>
                <a:path w="2981325" h="192404">
                  <a:moveTo>
                    <a:pt x="2395724" y="109728"/>
                  </a:moveTo>
                  <a:lnTo>
                    <a:pt x="2420108" y="109728"/>
                  </a:lnTo>
                </a:path>
                <a:path w="2981325" h="192404">
                  <a:moveTo>
                    <a:pt x="2438396" y="109728"/>
                  </a:moveTo>
                  <a:lnTo>
                    <a:pt x="2456684" y="109728"/>
                  </a:lnTo>
                </a:path>
                <a:path w="2981325" h="192404">
                  <a:moveTo>
                    <a:pt x="963168" y="118872"/>
                  </a:moveTo>
                  <a:lnTo>
                    <a:pt x="969263" y="118872"/>
                  </a:lnTo>
                </a:path>
                <a:path w="2981325" h="192404">
                  <a:moveTo>
                    <a:pt x="1005840" y="118872"/>
                  </a:moveTo>
                  <a:lnTo>
                    <a:pt x="1030223" y="118872"/>
                  </a:lnTo>
                </a:path>
                <a:path w="2981325" h="192404">
                  <a:moveTo>
                    <a:pt x="1054604" y="118872"/>
                  </a:moveTo>
                  <a:lnTo>
                    <a:pt x="1078988" y="118872"/>
                  </a:lnTo>
                </a:path>
                <a:path w="2981325" h="192404">
                  <a:moveTo>
                    <a:pt x="1097276" y="118872"/>
                  </a:moveTo>
                  <a:lnTo>
                    <a:pt x="1115564" y="118872"/>
                  </a:lnTo>
                </a:path>
                <a:path w="2981325" h="192404">
                  <a:moveTo>
                    <a:pt x="1188716" y="118872"/>
                  </a:moveTo>
                  <a:lnTo>
                    <a:pt x="1207004" y="118872"/>
                  </a:lnTo>
                </a:path>
                <a:path w="2981325" h="192404">
                  <a:moveTo>
                    <a:pt x="1298444" y="118872"/>
                  </a:moveTo>
                  <a:lnTo>
                    <a:pt x="1304540" y="118872"/>
                  </a:lnTo>
                </a:path>
                <a:path w="2981325" h="192404">
                  <a:moveTo>
                    <a:pt x="1341116" y="118872"/>
                  </a:moveTo>
                  <a:lnTo>
                    <a:pt x="1365500" y="118872"/>
                  </a:lnTo>
                </a:path>
                <a:path w="2981325" h="192404">
                  <a:moveTo>
                    <a:pt x="1389884" y="118872"/>
                  </a:moveTo>
                  <a:lnTo>
                    <a:pt x="1414268" y="118872"/>
                  </a:lnTo>
                </a:path>
                <a:path w="2981325" h="192404">
                  <a:moveTo>
                    <a:pt x="1432556" y="118872"/>
                  </a:moveTo>
                  <a:lnTo>
                    <a:pt x="1450844" y="118872"/>
                  </a:lnTo>
                </a:path>
                <a:path w="2981325" h="192404">
                  <a:moveTo>
                    <a:pt x="1523996" y="118872"/>
                  </a:moveTo>
                  <a:lnTo>
                    <a:pt x="1542284" y="118872"/>
                  </a:lnTo>
                </a:path>
                <a:path w="2981325" h="192404">
                  <a:moveTo>
                    <a:pt x="1633724" y="118872"/>
                  </a:moveTo>
                  <a:lnTo>
                    <a:pt x="1639820" y="118872"/>
                  </a:lnTo>
                </a:path>
                <a:path w="2981325" h="192404">
                  <a:moveTo>
                    <a:pt x="1676396" y="118872"/>
                  </a:moveTo>
                  <a:lnTo>
                    <a:pt x="1694684" y="118872"/>
                  </a:lnTo>
                </a:path>
                <a:path w="2981325" h="192404">
                  <a:moveTo>
                    <a:pt x="1725164" y="118872"/>
                  </a:moveTo>
                  <a:lnTo>
                    <a:pt x="1749548" y="118872"/>
                  </a:lnTo>
                </a:path>
                <a:path w="2981325" h="192404">
                  <a:moveTo>
                    <a:pt x="1767836" y="118872"/>
                  </a:moveTo>
                  <a:lnTo>
                    <a:pt x="1786124" y="118872"/>
                  </a:lnTo>
                </a:path>
                <a:path w="2981325" h="192404">
                  <a:moveTo>
                    <a:pt x="1859276" y="118872"/>
                  </a:moveTo>
                  <a:lnTo>
                    <a:pt x="1877564" y="118872"/>
                  </a:lnTo>
                </a:path>
                <a:path w="2981325" h="192404">
                  <a:moveTo>
                    <a:pt x="1969004" y="118872"/>
                  </a:moveTo>
                  <a:lnTo>
                    <a:pt x="1975100" y="118872"/>
                  </a:lnTo>
                </a:path>
                <a:path w="2981325" h="192404">
                  <a:moveTo>
                    <a:pt x="2011676" y="118872"/>
                  </a:moveTo>
                  <a:lnTo>
                    <a:pt x="2029964" y="118872"/>
                  </a:lnTo>
                </a:path>
                <a:path w="2981325" h="192404">
                  <a:moveTo>
                    <a:pt x="2060444" y="118872"/>
                  </a:moveTo>
                  <a:lnTo>
                    <a:pt x="2084828" y="118872"/>
                  </a:lnTo>
                </a:path>
                <a:path w="2981325" h="192404">
                  <a:moveTo>
                    <a:pt x="2103116" y="118872"/>
                  </a:moveTo>
                  <a:lnTo>
                    <a:pt x="2121404" y="118872"/>
                  </a:lnTo>
                </a:path>
                <a:path w="2981325" h="192404">
                  <a:moveTo>
                    <a:pt x="2194556" y="118872"/>
                  </a:moveTo>
                  <a:lnTo>
                    <a:pt x="2212844" y="118872"/>
                  </a:lnTo>
                </a:path>
                <a:path w="2981325" h="192404">
                  <a:moveTo>
                    <a:pt x="2304284" y="118872"/>
                  </a:moveTo>
                  <a:lnTo>
                    <a:pt x="2310380" y="118872"/>
                  </a:lnTo>
                </a:path>
                <a:path w="2981325" h="192404">
                  <a:moveTo>
                    <a:pt x="2346956" y="118872"/>
                  </a:moveTo>
                  <a:lnTo>
                    <a:pt x="2365244" y="118872"/>
                  </a:lnTo>
                </a:path>
                <a:path w="2981325" h="192404">
                  <a:moveTo>
                    <a:pt x="2395724" y="118872"/>
                  </a:moveTo>
                  <a:lnTo>
                    <a:pt x="2420108" y="118872"/>
                  </a:lnTo>
                </a:path>
                <a:path w="2981325" h="192404">
                  <a:moveTo>
                    <a:pt x="2438396" y="118872"/>
                  </a:moveTo>
                  <a:lnTo>
                    <a:pt x="2456684" y="118872"/>
                  </a:lnTo>
                </a:path>
                <a:path w="2981325" h="192404">
                  <a:moveTo>
                    <a:pt x="2566412" y="82296"/>
                  </a:moveTo>
                  <a:lnTo>
                    <a:pt x="2590796" y="82296"/>
                  </a:lnTo>
                </a:path>
                <a:path w="2981325" h="192404">
                  <a:moveTo>
                    <a:pt x="2566412" y="91440"/>
                  </a:moveTo>
                  <a:lnTo>
                    <a:pt x="2590796" y="91440"/>
                  </a:lnTo>
                </a:path>
                <a:path w="2981325" h="192404">
                  <a:moveTo>
                    <a:pt x="2554220" y="100584"/>
                  </a:moveTo>
                  <a:lnTo>
                    <a:pt x="2590796" y="100584"/>
                  </a:lnTo>
                </a:path>
                <a:path w="2981325" h="192404">
                  <a:moveTo>
                    <a:pt x="2554220" y="109728"/>
                  </a:moveTo>
                  <a:lnTo>
                    <a:pt x="2590796" y="109728"/>
                  </a:lnTo>
                </a:path>
                <a:path w="2981325" h="192404">
                  <a:moveTo>
                    <a:pt x="2548124" y="118872"/>
                  </a:moveTo>
                  <a:lnTo>
                    <a:pt x="2590796" y="118872"/>
                  </a:lnTo>
                </a:path>
                <a:path w="2981325" h="192404">
                  <a:moveTo>
                    <a:pt x="963168" y="128016"/>
                  </a:moveTo>
                  <a:lnTo>
                    <a:pt x="969263" y="128016"/>
                  </a:lnTo>
                </a:path>
                <a:path w="2981325" h="192404">
                  <a:moveTo>
                    <a:pt x="1054604" y="128016"/>
                  </a:moveTo>
                  <a:lnTo>
                    <a:pt x="1078988" y="128016"/>
                  </a:lnTo>
                </a:path>
                <a:path w="2981325" h="192404">
                  <a:moveTo>
                    <a:pt x="1097276" y="128016"/>
                  </a:moveTo>
                  <a:lnTo>
                    <a:pt x="1115564" y="128016"/>
                  </a:lnTo>
                </a:path>
                <a:path w="2981325" h="192404">
                  <a:moveTo>
                    <a:pt x="1121660" y="128016"/>
                  </a:moveTo>
                  <a:lnTo>
                    <a:pt x="1152140" y="128016"/>
                  </a:lnTo>
                </a:path>
                <a:path w="2981325" h="192404">
                  <a:moveTo>
                    <a:pt x="1188716" y="128016"/>
                  </a:moveTo>
                  <a:lnTo>
                    <a:pt x="1207004" y="128016"/>
                  </a:lnTo>
                </a:path>
                <a:path w="2981325" h="192404">
                  <a:moveTo>
                    <a:pt x="1213100" y="128016"/>
                  </a:moveTo>
                  <a:lnTo>
                    <a:pt x="1243580" y="128016"/>
                  </a:lnTo>
                </a:path>
                <a:path w="2981325" h="192404">
                  <a:moveTo>
                    <a:pt x="1298444" y="128016"/>
                  </a:moveTo>
                  <a:lnTo>
                    <a:pt x="1304540" y="128016"/>
                  </a:lnTo>
                </a:path>
                <a:path w="2981325" h="192404">
                  <a:moveTo>
                    <a:pt x="1389884" y="128016"/>
                  </a:moveTo>
                  <a:lnTo>
                    <a:pt x="1414268" y="128016"/>
                  </a:lnTo>
                </a:path>
                <a:path w="2981325" h="192404">
                  <a:moveTo>
                    <a:pt x="1432556" y="128016"/>
                  </a:moveTo>
                  <a:lnTo>
                    <a:pt x="1450844" y="128016"/>
                  </a:lnTo>
                </a:path>
                <a:path w="2981325" h="192404">
                  <a:moveTo>
                    <a:pt x="1456940" y="128016"/>
                  </a:moveTo>
                  <a:lnTo>
                    <a:pt x="1487420" y="128016"/>
                  </a:lnTo>
                </a:path>
                <a:path w="2981325" h="192404">
                  <a:moveTo>
                    <a:pt x="1523996" y="128016"/>
                  </a:moveTo>
                  <a:lnTo>
                    <a:pt x="1542284" y="128016"/>
                  </a:lnTo>
                </a:path>
                <a:path w="2981325" h="192404">
                  <a:moveTo>
                    <a:pt x="1548380" y="128016"/>
                  </a:moveTo>
                  <a:lnTo>
                    <a:pt x="1578860" y="128016"/>
                  </a:lnTo>
                </a:path>
                <a:path w="2981325" h="192404">
                  <a:moveTo>
                    <a:pt x="1633724" y="128016"/>
                  </a:moveTo>
                  <a:lnTo>
                    <a:pt x="1639820" y="128016"/>
                  </a:lnTo>
                </a:path>
                <a:path w="2981325" h="192404">
                  <a:moveTo>
                    <a:pt x="1725164" y="128016"/>
                  </a:moveTo>
                  <a:lnTo>
                    <a:pt x="1749548" y="128016"/>
                  </a:lnTo>
                </a:path>
                <a:path w="2981325" h="192404">
                  <a:moveTo>
                    <a:pt x="1767836" y="128016"/>
                  </a:moveTo>
                  <a:lnTo>
                    <a:pt x="1786124" y="128016"/>
                  </a:lnTo>
                </a:path>
                <a:path w="2981325" h="192404">
                  <a:moveTo>
                    <a:pt x="1792220" y="128016"/>
                  </a:moveTo>
                  <a:lnTo>
                    <a:pt x="1822700" y="128016"/>
                  </a:lnTo>
                </a:path>
                <a:path w="2981325" h="192404">
                  <a:moveTo>
                    <a:pt x="1859276" y="128016"/>
                  </a:moveTo>
                  <a:lnTo>
                    <a:pt x="1877564" y="128016"/>
                  </a:lnTo>
                </a:path>
                <a:path w="2981325" h="192404">
                  <a:moveTo>
                    <a:pt x="1883660" y="128016"/>
                  </a:moveTo>
                  <a:lnTo>
                    <a:pt x="1914140" y="128016"/>
                  </a:lnTo>
                </a:path>
                <a:path w="2981325" h="192404">
                  <a:moveTo>
                    <a:pt x="1969004" y="128016"/>
                  </a:moveTo>
                  <a:lnTo>
                    <a:pt x="1975100" y="128016"/>
                  </a:lnTo>
                </a:path>
                <a:path w="2981325" h="192404">
                  <a:moveTo>
                    <a:pt x="2060444" y="128016"/>
                  </a:moveTo>
                  <a:lnTo>
                    <a:pt x="2084828" y="128016"/>
                  </a:lnTo>
                </a:path>
                <a:path w="2981325" h="192404">
                  <a:moveTo>
                    <a:pt x="2103116" y="128016"/>
                  </a:moveTo>
                  <a:lnTo>
                    <a:pt x="2121404" y="128016"/>
                  </a:lnTo>
                </a:path>
                <a:path w="2981325" h="192404">
                  <a:moveTo>
                    <a:pt x="2127500" y="128016"/>
                  </a:moveTo>
                  <a:lnTo>
                    <a:pt x="2157980" y="128016"/>
                  </a:lnTo>
                </a:path>
                <a:path w="2981325" h="192404">
                  <a:moveTo>
                    <a:pt x="2194556" y="128016"/>
                  </a:moveTo>
                  <a:lnTo>
                    <a:pt x="2212844" y="128016"/>
                  </a:lnTo>
                </a:path>
                <a:path w="2981325" h="192404">
                  <a:moveTo>
                    <a:pt x="2218940" y="128016"/>
                  </a:moveTo>
                  <a:lnTo>
                    <a:pt x="2249420" y="128016"/>
                  </a:lnTo>
                </a:path>
                <a:path w="2981325" h="192404">
                  <a:moveTo>
                    <a:pt x="2304284" y="128016"/>
                  </a:moveTo>
                  <a:lnTo>
                    <a:pt x="2310380" y="128016"/>
                  </a:lnTo>
                </a:path>
                <a:path w="2981325" h="192404">
                  <a:moveTo>
                    <a:pt x="2395724" y="128016"/>
                  </a:moveTo>
                  <a:lnTo>
                    <a:pt x="2420108" y="128016"/>
                  </a:lnTo>
                </a:path>
                <a:path w="2981325" h="192404">
                  <a:moveTo>
                    <a:pt x="2438396" y="128016"/>
                  </a:moveTo>
                  <a:lnTo>
                    <a:pt x="2456684" y="128016"/>
                  </a:lnTo>
                </a:path>
                <a:path w="2981325" h="192404">
                  <a:moveTo>
                    <a:pt x="2462780" y="128016"/>
                  </a:moveTo>
                  <a:lnTo>
                    <a:pt x="2493260" y="128016"/>
                  </a:lnTo>
                </a:path>
                <a:path w="2981325" h="192404">
                  <a:moveTo>
                    <a:pt x="2542028" y="128016"/>
                  </a:moveTo>
                  <a:lnTo>
                    <a:pt x="2560316" y="128016"/>
                  </a:lnTo>
                </a:path>
                <a:path w="2981325" h="192404">
                  <a:moveTo>
                    <a:pt x="2566412" y="128016"/>
                  </a:moveTo>
                  <a:lnTo>
                    <a:pt x="2590796" y="128016"/>
                  </a:lnTo>
                </a:path>
                <a:path w="2981325" h="192404">
                  <a:moveTo>
                    <a:pt x="963168" y="137160"/>
                  </a:moveTo>
                  <a:lnTo>
                    <a:pt x="969263" y="137160"/>
                  </a:lnTo>
                </a:path>
                <a:path w="2981325" h="192404">
                  <a:moveTo>
                    <a:pt x="1054604" y="137160"/>
                  </a:moveTo>
                  <a:lnTo>
                    <a:pt x="1078988" y="137160"/>
                  </a:lnTo>
                </a:path>
                <a:path w="2981325" h="192404">
                  <a:moveTo>
                    <a:pt x="1091180" y="137160"/>
                  </a:moveTo>
                  <a:lnTo>
                    <a:pt x="1158236" y="137160"/>
                  </a:lnTo>
                </a:path>
                <a:path w="2981325" h="192404">
                  <a:moveTo>
                    <a:pt x="1182620" y="137160"/>
                  </a:moveTo>
                  <a:lnTo>
                    <a:pt x="1249676" y="137160"/>
                  </a:lnTo>
                </a:path>
                <a:path w="2981325" h="192404">
                  <a:moveTo>
                    <a:pt x="1298444" y="137160"/>
                  </a:moveTo>
                  <a:lnTo>
                    <a:pt x="1304540" y="137160"/>
                  </a:lnTo>
                </a:path>
                <a:path w="2981325" h="192404">
                  <a:moveTo>
                    <a:pt x="1389884" y="137160"/>
                  </a:moveTo>
                  <a:lnTo>
                    <a:pt x="1414268" y="137160"/>
                  </a:lnTo>
                </a:path>
                <a:path w="2981325" h="192404">
                  <a:moveTo>
                    <a:pt x="1426460" y="137160"/>
                  </a:moveTo>
                  <a:lnTo>
                    <a:pt x="1493516" y="137160"/>
                  </a:lnTo>
                </a:path>
                <a:path w="2981325" h="192404">
                  <a:moveTo>
                    <a:pt x="1517900" y="137160"/>
                  </a:moveTo>
                  <a:lnTo>
                    <a:pt x="1584956" y="137160"/>
                  </a:lnTo>
                </a:path>
                <a:path w="2981325" h="192404">
                  <a:moveTo>
                    <a:pt x="1633724" y="137160"/>
                  </a:moveTo>
                  <a:lnTo>
                    <a:pt x="1639820" y="137160"/>
                  </a:lnTo>
                </a:path>
                <a:path w="2981325" h="192404">
                  <a:moveTo>
                    <a:pt x="1725164" y="137160"/>
                  </a:moveTo>
                  <a:lnTo>
                    <a:pt x="1749548" y="137160"/>
                  </a:lnTo>
                </a:path>
                <a:path w="2981325" h="192404">
                  <a:moveTo>
                    <a:pt x="1761740" y="137160"/>
                  </a:moveTo>
                  <a:lnTo>
                    <a:pt x="1828796" y="137160"/>
                  </a:lnTo>
                </a:path>
                <a:path w="2981325" h="192404">
                  <a:moveTo>
                    <a:pt x="1853180" y="137160"/>
                  </a:moveTo>
                  <a:lnTo>
                    <a:pt x="1920236" y="137160"/>
                  </a:lnTo>
                </a:path>
                <a:path w="2981325" h="192404">
                  <a:moveTo>
                    <a:pt x="1969004" y="137160"/>
                  </a:moveTo>
                  <a:lnTo>
                    <a:pt x="1975100" y="137160"/>
                  </a:lnTo>
                </a:path>
                <a:path w="2981325" h="192404">
                  <a:moveTo>
                    <a:pt x="2060444" y="137160"/>
                  </a:moveTo>
                  <a:lnTo>
                    <a:pt x="2084828" y="137160"/>
                  </a:lnTo>
                </a:path>
                <a:path w="2981325" h="192404">
                  <a:moveTo>
                    <a:pt x="2097020" y="137160"/>
                  </a:moveTo>
                  <a:lnTo>
                    <a:pt x="2164076" y="137160"/>
                  </a:lnTo>
                </a:path>
                <a:path w="2981325" h="192404">
                  <a:moveTo>
                    <a:pt x="2188460" y="137160"/>
                  </a:moveTo>
                  <a:lnTo>
                    <a:pt x="2255516" y="137160"/>
                  </a:lnTo>
                </a:path>
                <a:path w="2981325" h="192404">
                  <a:moveTo>
                    <a:pt x="2304284" y="137160"/>
                  </a:moveTo>
                  <a:lnTo>
                    <a:pt x="2310380" y="137160"/>
                  </a:lnTo>
                </a:path>
                <a:path w="2981325" h="192404">
                  <a:moveTo>
                    <a:pt x="2395724" y="137160"/>
                  </a:moveTo>
                  <a:lnTo>
                    <a:pt x="2420108" y="137160"/>
                  </a:lnTo>
                </a:path>
                <a:path w="2981325" h="192404">
                  <a:moveTo>
                    <a:pt x="2432300" y="137160"/>
                  </a:moveTo>
                  <a:lnTo>
                    <a:pt x="2499356" y="137160"/>
                  </a:lnTo>
                </a:path>
                <a:path w="2981325" h="192404">
                  <a:moveTo>
                    <a:pt x="2542028" y="137160"/>
                  </a:moveTo>
                  <a:lnTo>
                    <a:pt x="2560316" y="137160"/>
                  </a:lnTo>
                </a:path>
                <a:path w="2981325" h="192404">
                  <a:moveTo>
                    <a:pt x="2566412" y="137160"/>
                  </a:moveTo>
                  <a:lnTo>
                    <a:pt x="2590796" y="137160"/>
                  </a:lnTo>
                </a:path>
                <a:path w="2981325" h="192404">
                  <a:moveTo>
                    <a:pt x="963168" y="146304"/>
                  </a:moveTo>
                  <a:lnTo>
                    <a:pt x="969263" y="146304"/>
                  </a:lnTo>
                </a:path>
                <a:path w="2981325" h="192404">
                  <a:moveTo>
                    <a:pt x="1048508" y="146304"/>
                  </a:moveTo>
                  <a:lnTo>
                    <a:pt x="1072892" y="146304"/>
                  </a:lnTo>
                </a:path>
                <a:path w="2981325" h="192404">
                  <a:moveTo>
                    <a:pt x="1091180" y="146304"/>
                  </a:moveTo>
                  <a:lnTo>
                    <a:pt x="1164332" y="146304"/>
                  </a:lnTo>
                </a:path>
                <a:path w="2981325" h="192404">
                  <a:moveTo>
                    <a:pt x="1182620" y="146304"/>
                  </a:moveTo>
                  <a:lnTo>
                    <a:pt x="1255772" y="146304"/>
                  </a:lnTo>
                </a:path>
                <a:path w="2981325" h="192404">
                  <a:moveTo>
                    <a:pt x="1298444" y="146304"/>
                  </a:moveTo>
                  <a:lnTo>
                    <a:pt x="1304540" y="146304"/>
                  </a:lnTo>
                </a:path>
                <a:path w="2981325" h="192404">
                  <a:moveTo>
                    <a:pt x="1383788" y="146304"/>
                  </a:moveTo>
                  <a:lnTo>
                    <a:pt x="1408172" y="146304"/>
                  </a:lnTo>
                </a:path>
                <a:path w="2981325" h="192404">
                  <a:moveTo>
                    <a:pt x="1426460" y="146304"/>
                  </a:moveTo>
                  <a:lnTo>
                    <a:pt x="1499612" y="146304"/>
                  </a:lnTo>
                </a:path>
                <a:path w="2981325" h="192404">
                  <a:moveTo>
                    <a:pt x="1517900" y="146304"/>
                  </a:moveTo>
                  <a:lnTo>
                    <a:pt x="1591052" y="146304"/>
                  </a:lnTo>
                </a:path>
                <a:path w="2981325" h="192404">
                  <a:moveTo>
                    <a:pt x="1633724" y="146304"/>
                  </a:moveTo>
                  <a:lnTo>
                    <a:pt x="1639820" y="146304"/>
                  </a:lnTo>
                </a:path>
                <a:path w="2981325" h="192404">
                  <a:moveTo>
                    <a:pt x="1719068" y="146304"/>
                  </a:moveTo>
                  <a:lnTo>
                    <a:pt x="1743452" y="146304"/>
                  </a:lnTo>
                </a:path>
                <a:path w="2981325" h="192404">
                  <a:moveTo>
                    <a:pt x="1761740" y="146304"/>
                  </a:moveTo>
                  <a:lnTo>
                    <a:pt x="1834892" y="146304"/>
                  </a:lnTo>
                </a:path>
                <a:path w="2981325" h="192404">
                  <a:moveTo>
                    <a:pt x="1853180" y="146304"/>
                  </a:moveTo>
                  <a:lnTo>
                    <a:pt x="1926332" y="146304"/>
                  </a:lnTo>
                </a:path>
                <a:path w="2981325" h="192404">
                  <a:moveTo>
                    <a:pt x="1969004" y="146304"/>
                  </a:moveTo>
                  <a:lnTo>
                    <a:pt x="1975100" y="146304"/>
                  </a:lnTo>
                </a:path>
                <a:path w="2981325" h="192404">
                  <a:moveTo>
                    <a:pt x="2054348" y="146304"/>
                  </a:moveTo>
                  <a:lnTo>
                    <a:pt x="2078732" y="146304"/>
                  </a:lnTo>
                </a:path>
                <a:path w="2981325" h="192404">
                  <a:moveTo>
                    <a:pt x="2097020" y="146304"/>
                  </a:moveTo>
                  <a:lnTo>
                    <a:pt x="2170172" y="146304"/>
                  </a:lnTo>
                </a:path>
                <a:path w="2981325" h="192404">
                  <a:moveTo>
                    <a:pt x="2188460" y="146304"/>
                  </a:moveTo>
                  <a:lnTo>
                    <a:pt x="2261612" y="146304"/>
                  </a:lnTo>
                </a:path>
                <a:path w="2981325" h="192404">
                  <a:moveTo>
                    <a:pt x="2304284" y="146304"/>
                  </a:moveTo>
                  <a:lnTo>
                    <a:pt x="2310380" y="146304"/>
                  </a:lnTo>
                </a:path>
                <a:path w="2981325" h="192404">
                  <a:moveTo>
                    <a:pt x="2389628" y="146304"/>
                  </a:moveTo>
                  <a:lnTo>
                    <a:pt x="2414012" y="146304"/>
                  </a:lnTo>
                </a:path>
                <a:path w="2981325" h="192404">
                  <a:moveTo>
                    <a:pt x="2432300" y="146304"/>
                  </a:moveTo>
                  <a:lnTo>
                    <a:pt x="2505452" y="146304"/>
                  </a:lnTo>
                </a:path>
                <a:path w="2981325" h="192404">
                  <a:moveTo>
                    <a:pt x="2535932" y="146304"/>
                  </a:moveTo>
                  <a:lnTo>
                    <a:pt x="2554220" y="146304"/>
                  </a:lnTo>
                </a:path>
                <a:path w="2981325" h="192404">
                  <a:moveTo>
                    <a:pt x="2566412" y="146304"/>
                  </a:moveTo>
                  <a:lnTo>
                    <a:pt x="2590796" y="146304"/>
                  </a:lnTo>
                </a:path>
                <a:path w="2981325" h="192404">
                  <a:moveTo>
                    <a:pt x="963168" y="155448"/>
                  </a:moveTo>
                  <a:lnTo>
                    <a:pt x="969263" y="155448"/>
                  </a:lnTo>
                </a:path>
                <a:path w="2981325" h="192404">
                  <a:moveTo>
                    <a:pt x="1042416" y="155448"/>
                  </a:moveTo>
                  <a:lnTo>
                    <a:pt x="1072896" y="155448"/>
                  </a:lnTo>
                </a:path>
                <a:path w="2981325" h="192404">
                  <a:moveTo>
                    <a:pt x="1091180" y="155448"/>
                  </a:moveTo>
                  <a:lnTo>
                    <a:pt x="1115564" y="155448"/>
                  </a:lnTo>
                </a:path>
                <a:path w="2981325" h="192404">
                  <a:moveTo>
                    <a:pt x="1139948" y="155448"/>
                  </a:moveTo>
                  <a:lnTo>
                    <a:pt x="1164332" y="155448"/>
                  </a:lnTo>
                </a:path>
                <a:path w="2981325" h="192404">
                  <a:moveTo>
                    <a:pt x="1182620" y="155448"/>
                  </a:moveTo>
                  <a:lnTo>
                    <a:pt x="1207004" y="155448"/>
                  </a:lnTo>
                </a:path>
                <a:path w="2981325" h="192404">
                  <a:moveTo>
                    <a:pt x="1231388" y="155448"/>
                  </a:moveTo>
                  <a:lnTo>
                    <a:pt x="1255772" y="155448"/>
                  </a:lnTo>
                </a:path>
                <a:path w="2981325" h="192404">
                  <a:moveTo>
                    <a:pt x="1298444" y="155448"/>
                  </a:moveTo>
                  <a:lnTo>
                    <a:pt x="1304540" y="155448"/>
                  </a:lnTo>
                </a:path>
                <a:path w="2981325" h="192404">
                  <a:moveTo>
                    <a:pt x="1377692" y="155448"/>
                  </a:moveTo>
                  <a:lnTo>
                    <a:pt x="1408172" y="155448"/>
                  </a:lnTo>
                </a:path>
                <a:path w="2981325" h="192404">
                  <a:moveTo>
                    <a:pt x="1426460" y="155448"/>
                  </a:moveTo>
                  <a:lnTo>
                    <a:pt x="1450844" y="155448"/>
                  </a:lnTo>
                </a:path>
                <a:path w="2981325" h="192404">
                  <a:moveTo>
                    <a:pt x="1475228" y="155448"/>
                  </a:moveTo>
                  <a:lnTo>
                    <a:pt x="1499612" y="155448"/>
                  </a:lnTo>
                </a:path>
                <a:path w="2981325" h="192404">
                  <a:moveTo>
                    <a:pt x="1517900" y="155448"/>
                  </a:moveTo>
                  <a:lnTo>
                    <a:pt x="1542284" y="155448"/>
                  </a:lnTo>
                </a:path>
                <a:path w="2981325" h="192404">
                  <a:moveTo>
                    <a:pt x="1566668" y="155448"/>
                  </a:moveTo>
                  <a:lnTo>
                    <a:pt x="1591052" y="155448"/>
                  </a:lnTo>
                </a:path>
                <a:path w="2981325" h="192404">
                  <a:moveTo>
                    <a:pt x="1633724" y="155448"/>
                  </a:moveTo>
                  <a:lnTo>
                    <a:pt x="1639820" y="155448"/>
                  </a:lnTo>
                </a:path>
                <a:path w="2981325" h="192404">
                  <a:moveTo>
                    <a:pt x="1712972" y="155448"/>
                  </a:moveTo>
                  <a:lnTo>
                    <a:pt x="1743452" y="155448"/>
                  </a:lnTo>
                </a:path>
                <a:path w="2981325" h="192404">
                  <a:moveTo>
                    <a:pt x="1761740" y="155448"/>
                  </a:moveTo>
                  <a:lnTo>
                    <a:pt x="1786124" y="155448"/>
                  </a:lnTo>
                </a:path>
                <a:path w="2981325" h="192404">
                  <a:moveTo>
                    <a:pt x="1810508" y="155448"/>
                  </a:moveTo>
                  <a:lnTo>
                    <a:pt x="1834892" y="155448"/>
                  </a:lnTo>
                </a:path>
                <a:path w="2981325" h="192404">
                  <a:moveTo>
                    <a:pt x="1853180" y="155448"/>
                  </a:moveTo>
                  <a:lnTo>
                    <a:pt x="1877564" y="155448"/>
                  </a:lnTo>
                </a:path>
                <a:path w="2981325" h="192404">
                  <a:moveTo>
                    <a:pt x="1901948" y="155448"/>
                  </a:moveTo>
                  <a:lnTo>
                    <a:pt x="1926332" y="155448"/>
                  </a:lnTo>
                </a:path>
                <a:path w="2981325" h="192404">
                  <a:moveTo>
                    <a:pt x="1969004" y="155448"/>
                  </a:moveTo>
                  <a:lnTo>
                    <a:pt x="1975100" y="155448"/>
                  </a:lnTo>
                </a:path>
                <a:path w="2981325" h="192404">
                  <a:moveTo>
                    <a:pt x="2048252" y="155448"/>
                  </a:moveTo>
                  <a:lnTo>
                    <a:pt x="2078732" y="155448"/>
                  </a:lnTo>
                </a:path>
                <a:path w="2981325" h="192404">
                  <a:moveTo>
                    <a:pt x="2097020" y="155448"/>
                  </a:moveTo>
                  <a:lnTo>
                    <a:pt x="2121404" y="155448"/>
                  </a:lnTo>
                </a:path>
                <a:path w="2981325" h="192404">
                  <a:moveTo>
                    <a:pt x="2145788" y="155448"/>
                  </a:moveTo>
                  <a:lnTo>
                    <a:pt x="2170172" y="155448"/>
                  </a:lnTo>
                </a:path>
                <a:path w="2981325" h="192404">
                  <a:moveTo>
                    <a:pt x="2188460" y="155448"/>
                  </a:moveTo>
                  <a:lnTo>
                    <a:pt x="2212844" y="155448"/>
                  </a:lnTo>
                </a:path>
                <a:path w="2981325" h="192404">
                  <a:moveTo>
                    <a:pt x="2237228" y="155448"/>
                  </a:moveTo>
                  <a:lnTo>
                    <a:pt x="2261612" y="155448"/>
                  </a:lnTo>
                </a:path>
                <a:path w="2981325" h="192404">
                  <a:moveTo>
                    <a:pt x="2304284" y="155448"/>
                  </a:moveTo>
                  <a:lnTo>
                    <a:pt x="2310380" y="155448"/>
                  </a:lnTo>
                </a:path>
                <a:path w="2981325" h="192404">
                  <a:moveTo>
                    <a:pt x="2383532" y="155448"/>
                  </a:moveTo>
                  <a:lnTo>
                    <a:pt x="2414012" y="155448"/>
                  </a:lnTo>
                </a:path>
                <a:path w="2981325" h="192404">
                  <a:moveTo>
                    <a:pt x="2432300" y="155448"/>
                  </a:moveTo>
                  <a:lnTo>
                    <a:pt x="2456684" y="155448"/>
                  </a:lnTo>
                </a:path>
                <a:path w="2981325" h="192404">
                  <a:moveTo>
                    <a:pt x="2481068" y="155448"/>
                  </a:moveTo>
                  <a:lnTo>
                    <a:pt x="2505452" y="155448"/>
                  </a:lnTo>
                </a:path>
                <a:path w="2981325" h="192404">
                  <a:moveTo>
                    <a:pt x="2529836" y="155448"/>
                  </a:moveTo>
                  <a:lnTo>
                    <a:pt x="2548124" y="155448"/>
                  </a:lnTo>
                </a:path>
                <a:path w="2981325" h="192404">
                  <a:moveTo>
                    <a:pt x="2566412" y="155448"/>
                  </a:moveTo>
                  <a:lnTo>
                    <a:pt x="2590796" y="155448"/>
                  </a:lnTo>
                </a:path>
                <a:path w="2981325" h="192404">
                  <a:moveTo>
                    <a:pt x="963168" y="164592"/>
                  </a:moveTo>
                  <a:lnTo>
                    <a:pt x="969263" y="164592"/>
                  </a:lnTo>
                </a:path>
                <a:path w="2981325" h="192404">
                  <a:moveTo>
                    <a:pt x="1042416" y="164592"/>
                  </a:moveTo>
                  <a:lnTo>
                    <a:pt x="1066799" y="164592"/>
                  </a:lnTo>
                </a:path>
                <a:path w="2981325" h="192404">
                  <a:moveTo>
                    <a:pt x="1146044" y="164592"/>
                  </a:moveTo>
                  <a:lnTo>
                    <a:pt x="1170428" y="164592"/>
                  </a:lnTo>
                </a:path>
                <a:path w="2981325" h="192404">
                  <a:moveTo>
                    <a:pt x="1237484" y="164592"/>
                  </a:moveTo>
                  <a:lnTo>
                    <a:pt x="1261868" y="164592"/>
                  </a:lnTo>
                </a:path>
                <a:path w="2981325" h="192404">
                  <a:moveTo>
                    <a:pt x="1298444" y="164592"/>
                  </a:moveTo>
                  <a:lnTo>
                    <a:pt x="1304540" y="164592"/>
                  </a:lnTo>
                </a:path>
                <a:path w="2981325" h="192404">
                  <a:moveTo>
                    <a:pt x="1371596" y="164592"/>
                  </a:moveTo>
                  <a:lnTo>
                    <a:pt x="1402076" y="164592"/>
                  </a:lnTo>
                </a:path>
                <a:path w="2981325" h="192404">
                  <a:moveTo>
                    <a:pt x="1481324" y="164592"/>
                  </a:moveTo>
                  <a:lnTo>
                    <a:pt x="1505708" y="164592"/>
                  </a:lnTo>
                </a:path>
                <a:path w="2981325" h="192404">
                  <a:moveTo>
                    <a:pt x="1572764" y="164592"/>
                  </a:moveTo>
                  <a:lnTo>
                    <a:pt x="1597148" y="164592"/>
                  </a:lnTo>
                </a:path>
                <a:path w="2981325" h="192404">
                  <a:moveTo>
                    <a:pt x="1633724" y="164592"/>
                  </a:moveTo>
                  <a:lnTo>
                    <a:pt x="1639820" y="164592"/>
                  </a:lnTo>
                </a:path>
                <a:path w="2981325" h="192404">
                  <a:moveTo>
                    <a:pt x="1706876" y="164592"/>
                  </a:moveTo>
                  <a:lnTo>
                    <a:pt x="1737356" y="164592"/>
                  </a:lnTo>
                </a:path>
                <a:path w="2981325" h="192404">
                  <a:moveTo>
                    <a:pt x="1816604" y="164592"/>
                  </a:moveTo>
                  <a:lnTo>
                    <a:pt x="1840988" y="164592"/>
                  </a:lnTo>
                </a:path>
                <a:path w="2981325" h="192404">
                  <a:moveTo>
                    <a:pt x="1908044" y="164592"/>
                  </a:moveTo>
                  <a:lnTo>
                    <a:pt x="1932428" y="164592"/>
                  </a:lnTo>
                </a:path>
                <a:path w="2981325" h="192404">
                  <a:moveTo>
                    <a:pt x="1969004" y="164592"/>
                  </a:moveTo>
                  <a:lnTo>
                    <a:pt x="1975100" y="164592"/>
                  </a:lnTo>
                </a:path>
                <a:path w="2981325" h="192404">
                  <a:moveTo>
                    <a:pt x="2042156" y="164592"/>
                  </a:moveTo>
                  <a:lnTo>
                    <a:pt x="2072636" y="164592"/>
                  </a:lnTo>
                </a:path>
                <a:path w="2981325" h="192404">
                  <a:moveTo>
                    <a:pt x="2151884" y="164592"/>
                  </a:moveTo>
                  <a:lnTo>
                    <a:pt x="2176268" y="164592"/>
                  </a:lnTo>
                </a:path>
                <a:path w="2981325" h="192404">
                  <a:moveTo>
                    <a:pt x="2243324" y="164592"/>
                  </a:moveTo>
                  <a:lnTo>
                    <a:pt x="2267708" y="164592"/>
                  </a:lnTo>
                </a:path>
                <a:path w="2981325" h="192404">
                  <a:moveTo>
                    <a:pt x="2304284" y="164592"/>
                  </a:moveTo>
                  <a:lnTo>
                    <a:pt x="2310380" y="164592"/>
                  </a:lnTo>
                </a:path>
                <a:path w="2981325" h="192404">
                  <a:moveTo>
                    <a:pt x="2377436" y="164592"/>
                  </a:moveTo>
                  <a:lnTo>
                    <a:pt x="2407916" y="164592"/>
                  </a:lnTo>
                </a:path>
                <a:path w="2981325" h="192404">
                  <a:moveTo>
                    <a:pt x="2487164" y="164592"/>
                  </a:moveTo>
                  <a:lnTo>
                    <a:pt x="2511548" y="164592"/>
                  </a:lnTo>
                </a:path>
                <a:path w="2981325" h="192404">
                  <a:moveTo>
                    <a:pt x="2529836" y="164592"/>
                  </a:moveTo>
                  <a:lnTo>
                    <a:pt x="2548124" y="164592"/>
                  </a:lnTo>
                </a:path>
                <a:path w="2981325" h="192404">
                  <a:moveTo>
                    <a:pt x="2566412" y="164592"/>
                  </a:moveTo>
                  <a:lnTo>
                    <a:pt x="2590796" y="164592"/>
                  </a:lnTo>
                </a:path>
                <a:path w="2981325" h="192404">
                  <a:moveTo>
                    <a:pt x="963168" y="173736"/>
                  </a:moveTo>
                  <a:lnTo>
                    <a:pt x="969263" y="173736"/>
                  </a:lnTo>
                </a:path>
                <a:path w="2981325" h="192404">
                  <a:moveTo>
                    <a:pt x="1036319" y="173736"/>
                  </a:moveTo>
                  <a:lnTo>
                    <a:pt x="1060703" y="173736"/>
                  </a:lnTo>
                </a:path>
                <a:path w="2981325" h="192404">
                  <a:moveTo>
                    <a:pt x="1146044" y="173736"/>
                  </a:moveTo>
                  <a:lnTo>
                    <a:pt x="1170428" y="173736"/>
                  </a:lnTo>
                </a:path>
                <a:path w="2981325" h="192404">
                  <a:moveTo>
                    <a:pt x="1237484" y="173736"/>
                  </a:moveTo>
                  <a:lnTo>
                    <a:pt x="1261868" y="173736"/>
                  </a:lnTo>
                </a:path>
                <a:path w="2981325" h="192404">
                  <a:moveTo>
                    <a:pt x="1298444" y="173736"/>
                  </a:moveTo>
                  <a:lnTo>
                    <a:pt x="1304540" y="173736"/>
                  </a:lnTo>
                </a:path>
                <a:path w="2981325" h="192404">
                  <a:moveTo>
                    <a:pt x="1365500" y="173736"/>
                  </a:moveTo>
                  <a:lnTo>
                    <a:pt x="1395980" y="173736"/>
                  </a:lnTo>
                </a:path>
                <a:path w="2981325" h="192404">
                  <a:moveTo>
                    <a:pt x="1481324" y="173736"/>
                  </a:moveTo>
                  <a:lnTo>
                    <a:pt x="1505708" y="173736"/>
                  </a:lnTo>
                </a:path>
                <a:path w="2981325" h="192404">
                  <a:moveTo>
                    <a:pt x="1572764" y="173736"/>
                  </a:moveTo>
                  <a:lnTo>
                    <a:pt x="1597148" y="173736"/>
                  </a:lnTo>
                </a:path>
                <a:path w="2981325" h="192404">
                  <a:moveTo>
                    <a:pt x="1633724" y="173736"/>
                  </a:moveTo>
                  <a:lnTo>
                    <a:pt x="1639820" y="173736"/>
                  </a:lnTo>
                </a:path>
                <a:path w="2981325" h="192404">
                  <a:moveTo>
                    <a:pt x="1700780" y="173736"/>
                  </a:moveTo>
                  <a:lnTo>
                    <a:pt x="1731260" y="173736"/>
                  </a:lnTo>
                </a:path>
                <a:path w="2981325" h="192404">
                  <a:moveTo>
                    <a:pt x="1816604" y="173736"/>
                  </a:moveTo>
                  <a:lnTo>
                    <a:pt x="1840988" y="173736"/>
                  </a:lnTo>
                </a:path>
                <a:path w="2981325" h="192404">
                  <a:moveTo>
                    <a:pt x="1908044" y="173736"/>
                  </a:moveTo>
                  <a:lnTo>
                    <a:pt x="1932428" y="173736"/>
                  </a:lnTo>
                </a:path>
                <a:path w="2981325" h="192404">
                  <a:moveTo>
                    <a:pt x="1969004" y="173736"/>
                  </a:moveTo>
                  <a:lnTo>
                    <a:pt x="1975100" y="173736"/>
                  </a:lnTo>
                </a:path>
                <a:path w="2981325" h="192404">
                  <a:moveTo>
                    <a:pt x="2036060" y="173736"/>
                  </a:moveTo>
                  <a:lnTo>
                    <a:pt x="2066540" y="173736"/>
                  </a:lnTo>
                </a:path>
                <a:path w="2981325" h="192404">
                  <a:moveTo>
                    <a:pt x="2151884" y="173736"/>
                  </a:moveTo>
                  <a:lnTo>
                    <a:pt x="2176268" y="173736"/>
                  </a:lnTo>
                </a:path>
                <a:path w="2981325" h="192404">
                  <a:moveTo>
                    <a:pt x="2243324" y="173736"/>
                  </a:moveTo>
                  <a:lnTo>
                    <a:pt x="2267708" y="173736"/>
                  </a:lnTo>
                </a:path>
                <a:path w="2981325" h="192404">
                  <a:moveTo>
                    <a:pt x="2304284" y="173736"/>
                  </a:moveTo>
                  <a:lnTo>
                    <a:pt x="2310380" y="173736"/>
                  </a:lnTo>
                </a:path>
                <a:path w="2981325" h="192404">
                  <a:moveTo>
                    <a:pt x="2371340" y="173736"/>
                  </a:moveTo>
                  <a:lnTo>
                    <a:pt x="2401820" y="173736"/>
                  </a:lnTo>
                </a:path>
                <a:path w="2981325" h="192404">
                  <a:moveTo>
                    <a:pt x="2487164" y="173736"/>
                  </a:moveTo>
                  <a:lnTo>
                    <a:pt x="2511548" y="173736"/>
                  </a:lnTo>
                </a:path>
                <a:path w="2981325" h="192404">
                  <a:moveTo>
                    <a:pt x="2523740" y="173736"/>
                  </a:moveTo>
                  <a:lnTo>
                    <a:pt x="2542028" y="173736"/>
                  </a:lnTo>
                </a:path>
                <a:path w="2981325" h="192404">
                  <a:moveTo>
                    <a:pt x="2566412" y="173736"/>
                  </a:moveTo>
                  <a:lnTo>
                    <a:pt x="2590796" y="173736"/>
                  </a:lnTo>
                </a:path>
                <a:path w="2981325" h="192404">
                  <a:moveTo>
                    <a:pt x="963168" y="182880"/>
                  </a:moveTo>
                  <a:lnTo>
                    <a:pt x="969263" y="182880"/>
                  </a:lnTo>
                </a:path>
                <a:path w="2981325" h="192404">
                  <a:moveTo>
                    <a:pt x="1030224" y="182880"/>
                  </a:moveTo>
                  <a:lnTo>
                    <a:pt x="1054607" y="182880"/>
                  </a:lnTo>
                </a:path>
                <a:path w="2981325" h="192404">
                  <a:moveTo>
                    <a:pt x="1146044" y="182880"/>
                  </a:moveTo>
                  <a:lnTo>
                    <a:pt x="1170428" y="182880"/>
                  </a:lnTo>
                </a:path>
                <a:path w="2981325" h="192404">
                  <a:moveTo>
                    <a:pt x="1237484" y="182880"/>
                  </a:moveTo>
                  <a:lnTo>
                    <a:pt x="1261868" y="182880"/>
                  </a:lnTo>
                </a:path>
                <a:path w="2981325" h="192404">
                  <a:moveTo>
                    <a:pt x="1298444" y="182880"/>
                  </a:moveTo>
                  <a:lnTo>
                    <a:pt x="1304540" y="182880"/>
                  </a:lnTo>
                </a:path>
                <a:path w="2981325" h="192404">
                  <a:moveTo>
                    <a:pt x="1365500" y="182880"/>
                  </a:moveTo>
                  <a:lnTo>
                    <a:pt x="1389884" y="182880"/>
                  </a:lnTo>
                </a:path>
                <a:path w="2981325" h="192404">
                  <a:moveTo>
                    <a:pt x="1481324" y="182880"/>
                  </a:moveTo>
                  <a:lnTo>
                    <a:pt x="1505708" y="182880"/>
                  </a:lnTo>
                </a:path>
                <a:path w="2981325" h="192404">
                  <a:moveTo>
                    <a:pt x="1572764" y="182880"/>
                  </a:moveTo>
                  <a:lnTo>
                    <a:pt x="1597148" y="182880"/>
                  </a:lnTo>
                </a:path>
                <a:path w="2981325" h="192404">
                  <a:moveTo>
                    <a:pt x="1633724" y="182880"/>
                  </a:moveTo>
                  <a:lnTo>
                    <a:pt x="1639820" y="182880"/>
                  </a:lnTo>
                </a:path>
                <a:path w="2981325" h="192404">
                  <a:moveTo>
                    <a:pt x="1694684" y="182880"/>
                  </a:moveTo>
                  <a:lnTo>
                    <a:pt x="1725164" y="182880"/>
                  </a:lnTo>
                </a:path>
                <a:path w="2981325" h="192404">
                  <a:moveTo>
                    <a:pt x="1816604" y="182880"/>
                  </a:moveTo>
                  <a:lnTo>
                    <a:pt x="1840988" y="182880"/>
                  </a:lnTo>
                </a:path>
                <a:path w="2981325" h="192404">
                  <a:moveTo>
                    <a:pt x="1908044" y="182880"/>
                  </a:moveTo>
                  <a:lnTo>
                    <a:pt x="1932428" y="182880"/>
                  </a:lnTo>
                </a:path>
                <a:path w="2981325" h="192404">
                  <a:moveTo>
                    <a:pt x="1969004" y="182880"/>
                  </a:moveTo>
                  <a:lnTo>
                    <a:pt x="1975100" y="182880"/>
                  </a:lnTo>
                </a:path>
                <a:path w="2981325" h="192404">
                  <a:moveTo>
                    <a:pt x="2029964" y="182880"/>
                  </a:moveTo>
                  <a:lnTo>
                    <a:pt x="2060444" y="182880"/>
                  </a:lnTo>
                </a:path>
                <a:path w="2981325" h="192404">
                  <a:moveTo>
                    <a:pt x="2151884" y="182880"/>
                  </a:moveTo>
                  <a:lnTo>
                    <a:pt x="2176268" y="182880"/>
                  </a:lnTo>
                </a:path>
                <a:path w="2981325" h="192404">
                  <a:moveTo>
                    <a:pt x="2243324" y="182880"/>
                  </a:moveTo>
                  <a:lnTo>
                    <a:pt x="2267708" y="182880"/>
                  </a:lnTo>
                </a:path>
                <a:path w="2981325" h="192404">
                  <a:moveTo>
                    <a:pt x="2304284" y="182880"/>
                  </a:moveTo>
                  <a:lnTo>
                    <a:pt x="2310380" y="182880"/>
                  </a:lnTo>
                </a:path>
                <a:path w="2981325" h="192404">
                  <a:moveTo>
                    <a:pt x="2365244" y="182880"/>
                  </a:moveTo>
                  <a:lnTo>
                    <a:pt x="2395724" y="182880"/>
                  </a:lnTo>
                </a:path>
                <a:path w="2981325" h="192404">
                  <a:moveTo>
                    <a:pt x="2487164" y="182880"/>
                  </a:moveTo>
                  <a:lnTo>
                    <a:pt x="2511548" y="182880"/>
                  </a:lnTo>
                </a:path>
                <a:path w="2981325" h="192404">
                  <a:moveTo>
                    <a:pt x="2517644" y="182880"/>
                  </a:moveTo>
                  <a:lnTo>
                    <a:pt x="2535932" y="182880"/>
                  </a:lnTo>
                </a:path>
                <a:path w="2981325" h="192404">
                  <a:moveTo>
                    <a:pt x="2566412" y="182880"/>
                  </a:moveTo>
                  <a:lnTo>
                    <a:pt x="2590796" y="182880"/>
                  </a:lnTo>
                </a:path>
                <a:path w="2981325" h="192404">
                  <a:moveTo>
                    <a:pt x="841248" y="192024"/>
                  </a:moveTo>
                  <a:lnTo>
                    <a:pt x="926591" y="192024"/>
                  </a:lnTo>
                </a:path>
                <a:path w="2981325" h="192404">
                  <a:moveTo>
                    <a:pt x="963168" y="192024"/>
                  </a:moveTo>
                  <a:lnTo>
                    <a:pt x="969263" y="192024"/>
                  </a:lnTo>
                </a:path>
                <a:path w="2981325" h="192404">
                  <a:moveTo>
                    <a:pt x="1018032" y="192024"/>
                  </a:moveTo>
                  <a:lnTo>
                    <a:pt x="1042415" y="192024"/>
                  </a:lnTo>
                </a:path>
                <a:path w="2981325" h="192404">
                  <a:moveTo>
                    <a:pt x="1146044" y="192024"/>
                  </a:moveTo>
                  <a:lnTo>
                    <a:pt x="1170428" y="192024"/>
                  </a:lnTo>
                </a:path>
                <a:path w="2981325" h="192404">
                  <a:moveTo>
                    <a:pt x="1237484" y="192024"/>
                  </a:moveTo>
                  <a:lnTo>
                    <a:pt x="1261868" y="192024"/>
                  </a:lnTo>
                </a:path>
                <a:path w="2981325" h="192404">
                  <a:moveTo>
                    <a:pt x="1298444" y="192024"/>
                  </a:moveTo>
                  <a:lnTo>
                    <a:pt x="1304540" y="192024"/>
                  </a:lnTo>
                </a:path>
                <a:path w="2981325" h="192404">
                  <a:moveTo>
                    <a:pt x="1353308" y="192024"/>
                  </a:moveTo>
                  <a:lnTo>
                    <a:pt x="1377692" y="192024"/>
                  </a:lnTo>
                </a:path>
                <a:path w="2981325" h="192404">
                  <a:moveTo>
                    <a:pt x="1481324" y="192024"/>
                  </a:moveTo>
                  <a:lnTo>
                    <a:pt x="1505708" y="192024"/>
                  </a:lnTo>
                </a:path>
                <a:path w="2981325" h="192404">
                  <a:moveTo>
                    <a:pt x="1572764" y="192024"/>
                  </a:moveTo>
                  <a:lnTo>
                    <a:pt x="1597148" y="192024"/>
                  </a:lnTo>
                </a:path>
                <a:path w="2981325" h="192404">
                  <a:moveTo>
                    <a:pt x="1633724" y="192024"/>
                  </a:moveTo>
                  <a:lnTo>
                    <a:pt x="1639820" y="192024"/>
                  </a:lnTo>
                </a:path>
                <a:path w="2981325" h="192404">
                  <a:moveTo>
                    <a:pt x="1688588" y="192024"/>
                  </a:moveTo>
                  <a:lnTo>
                    <a:pt x="1712972" y="192024"/>
                  </a:lnTo>
                </a:path>
                <a:path w="2981325" h="192404">
                  <a:moveTo>
                    <a:pt x="1816604" y="192024"/>
                  </a:moveTo>
                  <a:lnTo>
                    <a:pt x="1840988" y="192024"/>
                  </a:lnTo>
                </a:path>
                <a:path w="2981325" h="192404">
                  <a:moveTo>
                    <a:pt x="1908044" y="192024"/>
                  </a:moveTo>
                  <a:lnTo>
                    <a:pt x="1932428" y="192024"/>
                  </a:lnTo>
                </a:path>
                <a:path w="2981325" h="192404">
                  <a:moveTo>
                    <a:pt x="1969004" y="192024"/>
                  </a:moveTo>
                  <a:lnTo>
                    <a:pt x="1975100" y="192024"/>
                  </a:lnTo>
                </a:path>
                <a:path w="2981325" h="192404">
                  <a:moveTo>
                    <a:pt x="2017772" y="192024"/>
                  </a:moveTo>
                  <a:lnTo>
                    <a:pt x="2048252" y="192024"/>
                  </a:lnTo>
                </a:path>
                <a:path w="2981325" h="192404">
                  <a:moveTo>
                    <a:pt x="2151884" y="192024"/>
                  </a:moveTo>
                  <a:lnTo>
                    <a:pt x="2176268" y="192024"/>
                  </a:lnTo>
                </a:path>
                <a:path w="2981325" h="192404">
                  <a:moveTo>
                    <a:pt x="2243324" y="192024"/>
                  </a:moveTo>
                  <a:lnTo>
                    <a:pt x="2267708" y="192024"/>
                  </a:lnTo>
                </a:path>
                <a:path w="2981325" h="192404">
                  <a:moveTo>
                    <a:pt x="2304284" y="192024"/>
                  </a:moveTo>
                  <a:lnTo>
                    <a:pt x="2310380" y="192024"/>
                  </a:lnTo>
                </a:path>
                <a:path w="2981325" h="192404">
                  <a:moveTo>
                    <a:pt x="2353052" y="192024"/>
                  </a:moveTo>
                  <a:lnTo>
                    <a:pt x="2383532" y="192024"/>
                  </a:lnTo>
                </a:path>
                <a:path w="2981325" h="192404">
                  <a:moveTo>
                    <a:pt x="2487164" y="192024"/>
                  </a:moveTo>
                  <a:lnTo>
                    <a:pt x="2511548" y="192024"/>
                  </a:lnTo>
                </a:path>
                <a:path w="2981325" h="192404">
                  <a:moveTo>
                    <a:pt x="2639564" y="0"/>
                  </a:moveTo>
                  <a:lnTo>
                    <a:pt x="2645660" y="0"/>
                  </a:lnTo>
                </a:path>
                <a:path w="2981325" h="192404">
                  <a:moveTo>
                    <a:pt x="2639564" y="9144"/>
                  </a:moveTo>
                  <a:lnTo>
                    <a:pt x="2645660" y="9144"/>
                  </a:lnTo>
                </a:path>
                <a:path w="2981325" h="192404">
                  <a:moveTo>
                    <a:pt x="2639564" y="18288"/>
                  </a:moveTo>
                  <a:lnTo>
                    <a:pt x="2645660" y="18288"/>
                  </a:lnTo>
                </a:path>
                <a:path w="2981325" h="192404">
                  <a:moveTo>
                    <a:pt x="2639564" y="27432"/>
                  </a:moveTo>
                  <a:lnTo>
                    <a:pt x="2645660" y="27432"/>
                  </a:lnTo>
                </a:path>
                <a:path w="2981325" h="192404">
                  <a:moveTo>
                    <a:pt x="2639564" y="36575"/>
                  </a:moveTo>
                  <a:lnTo>
                    <a:pt x="2645660" y="36575"/>
                  </a:lnTo>
                </a:path>
                <a:path w="2981325" h="192404">
                  <a:moveTo>
                    <a:pt x="2639564" y="45720"/>
                  </a:moveTo>
                  <a:lnTo>
                    <a:pt x="2645660" y="45720"/>
                  </a:lnTo>
                </a:path>
                <a:path w="2981325" h="192404">
                  <a:moveTo>
                    <a:pt x="2639564" y="54864"/>
                  </a:moveTo>
                  <a:lnTo>
                    <a:pt x="2645660" y="54864"/>
                  </a:lnTo>
                </a:path>
                <a:path w="2981325" h="192404">
                  <a:moveTo>
                    <a:pt x="2639564" y="64008"/>
                  </a:moveTo>
                  <a:lnTo>
                    <a:pt x="2645660" y="64008"/>
                  </a:lnTo>
                </a:path>
                <a:path w="2981325" h="192404">
                  <a:moveTo>
                    <a:pt x="2639564" y="73151"/>
                  </a:moveTo>
                  <a:lnTo>
                    <a:pt x="2645660" y="73151"/>
                  </a:lnTo>
                </a:path>
                <a:path w="2981325" h="192404">
                  <a:moveTo>
                    <a:pt x="2639564" y="82296"/>
                  </a:moveTo>
                  <a:lnTo>
                    <a:pt x="2645660" y="82296"/>
                  </a:lnTo>
                </a:path>
                <a:path w="2981325" h="192404">
                  <a:moveTo>
                    <a:pt x="2639564" y="91440"/>
                  </a:moveTo>
                  <a:lnTo>
                    <a:pt x="2645660" y="91440"/>
                  </a:lnTo>
                </a:path>
                <a:path w="2981325" h="192404">
                  <a:moveTo>
                    <a:pt x="2974844" y="0"/>
                  </a:moveTo>
                  <a:lnTo>
                    <a:pt x="2980940" y="0"/>
                  </a:lnTo>
                </a:path>
                <a:path w="2981325" h="192404">
                  <a:moveTo>
                    <a:pt x="2974844" y="9144"/>
                  </a:moveTo>
                  <a:lnTo>
                    <a:pt x="2980940" y="9144"/>
                  </a:lnTo>
                </a:path>
                <a:path w="2981325" h="192404">
                  <a:moveTo>
                    <a:pt x="2974844" y="18288"/>
                  </a:moveTo>
                  <a:lnTo>
                    <a:pt x="2980940" y="18288"/>
                  </a:lnTo>
                </a:path>
                <a:path w="2981325" h="192404">
                  <a:moveTo>
                    <a:pt x="2974844" y="27432"/>
                  </a:moveTo>
                  <a:lnTo>
                    <a:pt x="2980940" y="27432"/>
                  </a:lnTo>
                </a:path>
                <a:path w="2981325" h="192404">
                  <a:moveTo>
                    <a:pt x="2974844" y="36575"/>
                  </a:moveTo>
                  <a:lnTo>
                    <a:pt x="2980940" y="36575"/>
                  </a:lnTo>
                </a:path>
                <a:path w="2981325" h="192404">
                  <a:moveTo>
                    <a:pt x="2974844" y="45720"/>
                  </a:moveTo>
                  <a:lnTo>
                    <a:pt x="2980940" y="45720"/>
                  </a:lnTo>
                </a:path>
                <a:path w="2981325" h="192404">
                  <a:moveTo>
                    <a:pt x="2974844" y="54864"/>
                  </a:moveTo>
                  <a:lnTo>
                    <a:pt x="2980940" y="54864"/>
                  </a:lnTo>
                </a:path>
                <a:path w="2981325" h="192404">
                  <a:moveTo>
                    <a:pt x="2974844" y="64008"/>
                  </a:moveTo>
                  <a:lnTo>
                    <a:pt x="2980940" y="64008"/>
                  </a:lnTo>
                </a:path>
                <a:path w="2981325" h="192404">
                  <a:moveTo>
                    <a:pt x="2974844" y="73151"/>
                  </a:moveTo>
                  <a:lnTo>
                    <a:pt x="2980940" y="73151"/>
                  </a:lnTo>
                </a:path>
                <a:path w="2981325" h="192404">
                  <a:moveTo>
                    <a:pt x="2700524" y="82296"/>
                  </a:moveTo>
                  <a:lnTo>
                    <a:pt x="2737100" y="82296"/>
                  </a:lnTo>
                </a:path>
                <a:path w="2981325" h="192404">
                  <a:moveTo>
                    <a:pt x="2779772" y="82296"/>
                  </a:moveTo>
                  <a:lnTo>
                    <a:pt x="2840732" y="82296"/>
                  </a:lnTo>
                </a:path>
                <a:path w="2981325" h="192404">
                  <a:moveTo>
                    <a:pt x="2871212" y="82296"/>
                  </a:moveTo>
                  <a:lnTo>
                    <a:pt x="2932172" y="82296"/>
                  </a:lnTo>
                </a:path>
                <a:path w="2981325" h="192404">
                  <a:moveTo>
                    <a:pt x="2974844" y="82296"/>
                  </a:moveTo>
                  <a:lnTo>
                    <a:pt x="2980940" y="82296"/>
                  </a:lnTo>
                </a:path>
                <a:path w="2981325" h="192404">
                  <a:moveTo>
                    <a:pt x="2688332" y="91440"/>
                  </a:moveTo>
                  <a:lnTo>
                    <a:pt x="2743196" y="91440"/>
                  </a:lnTo>
                </a:path>
                <a:path w="2981325" h="192404">
                  <a:moveTo>
                    <a:pt x="2779772" y="91440"/>
                  </a:moveTo>
                  <a:lnTo>
                    <a:pt x="2840732" y="91440"/>
                  </a:lnTo>
                </a:path>
                <a:path w="2981325" h="192404">
                  <a:moveTo>
                    <a:pt x="2871212" y="91440"/>
                  </a:moveTo>
                  <a:lnTo>
                    <a:pt x="2932172" y="91440"/>
                  </a:lnTo>
                </a:path>
                <a:path w="2981325" h="192404">
                  <a:moveTo>
                    <a:pt x="2974844" y="91440"/>
                  </a:moveTo>
                  <a:lnTo>
                    <a:pt x="2980940" y="914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066" y="31455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1964317" y="3223259"/>
              <a:ext cx="3352800" cy="594360"/>
            </a:xfrm>
            <a:custGeom>
              <a:avLst/>
              <a:gdLst/>
              <a:ahLst/>
              <a:cxnLst/>
              <a:rect l="l" t="t" r="r" b="b"/>
              <a:pathLst>
                <a:path w="3352800" h="594360">
                  <a:moveTo>
                    <a:pt x="3072380" y="0"/>
                  </a:moveTo>
                  <a:lnTo>
                    <a:pt x="3108956" y="0"/>
                  </a:lnTo>
                </a:path>
                <a:path w="3352800" h="594360">
                  <a:moveTo>
                    <a:pt x="3151628" y="0"/>
                  </a:moveTo>
                  <a:lnTo>
                    <a:pt x="3212588" y="0"/>
                  </a:lnTo>
                </a:path>
                <a:path w="3352800" h="594360">
                  <a:moveTo>
                    <a:pt x="3243068" y="0"/>
                  </a:moveTo>
                  <a:lnTo>
                    <a:pt x="3304028" y="0"/>
                  </a:lnTo>
                </a:path>
                <a:path w="3352800" h="594360">
                  <a:moveTo>
                    <a:pt x="3060188" y="9144"/>
                  </a:moveTo>
                  <a:lnTo>
                    <a:pt x="3115052" y="9144"/>
                  </a:lnTo>
                </a:path>
                <a:path w="3352800" h="594360">
                  <a:moveTo>
                    <a:pt x="3151628" y="9144"/>
                  </a:moveTo>
                  <a:lnTo>
                    <a:pt x="3212588" y="9144"/>
                  </a:lnTo>
                </a:path>
                <a:path w="3352800" h="594360">
                  <a:moveTo>
                    <a:pt x="3243068" y="9144"/>
                  </a:moveTo>
                  <a:lnTo>
                    <a:pt x="3304028" y="9144"/>
                  </a:lnTo>
                </a:path>
                <a:path w="3352800" h="594360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594360">
                  <a:moveTo>
                    <a:pt x="2718812" y="18287"/>
                  </a:moveTo>
                  <a:lnTo>
                    <a:pt x="2743196" y="18287"/>
                  </a:lnTo>
                </a:path>
                <a:path w="3352800" h="594360">
                  <a:moveTo>
                    <a:pt x="2761484" y="18287"/>
                  </a:moveTo>
                  <a:lnTo>
                    <a:pt x="2791964" y="18287"/>
                  </a:lnTo>
                </a:path>
                <a:path w="3352800" h="594360">
                  <a:moveTo>
                    <a:pt x="2810252" y="18287"/>
                  </a:moveTo>
                  <a:lnTo>
                    <a:pt x="2834636" y="18287"/>
                  </a:lnTo>
                </a:path>
                <a:path w="3352800" h="594360">
                  <a:moveTo>
                    <a:pt x="2901692" y="18287"/>
                  </a:moveTo>
                  <a:lnTo>
                    <a:pt x="2926076" y="18287"/>
                  </a:lnTo>
                </a:path>
                <a:path w="3352800" h="594360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594360">
                  <a:moveTo>
                    <a:pt x="3054092" y="18287"/>
                  </a:moveTo>
                  <a:lnTo>
                    <a:pt x="3078476" y="18287"/>
                  </a:lnTo>
                </a:path>
                <a:path w="3352800" h="594360">
                  <a:moveTo>
                    <a:pt x="3096764" y="18287"/>
                  </a:moveTo>
                  <a:lnTo>
                    <a:pt x="3127244" y="18287"/>
                  </a:lnTo>
                </a:path>
                <a:path w="3352800" h="594360">
                  <a:moveTo>
                    <a:pt x="3145532" y="18287"/>
                  </a:moveTo>
                  <a:lnTo>
                    <a:pt x="3169916" y="18287"/>
                  </a:lnTo>
                </a:path>
                <a:path w="3352800" h="594360">
                  <a:moveTo>
                    <a:pt x="3236972" y="18287"/>
                  </a:moveTo>
                  <a:lnTo>
                    <a:pt x="3261356" y="18287"/>
                  </a:lnTo>
                </a:path>
                <a:path w="3352800" h="594360">
                  <a:moveTo>
                    <a:pt x="2676140" y="27432"/>
                  </a:moveTo>
                  <a:lnTo>
                    <a:pt x="2682236" y="27432"/>
                  </a:lnTo>
                </a:path>
                <a:path w="3352800" h="594360">
                  <a:moveTo>
                    <a:pt x="2712716" y="27432"/>
                  </a:moveTo>
                  <a:lnTo>
                    <a:pt x="2737100" y="27432"/>
                  </a:lnTo>
                </a:path>
                <a:path w="3352800" h="594360">
                  <a:moveTo>
                    <a:pt x="2767580" y="27432"/>
                  </a:moveTo>
                  <a:lnTo>
                    <a:pt x="2791964" y="27432"/>
                  </a:lnTo>
                </a:path>
                <a:path w="3352800" h="594360">
                  <a:moveTo>
                    <a:pt x="2810252" y="27432"/>
                  </a:moveTo>
                  <a:lnTo>
                    <a:pt x="2828540" y="27432"/>
                  </a:lnTo>
                </a:path>
                <a:path w="3352800" h="594360">
                  <a:moveTo>
                    <a:pt x="2901692" y="27432"/>
                  </a:moveTo>
                  <a:lnTo>
                    <a:pt x="2919980" y="27432"/>
                  </a:lnTo>
                </a:path>
                <a:path w="3352800" h="594360">
                  <a:moveTo>
                    <a:pt x="3011420" y="27432"/>
                  </a:moveTo>
                  <a:lnTo>
                    <a:pt x="3017516" y="27432"/>
                  </a:lnTo>
                </a:path>
                <a:path w="3352800" h="594360">
                  <a:moveTo>
                    <a:pt x="3047996" y="27432"/>
                  </a:moveTo>
                  <a:lnTo>
                    <a:pt x="3072380" y="27432"/>
                  </a:lnTo>
                </a:path>
                <a:path w="3352800" h="594360">
                  <a:moveTo>
                    <a:pt x="3102860" y="27432"/>
                  </a:moveTo>
                  <a:lnTo>
                    <a:pt x="3127244" y="27432"/>
                  </a:lnTo>
                </a:path>
                <a:path w="3352800" h="594360">
                  <a:moveTo>
                    <a:pt x="3145532" y="27432"/>
                  </a:moveTo>
                  <a:lnTo>
                    <a:pt x="3163820" y="27432"/>
                  </a:lnTo>
                </a:path>
                <a:path w="3352800" h="594360">
                  <a:moveTo>
                    <a:pt x="3236972" y="27432"/>
                  </a:moveTo>
                  <a:lnTo>
                    <a:pt x="3255260" y="27432"/>
                  </a:lnTo>
                </a:path>
                <a:path w="3352800" h="594360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594360">
                  <a:moveTo>
                    <a:pt x="2712716" y="36575"/>
                  </a:moveTo>
                  <a:lnTo>
                    <a:pt x="2737100" y="36575"/>
                  </a:lnTo>
                </a:path>
                <a:path w="3352800" h="594360">
                  <a:moveTo>
                    <a:pt x="2767580" y="36575"/>
                  </a:moveTo>
                  <a:lnTo>
                    <a:pt x="2791964" y="36575"/>
                  </a:lnTo>
                </a:path>
                <a:path w="3352800" h="594360">
                  <a:moveTo>
                    <a:pt x="2810252" y="36575"/>
                  </a:moveTo>
                  <a:lnTo>
                    <a:pt x="2828540" y="36575"/>
                  </a:lnTo>
                </a:path>
                <a:path w="3352800" h="594360">
                  <a:moveTo>
                    <a:pt x="2901692" y="36575"/>
                  </a:moveTo>
                  <a:lnTo>
                    <a:pt x="2919980" y="36575"/>
                  </a:lnTo>
                </a:path>
                <a:path w="3352800" h="594360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594360">
                  <a:moveTo>
                    <a:pt x="3047996" y="36575"/>
                  </a:moveTo>
                  <a:lnTo>
                    <a:pt x="3072380" y="36575"/>
                  </a:lnTo>
                </a:path>
                <a:path w="3352800" h="594360">
                  <a:moveTo>
                    <a:pt x="3102860" y="36575"/>
                  </a:moveTo>
                  <a:lnTo>
                    <a:pt x="3127244" y="36575"/>
                  </a:lnTo>
                </a:path>
                <a:path w="3352800" h="594360">
                  <a:moveTo>
                    <a:pt x="3145532" y="36575"/>
                  </a:moveTo>
                  <a:lnTo>
                    <a:pt x="3163820" y="36575"/>
                  </a:lnTo>
                </a:path>
                <a:path w="3352800" h="594360">
                  <a:moveTo>
                    <a:pt x="3236972" y="36575"/>
                  </a:moveTo>
                  <a:lnTo>
                    <a:pt x="3255260" y="36575"/>
                  </a:lnTo>
                </a:path>
                <a:path w="3352800" h="594360">
                  <a:moveTo>
                    <a:pt x="2676140" y="45720"/>
                  </a:moveTo>
                  <a:lnTo>
                    <a:pt x="2682236" y="45720"/>
                  </a:lnTo>
                </a:path>
                <a:path w="3352800" h="594360">
                  <a:moveTo>
                    <a:pt x="2767580" y="45720"/>
                  </a:moveTo>
                  <a:lnTo>
                    <a:pt x="2791964" y="45720"/>
                  </a:lnTo>
                </a:path>
                <a:path w="3352800" h="594360">
                  <a:moveTo>
                    <a:pt x="2810252" y="45720"/>
                  </a:moveTo>
                  <a:lnTo>
                    <a:pt x="2828540" y="45720"/>
                  </a:lnTo>
                </a:path>
                <a:path w="3352800" h="594360">
                  <a:moveTo>
                    <a:pt x="2834636" y="45720"/>
                  </a:moveTo>
                  <a:lnTo>
                    <a:pt x="2865116" y="45720"/>
                  </a:lnTo>
                </a:path>
                <a:path w="3352800" h="594360">
                  <a:moveTo>
                    <a:pt x="2901692" y="45720"/>
                  </a:moveTo>
                  <a:lnTo>
                    <a:pt x="2919980" y="45720"/>
                  </a:lnTo>
                </a:path>
                <a:path w="3352800" h="594360">
                  <a:moveTo>
                    <a:pt x="2926076" y="45720"/>
                  </a:moveTo>
                  <a:lnTo>
                    <a:pt x="2956556" y="45720"/>
                  </a:lnTo>
                </a:path>
                <a:path w="3352800" h="594360">
                  <a:moveTo>
                    <a:pt x="3011420" y="45720"/>
                  </a:moveTo>
                  <a:lnTo>
                    <a:pt x="3017516" y="45720"/>
                  </a:lnTo>
                </a:path>
                <a:path w="3352800" h="594360">
                  <a:moveTo>
                    <a:pt x="3102860" y="45720"/>
                  </a:moveTo>
                  <a:lnTo>
                    <a:pt x="3127244" y="45720"/>
                  </a:lnTo>
                </a:path>
                <a:path w="3352800" h="594360">
                  <a:moveTo>
                    <a:pt x="3145532" y="45720"/>
                  </a:moveTo>
                  <a:lnTo>
                    <a:pt x="3163820" y="45720"/>
                  </a:lnTo>
                </a:path>
                <a:path w="3352800" h="594360">
                  <a:moveTo>
                    <a:pt x="3169916" y="45720"/>
                  </a:moveTo>
                  <a:lnTo>
                    <a:pt x="3200396" y="45720"/>
                  </a:lnTo>
                </a:path>
                <a:path w="3352800" h="594360">
                  <a:moveTo>
                    <a:pt x="3236972" y="45720"/>
                  </a:moveTo>
                  <a:lnTo>
                    <a:pt x="3255260" y="45720"/>
                  </a:lnTo>
                </a:path>
                <a:path w="3352800" h="594360">
                  <a:moveTo>
                    <a:pt x="3261356" y="45720"/>
                  </a:moveTo>
                  <a:lnTo>
                    <a:pt x="3291836" y="45720"/>
                  </a:lnTo>
                </a:path>
                <a:path w="3352800" h="594360">
                  <a:moveTo>
                    <a:pt x="2676140" y="54864"/>
                  </a:moveTo>
                  <a:lnTo>
                    <a:pt x="2682236" y="54864"/>
                  </a:lnTo>
                </a:path>
                <a:path w="3352800" h="594360">
                  <a:moveTo>
                    <a:pt x="2767580" y="54864"/>
                  </a:moveTo>
                  <a:lnTo>
                    <a:pt x="2791964" y="54864"/>
                  </a:lnTo>
                </a:path>
                <a:path w="3352800" h="594360">
                  <a:moveTo>
                    <a:pt x="2804156" y="54864"/>
                  </a:moveTo>
                  <a:lnTo>
                    <a:pt x="2871212" y="54864"/>
                  </a:lnTo>
                </a:path>
                <a:path w="3352800" h="594360">
                  <a:moveTo>
                    <a:pt x="2895596" y="54864"/>
                  </a:moveTo>
                  <a:lnTo>
                    <a:pt x="2962652" y="54864"/>
                  </a:lnTo>
                </a:path>
                <a:path w="3352800" h="594360">
                  <a:moveTo>
                    <a:pt x="3011420" y="54864"/>
                  </a:moveTo>
                  <a:lnTo>
                    <a:pt x="3017516" y="54864"/>
                  </a:lnTo>
                </a:path>
                <a:path w="3352800" h="594360">
                  <a:moveTo>
                    <a:pt x="3102860" y="54864"/>
                  </a:moveTo>
                  <a:lnTo>
                    <a:pt x="3127244" y="54864"/>
                  </a:lnTo>
                </a:path>
                <a:path w="3352800" h="594360">
                  <a:moveTo>
                    <a:pt x="3139436" y="54864"/>
                  </a:moveTo>
                  <a:lnTo>
                    <a:pt x="3206492" y="54864"/>
                  </a:lnTo>
                </a:path>
                <a:path w="3352800" h="594360">
                  <a:moveTo>
                    <a:pt x="3230876" y="54864"/>
                  </a:moveTo>
                  <a:lnTo>
                    <a:pt x="3297932" y="54864"/>
                  </a:lnTo>
                </a:path>
                <a:path w="3352800" h="594360">
                  <a:moveTo>
                    <a:pt x="2676140" y="64008"/>
                  </a:moveTo>
                  <a:lnTo>
                    <a:pt x="2682236" y="64008"/>
                  </a:lnTo>
                </a:path>
                <a:path w="3352800" h="594360">
                  <a:moveTo>
                    <a:pt x="2761484" y="64008"/>
                  </a:moveTo>
                  <a:lnTo>
                    <a:pt x="2785868" y="64008"/>
                  </a:lnTo>
                </a:path>
                <a:path w="3352800" h="594360">
                  <a:moveTo>
                    <a:pt x="2804156" y="64008"/>
                  </a:moveTo>
                  <a:lnTo>
                    <a:pt x="2877308" y="64008"/>
                  </a:lnTo>
                </a:path>
                <a:path w="3352800" h="594360">
                  <a:moveTo>
                    <a:pt x="2895596" y="64008"/>
                  </a:moveTo>
                  <a:lnTo>
                    <a:pt x="2968748" y="64008"/>
                  </a:lnTo>
                </a:path>
                <a:path w="3352800" h="594360">
                  <a:moveTo>
                    <a:pt x="3011420" y="64008"/>
                  </a:moveTo>
                  <a:lnTo>
                    <a:pt x="3017516" y="64008"/>
                  </a:lnTo>
                </a:path>
                <a:path w="3352800" h="594360">
                  <a:moveTo>
                    <a:pt x="3096764" y="64008"/>
                  </a:moveTo>
                  <a:lnTo>
                    <a:pt x="3121148" y="64008"/>
                  </a:lnTo>
                </a:path>
                <a:path w="3352800" h="594360">
                  <a:moveTo>
                    <a:pt x="3139436" y="64008"/>
                  </a:moveTo>
                  <a:lnTo>
                    <a:pt x="3212588" y="64008"/>
                  </a:lnTo>
                </a:path>
                <a:path w="3352800" h="594360">
                  <a:moveTo>
                    <a:pt x="3230876" y="64008"/>
                  </a:moveTo>
                  <a:lnTo>
                    <a:pt x="3304028" y="64008"/>
                  </a:lnTo>
                </a:path>
                <a:path w="3352800" h="594360">
                  <a:moveTo>
                    <a:pt x="2676140" y="73152"/>
                  </a:moveTo>
                  <a:lnTo>
                    <a:pt x="2682236" y="73152"/>
                  </a:lnTo>
                </a:path>
                <a:path w="3352800" h="594360">
                  <a:moveTo>
                    <a:pt x="2755388" y="73152"/>
                  </a:moveTo>
                  <a:lnTo>
                    <a:pt x="2785868" y="73152"/>
                  </a:lnTo>
                </a:path>
                <a:path w="3352800" h="594360">
                  <a:moveTo>
                    <a:pt x="2804156" y="73152"/>
                  </a:moveTo>
                  <a:lnTo>
                    <a:pt x="2828540" y="73152"/>
                  </a:lnTo>
                </a:path>
                <a:path w="3352800" h="594360">
                  <a:moveTo>
                    <a:pt x="2852924" y="73152"/>
                  </a:moveTo>
                  <a:lnTo>
                    <a:pt x="2877308" y="73152"/>
                  </a:lnTo>
                </a:path>
                <a:path w="3352800" h="594360">
                  <a:moveTo>
                    <a:pt x="2895596" y="73152"/>
                  </a:moveTo>
                  <a:lnTo>
                    <a:pt x="2919980" y="73152"/>
                  </a:lnTo>
                </a:path>
                <a:path w="3352800" h="594360">
                  <a:moveTo>
                    <a:pt x="2944364" y="73152"/>
                  </a:moveTo>
                  <a:lnTo>
                    <a:pt x="2968748" y="73152"/>
                  </a:lnTo>
                </a:path>
                <a:path w="3352800" h="594360">
                  <a:moveTo>
                    <a:pt x="3011420" y="73152"/>
                  </a:moveTo>
                  <a:lnTo>
                    <a:pt x="3017516" y="73152"/>
                  </a:lnTo>
                </a:path>
                <a:path w="3352800" h="594360">
                  <a:moveTo>
                    <a:pt x="3090668" y="73152"/>
                  </a:moveTo>
                  <a:lnTo>
                    <a:pt x="3121148" y="73152"/>
                  </a:lnTo>
                </a:path>
                <a:path w="3352800" h="594360">
                  <a:moveTo>
                    <a:pt x="3139436" y="73152"/>
                  </a:moveTo>
                  <a:lnTo>
                    <a:pt x="3163820" y="73152"/>
                  </a:lnTo>
                </a:path>
                <a:path w="3352800" h="594360">
                  <a:moveTo>
                    <a:pt x="3188204" y="73152"/>
                  </a:moveTo>
                  <a:lnTo>
                    <a:pt x="3212588" y="73152"/>
                  </a:lnTo>
                </a:path>
                <a:path w="3352800" h="594360">
                  <a:moveTo>
                    <a:pt x="3230876" y="73152"/>
                  </a:moveTo>
                  <a:lnTo>
                    <a:pt x="3255260" y="73152"/>
                  </a:lnTo>
                </a:path>
                <a:path w="3352800" h="594360">
                  <a:moveTo>
                    <a:pt x="3279644" y="73152"/>
                  </a:moveTo>
                  <a:lnTo>
                    <a:pt x="3304028" y="73152"/>
                  </a:lnTo>
                </a:path>
                <a:path w="3352800" h="594360">
                  <a:moveTo>
                    <a:pt x="2676140" y="82296"/>
                  </a:moveTo>
                  <a:lnTo>
                    <a:pt x="2682236" y="82296"/>
                  </a:lnTo>
                </a:path>
                <a:path w="3352800" h="594360">
                  <a:moveTo>
                    <a:pt x="2749292" y="82296"/>
                  </a:moveTo>
                  <a:lnTo>
                    <a:pt x="2779772" y="82296"/>
                  </a:lnTo>
                </a:path>
                <a:path w="3352800" h="594360">
                  <a:moveTo>
                    <a:pt x="2859020" y="82296"/>
                  </a:moveTo>
                  <a:lnTo>
                    <a:pt x="2883404" y="82296"/>
                  </a:lnTo>
                </a:path>
                <a:path w="3352800" h="594360">
                  <a:moveTo>
                    <a:pt x="2950460" y="82296"/>
                  </a:moveTo>
                  <a:lnTo>
                    <a:pt x="2974844" y="82296"/>
                  </a:lnTo>
                </a:path>
                <a:path w="3352800" h="594360">
                  <a:moveTo>
                    <a:pt x="3011420" y="82296"/>
                  </a:moveTo>
                  <a:lnTo>
                    <a:pt x="3017516" y="82296"/>
                  </a:lnTo>
                </a:path>
                <a:path w="3352800" h="594360">
                  <a:moveTo>
                    <a:pt x="3084572" y="82296"/>
                  </a:moveTo>
                  <a:lnTo>
                    <a:pt x="3115052" y="82296"/>
                  </a:lnTo>
                </a:path>
                <a:path w="3352800" h="594360">
                  <a:moveTo>
                    <a:pt x="3194300" y="82296"/>
                  </a:moveTo>
                  <a:lnTo>
                    <a:pt x="3218684" y="82296"/>
                  </a:lnTo>
                </a:path>
                <a:path w="3352800" h="594360">
                  <a:moveTo>
                    <a:pt x="3285740" y="82296"/>
                  </a:moveTo>
                  <a:lnTo>
                    <a:pt x="3310124" y="82296"/>
                  </a:lnTo>
                </a:path>
                <a:path w="3352800" h="594360">
                  <a:moveTo>
                    <a:pt x="2676140" y="91440"/>
                  </a:moveTo>
                  <a:lnTo>
                    <a:pt x="2682236" y="91440"/>
                  </a:lnTo>
                </a:path>
                <a:path w="3352800" h="594360">
                  <a:moveTo>
                    <a:pt x="2743196" y="91440"/>
                  </a:moveTo>
                  <a:lnTo>
                    <a:pt x="2773676" y="91440"/>
                  </a:lnTo>
                </a:path>
                <a:path w="3352800" h="594360">
                  <a:moveTo>
                    <a:pt x="2859020" y="91440"/>
                  </a:moveTo>
                  <a:lnTo>
                    <a:pt x="2883404" y="91440"/>
                  </a:lnTo>
                </a:path>
                <a:path w="3352800" h="594360">
                  <a:moveTo>
                    <a:pt x="2950460" y="91440"/>
                  </a:moveTo>
                  <a:lnTo>
                    <a:pt x="2974844" y="91440"/>
                  </a:lnTo>
                </a:path>
                <a:path w="3352800" h="594360">
                  <a:moveTo>
                    <a:pt x="3011420" y="91440"/>
                  </a:moveTo>
                  <a:lnTo>
                    <a:pt x="3017516" y="91440"/>
                  </a:lnTo>
                </a:path>
                <a:path w="3352800" h="594360">
                  <a:moveTo>
                    <a:pt x="3078476" y="91440"/>
                  </a:moveTo>
                  <a:lnTo>
                    <a:pt x="3108956" y="91440"/>
                  </a:lnTo>
                </a:path>
                <a:path w="3352800" h="594360">
                  <a:moveTo>
                    <a:pt x="3194300" y="91440"/>
                  </a:moveTo>
                  <a:lnTo>
                    <a:pt x="3218684" y="91440"/>
                  </a:lnTo>
                </a:path>
                <a:path w="3352800" h="594360">
                  <a:moveTo>
                    <a:pt x="3285740" y="91440"/>
                  </a:moveTo>
                  <a:lnTo>
                    <a:pt x="3310124" y="91440"/>
                  </a:lnTo>
                </a:path>
                <a:path w="3352800" h="594360">
                  <a:moveTo>
                    <a:pt x="2676140" y="100584"/>
                  </a:moveTo>
                  <a:lnTo>
                    <a:pt x="2682236" y="100584"/>
                  </a:lnTo>
                </a:path>
                <a:path w="3352800" h="594360">
                  <a:moveTo>
                    <a:pt x="2737100" y="100584"/>
                  </a:moveTo>
                  <a:lnTo>
                    <a:pt x="2767580" y="100584"/>
                  </a:lnTo>
                </a:path>
                <a:path w="3352800" h="594360">
                  <a:moveTo>
                    <a:pt x="2859020" y="100584"/>
                  </a:moveTo>
                  <a:lnTo>
                    <a:pt x="2883404" y="100584"/>
                  </a:lnTo>
                </a:path>
                <a:path w="3352800" h="594360">
                  <a:moveTo>
                    <a:pt x="2950460" y="100584"/>
                  </a:moveTo>
                  <a:lnTo>
                    <a:pt x="2974844" y="100584"/>
                  </a:lnTo>
                </a:path>
                <a:path w="3352800" h="594360">
                  <a:moveTo>
                    <a:pt x="3011420" y="100584"/>
                  </a:moveTo>
                  <a:lnTo>
                    <a:pt x="3017516" y="100584"/>
                  </a:lnTo>
                </a:path>
                <a:path w="3352800" h="594360">
                  <a:moveTo>
                    <a:pt x="3072380" y="100584"/>
                  </a:moveTo>
                  <a:lnTo>
                    <a:pt x="3102860" y="100584"/>
                  </a:lnTo>
                </a:path>
                <a:path w="3352800" h="594360">
                  <a:moveTo>
                    <a:pt x="3194300" y="100584"/>
                  </a:moveTo>
                  <a:lnTo>
                    <a:pt x="3218684" y="100584"/>
                  </a:lnTo>
                </a:path>
                <a:path w="3352800" h="594360">
                  <a:moveTo>
                    <a:pt x="3285740" y="100584"/>
                  </a:moveTo>
                  <a:lnTo>
                    <a:pt x="3310124" y="100584"/>
                  </a:lnTo>
                </a:path>
                <a:path w="3352800" h="594360">
                  <a:moveTo>
                    <a:pt x="2554220" y="109728"/>
                  </a:moveTo>
                  <a:lnTo>
                    <a:pt x="2639564" y="109728"/>
                  </a:lnTo>
                </a:path>
                <a:path w="3352800" h="594360">
                  <a:moveTo>
                    <a:pt x="2676140" y="109728"/>
                  </a:moveTo>
                  <a:lnTo>
                    <a:pt x="2682236" y="109728"/>
                  </a:lnTo>
                </a:path>
                <a:path w="3352800" h="594360">
                  <a:moveTo>
                    <a:pt x="2724908" y="109728"/>
                  </a:moveTo>
                  <a:lnTo>
                    <a:pt x="2755388" y="109728"/>
                  </a:lnTo>
                </a:path>
                <a:path w="3352800" h="594360">
                  <a:moveTo>
                    <a:pt x="2859020" y="109728"/>
                  </a:moveTo>
                  <a:lnTo>
                    <a:pt x="2883404" y="109728"/>
                  </a:lnTo>
                </a:path>
                <a:path w="3352800" h="594360">
                  <a:moveTo>
                    <a:pt x="2950460" y="109728"/>
                  </a:moveTo>
                  <a:lnTo>
                    <a:pt x="2974844" y="109728"/>
                  </a:lnTo>
                </a:path>
                <a:path w="3352800" h="594360">
                  <a:moveTo>
                    <a:pt x="3011420" y="109728"/>
                  </a:moveTo>
                  <a:lnTo>
                    <a:pt x="3017516" y="109728"/>
                  </a:lnTo>
                </a:path>
                <a:path w="3352800" h="594360">
                  <a:moveTo>
                    <a:pt x="3060188" y="109728"/>
                  </a:moveTo>
                  <a:lnTo>
                    <a:pt x="3090668" y="109728"/>
                  </a:lnTo>
                </a:path>
                <a:path w="3352800" h="594360">
                  <a:moveTo>
                    <a:pt x="3194300" y="109728"/>
                  </a:moveTo>
                  <a:lnTo>
                    <a:pt x="3218684" y="109728"/>
                  </a:lnTo>
                </a:path>
                <a:path w="3352800" h="594360">
                  <a:moveTo>
                    <a:pt x="3285740" y="109728"/>
                  </a:moveTo>
                  <a:lnTo>
                    <a:pt x="3310124" y="109728"/>
                  </a:lnTo>
                </a:path>
                <a:path w="3352800" h="594360">
                  <a:moveTo>
                    <a:pt x="48768" y="118872"/>
                  </a:moveTo>
                  <a:lnTo>
                    <a:pt x="73151" y="118872"/>
                  </a:lnTo>
                </a:path>
                <a:path w="3352800" h="594360">
                  <a:moveTo>
                    <a:pt x="121919" y="118872"/>
                  </a:moveTo>
                  <a:lnTo>
                    <a:pt x="146303" y="118872"/>
                  </a:lnTo>
                </a:path>
                <a:path w="3352800" h="594360">
                  <a:moveTo>
                    <a:pt x="176784" y="118872"/>
                  </a:moveTo>
                  <a:lnTo>
                    <a:pt x="201167" y="118872"/>
                  </a:lnTo>
                </a:path>
                <a:path w="3352800" h="594360">
                  <a:moveTo>
                    <a:pt x="213360" y="118872"/>
                  </a:moveTo>
                  <a:lnTo>
                    <a:pt x="237743" y="118872"/>
                  </a:lnTo>
                </a:path>
                <a:path w="3352800" h="594360">
                  <a:moveTo>
                    <a:pt x="268224" y="118872"/>
                  </a:moveTo>
                  <a:lnTo>
                    <a:pt x="292607" y="118872"/>
                  </a:lnTo>
                </a:path>
                <a:path w="3352800" h="594360">
                  <a:moveTo>
                    <a:pt x="329184" y="118872"/>
                  </a:moveTo>
                  <a:lnTo>
                    <a:pt x="335279" y="118872"/>
                  </a:lnTo>
                </a:path>
                <a:path w="3352800" h="594360">
                  <a:moveTo>
                    <a:pt x="384048" y="118872"/>
                  </a:moveTo>
                  <a:lnTo>
                    <a:pt x="408431" y="118872"/>
                  </a:lnTo>
                </a:path>
                <a:path w="3352800" h="594360">
                  <a:moveTo>
                    <a:pt x="457200" y="118872"/>
                  </a:moveTo>
                  <a:lnTo>
                    <a:pt x="481583" y="118872"/>
                  </a:lnTo>
                </a:path>
                <a:path w="3352800" h="594360">
                  <a:moveTo>
                    <a:pt x="512063" y="118872"/>
                  </a:moveTo>
                  <a:lnTo>
                    <a:pt x="536447" y="118872"/>
                  </a:lnTo>
                </a:path>
                <a:path w="3352800" h="594360">
                  <a:moveTo>
                    <a:pt x="548640" y="118872"/>
                  </a:moveTo>
                  <a:lnTo>
                    <a:pt x="573023" y="118872"/>
                  </a:lnTo>
                </a:path>
                <a:path w="3352800" h="594360">
                  <a:moveTo>
                    <a:pt x="603504" y="118872"/>
                  </a:moveTo>
                  <a:lnTo>
                    <a:pt x="627887" y="118872"/>
                  </a:lnTo>
                </a:path>
                <a:path w="3352800" h="594360">
                  <a:moveTo>
                    <a:pt x="664463" y="118872"/>
                  </a:moveTo>
                  <a:lnTo>
                    <a:pt x="670559" y="118872"/>
                  </a:lnTo>
                </a:path>
                <a:path w="3352800" h="594360">
                  <a:moveTo>
                    <a:pt x="719328" y="118872"/>
                  </a:moveTo>
                  <a:lnTo>
                    <a:pt x="743711" y="118872"/>
                  </a:lnTo>
                </a:path>
                <a:path w="3352800" h="594360">
                  <a:moveTo>
                    <a:pt x="792480" y="118872"/>
                  </a:moveTo>
                  <a:lnTo>
                    <a:pt x="816863" y="118872"/>
                  </a:lnTo>
                </a:path>
                <a:path w="3352800" h="594360">
                  <a:moveTo>
                    <a:pt x="847344" y="118872"/>
                  </a:moveTo>
                  <a:lnTo>
                    <a:pt x="871727" y="118872"/>
                  </a:lnTo>
                </a:path>
                <a:path w="3352800" h="594360">
                  <a:moveTo>
                    <a:pt x="877824" y="118872"/>
                  </a:moveTo>
                  <a:lnTo>
                    <a:pt x="963167" y="118872"/>
                  </a:lnTo>
                </a:path>
                <a:path w="3352800" h="594360">
                  <a:moveTo>
                    <a:pt x="999744" y="118872"/>
                  </a:moveTo>
                  <a:lnTo>
                    <a:pt x="1005839" y="118872"/>
                  </a:lnTo>
                </a:path>
                <a:path w="3352800" h="594360">
                  <a:moveTo>
                    <a:pt x="1054608" y="118872"/>
                  </a:moveTo>
                  <a:lnTo>
                    <a:pt x="1078991" y="118872"/>
                  </a:lnTo>
                </a:path>
                <a:path w="3352800" h="594360">
                  <a:moveTo>
                    <a:pt x="1127756" y="118872"/>
                  </a:moveTo>
                  <a:lnTo>
                    <a:pt x="1152140" y="118872"/>
                  </a:lnTo>
                </a:path>
                <a:path w="3352800" h="594360">
                  <a:moveTo>
                    <a:pt x="1182620" y="118872"/>
                  </a:moveTo>
                  <a:lnTo>
                    <a:pt x="1207004" y="118872"/>
                  </a:lnTo>
                </a:path>
                <a:path w="3352800" h="594360">
                  <a:moveTo>
                    <a:pt x="1219196" y="118872"/>
                  </a:moveTo>
                  <a:lnTo>
                    <a:pt x="1243580" y="118872"/>
                  </a:lnTo>
                </a:path>
                <a:path w="3352800" h="594360">
                  <a:moveTo>
                    <a:pt x="1274060" y="118872"/>
                  </a:moveTo>
                  <a:lnTo>
                    <a:pt x="1298444" y="118872"/>
                  </a:lnTo>
                </a:path>
                <a:path w="3352800" h="594360">
                  <a:moveTo>
                    <a:pt x="1335020" y="118872"/>
                  </a:moveTo>
                  <a:lnTo>
                    <a:pt x="1341116" y="118872"/>
                  </a:lnTo>
                </a:path>
                <a:path w="3352800" h="594360">
                  <a:moveTo>
                    <a:pt x="1389884" y="118872"/>
                  </a:moveTo>
                  <a:lnTo>
                    <a:pt x="1408172" y="118872"/>
                  </a:lnTo>
                </a:path>
                <a:path w="3352800" h="594360">
                  <a:moveTo>
                    <a:pt x="1463036" y="118872"/>
                  </a:moveTo>
                  <a:lnTo>
                    <a:pt x="1487420" y="118872"/>
                  </a:lnTo>
                </a:path>
                <a:path w="3352800" h="594360">
                  <a:moveTo>
                    <a:pt x="1517900" y="118872"/>
                  </a:moveTo>
                  <a:lnTo>
                    <a:pt x="1542284" y="118872"/>
                  </a:lnTo>
                </a:path>
                <a:path w="3352800" h="594360">
                  <a:moveTo>
                    <a:pt x="1554476" y="118872"/>
                  </a:moveTo>
                  <a:lnTo>
                    <a:pt x="1578860" y="118872"/>
                  </a:lnTo>
                </a:path>
                <a:path w="3352800" h="594360">
                  <a:moveTo>
                    <a:pt x="1609340" y="118872"/>
                  </a:moveTo>
                  <a:lnTo>
                    <a:pt x="1633724" y="118872"/>
                  </a:lnTo>
                </a:path>
                <a:path w="3352800" h="594360">
                  <a:moveTo>
                    <a:pt x="1670300" y="118872"/>
                  </a:moveTo>
                  <a:lnTo>
                    <a:pt x="1676396" y="118872"/>
                  </a:lnTo>
                </a:path>
                <a:path w="3352800" h="594360">
                  <a:moveTo>
                    <a:pt x="1725164" y="118872"/>
                  </a:moveTo>
                  <a:lnTo>
                    <a:pt x="1743452" y="118872"/>
                  </a:lnTo>
                </a:path>
                <a:path w="3352800" h="594360">
                  <a:moveTo>
                    <a:pt x="1798316" y="118872"/>
                  </a:moveTo>
                  <a:lnTo>
                    <a:pt x="1822700" y="118872"/>
                  </a:lnTo>
                </a:path>
                <a:path w="3352800" h="594360">
                  <a:moveTo>
                    <a:pt x="1853180" y="118872"/>
                  </a:moveTo>
                  <a:lnTo>
                    <a:pt x="1877564" y="118872"/>
                  </a:lnTo>
                </a:path>
                <a:path w="3352800" h="594360">
                  <a:moveTo>
                    <a:pt x="1889756" y="118872"/>
                  </a:moveTo>
                  <a:lnTo>
                    <a:pt x="1914140" y="118872"/>
                  </a:lnTo>
                </a:path>
                <a:path w="3352800" h="594360">
                  <a:moveTo>
                    <a:pt x="1944620" y="118872"/>
                  </a:moveTo>
                  <a:lnTo>
                    <a:pt x="1969004" y="118872"/>
                  </a:lnTo>
                </a:path>
                <a:path w="3352800" h="594360">
                  <a:moveTo>
                    <a:pt x="2005580" y="118872"/>
                  </a:moveTo>
                  <a:lnTo>
                    <a:pt x="2011676" y="118872"/>
                  </a:lnTo>
                </a:path>
                <a:path w="3352800" h="594360">
                  <a:moveTo>
                    <a:pt x="2054348" y="118872"/>
                  </a:moveTo>
                  <a:lnTo>
                    <a:pt x="2078732" y="118872"/>
                  </a:lnTo>
                </a:path>
                <a:path w="3352800" h="594360">
                  <a:moveTo>
                    <a:pt x="2133596" y="118872"/>
                  </a:moveTo>
                  <a:lnTo>
                    <a:pt x="2157980" y="118872"/>
                  </a:lnTo>
                </a:path>
                <a:path w="3352800" h="594360">
                  <a:moveTo>
                    <a:pt x="2188460" y="118872"/>
                  </a:moveTo>
                  <a:lnTo>
                    <a:pt x="2212844" y="118872"/>
                  </a:lnTo>
                </a:path>
                <a:path w="3352800" h="594360">
                  <a:moveTo>
                    <a:pt x="2225036" y="118872"/>
                  </a:moveTo>
                  <a:lnTo>
                    <a:pt x="2249420" y="118872"/>
                  </a:lnTo>
                </a:path>
                <a:path w="3352800" h="594360">
                  <a:moveTo>
                    <a:pt x="2279900" y="118872"/>
                  </a:moveTo>
                  <a:lnTo>
                    <a:pt x="2304284" y="118872"/>
                  </a:lnTo>
                </a:path>
                <a:path w="3352800" h="594360">
                  <a:moveTo>
                    <a:pt x="2340860" y="118872"/>
                  </a:moveTo>
                  <a:lnTo>
                    <a:pt x="2346956" y="118872"/>
                  </a:lnTo>
                </a:path>
                <a:path w="3352800" h="594360">
                  <a:moveTo>
                    <a:pt x="2389628" y="118872"/>
                  </a:moveTo>
                  <a:lnTo>
                    <a:pt x="2414012" y="118872"/>
                  </a:lnTo>
                </a:path>
                <a:path w="3352800" h="594360">
                  <a:moveTo>
                    <a:pt x="2468876" y="118872"/>
                  </a:moveTo>
                  <a:lnTo>
                    <a:pt x="2493260" y="118872"/>
                  </a:lnTo>
                </a:path>
                <a:path w="3352800" h="594360">
                  <a:moveTo>
                    <a:pt x="2523740" y="118872"/>
                  </a:moveTo>
                  <a:lnTo>
                    <a:pt x="2548124" y="118872"/>
                  </a:lnTo>
                </a:path>
                <a:path w="3352800" h="594360">
                  <a:moveTo>
                    <a:pt x="2554220" y="118872"/>
                  </a:moveTo>
                  <a:lnTo>
                    <a:pt x="2639564" y="118872"/>
                  </a:lnTo>
                </a:path>
                <a:path w="3352800" h="594360">
                  <a:moveTo>
                    <a:pt x="2676140" y="118872"/>
                  </a:moveTo>
                  <a:lnTo>
                    <a:pt x="2682236" y="118872"/>
                  </a:lnTo>
                </a:path>
                <a:path w="3352800" h="594360">
                  <a:moveTo>
                    <a:pt x="2724908" y="118872"/>
                  </a:moveTo>
                  <a:lnTo>
                    <a:pt x="2749292" y="118872"/>
                  </a:lnTo>
                </a:path>
                <a:path w="3352800" h="594360">
                  <a:moveTo>
                    <a:pt x="2804156" y="118872"/>
                  </a:moveTo>
                  <a:lnTo>
                    <a:pt x="2828540" y="118872"/>
                  </a:lnTo>
                </a:path>
                <a:path w="3352800" h="594360">
                  <a:moveTo>
                    <a:pt x="2859020" y="118872"/>
                  </a:moveTo>
                  <a:lnTo>
                    <a:pt x="2883404" y="118872"/>
                  </a:lnTo>
                </a:path>
                <a:path w="3352800" h="594360">
                  <a:moveTo>
                    <a:pt x="2895596" y="118872"/>
                  </a:moveTo>
                  <a:lnTo>
                    <a:pt x="2919980" y="118872"/>
                  </a:lnTo>
                </a:path>
                <a:path w="3352800" h="594360">
                  <a:moveTo>
                    <a:pt x="2950460" y="118872"/>
                  </a:moveTo>
                  <a:lnTo>
                    <a:pt x="2974844" y="118872"/>
                  </a:lnTo>
                </a:path>
                <a:path w="3352800" h="594360">
                  <a:moveTo>
                    <a:pt x="3011420" y="118872"/>
                  </a:moveTo>
                  <a:lnTo>
                    <a:pt x="3017516" y="118872"/>
                  </a:lnTo>
                </a:path>
                <a:path w="3352800" h="594360">
                  <a:moveTo>
                    <a:pt x="3060188" y="118872"/>
                  </a:moveTo>
                  <a:lnTo>
                    <a:pt x="3084572" y="118872"/>
                  </a:lnTo>
                </a:path>
                <a:path w="3352800" h="594360">
                  <a:moveTo>
                    <a:pt x="3139436" y="118872"/>
                  </a:moveTo>
                  <a:lnTo>
                    <a:pt x="3163820" y="118872"/>
                  </a:lnTo>
                </a:path>
                <a:path w="3352800" h="594360">
                  <a:moveTo>
                    <a:pt x="3194300" y="118872"/>
                  </a:moveTo>
                  <a:lnTo>
                    <a:pt x="3218684" y="118872"/>
                  </a:lnTo>
                </a:path>
                <a:path w="3352800" h="594360">
                  <a:moveTo>
                    <a:pt x="3230876" y="118872"/>
                  </a:moveTo>
                  <a:lnTo>
                    <a:pt x="3255260" y="118872"/>
                  </a:lnTo>
                </a:path>
                <a:path w="3352800" h="594360">
                  <a:moveTo>
                    <a:pt x="3285740" y="118872"/>
                  </a:moveTo>
                  <a:lnTo>
                    <a:pt x="3310124" y="118872"/>
                  </a:lnTo>
                </a:path>
                <a:path w="3352800" h="594360">
                  <a:moveTo>
                    <a:pt x="42672" y="128016"/>
                  </a:moveTo>
                  <a:lnTo>
                    <a:pt x="67055" y="128016"/>
                  </a:lnTo>
                </a:path>
                <a:path w="3352800" h="594360">
                  <a:moveTo>
                    <a:pt x="121919" y="128016"/>
                  </a:moveTo>
                  <a:lnTo>
                    <a:pt x="152400" y="128016"/>
                  </a:lnTo>
                </a:path>
                <a:path w="3352800" h="594360">
                  <a:moveTo>
                    <a:pt x="170687" y="128016"/>
                  </a:moveTo>
                  <a:lnTo>
                    <a:pt x="195071" y="128016"/>
                  </a:lnTo>
                </a:path>
                <a:path w="3352800" h="594360">
                  <a:moveTo>
                    <a:pt x="213360" y="128016"/>
                  </a:moveTo>
                  <a:lnTo>
                    <a:pt x="243840" y="128016"/>
                  </a:lnTo>
                </a:path>
                <a:path w="3352800" h="594360">
                  <a:moveTo>
                    <a:pt x="262128" y="128016"/>
                  </a:moveTo>
                  <a:lnTo>
                    <a:pt x="286511" y="128016"/>
                  </a:lnTo>
                </a:path>
                <a:path w="3352800" h="594360">
                  <a:moveTo>
                    <a:pt x="329184" y="128016"/>
                  </a:moveTo>
                  <a:lnTo>
                    <a:pt x="335279" y="128016"/>
                  </a:lnTo>
                </a:path>
                <a:path w="3352800" h="594360">
                  <a:moveTo>
                    <a:pt x="377951" y="128016"/>
                  </a:moveTo>
                  <a:lnTo>
                    <a:pt x="402335" y="128016"/>
                  </a:lnTo>
                </a:path>
                <a:path w="3352800" h="594360">
                  <a:moveTo>
                    <a:pt x="457200" y="128016"/>
                  </a:moveTo>
                  <a:lnTo>
                    <a:pt x="487680" y="128016"/>
                  </a:lnTo>
                </a:path>
                <a:path w="3352800" h="594360">
                  <a:moveTo>
                    <a:pt x="505968" y="128016"/>
                  </a:moveTo>
                  <a:lnTo>
                    <a:pt x="530351" y="128016"/>
                  </a:lnTo>
                </a:path>
                <a:path w="3352800" h="594360">
                  <a:moveTo>
                    <a:pt x="548640" y="128016"/>
                  </a:moveTo>
                  <a:lnTo>
                    <a:pt x="579120" y="128016"/>
                  </a:lnTo>
                </a:path>
                <a:path w="3352800" h="594360">
                  <a:moveTo>
                    <a:pt x="597407" y="128016"/>
                  </a:moveTo>
                  <a:lnTo>
                    <a:pt x="621791" y="128016"/>
                  </a:lnTo>
                </a:path>
                <a:path w="3352800" h="594360">
                  <a:moveTo>
                    <a:pt x="664463" y="128016"/>
                  </a:moveTo>
                  <a:lnTo>
                    <a:pt x="670559" y="128016"/>
                  </a:lnTo>
                </a:path>
                <a:path w="3352800" h="594360">
                  <a:moveTo>
                    <a:pt x="713232" y="128016"/>
                  </a:moveTo>
                  <a:lnTo>
                    <a:pt x="737615" y="128016"/>
                  </a:lnTo>
                </a:path>
                <a:path w="3352800" h="594360">
                  <a:moveTo>
                    <a:pt x="792480" y="128016"/>
                  </a:moveTo>
                  <a:lnTo>
                    <a:pt x="822960" y="128016"/>
                  </a:lnTo>
                </a:path>
                <a:path w="3352800" h="594360">
                  <a:moveTo>
                    <a:pt x="841248" y="128016"/>
                  </a:moveTo>
                  <a:lnTo>
                    <a:pt x="865631" y="128016"/>
                  </a:lnTo>
                </a:path>
                <a:path w="3352800" h="594360">
                  <a:moveTo>
                    <a:pt x="926592" y="128016"/>
                  </a:moveTo>
                  <a:lnTo>
                    <a:pt x="950975" y="128016"/>
                  </a:lnTo>
                </a:path>
                <a:path w="3352800" h="594360">
                  <a:moveTo>
                    <a:pt x="999744" y="128016"/>
                  </a:moveTo>
                  <a:lnTo>
                    <a:pt x="1005839" y="128016"/>
                  </a:lnTo>
                </a:path>
                <a:path w="3352800" h="594360">
                  <a:moveTo>
                    <a:pt x="1048512" y="128016"/>
                  </a:moveTo>
                  <a:lnTo>
                    <a:pt x="1072895" y="128016"/>
                  </a:lnTo>
                </a:path>
                <a:path w="3352800" h="594360">
                  <a:moveTo>
                    <a:pt x="1127756" y="128016"/>
                  </a:moveTo>
                  <a:lnTo>
                    <a:pt x="1158236" y="128016"/>
                  </a:lnTo>
                </a:path>
                <a:path w="3352800" h="594360">
                  <a:moveTo>
                    <a:pt x="1176524" y="128016"/>
                  </a:moveTo>
                  <a:lnTo>
                    <a:pt x="1200908" y="128016"/>
                  </a:lnTo>
                </a:path>
                <a:path w="3352800" h="594360">
                  <a:moveTo>
                    <a:pt x="1219196" y="128016"/>
                  </a:moveTo>
                  <a:lnTo>
                    <a:pt x="1249676" y="128016"/>
                  </a:lnTo>
                </a:path>
                <a:path w="3352800" h="594360">
                  <a:moveTo>
                    <a:pt x="1267964" y="128016"/>
                  </a:moveTo>
                  <a:lnTo>
                    <a:pt x="1292348" y="128016"/>
                  </a:lnTo>
                </a:path>
                <a:path w="3352800" h="594360">
                  <a:moveTo>
                    <a:pt x="1335020" y="128016"/>
                  </a:moveTo>
                  <a:lnTo>
                    <a:pt x="1341116" y="128016"/>
                  </a:lnTo>
                </a:path>
                <a:path w="3352800" h="594360">
                  <a:moveTo>
                    <a:pt x="1383788" y="128016"/>
                  </a:moveTo>
                  <a:lnTo>
                    <a:pt x="1402076" y="128016"/>
                  </a:lnTo>
                </a:path>
                <a:path w="3352800" h="594360">
                  <a:moveTo>
                    <a:pt x="1463036" y="128016"/>
                  </a:moveTo>
                  <a:lnTo>
                    <a:pt x="1493516" y="128016"/>
                  </a:lnTo>
                </a:path>
                <a:path w="3352800" h="594360">
                  <a:moveTo>
                    <a:pt x="1511804" y="128016"/>
                  </a:moveTo>
                  <a:lnTo>
                    <a:pt x="1536188" y="128016"/>
                  </a:lnTo>
                </a:path>
                <a:path w="3352800" h="594360">
                  <a:moveTo>
                    <a:pt x="1554476" y="128016"/>
                  </a:moveTo>
                  <a:lnTo>
                    <a:pt x="1584956" y="128016"/>
                  </a:lnTo>
                </a:path>
                <a:path w="3352800" h="594360">
                  <a:moveTo>
                    <a:pt x="1603244" y="128016"/>
                  </a:moveTo>
                  <a:lnTo>
                    <a:pt x="1627628" y="128016"/>
                  </a:lnTo>
                </a:path>
                <a:path w="3352800" h="594360">
                  <a:moveTo>
                    <a:pt x="1670300" y="128016"/>
                  </a:moveTo>
                  <a:lnTo>
                    <a:pt x="1676396" y="128016"/>
                  </a:lnTo>
                </a:path>
                <a:path w="3352800" h="594360">
                  <a:moveTo>
                    <a:pt x="1719068" y="128016"/>
                  </a:moveTo>
                  <a:lnTo>
                    <a:pt x="1737356" y="128016"/>
                  </a:lnTo>
                </a:path>
                <a:path w="3352800" h="594360">
                  <a:moveTo>
                    <a:pt x="1798316" y="128016"/>
                  </a:moveTo>
                  <a:lnTo>
                    <a:pt x="1828796" y="128016"/>
                  </a:lnTo>
                </a:path>
                <a:path w="3352800" h="594360">
                  <a:moveTo>
                    <a:pt x="1847084" y="128016"/>
                  </a:moveTo>
                  <a:lnTo>
                    <a:pt x="1871468" y="128016"/>
                  </a:lnTo>
                </a:path>
                <a:path w="3352800" h="594360">
                  <a:moveTo>
                    <a:pt x="1889756" y="128016"/>
                  </a:moveTo>
                  <a:lnTo>
                    <a:pt x="1920236" y="128016"/>
                  </a:lnTo>
                </a:path>
                <a:path w="3352800" h="594360">
                  <a:moveTo>
                    <a:pt x="1938524" y="128016"/>
                  </a:moveTo>
                  <a:lnTo>
                    <a:pt x="1962908" y="128016"/>
                  </a:lnTo>
                </a:path>
                <a:path w="3352800" h="594360">
                  <a:moveTo>
                    <a:pt x="2005580" y="128016"/>
                  </a:moveTo>
                  <a:lnTo>
                    <a:pt x="2011676" y="128016"/>
                  </a:lnTo>
                </a:path>
                <a:path w="3352800" h="594360">
                  <a:moveTo>
                    <a:pt x="2054348" y="128016"/>
                  </a:moveTo>
                  <a:lnTo>
                    <a:pt x="2072636" y="128016"/>
                  </a:lnTo>
                </a:path>
                <a:path w="3352800" h="594360">
                  <a:moveTo>
                    <a:pt x="2133596" y="128016"/>
                  </a:moveTo>
                  <a:lnTo>
                    <a:pt x="2164076" y="128016"/>
                  </a:lnTo>
                </a:path>
                <a:path w="3352800" h="594360">
                  <a:moveTo>
                    <a:pt x="2182364" y="128016"/>
                  </a:moveTo>
                  <a:lnTo>
                    <a:pt x="2206748" y="128016"/>
                  </a:lnTo>
                </a:path>
                <a:path w="3352800" h="594360">
                  <a:moveTo>
                    <a:pt x="2225036" y="128016"/>
                  </a:moveTo>
                  <a:lnTo>
                    <a:pt x="2255516" y="128016"/>
                  </a:lnTo>
                </a:path>
                <a:path w="3352800" h="594360">
                  <a:moveTo>
                    <a:pt x="2273804" y="128016"/>
                  </a:moveTo>
                  <a:lnTo>
                    <a:pt x="2298188" y="128016"/>
                  </a:lnTo>
                </a:path>
                <a:path w="3352800" h="594360">
                  <a:moveTo>
                    <a:pt x="2340860" y="128016"/>
                  </a:moveTo>
                  <a:lnTo>
                    <a:pt x="2346956" y="128016"/>
                  </a:lnTo>
                </a:path>
                <a:path w="3352800" h="594360">
                  <a:moveTo>
                    <a:pt x="2383532" y="128016"/>
                  </a:moveTo>
                  <a:lnTo>
                    <a:pt x="2407916" y="128016"/>
                  </a:lnTo>
                </a:path>
                <a:path w="3352800" h="594360">
                  <a:moveTo>
                    <a:pt x="2468876" y="128016"/>
                  </a:moveTo>
                  <a:lnTo>
                    <a:pt x="2499356" y="128016"/>
                  </a:lnTo>
                </a:path>
                <a:path w="3352800" h="594360">
                  <a:moveTo>
                    <a:pt x="2517644" y="128016"/>
                  </a:moveTo>
                  <a:lnTo>
                    <a:pt x="2542028" y="128016"/>
                  </a:lnTo>
                </a:path>
                <a:path w="3352800" h="594360">
                  <a:moveTo>
                    <a:pt x="2602988" y="128016"/>
                  </a:moveTo>
                  <a:lnTo>
                    <a:pt x="2627372" y="128016"/>
                  </a:lnTo>
                </a:path>
                <a:path w="3352800" h="594360">
                  <a:moveTo>
                    <a:pt x="2676140" y="128016"/>
                  </a:moveTo>
                  <a:lnTo>
                    <a:pt x="2682236" y="128016"/>
                  </a:lnTo>
                </a:path>
                <a:path w="3352800" h="594360">
                  <a:moveTo>
                    <a:pt x="2718812" y="128016"/>
                  </a:moveTo>
                  <a:lnTo>
                    <a:pt x="2743196" y="128016"/>
                  </a:lnTo>
                </a:path>
                <a:path w="3352800" h="594360">
                  <a:moveTo>
                    <a:pt x="2804156" y="128016"/>
                  </a:moveTo>
                  <a:lnTo>
                    <a:pt x="2834636" y="128016"/>
                  </a:lnTo>
                </a:path>
                <a:path w="3352800" h="594360">
                  <a:moveTo>
                    <a:pt x="2852924" y="128016"/>
                  </a:moveTo>
                  <a:lnTo>
                    <a:pt x="2877308" y="128016"/>
                  </a:lnTo>
                </a:path>
                <a:path w="3352800" h="594360">
                  <a:moveTo>
                    <a:pt x="2895596" y="128016"/>
                  </a:moveTo>
                  <a:lnTo>
                    <a:pt x="2926076" y="128016"/>
                  </a:lnTo>
                </a:path>
                <a:path w="3352800" h="594360">
                  <a:moveTo>
                    <a:pt x="2944364" y="128016"/>
                  </a:moveTo>
                  <a:lnTo>
                    <a:pt x="2968748" y="128016"/>
                  </a:lnTo>
                </a:path>
                <a:path w="3352800" h="594360">
                  <a:moveTo>
                    <a:pt x="3011420" y="128016"/>
                  </a:moveTo>
                  <a:lnTo>
                    <a:pt x="3017516" y="128016"/>
                  </a:lnTo>
                </a:path>
                <a:path w="3352800" h="594360">
                  <a:moveTo>
                    <a:pt x="3054092" y="128016"/>
                  </a:moveTo>
                  <a:lnTo>
                    <a:pt x="3078476" y="128016"/>
                  </a:lnTo>
                </a:path>
                <a:path w="3352800" h="594360">
                  <a:moveTo>
                    <a:pt x="3139436" y="128016"/>
                  </a:moveTo>
                  <a:lnTo>
                    <a:pt x="3169916" y="128016"/>
                  </a:lnTo>
                </a:path>
                <a:path w="3352800" h="594360">
                  <a:moveTo>
                    <a:pt x="3188204" y="128016"/>
                  </a:moveTo>
                  <a:lnTo>
                    <a:pt x="3212588" y="128016"/>
                  </a:lnTo>
                </a:path>
                <a:path w="3352800" h="594360">
                  <a:moveTo>
                    <a:pt x="3230876" y="128016"/>
                  </a:moveTo>
                  <a:lnTo>
                    <a:pt x="3261356" y="128016"/>
                  </a:lnTo>
                </a:path>
                <a:path w="3352800" h="594360">
                  <a:moveTo>
                    <a:pt x="3279644" y="128016"/>
                  </a:moveTo>
                  <a:lnTo>
                    <a:pt x="3304028" y="128016"/>
                  </a:lnTo>
                </a:path>
                <a:path w="3352800" h="594360">
                  <a:moveTo>
                    <a:pt x="42672" y="137160"/>
                  </a:moveTo>
                  <a:lnTo>
                    <a:pt x="109728" y="137160"/>
                  </a:lnTo>
                </a:path>
                <a:path w="3352800" h="594360">
                  <a:moveTo>
                    <a:pt x="128016" y="137160"/>
                  </a:moveTo>
                  <a:lnTo>
                    <a:pt x="188976" y="137160"/>
                  </a:lnTo>
                </a:path>
                <a:path w="3352800" h="594360">
                  <a:moveTo>
                    <a:pt x="219456" y="137160"/>
                  </a:moveTo>
                  <a:lnTo>
                    <a:pt x="280416" y="137160"/>
                  </a:lnTo>
                </a:path>
                <a:path w="3352800" h="594360">
                  <a:moveTo>
                    <a:pt x="329184" y="137160"/>
                  </a:moveTo>
                  <a:lnTo>
                    <a:pt x="335279" y="137160"/>
                  </a:lnTo>
                </a:path>
                <a:path w="3352800" h="594360">
                  <a:moveTo>
                    <a:pt x="377951" y="137160"/>
                  </a:moveTo>
                  <a:lnTo>
                    <a:pt x="445008" y="137160"/>
                  </a:lnTo>
                </a:path>
                <a:path w="3352800" h="594360">
                  <a:moveTo>
                    <a:pt x="463296" y="137160"/>
                  </a:moveTo>
                  <a:lnTo>
                    <a:pt x="524256" y="137160"/>
                  </a:lnTo>
                </a:path>
                <a:path w="3352800" h="594360">
                  <a:moveTo>
                    <a:pt x="554736" y="137160"/>
                  </a:moveTo>
                  <a:lnTo>
                    <a:pt x="615696" y="137160"/>
                  </a:lnTo>
                </a:path>
                <a:path w="3352800" h="594360">
                  <a:moveTo>
                    <a:pt x="664463" y="137160"/>
                  </a:moveTo>
                  <a:lnTo>
                    <a:pt x="670559" y="137160"/>
                  </a:lnTo>
                </a:path>
                <a:path w="3352800" h="594360">
                  <a:moveTo>
                    <a:pt x="713232" y="137160"/>
                  </a:moveTo>
                  <a:lnTo>
                    <a:pt x="780288" y="137160"/>
                  </a:lnTo>
                </a:path>
                <a:path w="3352800" h="594360">
                  <a:moveTo>
                    <a:pt x="798576" y="137160"/>
                  </a:moveTo>
                  <a:lnTo>
                    <a:pt x="859536" y="137160"/>
                  </a:lnTo>
                </a:path>
                <a:path w="3352800" h="594360">
                  <a:moveTo>
                    <a:pt x="926592" y="137160"/>
                  </a:moveTo>
                  <a:lnTo>
                    <a:pt x="950975" y="137160"/>
                  </a:lnTo>
                </a:path>
                <a:path w="3352800" h="594360">
                  <a:moveTo>
                    <a:pt x="999744" y="137160"/>
                  </a:moveTo>
                  <a:lnTo>
                    <a:pt x="1005839" y="137160"/>
                  </a:lnTo>
                </a:path>
                <a:path w="3352800" h="594360">
                  <a:moveTo>
                    <a:pt x="1048512" y="137160"/>
                  </a:moveTo>
                  <a:lnTo>
                    <a:pt x="1115568" y="137160"/>
                  </a:lnTo>
                </a:path>
                <a:path w="3352800" h="594360">
                  <a:moveTo>
                    <a:pt x="1133852" y="137160"/>
                  </a:moveTo>
                  <a:lnTo>
                    <a:pt x="1194812" y="137160"/>
                  </a:lnTo>
                </a:path>
                <a:path w="3352800" h="594360">
                  <a:moveTo>
                    <a:pt x="1225292" y="137160"/>
                  </a:moveTo>
                  <a:lnTo>
                    <a:pt x="1286252" y="137160"/>
                  </a:lnTo>
                </a:path>
                <a:path w="3352800" h="594360">
                  <a:moveTo>
                    <a:pt x="1335020" y="137160"/>
                  </a:moveTo>
                  <a:lnTo>
                    <a:pt x="1341116" y="137160"/>
                  </a:lnTo>
                </a:path>
                <a:path w="3352800" h="594360">
                  <a:moveTo>
                    <a:pt x="1383788" y="137160"/>
                  </a:moveTo>
                  <a:lnTo>
                    <a:pt x="1450844" y="137160"/>
                  </a:lnTo>
                </a:path>
                <a:path w="3352800" h="594360">
                  <a:moveTo>
                    <a:pt x="1469132" y="137160"/>
                  </a:moveTo>
                  <a:lnTo>
                    <a:pt x="1530092" y="137160"/>
                  </a:lnTo>
                </a:path>
                <a:path w="3352800" h="594360">
                  <a:moveTo>
                    <a:pt x="1560572" y="137160"/>
                  </a:moveTo>
                  <a:lnTo>
                    <a:pt x="1621532" y="137160"/>
                  </a:lnTo>
                </a:path>
                <a:path w="3352800" h="594360">
                  <a:moveTo>
                    <a:pt x="1670300" y="137160"/>
                  </a:moveTo>
                  <a:lnTo>
                    <a:pt x="1676396" y="137160"/>
                  </a:lnTo>
                </a:path>
                <a:path w="3352800" h="594360">
                  <a:moveTo>
                    <a:pt x="1719068" y="137160"/>
                  </a:moveTo>
                  <a:lnTo>
                    <a:pt x="1786124" y="137160"/>
                  </a:lnTo>
                </a:path>
                <a:path w="3352800" h="594360">
                  <a:moveTo>
                    <a:pt x="1804412" y="137160"/>
                  </a:moveTo>
                  <a:lnTo>
                    <a:pt x="1865372" y="137160"/>
                  </a:lnTo>
                </a:path>
                <a:path w="3352800" h="594360">
                  <a:moveTo>
                    <a:pt x="1895852" y="137160"/>
                  </a:moveTo>
                  <a:lnTo>
                    <a:pt x="1956812" y="137160"/>
                  </a:lnTo>
                </a:path>
                <a:path w="3352800" h="594360">
                  <a:moveTo>
                    <a:pt x="2005580" y="137160"/>
                  </a:moveTo>
                  <a:lnTo>
                    <a:pt x="2011676" y="137160"/>
                  </a:lnTo>
                </a:path>
                <a:path w="3352800" h="594360">
                  <a:moveTo>
                    <a:pt x="2054348" y="137160"/>
                  </a:moveTo>
                  <a:lnTo>
                    <a:pt x="2121404" y="137160"/>
                  </a:lnTo>
                </a:path>
                <a:path w="3352800" h="594360">
                  <a:moveTo>
                    <a:pt x="2139692" y="137160"/>
                  </a:moveTo>
                  <a:lnTo>
                    <a:pt x="2200652" y="137160"/>
                  </a:lnTo>
                </a:path>
                <a:path w="3352800" h="594360">
                  <a:moveTo>
                    <a:pt x="2231132" y="137160"/>
                  </a:moveTo>
                  <a:lnTo>
                    <a:pt x="2292092" y="137160"/>
                  </a:lnTo>
                </a:path>
                <a:path w="3352800" h="594360">
                  <a:moveTo>
                    <a:pt x="2340860" y="137160"/>
                  </a:moveTo>
                  <a:lnTo>
                    <a:pt x="2346956" y="137160"/>
                  </a:lnTo>
                </a:path>
                <a:path w="3352800" h="594360">
                  <a:moveTo>
                    <a:pt x="2383532" y="137160"/>
                  </a:moveTo>
                  <a:lnTo>
                    <a:pt x="2456684" y="137160"/>
                  </a:lnTo>
                </a:path>
                <a:path w="3352800" h="594360">
                  <a:moveTo>
                    <a:pt x="2474972" y="137160"/>
                  </a:moveTo>
                  <a:lnTo>
                    <a:pt x="2535932" y="137160"/>
                  </a:lnTo>
                </a:path>
                <a:path w="3352800" h="594360">
                  <a:moveTo>
                    <a:pt x="2602988" y="137160"/>
                  </a:moveTo>
                  <a:lnTo>
                    <a:pt x="2627372" y="137160"/>
                  </a:lnTo>
                </a:path>
                <a:path w="3352800" h="594360">
                  <a:moveTo>
                    <a:pt x="2676140" y="137160"/>
                  </a:moveTo>
                  <a:lnTo>
                    <a:pt x="2682236" y="137160"/>
                  </a:lnTo>
                </a:path>
                <a:path w="3352800" h="594360">
                  <a:moveTo>
                    <a:pt x="2718812" y="137160"/>
                  </a:moveTo>
                  <a:lnTo>
                    <a:pt x="2791964" y="137160"/>
                  </a:lnTo>
                </a:path>
                <a:path w="3352800" h="594360">
                  <a:moveTo>
                    <a:pt x="2810252" y="137160"/>
                  </a:moveTo>
                  <a:lnTo>
                    <a:pt x="2871212" y="137160"/>
                  </a:lnTo>
                </a:path>
                <a:path w="3352800" h="594360">
                  <a:moveTo>
                    <a:pt x="2901692" y="137160"/>
                  </a:moveTo>
                  <a:lnTo>
                    <a:pt x="2962652" y="137160"/>
                  </a:lnTo>
                </a:path>
                <a:path w="3352800" h="594360">
                  <a:moveTo>
                    <a:pt x="3011420" y="137160"/>
                  </a:moveTo>
                  <a:lnTo>
                    <a:pt x="3017516" y="137160"/>
                  </a:lnTo>
                </a:path>
                <a:path w="3352800" h="594360">
                  <a:moveTo>
                    <a:pt x="3054092" y="137160"/>
                  </a:moveTo>
                  <a:lnTo>
                    <a:pt x="3127244" y="137160"/>
                  </a:lnTo>
                </a:path>
                <a:path w="3352800" h="594360">
                  <a:moveTo>
                    <a:pt x="3145532" y="137160"/>
                  </a:moveTo>
                  <a:lnTo>
                    <a:pt x="3206492" y="137160"/>
                  </a:lnTo>
                </a:path>
                <a:path w="3352800" h="594360">
                  <a:moveTo>
                    <a:pt x="3236972" y="137160"/>
                  </a:moveTo>
                  <a:lnTo>
                    <a:pt x="3297932" y="137160"/>
                  </a:lnTo>
                </a:path>
                <a:path w="3352800" h="594360">
                  <a:moveTo>
                    <a:pt x="36575" y="146304"/>
                  </a:moveTo>
                  <a:lnTo>
                    <a:pt x="109728" y="146304"/>
                  </a:lnTo>
                </a:path>
                <a:path w="3352800" h="594360">
                  <a:moveTo>
                    <a:pt x="134112" y="146304"/>
                  </a:moveTo>
                  <a:lnTo>
                    <a:pt x="188976" y="146304"/>
                  </a:lnTo>
                </a:path>
                <a:path w="3352800" h="594360">
                  <a:moveTo>
                    <a:pt x="225551" y="146304"/>
                  </a:moveTo>
                  <a:lnTo>
                    <a:pt x="280416" y="146304"/>
                  </a:lnTo>
                </a:path>
                <a:path w="3352800" h="594360">
                  <a:moveTo>
                    <a:pt x="329184" y="146304"/>
                  </a:moveTo>
                  <a:lnTo>
                    <a:pt x="335279" y="146304"/>
                  </a:lnTo>
                </a:path>
                <a:path w="3352800" h="594360">
                  <a:moveTo>
                    <a:pt x="371856" y="146304"/>
                  </a:moveTo>
                  <a:lnTo>
                    <a:pt x="445008" y="146304"/>
                  </a:lnTo>
                </a:path>
                <a:path w="3352800" h="594360">
                  <a:moveTo>
                    <a:pt x="469392" y="146304"/>
                  </a:moveTo>
                  <a:lnTo>
                    <a:pt x="524256" y="146304"/>
                  </a:lnTo>
                </a:path>
                <a:path w="3352800" h="594360">
                  <a:moveTo>
                    <a:pt x="560832" y="146304"/>
                  </a:moveTo>
                  <a:lnTo>
                    <a:pt x="615696" y="146304"/>
                  </a:lnTo>
                </a:path>
                <a:path w="3352800" h="594360">
                  <a:moveTo>
                    <a:pt x="664463" y="146304"/>
                  </a:moveTo>
                  <a:lnTo>
                    <a:pt x="670559" y="146304"/>
                  </a:lnTo>
                </a:path>
                <a:path w="3352800" h="594360">
                  <a:moveTo>
                    <a:pt x="707136" y="146304"/>
                  </a:moveTo>
                  <a:lnTo>
                    <a:pt x="780288" y="146304"/>
                  </a:lnTo>
                </a:path>
                <a:path w="3352800" h="594360">
                  <a:moveTo>
                    <a:pt x="804672" y="146304"/>
                  </a:moveTo>
                  <a:lnTo>
                    <a:pt x="859536" y="146304"/>
                  </a:lnTo>
                </a:path>
                <a:path w="3352800" h="594360">
                  <a:moveTo>
                    <a:pt x="926592" y="146304"/>
                  </a:moveTo>
                  <a:lnTo>
                    <a:pt x="950975" y="146304"/>
                  </a:lnTo>
                </a:path>
                <a:path w="3352800" h="594360">
                  <a:moveTo>
                    <a:pt x="999744" y="146304"/>
                  </a:moveTo>
                  <a:lnTo>
                    <a:pt x="1005839" y="146304"/>
                  </a:lnTo>
                </a:path>
                <a:path w="3352800" h="594360">
                  <a:moveTo>
                    <a:pt x="1042416" y="146304"/>
                  </a:moveTo>
                  <a:lnTo>
                    <a:pt x="1115568" y="146304"/>
                  </a:lnTo>
                </a:path>
                <a:path w="3352800" h="594360">
                  <a:moveTo>
                    <a:pt x="1139948" y="146304"/>
                  </a:moveTo>
                  <a:lnTo>
                    <a:pt x="1194812" y="146304"/>
                  </a:lnTo>
                </a:path>
                <a:path w="3352800" h="594360">
                  <a:moveTo>
                    <a:pt x="1231388" y="146304"/>
                  </a:moveTo>
                  <a:lnTo>
                    <a:pt x="1286252" y="146304"/>
                  </a:lnTo>
                </a:path>
                <a:path w="3352800" h="594360">
                  <a:moveTo>
                    <a:pt x="1335020" y="146304"/>
                  </a:moveTo>
                  <a:lnTo>
                    <a:pt x="1341116" y="146304"/>
                  </a:lnTo>
                </a:path>
                <a:path w="3352800" h="594360">
                  <a:moveTo>
                    <a:pt x="1377692" y="146304"/>
                  </a:moveTo>
                  <a:lnTo>
                    <a:pt x="1450844" y="146304"/>
                  </a:lnTo>
                </a:path>
                <a:path w="3352800" h="594360">
                  <a:moveTo>
                    <a:pt x="1475228" y="146304"/>
                  </a:moveTo>
                  <a:lnTo>
                    <a:pt x="1530092" y="146304"/>
                  </a:lnTo>
                </a:path>
                <a:path w="3352800" h="594360">
                  <a:moveTo>
                    <a:pt x="1566668" y="146304"/>
                  </a:moveTo>
                  <a:lnTo>
                    <a:pt x="1621532" y="146304"/>
                  </a:lnTo>
                </a:path>
                <a:path w="3352800" h="594360">
                  <a:moveTo>
                    <a:pt x="1670300" y="146304"/>
                  </a:moveTo>
                  <a:lnTo>
                    <a:pt x="1676396" y="146304"/>
                  </a:lnTo>
                </a:path>
                <a:path w="3352800" h="594360">
                  <a:moveTo>
                    <a:pt x="1712972" y="146304"/>
                  </a:moveTo>
                  <a:lnTo>
                    <a:pt x="1786124" y="146304"/>
                  </a:lnTo>
                </a:path>
                <a:path w="3352800" h="594360">
                  <a:moveTo>
                    <a:pt x="1810508" y="146304"/>
                  </a:moveTo>
                  <a:lnTo>
                    <a:pt x="1865372" y="146304"/>
                  </a:lnTo>
                </a:path>
                <a:path w="3352800" h="594360">
                  <a:moveTo>
                    <a:pt x="1901948" y="146304"/>
                  </a:moveTo>
                  <a:lnTo>
                    <a:pt x="1956812" y="146304"/>
                  </a:lnTo>
                </a:path>
                <a:path w="3352800" h="594360">
                  <a:moveTo>
                    <a:pt x="2005580" y="146304"/>
                  </a:moveTo>
                  <a:lnTo>
                    <a:pt x="2011676" y="146304"/>
                  </a:lnTo>
                </a:path>
                <a:path w="3352800" h="594360">
                  <a:moveTo>
                    <a:pt x="2048252" y="146304"/>
                  </a:moveTo>
                  <a:lnTo>
                    <a:pt x="2121404" y="146304"/>
                  </a:lnTo>
                </a:path>
                <a:path w="3352800" h="594360">
                  <a:moveTo>
                    <a:pt x="2145788" y="146304"/>
                  </a:moveTo>
                  <a:lnTo>
                    <a:pt x="2200652" y="146304"/>
                  </a:lnTo>
                </a:path>
                <a:path w="3352800" h="594360">
                  <a:moveTo>
                    <a:pt x="2237228" y="146304"/>
                  </a:moveTo>
                  <a:lnTo>
                    <a:pt x="2292092" y="146304"/>
                  </a:lnTo>
                </a:path>
                <a:path w="3352800" h="594360">
                  <a:moveTo>
                    <a:pt x="2340860" y="146304"/>
                  </a:moveTo>
                  <a:lnTo>
                    <a:pt x="2346956" y="146304"/>
                  </a:lnTo>
                </a:path>
                <a:path w="3352800" h="594360">
                  <a:moveTo>
                    <a:pt x="2383532" y="146304"/>
                  </a:moveTo>
                  <a:lnTo>
                    <a:pt x="2456684" y="146304"/>
                  </a:lnTo>
                </a:path>
                <a:path w="3352800" h="594360">
                  <a:moveTo>
                    <a:pt x="2481068" y="146304"/>
                  </a:moveTo>
                  <a:lnTo>
                    <a:pt x="2535932" y="146304"/>
                  </a:lnTo>
                </a:path>
                <a:path w="3352800" h="594360">
                  <a:moveTo>
                    <a:pt x="2602988" y="146304"/>
                  </a:moveTo>
                  <a:lnTo>
                    <a:pt x="2627372" y="146304"/>
                  </a:lnTo>
                </a:path>
                <a:path w="3352800" h="594360">
                  <a:moveTo>
                    <a:pt x="2676140" y="146304"/>
                  </a:moveTo>
                  <a:lnTo>
                    <a:pt x="2682236" y="146304"/>
                  </a:lnTo>
                </a:path>
                <a:path w="3352800" h="594360">
                  <a:moveTo>
                    <a:pt x="2712716" y="146304"/>
                  </a:moveTo>
                  <a:lnTo>
                    <a:pt x="2791964" y="146304"/>
                  </a:lnTo>
                </a:path>
                <a:path w="3352800" h="594360">
                  <a:moveTo>
                    <a:pt x="2816348" y="146304"/>
                  </a:moveTo>
                  <a:lnTo>
                    <a:pt x="2871212" y="146304"/>
                  </a:lnTo>
                </a:path>
                <a:path w="3352800" h="594360">
                  <a:moveTo>
                    <a:pt x="2907788" y="146304"/>
                  </a:moveTo>
                  <a:lnTo>
                    <a:pt x="2962652" y="146304"/>
                  </a:lnTo>
                </a:path>
                <a:path w="3352800" h="594360">
                  <a:moveTo>
                    <a:pt x="3011420" y="146304"/>
                  </a:moveTo>
                  <a:lnTo>
                    <a:pt x="3017516" y="146304"/>
                  </a:lnTo>
                </a:path>
                <a:path w="3352800" h="594360">
                  <a:moveTo>
                    <a:pt x="3047996" y="146304"/>
                  </a:moveTo>
                  <a:lnTo>
                    <a:pt x="3127244" y="146304"/>
                  </a:lnTo>
                </a:path>
                <a:path w="3352800" h="594360">
                  <a:moveTo>
                    <a:pt x="3151628" y="146304"/>
                  </a:moveTo>
                  <a:lnTo>
                    <a:pt x="3206492" y="146304"/>
                  </a:lnTo>
                </a:path>
                <a:path w="3352800" h="594360">
                  <a:moveTo>
                    <a:pt x="3243068" y="146304"/>
                  </a:moveTo>
                  <a:lnTo>
                    <a:pt x="3297932" y="146304"/>
                  </a:lnTo>
                </a:path>
                <a:path w="3352800" h="594360">
                  <a:moveTo>
                    <a:pt x="36575" y="155448"/>
                  </a:moveTo>
                  <a:lnTo>
                    <a:pt x="109728" y="155448"/>
                  </a:lnTo>
                </a:path>
                <a:path w="3352800" h="594360">
                  <a:moveTo>
                    <a:pt x="140207" y="155448"/>
                  </a:moveTo>
                  <a:lnTo>
                    <a:pt x="176784" y="155448"/>
                  </a:lnTo>
                </a:path>
                <a:path w="3352800" h="594360">
                  <a:moveTo>
                    <a:pt x="231648" y="155448"/>
                  </a:moveTo>
                  <a:lnTo>
                    <a:pt x="268224" y="155448"/>
                  </a:lnTo>
                </a:path>
                <a:path w="3352800" h="594360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594360">
                  <a:moveTo>
                    <a:pt x="371856" y="155448"/>
                  </a:moveTo>
                  <a:lnTo>
                    <a:pt x="445008" y="155448"/>
                  </a:lnTo>
                </a:path>
                <a:path w="3352800" h="594360">
                  <a:moveTo>
                    <a:pt x="475488" y="155448"/>
                  </a:moveTo>
                  <a:lnTo>
                    <a:pt x="512064" y="155448"/>
                  </a:lnTo>
                </a:path>
                <a:path w="3352800" h="594360">
                  <a:moveTo>
                    <a:pt x="566928" y="155448"/>
                  </a:moveTo>
                  <a:lnTo>
                    <a:pt x="603504" y="155448"/>
                  </a:lnTo>
                </a:path>
                <a:path w="3352800" h="594360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594360">
                  <a:moveTo>
                    <a:pt x="707136" y="155448"/>
                  </a:moveTo>
                  <a:lnTo>
                    <a:pt x="780288" y="155448"/>
                  </a:lnTo>
                </a:path>
                <a:path w="3352800" h="594360">
                  <a:moveTo>
                    <a:pt x="810768" y="155448"/>
                  </a:moveTo>
                  <a:lnTo>
                    <a:pt x="847344" y="155448"/>
                  </a:lnTo>
                </a:path>
                <a:path w="3352800" h="594360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594360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594360">
                  <a:moveTo>
                    <a:pt x="1042416" y="155448"/>
                  </a:moveTo>
                  <a:lnTo>
                    <a:pt x="1115568" y="155448"/>
                  </a:lnTo>
                </a:path>
                <a:path w="3352800" h="594360">
                  <a:moveTo>
                    <a:pt x="1146044" y="155448"/>
                  </a:moveTo>
                  <a:lnTo>
                    <a:pt x="1182620" y="155448"/>
                  </a:lnTo>
                </a:path>
                <a:path w="3352800" h="594360">
                  <a:moveTo>
                    <a:pt x="1237484" y="155448"/>
                  </a:moveTo>
                  <a:lnTo>
                    <a:pt x="1274060" y="155448"/>
                  </a:lnTo>
                </a:path>
                <a:path w="3352800" h="594360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594360">
                  <a:moveTo>
                    <a:pt x="1377692" y="155448"/>
                  </a:moveTo>
                  <a:lnTo>
                    <a:pt x="1450844" y="155448"/>
                  </a:lnTo>
                </a:path>
                <a:path w="3352800" h="594360">
                  <a:moveTo>
                    <a:pt x="1481324" y="155448"/>
                  </a:moveTo>
                  <a:lnTo>
                    <a:pt x="1517900" y="155448"/>
                  </a:lnTo>
                </a:path>
                <a:path w="3352800" h="594360">
                  <a:moveTo>
                    <a:pt x="1572764" y="155448"/>
                  </a:moveTo>
                  <a:lnTo>
                    <a:pt x="1609340" y="155448"/>
                  </a:lnTo>
                </a:path>
                <a:path w="3352800" h="594360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594360">
                  <a:moveTo>
                    <a:pt x="1712972" y="155448"/>
                  </a:moveTo>
                  <a:lnTo>
                    <a:pt x="1786124" y="155448"/>
                  </a:lnTo>
                </a:path>
                <a:path w="3352800" h="594360">
                  <a:moveTo>
                    <a:pt x="1816604" y="155448"/>
                  </a:moveTo>
                  <a:lnTo>
                    <a:pt x="1853180" y="155448"/>
                  </a:lnTo>
                </a:path>
                <a:path w="3352800" h="594360">
                  <a:moveTo>
                    <a:pt x="1908044" y="155448"/>
                  </a:moveTo>
                  <a:lnTo>
                    <a:pt x="1944620" y="155448"/>
                  </a:lnTo>
                </a:path>
                <a:path w="3352800" h="594360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594360">
                  <a:moveTo>
                    <a:pt x="2048252" y="155448"/>
                  </a:moveTo>
                  <a:lnTo>
                    <a:pt x="2121404" y="155448"/>
                  </a:lnTo>
                </a:path>
                <a:path w="3352800" h="594360">
                  <a:moveTo>
                    <a:pt x="2151884" y="155448"/>
                  </a:moveTo>
                  <a:lnTo>
                    <a:pt x="2188460" y="155448"/>
                  </a:lnTo>
                </a:path>
                <a:path w="3352800" h="594360">
                  <a:moveTo>
                    <a:pt x="2243324" y="155448"/>
                  </a:moveTo>
                  <a:lnTo>
                    <a:pt x="2279900" y="155448"/>
                  </a:lnTo>
                </a:path>
                <a:path w="3352800" h="594360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594360">
                  <a:moveTo>
                    <a:pt x="2383532" y="155448"/>
                  </a:moveTo>
                  <a:lnTo>
                    <a:pt x="2456684" y="155448"/>
                  </a:lnTo>
                </a:path>
                <a:path w="3352800" h="594360">
                  <a:moveTo>
                    <a:pt x="2487164" y="155448"/>
                  </a:moveTo>
                  <a:lnTo>
                    <a:pt x="2523740" y="155448"/>
                  </a:lnTo>
                </a:path>
                <a:path w="3352800" h="594360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594360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594360">
                  <a:moveTo>
                    <a:pt x="2712716" y="155448"/>
                  </a:moveTo>
                  <a:lnTo>
                    <a:pt x="2791964" y="155448"/>
                  </a:lnTo>
                </a:path>
                <a:path w="3352800" h="594360">
                  <a:moveTo>
                    <a:pt x="2822444" y="155448"/>
                  </a:moveTo>
                  <a:lnTo>
                    <a:pt x="2859020" y="155448"/>
                  </a:lnTo>
                </a:path>
                <a:path w="3352800" h="594360">
                  <a:moveTo>
                    <a:pt x="2913884" y="155448"/>
                  </a:moveTo>
                  <a:lnTo>
                    <a:pt x="2950460" y="155448"/>
                  </a:lnTo>
                </a:path>
                <a:path w="3352800" h="594360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594360">
                  <a:moveTo>
                    <a:pt x="3047996" y="155448"/>
                  </a:moveTo>
                  <a:lnTo>
                    <a:pt x="3127244" y="155448"/>
                  </a:lnTo>
                </a:path>
                <a:path w="3352800" h="594360">
                  <a:moveTo>
                    <a:pt x="3157724" y="155448"/>
                  </a:moveTo>
                  <a:lnTo>
                    <a:pt x="3194300" y="155448"/>
                  </a:lnTo>
                </a:path>
                <a:path w="3352800" h="594360">
                  <a:moveTo>
                    <a:pt x="3249164" y="155448"/>
                  </a:moveTo>
                  <a:lnTo>
                    <a:pt x="3285740" y="155448"/>
                  </a:lnTo>
                </a:path>
                <a:path w="3352800" h="594360">
                  <a:moveTo>
                    <a:pt x="329184" y="164592"/>
                  </a:moveTo>
                  <a:lnTo>
                    <a:pt x="335279" y="164592"/>
                  </a:lnTo>
                </a:path>
                <a:path w="3352800" h="594360">
                  <a:moveTo>
                    <a:pt x="664463" y="164592"/>
                  </a:moveTo>
                  <a:lnTo>
                    <a:pt x="670559" y="164592"/>
                  </a:lnTo>
                </a:path>
                <a:path w="3352800" h="594360">
                  <a:moveTo>
                    <a:pt x="999744" y="164592"/>
                  </a:moveTo>
                  <a:lnTo>
                    <a:pt x="1005839" y="164592"/>
                  </a:lnTo>
                </a:path>
                <a:path w="3352800" h="594360">
                  <a:moveTo>
                    <a:pt x="1335020" y="164592"/>
                  </a:moveTo>
                  <a:lnTo>
                    <a:pt x="1341116" y="164592"/>
                  </a:lnTo>
                </a:path>
                <a:path w="3352800" h="594360">
                  <a:moveTo>
                    <a:pt x="1670300" y="164592"/>
                  </a:moveTo>
                  <a:lnTo>
                    <a:pt x="1676396" y="164592"/>
                  </a:lnTo>
                </a:path>
                <a:path w="3352800" h="594360">
                  <a:moveTo>
                    <a:pt x="2005580" y="164592"/>
                  </a:moveTo>
                  <a:lnTo>
                    <a:pt x="2011676" y="164592"/>
                  </a:lnTo>
                </a:path>
                <a:path w="3352800" h="594360">
                  <a:moveTo>
                    <a:pt x="2340860" y="164592"/>
                  </a:moveTo>
                  <a:lnTo>
                    <a:pt x="2346956" y="164592"/>
                  </a:lnTo>
                </a:path>
                <a:path w="3352800" h="594360">
                  <a:moveTo>
                    <a:pt x="2676140" y="164592"/>
                  </a:moveTo>
                  <a:lnTo>
                    <a:pt x="2682236" y="164592"/>
                  </a:lnTo>
                </a:path>
                <a:path w="3352800" h="594360">
                  <a:moveTo>
                    <a:pt x="3011420" y="164592"/>
                  </a:moveTo>
                  <a:lnTo>
                    <a:pt x="3017516" y="164592"/>
                  </a:lnTo>
                </a:path>
                <a:path w="3352800" h="594360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594360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594360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594360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594360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594360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594360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594360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594360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594360">
                  <a:moveTo>
                    <a:pt x="329184" y="182880"/>
                  </a:moveTo>
                  <a:lnTo>
                    <a:pt x="335279" y="182880"/>
                  </a:lnTo>
                </a:path>
                <a:path w="3352800" h="594360">
                  <a:moveTo>
                    <a:pt x="664463" y="182880"/>
                  </a:moveTo>
                  <a:lnTo>
                    <a:pt x="670559" y="182880"/>
                  </a:lnTo>
                </a:path>
                <a:path w="3352800" h="594360">
                  <a:moveTo>
                    <a:pt x="999744" y="182880"/>
                  </a:moveTo>
                  <a:lnTo>
                    <a:pt x="1005839" y="182880"/>
                  </a:lnTo>
                </a:path>
                <a:path w="3352800" h="594360">
                  <a:moveTo>
                    <a:pt x="1335020" y="182880"/>
                  </a:moveTo>
                  <a:lnTo>
                    <a:pt x="1341116" y="182880"/>
                  </a:lnTo>
                </a:path>
                <a:path w="3352800" h="594360">
                  <a:moveTo>
                    <a:pt x="1670300" y="182880"/>
                  </a:moveTo>
                  <a:lnTo>
                    <a:pt x="1676396" y="182880"/>
                  </a:lnTo>
                </a:path>
                <a:path w="3352800" h="594360">
                  <a:moveTo>
                    <a:pt x="2005580" y="182880"/>
                  </a:moveTo>
                  <a:lnTo>
                    <a:pt x="2011676" y="182880"/>
                  </a:lnTo>
                </a:path>
                <a:path w="3352800" h="594360">
                  <a:moveTo>
                    <a:pt x="2340860" y="182880"/>
                  </a:moveTo>
                  <a:lnTo>
                    <a:pt x="2346956" y="182880"/>
                  </a:lnTo>
                </a:path>
                <a:path w="3352800" h="594360">
                  <a:moveTo>
                    <a:pt x="2676140" y="182880"/>
                  </a:moveTo>
                  <a:lnTo>
                    <a:pt x="2682236" y="182880"/>
                  </a:lnTo>
                </a:path>
                <a:path w="3352800" h="594360">
                  <a:moveTo>
                    <a:pt x="3011420" y="182880"/>
                  </a:moveTo>
                  <a:lnTo>
                    <a:pt x="3017516" y="182880"/>
                  </a:lnTo>
                </a:path>
                <a:path w="3352800" h="594360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594360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594360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594360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594360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594360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594360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594360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594360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594360">
                  <a:moveTo>
                    <a:pt x="329184" y="201168"/>
                  </a:moveTo>
                  <a:lnTo>
                    <a:pt x="335279" y="201168"/>
                  </a:lnTo>
                </a:path>
                <a:path w="3352800" h="594360">
                  <a:moveTo>
                    <a:pt x="664463" y="201168"/>
                  </a:moveTo>
                  <a:lnTo>
                    <a:pt x="670559" y="201168"/>
                  </a:lnTo>
                </a:path>
                <a:path w="3352800" h="594360">
                  <a:moveTo>
                    <a:pt x="999744" y="201168"/>
                  </a:moveTo>
                  <a:lnTo>
                    <a:pt x="1005839" y="201168"/>
                  </a:lnTo>
                </a:path>
                <a:path w="3352800" h="594360">
                  <a:moveTo>
                    <a:pt x="1335020" y="201168"/>
                  </a:moveTo>
                  <a:lnTo>
                    <a:pt x="1341116" y="201168"/>
                  </a:lnTo>
                </a:path>
                <a:path w="3352800" h="594360">
                  <a:moveTo>
                    <a:pt x="1670300" y="201168"/>
                  </a:moveTo>
                  <a:lnTo>
                    <a:pt x="1676396" y="201168"/>
                  </a:lnTo>
                </a:path>
                <a:path w="3352800" h="594360">
                  <a:moveTo>
                    <a:pt x="2005580" y="201168"/>
                  </a:moveTo>
                  <a:lnTo>
                    <a:pt x="2011676" y="201168"/>
                  </a:lnTo>
                </a:path>
                <a:path w="3352800" h="594360">
                  <a:moveTo>
                    <a:pt x="2340860" y="201168"/>
                  </a:moveTo>
                  <a:lnTo>
                    <a:pt x="2346956" y="201168"/>
                  </a:lnTo>
                </a:path>
                <a:path w="3352800" h="594360">
                  <a:moveTo>
                    <a:pt x="2676140" y="201168"/>
                  </a:moveTo>
                  <a:lnTo>
                    <a:pt x="2682236" y="201168"/>
                  </a:lnTo>
                </a:path>
                <a:path w="3352800" h="594360">
                  <a:moveTo>
                    <a:pt x="3011420" y="201168"/>
                  </a:moveTo>
                  <a:lnTo>
                    <a:pt x="3017516" y="201168"/>
                  </a:lnTo>
                </a:path>
                <a:path w="3352800" h="594360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594360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594360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594360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594360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594360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594360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594360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594360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594360">
                  <a:moveTo>
                    <a:pt x="329184" y="219456"/>
                  </a:moveTo>
                  <a:lnTo>
                    <a:pt x="335279" y="219456"/>
                  </a:lnTo>
                </a:path>
                <a:path w="3352800" h="594360">
                  <a:moveTo>
                    <a:pt x="664463" y="219456"/>
                  </a:moveTo>
                  <a:lnTo>
                    <a:pt x="670559" y="219456"/>
                  </a:lnTo>
                </a:path>
                <a:path w="3352800" h="594360">
                  <a:moveTo>
                    <a:pt x="999744" y="219456"/>
                  </a:moveTo>
                  <a:lnTo>
                    <a:pt x="1005839" y="219456"/>
                  </a:lnTo>
                </a:path>
                <a:path w="3352800" h="594360">
                  <a:moveTo>
                    <a:pt x="1335020" y="219456"/>
                  </a:moveTo>
                  <a:lnTo>
                    <a:pt x="1341116" y="219456"/>
                  </a:lnTo>
                </a:path>
                <a:path w="3352800" h="594360">
                  <a:moveTo>
                    <a:pt x="1670300" y="219456"/>
                  </a:moveTo>
                  <a:lnTo>
                    <a:pt x="1676396" y="219456"/>
                  </a:lnTo>
                </a:path>
                <a:path w="3352800" h="594360">
                  <a:moveTo>
                    <a:pt x="2005580" y="219456"/>
                  </a:moveTo>
                  <a:lnTo>
                    <a:pt x="2011676" y="219456"/>
                  </a:lnTo>
                </a:path>
                <a:path w="3352800" h="594360">
                  <a:moveTo>
                    <a:pt x="2340860" y="219456"/>
                  </a:moveTo>
                  <a:lnTo>
                    <a:pt x="2346956" y="219456"/>
                  </a:lnTo>
                </a:path>
                <a:path w="3352800" h="594360">
                  <a:moveTo>
                    <a:pt x="2676140" y="219456"/>
                  </a:moveTo>
                  <a:lnTo>
                    <a:pt x="2682236" y="219456"/>
                  </a:lnTo>
                </a:path>
                <a:path w="3352800" h="594360">
                  <a:moveTo>
                    <a:pt x="3011420" y="219456"/>
                  </a:moveTo>
                  <a:lnTo>
                    <a:pt x="3017516" y="219456"/>
                  </a:lnTo>
                </a:path>
                <a:path w="3352800" h="594360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594360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594360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594360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594360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594360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594360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594360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594360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594360">
                  <a:moveTo>
                    <a:pt x="329184" y="237744"/>
                  </a:moveTo>
                  <a:lnTo>
                    <a:pt x="335279" y="237744"/>
                  </a:lnTo>
                </a:path>
                <a:path w="3352800" h="594360">
                  <a:moveTo>
                    <a:pt x="664463" y="237744"/>
                  </a:moveTo>
                  <a:lnTo>
                    <a:pt x="670559" y="237744"/>
                  </a:lnTo>
                </a:path>
                <a:path w="3352800" h="594360">
                  <a:moveTo>
                    <a:pt x="999744" y="237744"/>
                  </a:moveTo>
                  <a:lnTo>
                    <a:pt x="1005839" y="237744"/>
                  </a:lnTo>
                </a:path>
                <a:path w="3352800" h="594360">
                  <a:moveTo>
                    <a:pt x="1335020" y="237744"/>
                  </a:moveTo>
                  <a:lnTo>
                    <a:pt x="1341116" y="237744"/>
                  </a:lnTo>
                </a:path>
                <a:path w="3352800" h="594360">
                  <a:moveTo>
                    <a:pt x="1670300" y="237744"/>
                  </a:moveTo>
                  <a:lnTo>
                    <a:pt x="1676396" y="237744"/>
                  </a:lnTo>
                </a:path>
                <a:path w="3352800" h="594360">
                  <a:moveTo>
                    <a:pt x="2005580" y="237744"/>
                  </a:moveTo>
                  <a:lnTo>
                    <a:pt x="2011676" y="237744"/>
                  </a:lnTo>
                </a:path>
                <a:path w="3352800" h="594360">
                  <a:moveTo>
                    <a:pt x="2340860" y="237744"/>
                  </a:moveTo>
                  <a:lnTo>
                    <a:pt x="2346956" y="237744"/>
                  </a:lnTo>
                </a:path>
                <a:path w="3352800" h="594360">
                  <a:moveTo>
                    <a:pt x="2676140" y="237744"/>
                  </a:moveTo>
                  <a:lnTo>
                    <a:pt x="2682236" y="237744"/>
                  </a:lnTo>
                </a:path>
                <a:path w="3352800" h="594360">
                  <a:moveTo>
                    <a:pt x="3011420" y="237744"/>
                  </a:moveTo>
                  <a:lnTo>
                    <a:pt x="3017516" y="237744"/>
                  </a:lnTo>
                </a:path>
                <a:path w="3352800" h="594360">
                  <a:moveTo>
                    <a:pt x="0" y="246887"/>
                  </a:moveTo>
                  <a:lnTo>
                    <a:pt x="3352800" y="246887"/>
                  </a:lnTo>
                </a:path>
                <a:path w="3352800" h="594360">
                  <a:moveTo>
                    <a:pt x="329184" y="256032"/>
                  </a:moveTo>
                  <a:lnTo>
                    <a:pt x="335279" y="256032"/>
                  </a:lnTo>
                </a:path>
                <a:path w="3352800" h="594360">
                  <a:moveTo>
                    <a:pt x="664463" y="256032"/>
                  </a:moveTo>
                  <a:lnTo>
                    <a:pt x="670559" y="256032"/>
                  </a:lnTo>
                </a:path>
                <a:path w="3352800" h="594360">
                  <a:moveTo>
                    <a:pt x="999744" y="256032"/>
                  </a:moveTo>
                  <a:lnTo>
                    <a:pt x="1005839" y="256032"/>
                  </a:lnTo>
                </a:path>
                <a:path w="3352800" h="594360">
                  <a:moveTo>
                    <a:pt x="1335020" y="256032"/>
                  </a:moveTo>
                  <a:lnTo>
                    <a:pt x="1341116" y="256032"/>
                  </a:lnTo>
                </a:path>
                <a:path w="3352800" h="594360">
                  <a:moveTo>
                    <a:pt x="1670300" y="256032"/>
                  </a:moveTo>
                  <a:lnTo>
                    <a:pt x="1676396" y="256032"/>
                  </a:lnTo>
                </a:path>
                <a:path w="3352800" h="594360">
                  <a:moveTo>
                    <a:pt x="2005580" y="256032"/>
                  </a:moveTo>
                  <a:lnTo>
                    <a:pt x="2011676" y="256032"/>
                  </a:lnTo>
                </a:path>
                <a:path w="3352800" h="594360">
                  <a:moveTo>
                    <a:pt x="2340860" y="256032"/>
                  </a:moveTo>
                  <a:lnTo>
                    <a:pt x="2346956" y="256032"/>
                  </a:lnTo>
                </a:path>
                <a:path w="3352800" h="594360">
                  <a:moveTo>
                    <a:pt x="2676140" y="256032"/>
                  </a:moveTo>
                  <a:lnTo>
                    <a:pt x="2682236" y="256032"/>
                  </a:lnTo>
                </a:path>
                <a:path w="3352800" h="594360">
                  <a:moveTo>
                    <a:pt x="3011420" y="256032"/>
                  </a:moveTo>
                  <a:lnTo>
                    <a:pt x="3017516" y="256032"/>
                  </a:lnTo>
                </a:path>
                <a:path w="3352800" h="594360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594360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594360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594360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594360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594360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594360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594360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594360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594360">
                  <a:moveTo>
                    <a:pt x="3346700" y="265175"/>
                  </a:moveTo>
                  <a:lnTo>
                    <a:pt x="3352796" y="265175"/>
                  </a:lnTo>
                </a:path>
                <a:path w="3352800" h="594360">
                  <a:moveTo>
                    <a:pt x="329184" y="274320"/>
                  </a:moveTo>
                  <a:lnTo>
                    <a:pt x="335279" y="274320"/>
                  </a:lnTo>
                </a:path>
                <a:path w="3352800" h="594360">
                  <a:moveTo>
                    <a:pt x="664463" y="274320"/>
                  </a:moveTo>
                  <a:lnTo>
                    <a:pt x="670559" y="274320"/>
                  </a:lnTo>
                </a:path>
                <a:path w="3352800" h="594360">
                  <a:moveTo>
                    <a:pt x="999744" y="274320"/>
                  </a:moveTo>
                  <a:lnTo>
                    <a:pt x="1005839" y="274320"/>
                  </a:lnTo>
                </a:path>
                <a:path w="3352800" h="594360">
                  <a:moveTo>
                    <a:pt x="1335020" y="274320"/>
                  </a:moveTo>
                  <a:lnTo>
                    <a:pt x="1341116" y="274320"/>
                  </a:lnTo>
                </a:path>
                <a:path w="3352800" h="594360">
                  <a:moveTo>
                    <a:pt x="1670300" y="274320"/>
                  </a:moveTo>
                  <a:lnTo>
                    <a:pt x="1676396" y="274320"/>
                  </a:lnTo>
                </a:path>
                <a:path w="3352800" h="594360">
                  <a:moveTo>
                    <a:pt x="2005580" y="274320"/>
                  </a:moveTo>
                  <a:lnTo>
                    <a:pt x="2011676" y="274320"/>
                  </a:lnTo>
                </a:path>
                <a:path w="3352800" h="594360">
                  <a:moveTo>
                    <a:pt x="2340860" y="274320"/>
                  </a:moveTo>
                  <a:lnTo>
                    <a:pt x="2346956" y="274320"/>
                  </a:lnTo>
                </a:path>
                <a:path w="3352800" h="594360">
                  <a:moveTo>
                    <a:pt x="2676140" y="274320"/>
                  </a:moveTo>
                  <a:lnTo>
                    <a:pt x="2682236" y="274320"/>
                  </a:lnTo>
                </a:path>
                <a:path w="3352800" h="594360">
                  <a:moveTo>
                    <a:pt x="3011420" y="274320"/>
                  </a:moveTo>
                  <a:lnTo>
                    <a:pt x="3017516" y="274320"/>
                  </a:lnTo>
                </a:path>
                <a:path w="3352800" h="594360">
                  <a:moveTo>
                    <a:pt x="3346700" y="274320"/>
                  </a:moveTo>
                  <a:lnTo>
                    <a:pt x="3352796" y="274320"/>
                  </a:lnTo>
                </a:path>
                <a:path w="3352800" h="594360">
                  <a:moveTo>
                    <a:pt x="329184" y="283464"/>
                  </a:moveTo>
                  <a:lnTo>
                    <a:pt x="335279" y="283464"/>
                  </a:lnTo>
                </a:path>
                <a:path w="3352800" h="594360">
                  <a:moveTo>
                    <a:pt x="664463" y="283464"/>
                  </a:moveTo>
                  <a:lnTo>
                    <a:pt x="670559" y="283464"/>
                  </a:lnTo>
                </a:path>
                <a:path w="3352800" h="594360">
                  <a:moveTo>
                    <a:pt x="999744" y="283464"/>
                  </a:moveTo>
                  <a:lnTo>
                    <a:pt x="1005839" y="283464"/>
                  </a:lnTo>
                </a:path>
                <a:path w="3352800" h="594360">
                  <a:moveTo>
                    <a:pt x="1335020" y="283464"/>
                  </a:moveTo>
                  <a:lnTo>
                    <a:pt x="1341116" y="283464"/>
                  </a:lnTo>
                </a:path>
                <a:path w="3352800" h="594360">
                  <a:moveTo>
                    <a:pt x="1670300" y="283464"/>
                  </a:moveTo>
                  <a:lnTo>
                    <a:pt x="1676396" y="283464"/>
                  </a:lnTo>
                </a:path>
                <a:path w="3352800" h="594360">
                  <a:moveTo>
                    <a:pt x="2005580" y="283464"/>
                  </a:moveTo>
                  <a:lnTo>
                    <a:pt x="2011676" y="283464"/>
                  </a:lnTo>
                </a:path>
                <a:path w="3352800" h="594360">
                  <a:moveTo>
                    <a:pt x="2340860" y="283464"/>
                  </a:moveTo>
                  <a:lnTo>
                    <a:pt x="2346956" y="283464"/>
                  </a:lnTo>
                </a:path>
                <a:path w="3352800" h="594360">
                  <a:moveTo>
                    <a:pt x="2676140" y="283464"/>
                  </a:moveTo>
                  <a:lnTo>
                    <a:pt x="2682236" y="283464"/>
                  </a:lnTo>
                </a:path>
                <a:path w="3352800" h="594360">
                  <a:moveTo>
                    <a:pt x="3011420" y="283464"/>
                  </a:moveTo>
                  <a:lnTo>
                    <a:pt x="3017516" y="283464"/>
                  </a:lnTo>
                </a:path>
                <a:path w="3352800" h="594360">
                  <a:moveTo>
                    <a:pt x="3346700" y="283464"/>
                  </a:moveTo>
                  <a:lnTo>
                    <a:pt x="3352796" y="283464"/>
                  </a:lnTo>
                </a:path>
                <a:path w="3352800" h="594360">
                  <a:moveTo>
                    <a:pt x="329184" y="292608"/>
                  </a:moveTo>
                  <a:lnTo>
                    <a:pt x="335279" y="292608"/>
                  </a:lnTo>
                </a:path>
                <a:path w="3352800" h="594360">
                  <a:moveTo>
                    <a:pt x="664463" y="292608"/>
                  </a:moveTo>
                  <a:lnTo>
                    <a:pt x="670559" y="292608"/>
                  </a:lnTo>
                </a:path>
                <a:path w="3352800" h="594360">
                  <a:moveTo>
                    <a:pt x="999744" y="292608"/>
                  </a:moveTo>
                  <a:lnTo>
                    <a:pt x="1005839" y="292608"/>
                  </a:lnTo>
                </a:path>
                <a:path w="3352800" h="594360">
                  <a:moveTo>
                    <a:pt x="1335020" y="292608"/>
                  </a:moveTo>
                  <a:lnTo>
                    <a:pt x="1341116" y="292608"/>
                  </a:lnTo>
                </a:path>
                <a:path w="3352800" h="594360">
                  <a:moveTo>
                    <a:pt x="1670300" y="292608"/>
                  </a:moveTo>
                  <a:lnTo>
                    <a:pt x="1676396" y="292608"/>
                  </a:lnTo>
                </a:path>
                <a:path w="3352800" h="594360">
                  <a:moveTo>
                    <a:pt x="2005580" y="292608"/>
                  </a:moveTo>
                  <a:lnTo>
                    <a:pt x="2011676" y="292608"/>
                  </a:lnTo>
                </a:path>
                <a:path w="3352800" h="594360">
                  <a:moveTo>
                    <a:pt x="2340860" y="292608"/>
                  </a:moveTo>
                  <a:lnTo>
                    <a:pt x="2346956" y="292608"/>
                  </a:lnTo>
                </a:path>
                <a:path w="3352800" h="594360">
                  <a:moveTo>
                    <a:pt x="2676140" y="292608"/>
                  </a:moveTo>
                  <a:lnTo>
                    <a:pt x="2682236" y="292608"/>
                  </a:lnTo>
                </a:path>
                <a:path w="3352800" h="594360">
                  <a:moveTo>
                    <a:pt x="3011420" y="292608"/>
                  </a:moveTo>
                  <a:lnTo>
                    <a:pt x="3017516" y="292608"/>
                  </a:lnTo>
                </a:path>
                <a:path w="3352800" h="594360">
                  <a:moveTo>
                    <a:pt x="329184" y="301752"/>
                  </a:moveTo>
                  <a:lnTo>
                    <a:pt x="335279" y="301752"/>
                  </a:lnTo>
                </a:path>
                <a:path w="3352800" h="594360">
                  <a:moveTo>
                    <a:pt x="664463" y="301752"/>
                  </a:moveTo>
                  <a:lnTo>
                    <a:pt x="670559" y="301752"/>
                  </a:lnTo>
                </a:path>
                <a:path w="3352800" h="594360">
                  <a:moveTo>
                    <a:pt x="999744" y="301752"/>
                  </a:moveTo>
                  <a:lnTo>
                    <a:pt x="1005839" y="301752"/>
                  </a:lnTo>
                </a:path>
                <a:path w="3352800" h="594360">
                  <a:moveTo>
                    <a:pt x="1335020" y="301752"/>
                  </a:moveTo>
                  <a:lnTo>
                    <a:pt x="1341116" y="301752"/>
                  </a:lnTo>
                </a:path>
                <a:path w="3352800" h="594360">
                  <a:moveTo>
                    <a:pt x="1670300" y="301752"/>
                  </a:moveTo>
                  <a:lnTo>
                    <a:pt x="1676396" y="301752"/>
                  </a:lnTo>
                </a:path>
                <a:path w="3352800" h="594360">
                  <a:moveTo>
                    <a:pt x="2005580" y="301752"/>
                  </a:moveTo>
                  <a:lnTo>
                    <a:pt x="2011676" y="301752"/>
                  </a:lnTo>
                </a:path>
                <a:path w="3352800" h="594360">
                  <a:moveTo>
                    <a:pt x="2340860" y="301752"/>
                  </a:moveTo>
                  <a:lnTo>
                    <a:pt x="2346956" y="301752"/>
                  </a:lnTo>
                </a:path>
                <a:path w="3352800" h="594360">
                  <a:moveTo>
                    <a:pt x="2676140" y="301752"/>
                  </a:moveTo>
                  <a:lnTo>
                    <a:pt x="2682236" y="301752"/>
                  </a:lnTo>
                </a:path>
                <a:path w="3352800" h="594360">
                  <a:moveTo>
                    <a:pt x="3011420" y="301752"/>
                  </a:moveTo>
                  <a:lnTo>
                    <a:pt x="3017516" y="301752"/>
                  </a:lnTo>
                </a:path>
                <a:path w="3352800" h="594360">
                  <a:moveTo>
                    <a:pt x="3346700" y="301752"/>
                  </a:moveTo>
                  <a:lnTo>
                    <a:pt x="3352796" y="301752"/>
                  </a:lnTo>
                </a:path>
                <a:path w="3352800" h="594360">
                  <a:moveTo>
                    <a:pt x="329184" y="310896"/>
                  </a:moveTo>
                  <a:lnTo>
                    <a:pt x="335279" y="310896"/>
                  </a:lnTo>
                </a:path>
                <a:path w="3352800" h="594360">
                  <a:moveTo>
                    <a:pt x="664463" y="310896"/>
                  </a:moveTo>
                  <a:lnTo>
                    <a:pt x="670559" y="310896"/>
                  </a:lnTo>
                </a:path>
                <a:path w="3352800" h="594360">
                  <a:moveTo>
                    <a:pt x="999744" y="310896"/>
                  </a:moveTo>
                  <a:lnTo>
                    <a:pt x="1005839" y="310896"/>
                  </a:lnTo>
                </a:path>
                <a:path w="3352800" h="594360">
                  <a:moveTo>
                    <a:pt x="1335020" y="310896"/>
                  </a:moveTo>
                  <a:lnTo>
                    <a:pt x="1341116" y="310896"/>
                  </a:lnTo>
                </a:path>
                <a:path w="3352800" h="594360">
                  <a:moveTo>
                    <a:pt x="1670300" y="310896"/>
                  </a:moveTo>
                  <a:lnTo>
                    <a:pt x="1676396" y="310896"/>
                  </a:lnTo>
                </a:path>
                <a:path w="3352800" h="594360">
                  <a:moveTo>
                    <a:pt x="2005580" y="310896"/>
                  </a:moveTo>
                  <a:lnTo>
                    <a:pt x="2011676" y="310896"/>
                  </a:lnTo>
                </a:path>
                <a:path w="3352800" h="594360">
                  <a:moveTo>
                    <a:pt x="2340860" y="310896"/>
                  </a:moveTo>
                  <a:lnTo>
                    <a:pt x="2346956" y="310896"/>
                  </a:lnTo>
                </a:path>
                <a:path w="3352800" h="594360">
                  <a:moveTo>
                    <a:pt x="2676140" y="310896"/>
                  </a:moveTo>
                  <a:lnTo>
                    <a:pt x="2682236" y="310896"/>
                  </a:lnTo>
                </a:path>
                <a:path w="3352800" h="594360">
                  <a:moveTo>
                    <a:pt x="3011420" y="310896"/>
                  </a:moveTo>
                  <a:lnTo>
                    <a:pt x="3017516" y="310896"/>
                  </a:lnTo>
                </a:path>
                <a:path w="3352800" h="594360">
                  <a:moveTo>
                    <a:pt x="3346700" y="310896"/>
                  </a:moveTo>
                  <a:lnTo>
                    <a:pt x="3352796" y="310896"/>
                  </a:lnTo>
                </a:path>
                <a:path w="3352800" h="594360">
                  <a:moveTo>
                    <a:pt x="329184" y="320040"/>
                  </a:moveTo>
                  <a:lnTo>
                    <a:pt x="335279" y="320040"/>
                  </a:lnTo>
                </a:path>
                <a:path w="3352800" h="594360">
                  <a:moveTo>
                    <a:pt x="664463" y="320040"/>
                  </a:moveTo>
                  <a:lnTo>
                    <a:pt x="670559" y="320040"/>
                  </a:lnTo>
                </a:path>
                <a:path w="3352800" h="594360">
                  <a:moveTo>
                    <a:pt x="999744" y="320040"/>
                  </a:moveTo>
                  <a:lnTo>
                    <a:pt x="1005839" y="320040"/>
                  </a:lnTo>
                </a:path>
                <a:path w="3352800" h="594360">
                  <a:moveTo>
                    <a:pt x="1335020" y="320040"/>
                  </a:moveTo>
                  <a:lnTo>
                    <a:pt x="1341116" y="320040"/>
                  </a:lnTo>
                </a:path>
                <a:path w="3352800" h="594360">
                  <a:moveTo>
                    <a:pt x="1670300" y="320040"/>
                  </a:moveTo>
                  <a:lnTo>
                    <a:pt x="1676396" y="320040"/>
                  </a:lnTo>
                </a:path>
                <a:path w="3352800" h="594360">
                  <a:moveTo>
                    <a:pt x="2005580" y="320040"/>
                  </a:moveTo>
                  <a:lnTo>
                    <a:pt x="2011676" y="320040"/>
                  </a:lnTo>
                </a:path>
                <a:path w="3352800" h="594360">
                  <a:moveTo>
                    <a:pt x="2340860" y="320040"/>
                  </a:moveTo>
                  <a:lnTo>
                    <a:pt x="2346956" y="320040"/>
                  </a:lnTo>
                </a:path>
                <a:path w="3352800" h="594360">
                  <a:moveTo>
                    <a:pt x="2676140" y="320040"/>
                  </a:moveTo>
                  <a:lnTo>
                    <a:pt x="2682236" y="320040"/>
                  </a:lnTo>
                </a:path>
                <a:path w="3352800" h="594360">
                  <a:moveTo>
                    <a:pt x="3011420" y="320040"/>
                  </a:moveTo>
                  <a:lnTo>
                    <a:pt x="3017516" y="320040"/>
                  </a:lnTo>
                </a:path>
                <a:path w="3352800" h="594360">
                  <a:moveTo>
                    <a:pt x="60960" y="329184"/>
                  </a:moveTo>
                  <a:lnTo>
                    <a:pt x="97536" y="329184"/>
                  </a:lnTo>
                </a:path>
                <a:path w="3352800" h="594360">
                  <a:moveTo>
                    <a:pt x="134112" y="329184"/>
                  </a:moveTo>
                  <a:lnTo>
                    <a:pt x="195072" y="329184"/>
                  </a:lnTo>
                </a:path>
                <a:path w="3352800" h="594360">
                  <a:moveTo>
                    <a:pt x="225551" y="329184"/>
                  </a:moveTo>
                  <a:lnTo>
                    <a:pt x="286512" y="329184"/>
                  </a:lnTo>
                </a:path>
                <a:path w="3352800" h="594360">
                  <a:moveTo>
                    <a:pt x="329184" y="329184"/>
                  </a:moveTo>
                  <a:lnTo>
                    <a:pt x="335279" y="329184"/>
                  </a:lnTo>
                </a:path>
                <a:path w="3352800" h="594360">
                  <a:moveTo>
                    <a:pt x="396240" y="329184"/>
                  </a:moveTo>
                  <a:lnTo>
                    <a:pt x="426720" y="329184"/>
                  </a:lnTo>
                </a:path>
                <a:path w="3352800" h="594360">
                  <a:moveTo>
                    <a:pt x="499872" y="329184"/>
                  </a:moveTo>
                  <a:lnTo>
                    <a:pt x="524255" y="329184"/>
                  </a:lnTo>
                </a:path>
                <a:path w="3352800" h="594360">
                  <a:moveTo>
                    <a:pt x="591312" y="329184"/>
                  </a:moveTo>
                  <a:lnTo>
                    <a:pt x="615695" y="329184"/>
                  </a:lnTo>
                </a:path>
                <a:path w="3352800" h="594360">
                  <a:moveTo>
                    <a:pt x="664463" y="329184"/>
                  </a:moveTo>
                  <a:lnTo>
                    <a:pt x="670559" y="329184"/>
                  </a:lnTo>
                </a:path>
                <a:path w="3352800" h="594360">
                  <a:moveTo>
                    <a:pt x="731519" y="329184"/>
                  </a:moveTo>
                  <a:lnTo>
                    <a:pt x="762000" y="329184"/>
                  </a:lnTo>
                </a:path>
                <a:path w="3352800" h="594360">
                  <a:moveTo>
                    <a:pt x="804672" y="329184"/>
                  </a:moveTo>
                  <a:lnTo>
                    <a:pt x="865632" y="329184"/>
                  </a:lnTo>
                </a:path>
                <a:path w="3352800" h="594360">
                  <a:moveTo>
                    <a:pt x="926592" y="329184"/>
                  </a:moveTo>
                  <a:lnTo>
                    <a:pt x="950975" y="329184"/>
                  </a:lnTo>
                </a:path>
                <a:path w="3352800" h="594360">
                  <a:moveTo>
                    <a:pt x="999744" y="329184"/>
                  </a:moveTo>
                  <a:lnTo>
                    <a:pt x="1005839" y="329184"/>
                  </a:lnTo>
                </a:path>
                <a:path w="3352800" h="594360">
                  <a:moveTo>
                    <a:pt x="1066800" y="329184"/>
                  </a:moveTo>
                  <a:lnTo>
                    <a:pt x="1097280" y="329184"/>
                  </a:lnTo>
                </a:path>
                <a:path w="3352800" h="594360">
                  <a:moveTo>
                    <a:pt x="1139948" y="329184"/>
                  </a:moveTo>
                  <a:lnTo>
                    <a:pt x="1200908" y="329184"/>
                  </a:lnTo>
                </a:path>
                <a:path w="3352800" h="594360">
                  <a:moveTo>
                    <a:pt x="1231388" y="329184"/>
                  </a:moveTo>
                  <a:lnTo>
                    <a:pt x="1292348" y="329184"/>
                  </a:lnTo>
                </a:path>
                <a:path w="3352800" h="594360">
                  <a:moveTo>
                    <a:pt x="1335020" y="329184"/>
                  </a:moveTo>
                  <a:lnTo>
                    <a:pt x="1341116" y="329184"/>
                  </a:lnTo>
                </a:path>
                <a:path w="3352800" h="594360">
                  <a:moveTo>
                    <a:pt x="1402076" y="329184"/>
                  </a:moveTo>
                  <a:lnTo>
                    <a:pt x="1432556" y="329184"/>
                  </a:lnTo>
                </a:path>
                <a:path w="3352800" h="594360">
                  <a:moveTo>
                    <a:pt x="1475228" y="329184"/>
                  </a:moveTo>
                  <a:lnTo>
                    <a:pt x="1536188" y="329184"/>
                  </a:lnTo>
                </a:path>
                <a:path w="3352800" h="594360">
                  <a:moveTo>
                    <a:pt x="1566668" y="329184"/>
                  </a:moveTo>
                  <a:lnTo>
                    <a:pt x="1627628" y="329184"/>
                  </a:lnTo>
                </a:path>
                <a:path w="3352800" h="594360">
                  <a:moveTo>
                    <a:pt x="1670300" y="329184"/>
                  </a:moveTo>
                  <a:lnTo>
                    <a:pt x="1676396" y="329184"/>
                  </a:lnTo>
                </a:path>
                <a:path w="3352800" h="594360">
                  <a:moveTo>
                    <a:pt x="1731260" y="329184"/>
                  </a:moveTo>
                  <a:lnTo>
                    <a:pt x="1767836" y="329184"/>
                  </a:lnTo>
                </a:path>
                <a:path w="3352800" h="594360">
                  <a:moveTo>
                    <a:pt x="1810508" y="329184"/>
                  </a:moveTo>
                  <a:lnTo>
                    <a:pt x="1871468" y="329184"/>
                  </a:lnTo>
                </a:path>
                <a:path w="3352800" h="594360">
                  <a:moveTo>
                    <a:pt x="1901948" y="329184"/>
                  </a:moveTo>
                  <a:lnTo>
                    <a:pt x="1962908" y="329184"/>
                  </a:lnTo>
                </a:path>
                <a:path w="3352800" h="594360">
                  <a:moveTo>
                    <a:pt x="2005580" y="329184"/>
                  </a:moveTo>
                  <a:lnTo>
                    <a:pt x="2011676" y="329184"/>
                  </a:lnTo>
                </a:path>
                <a:path w="3352800" h="594360">
                  <a:moveTo>
                    <a:pt x="2066540" y="329184"/>
                  </a:moveTo>
                  <a:lnTo>
                    <a:pt x="2103116" y="329184"/>
                  </a:lnTo>
                </a:path>
                <a:path w="3352800" h="594360">
                  <a:moveTo>
                    <a:pt x="2145788" y="329184"/>
                  </a:moveTo>
                  <a:lnTo>
                    <a:pt x="2206748" y="329184"/>
                  </a:lnTo>
                </a:path>
                <a:path w="3352800" h="594360">
                  <a:moveTo>
                    <a:pt x="2237228" y="329184"/>
                  </a:moveTo>
                  <a:lnTo>
                    <a:pt x="2298188" y="329184"/>
                  </a:lnTo>
                </a:path>
                <a:path w="3352800" h="594360">
                  <a:moveTo>
                    <a:pt x="2340860" y="329184"/>
                  </a:moveTo>
                  <a:lnTo>
                    <a:pt x="2346956" y="329184"/>
                  </a:lnTo>
                </a:path>
                <a:path w="3352800" h="594360">
                  <a:moveTo>
                    <a:pt x="2401820" y="329184"/>
                  </a:moveTo>
                  <a:lnTo>
                    <a:pt x="2438396" y="329184"/>
                  </a:lnTo>
                </a:path>
                <a:path w="3352800" h="594360">
                  <a:moveTo>
                    <a:pt x="2481068" y="329184"/>
                  </a:moveTo>
                  <a:lnTo>
                    <a:pt x="2542028" y="329184"/>
                  </a:lnTo>
                </a:path>
                <a:path w="3352800" h="594360">
                  <a:moveTo>
                    <a:pt x="2602988" y="329184"/>
                  </a:moveTo>
                  <a:lnTo>
                    <a:pt x="2627372" y="329184"/>
                  </a:lnTo>
                </a:path>
                <a:path w="3352800" h="594360">
                  <a:moveTo>
                    <a:pt x="2676140" y="329184"/>
                  </a:moveTo>
                  <a:lnTo>
                    <a:pt x="2682236" y="329184"/>
                  </a:lnTo>
                </a:path>
                <a:path w="3352800" h="594360">
                  <a:moveTo>
                    <a:pt x="2737100" y="329184"/>
                  </a:moveTo>
                  <a:lnTo>
                    <a:pt x="2773676" y="329184"/>
                  </a:lnTo>
                </a:path>
                <a:path w="3352800" h="594360">
                  <a:moveTo>
                    <a:pt x="2846828" y="329184"/>
                  </a:moveTo>
                  <a:lnTo>
                    <a:pt x="2871212" y="329184"/>
                  </a:lnTo>
                </a:path>
                <a:path w="3352800" h="594360">
                  <a:moveTo>
                    <a:pt x="2938268" y="329184"/>
                  </a:moveTo>
                  <a:lnTo>
                    <a:pt x="2962652" y="329184"/>
                  </a:lnTo>
                </a:path>
                <a:path w="3352800" h="594360">
                  <a:moveTo>
                    <a:pt x="3011420" y="329184"/>
                  </a:moveTo>
                  <a:lnTo>
                    <a:pt x="3017516" y="329184"/>
                  </a:lnTo>
                </a:path>
                <a:path w="3352800" h="594360">
                  <a:moveTo>
                    <a:pt x="3072380" y="329184"/>
                  </a:moveTo>
                  <a:lnTo>
                    <a:pt x="3108956" y="329184"/>
                  </a:lnTo>
                </a:path>
                <a:path w="3352800" h="594360">
                  <a:moveTo>
                    <a:pt x="3151628" y="329184"/>
                  </a:moveTo>
                  <a:lnTo>
                    <a:pt x="3212588" y="329184"/>
                  </a:lnTo>
                </a:path>
                <a:path w="3352800" h="594360">
                  <a:moveTo>
                    <a:pt x="3243068" y="329184"/>
                  </a:moveTo>
                  <a:lnTo>
                    <a:pt x="3304028" y="329184"/>
                  </a:lnTo>
                </a:path>
                <a:path w="3352800" h="594360">
                  <a:moveTo>
                    <a:pt x="3346700" y="329184"/>
                  </a:moveTo>
                  <a:lnTo>
                    <a:pt x="3352796" y="329184"/>
                  </a:lnTo>
                </a:path>
                <a:path w="3352800" h="594360">
                  <a:moveTo>
                    <a:pt x="48768" y="338328"/>
                  </a:moveTo>
                  <a:lnTo>
                    <a:pt x="97535" y="338328"/>
                  </a:lnTo>
                </a:path>
                <a:path w="3352800" h="594360">
                  <a:moveTo>
                    <a:pt x="134112" y="338328"/>
                  </a:moveTo>
                  <a:lnTo>
                    <a:pt x="195072" y="338328"/>
                  </a:lnTo>
                </a:path>
                <a:path w="3352800" h="594360">
                  <a:moveTo>
                    <a:pt x="225551" y="338328"/>
                  </a:moveTo>
                  <a:lnTo>
                    <a:pt x="286512" y="338328"/>
                  </a:lnTo>
                </a:path>
                <a:path w="3352800" h="594360">
                  <a:moveTo>
                    <a:pt x="329184" y="338328"/>
                  </a:moveTo>
                  <a:lnTo>
                    <a:pt x="335279" y="338328"/>
                  </a:lnTo>
                </a:path>
                <a:path w="3352800" h="594360">
                  <a:moveTo>
                    <a:pt x="384048" y="338328"/>
                  </a:moveTo>
                  <a:lnTo>
                    <a:pt x="432815" y="338328"/>
                  </a:lnTo>
                </a:path>
                <a:path w="3352800" h="594360">
                  <a:moveTo>
                    <a:pt x="499872" y="338328"/>
                  </a:moveTo>
                  <a:lnTo>
                    <a:pt x="524255" y="338328"/>
                  </a:lnTo>
                </a:path>
                <a:path w="3352800" h="594360">
                  <a:moveTo>
                    <a:pt x="591312" y="338328"/>
                  </a:moveTo>
                  <a:lnTo>
                    <a:pt x="615695" y="338328"/>
                  </a:lnTo>
                </a:path>
                <a:path w="3352800" h="594360">
                  <a:moveTo>
                    <a:pt x="664463" y="338328"/>
                  </a:moveTo>
                  <a:lnTo>
                    <a:pt x="670559" y="338328"/>
                  </a:lnTo>
                </a:path>
                <a:path w="3352800" h="594360">
                  <a:moveTo>
                    <a:pt x="719328" y="338328"/>
                  </a:moveTo>
                  <a:lnTo>
                    <a:pt x="768095" y="338328"/>
                  </a:lnTo>
                </a:path>
                <a:path w="3352800" h="594360">
                  <a:moveTo>
                    <a:pt x="804672" y="338328"/>
                  </a:moveTo>
                  <a:lnTo>
                    <a:pt x="865632" y="338328"/>
                  </a:lnTo>
                </a:path>
                <a:path w="3352800" h="594360">
                  <a:moveTo>
                    <a:pt x="926592" y="338328"/>
                  </a:moveTo>
                  <a:lnTo>
                    <a:pt x="950975" y="338328"/>
                  </a:lnTo>
                </a:path>
                <a:path w="3352800" h="594360">
                  <a:moveTo>
                    <a:pt x="999744" y="338328"/>
                  </a:moveTo>
                  <a:lnTo>
                    <a:pt x="1005839" y="338328"/>
                  </a:lnTo>
                </a:path>
                <a:path w="3352800" h="594360">
                  <a:moveTo>
                    <a:pt x="1054608" y="338328"/>
                  </a:moveTo>
                  <a:lnTo>
                    <a:pt x="1103375" y="338328"/>
                  </a:lnTo>
                </a:path>
                <a:path w="3352800" h="594360">
                  <a:moveTo>
                    <a:pt x="1139948" y="338328"/>
                  </a:moveTo>
                  <a:lnTo>
                    <a:pt x="1200908" y="338328"/>
                  </a:lnTo>
                </a:path>
                <a:path w="3352800" h="594360">
                  <a:moveTo>
                    <a:pt x="1231388" y="338328"/>
                  </a:moveTo>
                  <a:lnTo>
                    <a:pt x="1292348" y="338328"/>
                  </a:lnTo>
                </a:path>
                <a:path w="3352800" h="594360">
                  <a:moveTo>
                    <a:pt x="1335020" y="338328"/>
                  </a:moveTo>
                  <a:lnTo>
                    <a:pt x="1341116" y="338328"/>
                  </a:lnTo>
                </a:path>
                <a:path w="3352800" h="594360">
                  <a:moveTo>
                    <a:pt x="1389884" y="338328"/>
                  </a:moveTo>
                  <a:lnTo>
                    <a:pt x="1438652" y="338328"/>
                  </a:lnTo>
                </a:path>
                <a:path w="3352800" h="594360">
                  <a:moveTo>
                    <a:pt x="1475228" y="338328"/>
                  </a:moveTo>
                  <a:lnTo>
                    <a:pt x="1536188" y="338328"/>
                  </a:lnTo>
                </a:path>
                <a:path w="3352800" h="594360">
                  <a:moveTo>
                    <a:pt x="1566668" y="338328"/>
                  </a:moveTo>
                  <a:lnTo>
                    <a:pt x="1627628" y="338328"/>
                  </a:lnTo>
                </a:path>
                <a:path w="3352800" h="594360">
                  <a:moveTo>
                    <a:pt x="1670300" y="338328"/>
                  </a:moveTo>
                  <a:lnTo>
                    <a:pt x="1676396" y="338328"/>
                  </a:lnTo>
                </a:path>
                <a:path w="3352800" h="594360">
                  <a:moveTo>
                    <a:pt x="1725164" y="338328"/>
                  </a:moveTo>
                  <a:lnTo>
                    <a:pt x="1773932" y="338328"/>
                  </a:lnTo>
                </a:path>
                <a:path w="3352800" h="594360">
                  <a:moveTo>
                    <a:pt x="1810508" y="338328"/>
                  </a:moveTo>
                  <a:lnTo>
                    <a:pt x="1871468" y="338328"/>
                  </a:lnTo>
                </a:path>
                <a:path w="3352800" h="594360">
                  <a:moveTo>
                    <a:pt x="1901948" y="338328"/>
                  </a:moveTo>
                  <a:lnTo>
                    <a:pt x="1962908" y="338328"/>
                  </a:lnTo>
                </a:path>
                <a:path w="3352800" h="594360">
                  <a:moveTo>
                    <a:pt x="2005580" y="338328"/>
                  </a:moveTo>
                  <a:lnTo>
                    <a:pt x="2011676" y="338328"/>
                  </a:lnTo>
                </a:path>
                <a:path w="3352800" h="594360">
                  <a:moveTo>
                    <a:pt x="2054348" y="338328"/>
                  </a:moveTo>
                  <a:lnTo>
                    <a:pt x="2109212" y="338328"/>
                  </a:lnTo>
                </a:path>
                <a:path w="3352800" h="594360">
                  <a:moveTo>
                    <a:pt x="2145788" y="338328"/>
                  </a:moveTo>
                  <a:lnTo>
                    <a:pt x="2206748" y="338328"/>
                  </a:lnTo>
                </a:path>
                <a:path w="3352800" h="594360">
                  <a:moveTo>
                    <a:pt x="2237228" y="338328"/>
                  </a:moveTo>
                  <a:lnTo>
                    <a:pt x="2298188" y="338328"/>
                  </a:lnTo>
                </a:path>
                <a:path w="3352800" h="594360">
                  <a:moveTo>
                    <a:pt x="2340860" y="338328"/>
                  </a:moveTo>
                  <a:lnTo>
                    <a:pt x="2346956" y="338328"/>
                  </a:lnTo>
                </a:path>
                <a:path w="3352800" h="594360">
                  <a:moveTo>
                    <a:pt x="2389628" y="338328"/>
                  </a:moveTo>
                  <a:lnTo>
                    <a:pt x="2444492" y="338328"/>
                  </a:lnTo>
                </a:path>
                <a:path w="3352800" h="594360">
                  <a:moveTo>
                    <a:pt x="2481068" y="338328"/>
                  </a:moveTo>
                  <a:lnTo>
                    <a:pt x="2542028" y="338328"/>
                  </a:lnTo>
                </a:path>
                <a:path w="3352800" h="594360">
                  <a:moveTo>
                    <a:pt x="2602988" y="338328"/>
                  </a:moveTo>
                  <a:lnTo>
                    <a:pt x="2627372" y="338328"/>
                  </a:lnTo>
                </a:path>
                <a:path w="3352800" h="594360">
                  <a:moveTo>
                    <a:pt x="2676140" y="338328"/>
                  </a:moveTo>
                  <a:lnTo>
                    <a:pt x="2682236" y="338328"/>
                  </a:lnTo>
                </a:path>
                <a:path w="3352800" h="594360">
                  <a:moveTo>
                    <a:pt x="2724908" y="338328"/>
                  </a:moveTo>
                  <a:lnTo>
                    <a:pt x="2779772" y="338328"/>
                  </a:lnTo>
                </a:path>
                <a:path w="3352800" h="594360">
                  <a:moveTo>
                    <a:pt x="2846828" y="338328"/>
                  </a:moveTo>
                  <a:lnTo>
                    <a:pt x="2871212" y="338328"/>
                  </a:lnTo>
                </a:path>
                <a:path w="3352800" h="594360">
                  <a:moveTo>
                    <a:pt x="2938268" y="338328"/>
                  </a:moveTo>
                  <a:lnTo>
                    <a:pt x="2962652" y="338328"/>
                  </a:lnTo>
                </a:path>
                <a:path w="3352800" h="594360">
                  <a:moveTo>
                    <a:pt x="3011420" y="338328"/>
                  </a:moveTo>
                  <a:lnTo>
                    <a:pt x="3017516" y="338328"/>
                  </a:lnTo>
                </a:path>
                <a:path w="3352800" h="594360">
                  <a:moveTo>
                    <a:pt x="3060188" y="338328"/>
                  </a:moveTo>
                  <a:lnTo>
                    <a:pt x="3115052" y="338328"/>
                  </a:lnTo>
                </a:path>
                <a:path w="3352800" h="594360">
                  <a:moveTo>
                    <a:pt x="3151628" y="338328"/>
                  </a:moveTo>
                  <a:lnTo>
                    <a:pt x="3212588" y="338328"/>
                  </a:lnTo>
                </a:path>
                <a:path w="3352800" h="594360">
                  <a:moveTo>
                    <a:pt x="3243068" y="338328"/>
                  </a:moveTo>
                  <a:lnTo>
                    <a:pt x="3304028" y="338328"/>
                  </a:lnTo>
                </a:path>
                <a:path w="3352800" h="594360">
                  <a:moveTo>
                    <a:pt x="3346700" y="338328"/>
                  </a:moveTo>
                  <a:lnTo>
                    <a:pt x="3352796" y="338328"/>
                  </a:lnTo>
                </a:path>
                <a:path w="3352800" h="594360">
                  <a:moveTo>
                    <a:pt x="42672" y="347472"/>
                  </a:moveTo>
                  <a:lnTo>
                    <a:pt x="103632" y="347472"/>
                  </a:lnTo>
                </a:path>
                <a:path w="3352800" h="594360">
                  <a:moveTo>
                    <a:pt x="128016" y="347472"/>
                  </a:moveTo>
                  <a:lnTo>
                    <a:pt x="195072" y="347472"/>
                  </a:lnTo>
                </a:path>
                <a:path w="3352800" h="594360">
                  <a:moveTo>
                    <a:pt x="219456" y="347472"/>
                  </a:moveTo>
                  <a:lnTo>
                    <a:pt x="286512" y="347472"/>
                  </a:lnTo>
                </a:path>
                <a:path w="3352800" h="594360">
                  <a:moveTo>
                    <a:pt x="329184" y="347472"/>
                  </a:moveTo>
                  <a:lnTo>
                    <a:pt x="335279" y="347472"/>
                  </a:lnTo>
                </a:path>
                <a:path w="3352800" h="594360">
                  <a:moveTo>
                    <a:pt x="377951" y="347472"/>
                  </a:moveTo>
                  <a:lnTo>
                    <a:pt x="438912" y="347472"/>
                  </a:lnTo>
                </a:path>
                <a:path w="3352800" h="594360">
                  <a:moveTo>
                    <a:pt x="493775" y="347472"/>
                  </a:moveTo>
                  <a:lnTo>
                    <a:pt x="524256" y="347472"/>
                  </a:lnTo>
                </a:path>
                <a:path w="3352800" h="594360">
                  <a:moveTo>
                    <a:pt x="585216" y="347472"/>
                  </a:moveTo>
                  <a:lnTo>
                    <a:pt x="615696" y="347472"/>
                  </a:lnTo>
                </a:path>
                <a:path w="3352800" h="594360">
                  <a:moveTo>
                    <a:pt x="664463" y="347472"/>
                  </a:moveTo>
                  <a:lnTo>
                    <a:pt x="670559" y="347472"/>
                  </a:lnTo>
                </a:path>
                <a:path w="3352800" h="594360">
                  <a:moveTo>
                    <a:pt x="713232" y="347472"/>
                  </a:moveTo>
                  <a:lnTo>
                    <a:pt x="774192" y="347472"/>
                  </a:lnTo>
                </a:path>
                <a:path w="3352800" h="594360">
                  <a:moveTo>
                    <a:pt x="798576" y="347472"/>
                  </a:moveTo>
                  <a:lnTo>
                    <a:pt x="865632" y="347472"/>
                  </a:lnTo>
                </a:path>
                <a:path w="3352800" h="594360">
                  <a:moveTo>
                    <a:pt x="920495" y="347472"/>
                  </a:moveTo>
                  <a:lnTo>
                    <a:pt x="950976" y="347472"/>
                  </a:lnTo>
                </a:path>
                <a:path w="3352800" h="594360">
                  <a:moveTo>
                    <a:pt x="999744" y="347472"/>
                  </a:moveTo>
                  <a:lnTo>
                    <a:pt x="1005839" y="347472"/>
                  </a:lnTo>
                </a:path>
                <a:path w="3352800" h="594360">
                  <a:moveTo>
                    <a:pt x="1048512" y="347472"/>
                  </a:moveTo>
                  <a:lnTo>
                    <a:pt x="1109472" y="347472"/>
                  </a:lnTo>
                </a:path>
                <a:path w="3352800" h="594360">
                  <a:moveTo>
                    <a:pt x="1133852" y="347472"/>
                  </a:moveTo>
                  <a:lnTo>
                    <a:pt x="1200908" y="347472"/>
                  </a:lnTo>
                </a:path>
                <a:path w="3352800" h="594360">
                  <a:moveTo>
                    <a:pt x="1225292" y="347472"/>
                  </a:moveTo>
                  <a:lnTo>
                    <a:pt x="1292348" y="347472"/>
                  </a:lnTo>
                </a:path>
                <a:path w="3352800" h="594360">
                  <a:moveTo>
                    <a:pt x="1335020" y="347472"/>
                  </a:moveTo>
                  <a:lnTo>
                    <a:pt x="1341116" y="347472"/>
                  </a:lnTo>
                </a:path>
                <a:path w="3352800" h="594360">
                  <a:moveTo>
                    <a:pt x="1383788" y="347472"/>
                  </a:moveTo>
                  <a:lnTo>
                    <a:pt x="1444748" y="347472"/>
                  </a:lnTo>
                </a:path>
                <a:path w="3352800" h="594360">
                  <a:moveTo>
                    <a:pt x="1469132" y="347472"/>
                  </a:moveTo>
                  <a:lnTo>
                    <a:pt x="1536188" y="347472"/>
                  </a:lnTo>
                </a:path>
                <a:path w="3352800" h="594360">
                  <a:moveTo>
                    <a:pt x="1560572" y="347472"/>
                  </a:moveTo>
                  <a:lnTo>
                    <a:pt x="1627628" y="347472"/>
                  </a:lnTo>
                </a:path>
                <a:path w="3352800" h="594360">
                  <a:moveTo>
                    <a:pt x="1670300" y="347472"/>
                  </a:moveTo>
                  <a:lnTo>
                    <a:pt x="1676396" y="347472"/>
                  </a:lnTo>
                </a:path>
                <a:path w="3352800" h="594360">
                  <a:moveTo>
                    <a:pt x="1719068" y="347472"/>
                  </a:moveTo>
                  <a:lnTo>
                    <a:pt x="1780028" y="347472"/>
                  </a:lnTo>
                </a:path>
                <a:path w="3352800" h="594360">
                  <a:moveTo>
                    <a:pt x="1804412" y="347472"/>
                  </a:moveTo>
                  <a:lnTo>
                    <a:pt x="1871468" y="347472"/>
                  </a:lnTo>
                </a:path>
                <a:path w="3352800" h="594360">
                  <a:moveTo>
                    <a:pt x="1895852" y="347472"/>
                  </a:moveTo>
                  <a:lnTo>
                    <a:pt x="1962908" y="347472"/>
                  </a:lnTo>
                </a:path>
                <a:path w="3352800" h="594360">
                  <a:moveTo>
                    <a:pt x="2005580" y="347472"/>
                  </a:moveTo>
                  <a:lnTo>
                    <a:pt x="2011676" y="347472"/>
                  </a:lnTo>
                </a:path>
                <a:path w="3352800" h="594360">
                  <a:moveTo>
                    <a:pt x="2054348" y="347472"/>
                  </a:moveTo>
                  <a:lnTo>
                    <a:pt x="2115308" y="347472"/>
                  </a:lnTo>
                </a:path>
                <a:path w="3352800" h="594360">
                  <a:moveTo>
                    <a:pt x="2139692" y="347472"/>
                  </a:moveTo>
                  <a:lnTo>
                    <a:pt x="2206748" y="347472"/>
                  </a:lnTo>
                </a:path>
                <a:path w="3352800" h="594360">
                  <a:moveTo>
                    <a:pt x="2231132" y="347472"/>
                  </a:moveTo>
                  <a:lnTo>
                    <a:pt x="2298188" y="347472"/>
                  </a:lnTo>
                </a:path>
                <a:path w="3352800" h="594360">
                  <a:moveTo>
                    <a:pt x="2340860" y="347472"/>
                  </a:moveTo>
                  <a:lnTo>
                    <a:pt x="2346956" y="347472"/>
                  </a:lnTo>
                </a:path>
                <a:path w="3352800" h="594360">
                  <a:moveTo>
                    <a:pt x="2383532" y="347472"/>
                  </a:moveTo>
                  <a:lnTo>
                    <a:pt x="2450588" y="347472"/>
                  </a:lnTo>
                </a:path>
                <a:path w="3352800" h="594360">
                  <a:moveTo>
                    <a:pt x="2474972" y="347472"/>
                  </a:moveTo>
                  <a:lnTo>
                    <a:pt x="2542028" y="347472"/>
                  </a:lnTo>
                </a:path>
                <a:path w="3352800" h="594360">
                  <a:moveTo>
                    <a:pt x="2596892" y="347472"/>
                  </a:moveTo>
                  <a:lnTo>
                    <a:pt x="2627372" y="347472"/>
                  </a:lnTo>
                </a:path>
                <a:path w="3352800" h="594360">
                  <a:moveTo>
                    <a:pt x="2676140" y="347472"/>
                  </a:moveTo>
                  <a:lnTo>
                    <a:pt x="2682236" y="347472"/>
                  </a:lnTo>
                </a:path>
                <a:path w="3352800" h="594360">
                  <a:moveTo>
                    <a:pt x="2718812" y="347472"/>
                  </a:moveTo>
                  <a:lnTo>
                    <a:pt x="2785868" y="347472"/>
                  </a:lnTo>
                </a:path>
                <a:path w="3352800" h="594360">
                  <a:moveTo>
                    <a:pt x="2840732" y="347472"/>
                  </a:moveTo>
                  <a:lnTo>
                    <a:pt x="2871212" y="347472"/>
                  </a:lnTo>
                </a:path>
                <a:path w="3352800" h="594360">
                  <a:moveTo>
                    <a:pt x="2932172" y="347472"/>
                  </a:moveTo>
                  <a:lnTo>
                    <a:pt x="2962652" y="347472"/>
                  </a:lnTo>
                </a:path>
                <a:path w="3352800" h="594360">
                  <a:moveTo>
                    <a:pt x="3011420" y="347472"/>
                  </a:moveTo>
                  <a:lnTo>
                    <a:pt x="3017516" y="347472"/>
                  </a:lnTo>
                </a:path>
                <a:path w="3352800" h="594360">
                  <a:moveTo>
                    <a:pt x="3054092" y="347472"/>
                  </a:moveTo>
                  <a:lnTo>
                    <a:pt x="3121148" y="347472"/>
                  </a:lnTo>
                </a:path>
                <a:path w="3352800" h="594360">
                  <a:moveTo>
                    <a:pt x="3145532" y="347472"/>
                  </a:moveTo>
                  <a:lnTo>
                    <a:pt x="3212588" y="347472"/>
                  </a:lnTo>
                </a:path>
                <a:path w="3352800" h="594360">
                  <a:moveTo>
                    <a:pt x="3236972" y="347472"/>
                  </a:moveTo>
                  <a:lnTo>
                    <a:pt x="3304028" y="347472"/>
                  </a:lnTo>
                </a:path>
                <a:path w="3352800" h="594360">
                  <a:moveTo>
                    <a:pt x="3346700" y="347472"/>
                  </a:moveTo>
                  <a:lnTo>
                    <a:pt x="3352796" y="347472"/>
                  </a:lnTo>
                </a:path>
                <a:path w="3352800" h="594360">
                  <a:moveTo>
                    <a:pt x="42672" y="356616"/>
                  </a:moveTo>
                  <a:lnTo>
                    <a:pt x="67055" y="356616"/>
                  </a:lnTo>
                </a:path>
                <a:path w="3352800" h="594360">
                  <a:moveTo>
                    <a:pt x="85343" y="356616"/>
                  </a:moveTo>
                  <a:lnTo>
                    <a:pt x="109727" y="356616"/>
                  </a:lnTo>
                </a:path>
                <a:path w="3352800" h="594360">
                  <a:moveTo>
                    <a:pt x="128016" y="356616"/>
                  </a:moveTo>
                  <a:lnTo>
                    <a:pt x="152399" y="356616"/>
                  </a:lnTo>
                </a:path>
                <a:path w="3352800" h="594360">
                  <a:moveTo>
                    <a:pt x="219456" y="356616"/>
                  </a:moveTo>
                  <a:lnTo>
                    <a:pt x="243839" y="356616"/>
                  </a:lnTo>
                </a:path>
                <a:path w="3352800" h="594360">
                  <a:moveTo>
                    <a:pt x="329184" y="356616"/>
                  </a:moveTo>
                  <a:lnTo>
                    <a:pt x="335279" y="356616"/>
                  </a:lnTo>
                </a:path>
                <a:path w="3352800" h="594360">
                  <a:moveTo>
                    <a:pt x="377951" y="356616"/>
                  </a:moveTo>
                  <a:lnTo>
                    <a:pt x="402335" y="356616"/>
                  </a:lnTo>
                </a:path>
                <a:path w="3352800" h="594360">
                  <a:moveTo>
                    <a:pt x="420624" y="356616"/>
                  </a:moveTo>
                  <a:lnTo>
                    <a:pt x="445007" y="356616"/>
                  </a:lnTo>
                </a:path>
                <a:path w="3352800" h="594360">
                  <a:moveTo>
                    <a:pt x="487680" y="356616"/>
                  </a:moveTo>
                  <a:lnTo>
                    <a:pt x="524256" y="356616"/>
                  </a:lnTo>
                </a:path>
                <a:path w="3352800" h="594360">
                  <a:moveTo>
                    <a:pt x="579119" y="356616"/>
                  </a:moveTo>
                  <a:lnTo>
                    <a:pt x="615696" y="356616"/>
                  </a:lnTo>
                </a:path>
                <a:path w="3352800" h="594360">
                  <a:moveTo>
                    <a:pt x="664463" y="356616"/>
                  </a:moveTo>
                  <a:lnTo>
                    <a:pt x="670559" y="356616"/>
                  </a:lnTo>
                </a:path>
                <a:path w="3352800" h="594360">
                  <a:moveTo>
                    <a:pt x="713232" y="356616"/>
                  </a:moveTo>
                  <a:lnTo>
                    <a:pt x="737615" y="356616"/>
                  </a:lnTo>
                </a:path>
                <a:path w="3352800" h="594360">
                  <a:moveTo>
                    <a:pt x="749807" y="356616"/>
                  </a:moveTo>
                  <a:lnTo>
                    <a:pt x="780288" y="356616"/>
                  </a:lnTo>
                </a:path>
                <a:path w="3352800" h="594360">
                  <a:moveTo>
                    <a:pt x="798576" y="356616"/>
                  </a:moveTo>
                  <a:lnTo>
                    <a:pt x="822959" y="356616"/>
                  </a:lnTo>
                </a:path>
                <a:path w="3352800" h="594360">
                  <a:moveTo>
                    <a:pt x="914400" y="356616"/>
                  </a:moveTo>
                  <a:lnTo>
                    <a:pt x="950976" y="356616"/>
                  </a:lnTo>
                </a:path>
                <a:path w="3352800" h="594360">
                  <a:moveTo>
                    <a:pt x="999744" y="356616"/>
                  </a:moveTo>
                  <a:lnTo>
                    <a:pt x="1005839" y="356616"/>
                  </a:lnTo>
                </a:path>
                <a:path w="3352800" h="594360">
                  <a:moveTo>
                    <a:pt x="1048512" y="356616"/>
                  </a:moveTo>
                  <a:lnTo>
                    <a:pt x="1072895" y="356616"/>
                  </a:lnTo>
                </a:path>
                <a:path w="3352800" h="594360">
                  <a:moveTo>
                    <a:pt x="1085084" y="356616"/>
                  </a:moveTo>
                  <a:lnTo>
                    <a:pt x="1115564" y="356616"/>
                  </a:lnTo>
                </a:path>
                <a:path w="3352800" h="594360">
                  <a:moveTo>
                    <a:pt x="1133852" y="356616"/>
                  </a:moveTo>
                  <a:lnTo>
                    <a:pt x="1158236" y="356616"/>
                  </a:lnTo>
                </a:path>
                <a:path w="3352800" h="594360">
                  <a:moveTo>
                    <a:pt x="1225292" y="356616"/>
                  </a:moveTo>
                  <a:lnTo>
                    <a:pt x="1249676" y="356616"/>
                  </a:lnTo>
                </a:path>
                <a:path w="3352800" h="594360">
                  <a:moveTo>
                    <a:pt x="1335020" y="356616"/>
                  </a:moveTo>
                  <a:lnTo>
                    <a:pt x="1341116" y="356616"/>
                  </a:lnTo>
                </a:path>
                <a:path w="3352800" h="594360">
                  <a:moveTo>
                    <a:pt x="1383788" y="356616"/>
                  </a:moveTo>
                  <a:lnTo>
                    <a:pt x="1402076" y="356616"/>
                  </a:lnTo>
                </a:path>
                <a:path w="3352800" h="594360">
                  <a:moveTo>
                    <a:pt x="1420364" y="356616"/>
                  </a:moveTo>
                  <a:lnTo>
                    <a:pt x="1450844" y="356616"/>
                  </a:lnTo>
                </a:path>
                <a:path w="3352800" h="594360">
                  <a:moveTo>
                    <a:pt x="1469132" y="356616"/>
                  </a:moveTo>
                  <a:lnTo>
                    <a:pt x="1493516" y="356616"/>
                  </a:lnTo>
                </a:path>
                <a:path w="3352800" h="594360">
                  <a:moveTo>
                    <a:pt x="1560572" y="356616"/>
                  </a:moveTo>
                  <a:lnTo>
                    <a:pt x="1584956" y="356616"/>
                  </a:lnTo>
                </a:path>
                <a:path w="3352800" h="594360">
                  <a:moveTo>
                    <a:pt x="1670300" y="356616"/>
                  </a:moveTo>
                  <a:lnTo>
                    <a:pt x="1676396" y="356616"/>
                  </a:lnTo>
                </a:path>
                <a:path w="3352800" h="594360">
                  <a:moveTo>
                    <a:pt x="1719068" y="356616"/>
                  </a:moveTo>
                  <a:lnTo>
                    <a:pt x="1737356" y="356616"/>
                  </a:lnTo>
                </a:path>
                <a:path w="3352800" h="594360">
                  <a:moveTo>
                    <a:pt x="1755644" y="356616"/>
                  </a:moveTo>
                  <a:lnTo>
                    <a:pt x="1786124" y="356616"/>
                  </a:lnTo>
                </a:path>
                <a:path w="3352800" h="594360">
                  <a:moveTo>
                    <a:pt x="1804412" y="356616"/>
                  </a:moveTo>
                  <a:lnTo>
                    <a:pt x="1828796" y="356616"/>
                  </a:lnTo>
                </a:path>
                <a:path w="3352800" h="594360">
                  <a:moveTo>
                    <a:pt x="1895852" y="356616"/>
                  </a:moveTo>
                  <a:lnTo>
                    <a:pt x="1920236" y="356616"/>
                  </a:lnTo>
                </a:path>
                <a:path w="3352800" h="594360">
                  <a:moveTo>
                    <a:pt x="2005580" y="356616"/>
                  </a:moveTo>
                  <a:lnTo>
                    <a:pt x="2011676" y="356616"/>
                  </a:lnTo>
                </a:path>
                <a:path w="3352800" h="594360">
                  <a:moveTo>
                    <a:pt x="2054348" y="356616"/>
                  </a:moveTo>
                  <a:lnTo>
                    <a:pt x="2072636" y="356616"/>
                  </a:lnTo>
                </a:path>
                <a:path w="3352800" h="594360">
                  <a:moveTo>
                    <a:pt x="2090924" y="356616"/>
                  </a:moveTo>
                  <a:lnTo>
                    <a:pt x="2121404" y="356616"/>
                  </a:lnTo>
                </a:path>
                <a:path w="3352800" h="594360">
                  <a:moveTo>
                    <a:pt x="2139692" y="356616"/>
                  </a:moveTo>
                  <a:lnTo>
                    <a:pt x="2164076" y="356616"/>
                  </a:lnTo>
                </a:path>
                <a:path w="3352800" h="594360">
                  <a:moveTo>
                    <a:pt x="2231132" y="356616"/>
                  </a:moveTo>
                  <a:lnTo>
                    <a:pt x="2255516" y="356616"/>
                  </a:lnTo>
                </a:path>
                <a:path w="3352800" h="594360">
                  <a:moveTo>
                    <a:pt x="2340860" y="356616"/>
                  </a:moveTo>
                  <a:lnTo>
                    <a:pt x="2346956" y="356616"/>
                  </a:lnTo>
                </a:path>
                <a:path w="3352800" h="594360">
                  <a:moveTo>
                    <a:pt x="2383532" y="356616"/>
                  </a:moveTo>
                  <a:lnTo>
                    <a:pt x="2407916" y="356616"/>
                  </a:lnTo>
                </a:path>
                <a:path w="3352800" h="594360">
                  <a:moveTo>
                    <a:pt x="2426204" y="356616"/>
                  </a:moveTo>
                  <a:lnTo>
                    <a:pt x="2456684" y="356616"/>
                  </a:lnTo>
                </a:path>
                <a:path w="3352800" h="594360">
                  <a:moveTo>
                    <a:pt x="2474972" y="356616"/>
                  </a:moveTo>
                  <a:lnTo>
                    <a:pt x="2499356" y="356616"/>
                  </a:lnTo>
                </a:path>
                <a:path w="3352800" h="594360">
                  <a:moveTo>
                    <a:pt x="2590796" y="356616"/>
                  </a:moveTo>
                  <a:lnTo>
                    <a:pt x="2627372" y="356616"/>
                  </a:lnTo>
                </a:path>
                <a:path w="3352800" h="594360">
                  <a:moveTo>
                    <a:pt x="2676140" y="356616"/>
                  </a:moveTo>
                  <a:lnTo>
                    <a:pt x="2682236" y="356616"/>
                  </a:lnTo>
                </a:path>
                <a:path w="3352800" h="594360">
                  <a:moveTo>
                    <a:pt x="2718812" y="356616"/>
                  </a:moveTo>
                  <a:lnTo>
                    <a:pt x="2743196" y="356616"/>
                  </a:lnTo>
                </a:path>
                <a:path w="3352800" h="594360">
                  <a:moveTo>
                    <a:pt x="2761484" y="356616"/>
                  </a:moveTo>
                  <a:lnTo>
                    <a:pt x="2791964" y="356616"/>
                  </a:lnTo>
                </a:path>
                <a:path w="3352800" h="594360">
                  <a:moveTo>
                    <a:pt x="2834636" y="356616"/>
                  </a:moveTo>
                  <a:lnTo>
                    <a:pt x="2871212" y="356616"/>
                  </a:lnTo>
                </a:path>
                <a:path w="3352800" h="594360">
                  <a:moveTo>
                    <a:pt x="2926076" y="356616"/>
                  </a:moveTo>
                  <a:lnTo>
                    <a:pt x="2962652" y="356616"/>
                  </a:lnTo>
                </a:path>
                <a:path w="3352800" h="594360">
                  <a:moveTo>
                    <a:pt x="3011420" y="356616"/>
                  </a:moveTo>
                  <a:lnTo>
                    <a:pt x="3017516" y="356616"/>
                  </a:lnTo>
                </a:path>
                <a:path w="3352800" h="594360">
                  <a:moveTo>
                    <a:pt x="3054092" y="356616"/>
                  </a:moveTo>
                  <a:lnTo>
                    <a:pt x="3078476" y="356616"/>
                  </a:lnTo>
                </a:path>
                <a:path w="3352800" h="594360">
                  <a:moveTo>
                    <a:pt x="3096764" y="356616"/>
                  </a:moveTo>
                  <a:lnTo>
                    <a:pt x="3127244" y="356616"/>
                  </a:lnTo>
                </a:path>
                <a:path w="3352800" h="594360">
                  <a:moveTo>
                    <a:pt x="3145532" y="356616"/>
                  </a:moveTo>
                  <a:lnTo>
                    <a:pt x="3169916" y="356616"/>
                  </a:lnTo>
                </a:path>
                <a:path w="3352800" h="594360">
                  <a:moveTo>
                    <a:pt x="3236972" y="356616"/>
                  </a:moveTo>
                  <a:lnTo>
                    <a:pt x="3261356" y="356616"/>
                  </a:lnTo>
                </a:path>
                <a:path w="3352800" h="594360">
                  <a:moveTo>
                    <a:pt x="36575" y="365760"/>
                  </a:moveTo>
                  <a:lnTo>
                    <a:pt x="60959" y="365760"/>
                  </a:lnTo>
                </a:path>
                <a:path w="3352800" h="594360">
                  <a:moveTo>
                    <a:pt x="91440" y="365760"/>
                  </a:moveTo>
                  <a:lnTo>
                    <a:pt x="109728" y="365760"/>
                  </a:lnTo>
                </a:path>
                <a:path w="3352800" h="594360">
                  <a:moveTo>
                    <a:pt x="128016" y="365760"/>
                  </a:moveTo>
                  <a:lnTo>
                    <a:pt x="146304" y="365760"/>
                  </a:lnTo>
                </a:path>
                <a:path w="3352800" h="594360">
                  <a:moveTo>
                    <a:pt x="219456" y="365760"/>
                  </a:moveTo>
                  <a:lnTo>
                    <a:pt x="237744" y="365760"/>
                  </a:lnTo>
                </a:path>
                <a:path w="3352800" h="594360">
                  <a:moveTo>
                    <a:pt x="329184" y="365760"/>
                  </a:moveTo>
                  <a:lnTo>
                    <a:pt x="335279" y="365760"/>
                  </a:lnTo>
                </a:path>
                <a:path w="3352800" h="594360">
                  <a:moveTo>
                    <a:pt x="371856" y="365760"/>
                  </a:moveTo>
                  <a:lnTo>
                    <a:pt x="396239" y="365760"/>
                  </a:lnTo>
                </a:path>
                <a:path w="3352800" h="594360">
                  <a:moveTo>
                    <a:pt x="426719" y="365760"/>
                  </a:moveTo>
                  <a:lnTo>
                    <a:pt x="445008" y="365760"/>
                  </a:lnTo>
                </a:path>
                <a:path w="3352800" h="594360">
                  <a:moveTo>
                    <a:pt x="487680" y="365760"/>
                  </a:moveTo>
                  <a:lnTo>
                    <a:pt x="524256" y="365760"/>
                  </a:lnTo>
                </a:path>
                <a:path w="3352800" h="594360">
                  <a:moveTo>
                    <a:pt x="579119" y="365760"/>
                  </a:moveTo>
                  <a:lnTo>
                    <a:pt x="615696" y="365760"/>
                  </a:lnTo>
                </a:path>
                <a:path w="3352800" h="594360">
                  <a:moveTo>
                    <a:pt x="664463" y="365760"/>
                  </a:moveTo>
                  <a:lnTo>
                    <a:pt x="670559" y="365760"/>
                  </a:lnTo>
                </a:path>
                <a:path w="3352800" h="594360">
                  <a:moveTo>
                    <a:pt x="707136" y="365760"/>
                  </a:moveTo>
                  <a:lnTo>
                    <a:pt x="731519" y="365760"/>
                  </a:lnTo>
                </a:path>
                <a:path w="3352800" h="594360">
                  <a:moveTo>
                    <a:pt x="755904" y="365760"/>
                  </a:moveTo>
                  <a:lnTo>
                    <a:pt x="780287" y="365760"/>
                  </a:lnTo>
                </a:path>
                <a:path w="3352800" h="594360">
                  <a:moveTo>
                    <a:pt x="798576" y="365760"/>
                  </a:moveTo>
                  <a:lnTo>
                    <a:pt x="816864" y="365760"/>
                  </a:lnTo>
                </a:path>
                <a:path w="3352800" h="594360">
                  <a:moveTo>
                    <a:pt x="914400" y="365760"/>
                  </a:moveTo>
                  <a:lnTo>
                    <a:pt x="950976" y="365760"/>
                  </a:lnTo>
                </a:path>
                <a:path w="3352800" h="594360">
                  <a:moveTo>
                    <a:pt x="999744" y="365760"/>
                  </a:moveTo>
                  <a:lnTo>
                    <a:pt x="1005839" y="365760"/>
                  </a:lnTo>
                </a:path>
                <a:path w="3352800" h="594360">
                  <a:moveTo>
                    <a:pt x="1042416" y="365760"/>
                  </a:moveTo>
                  <a:lnTo>
                    <a:pt x="1066799" y="365760"/>
                  </a:lnTo>
                </a:path>
                <a:path w="3352800" h="594360">
                  <a:moveTo>
                    <a:pt x="1091180" y="365760"/>
                  </a:moveTo>
                  <a:lnTo>
                    <a:pt x="1115564" y="365760"/>
                  </a:lnTo>
                </a:path>
                <a:path w="3352800" h="594360">
                  <a:moveTo>
                    <a:pt x="1133852" y="365760"/>
                  </a:moveTo>
                  <a:lnTo>
                    <a:pt x="1152140" y="365760"/>
                  </a:lnTo>
                </a:path>
                <a:path w="3352800" h="594360">
                  <a:moveTo>
                    <a:pt x="1225292" y="365760"/>
                  </a:moveTo>
                  <a:lnTo>
                    <a:pt x="1243580" y="365760"/>
                  </a:lnTo>
                </a:path>
                <a:path w="3352800" h="594360">
                  <a:moveTo>
                    <a:pt x="1335020" y="365760"/>
                  </a:moveTo>
                  <a:lnTo>
                    <a:pt x="1341116" y="365760"/>
                  </a:lnTo>
                </a:path>
                <a:path w="3352800" h="594360">
                  <a:moveTo>
                    <a:pt x="1377692" y="365760"/>
                  </a:moveTo>
                  <a:lnTo>
                    <a:pt x="1402076" y="365760"/>
                  </a:lnTo>
                </a:path>
                <a:path w="3352800" h="594360">
                  <a:moveTo>
                    <a:pt x="1426460" y="365760"/>
                  </a:moveTo>
                  <a:lnTo>
                    <a:pt x="1450844" y="365760"/>
                  </a:lnTo>
                </a:path>
                <a:path w="3352800" h="594360">
                  <a:moveTo>
                    <a:pt x="1469132" y="365760"/>
                  </a:moveTo>
                  <a:lnTo>
                    <a:pt x="1487420" y="365760"/>
                  </a:lnTo>
                </a:path>
                <a:path w="3352800" h="594360">
                  <a:moveTo>
                    <a:pt x="1560572" y="365760"/>
                  </a:moveTo>
                  <a:lnTo>
                    <a:pt x="1578860" y="365760"/>
                  </a:lnTo>
                </a:path>
                <a:path w="3352800" h="594360">
                  <a:moveTo>
                    <a:pt x="1670300" y="365760"/>
                  </a:moveTo>
                  <a:lnTo>
                    <a:pt x="1676396" y="365760"/>
                  </a:lnTo>
                </a:path>
                <a:path w="3352800" h="594360">
                  <a:moveTo>
                    <a:pt x="1712972" y="365760"/>
                  </a:moveTo>
                  <a:lnTo>
                    <a:pt x="1731260" y="365760"/>
                  </a:lnTo>
                </a:path>
                <a:path w="3352800" h="594360">
                  <a:moveTo>
                    <a:pt x="1761740" y="365760"/>
                  </a:moveTo>
                  <a:lnTo>
                    <a:pt x="1786124" y="365760"/>
                  </a:lnTo>
                </a:path>
                <a:path w="3352800" h="594360">
                  <a:moveTo>
                    <a:pt x="1804412" y="365760"/>
                  </a:moveTo>
                  <a:lnTo>
                    <a:pt x="1822700" y="365760"/>
                  </a:lnTo>
                </a:path>
                <a:path w="3352800" h="594360">
                  <a:moveTo>
                    <a:pt x="1895852" y="365760"/>
                  </a:moveTo>
                  <a:lnTo>
                    <a:pt x="1914140" y="365760"/>
                  </a:lnTo>
                </a:path>
                <a:path w="3352800" h="594360">
                  <a:moveTo>
                    <a:pt x="2005580" y="365760"/>
                  </a:moveTo>
                  <a:lnTo>
                    <a:pt x="2011676" y="365760"/>
                  </a:lnTo>
                </a:path>
                <a:path w="3352800" h="594360">
                  <a:moveTo>
                    <a:pt x="2048252" y="365760"/>
                  </a:moveTo>
                  <a:lnTo>
                    <a:pt x="2066540" y="365760"/>
                  </a:lnTo>
                </a:path>
                <a:path w="3352800" h="594360">
                  <a:moveTo>
                    <a:pt x="2097020" y="365760"/>
                  </a:moveTo>
                  <a:lnTo>
                    <a:pt x="2121404" y="365760"/>
                  </a:lnTo>
                </a:path>
                <a:path w="3352800" h="594360">
                  <a:moveTo>
                    <a:pt x="2139692" y="365760"/>
                  </a:moveTo>
                  <a:lnTo>
                    <a:pt x="2157980" y="365760"/>
                  </a:lnTo>
                </a:path>
                <a:path w="3352800" h="594360">
                  <a:moveTo>
                    <a:pt x="2231132" y="365760"/>
                  </a:moveTo>
                  <a:lnTo>
                    <a:pt x="2249420" y="365760"/>
                  </a:lnTo>
                </a:path>
                <a:path w="3352800" h="594360">
                  <a:moveTo>
                    <a:pt x="2340860" y="365760"/>
                  </a:moveTo>
                  <a:lnTo>
                    <a:pt x="2346956" y="365760"/>
                  </a:lnTo>
                </a:path>
                <a:path w="3352800" h="594360">
                  <a:moveTo>
                    <a:pt x="2383532" y="365760"/>
                  </a:moveTo>
                  <a:lnTo>
                    <a:pt x="2401820" y="365760"/>
                  </a:lnTo>
                </a:path>
                <a:path w="3352800" h="594360">
                  <a:moveTo>
                    <a:pt x="2432300" y="365760"/>
                  </a:moveTo>
                  <a:lnTo>
                    <a:pt x="2456684" y="365760"/>
                  </a:lnTo>
                </a:path>
                <a:path w="3352800" h="594360">
                  <a:moveTo>
                    <a:pt x="2474972" y="365760"/>
                  </a:moveTo>
                  <a:lnTo>
                    <a:pt x="2493260" y="365760"/>
                  </a:lnTo>
                </a:path>
                <a:path w="3352800" h="594360">
                  <a:moveTo>
                    <a:pt x="2590796" y="365760"/>
                  </a:moveTo>
                  <a:lnTo>
                    <a:pt x="2627372" y="365760"/>
                  </a:lnTo>
                </a:path>
                <a:path w="3352800" h="594360">
                  <a:moveTo>
                    <a:pt x="2676140" y="365760"/>
                  </a:moveTo>
                  <a:lnTo>
                    <a:pt x="2682236" y="365760"/>
                  </a:lnTo>
                </a:path>
                <a:path w="3352800" h="594360">
                  <a:moveTo>
                    <a:pt x="2712716" y="365760"/>
                  </a:moveTo>
                  <a:lnTo>
                    <a:pt x="2737100" y="365760"/>
                  </a:lnTo>
                </a:path>
                <a:path w="3352800" h="594360">
                  <a:moveTo>
                    <a:pt x="2767580" y="365760"/>
                  </a:moveTo>
                  <a:lnTo>
                    <a:pt x="2791964" y="365760"/>
                  </a:lnTo>
                </a:path>
                <a:path w="3352800" h="594360">
                  <a:moveTo>
                    <a:pt x="2834636" y="365760"/>
                  </a:moveTo>
                  <a:lnTo>
                    <a:pt x="2871212" y="365760"/>
                  </a:lnTo>
                </a:path>
                <a:path w="3352800" h="594360">
                  <a:moveTo>
                    <a:pt x="2926076" y="365760"/>
                  </a:moveTo>
                  <a:lnTo>
                    <a:pt x="2962652" y="365760"/>
                  </a:lnTo>
                </a:path>
                <a:path w="3352800" h="594360">
                  <a:moveTo>
                    <a:pt x="3011420" y="365760"/>
                  </a:moveTo>
                  <a:lnTo>
                    <a:pt x="3017516" y="365760"/>
                  </a:lnTo>
                </a:path>
                <a:path w="3352800" h="594360">
                  <a:moveTo>
                    <a:pt x="3047996" y="365760"/>
                  </a:moveTo>
                  <a:lnTo>
                    <a:pt x="3072380" y="365760"/>
                  </a:lnTo>
                </a:path>
                <a:path w="3352800" h="594360">
                  <a:moveTo>
                    <a:pt x="3102860" y="365760"/>
                  </a:moveTo>
                  <a:lnTo>
                    <a:pt x="3127244" y="365760"/>
                  </a:lnTo>
                </a:path>
                <a:path w="3352800" h="594360">
                  <a:moveTo>
                    <a:pt x="3145532" y="365760"/>
                  </a:moveTo>
                  <a:lnTo>
                    <a:pt x="3163820" y="365760"/>
                  </a:lnTo>
                </a:path>
                <a:path w="3352800" h="594360">
                  <a:moveTo>
                    <a:pt x="3236972" y="365760"/>
                  </a:moveTo>
                  <a:lnTo>
                    <a:pt x="3255260" y="365760"/>
                  </a:lnTo>
                </a:path>
                <a:path w="3352800" h="594360">
                  <a:moveTo>
                    <a:pt x="3346700" y="365760"/>
                  </a:moveTo>
                  <a:lnTo>
                    <a:pt x="3352796" y="365760"/>
                  </a:lnTo>
                </a:path>
                <a:path w="3352800" h="594360">
                  <a:moveTo>
                    <a:pt x="36575" y="374904"/>
                  </a:moveTo>
                  <a:lnTo>
                    <a:pt x="60959" y="374904"/>
                  </a:lnTo>
                </a:path>
                <a:path w="3352800" h="594360">
                  <a:moveTo>
                    <a:pt x="91440" y="374904"/>
                  </a:moveTo>
                  <a:lnTo>
                    <a:pt x="109728" y="374904"/>
                  </a:lnTo>
                </a:path>
                <a:path w="3352800" h="594360">
                  <a:moveTo>
                    <a:pt x="128016" y="374904"/>
                  </a:moveTo>
                  <a:lnTo>
                    <a:pt x="146304" y="374904"/>
                  </a:lnTo>
                </a:path>
                <a:path w="3352800" h="594360">
                  <a:moveTo>
                    <a:pt x="219456" y="374904"/>
                  </a:moveTo>
                  <a:lnTo>
                    <a:pt x="237744" y="374904"/>
                  </a:lnTo>
                </a:path>
                <a:path w="3352800" h="594360">
                  <a:moveTo>
                    <a:pt x="329184" y="374904"/>
                  </a:moveTo>
                  <a:lnTo>
                    <a:pt x="335279" y="374904"/>
                  </a:lnTo>
                </a:path>
                <a:path w="3352800" h="594360">
                  <a:moveTo>
                    <a:pt x="371856" y="374904"/>
                  </a:moveTo>
                  <a:lnTo>
                    <a:pt x="396239" y="374904"/>
                  </a:lnTo>
                </a:path>
                <a:path w="3352800" h="594360">
                  <a:moveTo>
                    <a:pt x="426719" y="374904"/>
                  </a:moveTo>
                  <a:lnTo>
                    <a:pt x="445008" y="374904"/>
                  </a:lnTo>
                </a:path>
                <a:path w="3352800" h="594360">
                  <a:moveTo>
                    <a:pt x="481584" y="374904"/>
                  </a:moveTo>
                  <a:lnTo>
                    <a:pt x="524255" y="374904"/>
                  </a:lnTo>
                </a:path>
                <a:path w="3352800" h="594360">
                  <a:moveTo>
                    <a:pt x="573024" y="374904"/>
                  </a:moveTo>
                  <a:lnTo>
                    <a:pt x="615695" y="374904"/>
                  </a:lnTo>
                </a:path>
                <a:path w="3352800" h="594360">
                  <a:moveTo>
                    <a:pt x="664463" y="374904"/>
                  </a:moveTo>
                  <a:lnTo>
                    <a:pt x="670559" y="374904"/>
                  </a:lnTo>
                </a:path>
                <a:path w="3352800" h="594360">
                  <a:moveTo>
                    <a:pt x="707136" y="374904"/>
                  </a:moveTo>
                  <a:lnTo>
                    <a:pt x="731519" y="374904"/>
                  </a:lnTo>
                </a:path>
                <a:path w="3352800" h="594360">
                  <a:moveTo>
                    <a:pt x="755904" y="374904"/>
                  </a:moveTo>
                  <a:lnTo>
                    <a:pt x="780287" y="374904"/>
                  </a:lnTo>
                </a:path>
                <a:path w="3352800" h="594360">
                  <a:moveTo>
                    <a:pt x="798576" y="374904"/>
                  </a:moveTo>
                  <a:lnTo>
                    <a:pt x="816864" y="374904"/>
                  </a:lnTo>
                </a:path>
                <a:path w="3352800" h="594360">
                  <a:moveTo>
                    <a:pt x="908304" y="374904"/>
                  </a:moveTo>
                  <a:lnTo>
                    <a:pt x="950975" y="374904"/>
                  </a:lnTo>
                </a:path>
                <a:path w="3352800" h="594360">
                  <a:moveTo>
                    <a:pt x="999744" y="374904"/>
                  </a:moveTo>
                  <a:lnTo>
                    <a:pt x="1005839" y="374904"/>
                  </a:lnTo>
                </a:path>
                <a:path w="3352800" h="594360">
                  <a:moveTo>
                    <a:pt x="1042416" y="374904"/>
                  </a:moveTo>
                  <a:lnTo>
                    <a:pt x="1066799" y="374904"/>
                  </a:lnTo>
                </a:path>
                <a:path w="3352800" h="594360">
                  <a:moveTo>
                    <a:pt x="1091180" y="374904"/>
                  </a:moveTo>
                  <a:lnTo>
                    <a:pt x="1115564" y="374904"/>
                  </a:lnTo>
                </a:path>
                <a:path w="3352800" h="594360">
                  <a:moveTo>
                    <a:pt x="1133852" y="374904"/>
                  </a:moveTo>
                  <a:lnTo>
                    <a:pt x="1152140" y="374904"/>
                  </a:lnTo>
                </a:path>
                <a:path w="3352800" h="594360">
                  <a:moveTo>
                    <a:pt x="1225292" y="374904"/>
                  </a:moveTo>
                  <a:lnTo>
                    <a:pt x="1243580" y="374904"/>
                  </a:lnTo>
                </a:path>
                <a:path w="3352800" h="594360">
                  <a:moveTo>
                    <a:pt x="1335020" y="374904"/>
                  </a:moveTo>
                  <a:lnTo>
                    <a:pt x="1341116" y="374904"/>
                  </a:lnTo>
                </a:path>
                <a:path w="3352800" h="594360">
                  <a:moveTo>
                    <a:pt x="1377692" y="374904"/>
                  </a:moveTo>
                  <a:lnTo>
                    <a:pt x="1402076" y="374904"/>
                  </a:lnTo>
                </a:path>
                <a:path w="3352800" h="594360">
                  <a:moveTo>
                    <a:pt x="1426460" y="374904"/>
                  </a:moveTo>
                  <a:lnTo>
                    <a:pt x="1450844" y="374904"/>
                  </a:lnTo>
                </a:path>
                <a:path w="3352800" h="594360">
                  <a:moveTo>
                    <a:pt x="1469132" y="374904"/>
                  </a:moveTo>
                  <a:lnTo>
                    <a:pt x="1487420" y="374904"/>
                  </a:lnTo>
                </a:path>
                <a:path w="3352800" h="594360">
                  <a:moveTo>
                    <a:pt x="1560572" y="374904"/>
                  </a:moveTo>
                  <a:lnTo>
                    <a:pt x="1578860" y="374904"/>
                  </a:lnTo>
                </a:path>
                <a:path w="3352800" h="594360">
                  <a:moveTo>
                    <a:pt x="1670300" y="374904"/>
                  </a:moveTo>
                  <a:lnTo>
                    <a:pt x="1676396" y="374904"/>
                  </a:lnTo>
                </a:path>
                <a:path w="3352800" h="594360">
                  <a:moveTo>
                    <a:pt x="1712972" y="374904"/>
                  </a:moveTo>
                  <a:lnTo>
                    <a:pt x="1731260" y="374904"/>
                  </a:lnTo>
                </a:path>
                <a:path w="3352800" h="594360">
                  <a:moveTo>
                    <a:pt x="1761740" y="374904"/>
                  </a:moveTo>
                  <a:lnTo>
                    <a:pt x="1786124" y="374904"/>
                  </a:lnTo>
                </a:path>
                <a:path w="3352800" h="594360">
                  <a:moveTo>
                    <a:pt x="1804412" y="374904"/>
                  </a:moveTo>
                  <a:lnTo>
                    <a:pt x="1822700" y="374904"/>
                  </a:lnTo>
                </a:path>
                <a:path w="3352800" h="594360">
                  <a:moveTo>
                    <a:pt x="1895852" y="374904"/>
                  </a:moveTo>
                  <a:lnTo>
                    <a:pt x="1914140" y="374904"/>
                  </a:lnTo>
                </a:path>
                <a:path w="3352800" h="594360">
                  <a:moveTo>
                    <a:pt x="2005580" y="374904"/>
                  </a:moveTo>
                  <a:lnTo>
                    <a:pt x="2011676" y="374904"/>
                  </a:lnTo>
                </a:path>
                <a:path w="3352800" h="594360">
                  <a:moveTo>
                    <a:pt x="2048252" y="374904"/>
                  </a:moveTo>
                  <a:lnTo>
                    <a:pt x="2066540" y="374904"/>
                  </a:lnTo>
                </a:path>
                <a:path w="3352800" h="594360">
                  <a:moveTo>
                    <a:pt x="2097020" y="374904"/>
                  </a:moveTo>
                  <a:lnTo>
                    <a:pt x="2121404" y="374904"/>
                  </a:lnTo>
                </a:path>
                <a:path w="3352800" h="594360">
                  <a:moveTo>
                    <a:pt x="2139692" y="374904"/>
                  </a:moveTo>
                  <a:lnTo>
                    <a:pt x="2157980" y="374904"/>
                  </a:lnTo>
                </a:path>
                <a:path w="3352800" h="594360">
                  <a:moveTo>
                    <a:pt x="2231132" y="374904"/>
                  </a:moveTo>
                  <a:lnTo>
                    <a:pt x="2249420" y="374904"/>
                  </a:lnTo>
                </a:path>
                <a:path w="3352800" h="594360">
                  <a:moveTo>
                    <a:pt x="2340860" y="374904"/>
                  </a:moveTo>
                  <a:lnTo>
                    <a:pt x="2346956" y="374904"/>
                  </a:lnTo>
                </a:path>
                <a:path w="3352800" h="594360">
                  <a:moveTo>
                    <a:pt x="2383532" y="374904"/>
                  </a:moveTo>
                  <a:lnTo>
                    <a:pt x="2401820" y="374904"/>
                  </a:lnTo>
                </a:path>
                <a:path w="3352800" h="594360">
                  <a:moveTo>
                    <a:pt x="2432300" y="374904"/>
                  </a:moveTo>
                  <a:lnTo>
                    <a:pt x="2456684" y="374904"/>
                  </a:lnTo>
                </a:path>
                <a:path w="3352800" h="594360">
                  <a:moveTo>
                    <a:pt x="2474972" y="374904"/>
                  </a:moveTo>
                  <a:lnTo>
                    <a:pt x="2493260" y="374904"/>
                  </a:lnTo>
                </a:path>
                <a:path w="3352800" h="594360">
                  <a:moveTo>
                    <a:pt x="2584700" y="374904"/>
                  </a:moveTo>
                  <a:lnTo>
                    <a:pt x="2627372" y="374904"/>
                  </a:lnTo>
                </a:path>
                <a:path w="3352800" h="594360">
                  <a:moveTo>
                    <a:pt x="2676140" y="374904"/>
                  </a:moveTo>
                  <a:lnTo>
                    <a:pt x="2682236" y="374904"/>
                  </a:lnTo>
                </a:path>
                <a:path w="3352800" h="594360">
                  <a:moveTo>
                    <a:pt x="2712716" y="374904"/>
                  </a:moveTo>
                  <a:lnTo>
                    <a:pt x="2737100" y="374904"/>
                  </a:lnTo>
                </a:path>
                <a:path w="3352800" h="594360">
                  <a:moveTo>
                    <a:pt x="2767580" y="374904"/>
                  </a:moveTo>
                  <a:lnTo>
                    <a:pt x="2791964" y="374904"/>
                  </a:lnTo>
                </a:path>
                <a:path w="3352800" h="594360">
                  <a:moveTo>
                    <a:pt x="2828540" y="374904"/>
                  </a:moveTo>
                  <a:lnTo>
                    <a:pt x="2871212" y="374904"/>
                  </a:lnTo>
                </a:path>
                <a:path w="3352800" h="594360">
                  <a:moveTo>
                    <a:pt x="2919980" y="374904"/>
                  </a:moveTo>
                  <a:lnTo>
                    <a:pt x="2962652" y="374904"/>
                  </a:lnTo>
                </a:path>
                <a:path w="3352800" h="594360">
                  <a:moveTo>
                    <a:pt x="3011420" y="374904"/>
                  </a:moveTo>
                  <a:lnTo>
                    <a:pt x="3017516" y="374904"/>
                  </a:lnTo>
                </a:path>
                <a:path w="3352800" h="594360">
                  <a:moveTo>
                    <a:pt x="3047996" y="374904"/>
                  </a:moveTo>
                  <a:lnTo>
                    <a:pt x="3072380" y="374904"/>
                  </a:lnTo>
                </a:path>
                <a:path w="3352800" h="594360">
                  <a:moveTo>
                    <a:pt x="3102860" y="374904"/>
                  </a:moveTo>
                  <a:lnTo>
                    <a:pt x="3127244" y="374904"/>
                  </a:lnTo>
                </a:path>
                <a:path w="3352800" h="594360">
                  <a:moveTo>
                    <a:pt x="3145532" y="374904"/>
                  </a:moveTo>
                  <a:lnTo>
                    <a:pt x="3163820" y="374904"/>
                  </a:lnTo>
                </a:path>
                <a:path w="3352800" h="594360">
                  <a:moveTo>
                    <a:pt x="3236972" y="374904"/>
                  </a:moveTo>
                  <a:lnTo>
                    <a:pt x="3255260" y="374904"/>
                  </a:lnTo>
                </a:path>
                <a:path w="3352800" h="594360">
                  <a:moveTo>
                    <a:pt x="3346700" y="374904"/>
                  </a:moveTo>
                  <a:lnTo>
                    <a:pt x="3352796" y="374904"/>
                  </a:lnTo>
                </a:path>
                <a:path w="3352800" h="594360">
                  <a:moveTo>
                    <a:pt x="91440" y="384048"/>
                  </a:moveTo>
                  <a:lnTo>
                    <a:pt x="109728" y="384048"/>
                  </a:lnTo>
                </a:path>
                <a:path w="3352800" h="594360">
                  <a:moveTo>
                    <a:pt x="128016" y="384048"/>
                  </a:moveTo>
                  <a:lnTo>
                    <a:pt x="146304" y="384048"/>
                  </a:lnTo>
                </a:path>
                <a:path w="3352800" h="594360">
                  <a:moveTo>
                    <a:pt x="152400" y="384048"/>
                  </a:moveTo>
                  <a:lnTo>
                    <a:pt x="182880" y="384048"/>
                  </a:lnTo>
                </a:path>
                <a:path w="3352800" h="594360">
                  <a:moveTo>
                    <a:pt x="219456" y="384048"/>
                  </a:moveTo>
                  <a:lnTo>
                    <a:pt x="237744" y="384048"/>
                  </a:lnTo>
                </a:path>
                <a:path w="3352800" h="594360">
                  <a:moveTo>
                    <a:pt x="243840" y="384048"/>
                  </a:moveTo>
                  <a:lnTo>
                    <a:pt x="274320" y="384048"/>
                  </a:lnTo>
                </a:path>
                <a:path w="3352800" h="594360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594360">
                  <a:moveTo>
                    <a:pt x="426719" y="384048"/>
                  </a:moveTo>
                  <a:lnTo>
                    <a:pt x="445008" y="384048"/>
                  </a:lnTo>
                </a:path>
                <a:path w="3352800" h="594360">
                  <a:moveTo>
                    <a:pt x="475488" y="384048"/>
                  </a:moveTo>
                  <a:lnTo>
                    <a:pt x="493776" y="384048"/>
                  </a:lnTo>
                </a:path>
                <a:path w="3352800" h="594360">
                  <a:moveTo>
                    <a:pt x="499872" y="384048"/>
                  </a:moveTo>
                  <a:lnTo>
                    <a:pt x="524255" y="384048"/>
                  </a:lnTo>
                </a:path>
                <a:path w="3352800" h="594360">
                  <a:moveTo>
                    <a:pt x="566928" y="384048"/>
                  </a:moveTo>
                  <a:lnTo>
                    <a:pt x="585216" y="384048"/>
                  </a:lnTo>
                </a:path>
                <a:path w="3352800" h="594360">
                  <a:moveTo>
                    <a:pt x="591312" y="384048"/>
                  </a:moveTo>
                  <a:lnTo>
                    <a:pt x="615695" y="384048"/>
                  </a:lnTo>
                </a:path>
                <a:path w="3352800" h="594360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594360">
                  <a:moveTo>
                    <a:pt x="755904" y="384048"/>
                  </a:moveTo>
                  <a:lnTo>
                    <a:pt x="780287" y="384048"/>
                  </a:lnTo>
                </a:path>
                <a:path w="3352800" h="594360">
                  <a:moveTo>
                    <a:pt x="798576" y="384048"/>
                  </a:moveTo>
                  <a:lnTo>
                    <a:pt x="816864" y="384048"/>
                  </a:lnTo>
                </a:path>
                <a:path w="3352800" h="594360">
                  <a:moveTo>
                    <a:pt x="822960" y="384048"/>
                  </a:moveTo>
                  <a:lnTo>
                    <a:pt x="853440" y="384048"/>
                  </a:lnTo>
                </a:path>
                <a:path w="3352800" h="594360">
                  <a:moveTo>
                    <a:pt x="902207" y="384048"/>
                  </a:moveTo>
                  <a:lnTo>
                    <a:pt x="920496" y="384048"/>
                  </a:lnTo>
                </a:path>
                <a:path w="3352800" h="594360">
                  <a:moveTo>
                    <a:pt x="926592" y="384048"/>
                  </a:moveTo>
                  <a:lnTo>
                    <a:pt x="950975" y="384048"/>
                  </a:lnTo>
                </a:path>
                <a:path w="3352800" h="594360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594360">
                  <a:moveTo>
                    <a:pt x="1091180" y="384048"/>
                  </a:moveTo>
                  <a:lnTo>
                    <a:pt x="1115564" y="384048"/>
                  </a:lnTo>
                </a:path>
                <a:path w="3352800" h="594360">
                  <a:moveTo>
                    <a:pt x="1133852" y="384048"/>
                  </a:moveTo>
                  <a:lnTo>
                    <a:pt x="1152140" y="384048"/>
                  </a:lnTo>
                </a:path>
                <a:path w="3352800" h="594360">
                  <a:moveTo>
                    <a:pt x="1158236" y="384048"/>
                  </a:moveTo>
                  <a:lnTo>
                    <a:pt x="1188716" y="384048"/>
                  </a:lnTo>
                </a:path>
                <a:path w="3352800" h="594360">
                  <a:moveTo>
                    <a:pt x="1225292" y="384048"/>
                  </a:moveTo>
                  <a:lnTo>
                    <a:pt x="1243580" y="384048"/>
                  </a:lnTo>
                </a:path>
                <a:path w="3352800" h="594360">
                  <a:moveTo>
                    <a:pt x="1249676" y="384048"/>
                  </a:moveTo>
                  <a:lnTo>
                    <a:pt x="1280156" y="384048"/>
                  </a:lnTo>
                </a:path>
                <a:path w="3352800" h="594360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594360">
                  <a:moveTo>
                    <a:pt x="1426460" y="384048"/>
                  </a:moveTo>
                  <a:lnTo>
                    <a:pt x="1450844" y="384048"/>
                  </a:lnTo>
                </a:path>
                <a:path w="3352800" h="594360">
                  <a:moveTo>
                    <a:pt x="1469132" y="384048"/>
                  </a:moveTo>
                  <a:lnTo>
                    <a:pt x="1487420" y="384048"/>
                  </a:lnTo>
                </a:path>
                <a:path w="3352800" h="594360">
                  <a:moveTo>
                    <a:pt x="1493516" y="384048"/>
                  </a:moveTo>
                  <a:lnTo>
                    <a:pt x="1523996" y="384048"/>
                  </a:lnTo>
                </a:path>
                <a:path w="3352800" h="594360">
                  <a:moveTo>
                    <a:pt x="1560572" y="384048"/>
                  </a:moveTo>
                  <a:lnTo>
                    <a:pt x="1578860" y="384048"/>
                  </a:lnTo>
                </a:path>
                <a:path w="3352800" h="594360">
                  <a:moveTo>
                    <a:pt x="1584956" y="384048"/>
                  </a:moveTo>
                  <a:lnTo>
                    <a:pt x="1615436" y="384048"/>
                  </a:lnTo>
                </a:path>
                <a:path w="3352800" h="594360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594360">
                  <a:moveTo>
                    <a:pt x="1761740" y="384048"/>
                  </a:moveTo>
                  <a:lnTo>
                    <a:pt x="1786124" y="384048"/>
                  </a:lnTo>
                </a:path>
                <a:path w="3352800" h="594360">
                  <a:moveTo>
                    <a:pt x="1804412" y="384048"/>
                  </a:moveTo>
                  <a:lnTo>
                    <a:pt x="1822700" y="384048"/>
                  </a:lnTo>
                </a:path>
                <a:path w="3352800" h="594360">
                  <a:moveTo>
                    <a:pt x="1828796" y="384048"/>
                  </a:moveTo>
                  <a:lnTo>
                    <a:pt x="1859276" y="384048"/>
                  </a:lnTo>
                </a:path>
                <a:path w="3352800" h="594360">
                  <a:moveTo>
                    <a:pt x="1895852" y="384048"/>
                  </a:moveTo>
                  <a:lnTo>
                    <a:pt x="1914140" y="384048"/>
                  </a:lnTo>
                </a:path>
                <a:path w="3352800" h="594360">
                  <a:moveTo>
                    <a:pt x="1920236" y="384048"/>
                  </a:moveTo>
                  <a:lnTo>
                    <a:pt x="1950716" y="384048"/>
                  </a:lnTo>
                </a:path>
                <a:path w="3352800" h="594360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594360">
                  <a:moveTo>
                    <a:pt x="2097020" y="384048"/>
                  </a:moveTo>
                  <a:lnTo>
                    <a:pt x="2121404" y="384048"/>
                  </a:lnTo>
                </a:path>
                <a:path w="3352800" h="594360">
                  <a:moveTo>
                    <a:pt x="2139692" y="384048"/>
                  </a:moveTo>
                  <a:lnTo>
                    <a:pt x="2157980" y="384048"/>
                  </a:lnTo>
                </a:path>
                <a:path w="3352800" h="594360">
                  <a:moveTo>
                    <a:pt x="2164076" y="384048"/>
                  </a:moveTo>
                  <a:lnTo>
                    <a:pt x="2194556" y="384048"/>
                  </a:lnTo>
                </a:path>
                <a:path w="3352800" h="594360">
                  <a:moveTo>
                    <a:pt x="2231132" y="384048"/>
                  </a:moveTo>
                  <a:lnTo>
                    <a:pt x="2249420" y="384048"/>
                  </a:lnTo>
                </a:path>
                <a:path w="3352800" h="594360">
                  <a:moveTo>
                    <a:pt x="2255516" y="384048"/>
                  </a:moveTo>
                  <a:lnTo>
                    <a:pt x="2285996" y="384048"/>
                  </a:lnTo>
                </a:path>
                <a:path w="3352800" h="594360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594360">
                  <a:moveTo>
                    <a:pt x="2432300" y="384048"/>
                  </a:moveTo>
                  <a:lnTo>
                    <a:pt x="2456684" y="384048"/>
                  </a:lnTo>
                </a:path>
                <a:path w="3352800" h="594360">
                  <a:moveTo>
                    <a:pt x="2474972" y="384048"/>
                  </a:moveTo>
                  <a:lnTo>
                    <a:pt x="2493260" y="384048"/>
                  </a:lnTo>
                </a:path>
                <a:path w="3352800" h="594360">
                  <a:moveTo>
                    <a:pt x="2499356" y="384048"/>
                  </a:moveTo>
                  <a:lnTo>
                    <a:pt x="2529836" y="384048"/>
                  </a:lnTo>
                </a:path>
                <a:path w="3352800" h="594360">
                  <a:moveTo>
                    <a:pt x="2578604" y="384048"/>
                  </a:moveTo>
                  <a:lnTo>
                    <a:pt x="2596892" y="384048"/>
                  </a:lnTo>
                </a:path>
                <a:path w="3352800" h="594360">
                  <a:moveTo>
                    <a:pt x="2602988" y="384048"/>
                  </a:moveTo>
                  <a:lnTo>
                    <a:pt x="2627372" y="384048"/>
                  </a:lnTo>
                </a:path>
                <a:path w="3352800" h="594360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594360">
                  <a:moveTo>
                    <a:pt x="2767580" y="384048"/>
                  </a:moveTo>
                  <a:lnTo>
                    <a:pt x="2791964" y="384048"/>
                  </a:lnTo>
                </a:path>
                <a:path w="3352800" h="594360">
                  <a:moveTo>
                    <a:pt x="2822444" y="384048"/>
                  </a:moveTo>
                  <a:lnTo>
                    <a:pt x="2840732" y="384048"/>
                  </a:lnTo>
                </a:path>
                <a:path w="3352800" h="594360">
                  <a:moveTo>
                    <a:pt x="2846828" y="384048"/>
                  </a:moveTo>
                  <a:lnTo>
                    <a:pt x="2871212" y="384048"/>
                  </a:lnTo>
                </a:path>
                <a:path w="3352800" h="594360">
                  <a:moveTo>
                    <a:pt x="2913884" y="384048"/>
                  </a:moveTo>
                  <a:lnTo>
                    <a:pt x="2932172" y="384048"/>
                  </a:lnTo>
                </a:path>
                <a:path w="3352800" h="594360">
                  <a:moveTo>
                    <a:pt x="2938268" y="384048"/>
                  </a:moveTo>
                  <a:lnTo>
                    <a:pt x="2962652" y="384048"/>
                  </a:lnTo>
                </a:path>
                <a:path w="3352800" h="594360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594360">
                  <a:moveTo>
                    <a:pt x="3102860" y="384048"/>
                  </a:moveTo>
                  <a:lnTo>
                    <a:pt x="3127244" y="384048"/>
                  </a:lnTo>
                </a:path>
                <a:path w="3352800" h="594360">
                  <a:moveTo>
                    <a:pt x="3145532" y="384048"/>
                  </a:moveTo>
                  <a:lnTo>
                    <a:pt x="3163820" y="384048"/>
                  </a:lnTo>
                </a:path>
                <a:path w="3352800" h="594360">
                  <a:moveTo>
                    <a:pt x="3169916" y="384048"/>
                  </a:moveTo>
                  <a:lnTo>
                    <a:pt x="3200396" y="384048"/>
                  </a:lnTo>
                </a:path>
                <a:path w="3352800" h="594360">
                  <a:moveTo>
                    <a:pt x="3236972" y="384048"/>
                  </a:moveTo>
                  <a:lnTo>
                    <a:pt x="3255260" y="384048"/>
                  </a:lnTo>
                </a:path>
                <a:path w="3352800" h="594360">
                  <a:moveTo>
                    <a:pt x="3261356" y="384048"/>
                  </a:moveTo>
                  <a:lnTo>
                    <a:pt x="3291836" y="384048"/>
                  </a:lnTo>
                </a:path>
                <a:path w="3352800" h="594360">
                  <a:moveTo>
                    <a:pt x="3346700" y="384048"/>
                  </a:moveTo>
                  <a:lnTo>
                    <a:pt x="3352796" y="384048"/>
                  </a:lnTo>
                </a:path>
                <a:path w="3352800" h="594360">
                  <a:moveTo>
                    <a:pt x="91440" y="393192"/>
                  </a:moveTo>
                  <a:lnTo>
                    <a:pt x="109728" y="393192"/>
                  </a:lnTo>
                </a:path>
                <a:path w="3352800" h="594360">
                  <a:moveTo>
                    <a:pt x="121919" y="393192"/>
                  </a:moveTo>
                  <a:lnTo>
                    <a:pt x="188976" y="393192"/>
                  </a:lnTo>
                </a:path>
                <a:path w="3352800" h="594360">
                  <a:moveTo>
                    <a:pt x="213360" y="393192"/>
                  </a:moveTo>
                  <a:lnTo>
                    <a:pt x="280416" y="393192"/>
                  </a:lnTo>
                </a:path>
                <a:path w="3352800" h="594360">
                  <a:moveTo>
                    <a:pt x="329184" y="393192"/>
                  </a:moveTo>
                  <a:lnTo>
                    <a:pt x="335279" y="393192"/>
                  </a:lnTo>
                </a:path>
                <a:path w="3352800" h="594360">
                  <a:moveTo>
                    <a:pt x="426719" y="393192"/>
                  </a:moveTo>
                  <a:lnTo>
                    <a:pt x="445008" y="393192"/>
                  </a:lnTo>
                </a:path>
                <a:path w="3352800" h="594360">
                  <a:moveTo>
                    <a:pt x="475488" y="393192"/>
                  </a:moveTo>
                  <a:lnTo>
                    <a:pt x="493776" y="393192"/>
                  </a:lnTo>
                </a:path>
                <a:path w="3352800" h="594360">
                  <a:moveTo>
                    <a:pt x="499872" y="393192"/>
                  </a:moveTo>
                  <a:lnTo>
                    <a:pt x="524255" y="393192"/>
                  </a:lnTo>
                </a:path>
                <a:path w="3352800" h="594360">
                  <a:moveTo>
                    <a:pt x="566928" y="393192"/>
                  </a:moveTo>
                  <a:lnTo>
                    <a:pt x="585216" y="393192"/>
                  </a:lnTo>
                </a:path>
                <a:path w="3352800" h="594360">
                  <a:moveTo>
                    <a:pt x="591312" y="393192"/>
                  </a:moveTo>
                  <a:lnTo>
                    <a:pt x="615695" y="393192"/>
                  </a:lnTo>
                </a:path>
                <a:path w="3352800" h="594360">
                  <a:moveTo>
                    <a:pt x="664463" y="393192"/>
                  </a:moveTo>
                  <a:lnTo>
                    <a:pt x="670559" y="393192"/>
                  </a:lnTo>
                </a:path>
                <a:path w="3352800" h="594360">
                  <a:moveTo>
                    <a:pt x="755904" y="393192"/>
                  </a:moveTo>
                  <a:lnTo>
                    <a:pt x="780287" y="393192"/>
                  </a:lnTo>
                </a:path>
                <a:path w="3352800" h="594360">
                  <a:moveTo>
                    <a:pt x="792480" y="393192"/>
                  </a:moveTo>
                  <a:lnTo>
                    <a:pt x="859536" y="393192"/>
                  </a:lnTo>
                </a:path>
                <a:path w="3352800" h="594360">
                  <a:moveTo>
                    <a:pt x="902207" y="393192"/>
                  </a:moveTo>
                  <a:lnTo>
                    <a:pt x="920496" y="393192"/>
                  </a:lnTo>
                </a:path>
                <a:path w="3352800" h="594360">
                  <a:moveTo>
                    <a:pt x="926592" y="393192"/>
                  </a:moveTo>
                  <a:lnTo>
                    <a:pt x="950975" y="393192"/>
                  </a:lnTo>
                </a:path>
                <a:path w="3352800" h="594360">
                  <a:moveTo>
                    <a:pt x="999744" y="393192"/>
                  </a:moveTo>
                  <a:lnTo>
                    <a:pt x="1005839" y="393192"/>
                  </a:lnTo>
                </a:path>
                <a:path w="3352800" h="594360">
                  <a:moveTo>
                    <a:pt x="1091180" y="393192"/>
                  </a:moveTo>
                  <a:lnTo>
                    <a:pt x="1115564" y="393192"/>
                  </a:lnTo>
                </a:path>
                <a:path w="3352800" h="594360">
                  <a:moveTo>
                    <a:pt x="1127756" y="393192"/>
                  </a:moveTo>
                  <a:lnTo>
                    <a:pt x="1194812" y="393192"/>
                  </a:lnTo>
                </a:path>
                <a:path w="3352800" h="594360">
                  <a:moveTo>
                    <a:pt x="1219196" y="393192"/>
                  </a:moveTo>
                  <a:lnTo>
                    <a:pt x="1286252" y="393192"/>
                  </a:lnTo>
                </a:path>
                <a:path w="3352800" h="594360">
                  <a:moveTo>
                    <a:pt x="1335020" y="393192"/>
                  </a:moveTo>
                  <a:lnTo>
                    <a:pt x="1341116" y="393192"/>
                  </a:lnTo>
                </a:path>
                <a:path w="3352800" h="594360">
                  <a:moveTo>
                    <a:pt x="1426460" y="393192"/>
                  </a:moveTo>
                  <a:lnTo>
                    <a:pt x="1450844" y="393192"/>
                  </a:lnTo>
                </a:path>
                <a:path w="3352800" h="594360">
                  <a:moveTo>
                    <a:pt x="1463036" y="393192"/>
                  </a:moveTo>
                  <a:lnTo>
                    <a:pt x="1530092" y="393192"/>
                  </a:lnTo>
                </a:path>
                <a:path w="3352800" h="594360">
                  <a:moveTo>
                    <a:pt x="1554476" y="393192"/>
                  </a:moveTo>
                  <a:lnTo>
                    <a:pt x="1621532" y="393192"/>
                  </a:lnTo>
                </a:path>
                <a:path w="3352800" h="594360">
                  <a:moveTo>
                    <a:pt x="1670300" y="393192"/>
                  </a:moveTo>
                  <a:lnTo>
                    <a:pt x="1676396" y="393192"/>
                  </a:lnTo>
                </a:path>
                <a:path w="3352800" h="594360">
                  <a:moveTo>
                    <a:pt x="1761740" y="393192"/>
                  </a:moveTo>
                  <a:lnTo>
                    <a:pt x="1786124" y="393192"/>
                  </a:lnTo>
                </a:path>
                <a:path w="3352800" h="594360">
                  <a:moveTo>
                    <a:pt x="1798316" y="393192"/>
                  </a:moveTo>
                  <a:lnTo>
                    <a:pt x="1865372" y="393192"/>
                  </a:lnTo>
                </a:path>
                <a:path w="3352800" h="594360">
                  <a:moveTo>
                    <a:pt x="1889756" y="393192"/>
                  </a:moveTo>
                  <a:lnTo>
                    <a:pt x="1956812" y="393192"/>
                  </a:lnTo>
                </a:path>
                <a:path w="3352800" h="594360">
                  <a:moveTo>
                    <a:pt x="2005580" y="393192"/>
                  </a:moveTo>
                  <a:lnTo>
                    <a:pt x="2011676" y="393192"/>
                  </a:lnTo>
                </a:path>
                <a:path w="3352800" h="594360">
                  <a:moveTo>
                    <a:pt x="2097020" y="393192"/>
                  </a:moveTo>
                  <a:lnTo>
                    <a:pt x="2121404" y="393192"/>
                  </a:lnTo>
                </a:path>
                <a:path w="3352800" h="594360">
                  <a:moveTo>
                    <a:pt x="2133596" y="393192"/>
                  </a:moveTo>
                  <a:lnTo>
                    <a:pt x="2200652" y="393192"/>
                  </a:lnTo>
                </a:path>
                <a:path w="3352800" h="594360">
                  <a:moveTo>
                    <a:pt x="2225036" y="393192"/>
                  </a:moveTo>
                  <a:lnTo>
                    <a:pt x="2292092" y="393192"/>
                  </a:lnTo>
                </a:path>
                <a:path w="3352800" h="594360">
                  <a:moveTo>
                    <a:pt x="2340860" y="393192"/>
                  </a:moveTo>
                  <a:lnTo>
                    <a:pt x="2346956" y="393192"/>
                  </a:lnTo>
                </a:path>
                <a:path w="3352800" h="594360">
                  <a:moveTo>
                    <a:pt x="2432300" y="393192"/>
                  </a:moveTo>
                  <a:lnTo>
                    <a:pt x="2456684" y="393192"/>
                  </a:lnTo>
                </a:path>
                <a:path w="3352800" h="594360">
                  <a:moveTo>
                    <a:pt x="2468876" y="393192"/>
                  </a:moveTo>
                  <a:lnTo>
                    <a:pt x="2535932" y="393192"/>
                  </a:lnTo>
                </a:path>
                <a:path w="3352800" h="594360">
                  <a:moveTo>
                    <a:pt x="2578604" y="393192"/>
                  </a:moveTo>
                  <a:lnTo>
                    <a:pt x="2596892" y="393192"/>
                  </a:lnTo>
                </a:path>
                <a:path w="3352800" h="594360">
                  <a:moveTo>
                    <a:pt x="2602988" y="393192"/>
                  </a:moveTo>
                  <a:lnTo>
                    <a:pt x="2627372" y="393192"/>
                  </a:lnTo>
                </a:path>
                <a:path w="3352800" h="594360">
                  <a:moveTo>
                    <a:pt x="2676140" y="393192"/>
                  </a:moveTo>
                  <a:lnTo>
                    <a:pt x="2682236" y="393192"/>
                  </a:lnTo>
                </a:path>
                <a:path w="3352800" h="594360">
                  <a:moveTo>
                    <a:pt x="2767580" y="393192"/>
                  </a:moveTo>
                  <a:lnTo>
                    <a:pt x="2791964" y="393192"/>
                  </a:lnTo>
                </a:path>
                <a:path w="3352800" h="594360">
                  <a:moveTo>
                    <a:pt x="2822444" y="393192"/>
                  </a:moveTo>
                  <a:lnTo>
                    <a:pt x="2840732" y="393192"/>
                  </a:lnTo>
                </a:path>
                <a:path w="3352800" h="594360">
                  <a:moveTo>
                    <a:pt x="2846828" y="393192"/>
                  </a:moveTo>
                  <a:lnTo>
                    <a:pt x="2871212" y="393192"/>
                  </a:lnTo>
                </a:path>
                <a:path w="3352800" h="594360">
                  <a:moveTo>
                    <a:pt x="2913884" y="393192"/>
                  </a:moveTo>
                  <a:lnTo>
                    <a:pt x="2932172" y="393192"/>
                  </a:lnTo>
                </a:path>
                <a:path w="3352800" h="594360">
                  <a:moveTo>
                    <a:pt x="2938268" y="393192"/>
                  </a:moveTo>
                  <a:lnTo>
                    <a:pt x="2962652" y="393192"/>
                  </a:lnTo>
                </a:path>
                <a:path w="3352800" h="594360">
                  <a:moveTo>
                    <a:pt x="3011420" y="393192"/>
                  </a:moveTo>
                  <a:lnTo>
                    <a:pt x="3017516" y="393192"/>
                  </a:lnTo>
                </a:path>
                <a:path w="3352800" h="594360">
                  <a:moveTo>
                    <a:pt x="3102860" y="393192"/>
                  </a:moveTo>
                  <a:lnTo>
                    <a:pt x="3127244" y="393192"/>
                  </a:lnTo>
                </a:path>
                <a:path w="3352800" h="594360">
                  <a:moveTo>
                    <a:pt x="3139436" y="393192"/>
                  </a:moveTo>
                  <a:lnTo>
                    <a:pt x="3206492" y="393192"/>
                  </a:lnTo>
                </a:path>
                <a:path w="3352800" h="594360">
                  <a:moveTo>
                    <a:pt x="3230876" y="393192"/>
                  </a:moveTo>
                  <a:lnTo>
                    <a:pt x="3297932" y="393192"/>
                  </a:lnTo>
                </a:path>
                <a:path w="3352800" h="594360">
                  <a:moveTo>
                    <a:pt x="79248" y="402336"/>
                  </a:moveTo>
                  <a:lnTo>
                    <a:pt x="103631" y="402336"/>
                  </a:lnTo>
                </a:path>
                <a:path w="3352800" h="594360">
                  <a:moveTo>
                    <a:pt x="121919" y="402336"/>
                  </a:moveTo>
                  <a:lnTo>
                    <a:pt x="146303" y="402336"/>
                  </a:lnTo>
                </a:path>
                <a:path w="3352800" h="594360">
                  <a:moveTo>
                    <a:pt x="170687" y="402336"/>
                  </a:moveTo>
                  <a:lnTo>
                    <a:pt x="195071" y="402336"/>
                  </a:lnTo>
                </a:path>
                <a:path w="3352800" h="594360">
                  <a:moveTo>
                    <a:pt x="213360" y="402336"/>
                  </a:moveTo>
                  <a:lnTo>
                    <a:pt x="237743" y="402336"/>
                  </a:lnTo>
                </a:path>
                <a:path w="3352800" h="594360">
                  <a:moveTo>
                    <a:pt x="262128" y="402336"/>
                  </a:moveTo>
                  <a:lnTo>
                    <a:pt x="286511" y="402336"/>
                  </a:lnTo>
                </a:path>
                <a:path w="3352800" h="594360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594360">
                  <a:moveTo>
                    <a:pt x="414528" y="402336"/>
                  </a:moveTo>
                  <a:lnTo>
                    <a:pt x="438911" y="402336"/>
                  </a:lnTo>
                </a:path>
                <a:path w="3352800" h="594360">
                  <a:moveTo>
                    <a:pt x="463296" y="402336"/>
                  </a:moveTo>
                  <a:lnTo>
                    <a:pt x="481584" y="402336"/>
                  </a:lnTo>
                </a:path>
                <a:path w="3352800" h="594360">
                  <a:moveTo>
                    <a:pt x="499872" y="402336"/>
                  </a:moveTo>
                  <a:lnTo>
                    <a:pt x="524255" y="402336"/>
                  </a:lnTo>
                </a:path>
                <a:path w="3352800" h="594360">
                  <a:moveTo>
                    <a:pt x="554736" y="402336"/>
                  </a:moveTo>
                  <a:lnTo>
                    <a:pt x="573024" y="402336"/>
                  </a:lnTo>
                </a:path>
                <a:path w="3352800" h="594360">
                  <a:moveTo>
                    <a:pt x="591312" y="402336"/>
                  </a:moveTo>
                  <a:lnTo>
                    <a:pt x="615695" y="402336"/>
                  </a:lnTo>
                </a:path>
                <a:path w="3352800" h="594360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594360">
                  <a:moveTo>
                    <a:pt x="749807" y="402336"/>
                  </a:moveTo>
                  <a:lnTo>
                    <a:pt x="774191" y="402336"/>
                  </a:lnTo>
                </a:path>
                <a:path w="3352800" h="594360">
                  <a:moveTo>
                    <a:pt x="792480" y="402336"/>
                  </a:moveTo>
                  <a:lnTo>
                    <a:pt x="816863" y="402336"/>
                  </a:lnTo>
                </a:path>
                <a:path w="3352800" h="594360">
                  <a:moveTo>
                    <a:pt x="841248" y="402336"/>
                  </a:moveTo>
                  <a:lnTo>
                    <a:pt x="865631" y="402336"/>
                  </a:lnTo>
                </a:path>
                <a:path w="3352800" h="594360">
                  <a:moveTo>
                    <a:pt x="890016" y="402336"/>
                  </a:moveTo>
                  <a:lnTo>
                    <a:pt x="908304" y="402336"/>
                  </a:lnTo>
                </a:path>
                <a:path w="3352800" h="594360">
                  <a:moveTo>
                    <a:pt x="926592" y="402336"/>
                  </a:moveTo>
                  <a:lnTo>
                    <a:pt x="950975" y="402336"/>
                  </a:lnTo>
                </a:path>
                <a:path w="3352800" h="594360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594360">
                  <a:moveTo>
                    <a:pt x="1078992" y="402336"/>
                  </a:moveTo>
                  <a:lnTo>
                    <a:pt x="1109472" y="402336"/>
                  </a:lnTo>
                </a:path>
                <a:path w="3352800" h="594360">
                  <a:moveTo>
                    <a:pt x="1127756" y="402336"/>
                  </a:moveTo>
                  <a:lnTo>
                    <a:pt x="1152140" y="402336"/>
                  </a:lnTo>
                </a:path>
                <a:path w="3352800" h="594360">
                  <a:moveTo>
                    <a:pt x="1176524" y="402336"/>
                  </a:moveTo>
                  <a:lnTo>
                    <a:pt x="1200908" y="402336"/>
                  </a:lnTo>
                </a:path>
                <a:path w="3352800" h="594360">
                  <a:moveTo>
                    <a:pt x="1219196" y="402336"/>
                  </a:moveTo>
                  <a:lnTo>
                    <a:pt x="1243580" y="402336"/>
                  </a:lnTo>
                </a:path>
                <a:path w="3352800" h="594360">
                  <a:moveTo>
                    <a:pt x="1267964" y="402336"/>
                  </a:moveTo>
                  <a:lnTo>
                    <a:pt x="1292348" y="402336"/>
                  </a:lnTo>
                </a:path>
                <a:path w="3352800" h="594360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594360">
                  <a:moveTo>
                    <a:pt x="1414268" y="402336"/>
                  </a:moveTo>
                  <a:lnTo>
                    <a:pt x="1444748" y="402336"/>
                  </a:lnTo>
                </a:path>
                <a:path w="3352800" h="594360">
                  <a:moveTo>
                    <a:pt x="1463036" y="402336"/>
                  </a:moveTo>
                  <a:lnTo>
                    <a:pt x="1487420" y="402336"/>
                  </a:lnTo>
                </a:path>
                <a:path w="3352800" h="594360">
                  <a:moveTo>
                    <a:pt x="1511804" y="402336"/>
                  </a:moveTo>
                  <a:lnTo>
                    <a:pt x="1536188" y="402336"/>
                  </a:lnTo>
                </a:path>
                <a:path w="3352800" h="594360">
                  <a:moveTo>
                    <a:pt x="1554476" y="402336"/>
                  </a:moveTo>
                  <a:lnTo>
                    <a:pt x="1578860" y="402336"/>
                  </a:lnTo>
                </a:path>
                <a:path w="3352800" h="594360">
                  <a:moveTo>
                    <a:pt x="1603244" y="402336"/>
                  </a:moveTo>
                  <a:lnTo>
                    <a:pt x="1627628" y="402336"/>
                  </a:lnTo>
                </a:path>
                <a:path w="3352800" h="594360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594360">
                  <a:moveTo>
                    <a:pt x="1749548" y="402336"/>
                  </a:moveTo>
                  <a:lnTo>
                    <a:pt x="1780028" y="402336"/>
                  </a:lnTo>
                </a:path>
                <a:path w="3352800" h="594360">
                  <a:moveTo>
                    <a:pt x="1798316" y="402336"/>
                  </a:moveTo>
                  <a:lnTo>
                    <a:pt x="1822700" y="402336"/>
                  </a:lnTo>
                </a:path>
                <a:path w="3352800" h="594360">
                  <a:moveTo>
                    <a:pt x="1847084" y="402336"/>
                  </a:moveTo>
                  <a:lnTo>
                    <a:pt x="1871468" y="402336"/>
                  </a:lnTo>
                </a:path>
                <a:path w="3352800" h="594360">
                  <a:moveTo>
                    <a:pt x="1889756" y="402336"/>
                  </a:moveTo>
                  <a:lnTo>
                    <a:pt x="1914140" y="402336"/>
                  </a:lnTo>
                </a:path>
                <a:path w="3352800" h="594360">
                  <a:moveTo>
                    <a:pt x="1938524" y="402336"/>
                  </a:moveTo>
                  <a:lnTo>
                    <a:pt x="1962908" y="402336"/>
                  </a:lnTo>
                </a:path>
                <a:path w="3352800" h="594360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594360">
                  <a:moveTo>
                    <a:pt x="2084828" y="402336"/>
                  </a:moveTo>
                  <a:lnTo>
                    <a:pt x="2115308" y="402336"/>
                  </a:lnTo>
                </a:path>
                <a:path w="3352800" h="594360">
                  <a:moveTo>
                    <a:pt x="2133596" y="402336"/>
                  </a:moveTo>
                  <a:lnTo>
                    <a:pt x="2157980" y="402336"/>
                  </a:lnTo>
                </a:path>
                <a:path w="3352800" h="594360">
                  <a:moveTo>
                    <a:pt x="2182364" y="402336"/>
                  </a:moveTo>
                  <a:lnTo>
                    <a:pt x="2206748" y="402336"/>
                  </a:lnTo>
                </a:path>
                <a:path w="3352800" h="594360">
                  <a:moveTo>
                    <a:pt x="2225036" y="402336"/>
                  </a:moveTo>
                  <a:lnTo>
                    <a:pt x="2249420" y="402336"/>
                  </a:lnTo>
                </a:path>
                <a:path w="3352800" h="594360">
                  <a:moveTo>
                    <a:pt x="2273804" y="402336"/>
                  </a:moveTo>
                  <a:lnTo>
                    <a:pt x="2298188" y="402336"/>
                  </a:lnTo>
                </a:path>
                <a:path w="3352800" h="594360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594360">
                  <a:moveTo>
                    <a:pt x="2420108" y="402336"/>
                  </a:moveTo>
                  <a:lnTo>
                    <a:pt x="2450588" y="402336"/>
                  </a:lnTo>
                </a:path>
                <a:path w="3352800" h="594360">
                  <a:moveTo>
                    <a:pt x="2468876" y="402336"/>
                  </a:moveTo>
                  <a:lnTo>
                    <a:pt x="2493260" y="402336"/>
                  </a:lnTo>
                </a:path>
                <a:path w="3352800" h="594360">
                  <a:moveTo>
                    <a:pt x="2517644" y="402336"/>
                  </a:moveTo>
                  <a:lnTo>
                    <a:pt x="2542028" y="402336"/>
                  </a:lnTo>
                </a:path>
                <a:path w="3352800" h="594360">
                  <a:moveTo>
                    <a:pt x="2566412" y="402336"/>
                  </a:moveTo>
                  <a:lnTo>
                    <a:pt x="2584700" y="402336"/>
                  </a:lnTo>
                </a:path>
                <a:path w="3352800" h="594360">
                  <a:moveTo>
                    <a:pt x="2602988" y="402336"/>
                  </a:moveTo>
                  <a:lnTo>
                    <a:pt x="2627372" y="402336"/>
                  </a:lnTo>
                </a:path>
                <a:path w="3352800" h="594360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594360">
                  <a:moveTo>
                    <a:pt x="2755388" y="402336"/>
                  </a:moveTo>
                  <a:lnTo>
                    <a:pt x="2785868" y="402336"/>
                  </a:lnTo>
                </a:path>
                <a:path w="3352800" h="594360">
                  <a:moveTo>
                    <a:pt x="2810252" y="402336"/>
                  </a:moveTo>
                  <a:lnTo>
                    <a:pt x="2828540" y="402336"/>
                  </a:lnTo>
                </a:path>
                <a:path w="3352800" h="594360">
                  <a:moveTo>
                    <a:pt x="2846828" y="402336"/>
                  </a:moveTo>
                  <a:lnTo>
                    <a:pt x="2871212" y="402336"/>
                  </a:lnTo>
                </a:path>
                <a:path w="3352800" h="594360">
                  <a:moveTo>
                    <a:pt x="2901692" y="402336"/>
                  </a:moveTo>
                  <a:lnTo>
                    <a:pt x="2919980" y="402336"/>
                  </a:lnTo>
                </a:path>
                <a:path w="3352800" h="594360">
                  <a:moveTo>
                    <a:pt x="2938268" y="402336"/>
                  </a:moveTo>
                  <a:lnTo>
                    <a:pt x="2962652" y="402336"/>
                  </a:lnTo>
                </a:path>
                <a:path w="3352800" h="594360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594360">
                  <a:moveTo>
                    <a:pt x="3090668" y="402336"/>
                  </a:moveTo>
                  <a:lnTo>
                    <a:pt x="3121148" y="402336"/>
                  </a:lnTo>
                </a:path>
                <a:path w="3352800" h="594360">
                  <a:moveTo>
                    <a:pt x="3139436" y="402336"/>
                  </a:moveTo>
                  <a:lnTo>
                    <a:pt x="3163820" y="402336"/>
                  </a:lnTo>
                </a:path>
                <a:path w="3352800" h="594360">
                  <a:moveTo>
                    <a:pt x="3188204" y="402336"/>
                  </a:moveTo>
                  <a:lnTo>
                    <a:pt x="3212588" y="402336"/>
                  </a:lnTo>
                </a:path>
                <a:path w="3352800" h="594360">
                  <a:moveTo>
                    <a:pt x="3230876" y="402336"/>
                  </a:moveTo>
                  <a:lnTo>
                    <a:pt x="3255260" y="402336"/>
                  </a:lnTo>
                </a:path>
                <a:path w="3352800" h="594360">
                  <a:moveTo>
                    <a:pt x="3279644" y="402336"/>
                  </a:moveTo>
                  <a:lnTo>
                    <a:pt x="3304028" y="402336"/>
                  </a:lnTo>
                </a:path>
                <a:path w="3352800" h="594360">
                  <a:moveTo>
                    <a:pt x="3346700" y="402336"/>
                  </a:moveTo>
                  <a:lnTo>
                    <a:pt x="3352796" y="402336"/>
                  </a:lnTo>
                </a:path>
                <a:path w="3352800" h="594360">
                  <a:moveTo>
                    <a:pt x="73152" y="411480"/>
                  </a:moveTo>
                  <a:lnTo>
                    <a:pt x="97535" y="411480"/>
                  </a:lnTo>
                </a:path>
                <a:path w="3352800" h="594360">
                  <a:moveTo>
                    <a:pt x="176784" y="411480"/>
                  </a:moveTo>
                  <a:lnTo>
                    <a:pt x="201167" y="411480"/>
                  </a:lnTo>
                </a:path>
                <a:path w="3352800" h="594360">
                  <a:moveTo>
                    <a:pt x="268224" y="411480"/>
                  </a:moveTo>
                  <a:lnTo>
                    <a:pt x="292607" y="411480"/>
                  </a:lnTo>
                </a:path>
                <a:path w="3352800" h="594360">
                  <a:moveTo>
                    <a:pt x="329184" y="411480"/>
                  </a:moveTo>
                  <a:lnTo>
                    <a:pt x="335279" y="411480"/>
                  </a:lnTo>
                </a:path>
                <a:path w="3352800" h="594360">
                  <a:moveTo>
                    <a:pt x="408431" y="411480"/>
                  </a:moveTo>
                  <a:lnTo>
                    <a:pt x="432815" y="411480"/>
                  </a:lnTo>
                </a:path>
                <a:path w="3352800" h="594360">
                  <a:moveTo>
                    <a:pt x="463296" y="411480"/>
                  </a:moveTo>
                  <a:lnTo>
                    <a:pt x="481584" y="411480"/>
                  </a:lnTo>
                </a:path>
                <a:path w="3352800" h="594360">
                  <a:moveTo>
                    <a:pt x="499872" y="411480"/>
                  </a:moveTo>
                  <a:lnTo>
                    <a:pt x="524255" y="411480"/>
                  </a:lnTo>
                </a:path>
                <a:path w="3352800" h="594360">
                  <a:moveTo>
                    <a:pt x="554736" y="411480"/>
                  </a:moveTo>
                  <a:lnTo>
                    <a:pt x="573024" y="411480"/>
                  </a:lnTo>
                </a:path>
                <a:path w="3352800" h="594360">
                  <a:moveTo>
                    <a:pt x="591312" y="411480"/>
                  </a:moveTo>
                  <a:lnTo>
                    <a:pt x="615695" y="411480"/>
                  </a:lnTo>
                </a:path>
                <a:path w="3352800" h="594360">
                  <a:moveTo>
                    <a:pt x="664463" y="411480"/>
                  </a:moveTo>
                  <a:lnTo>
                    <a:pt x="670559" y="411480"/>
                  </a:lnTo>
                </a:path>
                <a:path w="3352800" h="594360">
                  <a:moveTo>
                    <a:pt x="743712" y="411480"/>
                  </a:moveTo>
                  <a:lnTo>
                    <a:pt x="768095" y="411480"/>
                  </a:lnTo>
                </a:path>
                <a:path w="3352800" h="594360">
                  <a:moveTo>
                    <a:pt x="847344" y="411480"/>
                  </a:moveTo>
                  <a:lnTo>
                    <a:pt x="871727" y="411480"/>
                  </a:lnTo>
                </a:path>
                <a:path w="3352800" h="594360">
                  <a:moveTo>
                    <a:pt x="890016" y="411480"/>
                  </a:moveTo>
                  <a:lnTo>
                    <a:pt x="908304" y="411480"/>
                  </a:lnTo>
                </a:path>
                <a:path w="3352800" h="594360">
                  <a:moveTo>
                    <a:pt x="926592" y="411480"/>
                  </a:moveTo>
                  <a:lnTo>
                    <a:pt x="950975" y="411480"/>
                  </a:lnTo>
                </a:path>
                <a:path w="3352800" h="594360">
                  <a:moveTo>
                    <a:pt x="999744" y="411480"/>
                  </a:moveTo>
                  <a:lnTo>
                    <a:pt x="1005839" y="411480"/>
                  </a:lnTo>
                </a:path>
                <a:path w="3352800" h="594360">
                  <a:moveTo>
                    <a:pt x="1078992" y="411480"/>
                  </a:moveTo>
                  <a:lnTo>
                    <a:pt x="1103375" y="411480"/>
                  </a:lnTo>
                </a:path>
                <a:path w="3352800" h="594360">
                  <a:moveTo>
                    <a:pt x="1182620" y="411480"/>
                  </a:moveTo>
                  <a:lnTo>
                    <a:pt x="1207004" y="411480"/>
                  </a:lnTo>
                </a:path>
                <a:path w="3352800" h="594360">
                  <a:moveTo>
                    <a:pt x="1274060" y="411480"/>
                  </a:moveTo>
                  <a:lnTo>
                    <a:pt x="1298444" y="411480"/>
                  </a:lnTo>
                </a:path>
                <a:path w="3352800" h="594360">
                  <a:moveTo>
                    <a:pt x="1335020" y="411480"/>
                  </a:moveTo>
                  <a:lnTo>
                    <a:pt x="1341116" y="411480"/>
                  </a:lnTo>
                </a:path>
                <a:path w="3352800" h="594360">
                  <a:moveTo>
                    <a:pt x="1408172" y="411480"/>
                  </a:moveTo>
                  <a:lnTo>
                    <a:pt x="1438652" y="411480"/>
                  </a:lnTo>
                </a:path>
                <a:path w="3352800" h="594360">
                  <a:moveTo>
                    <a:pt x="1517900" y="411480"/>
                  </a:moveTo>
                  <a:lnTo>
                    <a:pt x="1542284" y="411480"/>
                  </a:lnTo>
                </a:path>
                <a:path w="3352800" h="594360">
                  <a:moveTo>
                    <a:pt x="1609340" y="411480"/>
                  </a:moveTo>
                  <a:lnTo>
                    <a:pt x="1633724" y="411480"/>
                  </a:lnTo>
                </a:path>
                <a:path w="3352800" h="594360">
                  <a:moveTo>
                    <a:pt x="1670300" y="411480"/>
                  </a:moveTo>
                  <a:lnTo>
                    <a:pt x="1676396" y="411480"/>
                  </a:lnTo>
                </a:path>
                <a:path w="3352800" h="594360">
                  <a:moveTo>
                    <a:pt x="1743452" y="411480"/>
                  </a:moveTo>
                  <a:lnTo>
                    <a:pt x="1773932" y="411480"/>
                  </a:lnTo>
                </a:path>
                <a:path w="3352800" h="594360">
                  <a:moveTo>
                    <a:pt x="1853180" y="411480"/>
                  </a:moveTo>
                  <a:lnTo>
                    <a:pt x="1877564" y="411480"/>
                  </a:lnTo>
                </a:path>
                <a:path w="3352800" h="594360">
                  <a:moveTo>
                    <a:pt x="1944620" y="411480"/>
                  </a:moveTo>
                  <a:lnTo>
                    <a:pt x="1969004" y="411480"/>
                  </a:lnTo>
                </a:path>
                <a:path w="3352800" h="594360">
                  <a:moveTo>
                    <a:pt x="2005580" y="411480"/>
                  </a:moveTo>
                  <a:lnTo>
                    <a:pt x="2011676" y="411480"/>
                  </a:lnTo>
                </a:path>
                <a:path w="3352800" h="594360">
                  <a:moveTo>
                    <a:pt x="2078732" y="411480"/>
                  </a:moveTo>
                  <a:lnTo>
                    <a:pt x="2109212" y="411480"/>
                  </a:lnTo>
                </a:path>
                <a:path w="3352800" h="594360">
                  <a:moveTo>
                    <a:pt x="2188460" y="411480"/>
                  </a:moveTo>
                  <a:lnTo>
                    <a:pt x="2212844" y="411480"/>
                  </a:lnTo>
                </a:path>
                <a:path w="3352800" h="594360">
                  <a:moveTo>
                    <a:pt x="2279900" y="411480"/>
                  </a:moveTo>
                  <a:lnTo>
                    <a:pt x="2304284" y="411480"/>
                  </a:lnTo>
                </a:path>
                <a:path w="3352800" h="594360">
                  <a:moveTo>
                    <a:pt x="2340860" y="411480"/>
                  </a:moveTo>
                  <a:lnTo>
                    <a:pt x="2346956" y="411480"/>
                  </a:lnTo>
                </a:path>
                <a:path w="3352800" h="594360">
                  <a:moveTo>
                    <a:pt x="2414012" y="411480"/>
                  </a:moveTo>
                  <a:lnTo>
                    <a:pt x="2444492" y="411480"/>
                  </a:lnTo>
                </a:path>
                <a:path w="3352800" h="594360">
                  <a:moveTo>
                    <a:pt x="2523740" y="411480"/>
                  </a:moveTo>
                  <a:lnTo>
                    <a:pt x="2548124" y="411480"/>
                  </a:lnTo>
                </a:path>
                <a:path w="3352800" h="594360">
                  <a:moveTo>
                    <a:pt x="2566412" y="411480"/>
                  </a:moveTo>
                  <a:lnTo>
                    <a:pt x="2584700" y="411480"/>
                  </a:lnTo>
                </a:path>
                <a:path w="3352800" h="594360">
                  <a:moveTo>
                    <a:pt x="2602988" y="411480"/>
                  </a:moveTo>
                  <a:lnTo>
                    <a:pt x="2627372" y="411480"/>
                  </a:lnTo>
                </a:path>
                <a:path w="3352800" h="594360">
                  <a:moveTo>
                    <a:pt x="2676140" y="411480"/>
                  </a:moveTo>
                  <a:lnTo>
                    <a:pt x="2682236" y="411480"/>
                  </a:lnTo>
                </a:path>
                <a:path w="3352800" h="594360">
                  <a:moveTo>
                    <a:pt x="2749292" y="411480"/>
                  </a:moveTo>
                  <a:lnTo>
                    <a:pt x="2779772" y="411480"/>
                  </a:lnTo>
                </a:path>
                <a:path w="3352800" h="594360">
                  <a:moveTo>
                    <a:pt x="2810252" y="411480"/>
                  </a:moveTo>
                  <a:lnTo>
                    <a:pt x="2828540" y="411480"/>
                  </a:lnTo>
                </a:path>
                <a:path w="3352800" h="594360">
                  <a:moveTo>
                    <a:pt x="2846828" y="411480"/>
                  </a:moveTo>
                  <a:lnTo>
                    <a:pt x="2871212" y="411480"/>
                  </a:lnTo>
                </a:path>
                <a:path w="3352800" h="594360">
                  <a:moveTo>
                    <a:pt x="2901692" y="411480"/>
                  </a:moveTo>
                  <a:lnTo>
                    <a:pt x="2919980" y="411480"/>
                  </a:lnTo>
                </a:path>
                <a:path w="3352800" h="594360">
                  <a:moveTo>
                    <a:pt x="2938268" y="411480"/>
                  </a:moveTo>
                  <a:lnTo>
                    <a:pt x="2962652" y="411480"/>
                  </a:lnTo>
                </a:path>
                <a:path w="3352800" h="594360">
                  <a:moveTo>
                    <a:pt x="3011420" y="411480"/>
                  </a:moveTo>
                  <a:lnTo>
                    <a:pt x="3017516" y="411480"/>
                  </a:lnTo>
                </a:path>
                <a:path w="3352800" h="594360">
                  <a:moveTo>
                    <a:pt x="3084572" y="411480"/>
                  </a:moveTo>
                  <a:lnTo>
                    <a:pt x="3115052" y="411480"/>
                  </a:lnTo>
                </a:path>
                <a:path w="3352800" h="594360">
                  <a:moveTo>
                    <a:pt x="3194300" y="411480"/>
                  </a:moveTo>
                  <a:lnTo>
                    <a:pt x="3218684" y="411480"/>
                  </a:lnTo>
                </a:path>
                <a:path w="3352800" h="594360">
                  <a:moveTo>
                    <a:pt x="3285740" y="411480"/>
                  </a:moveTo>
                  <a:lnTo>
                    <a:pt x="3310124" y="411480"/>
                  </a:lnTo>
                </a:path>
                <a:path w="3352800" h="594360">
                  <a:moveTo>
                    <a:pt x="3346700" y="411480"/>
                  </a:moveTo>
                  <a:lnTo>
                    <a:pt x="3352796" y="411480"/>
                  </a:lnTo>
                </a:path>
                <a:path w="3352800" h="594360">
                  <a:moveTo>
                    <a:pt x="67056" y="420624"/>
                  </a:moveTo>
                  <a:lnTo>
                    <a:pt x="97536" y="420624"/>
                  </a:lnTo>
                </a:path>
                <a:path w="3352800" h="594360">
                  <a:moveTo>
                    <a:pt x="176784" y="420624"/>
                  </a:moveTo>
                  <a:lnTo>
                    <a:pt x="201167" y="420624"/>
                  </a:lnTo>
                </a:path>
                <a:path w="3352800" h="594360">
                  <a:moveTo>
                    <a:pt x="268224" y="420624"/>
                  </a:moveTo>
                  <a:lnTo>
                    <a:pt x="292607" y="420624"/>
                  </a:lnTo>
                </a:path>
                <a:path w="3352800" h="594360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594360">
                  <a:moveTo>
                    <a:pt x="402336" y="420624"/>
                  </a:moveTo>
                  <a:lnTo>
                    <a:pt x="426719" y="420624"/>
                  </a:lnTo>
                </a:path>
                <a:path w="3352800" h="594360">
                  <a:moveTo>
                    <a:pt x="457200" y="420624"/>
                  </a:moveTo>
                  <a:lnTo>
                    <a:pt x="475488" y="420624"/>
                  </a:lnTo>
                </a:path>
                <a:path w="3352800" h="594360">
                  <a:moveTo>
                    <a:pt x="499872" y="420624"/>
                  </a:moveTo>
                  <a:lnTo>
                    <a:pt x="524255" y="420624"/>
                  </a:lnTo>
                </a:path>
                <a:path w="3352800" h="594360">
                  <a:moveTo>
                    <a:pt x="548640" y="420624"/>
                  </a:moveTo>
                  <a:lnTo>
                    <a:pt x="566928" y="420624"/>
                  </a:lnTo>
                </a:path>
                <a:path w="3352800" h="594360">
                  <a:moveTo>
                    <a:pt x="591312" y="420624"/>
                  </a:moveTo>
                  <a:lnTo>
                    <a:pt x="615695" y="420624"/>
                  </a:lnTo>
                </a:path>
                <a:path w="3352800" h="594360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594360">
                  <a:moveTo>
                    <a:pt x="737616" y="420624"/>
                  </a:moveTo>
                  <a:lnTo>
                    <a:pt x="761999" y="420624"/>
                  </a:lnTo>
                </a:path>
                <a:path w="3352800" h="594360">
                  <a:moveTo>
                    <a:pt x="847344" y="420624"/>
                  </a:moveTo>
                  <a:lnTo>
                    <a:pt x="871727" y="420624"/>
                  </a:lnTo>
                </a:path>
                <a:path w="3352800" h="594360">
                  <a:moveTo>
                    <a:pt x="883919" y="420624"/>
                  </a:moveTo>
                  <a:lnTo>
                    <a:pt x="902208" y="420624"/>
                  </a:lnTo>
                </a:path>
                <a:path w="3352800" h="594360">
                  <a:moveTo>
                    <a:pt x="926592" y="420624"/>
                  </a:moveTo>
                  <a:lnTo>
                    <a:pt x="950975" y="420624"/>
                  </a:lnTo>
                </a:path>
                <a:path w="3352800" h="594360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594360">
                  <a:moveTo>
                    <a:pt x="1072895" y="420624"/>
                  </a:moveTo>
                  <a:lnTo>
                    <a:pt x="1097279" y="420624"/>
                  </a:lnTo>
                </a:path>
                <a:path w="3352800" h="594360">
                  <a:moveTo>
                    <a:pt x="1182620" y="420624"/>
                  </a:moveTo>
                  <a:lnTo>
                    <a:pt x="1207004" y="420624"/>
                  </a:lnTo>
                </a:path>
                <a:path w="3352800" h="594360">
                  <a:moveTo>
                    <a:pt x="1274060" y="420624"/>
                  </a:moveTo>
                  <a:lnTo>
                    <a:pt x="1298444" y="420624"/>
                  </a:lnTo>
                </a:path>
                <a:path w="3352800" h="594360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594360">
                  <a:moveTo>
                    <a:pt x="1402076" y="420624"/>
                  </a:moveTo>
                  <a:lnTo>
                    <a:pt x="1432556" y="420624"/>
                  </a:lnTo>
                </a:path>
                <a:path w="3352800" h="594360">
                  <a:moveTo>
                    <a:pt x="1517900" y="420624"/>
                  </a:moveTo>
                  <a:lnTo>
                    <a:pt x="1542284" y="420624"/>
                  </a:lnTo>
                </a:path>
                <a:path w="3352800" h="594360">
                  <a:moveTo>
                    <a:pt x="1609340" y="420624"/>
                  </a:moveTo>
                  <a:lnTo>
                    <a:pt x="1633724" y="420624"/>
                  </a:lnTo>
                </a:path>
                <a:path w="3352800" h="594360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594360">
                  <a:moveTo>
                    <a:pt x="1737356" y="420624"/>
                  </a:moveTo>
                  <a:lnTo>
                    <a:pt x="1767836" y="420624"/>
                  </a:lnTo>
                </a:path>
                <a:path w="3352800" h="594360">
                  <a:moveTo>
                    <a:pt x="1853180" y="420624"/>
                  </a:moveTo>
                  <a:lnTo>
                    <a:pt x="1877564" y="420624"/>
                  </a:lnTo>
                </a:path>
                <a:path w="3352800" h="594360">
                  <a:moveTo>
                    <a:pt x="1944620" y="420624"/>
                  </a:moveTo>
                  <a:lnTo>
                    <a:pt x="1969004" y="420624"/>
                  </a:lnTo>
                </a:path>
                <a:path w="3352800" h="594360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594360">
                  <a:moveTo>
                    <a:pt x="2072636" y="420624"/>
                  </a:moveTo>
                  <a:lnTo>
                    <a:pt x="2103116" y="420624"/>
                  </a:lnTo>
                </a:path>
                <a:path w="3352800" h="594360">
                  <a:moveTo>
                    <a:pt x="2188460" y="420624"/>
                  </a:moveTo>
                  <a:lnTo>
                    <a:pt x="2212844" y="420624"/>
                  </a:lnTo>
                </a:path>
                <a:path w="3352800" h="594360">
                  <a:moveTo>
                    <a:pt x="2279900" y="420624"/>
                  </a:moveTo>
                  <a:lnTo>
                    <a:pt x="2304284" y="420624"/>
                  </a:lnTo>
                </a:path>
                <a:path w="3352800" h="594360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594360">
                  <a:moveTo>
                    <a:pt x="2407916" y="420624"/>
                  </a:moveTo>
                  <a:lnTo>
                    <a:pt x="2438396" y="420624"/>
                  </a:lnTo>
                </a:path>
                <a:path w="3352800" h="594360">
                  <a:moveTo>
                    <a:pt x="2523740" y="420624"/>
                  </a:moveTo>
                  <a:lnTo>
                    <a:pt x="2548124" y="420624"/>
                  </a:lnTo>
                </a:path>
                <a:path w="3352800" h="594360">
                  <a:moveTo>
                    <a:pt x="2560316" y="420624"/>
                  </a:moveTo>
                  <a:lnTo>
                    <a:pt x="2578604" y="420624"/>
                  </a:lnTo>
                </a:path>
                <a:path w="3352800" h="594360">
                  <a:moveTo>
                    <a:pt x="2602988" y="420624"/>
                  </a:moveTo>
                  <a:lnTo>
                    <a:pt x="2627372" y="420624"/>
                  </a:lnTo>
                </a:path>
                <a:path w="3352800" h="594360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594360">
                  <a:moveTo>
                    <a:pt x="2743196" y="420624"/>
                  </a:moveTo>
                  <a:lnTo>
                    <a:pt x="2773676" y="420624"/>
                  </a:lnTo>
                </a:path>
                <a:path w="3352800" h="594360">
                  <a:moveTo>
                    <a:pt x="2804156" y="420624"/>
                  </a:moveTo>
                  <a:lnTo>
                    <a:pt x="2822444" y="420624"/>
                  </a:lnTo>
                </a:path>
                <a:path w="3352800" h="594360">
                  <a:moveTo>
                    <a:pt x="2846828" y="420624"/>
                  </a:moveTo>
                  <a:lnTo>
                    <a:pt x="2871212" y="420624"/>
                  </a:lnTo>
                </a:path>
                <a:path w="3352800" h="594360">
                  <a:moveTo>
                    <a:pt x="2895596" y="420624"/>
                  </a:moveTo>
                  <a:lnTo>
                    <a:pt x="2913884" y="420624"/>
                  </a:lnTo>
                </a:path>
                <a:path w="3352800" h="594360">
                  <a:moveTo>
                    <a:pt x="2938268" y="420624"/>
                  </a:moveTo>
                  <a:lnTo>
                    <a:pt x="2962652" y="420624"/>
                  </a:lnTo>
                </a:path>
                <a:path w="3352800" h="594360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594360">
                  <a:moveTo>
                    <a:pt x="3078476" y="420624"/>
                  </a:moveTo>
                  <a:lnTo>
                    <a:pt x="3108956" y="420624"/>
                  </a:lnTo>
                </a:path>
                <a:path w="3352800" h="594360">
                  <a:moveTo>
                    <a:pt x="3194300" y="420624"/>
                  </a:moveTo>
                  <a:lnTo>
                    <a:pt x="3218684" y="420624"/>
                  </a:lnTo>
                </a:path>
                <a:path w="3352800" h="594360">
                  <a:moveTo>
                    <a:pt x="3285740" y="420624"/>
                  </a:moveTo>
                  <a:lnTo>
                    <a:pt x="3310124" y="420624"/>
                  </a:lnTo>
                </a:path>
                <a:path w="3352800" h="594360">
                  <a:moveTo>
                    <a:pt x="60960" y="429768"/>
                  </a:moveTo>
                  <a:lnTo>
                    <a:pt x="91440" y="429768"/>
                  </a:lnTo>
                </a:path>
                <a:path w="3352800" h="594360">
                  <a:moveTo>
                    <a:pt x="176784" y="429768"/>
                  </a:moveTo>
                  <a:lnTo>
                    <a:pt x="201167" y="429768"/>
                  </a:lnTo>
                </a:path>
                <a:path w="3352800" h="594360">
                  <a:moveTo>
                    <a:pt x="268224" y="429768"/>
                  </a:moveTo>
                  <a:lnTo>
                    <a:pt x="292607" y="429768"/>
                  </a:lnTo>
                </a:path>
                <a:path w="3352800" h="594360">
                  <a:moveTo>
                    <a:pt x="329184" y="429768"/>
                  </a:moveTo>
                  <a:lnTo>
                    <a:pt x="335279" y="429768"/>
                  </a:lnTo>
                </a:path>
                <a:path w="3352800" h="594360">
                  <a:moveTo>
                    <a:pt x="396240" y="429768"/>
                  </a:moveTo>
                  <a:lnTo>
                    <a:pt x="426720" y="429768"/>
                  </a:lnTo>
                </a:path>
                <a:path w="3352800" h="594360">
                  <a:moveTo>
                    <a:pt x="451104" y="429768"/>
                  </a:moveTo>
                  <a:lnTo>
                    <a:pt x="469392" y="429768"/>
                  </a:lnTo>
                </a:path>
                <a:path w="3352800" h="594360">
                  <a:moveTo>
                    <a:pt x="499872" y="429768"/>
                  </a:moveTo>
                  <a:lnTo>
                    <a:pt x="524255" y="429768"/>
                  </a:lnTo>
                </a:path>
                <a:path w="3352800" h="594360">
                  <a:moveTo>
                    <a:pt x="542544" y="429768"/>
                  </a:moveTo>
                  <a:lnTo>
                    <a:pt x="560832" y="429768"/>
                  </a:lnTo>
                </a:path>
                <a:path w="3352800" h="594360">
                  <a:moveTo>
                    <a:pt x="591312" y="429768"/>
                  </a:moveTo>
                  <a:lnTo>
                    <a:pt x="615695" y="429768"/>
                  </a:lnTo>
                </a:path>
                <a:path w="3352800" h="594360">
                  <a:moveTo>
                    <a:pt x="664463" y="429768"/>
                  </a:moveTo>
                  <a:lnTo>
                    <a:pt x="670559" y="429768"/>
                  </a:lnTo>
                </a:path>
                <a:path w="3352800" h="594360">
                  <a:moveTo>
                    <a:pt x="731519" y="429768"/>
                  </a:moveTo>
                  <a:lnTo>
                    <a:pt x="755903" y="429768"/>
                  </a:lnTo>
                </a:path>
                <a:path w="3352800" h="594360">
                  <a:moveTo>
                    <a:pt x="847344" y="429768"/>
                  </a:moveTo>
                  <a:lnTo>
                    <a:pt x="871727" y="429768"/>
                  </a:lnTo>
                </a:path>
                <a:path w="3352800" h="594360">
                  <a:moveTo>
                    <a:pt x="877824" y="429768"/>
                  </a:moveTo>
                  <a:lnTo>
                    <a:pt x="896112" y="429768"/>
                  </a:lnTo>
                </a:path>
                <a:path w="3352800" h="594360">
                  <a:moveTo>
                    <a:pt x="926592" y="429768"/>
                  </a:moveTo>
                  <a:lnTo>
                    <a:pt x="950975" y="429768"/>
                  </a:lnTo>
                </a:path>
                <a:path w="3352800" h="594360">
                  <a:moveTo>
                    <a:pt x="999744" y="429768"/>
                  </a:moveTo>
                  <a:lnTo>
                    <a:pt x="1005839" y="429768"/>
                  </a:lnTo>
                </a:path>
                <a:path w="3352800" h="594360">
                  <a:moveTo>
                    <a:pt x="1066800" y="429768"/>
                  </a:moveTo>
                  <a:lnTo>
                    <a:pt x="1091183" y="429768"/>
                  </a:lnTo>
                </a:path>
                <a:path w="3352800" h="594360">
                  <a:moveTo>
                    <a:pt x="1182620" y="429768"/>
                  </a:moveTo>
                  <a:lnTo>
                    <a:pt x="1207004" y="429768"/>
                  </a:lnTo>
                </a:path>
                <a:path w="3352800" h="594360">
                  <a:moveTo>
                    <a:pt x="1274060" y="429768"/>
                  </a:moveTo>
                  <a:lnTo>
                    <a:pt x="1298444" y="429768"/>
                  </a:lnTo>
                </a:path>
                <a:path w="3352800" h="594360">
                  <a:moveTo>
                    <a:pt x="1335020" y="429768"/>
                  </a:moveTo>
                  <a:lnTo>
                    <a:pt x="1341116" y="429768"/>
                  </a:lnTo>
                </a:path>
                <a:path w="3352800" h="594360">
                  <a:moveTo>
                    <a:pt x="1402076" y="429768"/>
                  </a:moveTo>
                  <a:lnTo>
                    <a:pt x="1426460" y="429768"/>
                  </a:lnTo>
                </a:path>
                <a:path w="3352800" h="594360">
                  <a:moveTo>
                    <a:pt x="1517900" y="429768"/>
                  </a:moveTo>
                  <a:lnTo>
                    <a:pt x="1542284" y="429768"/>
                  </a:lnTo>
                </a:path>
                <a:path w="3352800" h="594360">
                  <a:moveTo>
                    <a:pt x="1609340" y="429768"/>
                  </a:moveTo>
                  <a:lnTo>
                    <a:pt x="1633724" y="429768"/>
                  </a:lnTo>
                </a:path>
                <a:path w="3352800" h="594360">
                  <a:moveTo>
                    <a:pt x="1670300" y="429768"/>
                  </a:moveTo>
                  <a:lnTo>
                    <a:pt x="1676396" y="429768"/>
                  </a:lnTo>
                </a:path>
                <a:path w="3352800" h="594360">
                  <a:moveTo>
                    <a:pt x="1731260" y="429768"/>
                  </a:moveTo>
                  <a:lnTo>
                    <a:pt x="1761740" y="429768"/>
                  </a:lnTo>
                </a:path>
                <a:path w="3352800" h="594360">
                  <a:moveTo>
                    <a:pt x="1853180" y="429768"/>
                  </a:moveTo>
                  <a:lnTo>
                    <a:pt x="1877564" y="429768"/>
                  </a:lnTo>
                </a:path>
                <a:path w="3352800" h="594360">
                  <a:moveTo>
                    <a:pt x="1944620" y="429768"/>
                  </a:moveTo>
                  <a:lnTo>
                    <a:pt x="1969004" y="429768"/>
                  </a:lnTo>
                </a:path>
                <a:path w="3352800" h="594360">
                  <a:moveTo>
                    <a:pt x="2005580" y="429768"/>
                  </a:moveTo>
                  <a:lnTo>
                    <a:pt x="2011676" y="429768"/>
                  </a:lnTo>
                </a:path>
                <a:path w="3352800" h="594360">
                  <a:moveTo>
                    <a:pt x="2066540" y="429768"/>
                  </a:moveTo>
                  <a:lnTo>
                    <a:pt x="2097020" y="429768"/>
                  </a:lnTo>
                </a:path>
                <a:path w="3352800" h="594360">
                  <a:moveTo>
                    <a:pt x="2188460" y="429768"/>
                  </a:moveTo>
                  <a:lnTo>
                    <a:pt x="2212844" y="429768"/>
                  </a:lnTo>
                </a:path>
                <a:path w="3352800" h="594360">
                  <a:moveTo>
                    <a:pt x="2279900" y="429768"/>
                  </a:moveTo>
                  <a:lnTo>
                    <a:pt x="2304284" y="429768"/>
                  </a:lnTo>
                </a:path>
                <a:path w="3352800" h="594360">
                  <a:moveTo>
                    <a:pt x="2340860" y="429768"/>
                  </a:moveTo>
                  <a:lnTo>
                    <a:pt x="2346956" y="429768"/>
                  </a:lnTo>
                </a:path>
                <a:path w="3352800" h="594360">
                  <a:moveTo>
                    <a:pt x="2401820" y="429768"/>
                  </a:moveTo>
                  <a:lnTo>
                    <a:pt x="2432300" y="429768"/>
                  </a:lnTo>
                </a:path>
                <a:path w="3352800" h="594360">
                  <a:moveTo>
                    <a:pt x="2523740" y="429768"/>
                  </a:moveTo>
                  <a:lnTo>
                    <a:pt x="2548124" y="429768"/>
                  </a:lnTo>
                </a:path>
                <a:path w="3352800" h="594360">
                  <a:moveTo>
                    <a:pt x="2554220" y="429768"/>
                  </a:moveTo>
                  <a:lnTo>
                    <a:pt x="2572508" y="429768"/>
                  </a:lnTo>
                </a:path>
                <a:path w="3352800" h="594360">
                  <a:moveTo>
                    <a:pt x="2602988" y="429768"/>
                  </a:moveTo>
                  <a:lnTo>
                    <a:pt x="2627372" y="429768"/>
                  </a:lnTo>
                </a:path>
                <a:path w="3352800" h="594360">
                  <a:moveTo>
                    <a:pt x="2676140" y="429768"/>
                  </a:moveTo>
                  <a:lnTo>
                    <a:pt x="2682236" y="429768"/>
                  </a:lnTo>
                </a:path>
                <a:path w="3352800" h="594360">
                  <a:moveTo>
                    <a:pt x="2737100" y="429768"/>
                  </a:moveTo>
                  <a:lnTo>
                    <a:pt x="2767580" y="429768"/>
                  </a:lnTo>
                </a:path>
                <a:path w="3352800" h="594360">
                  <a:moveTo>
                    <a:pt x="2798060" y="429768"/>
                  </a:moveTo>
                  <a:lnTo>
                    <a:pt x="2816348" y="429768"/>
                  </a:lnTo>
                </a:path>
                <a:path w="3352800" h="594360">
                  <a:moveTo>
                    <a:pt x="2846828" y="429768"/>
                  </a:moveTo>
                  <a:lnTo>
                    <a:pt x="2871212" y="429768"/>
                  </a:lnTo>
                </a:path>
                <a:path w="3352800" h="594360">
                  <a:moveTo>
                    <a:pt x="2889500" y="429768"/>
                  </a:moveTo>
                  <a:lnTo>
                    <a:pt x="2907788" y="429768"/>
                  </a:lnTo>
                </a:path>
                <a:path w="3352800" h="594360">
                  <a:moveTo>
                    <a:pt x="2938268" y="429768"/>
                  </a:moveTo>
                  <a:lnTo>
                    <a:pt x="2962652" y="429768"/>
                  </a:lnTo>
                </a:path>
                <a:path w="3352800" h="594360">
                  <a:moveTo>
                    <a:pt x="3011420" y="429768"/>
                  </a:moveTo>
                  <a:lnTo>
                    <a:pt x="3017516" y="429768"/>
                  </a:lnTo>
                </a:path>
                <a:path w="3352800" h="594360">
                  <a:moveTo>
                    <a:pt x="3072380" y="429768"/>
                  </a:moveTo>
                  <a:lnTo>
                    <a:pt x="3102860" y="429768"/>
                  </a:lnTo>
                </a:path>
                <a:path w="3352800" h="594360">
                  <a:moveTo>
                    <a:pt x="3194300" y="429768"/>
                  </a:moveTo>
                  <a:lnTo>
                    <a:pt x="3218684" y="429768"/>
                  </a:lnTo>
                </a:path>
                <a:path w="3352800" h="594360">
                  <a:moveTo>
                    <a:pt x="3285740" y="429768"/>
                  </a:moveTo>
                  <a:lnTo>
                    <a:pt x="3310124" y="429768"/>
                  </a:lnTo>
                </a:path>
                <a:path w="3352800" h="594360">
                  <a:moveTo>
                    <a:pt x="3346700" y="429768"/>
                  </a:moveTo>
                  <a:lnTo>
                    <a:pt x="3352796" y="429768"/>
                  </a:lnTo>
                </a:path>
                <a:path w="3352800" h="594360">
                  <a:moveTo>
                    <a:pt x="54863" y="438912"/>
                  </a:moveTo>
                  <a:lnTo>
                    <a:pt x="85344" y="438912"/>
                  </a:lnTo>
                </a:path>
                <a:path w="3352800" h="594360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594360">
                  <a:moveTo>
                    <a:pt x="268224" y="438912"/>
                  </a:moveTo>
                  <a:lnTo>
                    <a:pt x="292607" y="438912"/>
                  </a:lnTo>
                </a:path>
                <a:path w="3352800" h="594360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594360">
                  <a:moveTo>
                    <a:pt x="390144" y="438912"/>
                  </a:moveTo>
                  <a:lnTo>
                    <a:pt x="420624" y="438912"/>
                  </a:lnTo>
                </a:path>
                <a:path w="3352800" h="594360">
                  <a:moveTo>
                    <a:pt x="451104" y="438912"/>
                  </a:moveTo>
                  <a:lnTo>
                    <a:pt x="536447" y="438912"/>
                  </a:lnTo>
                </a:path>
                <a:path w="3352800" h="594360">
                  <a:moveTo>
                    <a:pt x="542544" y="438912"/>
                  </a:moveTo>
                  <a:lnTo>
                    <a:pt x="627887" y="438912"/>
                  </a:lnTo>
                </a:path>
                <a:path w="3352800" h="594360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594360">
                  <a:moveTo>
                    <a:pt x="725424" y="438912"/>
                  </a:moveTo>
                  <a:lnTo>
                    <a:pt x="749807" y="438912"/>
                  </a:lnTo>
                </a:path>
                <a:path w="3352800" h="594360">
                  <a:moveTo>
                    <a:pt x="847344" y="438912"/>
                  </a:moveTo>
                  <a:lnTo>
                    <a:pt x="871727" y="438912"/>
                  </a:lnTo>
                </a:path>
                <a:path w="3352800" h="594360">
                  <a:moveTo>
                    <a:pt x="877824" y="438912"/>
                  </a:moveTo>
                  <a:lnTo>
                    <a:pt x="963167" y="438912"/>
                  </a:lnTo>
                </a:path>
                <a:path w="3352800" h="594360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594360">
                  <a:moveTo>
                    <a:pt x="1060704" y="438912"/>
                  </a:moveTo>
                  <a:lnTo>
                    <a:pt x="1085087" y="438912"/>
                  </a:lnTo>
                </a:path>
                <a:path w="3352800" h="594360">
                  <a:moveTo>
                    <a:pt x="1182620" y="438912"/>
                  </a:moveTo>
                  <a:lnTo>
                    <a:pt x="1207004" y="438912"/>
                  </a:lnTo>
                </a:path>
                <a:path w="3352800" h="594360">
                  <a:moveTo>
                    <a:pt x="1274060" y="438912"/>
                  </a:moveTo>
                  <a:lnTo>
                    <a:pt x="1298444" y="438912"/>
                  </a:lnTo>
                </a:path>
                <a:path w="3352800" h="594360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594360">
                  <a:moveTo>
                    <a:pt x="1395980" y="438912"/>
                  </a:moveTo>
                  <a:lnTo>
                    <a:pt x="1420364" y="438912"/>
                  </a:lnTo>
                </a:path>
                <a:path w="3352800" h="594360">
                  <a:moveTo>
                    <a:pt x="1517900" y="438912"/>
                  </a:moveTo>
                  <a:lnTo>
                    <a:pt x="1542284" y="438912"/>
                  </a:lnTo>
                </a:path>
                <a:path w="3352800" h="594360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594360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594360">
                  <a:moveTo>
                    <a:pt x="1731260" y="438912"/>
                  </a:moveTo>
                  <a:lnTo>
                    <a:pt x="1755644" y="438912"/>
                  </a:lnTo>
                </a:path>
                <a:path w="3352800" h="594360">
                  <a:moveTo>
                    <a:pt x="1853180" y="438912"/>
                  </a:moveTo>
                  <a:lnTo>
                    <a:pt x="1877564" y="438912"/>
                  </a:lnTo>
                </a:path>
                <a:path w="3352800" h="594360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594360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594360">
                  <a:moveTo>
                    <a:pt x="2060444" y="438912"/>
                  </a:moveTo>
                  <a:lnTo>
                    <a:pt x="2090924" y="438912"/>
                  </a:lnTo>
                </a:path>
                <a:path w="3352800" h="594360">
                  <a:moveTo>
                    <a:pt x="2188460" y="438912"/>
                  </a:moveTo>
                  <a:lnTo>
                    <a:pt x="2212844" y="438912"/>
                  </a:lnTo>
                </a:path>
                <a:path w="3352800" h="594360">
                  <a:moveTo>
                    <a:pt x="2279900" y="438912"/>
                  </a:moveTo>
                  <a:lnTo>
                    <a:pt x="2304284" y="438912"/>
                  </a:lnTo>
                </a:path>
                <a:path w="3352800" h="594360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594360">
                  <a:moveTo>
                    <a:pt x="2395724" y="438912"/>
                  </a:moveTo>
                  <a:lnTo>
                    <a:pt x="2426204" y="438912"/>
                  </a:lnTo>
                </a:path>
                <a:path w="3352800" h="594360">
                  <a:moveTo>
                    <a:pt x="2523740" y="438912"/>
                  </a:moveTo>
                  <a:lnTo>
                    <a:pt x="2548124" y="438912"/>
                  </a:lnTo>
                </a:path>
                <a:path w="3352800" h="594360">
                  <a:moveTo>
                    <a:pt x="2554220" y="438912"/>
                  </a:moveTo>
                  <a:lnTo>
                    <a:pt x="2639564" y="438912"/>
                  </a:lnTo>
                </a:path>
                <a:path w="3352800" h="594360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594360">
                  <a:moveTo>
                    <a:pt x="2731004" y="438912"/>
                  </a:moveTo>
                  <a:lnTo>
                    <a:pt x="2761484" y="438912"/>
                  </a:lnTo>
                </a:path>
                <a:path w="3352800" h="594360">
                  <a:moveTo>
                    <a:pt x="2798060" y="438912"/>
                  </a:moveTo>
                  <a:lnTo>
                    <a:pt x="2883404" y="438912"/>
                  </a:lnTo>
                </a:path>
                <a:path w="3352800" h="594360">
                  <a:moveTo>
                    <a:pt x="2889500" y="438912"/>
                  </a:moveTo>
                  <a:lnTo>
                    <a:pt x="2974844" y="438912"/>
                  </a:lnTo>
                </a:path>
                <a:path w="3352800" h="594360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594360">
                  <a:moveTo>
                    <a:pt x="3066284" y="438912"/>
                  </a:moveTo>
                  <a:lnTo>
                    <a:pt x="3096764" y="438912"/>
                  </a:lnTo>
                </a:path>
                <a:path w="3352800" h="594360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594360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594360">
                  <a:moveTo>
                    <a:pt x="3346700" y="438912"/>
                  </a:moveTo>
                  <a:lnTo>
                    <a:pt x="3352796" y="438912"/>
                  </a:lnTo>
                </a:path>
                <a:path w="3352800" h="594360">
                  <a:moveTo>
                    <a:pt x="48768" y="448056"/>
                  </a:moveTo>
                  <a:lnTo>
                    <a:pt x="79248" y="448056"/>
                  </a:lnTo>
                </a:path>
                <a:path w="3352800" h="594360">
                  <a:moveTo>
                    <a:pt x="176784" y="448056"/>
                  </a:moveTo>
                  <a:lnTo>
                    <a:pt x="201167" y="448056"/>
                  </a:lnTo>
                </a:path>
                <a:path w="3352800" h="594360">
                  <a:moveTo>
                    <a:pt x="268224" y="448056"/>
                  </a:moveTo>
                  <a:lnTo>
                    <a:pt x="292607" y="448056"/>
                  </a:lnTo>
                </a:path>
                <a:path w="3352800" h="594360">
                  <a:moveTo>
                    <a:pt x="329184" y="448056"/>
                  </a:moveTo>
                  <a:lnTo>
                    <a:pt x="335279" y="448056"/>
                  </a:lnTo>
                </a:path>
                <a:path w="3352800" h="594360">
                  <a:moveTo>
                    <a:pt x="384048" y="448056"/>
                  </a:moveTo>
                  <a:lnTo>
                    <a:pt x="414528" y="448056"/>
                  </a:lnTo>
                </a:path>
                <a:path w="3352800" h="594360">
                  <a:moveTo>
                    <a:pt x="451104" y="448056"/>
                  </a:moveTo>
                  <a:lnTo>
                    <a:pt x="536447" y="448056"/>
                  </a:lnTo>
                </a:path>
                <a:path w="3352800" h="594360">
                  <a:moveTo>
                    <a:pt x="542544" y="448056"/>
                  </a:moveTo>
                  <a:lnTo>
                    <a:pt x="627887" y="448056"/>
                  </a:lnTo>
                </a:path>
                <a:path w="3352800" h="594360">
                  <a:moveTo>
                    <a:pt x="664463" y="448056"/>
                  </a:moveTo>
                  <a:lnTo>
                    <a:pt x="670559" y="448056"/>
                  </a:lnTo>
                </a:path>
                <a:path w="3352800" h="594360">
                  <a:moveTo>
                    <a:pt x="719328" y="448056"/>
                  </a:moveTo>
                  <a:lnTo>
                    <a:pt x="749808" y="448056"/>
                  </a:lnTo>
                </a:path>
                <a:path w="3352800" h="594360">
                  <a:moveTo>
                    <a:pt x="847344" y="448056"/>
                  </a:moveTo>
                  <a:lnTo>
                    <a:pt x="871727" y="448056"/>
                  </a:lnTo>
                </a:path>
                <a:path w="3352800" h="594360">
                  <a:moveTo>
                    <a:pt x="877824" y="448056"/>
                  </a:moveTo>
                  <a:lnTo>
                    <a:pt x="963167" y="448056"/>
                  </a:lnTo>
                </a:path>
                <a:path w="3352800" h="594360">
                  <a:moveTo>
                    <a:pt x="999744" y="448056"/>
                  </a:moveTo>
                  <a:lnTo>
                    <a:pt x="1005839" y="448056"/>
                  </a:lnTo>
                </a:path>
                <a:path w="3352800" h="594360">
                  <a:moveTo>
                    <a:pt x="1054608" y="448056"/>
                  </a:moveTo>
                  <a:lnTo>
                    <a:pt x="1078991" y="448056"/>
                  </a:lnTo>
                </a:path>
                <a:path w="3352800" h="594360">
                  <a:moveTo>
                    <a:pt x="1182620" y="448056"/>
                  </a:moveTo>
                  <a:lnTo>
                    <a:pt x="1207004" y="448056"/>
                  </a:lnTo>
                </a:path>
                <a:path w="3352800" h="594360">
                  <a:moveTo>
                    <a:pt x="1274060" y="448056"/>
                  </a:moveTo>
                  <a:lnTo>
                    <a:pt x="1298444" y="448056"/>
                  </a:lnTo>
                </a:path>
                <a:path w="3352800" h="594360">
                  <a:moveTo>
                    <a:pt x="1335020" y="448056"/>
                  </a:moveTo>
                  <a:lnTo>
                    <a:pt x="1341116" y="448056"/>
                  </a:lnTo>
                </a:path>
                <a:path w="3352800" h="594360">
                  <a:moveTo>
                    <a:pt x="1389884" y="448056"/>
                  </a:moveTo>
                  <a:lnTo>
                    <a:pt x="1414268" y="448056"/>
                  </a:lnTo>
                </a:path>
                <a:path w="3352800" h="594360">
                  <a:moveTo>
                    <a:pt x="1517900" y="448056"/>
                  </a:moveTo>
                  <a:lnTo>
                    <a:pt x="1542284" y="448056"/>
                  </a:lnTo>
                </a:path>
                <a:path w="3352800" h="594360">
                  <a:moveTo>
                    <a:pt x="1609340" y="448056"/>
                  </a:moveTo>
                  <a:lnTo>
                    <a:pt x="1633724" y="448056"/>
                  </a:lnTo>
                </a:path>
                <a:path w="3352800" h="594360">
                  <a:moveTo>
                    <a:pt x="1670300" y="448056"/>
                  </a:moveTo>
                  <a:lnTo>
                    <a:pt x="1676396" y="448056"/>
                  </a:lnTo>
                </a:path>
                <a:path w="3352800" h="594360">
                  <a:moveTo>
                    <a:pt x="1725164" y="448056"/>
                  </a:moveTo>
                  <a:lnTo>
                    <a:pt x="1749548" y="448056"/>
                  </a:lnTo>
                </a:path>
                <a:path w="3352800" h="594360">
                  <a:moveTo>
                    <a:pt x="1853180" y="448056"/>
                  </a:moveTo>
                  <a:lnTo>
                    <a:pt x="1877564" y="448056"/>
                  </a:lnTo>
                </a:path>
                <a:path w="3352800" h="594360">
                  <a:moveTo>
                    <a:pt x="1944620" y="448056"/>
                  </a:moveTo>
                  <a:lnTo>
                    <a:pt x="1969004" y="448056"/>
                  </a:lnTo>
                </a:path>
                <a:path w="3352800" h="594360">
                  <a:moveTo>
                    <a:pt x="2005580" y="448056"/>
                  </a:moveTo>
                  <a:lnTo>
                    <a:pt x="2011676" y="448056"/>
                  </a:lnTo>
                </a:path>
                <a:path w="3352800" h="594360">
                  <a:moveTo>
                    <a:pt x="2054348" y="448056"/>
                  </a:moveTo>
                  <a:lnTo>
                    <a:pt x="2084828" y="448056"/>
                  </a:lnTo>
                </a:path>
                <a:path w="3352800" h="594360">
                  <a:moveTo>
                    <a:pt x="2188460" y="448056"/>
                  </a:moveTo>
                  <a:lnTo>
                    <a:pt x="2212844" y="448056"/>
                  </a:lnTo>
                </a:path>
                <a:path w="3352800" h="594360">
                  <a:moveTo>
                    <a:pt x="2279900" y="448056"/>
                  </a:moveTo>
                  <a:lnTo>
                    <a:pt x="2304284" y="448056"/>
                  </a:lnTo>
                </a:path>
                <a:path w="3352800" h="594360">
                  <a:moveTo>
                    <a:pt x="2340860" y="448056"/>
                  </a:moveTo>
                  <a:lnTo>
                    <a:pt x="2346956" y="448056"/>
                  </a:lnTo>
                </a:path>
                <a:path w="3352800" h="594360">
                  <a:moveTo>
                    <a:pt x="2389628" y="448056"/>
                  </a:moveTo>
                  <a:lnTo>
                    <a:pt x="2420108" y="448056"/>
                  </a:lnTo>
                </a:path>
                <a:path w="3352800" h="594360">
                  <a:moveTo>
                    <a:pt x="2523740" y="448056"/>
                  </a:moveTo>
                  <a:lnTo>
                    <a:pt x="2548124" y="448056"/>
                  </a:lnTo>
                </a:path>
                <a:path w="3352800" h="594360">
                  <a:moveTo>
                    <a:pt x="2554220" y="448056"/>
                  </a:moveTo>
                  <a:lnTo>
                    <a:pt x="2639564" y="448056"/>
                  </a:lnTo>
                </a:path>
                <a:path w="3352800" h="594360">
                  <a:moveTo>
                    <a:pt x="2676140" y="448056"/>
                  </a:moveTo>
                  <a:lnTo>
                    <a:pt x="2682236" y="448056"/>
                  </a:lnTo>
                </a:path>
                <a:path w="3352800" h="594360">
                  <a:moveTo>
                    <a:pt x="2724908" y="448056"/>
                  </a:moveTo>
                  <a:lnTo>
                    <a:pt x="2755388" y="448056"/>
                  </a:lnTo>
                </a:path>
                <a:path w="3352800" h="594360">
                  <a:moveTo>
                    <a:pt x="2798060" y="448056"/>
                  </a:moveTo>
                  <a:lnTo>
                    <a:pt x="2883404" y="448056"/>
                  </a:lnTo>
                </a:path>
                <a:path w="3352800" h="594360">
                  <a:moveTo>
                    <a:pt x="2889500" y="448056"/>
                  </a:moveTo>
                  <a:lnTo>
                    <a:pt x="2974844" y="448056"/>
                  </a:lnTo>
                </a:path>
                <a:path w="3352800" h="594360">
                  <a:moveTo>
                    <a:pt x="3011420" y="448056"/>
                  </a:moveTo>
                  <a:lnTo>
                    <a:pt x="3017516" y="448056"/>
                  </a:lnTo>
                </a:path>
                <a:path w="3352800" h="594360">
                  <a:moveTo>
                    <a:pt x="3060188" y="448056"/>
                  </a:moveTo>
                  <a:lnTo>
                    <a:pt x="3090668" y="448056"/>
                  </a:lnTo>
                </a:path>
                <a:path w="3352800" h="594360">
                  <a:moveTo>
                    <a:pt x="3194300" y="448056"/>
                  </a:moveTo>
                  <a:lnTo>
                    <a:pt x="3218684" y="448056"/>
                  </a:lnTo>
                </a:path>
                <a:path w="3352800" h="594360">
                  <a:moveTo>
                    <a:pt x="3285740" y="448056"/>
                  </a:moveTo>
                  <a:lnTo>
                    <a:pt x="3310124" y="448056"/>
                  </a:lnTo>
                </a:path>
                <a:path w="3352800" h="594360">
                  <a:moveTo>
                    <a:pt x="3346700" y="448056"/>
                  </a:moveTo>
                  <a:lnTo>
                    <a:pt x="3352796" y="448056"/>
                  </a:lnTo>
                </a:path>
                <a:path w="3352800" h="594360">
                  <a:moveTo>
                    <a:pt x="48768" y="457200"/>
                  </a:moveTo>
                  <a:lnTo>
                    <a:pt x="73151" y="457200"/>
                  </a:lnTo>
                </a:path>
                <a:path w="3352800" h="594360">
                  <a:moveTo>
                    <a:pt x="121919" y="457200"/>
                  </a:moveTo>
                  <a:lnTo>
                    <a:pt x="146303" y="457200"/>
                  </a:lnTo>
                </a:path>
                <a:path w="3352800" h="594360">
                  <a:moveTo>
                    <a:pt x="176784" y="457200"/>
                  </a:moveTo>
                  <a:lnTo>
                    <a:pt x="201167" y="457200"/>
                  </a:lnTo>
                </a:path>
                <a:path w="3352800" h="594360">
                  <a:moveTo>
                    <a:pt x="213360" y="457200"/>
                  </a:moveTo>
                  <a:lnTo>
                    <a:pt x="237743" y="457200"/>
                  </a:lnTo>
                </a:path>
                <a:path w="3352800" h="594360">
                  <a:moveTo>
                    <a:pt x="268224" y="457200"/>
                  </a:moveTo>
                  <a:lnTo>
                    <a:pt x="292607" y="457200"/>
                  </a:lnTo>
                </a:path>
                <a:path w="3352800" h="594360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594360">
                  <a:moveTo>
                    <a:pt x="384048" y="457200"/>
                  </a:moveTo>
                  <a:lnTo>
                    <a:pt x="408431" y="457200"/>
                  </a:lnTo>
                </a:path>
                <a:path w="3352800" h="594360">
                  <a:moveTo>
                    <a:pt x="451104" y="457200"/>
                  </a:moveTo>
                  <a:lnTo>
                    <a:pt x="536447" y="457200"/>
                  </a:lnTo>
                </a:path>
                <a:path w="3352800" h="594360">
                  <a:moveTo>
                    <a:pt x="542544" y="457200"/>
                  </a:moveTo>
                  <a:lnTo>
                    <a:pt x="627887" y="457200"/>
                  </a:lnTo>
                </a:path>
                <a:path w="3352800" h="594360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594360">
                  <a:moveTo>
                    <a:pt x="719328" y="457200"/>
                  </a:moveTo>
                  <a:lnTo>
                    <a:pt x="743711" y="457200"/>
                  </a:lnTo>
                </a:path>
                <a:path w="3352800" h="594360">
                  <a:moveTo>
                    <a:pt x="792480" y="457200"/>
                  </a:moveTo>
                  <a:lnTo>
                    <a:pt x="816863" y="457200"/>
                  </a:lnTo>
                </a:path>
                <a:path w="3352800" h="594360">
                  <a:moveTo>
                    <a:pt x="847344" y="457200"/>
                  </a:moveTo>
                  <a:lnTo>
                    <a:pt x="871727" y="457200"/>
                  </a:lnTo>
                </a:path>
                <a:path w="3352800" h="594360">
                  <a:moveTo>
                    <a:pt x="877824" y="457200"/>
                  </a:moveTo>
                  <a:lnTo>
                    <a:pt x="963167" y="457200"/>
                  </a:lnTo>
                </a:path>
                <a:path w="3352800" h="594360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594360">
                  <a:moveTo>
                    <a:pt x="1054608" y="457200"/>
                  </a:moveTo>
                  <a:lnTo>
                    <a:pt x="1078991" y="457200"/>
                  </a:lnTo>
                </a:path>
                <a:path w="3352800" h="594360">
                  <a:moveTo>
                    <a:pt x="1127756" y="457200"/>
                  </a:moveTo>
                  <a:lnTo>
                    <a:pt x="1152140" y="457200"/>
                  </a:lnTo>
                </a:path>
                <a:path w="3352800" h="594360">
                  <a:moveTo>
                    <a:pt x="1182620" y="457200"/>
                  </a:moveTo>
                  <a:lnTo>
                    <a:pt x="1207004" y="457200"/>
                  </a:lnTo>
                </a:path>
                <a:path w="3352800" h="594360">
                  <a:moveTo>
                    <a:pt x="1219196" y="457200"/>
                  </a:moveTo>
                  <a:lnTo>
                    <a:pt x="1243580" y="457200"/>
                  </a:lnTo>
                </a:path>
                <a:path w="3352800" h="594360">
                  <a:moveTo>
                    <a:pt x="1274060" y="457200"/>
                  </a:moveTo>
                  <a:lnTo>
                    <a:pt x="1298444" y="457200"/>
                  </a:lnTo>
                </a:path>
                <a:path w="3352800" h="594360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594360">
                  <a:moveTo>
                    <a:pt x="1389884" y="457200"/>
                  </a:moveTo>
                  <a:lnTo>
                    <a:pt x="1408172" y="457200"/>
                  </a:lnTo>
                </a:path>
                <a:path w="3352800" h="594360">
                  <a:moveTo>
                    <a:pt x="1463036" y="457200"/>
                  </a:moveTo>
                  <a:lnTo>
                    <a:pt x="1487420" y="457200"/>
                  </a:lnTo>
                </a:path>
                <a:path w="3352800" h="594360">
                  <a:moveTo>
                    <a:pt x="1517900" y="457200"/>
                  </a:moveTo>
                  <a:lnTo>
                    <a:pt x="1542284" y="457200"/>
                  </a:lnTo>
                </a:path>
                <a:path w="3352800" h="594360">
                  <a:moveTo>
                    <a:pt x="1554476" y="457200"/>
                  </a:moveTo>
                  <a:lnTo>
                    <a:pt x="1578860" y="457200"/>
                  </a:lnTo>
                </a:path>
                <a:path w="3352800" h="594360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594360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594360">
                  <a:moveTo>
                    <a:pt x="1725164" y="457200"/>
                  </a:moveTo>
                  <a:lnTo>
                    <a:pt x="1743452" y="457200"/>
                  </a:lnTo>
                </a:path>
                <a:path w="3352800" h="594360">
                  <a:moveTo>
                    <a:pt x="1798316" y="457200"/>
                  </a:moveTo>
                  <a:lnTo>
                    <a:pt x="1822700" y="457200"/>
                  </a:lnTo>
                </a:path>
                <a:path w="3352800" h="594360">
                  <a:moveTo>
                    <a:pt x="1853180" y="457200"/>
                  </a:moveTo>
                  <a:lnTo>
                    <a:pt x="1877564" y="457200"/>
                  </a:lnTo>
                </a:path>
                <a:path w="3352800" h="594360">
                  <a:moveTo>
                    <a:pt x="1889756" y="457200"/>
                  </a:moveTo>
                  <a:lnTo>
                    <a:pt x="1914140" y="457200"/>
                  </a:lnTo>
                </a:path>
                <a:path w="3352800" h="594360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594360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594360">
                  <a:moveTo>
                    <a:pt x="2054348" y="457200"/>
                  </a:moveTo>
                  <a:lnTo>
                    <a:pt x="2078732" y="457200"/>
                  </a:lnTo>
                </a:path>
                <a:path w="3352800" h="594360">
                  <a:moveTo>
                    <a:pt x="2133596" y="457200"/>
                  </a:moveTo>
                  <a:lnTo>
                    <a:pt x="2157980" y="457200"/>
                  </a:lnTo>
                </a:path>
                <a:path w="3352800" h="594360">
                  <a:moveTo>
                    <a:pt x="2188460" y="457200"/>
                  </a:moveTo>
                  <a:lnTo>
                    <a:pt x="2212844" y="457200"/>
                  </a:lnTo>
                </a:path>
                <a:path w="3352800" h="594360">
                  <a:moveTo>
                    <a:pt x="2225036" y="457200"/>
                  </a:moveTo>
                  <a:lnTo>
                    <a:pt x="2249420" y="457200"/>
                  </a:lnTo>
                </a:path>
                <a:path w="3352800" h="594360">
                  <a:moveTo>
                    <a:pt x="2279900" y="457200"/>
                  </a:moveTo>
                  <a:lnTo>
                    <a:pt x="2304284" y="457200"/>
                  </a:lnTo>
                </a:path>
                <a:path w="3352800" h="594360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594360">
                  <a:moveTo>
                    <a:pt x="2389628" y="457200"/>
                  </a:moveTo>
                  <a:lnTo>
                    <a:pt x="2414012" y="457200"/>
                  </a:lnTo>
                </a:path>
                <a:path w="3352800" h="594360">
                  <a:moveTo>
                    <a:pt x="2468876" y="457200"/>
                  </a:moveTo>
                  <a:lnTo>
                    <a:pt x="2493260" y="457200"/>
                  </a:lnTo>
                </a:path>
                <a:path w="3352800" h="594360">
                  <a:moveTo>
                    <a:pt x="2523740" y="457200"/>
                  </a:moveTo>
                  <a:lnTo>
                    <a:pt x="2548124" y="457200"/>
                  </a:lnTo>
                </a:path>
                <a:path w="3352800" h="594360">
                  <a:moveTo>
                    <a:pt x="2554220" y="457200"/>
                  </a:moveTo>
                  <a:lnTo>
                    <a:pt x="2639564" y="457200"/>
                  </a:lnTo>
                </a:path>
                <a:path w="3352800" h="594360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594360">
                  <a:moveTo>
                    <a:pt x="2724908" y="457200"/>
                  </a:moveTo>
                  <a:lnTo>
                    <a:pt x="2749292" y="457200"/>
                  </a:lnTo>
                </a:path>
                <a:path w="3352800" h="594360">
                  <a:moveTo>
                    <a:pt x="2798060" y="457200"/>
                  </a:moveTo>
                  <a:lnTo>
                    <a:pt x="2883404" y="457200"/>
                  </a:lnTo>
                </a:path>
                <a:path w="3352800" h="594360">
                  <a:moveTo>
                    <a:pt x="2889500" y="457200"/>
                  </a:moveTo>
                  <a:lnTo>
                    <a:pt x="2974844" y="457200"/>
                  </a:lnTo>
                </a:path>
                <a:path w="3352800" h="594360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594360">
                  <a:moveTo>
                    <a:pt x="3060188" y="457200"/>
                  </a:moveTo>
                  <a:lnTo>
                    <a:pt x="3084572" y="457200"/>
                  </a:lnTo>
                </a:path>
                <a:path w="3352800" h="594360">
                  <a:moveTo>
                    <a:pt x="3139436" y="457200"/>
                  </a:moveTo>
                  <a:lnTo>
                    <a:pt x="3163820" y="457200"/>
                  </a:lnTo>
                </a:path>
                <a:path w="3352800" h="594360">
                  <a:moveTo>
                    <a:pt x="3194300" y="457200"/>
                  </a:moveTo>
                  <a:lnTo>
                    <a:pt x="3218684" y="457200"/>
                  </a:lnTo>
                </a:path>
                <a:path w="3352800" h="594360">
                  <a:moveTo>
                    <a:pt x="3230876" y="457200"/>
                  </a:moveTo>
                  <a:lnTo>
                    <a:pt x="3255260" y="457200"/>
                  </a:lnTo>
                </a:path>
                <a:path w="3352800" h="594360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594360">
                  <a:moveTo>
                    <a:pt x="42672" y="466344"/>
                  </a:moveTo>
                  <a:lnTo>
                    <a:pt x="67055" y="466344"/>
                  </a:lnTo>
                </a:path>
                <a:path w="3352800" h="594360">
                  <a:moveTo>
                    <a:pt x="121919" y="466344"/>
                  </a:moveTo>
                  <a:lnTo>
                    <a:pt x="152400" y="466344"/>
                  </a:lnTo>
                </a:path>
                <a:path w="3352800" h="594360">
                  <a:moveTo>
                    <a:pt x="170687" y="466344"/>
                  </a:moveTo>
                  <a:lnTo>
                    <a:pt x="195071" y="466344"/>
                  </a:lnTo>
                </a:path>
                <a:path w="3352800" h="594360">
                  <a:moveTo>
                    <a:pt x="213360" y="466344"/>
                  </a:moveTo>
                  <a:lnTo>
                    <a:pt x="243840" y="466344"/>
                  </a:lnTo>
                </a:path>
                <a:path w="3352800" h="594360">
                  <a:moveTo>
                    <a:pt x="262128" y="466344"/>
                  </a:moveTo>
                  <a:lnTo>
                    <a:pt x="286511" y="466344"/>
                  </a:lnTo>
                </a:path>
                <a:path w="3352800" h="594360">
                  <a:moveTo>
                    <a:pt x="329184" y="466344"/>
                  </a:moveTo>
                  <a:lnTo>
                    <a:pt x="335279" y="466344"/>
                  </a:lnTo>
                </a:path>
                <a:path w="3352800" h="594360">
                  <a:moveTo>
                    <a:pt x="377951" y="466344"/>
                  </a:moveTo>
                  <a:lnTo>
                    <a:pt x="402335" y="466344"/>
                  </a:lnTo>
                </a:path>
                <a:path w="3352800" h="594360">
                  <a:moveTo>
                    <a:pt x="499872" y="466344"/>
                  </a:moveTo>
                  <a:lnTo>
                    <a:pt x="524255" y="466344"/>
                  </a:lnTo>
                </a:path>
                <a:path w="3352800" h="594360">
                  <a:moveTo>
                    <a:pt x="591312" y="466344"/>
                  </a:moveTo>
                  <a:lnTo>
                    <a:pt x="615695" y="466344"/>
                  </a:lnTo>
                </a:path>
                <a:path w="3352800" h="594360">
                  <a:moveTo>
                    <a:pt x="664463" y="466344"/>
                  </a:moveTo>
                  <a:lnTo>
                    <a:pt x="670559" y="466344"/>
                  </a:lnTo>
                </a:path>
                <a:path w="3352800" h="594360">
                  <a:moveTo>
                    <a:pt x="713232" y="466344"/>
                  </a:moveTo>
                  <a:lnTo>
                    <a:pt x="737615" y="466344"/>
                  </a:lnTo>
                </a:path>
                <a:path w="3352800" h="594360">
                  <a:moveTo>
                    <a:pt x="792480" y="466344"/>
                  </a:moveTo>
                  <a:lnTo>
                    <a:pt x="822960" y="466344"/>
                  </a:lnTo>
                </a:path>
                <a:path w="3352800" h="594360">
                  <a:moveTo>
                    <a:pt x="841248" y="466344"/>
                  </a:moveTo>
                  <a:lnTo>
                    <a:pt x="865631" y="466344"/>
                  </a:lnTo>
                </a:path>
                <a:path w="3352800" h="594360">
                  <a:moveTo>
                    <a:pt x="926592" y="466344"/>
                  </a:moveTo>
                  <a:lnTo>
                    <a:pt x="950975" y="466344"/>
                  </a:lnTo>
                </a:path>
                <a:path w="3352800" h="594360">
                  <a:moveTo>
                    <a:pt x="999744" y="466344"/>
                  </a:moveTo>
                  <a:lnTo>
                    <a:pt x="1005839" y="466344"/>
                  </a:lnTo>
                </a:path>
                <a:path w="3352800" h="594360">
                  <a:moveTo>
                    <a:pt x="1048512" y="466344"/>
                  </a:moveTo>
                  <a:lnTo>
                    <a:pt x="1072895" y="466344"/>
                  </a:lnTo>
                </a:path>
                <a:path w="3352800" h="594360">
                  <a:moveTo>
                    <a:pt x="1127756" y="466344"/>
                  </a:moveTo>
                  <a:lnTo>
                    <a:pt x="1158236" y="466344"/>
                  </a:lnTo>
                </a:path>
                <a:path w="3352800" h="594360">
                  <a:moveTo>
                    <a:pt x="1176524" y="466344"/>
                  </a:moveTo>
                  <a:lnTo>
                    <a:pt x="1200908" y="466344"/>
                  </a:lnTo>
                </a:path>
                <a:path w="3352800" h="594360">
                  <a:moveTo>
                    <a:pt x="1219196" y="466344"/>
                  </a:moveTo>
                  <a:lnTo>
                    <a:pt x="1249676" y="466344"/>
                  </a:lnTo>
                </a:path>
                <a:path w="3352800" h="594360">
                  <a:moveTo>
                    <a:pt x="1267964" y="466344"/>
                  </a:moveTo>
                  <a:lnTo>
                    <a:pt x="1292348" y="466344"/>
                  </a:lnTo>
                </a:path>
                <a:path w="3352800" h="594360">
                  <a:moveTo>
                    <a:pt x="1335020" y="466344"/>
                  </a:moveTo>
                  <a:lnTo>
                    <a:pt x="1341116" y="466344"/>
                  </a:lnTo>
                </a:path>
                <a:path w="3352800" h="594360">
                  <a:moveTo>
                    <a:pt x="1383788" y="466344"/>
                  </a:moveTo>
                  <a:lnTo>
                    <a:pt x="1402076" y="466344"/>
                  </a:lnTo>
                </a:path>
                <a:path w="3352800" h="594360">
                  <a:moveTo>
                    <a:pt x="1463036" y="466344"/>
                  </a:moveTo>
                  <a:lnTo>
                    <a:pt x="1493516" y="466344"/>
                  </a:lnTo>
                </a:path>
                <a:path w="3352800" h="594360">
                  <a:moveTo>
                    <a:pt x="1511804" y="466344"/>
                  </a:moveTo>
                  <a:lnTo>
                    <a:pt x="1536188" y="466344"/>
                  </a:lnTo>
                </a:path>
                <a:path w="3352800" h="594360">
                  <a:moveTo>
                    <a:pt x="1554476" y="466344"/>
                  </a:moveTo>
                  <a:lnTo>
                    <a:pt x="1584956" y="466344"/>
                  </a:lnTo>
                </a:path>
                <a:path w="3352800" h="594360">
                  <a:moveTo>
                    <a:pt x="1603244" y="466344"/>
                  </a:moveTo>
                  <a:lnTo>
                    <a:pt x="1627628" y="466344"/>
                  </a:lnTo>
                </a:path>
                <a:path w="3352800" h="594360">
                  <a:moveTo>
                    <a:pt x="1670300" y="466344"/>
                  </a:moveTo>
                  <a:lnTo>
                    <a:pt x="1676396" y="466344"/>
                  </a:lnTo>
                </a:path>
                <a:path w="3352800" h="594360">
                  <a:moveTo>
                    <a:pt x="1719068" y="466344"/>
                  </a:moveTo>
                  <a:lnTo>
                    <a:pt x="1737356" y="466344"/>
                  </a:lnTo>
                </a:path>
                <a:path w="3352800" h="594360">
                  <a:moveTo>
                    <a:pt x="1798316" y="466344"/>
                  </a:moveTo>
                  <a:lnTo>
                    <a:pt x="1828796" y="466344"/>
                  </a:lnTo>
                </a:path>
                <a:path w="3352800" h="594360">
                  <a:moveTo>
                    <a:pt x="1847084" y="466344"/>
                  </a:moveTo>
                  <a:lnTo>
                    <a:pt x="1871468" y="466344"/>
                  </a:lnTo>
                </a:path>
                <a:path w="3352800" h="594360">
                  <a:moveTo>
                    <a:pt x="1889756" y="466344"/>
                  </a:moveTo>
                  <a:lnTo>
                    <a:pt x="1920236" y="466344"/>
                  </a:lnTo>
                </a:path>
                <a:path w="3352800" h="594360">
                  <a:moveTo>
                    <a:pt x="1938524" y="466344"/>
                  </a:moveTo>
                  <a:lnTo>
                    <a:pt x="1962908" y="466344"/>
                  </a:lnTo>
                </a:path>
                <a:path w="3352800" h="594360">
                  <a:moveTo>
                    <a:pt x="2005580" y="466344"/>
                  </a:moveTo>
                  <a:lnTo>
                    <a:pt x="2011676" y="466344"/>
                  </a:lnTo>
                </a:path>
                <a:path w="3352800" h="594360">
                  <a:moveTo>
                    <a:pt x="2054348" y="466344"/>
                  </a:moveTo>
                  <a:lnTo>
                    <a:pt x="2072636" y="466344"/>
                  </a:lnTo>
                </a:path>
                <a:path w="3352800" h="594360">
                  <a:moveTo>
                    <a:pt x="2133596" y="466344"/>
                  </a:moveTo>
                  <a:lnTo>
                    <a:pt x="2164076" y="466344"/>
                  </a:lnTo>
                </a:path>
                <a:path w="3352800" h="594360">
                  <a:moveTo>
                    <a:pt x="2182364" y="466344"/>
                  </a:moveTo>
                  <a:lnTo>
                    <a:pt x="2206748" y="466344"/>
                  </a:lnTo>
                </a:path>
                <a:path w="3352800" h="594360">
                  <a:moveTo>
                    <a:pt x="2225036" y="466344"/>
                  </a:moveTo>
                  <a:lnTo>
                    <a:pt x="2255516" y="466344"/>
                  </a:lnTo>
                </a:path>
                <a:path w="3352800" h="594360">
                  <a:moveTo>
                    <a:pt x="2273804" y="466344"/>
                  </a:moveTo>
                  <a:lnTo>
                    <a:pt x="2298188" y="466344"/>
                  </a:lnTo>
                </a:path>
                <a:path w="3352800" h="594360">
                  <a:moveTo>
                    <a:pt x="2340860" y="466344"/>
                  </a:moveTo>
                  <a:lnTo>
                    <a:pt x="2346956" y="466344"/>
                  </a:lnTo>
                </a:path>
                <a:path w="3352800" h="594360">
                  <a:moveTo>
                    <a:pt x="2383532" y="466344"/>
                  </a:moveTo>
                  <a:lnTo>
                    <a:pt x="2407916" y="466344"/>
                  </a:lnTo>
                </a:path>
                <a:path w="3352800" h="594360">
                  <a:moveTo>
                    <a:pt x="2468876" y="466344"/>
                  </a:moveTo>
                  <a:lnTo>
                    <a:pt x="2499356" y="466344"/>
                  </a:lnTo>
                </a:path>
                <a:path w="3352800" h="594360">
                  <a:moveTo>
                    <a:pt x="2517644" y="466344"/>
                  </a:moveTo>
                  <a:lnTo>
                    <a:pt x="2542028" y="466344"/>
                  </a:lnTo>
                </a:path>
                <a:path w="3352800" h="594360">
                  <a:moveTo>
                    <a:pt x="2602988" y="466344"/>
                  </a:moveTo>
                  <a:lnTo>
                    <a:pt x="2627372" y="466344"/>
                  </a:lnTo>
                </a:path>
                <a:path w="3352800" h="594360">
                  <a:moveTo>
                    <a:pt x="2676140" y="466344"/>
                  </a:moveTo>
                  <a:lnTo>
                    <a:pt x="2682236" y="466344"/>
                  </a:lnTo>
                </a:path>
                <a:path w="3352800" h="594360">
                  <a:moveTo>
                    <a:pt x="2718812" y="466344"/>
                  </a:moveTo>
                  <a:lnTo>
                    <a:pt x="2743196" y="466344"/>
                  </a:lnTo>
                </a:path>
                <a:path w="3352800" h="594360">
                  <a:moveTo>
                    <a:pt x="2846828" y="466344"/>
                  </a:moveTo>
                  <a:lnTo>
                    <a:pt x="2871212" y="466344"/>
                  </a:lnTo>
                </a:path>
                <a:path w="3352800" h="594360">
                  <a:moveTo>
                    <a:pt x="2938268" y="466344"/>
                  </a:moveTo>
                  <a:lnTo>
                    <a:pt x="2962652" y="466344"/>
                  </a:lnTo>
                </a:path>
                <a:path w="3352800" h="594360">
                  <a:moveTo>
                    <a:pt x="3011420" y="466344"/>
                  </a:moveTo>
                  <a:lnTo>
                    <a:pt x="3017516" y="466344"/>
                  </a:lnTo>
                </a:path>
                <a:path w="3352800" h="594360">
                  <a:moveTo>
                    <a:pt x="3054092" y="466344"/>
                  </a:moveTo>
                  <a:lnTo>
                    <a:pt x="3078476" y="466344"/>
                  </a:lnTo>
                </a:path>
                <a:path w="3352800" h="594360">
                  <a:moveTo>
                    <a:pt x="3139436" y="466344"/>
                  </a:moveTo>
                  <a:lnTo>
                    <a:pt x="3169916" y="466344"/>
                  </a:lnTo>
                </a:path>
                <a:path w="3352800" h="594360">
                  <a:moveTo>
                    <a:pt x="3188204" y="466344"/>
                  </a:moveTo>
                  <a:lnTo>
                    <a:pt x="3212588" y="466344"/>
                  </a:lnTo>
                </a:path>
                <a:path w="3352800" h="594360">
                  <a:moveTo>
                    <a:pt x="3230876" y="466344"/>
                  </a:moveTo>
                  <a:lnTo>
                    <a:pt x="3261356" y="466344"/>
                  </a:lnTo>
                </a:path>
                <a:path w="3352800" h="594360">
                  <a:moveTo>
                    <a:pt x="3279644" y="466344"/>
                  </a:moveTo>
                  <a:lnTo>
                    <a:pt x="3304028" y="466344"/>
                  </a:lnTo>
                </a:path>
                <a:path w="3352800" h="594360">
                  <a:moveTo>
                    <a:pt x="3346700" y="466344"/>
                  </a:moveTo>
                  <a:lnTo>
                    <a:pt x="3352796" y="466344"/>
                  </a:lnTo>
                </a:path>
                <a:path w="3352800" h="594360">
                  <a:moveTo>
                    <a:pt x="42672" y="475488"/>
                  </a:moveTo>
                  <a:lnTo>
                    <a:pt x="109728" y="475488"/>
                  </a:lnTo>
                </a:path>
                <a:path w="3352800" h="594360">
                  <a:moveTo>
                    <a:pt x="128016" y="475488"/>
                  </a:moveTo>
                  <a:lnTo>
                    <a:pt x="188976" y="475488"/>
                  </a:lnTo>
                </a:path>
                <a:path w="3352800" h="594360">
                  <a:moveTo>
                    <a:pt x="219456" y="475488"/>
                  </a:moveTo>
                  <a:lnTo>
                    <a:pt x="280416" y="475488"/>
                  </a:lnTo>
                </a:path>
                <a:path w="3352800" h="594360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594360">
                  <a:moveTo>
                    <a:pt x="377951" y="475488"/>
                  </a:moveTo>
                  <a:lnTo>
                    <a:pt x="445008" y="475488"/>
                  </a:lnTo>
                </a:path>
                <a:path w="3352800" h="594360">
                  <a:moveTo>
                    <a:pt x="499872" y="475488"/>
                  </a:moveTo>
                  <a:lnTo>
                    <a:pt x="524255" y="475488"/>
                  </a:lnTo>
                </a:path>
                <a:path w="3352800" h="594360">
                  <a:moveTo>
                    <a:pt x="591312" y="475488"/>
                  </a:moveTo>
                  <a:lnTo>
                    <a:pt x="615695" y="475488"/>
                  </a:lnTo>
                </a:path>
                <a:path w="3352800" h="594360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594360">
                  <a:moveTo>
                    <a:pt x="713232" y="475488"/>
                  </a:moveTo>
                  <a:lnTo>
                    <a:pt x="780288" y="475488"/>
                  </a:lnTo>
                </a:path>
                <a:path w="3352800" h="594360">
                  <a:moveTo>
                    <a:pt x="798576" y="475488"/>
                  </a:moveTo>
                  <a:lnTo>
                    <a:pt x="859536" y="475488"/>
                  </a:lnTo>
                </a:path>
                <a:path w="3352800" h="594360">
                  <a:moveTo>
                    <a:pt x="926592" y="475488"/>
                  </a:moveTo>
                  <a:lnTo>
                    <a:pt x="950975" y="475488"/>
                  </a:lnTo>
                </a:path>
                <a:path w="3352800" h="594360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594360">
                  <a:moveTo>
                    <a:pt x="1048512" y="475488"/>
                  </a:moveTo>
                  <a:lnTo>
                    <a:pt x="1115568" y="475488"/>
                  </a:lnTo>
                </a:path>
                <a:path w="3352800" h="594360">
                  <a:moveTo>
                    <a:pt x="1133852" y="475488"/>
                  </a:moveTo>
                  <a:lnTo>
                    <a:pt x="1194812" y="475488"/>
                  </a:lnTo>
                </a:path>
                <a:path w="3352800" h="594360">
                  <a:moveTo>
                    <a:pt x="1225292" y="475488"/>
                  </a:moveTo>
                  <a:lnTo>
                    <a:pt x="1286252" y="475488"/>
                  </a:lnTo>
                </a:path>
                <a:path w="3352800" h="594360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594360">
                  <a:moveTo>
                    <a:pt x="1383788" y="475488"/>
                  </a:moveTo>
                  <a:lnTo>
                    <a:pt x="1450844" y="475488"/>
                  </a:lnTo>
                </a:path>
                <a:path w="3352800" h="594360">
                  <a:moveTo>
                    <a:pt x="1469132" y="475488"/>
                  </a:moveTo>
                  <a:lnTo>
                    <a:pt x="1530092" y="475488"/>
                  </a:lnTo>
                </a:path>
                <a:path w="3352800" h="594360">
                  <a:moveTo>
                    <a:pt x="1560572" y="475488"/>
                  </a:moveTo>
                  <a:lnTo>
                    <a:pt x="1621532" y="475488"/>
                  </a:lnTo>
                </a:path>
                <a:path w="3352800" h="594360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594360">
                  <a:moveTo>
                    <a:pt x="1719068" y="475488"/>
                  </a:moveTo>
                  <a:lnTo>
                    <a:pt x="1786124" y="475488"/>
                  </a:lnTo>
                </a:path>
                <a:path w="3352800" h="594360">
                  <a:moveTo>
                    <a:pt x="1804412" y="475488"/>
                  </a:moveTo>
                  <a:lnTo>
                    <a:pt x="1865372" y="475488"/>
                  </a:lnTo>
                </a:path>
                <a:path w="3352800" h="594360">
                  <a:moveTo>
                    <a:pt x="1895852" y="475488"/>
                  </a:moveTo>
                  <a:lnTo>
                    <a:pt x="1956812" y="475488"/>
                  </a:lnTo>
                </a:path>
                <a:path w="3352800" h="594360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594360">
                  <a:moveTo>
                    <a:pt x="2054348" y="475488"/>
                  </a:moveTo>
                  <a:lnTo>
                    <a:pt x="2121404" y="475488"/>
                  </a:lnTo>
                </a:path>
                <a:path w="3352800" h="594360">
                  <a:moveTo>
                    <a:pt x="2139692" y="475488"/>
                  </a:moveTo>
                  <a:lnTo>
                    <a:pt x="2200652" y="475488"/>
                  </a:lnTo>
                </a:path>
                <a:path w="3352800" h="594360">
                  <a:moveTo>
                    <a:pt x="2231132" y="475488"/>
                  </a:moveTo>
                  <a:lnTo>
                    <a:pt x="2292092" y="475488"/>
                  </a:lnTo>
                </a:path>
                <a:path w="3352800" h="594360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594360">
                  <a:moveTo>
                    <a:pt x="2383532" y="475488"/>
                  </a:moveTo>
                  <a:lnTo>
                    <a:pt x="2456684" y="475488"/>
                  </a:lnTo>
                </a:path>
                <a:path w="3352800" h="594360">
                  <a:moveTo>
                    <a:pt x="2474972" y="475488"/>
                  </a:moveTo>
                  <a:lnTo>
                    <a:pt x="2535932" y="475488"/>
                  </a:lnTo>
                </a:path>
                <a:path w="3352800" h="594360">
                  <a:moveTo>
                    <a:pt x="2602988" y="475488"/>
                  </a:moveTo>
                  <a:lnTo>
                    <a:pt x="2627372" y="475488"/>
                  </a:lnTo>
                </a:path>
                <a:path w="3352800" h="594360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594360">
                  <a:moveTo>
                    <a:pt x="2718812" y="475488"/>
                  </a:moveTo>
                  <a:lnTo>
                    <a:pt x="2791964" y="475488"/>
                  </a:lnTo>
                </a:path>
                <a:path w="3352800" h="594360">
                  <a:moveTo>
                    <a:pt x="2846828" y="475488"/>
                  </a:moveTo>
                  <a:lnTo>
                    <a:pt x="2871212" y="475488"/>
                  </a:lnTo>
                </a:path>
                <a:path w="3352800" h="594360">
                  <a:moveTo>
                    <a:pt x="2938268" y="475488"/>
                  </a:moveTo>
                  <a:lnTo>
                    <a:pt x="2962652" y="475488"/>
                  </a:lnTo>
                </a:path>
                <a:path w="3352800" h="594360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594360">
                  <a:moveTo>
                    <a:pt x="3054092" y="475488"/>
                  </a:moveTo>
                  <a:lnTo>
                    <a:pt x="3127244" y="475488"/>
                  </a:lnTo>
                </a:path>
                <a:path w="3352800" h="594360">
                  <a:moveTo>
                    <a:pt x="3145532" y="475488"/>
                  </a:moveTo>
                  <a:lnTo>
                    <a:pt x="3206492" y="475488"/>
                  </a:lnTo>
                </a:path>
                <a:path w="3352800" h="594360">
                  <a:moveTo>
                    <a:pt x="3236972" y="475488"/>
                  </a:moveTo>
                  <a:lnTo>
                    <a:pt x="3297932" y="475488"/>
                  </a:lnTo>
                </a:path>
                <a:path w="3352800" h="594360">
                  <a:moveTo>
                    <a:pt x="3346700" y="475488"/>
                  </a:moveTo>
                  <a:lnTo>
                    <a:pt x="3352796" y="475488"/>
                  </a:lnTo>
                </a:path>
                <a:path w="3352800" h="594360">
                  <a:moveTo>
                    <a:pt x="36575" y="484632"/>
                  </a:moveTo>
                  <a:lnTo>
                    <a:pt x="109728" y="484632"/>
                  </a:lnTo>
                </a:path>
                <a:path w="3352800" h="594360">
                  <a:moveTo>
                    <a:pt x="134112" y="484632"/>
                  </a:moveTo>
                  <a:lnTo>
                    <a:pt x="188976" y="484632"/>
                  </a:lnTo>
                </a:path>
                <a:path w="3352800" h="594360">
                  <a:moveTo>
                    <a:pt x="225551" y="484632"/>
                  </a:moveTo>
                  <a:lnTo>
                    <a:pt x="280416" y="484632"/>
                  </a:lnTo>
                </a:path>
                <a:path w="3352800" h="594360">
                  <a:moveTo>
                    <a:pt x="329184" y="484632"/>
                  </a:moveTo>
                  <a:lnTo>
                    <a:pt x="335279" y="484632"/>
                  </a:lnTo>
                </a:path>
                <a:path w="3352800" h="594360">
                  <a:moveTo>
                    <a:pt x="371856" y="484632"/>
                  </a:moveTo>
                  <a:lnTo>
                    <a:pt x="445008" y="484632"/>
                  </a:lnTo>
                </a:path>
                <a:path w="3352800" h="594360">
                  <a:moveTo>
                    <a:pt x="499872" y="484632"/>
                  </a:moveTo>
                  <a:lnTo>
                    <a:pt x="524255" y="484632"/>
                  </a:lnTo>
                </a:path>
                <a:path w="3352800" h="594360">
                  <a:moveTo>
                    <a:pt x="591312" y="484632"/>
                  </a:moveTo>
                  <a:lnTo>
                    <a:pt x="615695" y="484632"/>
                  </a:lnTo>
                </a:path>
                <a:path w="3352800" h="594360">
                  <a:moveTo>
                    <a:pt x="664463" y="484632"/>
                  </a:moveTo>
                  <a:lnTo>
                    <a:pt x="670559" y="484632"/>
                  </a:lnTo>
                </a:path>
                <a:path w="3352800" h="594360">
                  <a:moveTo>
                    <a:pt x="707136" y="484632"/>
                  </a:moveTo>
                  <a:lnTo>
                    <a:pt x="780288" y="484632"/>
                  </a:lnTo>
                </a:path>
                <a:path w="3352800" h="594360">
                  <a:moveTo>
                    <a:pt x="804672" y="484632"/>
                  </a:moveTo>
                  <a:lnTo>
                    <a:pt x="859536" y="484632"/>
                  </a:lnTo>
                </a:path>
                <a:path w="3352800" h="594360">
                  <a:moveTo>
                    <a:pt x="926592" y="484632"/>
                  </a:moveTo>
                  <a:lnTo>
                    <a:pt x="950975" y="484632"/>
                  </a:lnTo>
                </a:path>
                <a:path w="3352800" h="594360">
                  <a:moveTo>
                    <a:pt x="999744" y="484632"/>
                  </a:moveTo>
                  <a:lnTo>
                    <a:pt x="1005839" y="484632"/>
                  </a:lnTo>
                </a:path>
                <a:path w="3352800" h="594360">
                  <a:moveTo>
                    <a:pt x="1042416" y="484632"/>
                  </a:moveTo>
                  <a:lnTo>
                    <a:pt x="1115568" y="484632"/>
                  </a:lnTo>
                </a:path>
                <a:path w="3352800" h="594360">
                  <a:moveTo>
                    <a:pt x="1139948" y="484632"/>
                  </a:moveTo>
                  <a:lnTo>
                    <a:pt x="1194812" y="484632"/>
                  </a:lnTo>
                </a:path>
                <a:path w="3352800" h="594360">
                  <a:moveTo>
                    <a:pt x="1231388" y="484632"/>
                  </a:moveTo>
                  <a:lnTo>
                    <a:pt x="1286252" y="484632"/>
                  </a:lnTo>
                </a:path>
                <a:path w="3352800" h="594360">
                  <a:moveTo>
                    <a:pt x="1335020" y="484632"/>
                  </a:moveTo>
                  <a:lnTo>
                    <a:pt x="1341116" y="484632"/>
                  </a:lnTo>
                </a:path>
                <a:path w="3352800" h="594360">
                  <a:moveTo>
                    <a:pt x="1377692" y="484632"/>
                  </a:moveTo>
                  <a:lnTo>
                    <a:pt x="1450844" y="484632"/>
                  </a:lnTo>
                </a:path>
                <a:path w="3352800" h="594360">
                  <a:moveTo>
                    <a:pt x="1475228" y="484632"/>
                  </a:moveTo>
                  <a:lnTo>
                    <a:pt x="1530092" y="484632"/>
                  </a:lnTo>
                </a:path>
                <a:path w="3352800" h="594360">
                  <a:moveTo>
                    <a:pt x="1566668" y="484632"/>
                  </a:moveTo>
                  <a:lnTo>
                    <a:pt x="1621532" y="484632"/>
                  </a:lnTo>
                </a:path>
                <a:path w="3352800" h="594360">
                  <a:moveTo>
                    <a:pt x="1670300" y="484632"/>
                  </a:moveTo>
                  <a:lnTo>
                    <a:pt x="1676396" y="484632"/>
                  </a:lnTo>
                </a:path>
                <a:path w="3352800" h="594360">
                  <a:moveTo>
                    <a:pt x="1712972" y="484632"/>
                  </a:moveTo>
                  <a:lnTo>
                    <a:pt x="1786124" y="484632"/>
                  </a:lnTo>
                </a:path>
                <a:path w="3352800" h="594360">
                  <a:moveTo>
                    <a:pt x="1810508" y="484632"/>
                  </a:moveTo>
                  <a:lnTo>
                    <a:pt x="1865372" y="484632"/>
                  </a:lnTo>
                </a:path>
                <a:path w="3352800" h="594360">
                  <a:moveTo>
                    <a:pt x="1901948" y="484632"/>
                  </a:moveTo>
                  <a:lnTo>
                    <a:pt x="1956812" y="484632"/>
                  </a:lnTo>
                </a:path>
                <a:path w="3352800" h="594360">
                  <a:moveTo>
                    <a:pt x="2005580" y="484632"/>
                  </a:moveTo>
                  <a:lnTo>
                    <a:pt x="2011676" y="484632"/>
                  </a:lnTo>
                </a:path>
                <a:path w="3352800" h="594360">
                  <a:moveTo>
                    <a:pt x="2048252" y="484632"/>
                  </a:moveTo>
                  <a:lnTo>
                    <a:pt x="2121404" y="484632"/>
                  </a:lnTo>
                </a:path>
                <a:path w="3352800" h="594360">
                  <a:moveTo>
                    <a:pt x="2145788" y="484632"/>
                  </a:moveTo>
                  <a:lnTo>
                    <a:pt x="2200652" y="484632"/>
                  </a:lnTo>
                </a:path>
                <a:path w="3352800" h="594360">
                  <a:moveTo>
                    <a:pt x="2237228" y="484632"/>
                  </a:moveTo>
                  <a:lnTo>
                    <a:pt x="2292092" y="484632"/>
                  </a:lnTo>
                </a:path>
                <a:path w="3352800" h="594360">
                  <a:moveTo>
                    <a:pt x="2340860" y="484632"/>
                  </a:moveTo>
                  <a:lnTo>
                    <a:pt x="2346956" y="484632"/>
                  </a:lnTo>
                </a:path>
                <a:path w="3352800" h="594360">
                  <a:moveTo>
                    <a:pt x="2383532" y="484632"/>
                  </a:moveTo>
                  <a:lnTo>
                    <a:pt x="2456684" y="484632"/>
                  </a:lnTo>
                </a:path>
                <a:path w="3352800" h="594360">
                  <a:moveTo>
                    <a:pt x="2481068" y="484632"/>
                  </a:moveTo>
                  <a:lnTo>
                    <a:pt x="2535932" y="484632"/>
                  </a:lnTo>
                </a:path>
                <a:path w="3352800" h="594360">
                  <a:moveTo>
                    <a:pt x="2602988" y="484632"/>
                  </a:moveTo>
                  <a:lnTo>
                    <a:pt x="2627372" y="484632"/>
                  </a:lnTo>
                </a:path>
                <a:path w="3352800" h="594360">
                  <a:moveTo>
                    <a:pt x="2676140" y="484632"/>
                  </a:moveTo>
                  <a:lnTo>
                    <a:pt x="2682236" y="484632"/>
                  </a:lnTo>
                </a:path>
                <a:path w="3352800" h="594360">
                  <a:moveTo>
                    <a:pt x="2712716" y="484632"/>
                  </a:moveTo>
                  <a:lnTo>
                    <a:pt x="2791964" y="484632"/>
                  </a:lnTo>
                </a:path>
                <a:path w="3352800" h="594360">
                  <a:moveTo>
                    <a:pt x="2846828" y="484632"/>
                  </a:moveTo>
                  <a:lnTo>
                    <a:pt x="2871212" y="484632"/>
                  </a:lnTo>
                </a:path>
                <a:path w="3352800" h="594360">
                  <a:moveTo>
                    <a:pt x="2938268" y="484632"/>
                  </a:moveTo>
                  <a:lnTo>
                    <a:pt x="2962652" y="484632"/>
                  </a:lnTo>
                </a:path>
                <a:path w="3352800" h="594360">
                  <a:moveTo>
                    <a:pt x="3011420" y="484632"/>
                  </a:moveTo>
                  <a:lnTo>
                    <a:pt x="3017516" y="484632"/>
                  </a:lnTo>
                </a:path>
                <a:path w="3352800" h="594360">
                  <a:moveTo>
                    <a:pt x="3047996" y="484632"/>
                  </a:moveTo>
                  <a:lnTo>
                    <a:pt x="3127244" y="484632"/>
                  </a:lnTo>
                </a:path>
                <a:path w="3352800" h="594360">
                  <a:moveTo>
                    <a:pt x="3151628" y="484632"/>
                  </a:moveTo>
                  <a:lnTo>
                    <a:pt x="3206492" y="484632"/>
                  </a:lnTo>
                </a:path>
                <a:path w="3352800" h="594360">
                  <a:moveTo>
                    <a:pt x="3243068" y="484632"/>
                  </a:moveTo>
                  <a:lnTo>
                    <a:pt x="3297932" y="484632"/>
                  </a:lnTo>
                </a:path>
                <a:path w="3352800" h="594360">
                  <a:moveTo>
                    <a:pt x="3346700" y="484632"/>
                  </a:moveTo>
                  <a:lnTo>
                    <a:pt x="3352796" y="484632"/>
                  </a:lnTo>
                </a:path>
                <a:path w="3352800" h="594360">
                  <a:moveTo>
                    <a:pt x="36575" y="493775"/>
                  </a:moveTo>
                  <a:lnTo>
                    <a:pt x="109728" y="493775"/>
                  </a:lnTo>
                </a:path>
                <a:path w="3352800" h="594360">
                  <a:moveTo>
                    <a:pt x="140207" y="493775"/>
                  </a:moveTo>
                  <a:lnTo>
                    <a:pt x="176784" y="493775"/>
                  </a:lnTo>
                </a:path>
                <a:path w="3352800" h="594360">
                  <a:moveTo>
                    <a:pt x="231648" y="493775"/>
                  </a:moveTo>
                  <a:lnTo>
                    <a:pt x="268224" y="493775"/>
                  </a:lnTo>
                </a:path>
                <a:path w="3352800" h="594360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594360">
                  <a:moveTo>
                    <a:pt x="371856" y="493775"/>
                  </a:moveTo>
                  <a:lnTo>
                    <a:pt x="445008" y="493775"/>
                  </a:lnTo>
                </a:path>
                <a:path w="3352800" h="594360">
                  <a:moveTo>
                    <a:pt x="499872" y="493775"/>
                  </a:moveTo>
                  <a:lnTo>
                    <a:pt x="524255" y="493775"/>
                  </a:lnTo>
                </a:path>
                <a:path w="3352800" h="594360">
                  <a:moveTo>
                    <a:pt x="591312" y="493775"/>
                  </a:moveTo>
                  <a:lnTo>
                    <a:pt x="615695" y="493775"/>
                  </a:lnTo>
                </a:path>
                <a:path w="3352800" h="594360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594360">
                  <a:moveTo>
                    <a:pt x="707136" y="493775"/>
                  </a:moveTo>
                  <a:lnTo>
                    <a:pt x="780288" y="493775"/>
                  </a:lnTo>
                </a:path>
                <a:path w="3352800" h="594360">
                  <a:moveTo>
                    <a:pt x="810768" y="493775"/>
                  </a:moveTo>
                  <a:lnTo>
                    <a:pt x="847344" y="493775"/>
                  </a:lnTo>
                </a:path>
                <a:path w="3352800" h="594360">
                  <a:moveTo>
                    <a:pt x="926592" y="493775"/>
                  </a:moveTo>
                  <a:lnTo>
                    <a:pt x="950975" y="493775"/>
                  </a:lnTo>
                </a:path>
                <a:path w="3352800" h="594360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594360">
                  <a:moveTo>
                    <a:pt x="1042416" y="493775"/>
                  </a:moveTo>
                  <a:lnTo>
                    <a:pt x="1115568" y="493775"/>
                  </a:lnTo>
                </a:path>
                <a:path w="3352800" h="594360">
                  <a:moveTo>
                    <a:pt x="1146044" y="493775"/>
                  </a:moveTo>
                  <a:lnTo>
                    <a:pt x="1182620" y="493775"/>
                  </a:lnTo>
                </a:path>
                <a:path w="3352800" h="594360">
                  <a:moveTo>
                    <a:pt x="1237484" y="493775"/>
                  </a:moveTo>
                  <a:lnTo>
                    <a:pt x="1274060" y="493775"/>
                  </a:lnTo>
                </a:path>
                <a:path w="3352800" h="594360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594360">
                  <a:moveTo>
                    <a:pt x="1377692" y="493775"/>
                  </a:moveTo>
                  <a:lnTo>
                    <a:pt x="1450844" y="493775"/>
                  </a:lnTo>
                </a:path>
                <a:path w="3352800" h="594360">
                  <a:moveTo>
                    <a:pt x="1481324" y="493775"/>
                  </a:moveTo>
                  <a:lnTo>
                    <a:pt x="1517900" y="493775"/>
                  </a:lnTo>
                </a:path>
                <a:path w="3352800" h="594360">
                  <a:moveTo>
                    <a:pt x="1572764" y="493775"/>
                  </a:moveTo>
                  <a:lnTo>
                    <a:pt x="1609340" y="493775"/>
                  </a:lnTo>
                </a:path>
                <a:path w="3352800" h="594360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594360">
                  <a:moveTo>
                    <a:pt x="1712972" y="493775"/>
                  </a:moveTo>
                  <a:lnTo>
                    <a:pt x="1786124" y="493775"/>
                  </a:lnTo>
                </a:path>
                <a:path w="3352800" h="594360">
                  <a:moveTo>
                    <a:pt x="1816604" y="493775"/>
                  </a:moveTo>
                  <a:lnTo>
                    <a:pt x="1853180" y="493775"/>
                  </a:lnTo>
                </a:path>
                <a:path w="3352800" h="594360">
                  <a:moveTo>
                    <a:pt x="1908044" y="493775"/>
                  </a:moveTo>
                  <a:lnTo>
                    <a:pt x="1944620" y="493775"/>
                  </a:lnTo>
                </a:path>
                <a:path w="3352800" h="594360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594360">
                  <a:moveTo>
                    <a:pt x="2048252" y="493775"/>
                  </a:moveTo>
                  <a:lnTo>
                    <a:pt x="2121404" y="493775"/>
                  </a:lnTo>
                </a:path>
                <a:path w="3352800" h="594360">
                  <a:moveTo>
                    <a:pt x="2151884" y="493775"/>
                  </a:moveTo>
                  <a:lnTo>
                    <a:pt x="2188460" y="493775"/>
                  </a:lnTo>
                </a:path>
                <a:path w="3352800" h="594360">
                  <a:moveTo>
                    <a:pt x="2243324" y="493775"/>
                  </a:moveTo>
                  <a:lnTo>
                    <a:pt x="2279900" y="493775"/>
                  </a:lnTo>
                </a:path>
                <a:path w="3352800" h="594360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594360">
                  <a:moveTo>
                    <a:pt x="2383532" y="493775"/>
                  </a:moveTo>
                  <a:lnTo>
                    <a:pt x="2456684" y="493775"/>
                  </a:lnTo>
                </a:path>
                <a:path w="3352800" h="594360">
                  <a:moveTo>
                    <a:pt x="2487164" y="493775"/>
                  </a:moveTo>
                  <a:lnTo>
                    <a:pt x="2523740" y="493775"/>
                  </a:lnTo>
                </a:path>
                <a:path w="3352800" h="594360">
                  <a:moveTo>
                    <a:pt x="2602988" y="493775"/>
                  </a:moveTo>
                  <a:lnTo>
                    <a:pt x="2627372" y="493775"/>
                  </a:lnTo>
                </a:path>
                <a:path w="3352800" h="594360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594360">
                  <a:moveTo>
                    <a:pt x="2712716" y="493775"/>
                  </a:moveTo>
                  <a:lnTo>
                    <a:pt x="2791964" y="493775"/>
                  </a:lnTo>
                </a:path>
                <a:path w="3352800" h="594360">
                  <a:moveTo>
                    <a:pt x="2846828" y="493775"/>
                  </a:moveTo>
                  <a:lnTo>
                    <a:pt x="2871212" y="493775"/>
                  </a:lnTo>
                </a:path>
                <a:path w="3352800" h="594360">
                  <a:moveTo>
                    <a:pt x="2938268" y="493775"/>
                  </a:moveTo>
                  <a:lnTo>
                    <a:pt x="2962652" y="493775"/>
                  </a:lnTo>
                </a:path>
                <a:path w="3352800" h="594360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594360">
                  <a:moveTo>
                    <a:pt x="3047996" y="493775"/>
                  </a:moveTo>
                  <a:lnTo>
                    <a:pt x="3127244" y="493775"/>
                  </a:lnTo>
                </a:path>
                <a:path w="3352800" h="594360">
                  <a:moveTo>
                    <a:pt x="3157724" y="493775"/>
                  </a:moveTo>
                  <a:lnTo>
                    <a:pt x="3194300" y="493775"/>
                  </a:lnTo>
                </a:path>
                <a:path w="3352800" h="594360">
                  <a:moveTo>
                    <a:pt x="3249164" y="493775"/>
                  </a:moveTo>
                  <a:lnTo>
                    <a:pt x="3285740" y="493775"/>
                  </a:lnTo>
                </a:path>
                <a:path w="3352800" h="594360">
                  <a:moveTo>
                    <a:pt x="329184" y="502920"/>
                  </a:moveTo>
                  <a:lnTo>
                    <a:pt x="335279" y="502920"/>
                  </a:lnTo>
                </a:path>
                <a:path w="3352800" h="594360">
                  <a:moveTo>
                    <a:pt x="664463" y="502920"/>
                  </a:moveTo>
                  <a:lnTo>
                    <a:pt x="670559" y="502920"/>
                  </a:lnTo>
                </a:path>
                <a:path w="3352800" h="594360">
                  <a:moveTo>
                    <a:pt x="999744" y="502920"/>
                  </a:moveTo>
                  <a:lnTo>
                    <a:pt x="1005839" y="502920"/>
                  </a:lnTo>
                </a:path>
                <a:path w="3352800" h="594360">
                  <a:moveTo>
                    <a:pt x="1335020" y="502920"/>
                  </a:moveTo>
                  <a:lnTo>
                    <a:pt x="1341116" y="502920"/>
                  </a:lnTo>
                </a:path>
                <a:path w="3352800" h="594360">
                  <a:moveTo>
                    <a:pt x="1670300" y="502920"/>
                  </a:moveTo>
                  <a:lnTo>
                    <a:pt x="1676396" y="502920"/>
                  </a:lnTo>
                </a:path>
                <a:path w="3352800" h="594360">
                  <a:moveTo>
                    <a:pt x="2005580" y="502920"/>
                  </a:moveTo>
                  <a:lnTo>
                    <a:pt x="2011676" y="502920"/>
                  </a:lnTo>
                </a:path>
                <a:path w="3352800" h="594360">
                  <a:moveTo>
                    <a:pt x="2340860" y="502920"/>
                  </a:moveTo>
                  <a:lnTo>
                    <a:pt x="2346956" y="502920"/>
                  </a:lnTo>
                </a:path>
                <a:path w="3352800" h="594360">
                  <a:moveTo>
                    <a:pt x="2676140" y="502920"/>
                  </a:moveTo>
                  <a:lnTo>
                    <a:pt x="2682236" y="502920"/>
                  </a:lnTo>
                </a:path>
                <a:path w="3352800" h="594360">
                  <a:moveTo>
                    <a:pt x="3011420" y="502920"/>
                  </a:moveTo>
                  <a:lnTo>
                    <a:pt x="3017516" y="502920"/>
                  </a:lnTo>
                </a:path>
                <a:path w="3352800" h="594360">
                  <a:moveTo>
                    <a:pt x="3346700" y="502920"/>
                  </a:moveTo>
                  <a:lnTo>
                    <a:pt x="3352796" y="502920"/>
                  </a:lnTo>
                </a:path>
                <a:path w="3352800" h="594360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594360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594360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594360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594360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594360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594360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594360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594360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594360">
                  <a:moveTo>
                    <a:pt x="3346700" y="512063"/>
                  </a:moveTo>
                  <a:lnTo>
                    <a:pt x="3352796" y="512063"/>
                  </a:lnTo>
                </a:path>
                <a:path w="3352800" h="594360">
                  <a:moveTo>
                    <a:pt x="329184" y="521208"/>
                  </a:moveTo>
                  <a:lnTo>
                    <a:pt x="335279" y="521208"/>
                  </a:lnTo>
                </a:path>
                <a:path w="3352800" h="594360">
                  <a:moveTo>
                    <a:pt x="664463" y="521208"/>
                  </a:moveTo>
                  <a:lnTo>
                    <a:pt x="670559" y="521208"/>
                  </a:lnTo>
                </a:path>
                <a:path w="3352800" h="594360">
                  <a:moveTo>
                    <a:pt x="999744" y="521208"/>
                  </a:moveTo>
                  <a:lnTo>
                    <a:pt x="1005839" y="521208"/>
                  </a:lnTo>
                </a:path>
                <a:path w="3352800" h="594360">
                  <a:moveTo>
                    <a:pt x="1335020" y="521208"/>
                  </a:moveTo>
                  <a:lnTo>
                    <a:pt x="1341116" y="521208"/>
                  </a:lnTo>
                </a:path>
                <a:path w="3352800" h="594360">
                  <a:moveTo>
                    <a:pt x="1670300" y="521208"/>
                  </a:moveTo>
                  <a:lnTo>
                    <a:pt x="1676396" y="521208"/>
                  </a:lnTo>
                </a:path>
                <a:path w="3352800" h="594360">
                  <a:moveTo>
                    <a:pt x="2005580" y="521208"/>
                  </a:moveTo>
                  <a:lnTo>
                    <a:pt x="2011676" y="521208"/>
                  </a:lnTo>
                </a:path>
                <a:path w="3352800" h="594360">
                  <a:moveTo>
                    <a:pt x="2340860" y="521208"/>
                  </a:moveTo>
                  <a:lnTo>
                    <a:pt x="2346956" y="521208"/>
                  </a:lnTo>
                </a:path>
                <a:path w="3352800" h="594360">
                  <a:moveTo>
                    <a:pt x="2676140" y="521208"/>
                  </a:moveTo>
                  <a:lnTo>
                    <a:pt x="2682236" y="521208"/>
                  </a:lnTo>
                </a:path>
                <a:path w="3352800" h="594360">
                  <a:moveTo>
                    <a:pt x="3011420" y="521208"/>
                  </a:moveTo>
                  <a:lnTo>
                    <a:pt x="3017516" y="521208"/>
                  </a:lnTo>
                </a:path>
                <a:path w="3352800" h="594360">
                  <a:moveTo>
                    <a:pt x="329184" y="530352"/>
                  </a:moveTo>
                  <a:lnTo>
                    <a:pt x="335279" y="530352"/>
                  </a:lnTo>
                </a:path>
                <a:path w="3352800" h="594360">
                  <a:moveTo>
                    <a:pt x="664463" y="530352"/>
                  </a:moveTo>
                  <a:lnTo>
                    <a:pt x="670559" y="530352"/>
                  </a:lnTo>
                </a:path>
                <a:path w="3352800" h="594360">
                  <a:moveTo>
                    <a:pt x="999744" y="530352"/>
                  </a:moveTo>
                  <a:lnTo>
                    <a:pt x="1005839" y="530352"/>
                  </a:lnTo>
                </a:path>
                <a:path w="3352800" h="594360">
                  <a:moveTo>
                    <a:pt x="1335020" y="530352"/>
                  </a:moveTo>
                  <a:lnTo>
                    <a:pt x="1341116" y="530352"/>
                  </a:lnTo>
                </a:path>
                <a:path w="3352800" h="594360">
                  <a:moveTo>
                    <a:pt x="1670300" y="530352"/>
                  </a:moveTo>
                  <a:lnTo>
                    <a:pt x="1676396" y="530352"/>
                  </a:lnTo>
                </a:path>
                <a:path w="3352800" h="594360">
                  <a:moveTo>
                    <a:pt x="2005580" y="530352"/>
                  </a:moveTo>
                  <a:lnTo>
                    <a:pt x="2011676" y="530352"/>
                  </a:lnTo>
                </a:path>
                <a:path w="3352800" h="594360">
                  <a:moveTo>
                    <a:pt x="2340860" y="530352"/>
                  </a:moveTo>
                  <a:lnTo>
                    <a:pt x="2346956" y="530352"/>
                  </a:lnTo>
                </a:path>
                <a:path w="3352800" h="594360">
                  <a:moveTo>
                    <a:pt x="2676140" y="530352"/>
                  </a:moveTo>
                  <a:lnTo>
                    <a:pt x="2682236" y="530352"/>
                  </a:lnTo>
                </a:path>
                <a:path w="3352800" h="594360">
                  <a:moveTo>
                    <a:pt x="3011420" y="530352"/>
                  </a:moveTo>
                  <a:lnTo>
                    <a:pt x="3017516" y="530352"/>
                  </a:lnTo>
                </a:path>
                <a:path w="3352800" h="594360">
                  <a:moveTo>
                    <a:pt x="3346700" y="530352"/>
                  </a:moveTo>
                  <a:lnTo>
                    <a:pt x="3352796" y="530352"/>
                  </a:lnTo>
                </a:path>
                <a:path w="3352800" h="594360">
                  <a:moveTo>
                    <a:pt x="329184" y="539496"/>
                  </a:moveTo>
                  <a:lnTo>
                    <a:pt x="335279" y="539496"/>
                  </a:lnTo>
                </a:path>
                <a:path w="3352800" h="594360">
                  <a:moveTo>
                    <a:pt x="664463" y="539496"/>
                  </a:moveTo>
                  <a:lnTo>
                    <a:pt x="670559" y="539496"/>
                  </a:lnTo>
                </a:path>
                <a:path w="3352800" h="594360">
                  <a:moveTo>
                    <a:pt x="999744" y="539496"/>
                  </a:moveTo>
                  <a:lnTo>
                    <a:pt x="1005839" y="539496"/>
                  </a:lnTo>
                </a:path>
                <a:path w="3352800" h="594360">
                  <a:moveTo>
                    <a:pt x="1335020" y="539496"/>
                  </a:moveTo>
                  <a:lnTo>
                    <a:pt x="1341116" y="539496"/>
                  </a:lnTo>
                </a:path>
                <a:path w="3352800" h="594360">
                  <a:moveTo>
                    <a:pt x="1670300" y="539496"/>
                  </a:moveTo>
                  <a:lnTo>
                    <a:pt x="1676396" y="539496"/>
                  </a:lnTo>
                </a:path>
                <a:path w="3352800" h="594360">
                  <a:moveTo>
                    <a:pt x="2005580" y="539496"/>
                  </a:moveTo>
                  <a:lnTo>
                    <a:pt x="2011676" y="539496"/>
                  </a:lnTo>
                </a:path>
                <a:path w="3352800" h="594360">
                  <a:moveTo>
                    <a:pt x="2340860" y="539496"/>
                  </a:moveTo>
                  <a:lnTo>
                    <a:pt x="2346956" y="539496"/>
                  </a:lnTo>
                </a:path>
                <a:path w="3352800" h="594360">
                  <a:moveTo>
                    <a:pt x="2676140" y="539496"/>
                  </a:moveTo>
                  <a:lnTo>
                    <a:pt x="2682236" y="539496"/>
                  </a:lnTo>
                </a:path>
                <a:path w="3352800" h="594360">
                  <a:moveTo>
                    <a:pt x="3011420" y="539496"/>
                  </a:moveTo>
                  <a:lnTo>
                    <a:pt x="3017516" y="539496"/>
                  </a:lnTo>
                </a:path>
                <a:path w="3352800" h="594360">
                  <a:moveTo>
                    <a:pt x="3346700" y="539496"/>
                  </a:moveTo>
                  <a:lnTo>
                    <a:pt x="3352796" y="539496"/>
                  </a:lnTo>
                </a:path>
                <a:path w="3352800" h="594360">
                  <a:moveTo>
                    <a:pt x="329184" y="548640"/>
                  </a:moveTo>
                  <a:lnTo>
                    <a:pt x="335279" y="548640"/>
                  </a:lnTo>
                </a:path>
                <a:path w="3352800" h="594360">
                  <a:moveTo>
                    <a:pt x="664463" y="548640"/>
                  </a:moveTo>
                  <a:lnTo>
                    <a:pt x="670559" y="548640"/>
                  </a:lnTo>
                </a:path>
                <a:path w="3352800" h="594360">
                  <a:moveTo>
                    <a:pt x="999744" y="548640"/>
                  </a:moveTo>
                  <a:lnTo>
                    <a:pt x="1005839" y="548640"/>
                  </a:lnTo>
                </a:path>
                <a:path w="3352800" h="594360">
                  <a:moveTo>
                    <a:pt x="1335020" y="548640"/>
                  </a:moveTo>
                  <a:lnTo>
                    <a:pt x="1341116" y="548640"/>
                  </a:lnTo>
                </a:path>
                <a:path w="3352800" h="594360">
                  <a:moveTo>
                    <a:pt x="1670300" y="548640"/>
                  </a:moveTo>
                  <a:lnTo>
                    <a:pt x="1676396" y="548640"/>
                  </a:lnTo>
                </a:path>
                <a:path w="3352800" h="594360">
                  <a:moveTo>
                    <a:pt x="2005580" y="548640"/>
                  </a:moveTo>
                  <a:lnTo>
                    <a:pt x="2011676" y="548640"/>
                  </a:lnTo>
                </a:path>
                <a:path w="3352800" h="594360">
                  <a:moveTo>
                    <a:pt x="2340860" y="548640"/>
                  </a:moveTo>
                  <a:lnTo>
                    <a:pt x="2346956" y="548640"/>
                  </a:lnTo>
                </a:path>
                <a:path w="3352800" h="594360">
                  <a:moveTo>
                    <a:pt x="2676140" y="548640"/>
                  </a:moveTo>
                  <a:lnTo>
                    <a:pt x="2682236" y="548640"/>
                  </a:lnTo>
                </a:path>
                <a:path w="3352800" h="594360">
                  <a:moveTo>
                    <a:pt x="3011420" y="548640"/>
                  </a:moveTo>
                  <a:lnTo>
                    <a:pt x="3017516" y="548640"/>
                  </a:lnTo>
                </a:path>
                <a:path w="3352800" h="594360">
                  <a:moveTo>
                    <a:pt x="3346700" y="548640"/>
                  </a:moveTo>
                  <a:lnTo>
                    <a:pt x="3352796" y="548640"/>
                  </a:lnTo>
                </a:path>
                <a:path w="3352800" h="594360">
                  <a:moveTo>
                    <a:pt x="329184" y="557784"/>
                  </a:moveTo>
                  <a:lnTo>
                    <a:pt x="335279" y="557784"/>
                  </a:lnTo>
                </a:path>
                <a:path w="3352800" h="594360">
                  <a:moveTo>
                    <a:pt x="664463" y="557784"/>
                  </a:moveTo>
                  <a:lnTo>
                    <a:pt x="670559" y="557784"/>
                  </a:lnTo>
                </a:path>
                <a:path w="3352800" h="594360">
                  <a:moveTo>
                    <a:pt x="999744" y="557784"/>
                  </a:moveTo>
                  <a:lnTo>
                    <a:pt x="1005839" y="557784"/>
                  </a:lnTo>
                </a:path>
                <a:path w="3352800" h="594360">
                  <a:moveTo>
                    <a:pt x="1335020" y="557784"/>
                  </a:moveTo>
                  <a:lnTo>
                    <a:pt x="1341116" y="557784"/>
                  </a:lnTo>
                </a:path>
                <a:path w="3352800" h="594360">
                  <a:moveTo>
                    <a:pt x="1670300" y="557784"/>
                  </a:moveTo>
                  <a:lnTo>
                    <a:pt x="1676396" y="557784"/>
                  </a:lnTo>
                </a:path>
                <a:path w="3352800" h="594360">
                  <a:moveTo>
                    <a:pt x="2005580" y="557784"/>
                  </a:moveTo>
                  <a:lnTo>
                    <a:pt x="2011676" y="557784"/>
                  </a:lnTo>
                </a:path>
                <a:path w="3352800" h="594360">
                  <a:moveTo>
                    <a:pt x="2340860" y="557784"/>
                  </a:moveTo>
                  <a:lnTo>
                    <a:pt x="2346956" y="557784"/>
                  </a:lnTo>
                </a:path>
                <a:path w="3352800" h="594360">
                  <a:moveTo>
                    <a:pt x="2676140" y="557784"/>
                  </a:moveTo>
                  <a:lnTo>
                    <a:pt x="2682236" y="557784"/>
                  </a:lnTo>
                </a:path>
                <a:path w="3352800" h="594360">
                  <a:moveTo>
                    <a:pt x="3011420" y="557784"/>
                  </a:moveTo>
                  <a:lnTo>
                    <a:pt x="3017516" y="557784"/>
                  </a:lnTo>
                </a:path>
                <a:path w="3352800" h="594360">
                  <a:moveTo>
                    <a:pt x="329184" y="566928"/>
                  </a:moveTo>
                  <a:lnTo>
                    <a:pt x="335279" y="566928"/>
                  </a:lnTo>
                </a:path>
                <a:path w="3352800" h="594360">
                  <a:moveTo>
                    <a:pt x="664463" y="566928"/>
                  </a:moveTo>
                  <a:lnTo>
                    <a:pt x="670559" y="566928"/>
                  </a:lnTo>
                </a:path>
                <a:path w="3352800" h="594360">
                  <a:moveTo>
                    <a:pt x="999744" y="566928"/>
                  </a:moveTo>
                  <a:lnTo>
                    <a:pt x="1005839" y="566928"/>
                  </a:lnTo>
                </a:path>
                <a:path w="3352800" h="594360">
                  <a:moveTo>
                    <a:pt x="1335020" y="566928"/>
                  </a:moveTo>
                  <a:lnTo>
                    <a:pt x="1341116" y="566928"/>
                  </a:lnTo>
                </a:path>
                <a:path w="3352800" h="594360">
                  <a:moveTo>
                    <a:pt x="1670300" y="566928"/>
                  </a:moveTo>
                  <a:lnTo>
                    <a:pt x="1676396" y="566928"/>
                  </a:lnTo>
                </a:path>
                <a:path w="3352800" h="594360">
                  <a:moveTo>
                    <a:pt x="2005580" y="566928"/>
                  </a:moveTo>
                  <a:lnTo>
                    <a:pt x="2011676" y="566928"/>
                  </a:lnTo>
                </a:path>
                <a:path w="3352800" h="594360">
                  <a:moveTo>
                    <a:pt x="2340860" y="566928"/>
                  </a:moveTo>
                  <a:lnTo>
                    <a:pt x="2346956" y="566928"/>
                  </a:lnTo>
                </a:path>
                <a:path w="3352800" h="594360">
                  <a:moveTo>
                    <a:pt x="2676140" y="566928"/>
                  </a:moveTo>
                  <a:lnTo>
                    <a:pt x="2682236" y="566928"/>
                  </a:lnTo>
                </a:path>
                <a:path w="3352800" h="594360">
                  <a:moveTo>
                    <a:pt x="3011420" y="566928"/>
                  </a:moveTo>
                  <a:lnTo>
                    <a:pt x="3017516" y="566928"/>
                  </a:lnTo>
                </a:path>
                <a:path w="3352800" h="594360">
                  <a:moveTo>
                    <a:pt x="3346700" y="566928"/>
                  </a:moveTo>
                  <a:lnTo>
                    <a:pt x="3352796" y="566928"/>
                  </a:lnTo>
                </a:path>
                <a:path w="3352800" h="594360">
                  <a:moveTo>
                    <a:pt x="329184" y="576072"/>
                  </a:moveTo>
                  <a:lnTo>
                    <a:pt x="335279" y="576072"/>
                  </a:lnTo>
                </a:path>
                <a:path w="3352800" h="594360">
                  <a:moveTo>
                    <a:pt x="664463" y="576072"/>
                  </a:moveTo>
                  <a:lnTo>
                    <a:pt x="670559" y="576072"/>
                  </a:lnTo>
                </a:path>
                <a:path w="3352800" h="594360">
                  <a:moveTo>
                    <a:pt x="999744" y="576072"/>
                  </a:moveTo>
                  <a:lnTo>
                    <a:pt x="1005839" y="576072"/>
                  </a:lnTo>
                </a:path>
                <a:path w="3352800" h="594360">
                  <a:moveTo>
                    <a:pt x="1335020" y="576072"/>
                  </a:moveTo>
                  <a:lnTo>
                    <a:pt x="1341116" y="576072"/>
                  </a:lnTo>
                </a:path>
                <a:path w="3352800" h="594360">
                  <a:moveTo>
                    <a:pt x="1670300" y="576072"/>
                  </a:moveTo>
                  <a:lnTo>
                    <a:pt x="1676396" y="576072"/>
                  </a:lnTo>
                </a:path>
                <a:path w="3352800" h="594360">
                  <a:moveTo>
                    <a:pt x="2005580" y="576072"/>
                  </a:moveTo>
                  <a:lnTo>
                    <a:pt x="2011676" y="576072"/>
                  </a:lnTo>
                </a:path>
                <a:path w="3352800" h="594360">
                  <a:moveTo>
                    <a:pt x="2340860" y="576072"/>
                  </a:moveTo>
                  <a:lnTo>
                    <a:pt x="2346956" y="576072"/>
                  </a:lnTo>
                </a:path>
                <a:path w="3352800" h="594360">
                  <a:moveTo>
                    <a:pt x="2676140" y="576072"/>
                  </a:moveTo>
                  <a:lnTo>
                    <a:pt x="2682236" y="576072"/>
                  </a:lnTo>
                </a:path>
                <a:path w="3352800" h="594360">
                  <a:moveTo>
                    <a:pt x="3011420" y="576072"/>
                  </a:moveTo>
                  <a:lnTo>
                    <a:pt x="3017516" y="576072"/>
                  </a:lnTo>
                </a:path>
                <a:path w="3352800" h="594360">
                  <a:moveTo>
                    <a:pt x="3346700" y="576072"/>
                  </a:moveTo>
                  <a:lnTo>
                    <a:pt x="3352796" y="576072"/>
                  </a:lnTo>
                </a:path>
                <a:path w="3352800" h="594360">
                  <a:moveTo>
                    <a:pt x="0" y="585216"/>
                  </a:moveTo>
                  <a:lnTo>
                    <a:pt x="3352800" y="585216"/>
                  </a:lnTo>
                </a:path>
                <a:path w="3352800" h="594360">
                  <a:moveTo>
                    <a:pt x="329184" y="594360"/>
                  </a:moveTo>
                  <a:lnTo>
                    <a:pt x="335279" y="594360"/>
                  </a:lnTo>
                </a:path>
                <a:path w="3352800" h="594360">
                  <a:moveTo>
                    <a:pt x="664463" y="594360"/>
                  </a:moveTo>
                  <a:lnTo>
                    <a:pt x="670559" y="594360"/>
                  </a:lnTo>
                </a:path>
                <a:path w="3352800" h="594360">
                  <a:moveTo>
                    <a:pt x="999744" y="594360"/>
                  </a:moveTo>
                  <a:lnTo>
                    <a:pt x="1005839" y="594360"/>
                  </a:lnTo>
                </a:path>
                <a:path w="3352800" h="594360">
                  <a:moveTo>
                    <a:pt x="1335020" y="594360"/>
                  </a:moveTo>
                  <a:lnTo>
                    <a:pt x="1341116" y="594360"/>
                  </a:lnTo>
                </a:path>
                <a:path w="3352800" h="594360">
                  <a:moveTo>
                    <a:pt x="1670300" y="594360"/>
                  </a:moveTo>
                  <a:lnTo>
                    <a:pt x="1676396" y="594360"/>
                  </a:lnTo>
                </a:path>
                <a:path w="3352800" h="594360">
                  <a:moveTo>
                    <a:pt x="2005580" y="594360"/>
                  </a:moveTo>
                  <a:lnTo>
                    <a:pt x="2011676" y="594360"/>
                  </a:lnTo>
                </a:path>
                <a:path w="3352800" h="594360">
                  <a:moveTo>
                    <a:pt x="2340860" y="594360"/>
                  </a:moveTo>
                  <a:lnTo>
                    <a:pt x="2346956" y="594360"/>
                  </a:lnTo>
                </a:path>
                <a:path w="3352800" h="594360">
                  <a:moveTo>
                    <a:pt x="2676140" y="594360"/>
                  </a:moveTo>
                  <a:lnTo>
                    <a:pt x="2682236" y="594360"/>
                  </a:lnTo>
                </a:path>
                <a:path w="3352800" h="594360">
                  <a:moveTo>
                    <a:pt x="3011420" y="594360"/>
                  </a:moveTo>
                  <a:lnTo>
                    <a:pt x="3017516" y="5943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5311018" y="3813047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1964317" y="3826763"/>
              <a:ext cx="3352800" cy="640080"/>
            </a:xfrm>
            <a:custGeom>
              <a:avLst/>
              <a:gdLst/>
              <a:ahLst/>
              <a:cxnLst/>
              <a:rect l="l" t="t" r="r" b="b"/>
              <a:pathLst>
                <a:path w="3352800" h="640079">
                  <a:moveTo>
                    <a:pt x="329184" y="0"/>
                  </a:moveTo>
                  <a:lnTo>
                    <a:pt x="335279" y="0"/>
                  </a:lnTo>
                </a:path>
                <a:path w="3352800" h="640079">
                  <a:moveTo>
                    <a:pt x="664463" y="0"/>
                  </a:moveTo>
                  <a:lnTo>
                    <a:pt x="670559" y="0"/>
                  </a:lnTo>
                </a:path>
                <a:path w="3352800" h="640079">
                  <a:moveTo>
                    <a:pt x="999744" y="0"/>
                  </a:moveTo>
                  <a:lnTo>
                    <a:pt x="1005839" y="0"/>
                  </a:lnTo>
                </a:path>
                <a:path w="3352800" h="640079">
                  <a:moveTo>
                    <a:pt x="1335020" y="0"/>
                  </a:moveTo>
                  <a:lnTo>
                    <a:pt x="1341116" y="0"/>
                  </a:lnTo>
                </a:path>
                <a:path w="3352800" h="640079">
                  <a:moveTo>
                    <a:pt x="1670300" y="0"/>
                  </a:moveTo>
                  <a:lnTo>
                    <a:pt x="1676396" y="0"/>
                  </a:lnTo>
                </a:path>
                <a:path w="3352800" h="640079">
                  <a:moveTo>
                    <a:pt x="2005580" y="0"/>
                  </a:moveTo>
                  <a:lnTo>
                    <a:pt x="2011676" y="0"/>
                  </a:lnTo>
                </a:path>
                <a:path w="3352800" h="640079">
                  <a:moveTo>
                    <a:pt x="2340860" y="0"/>
                  </a:moveTo>
                  <a:lnTo>
                    <a:pt x="2346956" y="0"/>
                  </a:lnTo>
                </a:path>
                <a:path w="3352800" h="640079">
                  <a:moveTo>
                    <a:pt x="2676140" y="0"/>
                  </a:moveTo>
                  <a:lnTo>
                    <a:pt x="2682236" y="0"/>
                  </a:lnTo>
                </a:path>
                <a:path w="3352800" h="640079">
                  <a:moveTo>
                    <a:pt x="3011420" y="0"/>
                  </a:moveTo>
                  <a:lnTo>
                    <a:pt x="3017516" y="0"/>
                  </a:lnTo>
                </a:path>
                <a:path w="3352800" h="640079">
                  <a:moveTo>
                    <a:pt x="329184" y="9143"/>
                  </a:moveTo>
                  <a:lnTo>
                    <a:pt x="335279" y="9143"/>
                  </a:lnTo>
                </a:path>
                <a:path w="3352800" h="640079">
                  <a:moveTo>
                    <a:pt x="664463" y="9143"/>
                  </a:moveTo>
                  <a:lnTo>
                    <a:pt x="670559" y="9143"/>
                  </a:lnTo>
                </a:path>
                <a:path w="3352800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52800" h="640079">
                  <a:moveTo>
                    <a:pt x="1335020" y="9143"/>
                  </a:moveTo>
                  <a:lnTo>
                    <a:pt x="1341116" y="9143"/>
                  </a:lnTo>
                </a:path>
                <a:path w="3352800" h="640079">
                  <a:moveTo>
                    <a:pt x="1670300" y="9143"/>
                  </a:moveTo>
                  <a:lnTo>
                    <a:pt x="1676396" y="9143"/>
                  </a:lnTo>
                </a:path>
                <a:path w="3352800" h="640079">
                  <a:moveTo>
                    <a:pt x="2005580" y="9143"/>
                  </a:moveTo>
                  <a:lnTo>
                    <a:pt x="2011676" y="9143"/>
                  </a:lnTo>
                </a:path>
                <a:path w="3352800" h="640079">
                  <a:moveTo>
                    <a:pt x="2340860" y="9143"/>
                  </a:moveTo>
                  <a:lnTo>
                    <a:pt x="2346956" y="9143"/>
                  </a:lnTo>
                </a:path>
                <a:path w="3352800" h="640079">
                  <a:moveTo>
                    <a:pt x="2676140" y="9143"/>
                  </a:moveTo>
                  <a:lnTo>
                    <a:pt x="2682236" y="9143"/>
                  </a:lnTo>
                </a:path>
                <a:path w="3352800" h="640079">
                  <a:moveTo>
                    <a:pt x="3011420" y="9143"/>
                  </a:moveTo>
                  <a:lnTo>
                    <a:pt x="3017516" y="9143"/>
                  </a:lnTo>
                </a:path>
                <a:path w="3352800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640079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640079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640079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640079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640079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640079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640079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640079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640079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640079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640079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640079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640079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640079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640079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640079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640079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640079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52800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52800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52800" h="640079">
                  <a:moveTo>
                    <a:pt x="1335020" y="45719"/>
                  </a:moveTo>
                  <a:lnTo>
                    <a:pt x="1341116" y="45719"/>
                  </a:lnTo>
                </a:path>
                <a:path w="3352800" h="640079">
                  <a:moveTo>
                    <a:pt x="1670300" y="45719"/>
                  </a:moveTo>
                  <a:lnTo>
                    <a:pt x="1676396" y="45719"/>
                  </a:lnTo>
                </a:path>
                <a:path w="3352800" h="640079">
                  <a:moveTo>
                    <a:pt x="2005580" y="45719"/>
                  </a:moveTo>
                  <a:lnTo>
                    <a:pt x="2011676" y="45719"/>
                  </a:lnTo>
                </a:path>
                <a:path w="3352800" h="640079">
                  <a:moveTo>
                    <a:pt x="2340860" y="45719"/>
                  </a:moveTo>
                  <a:lnTo>
                    <a:pt x="2346956" y="45719"/>
                  </a:lnTo>
                </a:path>
                <a:path w="3352800" h="640079">
                  <a:moveTo>
                    <a:pt x="2676140" y="45719"/>
                  </a:moveTo>
                  <a:lnTo>
                    <a:pt x="2682236" y="45719"/>
                  </a:lnTo>
                </a:path>
                <a:path w="3352800" h="640079">
                  <a:moveTo>
                    <a:pt x="3011420" y="45719"/>
                  </a:moveTo>
                  <a:lnTo>
                    <a:pt x="3017516" y="45719"/>
                  </a:lnTo>
                </a:path>
                <a:path w="3352800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640079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640079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640079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640079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640079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640079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640079">
                  <a:moveTo>
                    <a:pt x="60960" y="64007"/>
                  </a:moveTo>
                  <a:lnTo>
                    <a:pt x="97536" y="64007"/>
                  </a:lnTo>
                </a:path>
                <a:path w="3352800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52800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52800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52800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52800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52800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52800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52800" h="640079">
                  <a:moveTo>
                    <a:pt x="731519" y="64007"/>
                  </a:moveTo>
                  <a:lnTo>
                    <a:pt x="762000" y="64007"/>
                  </a:lnTo>
                </a:path>
                <a:path w="3352800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52800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52800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52800" h="640079">
                  <a:moveTo>
                    <a:pt x="1066800" y="64007"/>
                  </a:moveTo>
                  <a:lnTo>
                    <a:pt x="1097280" y="64007"/>
                  </a:lnTo>
                </a:path>
                <a:path w="3352800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52800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52800" h="640079">
                  <a:moveTo>
                    <a:pt x="1335020" y="64007"/>
                  </a:moveTo>
                  <a:lnTo>
                    <a:pt x="1341116" y="64007"/>
                  </a:lnTo>
                </a:path>
                <a:path w="3352800" h="640079">
                  <a:moveTo>
                    <a:pt x="1402076" y="64007"/>
                  </a:moveTo>
                  <a:lnTo>
                    <a:pt x="1432556" y="64007"/>
                  </a:lnTo>
                </a:path>
                <a:path w="3352800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52800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52800" h="640079">
                  <a:moveTo>
                    <a:pt x="1670300" y="64007"/>
                  </a:moveTo>
                  <a:lnTo>
                    <a:pt x="1676396" y="64007"/>
                  </a:lnTo>
                </a:path>
                <a:path w="3352800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52800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52800" h="640079">
                  <a:moveTo>
                    <a:pt x="1901948" y="64007"/>
                  </a:moveTo>
                  <a:lnTo>
                    <a:pt x="1962908" y="64007"/>
                  </a:lnTo>
                </a:path>
                <a:path w="3352800" h="640079">
                  <a:moveTo>
                    <a:pt x="2005580" y="64007"/>
                  </a:moveTo>
                  <a:lnTo>
                    <a:pt x="2011676" y="64007"/>
                  </a:lnTo>
                </a:path>
                <a:path w="3352800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52800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52800" h="640079">
                  <a:moveTo>
                    <a:pt x="2237228" y="64007"/>
                  </a:moveTo>
                  <a:lnTo>
                    <a:pt x="2298188" y="64007"/>
                  </a:lnTo>
                </a:path>
                <a:path w="3352800" h="640079">
                  <a:moveTo>
                    <a:pt x="2340860" y="64007"/>
                  </a:moveTo>
                  <a:lnTo>
                    <a:pt x="2346956" y="64007"/>
                  </a:lnTo>
                </a:path>
                <a:path w="3352800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52800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52800" h="640079">
                  <a:moveTo>
                    <a:pt x="2602988" y="64007"/>
                  </a:moveTo>
                  <a:lnTo>
                    <a:pt x="2627372" y="64007"/>
                  </a:lnTo>
                </a:path>
                <a:path w="3352800" h="640079">
                  <a:moveTo>
                    <a:pt x="2676140" y="64007"/>
                  </a:moveTo>
                  <a:lnTo>
                    <a:pt x="2682236" y="64007"/>
                  </a:lnTo>
                </a:path>
                <a:path w="3352800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52800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52800" h="640079">
                  <a:moveTo>
                    <a:pt x="2907788" y="64007"/>
                  </a:moveTo>
                  <a:lnTo>
                    <a:pt x="2968748" y="64007"/>
                  </a:lnTo>
                </a:path>
                <a:path w="3352800" h="640079">
                  <a:moveTo>
                    <a:pt x="3011420" y="64007"/>
                  </a:moveTo>
                  <a:lnTo>
                    <a:pt x="3017516" y="64007"/>
                  </a:lnTo>
                </a:path>
                <a:path w="3352800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52800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52800" h="640079">
                  <a:moveTo>
                    <a:pt x="3273548" y="64007"/>
                  </a:moveTo>
                  <a:lnTo>
                    <a:pt x="3297932" y="64007"/>
                  </a:lnTo>
                </a:path>
                <a:path w="3352800" h="640079">
                  <a:moveTo>
                    <a:pt x="48768" y="73151"/>
                  </a:moveTo>
                  <a:lnTo>
                    <a:pt x="97535" y="73151"/>
                  </a:lnTo>
                </a:path>
                <a:path w="3352800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52800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52800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52800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52800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52800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640079">
                  <a:moveTo>
                    <a:pt x="719328" y="73151"/>
                  </a:moveTo>
                  <a:lnTo>
                    <a:pt x="768095" y="73151"/>
                  </a:lnTo>
                </a:path>
                <a:path w="3352800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52800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52800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640079">
                  <a:moveTo>
                    <a:pt x="1054608" y="73151"/>
                  </a:moveTo>
                  <a:lnTo>
                    <a:pt x="1103375" y="73151"/>
                  </a:lnTo>
                </a:path>
                <a:path w="3352800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52800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52800" h="640079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640079">
                  <a:moveTo>
                    <a:pt x="1389884" y="73151"/>
                  </a:moveTo>
                  <a:lnTo>
                    <a:pt x="1438652" y="73151"/>
                  </a:lnTo>
                </a:path>
                <a:path w="3352800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52800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52800" h="640079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640079">
                  <a:moveTo>
                    <a:pt x="1725164" y="73151"/>
                  </a:moveTo>
                  <a:lnTo>
                    <a:pt x="1773932" y="73151"/>
                  </a:lnTo>
                </a:path>
                <a:path w="3352800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52800" h="640079">
                  <a:moveTo>
                    <a:pt x="1901948" y="73151"/>
                  </a:moveTo>
                  <a:lnTo>
                    <a:pt x="1962908" y="73151"/>
                  </a:lnTo>
                </a:path>
                <a:path w="3352800" h="640079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52800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52800" h="640079">
                  <a:moveTo>
                    <a:pt x="2237228" y="73151"/>
                  </a:moveTo>
                  <a:lnTo>
                    <a:pt x="2298188" y="73151"/>
                  </a:lnTo>
                </a:path>
                <a:path w="3352800" h="640079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52800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52800" h="640079">
                  <a:moveTo>
                    <a:pt x="2602988" y="73151"/>
                  </a:moveTo>
                  <a:lnTo>
                    <a:pt x="2627372" y="73151"/>
                  </a:lnTo>
                </a:path>
                <a:path w="3352800" h="640079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52800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52800" h="640079">
                  <a:moveTo>
                    <a:pt x="2907788" y="73151"/>
                  </a:moveTo>
                  <a:lnTo>
                    <a:pt x="2968748" y="73151"/>
                  </a:lnTo>
                </a:path>
                <a:path w="3352800" h="640079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52800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52800" h="640079">
                  <a:moveTo>
                    <a:pt x="3273548" y="73151"/>
                  </a:moveTo>
                  <a:lnTo>
                    <a:pt x="3297932" y="73151"/>
                  </a:lnTo>
                </a:path>
                <a:path w="3352800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52800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52800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52800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52800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52800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52800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52800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52800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52800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52800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52800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52800" h="640079">
                  <a:moveTo>
                    <a:pt x="1048512" y="82295"/>
                  </a:moveTo>
                  <a:lnTo>
                    <a:pt x="1109472" y="82295"/>
                  </a:lnTo>
                </a:path>
                <a:path w="3352800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52800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52800" h="640079">
                  <a:moveTo>
                    <a:pt x="1335020" y="82295"/>
                  </a:moveTo>
                  <a:lnTo>
                    <a:pt x="1341116" y="82295"/>
                  </a:lnTo>
                </a:path>
                <a:path w="3352800" h="640079">
                  <a:moveTo>
                    <a:pt x="1383788" y="82295"/>
                  </a:moveTo>
                  <a:lnTo>
                    <a:pt x="1444748" y="82295"/>
                  </a:lnTo>
                </a:path>
                <a:path w="3352800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52800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52800" h="640079">
                  <a:moveTo>
                    <a:pt x="1670300" y="82295"/>
                  </a:moveTo>
                  <a:lnTo>
                    <a:pt x="1676396" y="82295"/>
                  </a:lnTo>
                </a:path>
                <a:path w="3352800" h="640079">
                  <a:moveTo>
                    <a:pt x="1719068" y="82295"/>
                  </a:moveTo>
                  <a:lnTo>
                    <a:pt x="1780028" y="82295"/>
                  </a:lnTo>
                </a:path>
                <a:path w="3352800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52800" h="640079">
                  <a:moveTo>
                    <a:pt x="1895852" y="82295"/>
                  </a:moveTo>
                  <a:lnTo>
                    <a:pt x="1962908" y="82295"/>
                  </a:lnTo>
                </a:path>
                <a:path w="3352800" h="640079">
                  <a:moveTo>
                    <a:pt x="2005580" y="82295"/>
                  </a:moveTo>
                  <a:lnTo>
                    <a:pt x="2011676" y="82295"/>
                  </a:lnTo>
                </a:path>
                <a:path w="3352800" h="640079">
                  <a:moveTo>
                    <a:pt x="2054348" y="82295"/>
                  </a:moveTo>
                  <a:lnTo>
                    <a:pt x="2115308" y="82295"/>
                  </a:lnTo>
                </a:path>
                <a:path w="3352800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52800" h="640079">
                  <a:moveTo>
                    <a:pt x="2231132" y="82295"/>
                  </a:moveTo>
                  <a:lnTo>
                    <a:pt x="2298188" y="82295"/>
                  </a:lnTo>
                </a:path>
                <a:path w="3352800" h="640079">
                  <a:moveTo>
                    <a:pt x="2340860" y="82295"/>
                  </a:moveTo>
                  <a:lnTo>
                    <a:pt x="2346956" y="82295"/>
                  </a:lnTo>
                </a:path>
                <a:path w="3352800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52800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52800" h="640079">
                  <a:moveTo>
                    <a:pt x="2596892" y="82295"/>
                  </a:moveTo>
                  <a:lnTo>
                    <a:pt x="2627372" y="82295"/>
                  </a:lnTo>
                </a:path>
                <a:path w="3352800" h="640079">
                  <a:moveTo>
                    <a:pt x="2676140" y="82295"/>
                  </a:moveTo>
                  <a:lnTo>
                    <a:pt x="2682236" y="82295"/>
                  </a:lnTo>
                </a:path>
                <a:path w="3352800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52800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52800" h="640079">
                  <a:moveTo>
                    <a:pt x="2901692" y="82295"/>
                  </a:moveTo>
                  <a:lnTo>
                    <a:pt x="2968748" y="82295"/>
                  </a:lnTo>
                </a:path>
                <a:path w="3352800" h="640079">
                  <a:moveTo>
                    <a:pt x="3011420" y="82295"/>
                  </a:moveTo>
                  <a:lnTo>
                    <a:pt x="3017516" y="82295"/>
                  </a:lnTo>
                </a:path>
                <a:path w="3352800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52800" h="640079">
                  <a:moveTo>
                    <a:pt x="3145532" y="82295"/>
                  </a:moveTo>
                  <a:lnTo>
                    <a:pt x="3206492" y="82295"/>
                  </a:lnTo>
                </a:path>
                <a:path w="3352800" h="640079">
                  <a:moveTo>
                    <a:pt x="3267452" y="82295"/>
                  </a:moveTo>
                  <a:lnTo>
                    <a:pt x="3297932" y="82295"/>
                  </a:lnTo>
                </a:path>
                <a:path w="3352800" h="640079">
                  <a:moveTo>
                    <a:pt x="36575" y="91439"/>
                  </a:moveTo>
                  <a:lnTo>
                    <a:pt x="60959" y="91439"/>
                  </a:lnTo>
                </a:path>
                <a:path w="3352800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52800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52800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52800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52800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52800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52800" h="640079">
                  <a:moveTo>
                    <a:pt x="426719" y="91439"/>
                  </a:moveTo>
                  <a:lnTo>
                    <a:pt x="445008" y="91439"/>
                  </a:lnTo>
                </a:path>
                <a:path w="3352800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52800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52800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52800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52800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640079">
                  <a:moveTo>
                    <a:pt x="707136" y="91439"/>
                  </a:moveTo>
                  <a:lnTo>
                    <a:pt x="731519" y="91439"/>
                  </a:lnTo>
                </a:path>
                <a:path w="3352800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52800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52800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52800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640079">
                  <a:moveTo>
                    <a:pt x="1042416" y="91439"/>
                  </a:moveTo>
                  <a:lnTo>
                    <a:pt x="1066799" y="91439"/>
                  </a:lnTo>
                </a:path>
                <a:path w="3352800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52800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52800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52800" h="640079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640079">
                  <a:moveTo>
                    <a:pt x="1377692" y="91439"/>
                  </a:moveTo>
                  <a:lnTo>
                    <a:pt x="1402076" y="91439"/>
                  </a:lnTo>
                </a:path>
                <a:path w="3352800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52800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52800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52800" h="640079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640079">
                  <a:moveTo>
                    <a:pt x="1712972" y="91439"/>
                  </a:moveTo>
                  <a:lnTo>
                    <a:pt x="1731260" y="91439"/>
                  </a:lnTo>
                </a:path>
                <a:path w="3352800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52800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52800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52800" h="640079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640079">
                  <a:moveTo>
                    <a:pt x="2048252" y="91439"/>
                  </a:moveTo>
                  <a:lnTo>
                    <a:pt x="2066540" y="91439"/>
                  </a:lnTo>
                </a:path>
                <a:path w="3352800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52800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52800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52800" h="640079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640079">
                  <a:moveTo>
                    <a:pt x="2383532" y="91439"/>
                  </a:moveTo>
                  <a:lnTo>
                    <a:pt x="2401820" y="91439"/>
                  </a:lnTo>
                </a:path>
                <a:path w="3352800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52800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52800" h="640079">
                  <a:moveTo>
                    <a:pt x="2590796" y="91439"/>
                  </a:moveTo>
                  <a:lnTo>
                    <a:pt x="2627372" y="91439"/>
                  </a:lnTo>
                </a:path>
                <a:path w="3352800" h="640079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52800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52800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52800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52800" h="640079">
                  <a:moveTo>
                    <a:pt x="2901692" y="91439"/>
                  </a:moveTo>
                  <a:lnTo>
                    <a:pt x="2919980" y="91439"/>
                  </a:lnTo>
                </a:path>
                <a:path w="3352800" h="640079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52800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52800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52800" h="640079">
                  <a:moveTo>
                    <a:pt x="3188204" y="91439"/>
                  </a:moveTo>
                  <a:lnTo>
                    <a:pt x="3212588" y="91439"/>
                  </a:lnTo>
                </a:path>
                <a:path w="3352800" h="640079">
                  <a:moveTo>
                    <a:pt x="3261356" y="91439"/>
                  </a:moveTo>
                  <a:lnTo>
                    <a:pt x="3297932" y="91439"/>
                  </a:lnTo>
                </a:path>
                <a:path w="3352800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52800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52800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52800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52800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52800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52800" h="640079">
                  <a:moveTo>
                    <a:pt x="426719" y="100583"/>
                  </a:moveTo>
                  <a:lnTo>
                    <a:pt x="445008" y="100583"/>
                  </a:lnTo>
                </a:path>
                <a:path w="3352800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52800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52800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52800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52800" h="640079">
                  <a:moveTo>
                    <a:pt x="707136" y="100583"/>
                  </a:moveTo>
                  <a:lnTo>
                    <a:pt x="731519" y="100583"/>
                  </a:lnTo>
                </a:path>
                <a:path w="3352800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52800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52800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52800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52800" h="640079">
                  <a:moveTo>
                    <a:pt x="1042416" y="100583"/>
                  </a:moveTo>
                  <a:lnTo>
                    <a:pt x="1066799" y="100583"/>
                  </a:lnTo>
                </a:path>
                <a:path w="3352800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52800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52800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52800" h="640079">
                  <a:moveTo>
                    <a:pt x="1335020" y="100583"/>
                  </a:moveTo>
                  <a:lnTo>
                    <a:pt x="1341116" y="100583"/>
                  </a:lnTo>
                </a:path>
                <a:path w="3352800" h="640079">
                  <a:moveTo>
                    <a:pt x="1377692" y="100583"/>
                  </a:moveTo>
                  <a:lnTo>
                    <a:pt x="1402076" y="100583"/>
                  </a:lnTo>
                </a:path>
                <a:path w="3352800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52800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52800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52800" h="640079">
                  <a:moveTo>
                    <a:pt x="1670300" y="100583"/>
                  </a:moveTo>
                  <a:lnTo>
                    <a:pt x="1676396" y="100583"/>
                  </a:lnTo>
                </a:path>
                <a:path w="3352800" h="640079">
                  <a:moveTo>
                    <a:pt x="1712972" y="100583"/>
                  </a:moveTo>
                  <a:lnTo>
                    <a:pt x="1731260" y="100583"/>
                  </a:lnTo>
                </a:path>
                <a:path w="3352800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52800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52800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52800" h="640079">
                  <a:moveTo>
                    <a:pt x="2005580" y="100583"/>
                  </a:moveTo>
                  <a:lnTo>
                    <a:pt x="2011676" y="100583"/>
                  </a:lnTo>
                </a:path>
                <a:path w="3352800" h="640079">
                  <a:moveTo>
                    <a:pt x="2048252" y="100583"/>
                  </a:moveTo>
                  <a:lnTo>
                    <a:pt x="2066540" y="100583"/>
                  </a:lnTo>
                </a:path>
                <a:path w="3352800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52800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52800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52800" h="640079">
                  <a:moveTo>
                    <a:pt x="2340860" y="100583"/>
                  </a:moveTo>
                  <a:lnTo>
                    <a:pt x="2346956" y="100583"/>
                  </a:lnTo>
                </a:path>
                <a:path w="3352800" h="640079">
                  <a:moveTo>
                    <a:pt x="2383532" y="100583"/>
                  </a:moveTo>
                  <a:lnTo>
                    <a:pt x="2401820" y="100583"/>
                  </a:lnTo>
                </a:path>
                <a:path w="3352800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52800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52800" h="640079">
                  <a:moveTo>
                    <a:pt x="2584700" y="100583"/>
                  </a:moveTo>
                  <a:lnTo>
                    <a:pt x="2627372" y="100583"/>
                  </a:lnTo>
                </a:path>
                <a:path w="3352800" h="640079">
                  <a:moveTo>
                    <a:pt x="2676140" y="100583"/>
                  </a:moveTo>
                  <a:lnTo>
                    <a:pt x="2682236" y="100583"/>
                  </a:lnTo>
                </a:path>
                <a:path w="3352800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52800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52800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52800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52800" h="640079">
                  <a:moveTo>
                    <a:pt x="2901692" y="100583"/>
                  </a:moveTo>
                  <a:lnTo>
                    <a:pt x="2919980" y="100583"/>
                  </a:lnTo>
                </a:path>
                <a:path w="3352800" h="640079">
                  <a:moveTo>
                    <a:pt x="3011420" y="100583"/>
                  </a:moveTo>
                  <a:lnTo>
                    <a:pt x="3017516" y="100583"/>
                  </a:lnTo>
                </a:path>
                <a:path w="3352800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52800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52800" h="640079">
                  <a:moveTo>
                    <a:pt x="3188204" y="100583"/>
                  </a:moveTo>
                  <a:lnTo>
                    <a:pt x="3212588" y="100583"/>
                  </a:lnTo>
                </a:path>
                <a:path w="3352800" h="640079">
                  <a:moveTo>
                    <a:pt x="3255260" y="100583"/>
                  </a:moveTo>
                  <a:lnTo>
                    <a:pt x="3297932" y="100583"/>
                  </a:lnTo>
                </a:path>
                <a:path w="3352800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52800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52800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52800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640079">
                  <a:moveTo>
                    <a:pt x="426719" y="109727"/>
                  </a:moveTo>
                  <a:lnTo>
                    <a:pt x="445008" y="109727"/>
                  </a:lnTo>
                </a:path>
                <a:path w="3352800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52800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52800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52800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52800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52800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52800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52800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52800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52800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52800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52800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52800" h="640079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52800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52800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52800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52800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52800" h="640079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52800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52800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52800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52800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52800" h="640079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52800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52800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52800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52800" h="640079">
                  <a:moveTo>
                    <a:pt x="2255516" y="109727"/>
                  </a:moveTo>
                  <a:lnTo>
                    <a:pt x="2285996" y="109727"/>
                  </a:lnTo>
                </a:path>
                <a:path w="3352800" h="640079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52800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52800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52800" h="640079">
                  <a:moveTo>
                    <a:pt x="2578604" y="109727"/>
                  </a:moveTo>
                  <a:lnTo>
                    <a:pt x="2596892" y="109727"/>
                  </a:lnTo>
                </a:path>
                <a:path w="3352800" h="640079">
                  <a:moveTo>
                    <a:pt x="2602988" y="109727"/>
                  </a:moveTo>
                  <a:lnTo>
                    <a:pt x="2627372" y="109727"/>
                  </a:lnTo>
                </a:path>
                <a:path w="3352800" h="640079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52800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52800" h="640079">
                  <a:moveTo>
                    <a:pt x="2901692" y="109727"/>
                  </a:moveTo>
                  <a:lnTo>
                    <a:pt x="2919980" y="109727"/>
                  </a:lnTo>
                </a:path>
                <a:path w="3352800" h="640079">
                  <a:moveTo>
                    <a:pt x="2926076" y="109727"/>
                  </a:moveTo>
                  <a:lnTo>
                    <a:pt x="2956556" y="109727"/>
                  </a:lnTo>
                </a:path>
                <a:path w="3352800" h="640079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52800" h="640079">
                  <a:moveTo>
                    <a:pt x="3182108" y="109727"/>
                  </a:moveTo>
                  <a:lnTo>
                    <a:pt x="3206492" y="109727"/>
                  </a:lnTo>
                </a:path>
                <a:path w="3352800" h="640079">
                  <a:moveTo>
                    <a:pt x="3249164" y="109727"/>
                  </a:moveTo>
                  <a:lnTo>
                    <a:pt x="3267452" y="109727"/>
                  </a:lnTo>
                </a:path>
                <a:path w="3352800" h="640079">
                  <a:moveTo>
                    <a:pt x="3273548" y="109727"/>
                  </a:moveTo>
                  <a:lnTo>
                    <a:pt x="3297932" y="109727"/>
                  </a:lnTo>
                </a:path>
                <a:path w="3352800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52800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52800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52800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52800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52800" h="640079">
                  <a:moveTo>
                    <a:pt x="426719" y="118871"/>
                  </a:moveTo>
                  <a:lnTo>
                    <a:pt x="445008" y="118871"/>
                  </a:lnTo>
                </a:path>
                <a:path w="3352800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52800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52800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52800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52800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52800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52800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52800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52800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52800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52800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52800" h="640079">
                  <a:moveTo>
                    <a:pt x="1335020" y="118871"/>
                  </a:moveTo>
                  <a:lnTo>
                    <a:pt x="1341116" y="118871"/>
                  </a:lnTo>
                </a:path>
                <a:path w="3352800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52800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52800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52800" h="640079">
                  <a:moveTo>
                    <a:pt x="1670300" y="118871"/>
                  </a:moveTo>
                  <a:lnTo>
                    <a:pt x="1676396" y="118871"/>
                  </a:lnTo>
                </a:path>
                <a:path w="3352800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52800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52800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52800" h="640079">
                  <a:moveTo>
                    <a:pt x="2005580" y="118871"/>
                  </a:moveTo>
                  <a:lnTo>
                    <a:pt x="2011676" y="118871"/>
                  </a:lnTo>
                </a:path>
                <a:path w="3352800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52800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52800" h="640079">
                  <a:moveTo>
                    <a:pt x="2225036" y="118871"/>
                  </a:moveTo>
                  <a:lnTo>
                    <a:pt x="2292092" y="118871"/>
                  </a:lnTo>
                </a:path>
                <a:path w="3352800" h="640079">
                  <a:moveTo>
                    <a:pt x="2340860" y="118871"/>
                  </a:moveTo>
                  <a:lnTo>
                    <a:pt x="2346956" y="118871"/>
                  </a:lnTo>
                </a:path>
                <a:path w="3352800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52800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52800" h="640079">
                  <a:moveTo>
                    <a:pt x="2578604" y="118871"/>
                  </a:moveTo>
                  <a:lnTo>
                    <a:pt x="2596892" y="118871"/>
                  </a:lnTo>
                </a:path>
                <a:path w="3352800" h="640079">
                  <a:moveTo>
                    <a:pt x="2602988" y="118871"/>
                  </a:moveTo>
                  <a:lnTo>
                    <a:pt x="2627372" y="118871"/>
                  </a:lnTo>
                </a:path>
                <a:path w="3352800" h="640079">
                  <a:moveTo>
                    <a:pt x="2676140" y="118871"/>
                  </a:moveTo>
                  <a:lnTo>
                    <a:pt x="2682236" y="118871"/>
                  </a:lnTo>
                </a:path>
                <a:path w="3352800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52800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52800" h="640079">
                  <a:moveTo>
                    <a:pt x="2895596" y="118871"/>
                  </a:moveTo>
                  <a:lnTo>
                    <a:pt x="2962652" y="118871"/>
                  </a:lnTo>
                </a:path>
                <a:path w="3352800" h="640079">
                  <a:moveTo>
                    <a:pt x="3011420" y="118871"/>
                  </a:moveTo>
                  <a:lnTo>
                    <a:pt x="3017516" y="118871"/>
                  </a:lnTo>
                </a:path>
                <a:path w="3352800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52800" h="640079">
                  <a:moveTo>
                    <a:pt x="3169916" y="118871"/>
                  </a:moveTo>
                  <a:lnTo>
                    <a:pt x="3206492" y="118871"/>
                  </a:lnTo>
                </a:path>
                <a:path w="3352800" h="640079">
                  <a:moveTo>
                    <a:pt x="3249164" y="118871"/>
                  </a:moveTo>
                  <a:lnTo>
                    <a:pt x="3267452" y="118871"/>
                  </a:lnTo>
                </a:path>
                <a:path w="3352800" h="640079">
                  <a:moveTo>
                    <a:pt x="3273548" y="118871"/>
                  </a:moveTo>
                  <a:lnTo>
                    <a:pt x="3297932" y="118871"/>
                  </a:lnTo>
                </a:path>
                <a:path w="3352800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52800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52800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52800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640079">
                  <a:moveTo>
                    <a:pt x="420624" y="128015"/>
                  </a:moveTo>
                  <a:lnTo>
                    <a:pt x="438912" y="128015"/>
                  </a:lnTo>
                </a:path>
                <a:path w="3352800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52800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52800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52800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52800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52800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52800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52800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52800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52800" h="640079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52800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52800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52800" h="640079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52800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52800" h="640079">
                  <a:moveTo>
                    <a:pt x="1889756" y="128015"/>
                  </a:moveTo>
                  <a:lnTo>
                    <a:pt x="1962908" y="128015"/>
                  </a:lnTo>
                </a:path>
                <a:path w="3352800" h="640079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52800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52800" h="640079">
                  <a:moveTo>
                    <a:pt x="2225036" y="128015"/>
                  </a:moveTo>
                  <a:lnTo>
                    <a:pt x="2298188" y="128015"/>
                  </a:lnTo>
                </a:path>
                <a:path w="3352800" h="640079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52800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52800" h="640079">
                  <a:moveTo>
                    <a:pt x="2572508" y="128015"/>
                  </a:moveTo>
                  <a:lnTo>
                    <a:pt x="2590796" y="128015"/>
                  </a:lnTo>
                </a:path>
                <a:path w="3352800" h="640079">
                  <a:moveTo>
                    <a:pt x="2602988" y="128015"/>
                  </a:moveTo>
                  <a:lnTo>
                    <a:pt x="2627372" y="128015"/>
                  </a:lnTo>
                </a:path>
                <a:path w="3352800" h="640079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52800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52800" h="640079">
                  <a:moveTo>
                    <a:pt x="2895596" y="128015"/>
                  </a:moveTo>
                  <a:lnTo>
                    <a:pt x="2968748" y="128015"/>
                  </a:lnTo>
                </a:path>
                <a:path w="3352800" h="640079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52800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52800" h="640079">
                  <a:moveTo>
                    <a:pt x="3243068" y="128015"/>
                  </a:moveTo>
                  <a:lnTo>
                    <a:pt x="3261356" y="128015"/>
                  </a:lnTo>
                </a:path>
                <a:path w="3352800" h="640079">
                  <a:moveTo>
                    <a:pt x="3273548" y="128015"/>
                  </a:moveTo>
                  <a:lnTo>
                    <a:pt x="3297932" y="128015"/>
                  </a:lnTo>
                </a:path>
                <a:path w="3352800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52800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52800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52800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52800" h="640079">
                  <a:moveTo>
                    <a:pt x="414528" y="137159"/>
                  </a:moveTo>
                  <a:lnTo>
                    <a:pt x="438911" y="137159"/>
                  </a:lnTo>
                </a:path>
                <a:path w="3352800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52800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52800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52800" h="640079">
                  <a:moveTo>
                    <a:pt x="749807" y="137159"/>
                  </a:moveTo>
                  <a:lnTo>
                    <a:pt x="774191" y="137159"/>
                  </a:lnTo>
                </a:path>
                <a:path w="3352800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52800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52800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52800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52800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52800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52800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52800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52800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52800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52800" h="640079">
                  <a:moveTo>
                    <a:pt x="1335020" y="137159"/>
                  </a:moveTo>
                  <a:lnTo>
                    <a:pt x="1341116" y="137159"/>
                  </a:lnTo>
                </a:path>
                <a:path w="3352800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52800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52800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52800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52800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52800" h="640079">
                  <a:moveTo>
                    <a:pt x="1670300" y="137159"/>
                  </a:moveTo>
                  <a:lnTo>
                    <a:pt x="1676396" y="137159"/>
                  </a:lnTo>
                </a:path>
                <a:path w="3352800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52800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52800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52800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52800" h="640079">
                  <a:moveTo>
                    <a:pt x="1938524" y="137159"/>
                  </a:moveTo>
                  <a:lnTo>
                    <a:pt x="1962908" y="137159"/>
                  </a:lnTo>
                </a:path>
                <a:path w="3352800" h="640079">
                  <a:moveTo>
                    <a:pt x="2005580" y="137159"/>
                  </a:moveTo>
                  <a:lnTo>
                    <a:pt x="2011676" y="137159"/>
                  </a:lnTo>
                </a:path>
                <a:path w="3352800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52800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52800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52800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52800" h="640079">
                  <a:moveTo>
                    <a:pt x="2273804" y="137159"/>
                  </a:moveTo>
                  <a:lnTo>
                    <a:pt x="2298188" y="137159"/>
                  </a:lnTo>
                </a:path>
                <a:path w="3352800" h="640079">
                  <a:moveTo>
                    <a:pt x="2340860" y="137159"/>
                  </a:moveTo>
                  <a:lnTo>
                    <a:pt x="2346956" y="137159"/>
                  </a:lnTo>
                </a:path>
                <a:path w="3352800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52800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52800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52800" h="640079">
                  <a:moveTo>
                    <a:pt x="2566412" y="137159"/>
                  </a:moveTo>
                  <a:lnTo>
                    <a:pt x="2584700" y="137159"/>
                  </a:lnTo>
                </a:path>
                <a:path w="3352800" h="640079">
                  <a:moveTo>
                    <a:pt x="2602988" y="137159"/>
                  </a:moveTo>
                  <a:lnTo>
                    <a:pt x="2627372" y="137159"/>
                  </a:lnTo>
                </a:path>
                <a:path w="3352800" h="640079">
                  <a:moveTo>
                    <a:pt x="2676140" y="137159"/>
                  </a:moveTo>
                  <a:lnTo>
                    <a:pt x="2682236" y="137159"/>
                  </a:lnTo>
                </a:path>
                <a:path w="3352800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52800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52800" h="640079">
                  <a:moveTo>
                    <a:pt x="2895596" y="137159"/>
                  </a:moveTo>
                  <a:lnTo>
                    <a:pt x="2919980" y="137159"/>
                  </a:lnTo>
                </a:path>
                <a:path w="3352800" h="640079">
                  <a:moveTo>
                    <a:pt x="2944364" y="137159"/>
                  </a:moveTo>
                  <a:lnTo>
                    <a:pt x="2968748" y="137159"/>
                  </a:lnTo>
                </a:path>
                <a:path w="3352800" h="640079">
                  <a:moveTo>
                    <a:pt x="3011420" y="137159"/>
                  </a:moveTo>
                  <a:lnTo>
                    <a:pt x="3017516" y="137159"/>
                  </a:lnTo>
                </a:path>
                <a:path w="3352800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52800" h="640079">
                  <a:moveTo>
                    <a:pt x="3169916" y="137159"/>
                  </a:moveTo>
                  <a:lnTo>
                    <a:pt x="3206492" y="137159"/>
                  </a:lnTo>
                </a:path>
                <a:path w="3352800" h="640079">
                  <a:moveTo>
                    <a:pt x="3236972" y="137159"/>
                  </a:moveTo>
                  <a:lnTo>
                    <a:pt x="3255260" y="137159"/>
                  </a:lnTo>
                </a:path>
                <a:path w="3352800" h="640079">
                  <a:moveTo>
                    <a:pt x="3273548" y="137159"/>
                  </a:moveTo>
                  <a:lnTo>
                    <a:pt x="3297932" y="137159"/>
                  </a:lnTo>
                </a:path>
                <a:path w="3352800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52800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52800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52800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52800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640079">
                  <a:moveTo>
                    <a:pt x="408431" y="146303"/>
                  </a:moveTo>
                  <a:lnTo>
                    <a:pt x="432815" y="146303"/>
                  </a:lnTo>
                </a:path>
                <a:path w="3352800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52800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52800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640079">
                  <a:moveTo>
                    <a:pt x="743712" y="146303"/>
                  </a:moveTo>
                  <a:lnTo>
                    <a:pt x="768095" y="146303"/>
                  </a:lnTo>
                </a:path>
                <a:path w="3352800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52800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52800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640079">
                  <a:moveTo>
                    <a:pt x="1078992" y="146303"/>
                  </a:moveTo>
                  <a:lnTo>
                    <a:pt x="1103375" y="146303"/>
                  </a:lnTo>
                </a:path>
                <a:path w="3352800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52800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52800" h="640079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52800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52800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52800" h="640079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52800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52800" h="640079">
                  <a:moveTo>
                    <a:pt x="1944620" y="146303"/>
                  </a:moveTo>
                  <a:lnTo>
                    <a:pt x="1969004" y="146303"/>
                  </a:lnTo>
                </a:path>
                <a:path w="3352800" h="640079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52800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52800" h="640079">
                  <a:moveTo>
                    <a:pt x="2279900" y="146303"/>
                  </a:moveTo>
                  <a:lnTo>
                    <a:pt x="2304284" y="146303"/>
                  </a:lnTo>
                </a:path>
                <a:path w="3352800" h="640079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52800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52800" h="640079">
                  <a:moveTo>
                    <a:pt x="2566412" y="146303"/>
                  </a:moveTo>
                  <a:lnTo>
                    <a:pt x="2584700" y="146303"/>
                  </a:lnTo>
                </a:path>
                <a:path w="3352800" h="640079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640079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52800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52800" h="640079">
                  <a:moveTo>
                    <a:pt x="2950460" y="146303"/>
                  </a:moveTo>
                  <a:lnTo>
                    <a:pt x="2974844" y="146303"/>
                  </a:lnTo>
                </a:path>
                <a:path w="3352800" h="640079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52800" h="640079">
                  <a:moveTo>
                    <a:pt x="3188204" y="146303"/>
                  </a:moveTo>
                  <a:lnTo>
                    <a:pt x="3212588" y="146303"/>
                  </a:lnTo>
                </a:path>
                <a:path w="3352800" h="640079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640079">
                  <a:moveTo>
                    <a:pt x="3273548" y="146303"/>
                  </a:moveTo>
                  <a:lnTo>
                    <a:pt x="3297932" y="146303"/>
                  </a:lnTo>
                </a:path>
                <a:path w="3352800" h="640079">
                  <a:moveTo>
                    <a:pt x="67056" y="155448"/>
                  </a:moveTo>
                  <a:lnTo>
                    <a:pt x="97536" y="155448"/>
                  </a:lnTo>
                </a:path>
                <a:path w="3352800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52800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52800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52800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52800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52800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52800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640079">
                  <a:moveTo>
                    <a:pt x="737616" y="155448"/>
                  </a:moveTo>
                  <a:lnTo>
                    <a:pt x="761999" y="155448"/>
                  </a:lnTo>
                </a:path>
                <a:path w="3352800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52800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52800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640079">
                  <a:moveTo>
                    <a:pt x="1072895" y="155448"/>
                  </a:moveTo>
                  <a:lnTo>
                    <a:pt x="1097279" y="155448"/>
                  </a:lnTo>
                </a:path>
                <a:path w="3352800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52800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52800" h="640079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52800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52800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52800" h="640079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52800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52800" h="640079">
                  <a:moveTo>
                    <a:pt x="1944620" y="155448"/>
                  </a:moveTo>
                  <a:lnTo>
                    <a:pt x="1969004" y="155448"/>
                  </a:lnTo>
                </a:path>
                <a:path w="3352800" h="640079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52800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52800" h="640079">
                  <a:moveTo>
                    <a:pt x="2279900" y="155448"/>
                  </a:moveTo>
                  <a:lnTo>
                    <a:pt x="2304284" y="155448"/>
                  </a:lnTo>
                </a:path>
                <a:path w="3352800" h="640079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52800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52800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52800" h="640079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640079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52800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52800" h="640079">
                  <a:moveTo>
                    <a:pt x="2950460" y="155448"/>
                  </a:moveTo>
                  <a:lnTo>
                    <a:pt x="2974844" y="155448"/>
                  </a:lnTo>
                </a:path>
                <a:path w="3352800" h="640079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52800" h="640079">
                  <a:moveTo>
                    <a:pt x="3194300" y="155448"/>
                  </a:moveTo>
                  <a:lnTo>
                    <a:pt x="3218684" y="155448"/>
                  </a:lnTo>
                </a:path>
                <a:path w="3352800" h="640079">
                  <a:moveTo>
                    <a:pt x="3230876" y="155448"/>
                  </a:moveTo>
                  <a:lnTo>
                    <a:pt x="3249164" y="155448"/>
                  </a:lnTo>
                </a:path>
                <a:path w="3352800" h="640079">
                  <a:moveTo>
                    <a:pt x="3273548" y="155448"/>
                  </a:moveTo>
                  <a:lnTo>
                    <a:pt x="3297932" y="155448"/>
                  </a:lnTo>
                </a:path>
                <a:path w="3352800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52800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52800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52800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640079">
                  <a:moveTo>
                    <a:pt x="396240" y="164591"/>
                  </a:moveTo>
                  <a:lnTo>
                    <a:pt x="426720" y="164591"/>
                  </a:lnTo>
                </a:path>
                <a:path w="3352800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52800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52800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640079">
                  <a:moveTo>
                    <a:pt x="731519" y="164591"/>
                  </a:moveTo>
                  <a:lnTo>
                    <a:pt x="755903" y="164591"/>
                  </a:lnTo>
                </a:path>
                <a:path w="3352800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52800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52800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640079">
                  <a:moveTo>
                    <a:pt x="1066800" y="164591"/>
                  </a:moveTo>
                  <a:lnTo>
                    <a:pt x="1091183" y="164591"/>
                  </a:lnTo>
                </a:path>
                <a:path w="3352800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52800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52800" h="640079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640079">
                  <a:moveTo>
                    <a:pt x="1402076" y="164591"/>
                  </a:moveTo>
                  <a:lnTo>
                    <a:pt x="1426460" y="164591"/>
                  </a:lnTo>
                </a:path>
                <a:path w="3352800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52800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52800" h="640079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52800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52800" h="640079">
                  <a:moveTo>
                    <a:pt x="1944620" y="164591"/>
                  </a:moveTo>
                  <a:lnTo>
                    <a:pt x="1969004" y="164591"/>
                  </a:lnTo>
                </a:path>
                <a:path w="3352800" h="640079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52800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52800" h="640079">
                  <a:moveTo>
                    <a:pt x="2279900" y="164591"/>
                  </a:moveTo>
                  <a:lnTo>
                    <a:pt x="2304284" y="164591"/>
                  </a:lnTo>
                </a:path>
                <a:path w="3352800" h="640079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52800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52800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52800" h="640079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640079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52800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52800" h="640079">
                  <a:moveTo>
                    <a:pt x="2950460" y="164591"/>
                  </a:moveTo>
                  <a:lnTo>
                    <a:pt x="2974844" y="164591"/>
                  </a:lnTo>
                </a:path>
                <a:path w="3352800" h="640079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52800" h="640079">
                  <a:moveTo>
                    <a:pt x="3194300" y="164591"/>
                  </a:moveTo>
                  <a:lnTo>
                    <a:pt x="3218684" y="164591"/>
                  </a:lnTo>
                </a:path>
                <a:path w="3352800" h="640079">
                  <a:moveTo>
                    <a:pt x="3224780" y="164591"/>
                  </a:moveTo>
                  <a:lnTo>
                    <a:pt x="3243068" y="164591"/>
                  </a:lnTo>
                </a:path>
                <a:path w="3352800" h="640079">
                  <a:moveTo>
                    <a:pt x="3273548" y="164591"/>
                  </a:moveTo>
                  <a:lnTo>
                    <a:pt x="3297932" y="164591"/>
                  </a:lnTo>
                </a:path>
                <a:path w="3352800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52800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52800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640079">
                  <a:moveTo>
                    <a:pt x="390144" y="173736"/>
                  </a:moveTo>
                  <a:lnTo>
                    <a:pt x="420624" y="173736"/>
                  </a:lnTo>
                </a:path>
                <a:path w="3352800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52800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52800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640079">
                  <a:moveTo>
                    <a:pt x="725424" y="173736"/>
                  </a:moveTo>
                  <a:lnTo>
                    <a:pt x="749807" y="173736"/>
                  </a:lnTo>
                </a:path>
                <a:path w="3352800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52800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640079">
                  <a:moveTo>
                    <a:pt x="1060704" y="173736"/>
                  </a:moveTo>
                  <a:lnTo>
                    <a:pt x="1085087" y="173736"/>
                  </a:lnTo>
                </a:path>
                <a:path w="3352800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640079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640079">
                  <a:moveTo>
                    <a:pt x="1395980" y="173736"/>
                  </a:moveTo>
                  <a:lnTo>
                    <a:pt x="1420364" y="173736"/>
                  </a:lnTo>
                </a:path>
                <a:path w="3352800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640079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640079">
                  <a:moveTo>
                    <a:pt x="1731260" y="173736"/>
                  </a:moveTo>
                  <a:lnTo>
                    <a:pt x="1755644" y="173736"/>
                  </a:lnTo>
                </a:path>
                <a:path w="3352800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640079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640079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52800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640079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640079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52800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640079">
                  <a:moveTo>
                    <a:pt x="2554220" y="173736"/>
                  </a:moveTo>
                  <a:lnTo>
                    <a:pt x="2639564" y="173736"/>
                  </a:lnTo>
                </a:path>
                <a:path w="3352800" h="640079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52800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52800" h="640079">
                  <a:moveTo>
                    <a:pt x="2950460" y="173736"/>
                  </a:moveTo>
                  <a:lnTo>
                    <a:pt x="2974844" y="173736"/>
                  </a:lnTo>
                </a:path>
                <a:path w="3352800" h="640079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52800" h="640079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640079">
                  <a:moveTo>
                    <a:pt x="3224780" y="173736"/>
                  </a:moveTo>
                  <a:lnTo>
                    <a:pt x="3310124" y="173736"/>
                  </a:lnTo>
                </a:path>
                <a:path w="3352800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52800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52800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52800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640079">
                  <a:moveTo>
                    <a:pt x="384048" y="182879"/>
                  </a:moveTo>
                  <a:lnTo>
                    <a:pt x="414528" y="182879"/>
                  </a:lnTo>
                </a:path>
                <a:path w="3352800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52800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52800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52800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640079">
                  <a:moveTo>
                    <a:pt x="719328" y="182879"/>
                  </a:moveTo>
                  <a:lnTo>
                    <a:pt x="749808" y="182879"/>
                  </a:lnTo>
                </a:path>
                <a:path w="3352800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52800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640079">
                  <a:moveTo>
                    <a:pt x="1054608" y="182879"/>
                  </a:moveTo>
                  <a:lnTo>
                    <a:pt x="1078991" y="182879"/>
                  </a:lnTo>
                </a:path>
                <a:path w="3352800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640079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640079">
                  <a:moveTo>
                    <a:pt x="1389884" y="182879"/>
                  </a:moveTo>
                  <a:lnTo>
                    <a:pt x="1414268" y="182879"/>
                  </a:lnTo>
                </a:path>
                <a:path w="3352800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640079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640079">
                  <a:moveTo>
                    <a:pt x="1725164" y="182879"/>
                  </a:moveTo>
                  <a:lnTo>
                    <a:pt x="1749548" y="182879"/>
                  </a:lnTo>
                </a:path>
                <a:path w="3352800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640079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640079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52800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640079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640079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52800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640079">
                  <a:moveTo>
                    <a:pt x="2554220" y="182879"/>
                  </a:moveTo>
                  <a:lnTo>
                    <a:pt x="2639564" y="182879"/>
                  </a:lnTo>
                </a:path>
                <a:path w="3352800" h="640079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52800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52800" h="640079">
                  <a:moveTo>
                    <a:pt x="2950460" y="182879"/>
                  </a:moveTo>
                  <a:lnTo>
                    <a:pt x="2974844" y="182879"/>
                  </a:lnTo>
                </a:path>
                <a:path w="3352800" h="640079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52800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52800" h="640079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640079">
                  <a:moveTo>
                    <a:pt x="3224780" y="182879"/>
                  </a:moveTo>
                  <a:lnTo>
                    <a:pt x="3310124" y="182879"/>
                  </a:lnTo>
                </a:path>
                <a:path w="3352800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52800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52800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52800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52800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52800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52800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52800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52800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52800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640079">
                  <a:moveTo>
                    <a:pt x="713232" y="192024"/>
                  </a:moveTo>
                  <a:lnTo>
                    <a:pt x="737615" y="192024"/>
                  </a:lnTo>
                </a:path>
                <a:path w="3352800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52800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52800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640079">
                  <a:moveTo>
                    <a:pt x="1048512" y="192024"/>
                  </a:moveTo>
                  <a:lnTo>
                    <a:pt x="1072895" y="192024"/>
                  </a:lnTo>
                </a:path>
                <a:path w="3352800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52800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52800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52800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52800" h="640079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640079">
                  <a:moveTo>
                    <a:pt x="1383788" y="192024"/>
                  </a:moveTo>
                  <a:lnTo>
                    <a:pt x="1402076" y="192024"/>
                  </a:lnTo>
                </a:path>
                <a:path w="3352800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52800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52800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52800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52800" h="640079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640079">
                  <a:moveTo>
                    <a:pt x="1719068" y="192024"/>
                  </a:moveTo>
                  <a:lnTo>
                    <a:pt x="1737356" y="192024"/>
                  </a:lnTo>
                </a:path>
                <a:path w="3352800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52800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52800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52800" h="640079">
                  <a:moveTo>
                    <a:pt x="1938524" y="192024"/>
                  </a:moveTo>
                  <a:lnTo>
                    <a:pt x="1962908" y="192024"/>
                  </a:lnTo>
                </a:path>
                <a:path w="3352800" h="640079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640079">
                  <a:moveTo>
                    <a:pt x="2054348" y="192024"/>
                  </a:moveTo>
                  <a:lnTo>
                    <a:pt x="2072636" y="192024"/>
                  </a:lnTo>
                </a:path>
                <a:path w="3352800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52800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52800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52800" h="640079">
                  <a:moveTo>
                    <a:pt x="2273804" y="192024"/>
                  </a:moveTo>
                  <a:lnTo>
                    <a:pt x="2298188" y="192024"/>
                  </a:lnTo>
                </a:path>
                <a:path w="3352800" h="640079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52800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52800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52800" h="640079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640079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52800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52800" h="640079">
                  <a:moveTo>
                    <a:pt x="2895596" y="192024"/>
                  </a:moveTo>
                  <a:lnTo>
                    <a:pt x="2926076" y="192024"/>
                  </a:lnTo>
                </a:path>
                <a:path w="3352800" h="640079">
                  <a:moveTo>
                    <a:pt x="2944364" y="192024"/>
                  </a:moveTo>
                  <a:lnTo>
                    <a:pt x="2968748" y="192024"/>
                  </a:lnTo>
                </a:path>
                <a:path w="3352800" h="640079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52800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52800" h="640079">
                  <a:moveTo>
                    <a:pt x="3188204" y="192024"/>
                  </a:moveTo>
                  <a:lnTo>
                    <a:pt x="3212588" y="192024"/>
                  </a:lnTo>
                </a:path>
                <a:path w="3352800" h="640079">
                  <a:moveTo>
                    <a:pt x="3273548" y="192024"/>
                  </a:moveTo>
                  <a:lnTo>
                    <a:pt x="3297932" y="192024"/>
                  </a:lnTo>
                </a:path>
                <a:path w="3352800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52800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52800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52800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52800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52800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52800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52800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52800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52800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640079">
                  <a:moveTo>
                    <a:pt x="1048512" y="201167"/>
                  </a:moveTo>
                  <a:lnTo>
                    <a:pt x="1115568" y="201167"/>
                  </a:lnTo>
                </a:path>
                <a:path w="3352800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52800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52800" h="640079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640079">
                  <a:moveTo>
                    <a:pt x="1383788" y="201167"/>
                  </a:moveTo>
                  <a:lnTo>
                    <a:pt x="1450844" y="201167"/>
                  </a:lnTo>
                </a:path>
                <a:path w="3352800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52800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52800" h="640079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640079">
                  <a:moveTo>
                    <a:pt x="1719068" y="201167"/>
                  </a:moveTo>
                  <a:lnTo>
                    <a:pt x="1786124" y="201167"/>
                  </a:lnTo>
                </a:path>
                <a:path w="3352800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52800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52800" h="640079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640079">
                  <a:moveTo>
                    <a:pt x="2054348" y="201167"/>
                  </a:moveTo>
                  <a:lnTo>
                    <a:pt x="2121404" y="201167"/>
                  </a:lnTo>
                </a:path>
                <a:path w="3352800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52800" h="640079">
                  <a:moveTo>
                    <a:pt x="2231132" y="201167"/>
                  </a:moveTo>
                  <a:lnTo>
                    <a:pt x="2292092" y="201167"/>
                  </a:lnTo>
                </a:path>
                <a:path w="3352800" h="640079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52800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52800" h="640079">
                  <a:moveTo>
                    <a:pt x="2602988" y="201167"/>
                  </a:moveTo>
                  <a:lnTo>
                    <a:pt x="2627372" y="201167"/>
                  </a:lnTo>
                </a:path>
                <a:path w="3352800" h="640079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52800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52800" h="640079">
                  <a:moveTo>
                    <a:pt x="2901692" y="201167"/>
                  </a:moveTo>
                  <a:lnTo>
                    <a:pt x="2962652" y="201167"/>
                  </a:lnTo>
                </a:path>
                <a:path w="3352800" h="640079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52800" h="640079">
                  <a:moveTo>
                    <a:pt x="3145532" y="201167"/>
                  </a:moveTo>
                  <a:lnTo>
                    <a:pt x="3212588" y="201167"/>
                  </a:lnTo>
                </a:path>
                <a:path w="3352800" h="640079">
                  <a:moveTo>
                    <a:pt x="3273548" y="201167"/>
                  </a:moveTo>
                  <a:lnTo>
                    <a:pt x="3297932" y="201167"/>
                  </a:lnTo>
                </a:path>
                <a:path w="3352800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52800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52800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52800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52800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52800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52800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52800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52800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52800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640079">
                  <a:moveTo>
                    <a:pt x="1042416" y="210312"/>
                  </a:moveTo>
                  <a:lnTo>
                    <a:pt x="1115568" y="210312"/>
                  </a:lnTo>
                </a:path>
                <a:path w="3352800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52800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52800" h="640079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640079">
                  <a:moveTo>
                    <a:pt x="1377692" y="210312"/>
                  </a:moveTo>
                  <a:lnTo>
                    <a:pt x="1450844" y="210312"/>
                  </a:lnTo>
                </a:path>
                <a:path w="3352800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52800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52800" h="640079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640079">
                  <a:moveTo>
                    <a:pt x="1712972" y="210312"/>
                  </a:moveTo>
                  <a:lnTo>
                    <a:pt x="1786124" y="210312"/>
                  </a:lnTo>
                </a:path>
                <a:path w="3352800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52800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52800" h="640079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640079">
                  <a:moveTo>
                    <a:pt x="2048252" y="210312"/>
                  </a:moveTo>
                  <a:lnTo>
                    <a:pt x="2121404" y="210312"/>
                  </a:lnTo>
                </a:path>
                <a:path w="3352800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52800" h="640079">
                  <a:moveTo>
                    <a:pt x="2237228" y="210312"/>
                  </a:moveTo>
                  <a:lnTo>
                    <a:pt x="2292092" y="210312"/>
                  </a:lnTo>
                </a:path>
                <a:path w="3352800" h="640079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640079">
                  <a:moveTo>
                    <a:pt x="2383532" y="210312"/>
                  </a:moveTo>
                  <a:lnTo>
                    <a:pt x="2456684" y="210312"/>
                  </a:lnTo>
                </a:path>
                <a:path w="3352800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52800" h="640079">
                  <a:moveTo>
                    <a:pt x="2602988" y="210312"/>
                  </a:moveTo>
                  <a:lnTo>
                    <a:pt x="2627372" y="210312"/>
                  </a:lnTo>
                </a:path>
                <a:path w="3352800" h="640079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52800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52800" h="640079">
                  <a:moveTo>
                    <a:pt x="2907788" y="210312"/>
                  </a:moveTo>
                  <a:lnTo>
                    <a:pt x="2962652" y="210312"/>
                  </a:lnTo>
                </a:path>
                <a:path w="3352800" h="640079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52800" h="640079">
                  <a:moveTo>
                    <a:pt x="3151628" y="210312"/>
                  </a:moveTo>
                  <a:lnTo>
                    <a:pt x="3206492" y="210312"/>
                  </a:lnTo>
                </a:path>
                <a:path w="3352800" h="640079">
                  <a:moveTo>
                    <a:pt x="3273548" y="210312"/>
                  </a:moveTo>
                  <a:lnTo>
                    <a:pt x="3297932" y="210312"/>
                  </a:lnTo>
                </a:path>
                <a:path w="3352800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52800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52800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52800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52800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52800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52800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52800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52800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52800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640079">
                  <a:moveTo>
                    <a:pt x="1042416" y="219455"/>
                  </a:moveTo>
                  <a:lnTo>
                    <a:pt x="1115568" y="219455"/>
                  </a:lnTo>
                </a:path>
                <a:path w="3352800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52800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52800" h="640079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640079">
                  <a:moveTo>
                    <a:pt x="1377692" y="219455"/>
                  </a:moveTo>
                  <a:lnTo>
                    <a:pt x="1450844" y="219455"/>
                  </a:lnTo>
                </a:path>
                <a:path w="3352800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52800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52800" h="640079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640079">
                  <a:moveTo>
                    <a:pt x="1712972" y="219455"/>
                  </a:moveTo>
                  <a:lnTo>
                    <a:pt x="1786124" y="219455"/>
                  </a:lnTo>
                </a:path>
                <a:path w="3352800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52800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52800" h="640079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640079">
                  <a:moveTo>
                    <a:pt x="2048252" y="219455"/>
                  </a:moveTo>
                  <a:lnTo>
                    <a:pt x="2121404" y="219455"/>
                  </a:lnTo>
                </a:path>
                <a:path w="3352800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52800" h="640079">
                  <a:moveTo>
                    <a:pt x="2243324" y="219455"/>
                  </a:moveTo>
                  <a:lnTo>
                    <a:pt x="2279900" y="219455"/>
                  </a:lnTo>
                </a:path>
                <a:path w="3352800" h="640079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640079">
                  <a:moveTo>
                    <a:pt x="2383532" y="219455"/>
                  </a:moveTo>
                  <a:lnTo>
                    <a:pt x="2456684" y="219455"/>
                  </a:lnTo>
                </a:path>
                <a:path w="3352800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52800" h="640079">
                  <a:moveTo>
                    <a:pt x="2602988" y="219455"/>
                  </a:moveTo>
                  <a:lnTo>
                    <a:pt x="2627372" y="219455"/>
                  </a:lnTo>
                </a:path>
                <a:path w="3352800" h="640079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52800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52800" h="640079">
                  <a:moveTo>
                    <a:pt x="2913884" y="219455"/>
                  </a:moveTo>
                  <a:lnTo>
                    <a:pt x="2950460" y="219455"/>
                  </a:lnTo>
                </a:path>
                <a:path w="3352800" h="640079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52800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52800" h="640079">
                  <a:moveTo>
                    <a:pt x="3273548" y="219455"/>
                  </a:moveTo>
                  <a:lnTo>
                    <a:pt x="3297932" y="219455"/>
                  </a:lnTo>
                </a:path>
                <a:path w="3352800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640079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640079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640079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640079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640079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640079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640079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640079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640079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640079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640079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640079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640079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640079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640079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640079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640079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640079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640079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640079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640079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640079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640079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640079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640079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640079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640079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640079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640079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640079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640079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640079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640079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640079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640079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640079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640079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640079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640079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640079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640079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640079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52800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52800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52800" h="640079">
                  <a:moveTo>
                    <a:pt x="1335020" y="292607"/>
                  </a:moveTo>
                  <a:lnTo>
                    <a:pt x="1341116" y="292607"/>
                  </a:lnTo>
                </a:path>
                <a:path w="3352800" h="640079">
                  <a:moveTo>
                    <a:pt x="1670300" y="292607"/>
                  </a:moveTo>
                  <a:lnTo>
                    <a:pt x="1676396" y="292607"/>
                  </a:lnTo>
                </a:path>
                <a:path w="3352800" h="640079">
                  <a:moveTo>
                    <a:pt x="2005580" y="292607"/>
                  </a:moveTo>
                  <a:lnTo>
                    <a:pt x="2011676" y="292607"/>
                  </a:lnTo>
                </a:path>
                <a:path w="3352800" h="640079">
                  <a:moveTo>
                    <a:pt x="2340860" y="292607"/>
                  </a:moveTo>
                  <a:lnTo>
                    <a:pt x="2346956" y="292607"/>
                  </a:lnTo>
                </a:path>
                <a:path w="3352800" h="640079">
                  <a:moveTo>
                    <a:pt x="2676140" y="292607"/>
                  </a:moveTo>
                  <a:lnTo>
                    <a:pt x="2682236" y="292607"/>
                  </a:lnTo>
                </a:path>
                <a:path w="3352800" h="640079">
                  <a:moveTo>
                    <a:pt x="3011420" y="292607"/>
                  </a:moveTo>
                  <a:lnTo>
                    <a:pt x="3017516" y="292607"/>
                  </a:lnTo>
                </a:path>
                <a:path w="3352800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640079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640079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640079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640079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640079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640079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640079">
                  <a:moveTo>
                    <a:pt x="0" y="310895"/>
                  </a:moveTo>
                  <a:lnTo>
                    <a:pt x="3340608" y="310895"/>
                  </a:lnTo>
                </a:path>
                <a:path w="3352800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640079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640079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640079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640079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640079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640079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640079">
                  <a:moveTo>
                    <a:pt x="3340604" y="320039"/>
                  </a:moveTo>
                  <a:lnTo>
                    <a:pt x="3352796" y="320039"/>
                  </a:lnTo>
                </a:path>
                <a:path w="3352800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52800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52800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52800" h="640079">
                  <a:moveTo>
                    <a:pt x="1335020" y="329183"/>
                  </a:moveTo>
                  <a:lnTo>
                    <a:pt x="1341116" y="329183"/>
                  </a:lnTo>
                </a:path>
                <a:path w="3352800" h="640079">
                  <a:moveTo>
                    <a:pt x="1670300" y="329183"/>
                  </a:moveTo>
                  <a:lnTo>
                    <a:pt x="1676396" y="329183"/>
                  </a:lnTo>
                </a:path>
                <a:path w="3352800" h="640079">
                  <a:moveTo>
                    <a:pt x="2005580" y="329183"/>
                  </a:moveTo>
                  <a:lnTo>
                    <a:pt x="2011676" y="329183"/>
                  </a:lnTo>
                </a:path>
                <a:path w="3352800" h="640079">
                  <a:moveTo>
                    <a:pt x="2340860" y="329183"/>
                  </a:moveTo>
                  <a:lnTo>
                    <a:pt x="2346956" y="329183"/>
                  </a:lnTo>
                </a:path>
                <a:path w="3352800" h="640079">
                  <a:moveTo>
                    <a:pt x="2676140" y="329183"/>
                  </a:moveTo>
                  <a:lnTo>
                    <a:pt x="2682236" y="329183"/>
                  </a:lnTo>
                </a:path>
                <a:path w="3352800" h="640079">
                  <a:moveTo>
                    <a:pt x="3011420" y="329183"/>
                  </a:moveTo>
                  <a:lnTo>
                    <a:pt x="3017516" y="329183"/>
                  </a:lnTo>
                </a:path>
                <a:path w="3352800" h="640079">
                  <a:moveTo>
                    <a:pt x="3340604" y="329183"/>
                  </a:moveTo>
                  <a:lnTo>
                    <a:pt x="3346700" y="329183"/>
                  </a:lnTo>
                </a:path>
                <a:path w="3352800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640079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640079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640079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640079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640079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640079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640079">
                  <a:moveTo>
                    <a:pt x="3340604" y="338327"/>
                  </a:moveTo>
                  <a:lnTo>
                    <a:pt x="3346700" y="338327"/>
                  </a:lnTo>
                </a:path>
                <a:path w="3352800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52800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52800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52800" h="640079">
                  <a:moveTo>
                    <a:pt x="1335020" y="347471"/>
                  </a:moveTo>
                  <a:lnTo>
                    <a:pt x="1341116" y="347471"/>
                  </a:lnTo>
                </a:path>
                <a:path w="3352800" h="640079">
                  <a:moveTo>
                    <a:pt x="1670300" y="347471"/>
                  </a:moveTo>
                  <a:lnTo>
                    <a:pt x="1676396" y="347471"/>
                  </a:lnTo>
                </a:path>
                <a:path w="3352800" h="640079">
                  <a:moveTo>
                    <a:pt x="2005580" y="347471"/>
                  </a:moveTo>
                  <a:lnTo>
                    <a:pt x="2011676" y="347471"/>
                  </a:lnTo>
                </a:path>
                <a:path w="3352800" h="640079">
                  <a:moveTo>
                    <a:pt x="2340860" y="347471"/>
                  </a:moveTo>
                  <a:lnTo>
                    <a:pt x="2346956" y="347471"/>
                  </a:lnTo>
                </a:path>
                <a:path w="3352800" h="640079">
                  <a:moveTo>
                    <a:pt x="2676140" y="347471"/>
                  </a:moveTo>
                  <a:lnTo>
                    <a:pt x="2682236" y="347471"/>
                  </a:lnTo>
                </a:path>
                <a:path w="3352800" h="640079">
                  <a:moveTo>
                    <a:pt x="3011420" y="347471"/>
                  </a:moveTo>
                  <a:lnTo>
                    <a:pt x="3017516" y="347471"/>
                  </a:lnTo>
                </a:path>
                <a:path w="3352800" h="640079">
                  <a:moveTo>
                    <a:pt x="3340604" y="347471"/>
                  </a:moveTo>
                  <a:lnTo>
                    <a:pt x="3346700" y="347471"/>
                  </a:lnTo>
                </a:path>
                <a:path w="3352800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640079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640079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640079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640079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640079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640079">
                  <a:moveTo>
                    <a:pt x="3011420" y="356615"/>
                  </a:moveTo>
                  <a:lnTo>
                    <a:pt x="3017516" y="356615"/>
                  </a:lnTo>
                </a:path>
                <a:path w="3352800" h="640079">
                  <a:moveTo>
                    <a:pt x="3340604" y="356615"/>
                  </a:moveTo>
                  <a:lnTo>
                    <a:pt x="3352796" y="356615"/>
                  </a:lnTo>
                </a:path>
                <a:path w="3352800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52800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52800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52800" h="640079">
                  <a:moveTo>
                    <a:pt x="1335020" y="365759"/>
                  </a:moveTo>
                  <a:lnTo>
                    <a:pt x="1341116" y="365759"/>
                  </a:lnTo>
                </a:path>
                <a:path w="3352800" h="640079">
                  <a:moveTo>
                    <a:pt x="1670300" y="365759"/>
                  </a:moveTo>
                  <a:lnTo>
                    <a:pt x="1676396" y="365759"/>
                  </a:lnTo>
                </a:path>
                <a:path w="3352800" h="640079">
                  <a:moveTo>
                    <a:pt x="2005580" y="365759"/>
                  </a:moveTo>
                  <a:lnTo>
                    <a:pt x="2011676" y="365759"/>
                  </a:lnTo>
                </a:path>
                <a:path w="3352800" h="640079">
                  <a:moveTo>
                    <a:pt x="2340860" y="365759"/>
                  </a:moveTo>
                  <a:lnTo>
                    <a:pt x="2346956" y="365759"/>
                  </a:lnTo>
                </a:path>
                <a:path w="3352800" h="640079">
                  <a:moveTo>
                    <a:pt x="2676140" y="365759"/>
                  </a:moveTo>
                  <a:lnTo>
                    <a:pt x="2682236" y="365759"/>
                  </a:lnTo>
                </a:path>
                <a:path w="3352800" h="640079">
                  <a:moveTo>
                    <a:pt x="3011420" y="365759"/>
                  </a:moveTo>
                  <a:lnTo>
                    <a:pt x="3017516" y="365759"/>
                  </a:lnTo>
                </a:path>
                <a:path w="3352800" h="640079">
                  <a:moveTo>
                    <a:pt x="3340604" y="365759"/>
                  </a:moveTo>
                  <a:lnTo>
                    <a:pt x="3346700" y="365759"/>
                  </a:lnTo>
                </a:path>
                <a:path w="3352800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52800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52800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52800" h="640079">
                  <a:moveTo>
                    <a:pt x="1335020" y="374903"/>
                  </a:moveTo>
                  <a:lnTo>
                    <a:pt x="1341116" y="374903"/>
                  </a:lnTo>
                </a:path>
                <a:path w="3352800" h="640079">
                  <a:moveTo>
                    <a:pt x="1670300" y="374903"/>
                  </a:moveTo>
                  <a:lnTo>
                    <a:pt x="1676396" y="374903"/>
                  </a:lnTo>
                </a:path>
                <a:path w="3352800" h="640079">
                  <a:moveTo>
                    <a:pt x="2005580" y="374903"/>
                  </a:moveTo>
                  <a:lnTo>
                    <a:pt x="2011676" y="374903"/>
                  </a:lnTo>
                </a:path>
                <a:path w="3352800" h="640079">
                  <a:moveTo>
                    <a:pt x="2340860" y="374903"/>
                  </a:moveTo>
                  <a:lnTo>
                    <a:pt x="2346956" y="374903"/>
                  </a:lnTo>
                </a:path>
                <a:path w="3352800" h="640079">
                  <a:moveTo>
                    <a:pt x="2676140" y="374903"/>
                  </a:moveTo>
                  <a:lnTo>
                    <a:pt x="2682236" y="374903"/>
                  </a:lnTo>
                </a:path>
                <a:path w="3352800" h="640079">
                  <a:moveTo>
                    <a:pt x="3011420" y="374903"/>
                  </a:moveTo>
                  <a:lnTo>
                    <a:pt x="3017516" y="374903"/>
                  </a:lnTo>
                </a:path>
                <a:path w="3352800" h="640079">
                  <a:moveTo>
                    <a:pt x="3340604" y="374903"/>
                  </a:moveTo>
                  <a:lnTo>
                    <a:pt x="3346700" y="374903"/>
                  </a:lnTo>
                </a:path>
                <a:path w="3352800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640079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640079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640079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640079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640079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640079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640079">
                  <a:moveTo>
                    <a:pt x="3340604" y="384048"/>
                  </a:moveTo>
                  <a:lnTo>
                    <a:pt x="3352796" y="384048"/>
                  </a:lnTo>
                </a:path>
                <a:path w="3352800" h="640079">
                  <a:moveTo>
                    <a:pt x="79248" y="393191"/>
                  </a:moveTo>
                  <a:lnTo>
                    <a:pt x="97536" y="393191"/>
                  </a:lnTo>
                </a:path>
                <a:path w="3352800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52800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52800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52800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52800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52800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52800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52800" h="640079">
                  <a:moveTo>
                    <a:pt x="731519" y="393191"/>
                  </a:moveTo>
                  <a:lnTo>
                    <a:pt x="762000" y="393191"/>
                  </a:lnTo>
                </a:path>
                <a:path w="3352800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52800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52800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52800" h="640079">
                  <a:moveTo>
                    <a:pt x="1066800" y="393191"/>
                  </a:moveTo>
                  <a:lnTo>
                    <a:pt x="1097280" y="393191"/>
                  </a:lnTo>
                </a:path>
                <a:path w="3352800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52800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52800" h="640079">
                  <a:moveTo>
                    <a:pt x="1335020" y="393191"/>
                  </a:moveTo>
                  <a:lnTo>
                    <a:pt x="1341116" y="393191"/>
                  </a:lnTo>
                </a:path>
                <a:path w="3352800" h="640079">
                  <a:moveTo>
                    <a:pt x="1402076" y="393191"/>
                  </a:moveTo>
                  <a:lnTo>
                    <a:pt x="1432556" y="393191"/>
                  </a:lnTo>
                </a:path>
                <a:path w="3352800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52800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52800" h="640079">
                  <a:moveTo>
                    <a:pt x="1670300" y="393191"/>
                  </a:moveTo>
                  <a:lnTo>
                    <a:pt x="1676396" y="393191"/>
                  </a:lnTo>
                </a:path>
                <a:path w="3352800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52800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52800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52800" h="640079">
                  <a:moveTo>
                    <a:pt x="2005580" y="393191"/>
                  </a:moveTo>
                  <a:lnTo>
                    <a:pt x="2011676" y="393191"/>
                  </a:lnTo>
                </a:path>
                <a:path w="3352800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52800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52800" h="640079">
                  <a:moveTo>
                    <a:pt x="2225036" y="393191"/>
                  </a:moveTo>
                  <a:lnTo>
                    <a:pt x="2304284" y="393191"/>
                  </a:lnTo>
                </a:path>
                <a:path w="3352800" h="640079">
                  <a:moveTo>
                    <a:pt x="2340860" y="393191"/>
                  </a:moveTo>
                  <a:lnTo>
                    <a:pt x="2346956" y="393191"/>
                  </a:lnTo>
                </a:path>
                <a:path w="3352800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52800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52800" h="640079">
                  <a:moveTo>
                    <a:pt x="2578604" y="393191"/>
                  </a:moveTo>
                  <a:lnTo>
                    <a:pt x="2615180" y="393191"/>
                  </a:lnTo>
                </a:path>
                <a:path w="3352800" h="640079">
                  <a:moveTo>
                    <a:pt x="2676140" y="393191"/>
                  </a:moveTo>
                  <a:lnTo>
                    <a:pt x="2682236" y="393191"/>
                  </a:lnTo>
                </a:path>
                <a:path w="3352800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52800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52800" h="640079">
                  <a:moveTo>
                    <a:pt x="2919980" y="393191"/>
                  </a:moveTo>
                  <a:lnTo>
                    <a:pt x="2956556" y="393191"/>
                  </a:lnTo>
                </a:path>
                <a:path w="3352800" h="640079">
                  <a:moveTo>
                    <a:pt x="3011420" y="393191"/>
                  </a:moveTo>
                  <a:lnTo>
                    <a:pt x="3017516" y="393191"/>
                  </a:lnTo>
                </a:path>
                <a:path w="3352800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52800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52800" h="640079">
                  <a:moveTo>
                    <a:pt x="3255260" y="393191"/>
                  </a:moveTo>
                  <a:lnTo>
                    <a:pt x="3291836" y="393191"/>
                  </a:lnTo>
                </a:path>
                <a:path w="3352800" h="640079">
                  <a:moveTo>
                    <a:pt x="3340604" y="393191"/>
                  </a:moveTo>
                  <a:lnTo>
                    <a:pt x="3346700" y="393191"/>
                  </a:lnTo>
                </a:path>
                <a:path w="3352800" h="640079">
                  <a:moveTo>
                    <a:pt x="73152" y="402336"/>
                  </a:moveTo>
                  <a:lnTo>
                    <a:pt x="97535" y="402336"/>
                  </a:lnTo>
                </a:path>
                <a:path w="3352800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52800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52800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52800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52800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52800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640079">
                  <a:moveTo>
                    <a:pt x="719328" y="402336"/>
                  </a:moveTo>
                  <a:lnTo>
                    <a:pt x="768095" y="402336"/>
                  </a:lnTo>
                </a:path>
                <a:path w="3352800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52800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52800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640079">
                  <a:moveTo>
                    <a:pt x="1054608" y="402336"/>
                  </a:moveTo>
                  <a:lnTo>
                    <a:pt x="1103375" y="402336"/>
                  </a:lnTo>
                </a:path>
                <a:path w="3352800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52800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52800" h="640079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640079">
                  <a:moveTo>
                    <a:pt x="1389884" y="402336"/>
                  </a:moveTo>
                  <a:lnTo>
                    <a:pt x="1438652" y="402336"/>
                  </a:lnTo>
                </a:path>
                <a:path w="3352800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52800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52800" h="640079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640079">
                  <a:moveTo>
                    <a:pt x="1725164" y="402336"/>
                  </a:moveTo>
                  <a:lnTo>
                    <a:pt x="1773932" y="402336"/>
                  </a:lnTo>
                </a:path>
                <a:path w="3352800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52800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52800" h="640079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52800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52800" h="640079">
                  <a:moveTo>
                    <a:pt x="2225036" y="402336"/>
                  </a:moveTo>
                  <a:lnTo>
                    <a:pt x="2304284" y="402336"/>
                  </a:lnTo>
                </a:path>
                <a:path w="3352800" h="640079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52800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52800" h="640079">
                  <a:moveTo>
                    <a:pt x="2572508" y="402336"/>
                  </a:moveTo>
                  <a:lnTo>
                    <a:pt x="2621276" y="402336"/>
                  </a:lnTo>
                </a:path>
                <a:path w="3352800" h="640079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52800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52800" h="640079">
                  <a:moveTo>
                    <a:pt x="2907788" y="402336"/>
                  </a:moveTo>
                  <a:lnTo>
                    <a:pt x="2962652" y="402336"/>
                  </a:lnTo>
                </a:path>
                <a:path w="3352800" h="640079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52800" h="640079">
                  <a:moveTo>
                    <a:pt x="3151628" y="402336"/>
                  </a:moveTo>
                  <a:lnTo>
                    <a:pt x="3206492" y="402336"/>
                  </a:lnTo>
                </a:path>
                <a:path w="3352800" h="640079">
                  <a:moveTo>
                    <a:pt x="3243068" y="402336"/>
                  </a:moveTo>
                  <a:lnTo>
                    <a:pt x="3297932" y="402336"/>
                  </a:lnTo>
                </a:path>
                <a:path w="3352800" h="640079">
                  <a:moveTo>
                    <a:pt x="3340604" y="402336"/>
                  </a:moveTo>
                  <a:lnTo>
                    <a:pt x="3346700" y="402336"/>
                  </a:lnTo>
                </a:path>
                <a:path w="3352800" h="640079">
                  <a:moveTo>
                    <a:pt x="67056" y="411479"/>
                  </a:moveTo>
                  <a:lnTo>
                    <a:pt x="97536" y="411479"/>
                  </a:lnTo>
                </a:path>
                <a:path w="3352800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52800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52800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52800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52800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52800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52800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52800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52800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52800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52800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52800" h="640079">
                  <a:moveTo>
                    <a:pt x="1048512" y="411479"/>
                  </a:moveTo>
                  <a:lnTo>
                    <a:pt x="1109472" y="411479"/>
                  </a:lnTo>
                </a:path>
                <a:path w="3352800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52800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52800" h="640079">
                  <a:moveTo>
                    <a:pt x="1335020" y="411479"/>
                  </a:moveTo>
                  <a:lnTo>
                    <a:pt x="1341116" y="411479"/>
                  </a:lnTo>
                </a:path>
                <a:path w="3352800" h="640079">
                  <a:moveTo>
                    <a:pt x="1383788" y="411479"/>
                  </a:moveTo>
                  <a:lnTo>
                    <a:pt x="1444748" y="411479"/>
                  </a:lnTo>
                </a:path>
                <a:path w="3352800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52800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52800" h="640079">
                  <a:moveTo>
                    <a:pt x="1670300" y="411479"/>
                  </a:moveTo>
                  <a:lnTo>
                    <a:pt x="1676396" y="411479"/>
                  </a:lnTo>
                </a:path>
                <a:path w="3352800" h="640079">
                  <a:moveTo>
                    <a:pt x="1719068" y="411479"/>
                  </a:moveTo>
                  <a:lnTo>
                    <a:pt x="1780028" y="411479"/>
                  </a:lnTo>
                </a:path>
                <a:path w="3352800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52800" h="640079">
                  <a:moveTo>
                    <a:pt x="1895852" y="411479"/>
                  </a:moveTo>
                  <a:lnTo>
                    <a:pt x="1962908" y="411479"/>
                  </a:lnTo>
                </a:path>
                <a:path w="3352800" h="640079">
                  <a:moveTo>
                    <a:pt x="2005580" y="411479"/>
                  </a:moveTo>
                  <a:lnTo>
                    <a:pt x="2011676" y="411479"/>
                  </a:lnTo>
                </a:path>
                <a:path w="3352800" h="640079">
                  <a:moveTo>
                    <a:pt x="2054348" y="411479"/>
                  </a:moveTo>
                  <a:lnTo>
                    <a:pt x="2115308" y="411479"/>
                  </a:lnTo>
                </a:path>
                <a:path w="3352800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52800" h="640079">
                  <a:moveTo>
                    <a:pt x="2225036" y="411479"/>
                  </a:moveTo>
                  <a:lnTo>
                    <a:pt x="2304284" y="411479"/>
                  </a:lnTo>
                </a:path>
                <a:path w="3352800" h="640079">
                  <a:moveTo>
                    <a:pt x="2340860" y="411479"/>
                  </a:moveTo>
                  <a:lnTo>
                    <a:pt x="2346956" y="411479"/>
                  </a:lnTo>
                </a:path>
                <a:path w="3352800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52800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52800" h="640079">
                  <a:moveTo>
                    <a:pt x="2566412" y="411479"/>
                  </a:moveTo>
                  <a:lnTo>
                    <a:pt x="2627372" y="411479"/>
                  </a:lnTo>
                </a:path>
                <a:path w="3352800" h="640079">
                  <a:moveTo>
                    <a:pt x="2676140" y="411479"/>
                  </a:moveTo>
                  <a:lnTo>
                    <a:pt x="2682236" y="411479"/>
                  </a:lnTo>
                </a:path>
                <a:path w="3352800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52800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52800" h="640079">
                  <a:moveTo>
                    <a:pt x="2901692" y="411479"/>
                  </a:moveTo>
                  <a:lnTo>
                    <a:pt x="2968748" y="411479"/>
                  </a:lnTo>
                </a:path>
                <a:path w="3352800" h="640079">
                  <a:moveTo>
                    <a:pt x="3011420" y="411479"/>
                  </a:moveTo>
                  <a:lnTo>
                    <a:pt x="3017516" y="411479"/>
                  </a:lnTo>
                </a:path>
                <a:path w="3352800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52800" h="640079">
                  <a:moveTo>
                    <a:pt x="3145532" y="411479"/>
                  </a:moveTo>
                  <a:lnTo>
                    <a:pt x="3212588" y="411479"/>
                  </a:lnTo>
                </a:path>
                <a:path w="3352800" h="640079">
                  <a:moveTo>
                    <a:pt x="3236972" y="411479"/>
                  </a:moveTo>
                  <a:lnTo>
                    <a:pt x="3304028" y="411479"/>
                  </a:lnTo>
                </a:path>
                <a:path w="3352800" h="640079">
                  <a:moveTo>
                    <a:pt x="3340604" y="411479"/>
                  </a:moveTo>
                  <a:lnTo>
                    <a:pt x="3346700" y="411479"/>
                  </a:lnTo>
                </a:path>
                <a:path w="3352800" h="640079">
                  <a:moveTo>
                    <a:pt x="60960" y="420624"/>
                  </a:moveTo>
                  <a:lnTo>
                    <a:pt x="97536" y="420624"/>
                  </a:lnTo>
                </a:path>
                <a:path w="3352800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52800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52800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52800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52800" h="640079">
                  <a:moveTo>
                    <a:pt x="420624" y="420624"/>
                  </a:moveTo>
                  <a:lnTo>
                    <a:pt x="445007" y="420624"/>
                  </a:lnTo>
                </a:path>
                <a:path w="3352800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52800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52800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52800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52800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640079">
                  <a:moveTo>
                    <a:pt x="713232" y="420624"/>
                  </a:moveTo>
                  <a:lnTo>
                    <a:pt x="737615" y="420624"/>
                  </a:lnTo>
                </a:path>
                <a:path w="3352800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52800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52800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52800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52800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52800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640079">
                  <a:moveTo>
                    <a:pt x="1048512" y="420624"/>
                  </a:moveTo>
                  <a:lnTo>
                    <a:pt x="1072895" y="420624"/>
                  </a:lnTo>
                </a:path>
                <a:path w="3352800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52800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52800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52800" h="640079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640079">
                  <a:moveTo>
                    <a:pt x="1383788" y="420624"/>
                  </a:moveTo>
                  <a:lnTo>
                    <a:pt x="1402076" y="420624"/>
                  </a:lnTo>
                </a:path>
                <a:path w="3352800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52800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52800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52800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52800" h="640079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640079">
                  <a:moveTo>
                    <a:pt x="1719068" y="420624"/>
                  </a:moveTo>
                  <a:lnTo>
                    <a:pt x="1737356" y="420624"/>
                  </a:lnTo>
                </a:path>
                <a:path w="3352800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52800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52800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52800" h="640079">
                  <a:moveTo>
                    <a:pt x="1938524" y="420624"/>
                  </a:moveTo>
                  <a:lnTo>
                    <a:pt x="1969004" y="420624"/>
                  </a:lnTo>
                </a:path>
                <a:path w="3352800" h="640079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640079">
                  <a:moveTo>
                    <a:pt x="2054348" y="420624"/>
                  </a:moveTo>
                  <a:lnTo>
                    <a:pt x="2072636" y="420624"/>
                  </a:lnTo>
                </a:path>
                <a:path w="3352800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52800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52800" h="640079">
                  <a:moveTo>
                    <a:pt x="2273804" y="420624"/>
                  </a:moveTo>
                  <a:lnTo>
                    <a:pt x="2304284" y="420624"/>
                  </a:lnTo>
                </a:path>
                <a:path w="3352800" h="640079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52800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52800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52800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52800" h="640079">
                  <a:moveTo>
                    <a:pt x="2560316" y="420624"/>
                  </a:moveTo>
                  <a:lnTo>
                    <a:pt x="2590796" y="420624"/>
                  </a:lnTo>
                </a:path>
                <a:path w="3352800" h="640079">
                  <a:moveTo>
                    <a:pt x="2602988" y="420624"/>
                  </a:moveTo>
                  <a:lnTo>
                    <a:pt x="2633468" y="420624"/>
                  </a:lnTo>
                </a:path>
                <a:path w="3352800" h="640079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52800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52800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52800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52800" h="640079">
                  <a:moveTo>
                    <a:pt x="2901692" y="420624"/>
                  </a:moveTo>
                  <a:lnTo>
                    <a:pt x="2926076" y="420624"/>
                  </a:lnTo>
                </a:path>
                <a:path w="3352800" h="640079">
                  <a:moveTo>
                    <a:pt x="2944364" y="420624"/>
                  </a:moveTo>
                  <a:lnTo>
                    <a:pt x="2974844" y="420624"/>
                  </a:lnTo>
                </a:path>
                <a:path w="3352800" h="640079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52800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52800" h="640079">
                  <a:moveTo>
                    <a:pt x="3188204" y="420624"/>
                  </a:moveTo>
                  <a:lnTo>
                    <a:pt x="3218684" y="420624"/>
                  </a:lnTo>
                </a:path>
                <a:path w="3352800" h="640079">
                  <a:moveTo>
                    <a:pt x="3236972" y="420624"/>
                  </a:moveTo>
                  <a:lnTo>
                    <a:pt x="3261356" y="420624"/>
                  </a:lnTo>
                </a:path>
                <a:path w="3352800" h="640079">
                  <a:moveTo>
                    <a:pt x="3279644" y="420624"/>
                  </a:moveTo>
                  <a:lnTo>
                    <a:pt x="3310124" y="420624"/>
                  </a:lnTo>
                </a:path>
                <a:path w="3352800" h="640079">
                  <a:moveTo>
                    <a:pt x="3340604" y="420624"/>
                  </a:moveTo>
                  <a:lnTo>
                    <a:pt x="3352796" y="420624"/>
                  </a:lnTo>
                </a:path>
                <a:path w="3352800" h="640079">
                  <a:moveTo>
                    <a:pt x="48768" y="429767"/>
                  </a:moveTo>
                  <a:lnTo>
                    <a:pt x="97535" y="429767"/>
                  </a:lnTo>
                </a:path>
                <a:path w="3352800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52800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52800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52800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52800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52800" h="640079">
                  <a:moveTo>
                    <a:pt x="426719" y="429767"/>
                  </a:moveTo>
                  <a:lnTo>
                    <a:pt x="445008" y="429767"/>
                  </a:lnTo>
                </a:path>
                <a:path w="3352800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52800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52800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52800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52800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52800" h="640079">
                  <a:moveTo>
                    <a:pt x="707136" y="429767"/>
                  </a:moveTo>
                  <a:lnTo>
                    <a:pt x="731519" y="429767"/>
                  </a:lnTo>
                </a:path>
                <a:path w="3352800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52800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52800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52800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52800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52800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52800" h="640079">
                  <a:moveTo>
                    <a:pt x="1042416" y="429767"/>
                  </a:moveTo>
                  <a:lnTo>
                    <a:pt x="1066799" y="429767"/>
                  </a:lnTo>
                </a:path>
                <a:path w="3352800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52800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52800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52800" h="640079">
                  <a:moveTo>
                    <a:pt x="1335020" y="429767"/>
                  </a:moveTo>
                  <a:lnTo>
                    <a:pt x="1341116" y="429767"/>
                  </a:lnTo>
                </a:path>
                <a:path w="3352800" h="640079">
                  <a:moveTo>
                    <a:pt x="1377692" y="429767"/>
                  </a:moveTo>
                  <a:lnTo>
                    <a:pt x="1402076" y="429767"/>
                  </a:lnTo>
                </a:path>
                <a:path w="3352800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52800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52800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52800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52800" h="640079">
                  <a:moveTo>
                    <a:pt x="1670300" y="429767"/>
                  </a:moveTo>
                  <a:lnTo>
                    <a:pt x="1676396" y="429767"/>
                  </a:lnTo>
                </a:path>
                <a:path w="3352800" h="640079">
                  <a:moveTo>
                    <a:pt x="1712972" y="429767"/>
                  </a:moveTo>
                  <a:lnTo>
                    <a:pt x="1731260" y="429767"/>
                  </a:lnTo>
                </a:path>
                <a:path w="3352800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52800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52800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52800" h="640079">
                  <a:moveTo>
                    <a:pt x="1944620" y="429767"/>
                  </a:moveTo>
                  <a:lnTo>
                    <a:pt x="1969004" y="429767"/>
                  </a:lnTo>
                </a:path>
                <a:path w="3352800" h="640079">
                  <a:moveTo>
                    <a:pt x="2005580" y="429767"/>
                  </a:moveTo>
                  <a:lnTo>
                    <a:pt x="2011676" y="429767"/>
                  </a:lnTo>
                </a:path>
                <a:path w="3352800" h="640079">
                  <a:moveTo>
                    <a:pt x="2048252" y="429767"/>
                  </a:moveTo>
                  <a:lnTo>
                    <a:pt x="2066540" y="429767"/>
                  </a:lnTo>
                </a:path>
                <a:path w="3352800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52800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52800" h="640079">
                  <a:moveTo>
                    <a:pt x="2267708" y="429767"/>
                  </a:moveTo>
                  <a:lnTo>
                    <a:pt x="2298188" y="429767"/>
                  </a:lnTo>
                </a:path>
                <a:path w="3352800" h="640079">
                  <a:moveTo>
                    <a:pt x="2340860" y="429767"/>
                  </a:moveTo>
                  <a:lnTo>
                    <a:pt x="2346956" y="429767"/>
                  </a:lnTo>
                </a:path>
                <a:path w="3352800" h="640079">
                  <a:moveTo>
                    <a:pt x="2383532" y="429767"/>
                  </a:moveTo>
                  <a:lnTo>
                    <a:pt x="2401820" y="429767"/>
                  </a:lnTo>
                </a:path>
                <a:path w="3352800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52800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52800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52800" h="640079">
                  <a:moveTo>
                    <a:pt x="2560316" y="429767"/>
                  </a:moveTo>
                  <a:lnTo>
                    <a:pt x="2584700" y="429767"/>
                  </a:lnTo>
                </a:path>
                <a:path w="3352800" h="640079">
                  <a:moveTo>
                    <a:pt x="2609084" y="429767"/>
                  </a:moveTo>
                  <a:lnTo>
                    <a:pt x="2633468" y="429767"/>
                  </a:lnTo>
                </a:path>
                <a:path w="3352800" h="640079">
                  <a:moveTo>
                    <a:pt x="2676140" y="429767"/>
                  </a:moveTo>
                  <a:lnTo>
                    <a:pt x="2682236" y="429767"/>
                  </a:lnTo>
                </a:path>
                <a:path w="3352800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52800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52800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52800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52800" h="640079">
                  <a:moveTo>
                    <a:pt x="2895596" y="429767"/>
                  </a:moveTo>
                  <a:lnTo>
                    <a:pt x="2919980" y="429767"/>
                  </a:lnTo>
                </a:path>
                <a:path w="3352800" h="640079">
                  <a:moveTo>
                    <a:pt x="2950460" y="429767"/>
                  </a:moveTo>
                  <a:lnTo>
                    <a:pt x="2974844" y="429767"/>
                  </a:lnTo>
                </a:path>
                <a:path w="3352800" h="640079">
                  <a:moveTo>
                    <a:pt x="3011420" y="429767"/>
                  </a:moveTo>
                  <a:lnTo>
                    <a:pt x="3017516" y="429767"/>
                  </a:lnTo>
                </a:path>
                <a:path w="3352800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52800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52800" h="640079">
                  <a:moveTo>
                    <a:pt x="3194300" y="429767"/>
                  </a:moveTo>
                  <a:lnTo>
                    <a:pt x="3218684" y="429767"/>
                  </a:lnTo>
                </a:path>
                <a:path w="3352800" h="640079">
                  <a:moveTo>
                    <a:pt x="3230876" y="429767"/>
                  </a:moveTo>
                  <a:lnTo>
                    <a:pt x="3255260" y="429767"/>
                  </a:lnTo>
                </a:path>
                <a:path w="3352800" h="640079">
                  <a:moveTo>
                    <a:pt x="3285740" y="429767"/>
                  </a:moveTo>
                  <a:lnTo>
                    <a:pt x="3310124" y="429767"/>
                  </a:lnTo>
                </a:path>
                <a:path w="3352800" h="640079">
                  <a:moveTo>
                    <a:pt x="3340604" y="429767"/>
                  </a:moveTo>
                  <a:lnTo>
                    <a:pt x="3346700" y="429767"/>
                  </a:lnTo>
                </a:path>
                <a:path w="3352800" h="640079">
                  <a:moveTo>
                    <a:pt x="42672" y="438912"/>
                  </a:moveTo>
                  <a:lnTo>
                    <a:pt x="97536" y="438912"/>
                  </a:lnTo>
                </a:path>
                <a:path w="3352800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52800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52800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52800" h="640079">
                  <a:moveTo>
                    <a:pt x="426719" y="438912"/>
                  </a:moveTo>
                  <a:lnTo>
                    <a:pt x="445008" y="438912"/>
                  </a:lnTo>
                </a:path>
                <a:path w="3352800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52800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52800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52800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52800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640079">
                  <a:moveTo>
                    <a:pt x="707136" y="438912"/>
                  </a:moveTo>
                  <a:lnTo>
                    <a:pt x="731519" y="438912"/>
                  </a:lnTo>
                </a:path>
                <a:path w="3352800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52800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52800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52800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52800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640079">
                  <a:moveTo>
                    <a:pt x="1042416" y="438912"/>
                  </a:moveTo>
                  <a:lnTo>
                    <a:pt x="1066799" y="438912"/>
                  </a:lnTo>
                </a:path>
                <a:path w="3352800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52800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52800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52800" h="640079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640079">
                  <a:moveTo>
                    <a:pt x="1377692" y="438912"/>
                  </a:moveTo>
                  <a:lnTo>
                    <a:pt x="1402076" y="438912"/>
                  </a:lnTo>
                </a:path>
                <a:path w="3352800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52800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52800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52800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640079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640079">
                  <a:moveTo>
                    <a:pt x="1712972" y="438912"/>
                  </a:moveTo>
                  <a:lnTo>
                    <a:pt x="1731260" y="438912"/>
                  </a:lnTo>
                </a:path>
                <a:path w="3352800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52800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52800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52800" h="640079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640079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640079">
                  <a:moveTo>
                    <a:pt x="2048252" y="438912"/>
                  </a:moveTo>
                  <a:lnTo>
                    <a:pt x="2066540" y="438912"/>
                  </a:lnTo>
                </a:path>
                <a:path w="3352800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52800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52800" h="640079">
                  <a:moveTo>
                    <a:pt x="2267708" y="438912"/>
                  </a:moveTo>
                  <a:lnTo>
                    <a:pt x="2292092" y="438912"/>
                  </a:lnTo>
                </a:path>
                <a:path w="3352800" h="640079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640079">
                  <a:moveTo>
                    <a:pt x="2383532" y="438912"/>
                  </a:moveTo>
                  <a:lnTo>
                    <a:pt x="2401820" y="438912"/>
                  </a:lnTo>
                </a:path>
                <a:path w="3352800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52800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52800" h="640079">
                  <a:moveTo>
                    <a:pt x="2609084" y="438912"/>
                  </a:moveTo>
                  <a:lnTo>
                    <a:pt x="2633468" y="438912"/>
                  </a:lnTo>
                </a:path>
                <a:path w="3352800" h="640079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52800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52800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52800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52800" h="640079">
                  <a:moveTo>
                    <a:pt x="2895596" y="438912"/>
                  </a:moveTo>
                  <a:lnTo>
                    <a:pt x="2919980" y="438912"/>
                  </a:lnTo>
                </a:path>
                <a:path w="3352800" h="640079">
                  <a:moveTo>
                    <a:pt x="2950460" y="438912"/>
                  </a:moveTo>
                  <a:lnTo>
                    <a:pt x="2974844" y="438912"/>
                  </a:lnTo>
                </a:path>
                <a:path w="3352800" h="640079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52800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52800" h="640079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640079">
                  <a:moveTo>
                    <a:pt x="3230876" y="438912"/>
                  </a:moveTo>
                  <a:lnTo>
                    <a:pt x="3255260" y="438912"/>
                  </a:lnTo>
                </a:path>
                <a:path w="3352800" h="640079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640079">
                  <a:moveTo>
                    <a:pt x="3340604" y="438912"/>
                  </a:moveTo>
                  <a:lnTo>
                    <a:pt x="3346700" y="438912"/>
                  </a:lnTo>
                </a:path>
                <a:path w="3352800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52800" h="640079">
                  <a:moveTo>
                    <a:pt x="73152" y="448055"/>
                  </a:moveTo>
                  <a:lnTo>
                    <a:pt x="97535" y="448055"/>
                  </a:lnTo>
                </a:path>
                <a:path w="3352800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52800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52800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52800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52800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52800" h="640079">
                  <a:moveTo>
                    <a:pt x="426719" y="448055"/>
                  </a:moveTo>
                  <a:lnTo>
                    <a:pt x="445008" y="448055"/>
                  </a:lnTo>
                </a:path>
                <a:path w="3352800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52800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52800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52800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52800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52800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52800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52800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52800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52800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52800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52800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52800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52800" h="640079">
                  <a:moveTo>
                    <a:pt x="1335020" y="448055"/>
                  </a:moveTo>
                  <a:lnTo>
                    <a:pt x="1341116" y="448055"/>
                  </a:lnTo>
                </a:path>
                <a:path w="3352800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52800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52800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52800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52800" h="640079">
                  <a:moveTo>
                    <a:pt x="1670300" y="448055"/>
                  </a:moveTo>
                  <a:lnTo>
                    <a:pt x="1676396" y="448055"/>
                  </a:lnTo>
                </a:path>
                <a:path w="3352800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52800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52800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52800" h="640079">
                  <a:moveTo>
                    <a:pt x="1944620" y="448055"/>
                  </a:moveTo>
                  <a:lnTo>
                    <a:pt x="1969004" y="448055"/>
                  </a:lnTo>
                </a:path>
                <a:path w="3352800" h="640079">
                  <a:moveTo>
                    <a:pt x="2005580" y="448055"/>
                  </a:moveTo>
                  <a:lnTo>
                    <a:pt x="2011676" y="448055"/>
                  </a:lnTo>
                </a:path>
                <a:path w="3352800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52800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52800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52800" h="640079">
                  <a:moveTo>
                    <a:pt x="2261612" y="448055"/>
                  </a:moveTo>
                  <a:lnTo>
                    <a:pt x="2285996" y="448055"/>
                  </a:lnTo>
                </a:path>
                <a:path w="3352800" h="640079">
                  <a:moveTo>
                    <a:pt x="2340860" y="448055"/>
                  </a:moveTo>
                  <a:lnTo>
                    <a:pt x="2346956" y="448055"/>
                  </a:lnTo>
                </a:path>
                <a:path w="3352800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52800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52800" h="640079">
                  <a:moveTo>
                    <a:pt x="2602988" y="448055"/>
                  </a:moveTo>
                  <a:lnTo>
                    <a:pt x="2627372" y="448055"/>
                  </a:lnTo>
                </a:path>
                <a:path w="3352800" h="640079">
                  <a:moveTo>
                    <a:pt x="2676140" y="448055"/>
                  </a:moveTo>
                  <a:lnTo>
                    <a:pt x="2682236" y="448055"/>
                  </a:lnTo>
                </a:path>
                <a:path w="3352800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52800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52800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52800" h="640079">
                  <a:moveTo>
                    <a:pt x="2950460" y="448055"/>
                  </a:moveTo>
                  <a:lnTo>
                    <a:pt x="2974844" y="448055"/>
                  </a:lnTo>
                </a:path>
                <a:path w="3352800" h="640079">
                  <a:moveTo>
                    <a:pt x="3011420" y="448055"/>
                  </a:moveTo>
                  <a:lnTo>
                    <a:pt x="3017516" y="448055"/>
                  </a:lnTo>
                </a:path>
                <a:path w="3352800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52800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52800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52800" h="640079">
                  <a:moveTo>
                    <a:pt x="3194300" y="448055"/>
                  </a:moveTo>
                  <a:lnTo>
                    <a:pt x="3218684" y="448055"/>
                  </a:lnTo>
                </a:path>
                <a:path w="3352800" h="640079">
                  <a:moveTo>
                    <a:pt x="3285740" y="448055"/>
                  </a:moveTo>
                  <a:lnTo>
                    <a:pt x="3310124" y="448055"/>
                  </a:lnTo>
                </a:path>
                <a:path w="3352800" h="640079">
                  <a:moveTo>
                    <a:pt x="3340604" y="448055"/>
                  </a:moveTo>
                  <a:lnTo>
                    <a:pt x="3346700" y="448055"/>
                  </a:lnTo>
                </a:path>
                <a:path w="3352800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52800" h="640079">
                  <a:moveTo>
                    <a:pt x="73152" y="457200"/>
                  </a:moveTo>
                  <a:lnTo>
                    <a:pt x="97535" y="457200"/>
                  </a:lnTo>
                </a:path>
                <a:path w="3352800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52800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52800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52800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52800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640079">
                  <a:moveTo>
                    <a:pt x="426719" y="457200"/>
                  </a:moveTo>
                  <a:lnTo>
                    <a:pt x="445008" y="457200"/>
                  </a:lnTo>
                </a:path>
                <a:path w="3352800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52800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52800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52800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52800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52800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52800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52800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52800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52800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52800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52800" h="640079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52800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52800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640079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52800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52800" h="640079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640079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52800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52800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52800" h="640079">
                  <a:moveTo>
                    <a:pt x="2255516" y="457200"/>
                  </a:moveTo>
                  <a:lnTo>
                    <a:pt x="2285996" y="457200"/>
                  </a:lnTo>
                </a:path>
                <a:path w="3352800" h="640079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52800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52800" h="640079">
                  <a:moveTo>
                    <a:pt x="2590796" y="457200"/>
                  </a:moveTo>
                  <a:lnTo>
                    <a:pt x="2627372" y="457200"/>
                  </a:lnTo>
                </a:path>
                <a:path w="3352800" h="640079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52800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52800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52800" h="640079">
                  <a:moveTo>
                    <a:pt x="2950460" y="457200"/>
                  </a:moveTo>
                  <a:lnTo>
                    <a:pt x="2974844" y="457200"/>
                  </a:lnTo>
                </a:path>
                <a:path w="3352800" h="640079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52800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52800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52800" h="640079">
                  <a:moveTo>
                    <a:pt x="3188204" y="457200"/>
                  </a:moveTo>
                  <a:lnTo>
                    <a:pt x="3212588" y="457200"/>
                  </a:lnTo>
                </a:path>
                <a:path w="3352800" h="640079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640079">
                  <a:moveTo>
                    <a:pt x="3340604" y="457200"/>
                  </a:moveTo>
                  <a:lnTo>
                    <a:pt x="3352796" y="457200"/>
                  </a:lnTo>
                </a:path>
                <a:path w="3352800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52800" h="640079">
                  <a:moveTo>
                    <a:pt x="73152" y="466343"/>
                  </a:moveTo>
                  <a:lnTo>
                    <a:pt x="97535" y="466343"/>
                  </a:lnTo>
                </a:path>
                <a:path w="3352800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52800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52800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52800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52800" h="640079">
                  <a:moveTo>
                    <a:pt x="420624" y="466343"/>
                  </a:moveTo>
                  <a:lnTo>
                    <a:pt x="438912" y="466343"/>
                  </a:lnTo>
                </a:path>
                <a:path w="3352800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52800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52800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52800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52800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52800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52800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52800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52800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52800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52800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52800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52800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52800" h="640079">
                  <a:moveTo>
                    <a:pt x="1335020" y="466343"/>
                  </a:moveTo>
                  <a:lnTo>
                    <a:pt x="1341116" y="466343"/>
                  </a:lnTo>
                </a:path>
                <a:path w="3352800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52800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52800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52800" h="640079">
                  <a:moveTo>
                    <a:pt x="1670300" y="466343"/>
                  </a:moveTo>
                  <a:lnTo>
                    <a:pt x="1676396" y="466343"/>
                  </a:lnTo>
                </a:path>
                <a:path w="3352800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52800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52800" h="640079">
                  <a:moveTo>
                    <a:pt x="1938524" y="466343"/>
                  </a:moveTo>
                  <a:lnTo>
                    <a:pt x="1962908" y="466343"/>
                  </a:lnTo>
                </a:path>
                <a:path w="3352800" h="640079">
                  <a:moveTo>
                    <a:pt x="2005580" y="466343"/>
                  </a:moveTo>
                  <a:lnTo>
                    <a:pt x="2011676" y="466343"/>
                  </a:lnTo>
                </a:path>
                <a:path w="3352800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52800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52800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52800" h="640079">
                  <a:moveTo>
                    <a:pt x="2255516" y="466343"/>
                  </a:moveTo>
                  <a:lnTo>
                    <a:pt x="2279900" y="466343"/>
                  </a:lnTo>
                </a:path>
                <a:path w="3352800" h="640079">
                  <a:moveTo>
                    <a:pt x="2340860" y="466343"/>
                  </a:moveTo>
                  <a:lnTo>
                    <a:pt x="2346956" y="466343"/>
                  </a:lnTo>
                </a:path>
                <a:path w="3352800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52800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52800" h="640079">
                  <a:moveTo>
                    <a:pt x="2590796" y="466343"/>
                  </a:moveTo>
                  <a:lnTo>
                    <a:pt x="2615180" y="466343"/>
                  </a:lnTo>
                </a:path>
                <a:path w="3352800" h="640079">
                  <a:moveTo>
                    <a:pt x="2676140" y="466343"/>
                  </a:moveTo>
                  <a:lnTo>
                    <a:pt x="2682236" y="466343"/>
                  </a:lnTo>
                </a:path>
                <a:path w="3352800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52800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52800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52800" h="640079">
                  <a:moveTo>
                    <a:pt x="2944364" y="466343"/>
                  </a:moveTo>
                  <a:lnTo>
                    <a:pt x="2968748" y="466343"/>
                  </a:lnTo>
                </a:path>
                <a:path w="3352800" h="640079">
                  <a:moveTo>
                    <a:pt x="3011420" y="466343"/>
                  </a:moveTo>
                  <a:lnTo>
                    <a:pt x="3017516" y="466343"/>
                  </a:lnTo>
                </a:path>
                <a:path w="3352800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52800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52800" h="640079">
                  <a:moveTo>
                    <a:pt x="3151628" y="466343"/>
                  </a:moveTo>
                  <a:lnTo>
                    <a:pt x="3206492" y="466343"/>
                  </a:lnTo>
                </a:path>
                <a:path w="3352800" h="640079">
                  <a:moveTo>
                    <a:pt x="3279644" y="466343"/>
                  </a:moveTo>
                  <a:lnTo>
                    <a:pt x="3304028" y="466343"/>
                  </a:lnTo>
                </a:path>
                <a:path w="3352800" h="640079">
                  <a:moveTo>
                    <a:pt x="3340604" y="466343"/>
                  </a:moveTo>
                  <a:lnTo>
                    <a:pt x="3346700" y="466343"/>
                  </a:lnTo>
                </a:path>
                <a:path w="3352800" h="640079">
                  <a:moveTo>
                    <a:pt x="73152" y="475488"/>
                  </a:moveTo>
                  <a:lnTo>
                    <a:pt x="97535" y="475488"/>
                  </a:lnTo>
                </a:path>
                <a:path w="3352800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52800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52800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52800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640079">
                  <a:moveTo>
                    <a:pt x="408431" y="475488"/>
                  </a:moveTo>
                  <a:lnTo>
                    <a:pt x="432815" y="475488"/>
                  </a:lnTo>
                </a:path>
                <a:path w="3352800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52800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52800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52800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52800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640079">
                  <a:moveTo>
                    <a:pt x="743712" y="475488"/>
                  </a:moveTo>
                  <a:lnTo>
                    <a:pt x="768095" y="475488"/>
                  </a:lnTo>
                </a:path>
                <a:path w="3352800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52800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52800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640079">
                  <a:moveTo>
                    <a:pt x="1078992" y="475488"/>
                  </a:moveTo>
                  <a:lnTo>
                    <a:pt x="1103375" y="475488"/>
                  </a:lnTo>
                </a:path>
                <a:path w="3352800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52800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52800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52800" h="640079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52800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52800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52800" h="640079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52800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52800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52800" h="640079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52800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52800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52800" h="640079">
                  <a:moveTo>
                    <a:pt x="2249420" y="475488"/>
                  </a:moveTo>
                  <a:lnTo>
                    <a:pt x="2273804" y="475488"/>
                  </a:lnTo>
                </a:path>
                <a:path w="3352800" h="640079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52800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52800" h="640079">
                  <a:moveTo>
                    <a:pt x="2609084" y="475488"/>
                  </a:moveTo>
                  <a:lnTo>
                    <a:pt x="2633468" y="475488"/>
                  </a:lnTo>
                </a:path>
                <a:path w="3352800" h="640079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52800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52800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52800" h="640079">
                  <a:moveTo>
                    <a:pt x="2932172" y="475488"/>
                  </a:moveTo>
                  <a:lnTo>
                    <a:pt x="2962652" y="475488"/>
                  </a:lnTo>
                </a:path>
                <a:path w="3352800" h="640079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52800" h="640079">
                  <a:moveTo>
                    <a:pt x="3151628" y="475488"/>
                  </a:moveTo>
                  <a:lnTo>
                    <a:pt x="3206492" y="475488"/>
                  </a:lnTo>
                </a:path>
                <a:path w="3352800" h="640079">
                  <a:moveTo>
                    <a:pt x="3267452" y="475488"/>
                  </a:moveTo>
                  <a:lnTo>
                    <a:pt x="3297932" y="475488"/>
                  </a:lnTo>
                </a:path>
                <a:path w="3352800" h="640079">
                  <a:moveTo>
                    <a:pt x="3340604" y="475488"/>
                  </a:moveTo>
                  <a:lnTo>
                    <a:pt x="3346700" y="475488"/>
                  </a:lnTo>
                </a:path>
                <a:path w="3352800" h="640079">
                  <a:moveTo>
                    <a:pt x="73152" y="484631"/>
                  </a:moveTo>
                  <a:lnTo>
                    <a:pt x="97535" y="484631"/>
                  </a:lnTo>
                </a:path>
                <a:path w="3352800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52800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52800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52800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52800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52800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52800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52800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52800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52800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52800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52800" h="640079">
                  <a:moveTo>
                    <a:pt x="737616" y="484631"/>
                  </a:moveTo>
                  <a:lnTo>
                    <a:pt x="761999" y="484631"/>
                  </a:lnTo>
                </a:path>
                <a:path w="3352800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52800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52800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52800" h="640079">
                  <a:moveTo>
                    <a:pt x="1072895" y="484631"/>
                  </a:moveTo>
                  <a:lnTo>
                    <a:pt x="1097279" y="484631"/>
                  </a:lnTo>
                </a:path>
                <a:path w="3352800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52800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52800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52800" h="640079">
                  <a:moveTo>
                    <a:pt x="1335020" y="484631"/>
                  </a:moveTo>
                  <a:lnTo>
                    <a:pt x="1341116" y="484631"/>
                  </a:lnTo>
                </a:path>
                <a:path w="3352800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52800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52800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52800" h="640079">
                  <a:moveTo>
                    <a:pt x="1670300" y="484631"/>
                  </a:moveTo>
                  <a:lnTo>
                    <a:pt x="1676396" y="484631"/>
                  </a:lnTo>
                </a:path>
                <a:path w="3352800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52800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52800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52800" h="640079">
                  <a:moveTo>
                    <a:pt x="2005580" y="484631"/>
                  </a:moveTo>
                  <a:lnTo>
                    <a:pt x="2011676" y="484631"/>
                  </a:lnTo>
                </a:path>
                <a:path w="3352800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52800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52800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52800" h="640079">
                  <a:moveTo>
                    <a:pt x="2249420" y="484631"/>
                  </a:moveTo>
                  <a:lnTo>
                    <a:pt x="2273804" y="484631"/>
                  </a:lnTo>
                </a:path>
                <a:path w="3352800" h="640079">
                  <a:moveTo>
                    <a:pt x="2340860" y="484631"/>
                  </a:moveTo>
                  <a:lnTo>
                    <a:pt x="2346956" y="484631"/>
                  </a:lnTo>
                </a:path>
                <a:path w="3352800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52800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52800" h="640079">
                  <a:moveTo>
                    <a:pt x="2615180" y="484631"/>
                  </a:moveTo>
                  <a:lnTo>
                    <a:pt x="2639564" y="484631"/>
                  </a:lnTo>
                </a:path>
                <a:path w="3352800" h="640079">
                  <a:moveTo>
                    <a:pt x="2676140" y="484631"/>
                  </a:moveTo>
                  <a:lnTo>
                    <a:pt x="2682236" y="484631"/>
                  </a:lnTo>
                </a:path>
                <a:path w="3352800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52800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52800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52800" h="640079">
                  <a:moveTo>
                    <a:pt x="2926076" y="484631"/>
                  </a:moveTo>
                  <a:lnTo>
                    <a:pt x="2956556" y="484631"/>
                  </a:lnTo>
                </a:path>
                <a:path w="3352800" h="640079">
                  <a:moveTo>
                    <a:pt x="3011420" y="484631"/>
                  </a:moveTo>
                  <a:lnTo>
                    <a:pt x="3017516" y="484631"/>
                  </a:lnTo>
                </a:path>
                <a:path w="3352800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52800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52800" h="640079">
                  <a:moveTo>
                    <a:pt x="3188204" y="484631"/>
                  </a:moveTo>
                  <a:lnTo>
                    <a:pt x="3212588" y="484631"/>
                  </a:lnTo>
                </a:path>
                <a:path w="3352800" h="640079">
                  <a:moveTo>
                    <a:pt x="3261356" y="484631"/>
                  </a:moveTo>
                  <a:lnTo>
                    <a:pt x="3291836" y="484631"/>
                  </a:lnTo>
                </a:path>
                <a:path w="3352800" h="640079">
                  <a:moveTo>
                    <a:pt x="3340604" y="484631"/>
                  </a:moveTo>
                  <a:lnTo>
                    <a:pt x="3352796" y="484631"/>
                  </a:lnTo>
                </a:path>
                <a:path w="3352800" h="640079">
                  <a:moveTo>
                    <a:pt x="73152" y="493775"/>
                  </a:moveTo>
                  <a:lnTo>
                    <a:pt x="97535" y="493775"/>
                  </a:lnTo>
                </a:path>
                <a:path w="3352800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52800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52800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52800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52800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640079">
                  <a:moveTo>
                    <a:pt x="396240" y="493775"/>
                  </a:moveTo>
                  <a:lnTo>
                    <a:pt x="426720" y="493775"/>
                  </a:lnTo>
                </a:path>
                <a:path w="3352800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52800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52800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52800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52800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640079">
                  <a:moveTo>
                    <a:pt x="731519" y="493775"/>
                  </a:moveTo>
                  <a:lnTo>
                    <a:pt x="755903" y="493775"/>
                  </a:lnTo>
                </a:path>
                <a:path w="3352800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52800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52800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640079">
                  <a:moveTo>
                    <a:pt x="1066800" y="493775"/>
                  </a:moveTo>
                  <a:lnTo>
                    <a:pt x="1091183" y="493775"/>
                  </a:lnTo>
                </a:path>
                <a:path w="3352800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52800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52800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52800" h="640079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640079">
                  <a:moveTo>
                    <a:pt x="1402076" y="493775"/>
                  </a:moveTo>
                  <a:lnTo>
                    <a:pt x="1426460" y="493775"/>
                  </a:lnTo>
                </a:path>
                <a:path w="3352800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52800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52800" h="640079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52800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52800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52800" h="640079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52800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52800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52800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52800" h="640079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52800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52800" h="640079">
                  <a:moveTo>
                    <a:pt x="2615180" y="493775"/>
                  </a:moveTo>
                  <a:lnTo>
                    <a:pt x="2639564" y="493775"/>
                  </a:lnTo>
                </a:path>
                <a:path w="3352800" h="640079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52800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52800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52800" h="640079">
                  <a:moveTo>
                    <a:pt x="2919980" y="493775"/>
                  </a:moveTo>
                  <a:lnTo>
                    <a:pt x="2950460" y="493775"/>
                  </a:lnTo>
                </a:path>
                <a:path w="3352800" h="640079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52800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52800" h="640079">
                  <a:moveTo>
                    <a:pt x="3194300" y="493775"/>
                  </a:moveTo>
                  <a:lnTo>
                    <a:pt x="3218684" y="493775"/>
                  </a:lnTo>
                </a:path>
                <a:path w="3352800" h="640079">
                  <a:moveTo>
                    <a:pt x="3255260" y="493775"/>
                  </a:moveTo>
                  <a:lnTo>
                    <a:pt x="3285740" y="493775"/>
                  </a:lnTo>
                </a:path>
                <a:path w="3352800" h="640079">
                  <a:moveTo>
                    <a:pt x="3340604" y="493775"/>
                  </a:moveTo>
                  <a:lnTo>
                    <a:pt x="3346700" y="493775"/>
                  </a:lnTo>
                </a:path>
                <a:path w="3352800" h="640079">
                  <a:moveTo>
                    <a:pt x="73152" y="502919"/>
                  </a:moveTo>
                  <a:lnTo>
                    <a:pt x="97535" y="502919"/>
                  </a:lnTo>
                </a:path>
                <a:path w="3352800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52800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52800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52800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52800" h="640079">
                  <a:moveTo>
                    <a:pt x="390144" y="502919"/>
                  </a:moveTo>
                  <a:lnTo>
                    <a:pt x="420624" y="502919"/>
                  </a:lnTo>
                </a:path>
                <a:path w="3352800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52800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52800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52800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52800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52800" h="640079">
                  <a:moveTo>
                    <a:pt x="725424" y="502919"/>
                  </a:moveTo>
                  <a:lnTo>
                    <a:pt x="749807" y="502919"/>
                  </a:lnTo>
                </a:path>
                <a:path w="3352800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52800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52800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52800" h="640079">
                  <a:moveTo>
                    <a:pt x="1060704" y="502919"/>
                  </a:moveTo>
                  <a:lnTo>
                    <a:pt x="1085087" y="502919"/>
                  </a:lnTo>
                </a:path>
                <a:path w="3352800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52800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52800" h="640079">
                  <a:moveTo>
                    <a:pt x="1335020" y="502919"/>
                  </a:moveTo>
                  <a:lnTo>
                    <a:pt x="1341116" y="502919"/>
                  </a:lnTo>
                </a:path>
                <a:path w="3352800" h="640079">
                  <a:moveTo>
                    <a:pt x="1395980" y="502919"/>
                  </a:moveTo>
                  <a:lnTo>
                    <a:pt x="1420364" y="502919"/>
                  </a:lnTo>
                </a:path>
                <a:path w="3352800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52800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52800" h="640079">
                  <a:moveTo>
                    <a:pt x="1670300" y="502919"/>
                  </a:moveTo>
                  <a:lnTo>
                    <a:pt x="1676396" y="502919"/>
                  </a:lnTo>
                </a:path>
                <a:path w="3352800" h="640079">
                  <a:moveTo>
                    <a:pt x="1731260" y="502919"/>
                  </a:moveTo>
                  <a:lnTo>
                    <a:pt x="1755644" y="502919"/>
                  </a:lnTo>
                </a:path>
                <a:path w="3352800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52800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52800" h="640079">
                  <a:moveTo>
                    <a:pt x="2005580" y="502919"/>
                  </a:moveTo>
                  <a:lnTo>
                    <a:pt x="2011676" y="502919"/>
                  </a:lnTo>
                </a:path>
                <a:path w="3352800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52800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52800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52800" h="640079">
                  <a:moveTo>
                    <a:pt x="2340860" y="502919"/>
                  </a:moveTo>
                  <a:lnTo>
                    <a:pt x="2346956" y="502919"/>
                  </a:lnTo>
                </a:path>
                <a:path w="3352800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52800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52800" h="640079">
                  <a:moveTo>
                    <a:pt x="2615180" y="502919"/>
                  </a:moveTo>
                  <a:lnTo>
                    <a:pt x="2639564" y="502919"/>
                  </a:lnTo>
                </a:path>
                <a:path w="3352800" h="640079">
                  <a:moveTo>
                    <a:pt x="2676140" y="502919"/>
                  </a:moveTo>
                  <a:lnTo>
                    <a:pt x="2682236" y="502919"/>
                  </a:lnTo>
                </a:path>
                <a:path w="3352800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52800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52800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52800" h="640079">
                  <a:moveTo>
                    <a:pt x="2913884" y="502919"/>
                  </a:moveTo>
                  <a:lnTo>
                    <a:pt x="2944364" y="502919"/>
                  </a:lnTo>
                </a:path>
                <a:path w="3352800" h="640079">
                  <a:moveTo>
                    <a:pt x="3011420" y="502919"/>
                  </a:moveTo>
                  <a:lnTo>
                    <a:pt x="3017516" y="502919"/>
                  </a:lnTo>
                </a:path>
                <a:path w="3352800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52800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52800" h="640079">
                  <a:moveTo>
                    <a:pt x="3194300" y="502919"/>
                  </a:moveTo>
                  <a:lnTo>
                    <a:pt x="3218684" y="502919"/>
                  </a:lnTo>
                </a:path>
                <a:path w="3352800" h="640079">
                  <a:moveTo>
                    <a:pt x="3249164" y="502919"/>
                  </a:moveTo>
                  <a:lnTo>
                    <a:pt x="3279644" y="502919"/>
                  </a:lnTo>
                </a:path>
                <a:path w="3352800" h="640079">
                  <a:moveTo>
                    <a:pt x="3340604" y="502919"/>
                  </a:moveTo>
                  <a:lnTo>
                    <a:pt x="3346700" y="502919"/>
                  </a:lnTo>
                </a:path>
                <a:path w="3352800" h="640079">
                  <a:moveTo>
                    <a:pt x="73152" y="512063"/>
                  </a:moveTo>
                  <a:lnTo>
                    <a:pt x="97535" y="512063"/>
                  </a:lnTo>
                </a:path>
                <a:path w="3352800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52800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52800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52800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640079">
                  <a:moveTo>
                    <a:pt x="384048" y="512063"/>
                  </a:moveTo>
                  <a:lnTo>
                    <a:pt x="414528" y="512063"/>
                  </a:lnTo>
                </a:path>
                <a:path w="3352800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52800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52800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52800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52800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640079">
                  <a:moveTo>
                    <a:pt x="719328" y="512063"/>
                  </a:moveTo>
                  <a:lnTo>
                    <a:pt x="749808" y="512063"/>
                  </a:lnTo>
                </a:path>
                <a:path w="3352800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52800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52800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52800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640079">
                  <a:moveTo>
                    <a:pt x="1054608" y="512063"/>
                  </a:moveTo>
                  <a:lnTo>
                    <a:pt x="1078991" y="512063"/>
                  </a:lnTo>
                </a:path>
                <a:path w="3352800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52800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52800" h="640079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640079">
                  <a:moveTo>
                    <a:pt x="1389884" y="512063"/>
                  </a:moveTo>
                  <a:lnTo>
                    <a:pt x="1414268" y="512063"/>
                  </a:lnTo>
                </a:path>
                <a:path w="3352800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52800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52800" h="640079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640079">
                  <a:moveTo>
                    <a:pt x="1725164" y="512063"/>
                  </a:moveTo>
                  <a:lnTo>
                    <a:pt x="1749548" y="512063"/>
                  </a:lnTo>
                </a:path>
                <a:path w="3352800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52800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52800" h="640079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52800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52800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52800" h="640079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52800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52800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52800" h="640079">
                  <a:moveTo>
                    <a:pt x="2560316" y="512063"/>
                  </a:moveTo>
                  <a:lnTo>
                    <a:pt x="2584700" y="512063"/>
                  </a:lnTo>
                </a:path>
                <a:path w="3352800" h="640079">
                  <a:moveTo>
                    <a:pt x="2615180" y="512063"/>
                  </a:moveTo>
                  <a:lnTo>
                    <a:pt x="2639564" y="512063"/>
                  </a:lnTo>
                </a:path>
                <a:path w="3352800" h="640079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52800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52800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52800" h="640079">
                  <a:moveTo>
                    <a:pt x="2907788" y="512063"/>
                  </a:moveTo>
                  <a:lnTo>
                    <a:pt x="2938268" y="512063"/>
                  </a:lnTo>
                </a:path>
                <a:path w="3352800" h="640079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52800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52800" h="640079">
                  <a:moveTo>
                    <a:pt x="3194300" y="512063"/>
                  </a:moveTo>
                  <a:lnTo>
                    <a:pt x="3218684" y="512063"/>
                  </a:lnTo>
                </a:path>
                <a:path w="3352800" h="640079">
                  <a:moveTo>
                    <a:pt x="3243068" y="512063"/>
                  </a:moveTo>
                  <a:lnTo>
                    <a:pt x="3273548" y="512063"/>
                  </a:lnTo>
                </a:path>
                <a:path w="3352800" h="640079">
                  <a:moveTo>
                    <a:pt x="3340604" y="512063"/>
                  </a:moveTo>
                  <a:lnTo>
                    <a:pt x="3346700" y="512063"/>
                  </a:lnTo>
                </a:path>
                <a:path w="3352800" h="640079">
                  <a:moveTo>
                    <a:pt x="73152" y="521207"/>
                  </a:moveTo>
                  <a:lnTo>
                    <a:pt x="97535" y="521207"/>
                  </a:lnTo>
                </a:path>
                <a:path w="3352800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52800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52800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52800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52800" h="640079">
                  <a:moveTo>
                    <a:pt x="384048" y="521207"/>
                  </a:moveTo>
                  <a:lnTo>
                    <a:pt x="408431" y="521207"/>
                  </a:lnTo>
                </a:path>
                <a:path w="3352800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52800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52800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52800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52800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52800" h="640079">
                  <a:moveTo>
                    <a:pt x="719328" y="521207"/>
                  </a:moveTo>
                  <a:lnTo>
                    <a:pt x="743711" y="521207"/>
                  </a:lnTo>
                </a:path>
                <a:path w="3352800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52800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52800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52800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52800" h="640079">
                  <a:moveTo>
                    <a:pt x="1054608" y="521207"/>
                  </a:moveTo>
                  <a:lnTo>
                    <a:pt x="1078991" y="521207"/>
                  </a:lnTo>
                </a:path>
                <a:path w="3352800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52800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52800" h="640079">
                  <a:moveTo>
                    <a:pt x="1335020" y="521207"/>
                  </a:moveTo>
                  <a:lnTo>
                    <a:pt x="1341116" y="521207"/>
                  </a:lnTo>
                </a:path>
                <a:path w="3352800" h="640079">
                  <a:moveTo>
                    <a:pt x="1389884" y="521207"/>
                  </a:moveTo>
                  <a:lnTo>
                    <a:pt x="1408172" y="521207"/>
                  </a:lnTo>
                </a:path>
                <a:path w="3352800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52800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52800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52800" h="640079">
                  <a:moveTo>
                    <a:pt x="1670300" y="521207"/>
                  </a:moveTo>
                  <a:lnTo>
                    <a:pt x="1676396" y="521207"/>
                  </a:lnTo>
                </a:path>
                <a:path w="3352800" h="640079">
                  <a:moveTo>
                    <a:pt x="1725164" y="521207"/>
                  </a:moveTo>
                  <a:lnTo>
                    <a:pt x="1743452" y="521207"/>
                  </a:lnTo>
                </a:path>
                <a:path w="3352800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52800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52800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52800" h="640079">
                  <a:moveTo>
                    <a:pt x="2005580" y="521207"/>
                  </a:moveTo>
                  <a:lnTo>
                    <a:pt x="2011676" y="521207"/>
                  </a:lnTo>
                </a:path>
                <a:path w="3352800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52800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52800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52800" h="640079">
                  <a:moveTo>
                    <a:pt x="2340860" y="521207"/>
                  </a:moveTo>
                  <a:lnTo>
                    <a:pt x="2346956" y="521207"/>
                  </a:lnTo>
                </a:path>
                <a:path w="3352800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52800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52800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52800" h="640079">
                  <a:moveTo>
                    <a:pt x="2560316" y="521207"/>
                  </a:moveTo>
                  <a:lnTo>
                    <a:pt x="2584700" y="521207"/>
                  </a:lnTo>
                </a:path>
                <a:path w="3352800" h="640079">
                  <a:moveTo>
                    <a:pt x="2615180" y="521207"/>
                  </a:moveTo>
                  <a:lnTo>
                    <a:pt x="2639564" y="521207"/>
                  </a:lnTo>
                </a:path>
                <a:path w="3352800" h="640079">
                  <a:moveTo>
                    <a:pt x="2676140" y="521207"/>
                  </a:moveTo>
                  <a:lnTo>
                    <a:pt x="2682236" y="521207"/>
                  </a:lnTo>
                </a:path>
                <a:path w="3352800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52800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52800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52800" h="640079">
                  <a:moveTo>
                    <a:pt x="2907788" y="521207"/>
                  </a:moveTo>
                  <a:lnTo>
                    <a:pt x="2932172" y="521207"/>
                  </a:lnTo>
                </a:path>
                <a:path w="3352800" h="640079">
                  <a:moveTo>
                    <a:pt x="3011420" y="521207"/>
                  </a:moveTo>
                  <a:lnTo>
                    <a:pt x="3017516" y="521207"/>
                  </a:lnTo>
                </a:path>
                <a:path w="3352800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52800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52800" h="640079">
                  <a:moveTo>
                    <a:pt x="3194300" y="521207"/>
                  </a:moveTo>
                  <a:lnTo>
                    <a:pt x="3218684" y="521207"/>
                  </a:lnTo>
                </a:path>
                <a:path w="3352800" h="640079">
                  <a:moveTo>
                    <a:pt x="3243068" y="521207"/>
                  </a:moveTo>
                  <a:lnTo>
                    <a:pt x="3267452" y="521207"/>
                  </a:lnTo>
                </a:path>
                <a:path w="3352800" h="640079">
                  <a:moveTo>
                    <a:pt x="3340604" y="521207"/>
                  </a:moveTo>
                  <a:lnTo>
                    <a:pt x="3352796" y="521207"/>
                  </a:lnTo>
                </a:path>
                <a:path w="3352800" h="640079">
                  <a:moveTo>
                    <a:pt x="73152" y="530351"/>
                  </a:moveTo>
                  <a:lnTo>
                    <a:pt x="97535" y="530351"/>
                  </a:lnTo>
                </a:path>
                <a:path w="3352800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52800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52800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52800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52800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52800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52800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52800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52800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52800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52800" h="640079">
                  <a:moveTo>
                    <a:pt x="713232" y="530351"/>
                  </a:moveTo>
                  <a:lnTo>
                    <a:pt x="737615" y="530351"/>
                  </a:lnTo>
                </a:path>
                <a:path w="3352800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52800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52800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52800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52800" h="640079">
                  <a:moveTo>
                    <a:pt x="1048512" y="530351"/>
                  </a:moveTo>
                  <a:lnTo>
                    <a:pt x="1072895" y="530351"/>
                  </a:lnTo>
                </a:path>
                <a:path w="3352800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52800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52800" h="640079">
                  <a:moveTo>
                    <a:pt x="1335020" y="530351"/>
                  </a:moveTo>
                  <a:lnTo>
                    <a:pt x="1341116" y="530351"/>
                  </a:lnTo>
                </a:path>
                <a:path w="3352800" h="640079">
                  <a:moveTo>
                    <a:pt x="1383788" y="530351"/>
                  </a:moveTo>
                  <a:lnTo>
                    <a:pt x="1402076" y="530351"/>
                  </a:lnTo>
                </a:path>
                <a:path w="3352800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52800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52800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52800" h="640079">
                  <a:moveTo>
                    <a:pt x="1670300" y="530351"/>
                  </a:moveTo>
                  <a:lnTo>
                    <a:pt x="1676396" y="530351"/>
                  </a:lnTo>
                </a:path>
                <a:path w="3352800" h="640079">
                  <a:moveTo>
                    <a:pt x="1719068" y="530351"/>
                  </a:moveTo>
                  <a:lnTo>
                    <a:pt x="1737356" y="530351"/>
                  </a:lnTo>
                </a:path>
                <a:path w="3352800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52800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52800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52800" h="640079">
                  <a:moveTo>
                    <a:pt x="2005580" y="530351"/>
                  </a:moveTo>
                  <a:lnTo>
                    <a:pt x="2011676" y="530351"/>
                  </a:lnTo>
                </a:path>
                <a:path w="3352800" h="640079">
                  <a:moveTo>
                    <a:pt x="2054348" y="530351"/>
                  </a:moveTo>
                  <a:lnTo>
                    <a:pt x="2072636" y="530351"/>
                  </a:lnTo>
                </a:path>
                <a:path w="3352800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52800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52800" h="640079">
                  <a:moveTo>
                    <a:pt x="2340860" y="530351"/>
                  </a:moveTo>
                  <a:lnTo>
                    <a:pt x="2346956" y="530351"/>
                  </a:lnTo>
                </a:path>
                <a:path w="3352800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52800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52800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52800" h="640079">
                  <a:moveTo>
                    <a:pt x="2566412" y="530351"/>
                  </a:moveTo>
                  <a:lnTo>
                    <a:pt x="2590796" y="530351"/>
                  </a:lnTo>
                </a:path>
                <a:path w="3352800" h="640079">
                  <a:moveTo>
                    <a:pt x="2609084" y="530351"/>
                  </a:moveTo>
                  <a:lnTo>
                    <a:pt x="2633468" y="530351"/>
                  </a:lnTo>
                </a:path>
                <a:path w="3352800" h="640079">
                  <a:moveTo>
                    <a:pt x="2676140" y="530351"/>
                  </a:moveTo>
                  <a:lnTo>
                    <a:pt x="2682236" y="530351"/>
                  </a:lnTo>
                </a:path>
                <a:path w="3352800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52800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52800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52800" h="640079">
                  <a:moveTo>
                    <a:pt x="2901692" y="530351"/>
                  </a:moveTo>
                  <a:lnTo>
                    <a:pt x="2926076" y="530351"/>
                  </a:lnTo>
                </a:path>
                <a:path w="3352800" h="640079">
                  <a:moveTo>
                    <a:pt x="3011420" y="530351"/>
                  </a:moveTo>
                  <a:lnTo>
                    <a:pt x="3017516" y="530351"/>
                  </a:lnTo>
                </a:path>
                <a:path w="3352800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52800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52800" h="640079">
                  <a:moveTo>
                    <a:pt x="3188204" y="530351"/>
                  </a:moveTo>
                  <a:lnTo>
                    <a:pt x="3218684" y="530351"/>
                  </a:lnTo>
                </a:path>
                <a:path w="3352800" h="640079">
                  <a:moveTo>
                    <a:pt x="3236972" y="530351"/>
                  </a:moveTo>
                  <a:lnTo>
                    <a:pt x="3261356" y="530351"/>
                  </a:lnTo>
                </a:path>
                <a:path w="3352800" h="640079">
                  <a:moveTo>
                    <a:pt x="3340604" y="530351"/>
                  </a:moveTo>
                  <a:lnTo>
                    <a:pt x="3346700" y="530351"/>
                  </a:lnTo>
                </a:path>
                <a:path w="3352800" h="640079">
                  <a:moveTo>
                    <a:pt x="73152" y="539495"/>
                  </a:moveTo>
                  <a:lnTo>
                    <a:pt x="97535" y="539495"/>
                  </a:lnTo>
                </a:path>
                <a:path w="3352800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52800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52800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52800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52800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52800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52800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52800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52800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52800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52800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52800" h="640079">
                  <a:moveTo>
                    <a:pt x="1048512" y="539495"/>
                  </a:moveTo>
                  <a:lnTo>
                    <a:pt x="1115568" y="539495"/>
                  </a:lnTo>
                </a:path>
                <a:path w="3352800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52800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52800" h="640079">
                  <a:moveTo>
                    <a:pt x="1335020" y="539495"/>
                  </a:moveTo>
                  <a:lnTo>
                    <a:pt x="1341116" y="539495"/>
                  </a:lnTo>
                </a:path>
                <a:path w="3352800" h="640079">
                  <a:moveTo>
                    <a:pt x="1383788" y="539495"/>
                  </a:moveTo>
                  <a:lnTo>
                    <a:pt x="1450844" y="539495"/>
                  </a:lnTo>
                </a:path>
                <a:path w="3352800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52800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52800" h="640079">
                  <a:moveTo>
                    <a:pt x="1670300" y="539495"/>
                  </a:moveTo>
                  <a:lnTo>
                    <a:pt x="1676396" y="539495"/>
                  </a:lnTo>
                </a:path>
                <a:path w="3352800" h="640079">
                  <a:moveTo>
                    <a:pt x="1719068" y="539495"/>
                  </a:moveTo>
                  <a:lnTo>
                    <a:pt x="1786124" y="539495"/>
                  </a:lnTo>
                </a:path>
                <a:path w="3352800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52800" h="640079">
                  <a:moveTo>
                    <a:pt x="1895852" y="539495"/>
                  </a:moveTo>
                  <a:lnTo>
                    <a:pt x="1969004" y="539495"/>
                  </a:lnTo>
                </a:path>
                <a:path w="3352800" h="640079">
                  <a:moveTo>
                    <a:pt x="2005580" y="539495"/>
                  </a:moveTo>
                  <a:lnTo>
                    <a:pt x="2011676" y="539495"/>
                  </a:lnTo>
                </a:path>
                <a:path w="3352800" h="640079">
                  <a:moveTo>
                    <a:pt x="2054348" y="539495"/>
                  </a:moveTo>
                  <a:lnTo>
                    <a:pt x="2121404" y="539495"/>
                  </a:lnTo>
                </a:path>
                <a:path w="3352800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52800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52800" h="640079">
                  <a:moveTo>
                    <a:pt x="2340860" y="539495"/>
                  </a:moveTo>
                  <a:lnTo>
                    <a:pt x="2346956" y="539495"/>
                  </a:lnTo>
                </a:path>
                <a:path w="3352800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52800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52800" h="640079">
                  <a:moveTo>
                    <a:pt x="2566412" y="539495"/>
                  </a:moveTo>
                  <a:lnTo>
                    <a:pt x="2633468" y="539495"/>
                  </a:lnTo>
                </a:path>
                <a:path w="3352800" h="640079">
                  <a:moveTo>
                    <a:pt x="2676140" y="539495"/>
                  </a:moveTo>
                  <a:lnTo>
                    <a:pt x="2682236" y="539495"/>
                  </a:lnTo>
                </a:path>
                <a:path w="3352800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52800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52800" h="640079">
                  <a:moveTo>
                    <a:pt x="2901692" y="539495"/>
                  </a:moveTo>
                  <a:lnTo>
                    <a:pt x="2974844" y="539495"/>
                  </a:lnTo>
                </a:path>
                <a:path w="3352800" h="640079">
                  <a:moveTo>
                    <a:pt x="3011420" y="539495"/>
                  </a:moveTo>
                  <a:lnTo>
                    <a:pt x="3017516" y="539495"/>
                  </a:lnTo>
                </a:path>
                <a:path w="3352800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52800" h="640079">
                  <a:moveTo>
                    <a:pt x="3145532" y="539495"/>
                  </a:moveTo>
                  <a:lnTo>
                    <a:pt x="3212588" y="539495"/>
                  </a:lnTo>
                </a:path>
                <a:path w="3352800" h="640079">
                  <a:moveTo>
                    <a:pt x="3236972" y="539495"/>
                  </a:moveTo>
                  <a:lnTo>
                    <a:pt x="3310124" y="539495"/>
                  </a:lnTo>
                </a:path>
                <a:path w="3352800" h="640079">
                  <a:moveTo>
                    <a:pt x="3340604" y="539495"/>
                  </a:moveTo>
                  <a:lnTo>
                    <a:pt x="3346700" y="539495"/>
                  </a:lnTo>
                </a:path>
                <a:path w="3352800" h="640079">
                  <a:moveTo>
                    <a:pt x="73152" y="548639"/>
                  </a:moveTo>
                  <a:lnTo>
                    <a:pt x="97535" y="548639"/>
                  </a:lnTo>
                </a:path>
                <a:path w="3352800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52800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52800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52800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52800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52800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52800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52800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52800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52800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52800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52800" h="640079">
                  <a:moveTo>
                    <a:pt x="1042416" y="548639"/>
                  </a:moveTo>
                  <a:lnTo>
                    <a:pt x="1115568" y="548639"/>
                  </a:lnTo>
                </a:path>
                <a:path w="3352800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52800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52800" h="640079">
                  <a:moveTo>
                    <a:pt x="1335020" y="548639"/>
                  </a:moveTo>
                  <a:lnTo>
                    <a:pt x="1341116" y="548639"/>
                  </a:lnTo>
                </a:path>
                <a:path w="3352800" h="640079">
                  <a:moveTo>
                    <a:pt x="1377692" y="548639"/>
                  </a:moveTo>
                  <a:lnTo>
                    <a:pt x="1450844" y="548639"/>
                  </a:lnTo>
                </a:path>
                <a:path w="3352800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52800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52800" h="640079">
                  <a:moveTo>
                    <a:pt x="1670300" y="548639"/>
                  </a:moveTo>
                  <a:lnTo>
                    <a:pt x="1676396" y="548639"/>
                  </a:lnTo>
                </a:path>
                <a:path w="3352800" h="640079">
                  <a:moveTo>
                    <a:pt x="1712972" y="548639"/>
                  </a:moveTo>
                  <a:lnTo>
                    <a:pt x="1786124" y="548639"/>
                  </a:lnTo>
                </a:path>
                <a:path w="3352800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52800" h="640079">
                  <a:moveTo>
                    <a:pt x="1889756" y="548639"/>
                  </a:moveTo>
                  <a:lnTo>
                    <a:pt x="1969004" y="548639"/>
                  </a:lnTo>
                </a:path>
                <a:path w="3352800" h="640079">
                  <a:moveTo>
                    <a:pt x="2005580" y="548639"/>
                  </a:moveTo>
                  <a:lnTo>
                    <a:pt x="2011676" y="548639"/>
                  </a:lnTo>
                </a:path>
                <a:path w="3352800" h="640079">
                  <a:moveTo>
                    <a:pt x="2048252" y="548639"/>
                  </a:moveTo>
                  <a:lnTo>
                    <a:pt x="2121404" y="548639"/>
                  </a:lnTo>
                </a:path>
                <a:path w="3352800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52800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52800" h="640079">
                  <a:moveTo>
                    <a:pt x="2340860" y="548639"/>
                  </a:moveTo>
                  <a:lnTo>
                    <a:pt x="2346956" y="548639"/>
                  </a:lnTo>
                </a:path>
                <a:path w="3352800" h="640079">
                  <a:moveTo>
                    <a:pt x="2383532" y="548639"/>
                  </a:moveTo>
                  <a:lnTo>
                    <a:pt x="2456684" y="548639"/>
                  </a:lnTo>
                </a:path>
                <a:path w="3352800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52800" h="640079">
                  <a:moveTo>
                    <a:pt x="2572508" y="548639"/>
                  </a:moveTo>
                  <a:lnTo>
                    <a:pt x="2627372" y="548639"/>
                  </a:lnTo>
                </a:path>
                <a:path w="3352800" h="640079">
                  <a:moveTo>
                    <a:pt x="2676140" y="548639"/>
                  </a:moveTo>
                  <a:lnTo>
                    <a:pt x="2682236" y="548639"/>
                  </a:lnTo>
                </a:path>
                <a:path w="3352800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52800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52800" h="640079">
                  <a:moveTo>
                    <a:pt x="2895596" y="548639"/>
                  </a:moveTo>
                  <a:lnTo>
                    <a:pt x="2974844" y="548639"/>
                  </a:lnTo>
                </a:path>
                <a:path w="3352800" h="640079">
                  <a:moveTo>
                    <a:pt x="3011420" y="548639"/>
                  </a:moveTo>
                  <a:lnTo>
                    <a:pt x="3017516" y="548639"/>
                  </a:lnTo>
                </a:path>
                <a:path w="3352800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52800" h="640079">
                  <a:moveTo>
                    <a:pt x="3151628" y="548639"/>
                  </a:moveTo>
                  <a:lnTo>
                    <a:pt x="3206492" y="548639"/>
                  </a:lnTo>
                </a:path>
                <a:path w="3352800" h="640079">
                  <a:moveTo>
                    <a:pt x="3230876" y="548639"/>
                  </a:moveTo>
                  <a:lnTo>
                    <a:pt x="3310124" y="548639"/>
                  </a:lnTo>
                </a:path>
                <a:path w="3352800" h="640079">
                  <a:moveTo>
                    <a:pt x="3340604" y="548639"/>
                  </a:moveTo>
                  <a:lnTo>
                    <a:pt x="3346700" y="548639"/>
                  </a:lnTo>
                </a:path>
                <a:path w="3352800" h="640079">
                  <a:moveTo>
                    <a:pt x="73152" y="557783"/>
                  </a:moveTo>
                  <a:lnTo>
                    <a:pt x="97535" y="557783"/>
                  </a:lnTo>
                </a:path>
                <a:path w="3352800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52800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52800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52800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52800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52800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52800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52800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52800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52800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52800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52800" h="640079">
                  <a:moveTo>
                    <a:pt x="1042416" y="557783"/>
                  </a:moveTo>
                  <a:lnTo>
                    <a:pt x="1115568" y="557783"/>
                  </a:lnTo>
                </a:path>
                <a:path w="3352800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52800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52800" h="640079">
                  <a:moveTo>
                    <a:pt x="1335020" y="557783"/>
                  </a:moveTo>
                  <a:lnTo>
                    <a:pt x="1341116" y="557783"/>
                  </a:lnTo>
                </a:path>
                <a:path w="3352800" h="640079">
                  <a:moveTo>
                    <a:pt x="1377692" y="557783"/>
                  </a:moveTo>
                  <a:lnTo>
                    <a:pt x="1450844" y="557783"/>
                  </a:lnTo>
                </a:path>
                <a:path w="3352800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52800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52800" h="640079">
                  <a:moveTo>
                    <a:pt x="1670300" y="557783"/>
                  </a:moveTo>
                  <a:lnTo>
                    <a:pt x="1676396" y="557783"/>
                  </a:lnTo>
                </a:path>
                <a:path w="3352800" h="640079">
                  <a:moveTo>
                    <a:pt x="1712972" y="557783"/>
                  </a:moveTo>
                  <a:lnTo>
                    <a:pt x="1786124" y="557783"/>
                  </a:lnTo>
                </a:path>
                <a:path w="3352800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52800" h="640079">
                  <a:moveTo>
                    <a:pt x="1889756" y="557783"/>
                  </a:moveTo>
                  <a:lnTo>
                    <a:pt x="1969004" y="557783"/>
                  </a:lnTo>
                </a:path>
                <a:path w="3352800" h="640079">
                  <a:moveTo>
                    <a:pt x="2005580" y="557783"/>
                  </a:moveTo>
                  <a:lnTo>
                    <a:pt x="2011676" y="557783"/>
                  </a:lnTo>
                </a:path>
                <a:path w="3352800" h="640079">
                  <a:moveTo>
                    <a:pt x="2048252" y="557783"/>
                  </a:moveTo>
                  <a:lnTo>
                    <a:pt x="2121404" y="557783"/>
                  </a:lnTo>
                </a:path>
                <a:path w="3352800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52800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52800" h="640079">
                  <a:moveTo>
                    <a:pt x="2340860" y="557783"/>
                  </a:moveTo>
                  <a:lnTo>
                    <a:pt x="2346956" y="557783"/>
                  </a:lnTo>
                </a:path>
                <a:path w="3352800" h="640079">
                  <a:moveTo>
                    <a:pt x="2383532" y="557783"/>
                  </a:moveTo>
                  <a:lnTo>
                    <a:pt x="2456684" y="557783"/>
                  </a:lnTo>
                </a:path>
                <a:path w="3352800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52800" h="640079">
                  <a:moveTo>
                    <a:pt x="2584700" y="557783"/>
                  </a:moveTo>
                  <a:lnTo>
                    <a:pt x="2615180" y="557783"/>
                  </a:lnTo>
                </a:path>
                <a:path w="3352800" h="640079">
                  <a:moveTo>
                    <a:pt x="2676140" y="557783"/>
                  </a:moveTo>
                  <a:lnTo>
                    <a:pt x="2682236" y="557783"/>
                  </a:lnTo>
                </a:path>
                <a:path w="3352800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52800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52800" h="640079">
                  <a:moveTo>
                    <a:pt x="2895596" y="557783"/>
                  </a:moveTo>
                  <a:lnTo>
                    <a:pt x="2974844" y="557783"/>
                  </a:lnTo>
                </a:path>
                <a:path w="3352800" h="640079">
                  <a:moveTo>
                    <a:pt x="3011420" y="557783"/>
                  </a:moveTo>
                  <a:lnTo>
                    <a:pt x="3017516" y="557783"/>
                  </a:lnTo>
                </a:path>
                <a:path w="3352800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52800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52800" h="640079">
                  <a:moveTo>
                    <a:pt x="3230876" y="557783"/>
                  </a:moveTo>
                  <a:lnTo>
                    <a:pt x="3310124" y="557783"/>
                  </a:lnTo>
                </a:path>
                <a:path w="3352800" h="640079">
                  <a:moveTo>
                    <a:pt x="3340604" y="557783"/>
                  </a:moveTo>
                  <a:lnTo>
                    <a:pt x="3352796" y="557783"/>
                  </a:lnTo>
                </a:path>
                <a:path w="3352800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52800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52800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52800" h="640079">
                  <a:moveTo>
                    <a:pt x="1335020" y="566927"/>
                  </a:moveTo>
                  <a:lnTo>
                    <a:pt x="1341116" y="566927"/>
                  </a:lnTo>
                </a:path>
                <a:path w="3352800" h="640079">
                  <a:moveTo>
                    <a:pt x="1670300" y="566927"/>
                  </a:moveTo>
                  <a:lnTo>
                    <a:pt x="1676396" y="566927"/>
                  </a:lnTo>
                </a:path>
                <a:path w="3352800" h="640079">
                  <a:moveTo>
                    <a:pt x="2005580" y="566927"/>
                  </a:moveTo>
                  <a:lnTo>
                    <a:pt x="2011676" y="566927"/>
                  </a:lnTo>
                </a:path>
                <a:path w="3352800" h="640079">
                  <a:moveTo>
                    <a:pt x="2340860" y="566927"/>
                  </a:moveTo>
                  <a:lnTo>
                    <a:pt x="2346956" y="566927"/>
                  </a:lnTo>
                </a:path>
                <a:path w="3352800" h="640079">
                  <a:moveTo>
                    <a:pt x="2676140" y="566927"/>
                  </a:moveTo>
                  <a:lnTo>
                    <a:pt x="2682236" y="566927"/>
                  </a:lnTo>
                </a:path>
                <a:path w="3352800" h="640079">
                  <a:moveTo>
                    <a:pt x="3011420" y="566927"/>
                  </a:moveTo>
                  <a:lnTo>
                    <a:pt x="3017516" y="566927"/>
                  </a:lnTo>
                </a:path>
                <a:path w="3352800" h="640079">
                  <a:moveTo>
                    <a:pt x="3340604" y="566927"/>
                  </a:moveTo>
                  <a:lnTo>
                    <a:pt x="3346700" y="566927"/>
                  </a:lnTo>
                </a:path>
                <a:path w="3352800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52800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52800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52800" h="640079">
                  <a:moveTo>
                    <a:pt x="1335020" y="576071"/>
                  </a:moveTo>
                  <a:lnTo>
                    <a:pt x="1341116" y="576071"/>
                  </a:lnTo>
                </a:path>
                <a:path w="3352800" h="640079">
                  <a:moveTo>
                    <a:pt x="1670300" y="576071"/>
                  </a:moveTo>
                  <a:lnTo>
                    <a:pt x="1676396" y="576071"/>
                  </a:lnTo>
                </a:path>
                <a:path w="3352800" h="640079">
                  <a:moveTo>
                    <a:pt x="2005580" y="576071"/>
                  </a:moveTo>
                  <a:lnTo>
                    <a:pt x="2011676" y="576071"/>
                  </a:lnTo>
                </a:path>
                <a:path w="3352800" h="640079">
                  <a:moveTo>
                    <a:pt x="2340860" y="576071"/>
                  </a:moveTo>
                  <a:lnTo>
                    <a:pt x="2346956" y="576071"/>
                  </a:lnTo>
                </a:path>
                <a:path w="3352800" h="640079">
                  <a:moveTo>
                    <a:pt x="2676140" y="576071"/>
                  </a:moveTo>
                  <a:lnTo>
                    <a:pt x="2682236" y="576071"/>
                  </a:lnTo>
                </a:path>
                <a:path w="3352800" h="640079">
                  <a:moveTo>
                    <a:pt x="3011420" y="576071"/>
                  </a:moveTo>
                  <a:lnTo>
                    <a:pt x="3017516" y="576071"/>
                  </a:lnTo>
                </a:path>
                <a:path w="3352800" h="640079">
                  <a:moveTo>
                    <a:pt x="3340604" y="576071"/>
                  </a:moveTo>
                  <a:lnTo>
                    <a:pt x="3346700" y="576071"/>
                  </a:lnTo>
                </a:path>
                <a:path w="3352800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52800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52800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52800" h="640079">
                  <a:moveTo>
                    <a:pt x="1335020" y="585215"/>
                  </a:moveTo>
                  <a:lnTo>
                    <a:pt x="1341116" y="585215"/>
                  </a:lnTo>
                </a:path>
                <a:path w="3352800" h="640079">
                  <a:moveTo>
                    <a:pt x="1670300" y="585215"/>
                  </a:moveTo>
                  <a:lnTo>
                    <a:pt x="1676396" y="585215"/>
                  </a:lnTo>
                </a:path>
                <a:path w="3352800" h="640079">
                  <a:moveTo>
                    <a:pt x="2005580" y="585215"/>
                  </a:moveTo>
                  <a:lnTo>
                    <a:pt x="2011676" y="585215"/>
                  </a:lnTo>
                </a:path>
                <a:path w="3352800" h="640079">
                  <a:moveTo>
                    <a:pt x="2340860" y="585215"/>
                  </a:moveTo>
                  <a:lnTo>
                    <a:pt x="2346956" y="585215"/>
                  </a:lnTo>
                </a:path>
                <a:path w="3352800" h="640079">
                  <a:moveTo>
                    <a:pt x="2676140" y="585215"/>
                  </a:moveTo>
                  <a:lnTo>
                    <a:pt x="2682236" y="585215"/>
                  </a:lnTo>
                </a:path>
                <a:path w="3352800" h="640079">
                  <a:moveTo>
                    <a:pt x="3011420" y="585215"/>
                  </a:moveTo>
                  <a:lnTo>
                    <a:pt x="3017516" y="585215"/>
                  </a:lnTo>
                </a:path>
                <a:path w="3352800" h="640079">
                  <a:moveTo>
                    <a:pt x="3340604" y="585215"/>
                  </a:moveTo>
                  <a:lnTo>
                    <a:pt x="3352796" y="585215"/>
                  </a:lnTo>
                </a:path>
                <a:path w="3352800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52800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52800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52800" h="640079">
                  <a:moveTo>
                    <a:pt x="1335020" y="594359"/>
                  </a:moveTo>
                  <a:lnTo>
                    <a:pt x="1341116" y="594359"/>
                  </a:lnTo>
                </a:path>
                <a:path w="3352800" h="640079">
                  <a:moveTo>
                    <a:pt x="1670300" y="594359"/>
                  </a:moveTo>
                  <a:lnTo>
                    <a:pt x="1676396" y="594359"/>
                  </a:lnTo>
                </a:path>
                <a:path w="3352800" h="640079">
                  <a:moveTo>
                    <a:pt x="2005580" y="594359"/>
                  </a:moveTo>
                  <a:lnTo>
                    <a:pt x="2011676" y="594359"/>
                  </a:lnTo>
                </a:path>
                <a:path w="3352800" h="640079">
                  <a:moveTo>
                    <a:pt x="2340860" y="594359"/>
                  </a:moveTo>
                  <a:lnTo>
                    <a:pt x="2346956" y="594359"/>
                  </a:lnTo>
                </a:path>
                <a:path w="3352800" h="640079">
                  <a:moveTo>
                    <a:pt x="2676140" y="594359"/>
                  </a:moveTo>
                  <a:lnTo>
                    <a:pt x="2682236" y="594359"/>
                  </a:lnTo>
                </a:path>
                <a:path w="3352800" h="640079">
                  <a:moveTo>
                    <a:pt x="3011420" y="594359"/>
                  </a:moveTo>
                  <a:lnTo>
                    <a:pt x="3017516" y="594359"/>
                  </a:lnTo>
                </a:path>
                <a:path w="3352800" h="640079">
                  <a:moveTo>
                    <a:pt x="3340604" y="594359"/>
                  </a:moveTo>
                  <a:lnTo>
                    <a:pt x="3346700" y="594359"/>
                  </a:lnTo>
                </a:path>
                <a:path w="3352800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52800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52800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52800" h="640079">
                  <a:moveTo>
                    <a:pt x="1335020" y="603503"/>
                  </a:moveTo>
                  <a:lnTo>
                    <a:pt x="1341116" y="603503"/>
                  </a:lnTo>
                </a:path>
                <a:path w="3352800" h="640079">
                  <a:moveTo>
                    <a:pt x="1670300" y="603503"/>
                  </a:moveTo>
                  <a:lnTo>
                    <a:pt x="1676396" y="603503"/>
                  </a:lnTo>
                </a:path>
                <a:path w="3352800" h="640079">
                  <a:moveTo>
                    <a:pt x="2005580" y="603503"/>
                  </a:moveTo>
                  <a:lnTo>
                    <a:pt x="2011676" y="603503"/>
                  </a:lnTo>
                </a:path>
                <a:path w="3352800" h="640079">
                  <a:moveTo>
                    <a:pt x="2340860" y="603503"/>
                  </a:moveTo>
                  <a:lnTo>
                    <a:pt x="2346956" y="603503"/>
                  </a:lnTo>
                </a:path>
                <a:path w="3352800" h="640079">
                  <a:moveTo>
                    <a:pt x="2676140" y="603503"/>
                  </a:moveTo>
                  <a:lnTo>
                    <a:pt x="2682236" y="603503"/>
                  </a:lnTo>
                </a:path>
                <a:path w="3352800" h="640079">
                  <a:moveTo>
                    <a:pt x="3011420" y="603503"/>
                  </a:moveTo>
                  <a:lnTo>
                    <a:pt x="3017516" y="603503"/>
                  </a:lnTo>
                </a:path>
                <a:path w="3352800" h="640079">
                  <a:moveTo>
                    <a:pt x="3340604" y="603503"/>
                  </a:moveTo>
                  <a:lnTo>
                    <a:pt x="3346700" y="603503"/>
                  </a:lnTo>
                </a:path>
                <a:path w="3352800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52800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52800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52800" h="640079">
                  <a:moveTo>
                    <a:pt x="1335020" y="612647"/>
                  </a:moveTo>
                  <a:lnTo>
                    <a:pt x="1341116" y="612647"/>
                  </a:lnTo>
                </a:path>
                <a:path w="3352800" h="640079">
                  <a:moveTo>
                    <a:pt x="1670300" y="612647"/>
                  </a:moveTo>
                  <a:lnTo>
                    <a:pt x="1676396" y="612647"/>
                  </a:lnTo>
                </a:path>
                <a:path w="3352800" h="640079">
                  <a:moveTo>
                    <a:pt x="2005580" y="612647"/>
                  </a:moveTo>
                  <a:lnTo>
                    <a:pt x="2011676" y="612647"/>
                  </a:lnTo>
                </a:path>
                <a:path w="3352800" h="640079">
                  <a:moveTo>
                    <a:pt x="2340860" y="612647"/>
                  </a:moveTo>
                  <a:lnTo>
                    <a:pt x="2346956" y="612647"/>
                  </a:lnTo>
                </a:path>
                <a:path w="3352800" h="640079">
                  <a:moveTo>
                    <a:pt x="2676140" y="612647"/>
                  </a:moveTo>
                  <a:lnTo>
                    <a:pt x="2682236" y="612647"/>
                  </a:lnTo>
                </a:path>
                <a:path w="3352800" h="640079">
                  <a:moveTo>
                    <a:pt x="3011420" y="612647"/>
                  </a:moveTo>
                  <a:lnTo>
                    <a:pt x="3017516" y="612647"/>
                  </a:lnTo>
                </a:path>
                <a:path w="3352800" h="640079">
                  <a:moveTo>
                    <a:pt x="3340604" y="612647"/>
                  </a:moveTo>
                  <a:lnTo>
                    <a:pt x="3346700" y="612647"/>
                  </a:lnTo>
                </a:path>
                <a:path w="3352800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52800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52800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52800" h="640079">
                  <a:moveTo>
                    <a:pt x="1335020" y="621791"/>
                  </a:moveTo>
                  <a:lnTo>
                    <a:pt x="1341116" y="621791"/>
                  </a:lnTo>
                </a:path>
                <a:path w="3352800" h="640079">
                  <a:moveTo>
                    <a:pt x="1670300" y="621791"/>
                  </a:moveTo>
                  <a:lnTo>
                    <a:pt x="1676396" y="621791"/>
                  </a:lnTo>
                </a:path>
                <a:path w="3352800" h="640079">
                  <a:moveTo>
                    <a:pt x="2005580" y="621791"/>
                  </a:moveTo>
                  <a:lnTo>
                    <a:pt x="2011676" y="621791"/>
                  </a:lnTo>
                </a:path>
                <a:path w="3352800" h="640079">
                  <a:moveTo>
                    <a:pt x="2340860" y="621791"/>
                  </a:moveTo>
                  <a:lnTo>
                    <a:pt x="2346956" y="621791"/>
                  </a:lnTo>
                </a:path>
                <a:path w="3352800" h="640079">
                  <a:moveTo>
                    <a:pt x="2676140" y="621791"/>
                  </a:moveTo>
                  <a:lnTo>
                    <a:pt x="2682236" y="621791"/>
                  </a:lnTo>
                </a:path>
                <a:path w="3352800" h="640079">
                  <a:moveTo>
                    <a:pt x="3011420" y="621791"/>
                  </a:moveTo>
                  <a:lnTo>
                    <a:pt x="3017516" y="621791"/>
                  </a:lnTo>
                </a:path>
                <a:path w="3352800" h="640079">
                  <a:moveTo>
                    <a:pt x="3340604" y="621791"/>
                  </a:moveTo>
                  <a:lnTo>
                    <a:pt x="3352796" y="621791"/>
                  </a:lnTo>
                </a:path>
                <a:path w="3352800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52800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52800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52800" h="640079">
                  <a:moveTo>
                    <a:pt x="1335020" y="630936"/>
                  </a:moveTo>
                  <a:lnTo>
                    <a:pt x="1341116" y="630936"/>
                  </a:lnTo>
                </a:path>
                <a:path w="3352800" h="640079">
                  <a:moveTo>
                    <a:pt x="1670300" y="630936"/>
                  </a:moveTo>
                  <a:lnTo>
                    <a:pt x="1676396" y="630936"/>
                  </a:lnTo>
                </a:path>
                <a:path w="3352800" h="640079">
                  <a:moveTo>
                    <a:pt x="2005580" y="630936"/>
                  </a:moveTo>
                  <a:lnTo>
                    <a:pt x="2011676" y="630936"/>
                  </a:lnTo>
                </a:path>
                <a:path w="3352800" h="640079">
                  <a:moveTo>
                    <a:pt x="2340860" y="630936"/>
                  </a:moveTo>
                  <a:lnTo>
                    <a:pt x="2346956" y="630936"/>
                  </a:lnTo>
                </a:path>
                <a:path w="3352800" h="640079">
                  <a:moveTo>
                    <a:pt x="2676140" y="630936"/>
                  </a:moveTo>
                  <a:lnTo>
                    <a:pt x="2682236" y="630936"/>
                  </a:lnTo>
                </a:path>
                <a:path w="3352800" h="640079">
                  <a:moveTo>
                    <a:pt x="3011420" y="630936"/>
                  </a:moveTo>
                  <a:lnTo>
                    <a:pt x="3017516" y="630936"/>
                  </a:lnTo>
                </a:path>
                <a:path w="3352800" h="640079">
                  <a:moveTo>
                    <a:pt x="3340604" y="630936"/>
                  </a:moveTo>
                  <a:lnTo>
                    <a:pt x="3346700" y="630936"/>
                  </a:lnTo>
                </a:path>
                <a:path w="3352800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52800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52800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52800" h="640079">
                  <a:moveTo>
                    <a:pt x="1335020" y="640079"/>
                  </a:moveTo>
                  <a:lnTo>
                    <a:pt x="1341116" y="640079"/>
                  </a:lnTo>
                </a:path>
                <a:path w="3352800" h="640079">
                  <a:moveTo>
                    <a:pt x="1670300" y="640079"/>
                  </a:moveTo>
                  <a:lnTo>
                    <a:pt x="1676396" y="640079"/>
                  </a:lnTo>
                </a:path>
                <a:path w="3352800" h="640079">
                  <a:moveTo>
                    <a:pt x="2005580" y="640079"/>
                  </a:moveTo>
                  <a:lnTo>
                    <a:pt x="2011676" y="640079"/>
                  </a:lnTo>
                </a:path>
                <a:path w="3352800" h="640079">
                  <a:moveTo>
                    <a:pt x="2340860" y="640079"/>
                  </a:moveTo>
                  <a:lnTo>
                    <a:pt x="2346956" y="640079"/>
                  </a:lnTo>
                </a:path>
                <a:path w="3352800" h="640079">
                  <a:moveTo>
                    <a:pt x="2676140" y="640079"/>
                  </a:moveTo>
                  <a:lnTo>
                    <a:pt x="2682236" y="640079"/>
                  </a:lnTo>
                </a:path>
                <a:path w="3352800" h="640079">
                  <a:moveTo>
                    <a:pt x="3011420" y="640079"/>
                  </a:moveTo>
                  <a:lnTo>
                    <a:pt x="3017516" y="640079"/>
                  </a:lnTo>
                </a:path>
                <a:path w="3352800" h="640079">
                  <a:moveTo>
                    <a:pt x="3340604" y="640079"/>
                  </a:moveTo>
                  <a:lnTo>
                    <a:pt x="3346700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4317" y="4475988"/>
              <a:ext cx="3340735" cy="0"/>
            </a:xfrm>
            <a:custGeom>
              <a:avLst/>
              <a:gdLst/>
              <a:ahLst/>
              <a:cxnLst/>
              <a:rect l="l" t="t" r="r" b="b"/>
              <a:pathLst>
                <a:path w="3340735">
                  <a:moveTo>
                    <a:pt x="0" y="0"/>
                  </a:moveTo>
                  <a:lnTo>
                    <a:pt x="33406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3501" y="4485132"/>
              <a:ext cx="2688590" cy="0"/>
            </a:xfrm>
            <a:custGeom>
              <a:avLst/>
              <a:gdLst/>
              <a:ahLst/>
              <a:cxnLst/>
              <a:rect l="l" t="t" r="r" b="b"/>
              <a:pathLst>
                <a:path w="2688590">
                  <a:moveTo>
                    <a:pt x="0" y="0"/>
                  </a:moveTo>
                  <a:lnTo>
                    <a:pt x="6095" y="0"/>
                  </a:lnTo>
                </a:path>
                <a:path w="2688590">
                  <a:moveTo>
                    <a:pt x="335279" y="0"/>
                  </a:moveTo>
                  <a:lnTo>
                    <a:pt x="341375" y="0"/>
                  </a:lnTo>
                </a:path>
                <a:path w="2688590">
                  <a:moveTo>
                    <a:pt x="670559" y="0"/>
                  </a:moveTo>
                  <a:lnTo>
                    <a:pt x="676655" y="0"/>
                  </a:lnTo>
                </a:path>
                <a:path w="2688590">
                  <a:moveTo>
                    <a:pt x="1005836" y="0"/>
                  </a:moveTo>
                  <a:lnTo>
                    <a:pt x="1011932" y="0"/>
                  </a:lnTo>
                </a:path>
                <a:path w="2688590">
                  <a:moveTo>
                    <a:pt x="1341116" y="0"/>
                  </a:moveTo>
                  <a:lnTo>
                    <a:pt x="1347212" y="0"/>
                  </a:lnTo>
                </a:path>
                <a:path w="2688590">
                  <a:moveTo>
                    <a:pt x="1676396" y="0"/>
                  </a:moveTo>
                  <a:lnTo>
                    <a:pt x="1682492" y="0"/>
                  </a:lnTo>
                </a:path>
                <a:path w="2688590">
                  <a:moveTo>
                    <a:pt x="2011676" y="0"/>
                  </a:moveTo>
                  <a:lnTo>
                    <a:pt x="2017772" y="0"/>
                  </a:lnTo>
                </a:path>
                <a:path w="2688590">
                  <a:moveTo>
                    <a:pt x="2346956" y="0"/>
                  </a:moveTo>
                  <a:lnTo>
                    <a:pt x="2353052" y="0"/>
                  </a:lnTo>
                </a:path>
                <a:path w="2688590">
                  <a:moveTo>
                    <a:pt x="2682236" y="0"/>
                  </a:moveTo>
                  <a:lnTo>
                    <a:pt x="26883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1018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6989" y="449427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86512" y="0"/>
                  </a:moveTo>
                  <a:lnTo>
                    <a:pt x="292607" y="0"/>
                  </a:lnTo>
                </a:path>
                <a:path w="3267710" h="302260">
                  <a:moveTo>
                    <a:pt x="621791" y="0"/>
                  </a:moveTo>
                  <a:lnTo>
                    <a:pt x="627887" y="0"/>
                  </a:lnTo>
                </a:path>
                <a:path w="3267710" h="302260">
                  <a:moveTo>
                    <a:pt x="957071" y="0"/>
                  </a:moveTo>
                  <a:lnTo>
                    <a:pt x="963167" y="0"/>
                  </a:lnTo>
                </a:path>
                <a:path w="3267710" h="302260">
                  <a:moveTo>
                    <a:pt x="1292348" y="0"/>
                  </a:moveTo>
                  <a:lnTo>
                    <a:pt x="1298444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771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771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7710" h="302260">
                  <a:moveTo>
                    <a:pt x="1292348" y="9143"/>
                  </a:moveTo>
                  <a:lnTo>
                    <a:pt x="1298444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302260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771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771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7710" h="302260">
                  <a:moveTo>
                    <a:pt x="1292348" y="27431"/>
                  </a:moveTo>
                  <a:lnTo>
                    <a:pt x="1298444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302260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771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771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7710" h="302260">
                  <a:moveTo>
                    <a:pt x="1292348" y="45719"/>
                  </a:moveTo>
                  <a:lnTo>
                    <a:pt x="1298444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302260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36575" y="64007"/>
                  </a:moveTo>
                  <a:lnTo>
                    <a:pt x="54864" y="64007"/>
                  </a:lnTo>
                </a:path>
                <a:path w="326771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771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771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7710" h="302260">
                  <a:moveTo>
                    <a:pt x="371856" y="64007"/>
                  </a:moveTo>
                  <a:lnTo>
                    <a:pt x="384047" y="64007"/>
                  </a:lnTo>
                </a:path>
                <a:path w="326771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771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771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7710" h="302260">
                  <a:moveTo>
                    <a:pt x="707135" y="64007"/>
                  </a:moveTo>
                  <a:lnTo>
                    <a:pt x="719327" y="64007"/>
                  </a:lnTo>
                </a:path>
                <a:path w="326771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771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771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7710" h="302260">
                  <a:moveTo>
                    <a:pt x="1024127" y="64007"/>
                  </a:moveTo>
                  <a:lnTo>
                    <a:pt x="1054608" y="64007"/>
                  </a:lnTo>
                </a:path>
                <a:path w="326771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771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7710" h="302260">
                  <a:moveTo>
                    <a:pt x="1292348" y="64007"/>
                  </a:moveTo>
                  <a:lnTo>
                    <a:pt x="1298444" y="64007"/>
                  </a:lnTo>
                </a:path>
                <a:path w="3267710" h="302260">
                  <a:moveTo>
                    <a:pt x="1359404" y="64007"/>
                  </a:moveTo>
                  <a:lnTo>
                    <a:pt x="1389884" y="64007"/>
                  </a:lnTo>
                </a:path>
                <a:path w="326771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771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771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771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771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7710" h="302260">
                  <a:moveTo>
                    <a:pt x="2182364" y="64007"/>
                  </a:moveTo>
                  <a:lnTo>
                    <a:pt x="2261612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771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7710" h="302260">
                  <a:moveTo>
                    <a:pt x="2560316" y="64007"/>
                  </a:moveTo>
                  <a:lnTo>
                    <a:pt x="257860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771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7710" h="302260">
                  <a:moveTo>
                    <a:pt x="2895596" y="64007"/>
                  </a:moveTo>
                  <a:lnTo>
                    <a:pt x="2919980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771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7710" h="302260">
                  <a:moveTo>
                    <a:pt x="3206492" y="64007"/>
                  </a:moveTo>
                  <a:lnTo>
                    <a:pt x="3249164" y="64007"/>
                  </a:lnTo>
                </a:path>
                <a:path w="3267710" h="302260">
                  <a:moveTo>
                    <a:pt x="30480" y="73151"/>
                  </a:moveTo>
                  <a:lnTo>
                    <a:pt x="54863" y="73151"/>
                  </a:lnTo>
                </a:path>
                <a:path w="326771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771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771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302260">
                  <a:moveTo>
                    <a:pt x="365759" y="73151"/>
                  </a:moveTo>
                  <a:lnTo>
                    <a:pt x="384048" y="73151"/>
                  </a:lnTo>
                </a:path>
                <a:path w="326771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771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771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302260">
                  <a:moveTo>
                    <a:pt x="701039" y="73151"/>
                  </a:moveTo>
                  <a:lnTo>
                    <a:pt x="719328" y="73151"/>
                  </a:lnTo>
                </a:path>
                <a:path w="326771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771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771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302260">
                  <a:moveTo>
                    <a:pt x="1011935" y="73151"/>
                  </a:moveTo>
                  <a:lnTo>
                    <a:pt x="1060703" y="73151"/>
                  </a:lnTo>
                </a:path>
                <a:path w="326771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7710" h="302260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302260">
                  <a:moveTo>
                    <a:pt x="1347212" y="73151"/>
                  </a:moveTo>
                  <a:lnTo>
                    <a:pt x="1395980" y="73151"/>
                  </a:lnTo>
                </a:path>
                <a:path w="326771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771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682492" y="73151"/>
                  </a:moveTo>
                  <a:lnTo>
                    <a:pt x="1731260" y="73151"/>
                  </a:lnTo>
                </a:path>
                <a:path w="326771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771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771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302260">
                  <a:moveTo>
                    <a:pt x="2182364" y="73151"/>
                  </a:moveTo>
                  <a:lnTo>
                    <a:pt x="2261612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771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7710" h="302260">
                  <a:moveTo>
                    <a:pt x="2554220" y="73151"/>
                  </a:moveTo>
                  <a:lnTo>
                    <a:pt x="257860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771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7710" h="302260">
                  <a:moveTo>
                    <a:pt x="2895596" y="73151"/>
                  </a:moveTo>
                  <a:lnTo>
                    <a:pt x="2919980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7710" h="302260">
                  <a:moveTo>
                    <a:pt x="3108956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24383" y="82295"/>
                  </a:moveTo>
                  <a:lnTo>
                    <a:pt x="54864" y="82295"/>
                  </a:lnTo>
                </a:path>
                <a:path w="326771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771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771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771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771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771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7710" h="302260">
                  <a:moveTo>
                    <a:pt x="694944" y="82295"/>
                  </a:moveTo>
                  <a:lnTo>
                    <a:pt x="719327" y="82295"/>
                  </a:lnTo>
                </a:path>
                <a:path w="326771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771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771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7710" h="302260">
                  <a:moveTo>
                    <a:pt x="1005839" y="82295"/>
                  </a:moveTo>
                  <a:lnTo>
                    <a:pt x="1066800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771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7710" h="302260">
                  <a:moveTo>
                    <a:pt x="1292348" y="82295"/>
                  </a:moveTo>
                  <a:lnTo>
                    <a:pt x="1298444" y="82295"/>
                  </a:lnTo>
                </a:path>
                <a:path w="3267710" h="302260">
                  <a:moveTo>
                    <a:pt x="1341116" y="82295"/>
                  </a:moveTo>
                  <a:lnTo>
                    <a:pt x="1402076" y="82295"/>
                  </a:lnTo>
                </a:path>
                <a:path w="326771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771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676396" y="82295"/>
                  </a:moveTo>
                  <a:lnTo>
                    <a:pt x="1737356" y="82295"/>
                  </a:lnTo>
                </a:path>
                <a:path w="326771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771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011676" y="82295"/>
                  </a:moveTo>
                  <a:lnTo>
                    <a:pt x="2072636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7710" h="302260">
                  <a:moveTo>
                    <a:pt x="2182364" y="82295"/>
                  </a:moveTo>
                  <a:lnTo>
                    <a:pt x="2261612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771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7710" h="302260">
                  <a:moveTo>
                    <a:pt x="2548124" y="82295"/>
                  </a:moveTo>
                  <a:lnTo>
                    <a:pt x="2578604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7710" h="302260">
                  <a:moveTo>
                    <a:pt x="2889500" y="82295"/>
                  </a:moveTo>
                  <a:lnTo>
                    <a:pt x="291998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7710" h="302260">
                  <a:moveTo>
                    <a:pt x="3102860" y="82295"/>
                  </a:moveTo>
                  <a:lnTo>
                    <a:pt x="3169916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18287" y="91439"/>
                  </a:moveTo>
                  <a:lnTo>
                    <a:pt x="54864" y="91439"/>
                  </a:lnTo>
                </a:path>
                <a:path w="326771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771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771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771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771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771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771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771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302260">
                  <a:moveTo>
                    <a:pt x="688847" y="91439"/>
                  </a:moveTo>
                  <a:lnTo>
                    <a:pt x="719328" y="91439"/>
                  </a:lnTo>
                </a:path>
                <a:path w="326771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771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771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771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771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302260">
                  <a:moveTo>
                    <a:pt x="1005839" y="91439"/>
                  </a:moveTo>
                  <a:lnTo>
                    <a:pt x="1030223" y="91439"/>
                  </a:lnTo>
                </a:path>
                <a:path w="326771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771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7710" h="302260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302260">
                  <a:moveTo>
                    <a:pt x="1341116" y="91439"/>
                  </a:moveTo>
                  <a:lnTo>
                    <a:pt x="1359404" y="91439"/>
                  </a:lnTo>
                </a:path>
                <a:path w="326771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771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771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676396" y="91439"/>
                  </a:moveTo>
                  <a:lnTo>
                    <a:pt x="1694684" y="91439"/>
                  </a:lnTo>
                </a:path>
                <a:path w="326771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771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771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11676" y="91439"/>
                  </a:moveTo>
                  <a:lnTo>
                    <a:pt x="2029964" y="91439"/>
                  </a:lnTo>
                </a:path>
                <a:path w="326771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302260">
                  <a:moveTo>
                    <a:pt x="2231132" y="91439"/>
                  </a:moveTo>
                  <a:lnTo>
                    <a:pt x="226161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771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302260">
                  <a:moveTo>
                    <a:pt x="2542028" y="91439"/>
                  </a:moveTo>
                  <a:lnTo>
                    <a:pt x="2578604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771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7710" h="302260">
                  <a:moveTo>
                    <a:pt x="2883404" y="91439"/>
                  </a:moveTo>
                  <a:lnTo>
                    <a:pt x="291998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771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7710" h="302260">
                  <a:moveTo>
                    <a:pt x="3145532" y="91439"/>
                  </a:moveTo>
                  <a:lnTo>
                    <a:pt x="3176012" y="91439"/>
                  </a:lnTo>
                </a:path>
                <a:path w="3267710" h="302260">
                  <a:moveTo>
                    <a:pt x="3188204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7452" y="91439"/>
                  </a:lnTo>
                </a:path>
                <a:path w="3267710" h="302260">
                  <a:moveTo>
                    <a:pt x="0" y="100583"/>
                  </a:moveTo>
                  <a:lnTo>
                    <a:pt x="54864" y="100583"/>
                  </a:lnTo>
                </a:path>
                <a:path w="326771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771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771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771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771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771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771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771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771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771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771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771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7710" h="302260">
                  <a:moveTo>
                    <a:pt x="999744" y="100583"/>
                  </a:moveTo>
                  <a:lnTo>
                    <a:pt x="1024127" y="100583"/>
                  </a:lnTo>
                </a:path>
                <a:path w="326771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771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771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7710" h="302260">
                  <a:moveTo>
                    <a:pt x="1292348" y="100583"/>
                  </a:moveTo>
                  <a:lnTo>
                    <a:pt x="1298444" y="100583"/>
                  </a:lnTo>
                </a:path>
                <a:path w="3267710" h="302260">
                  <a:moveTo>
                    <a:pt x="1335020" y="100583"/>
                  </a:moveTo>
                  <a:lnTo>
                    <a:pt x="1359404" y="100583"/>
                  </a:lnTo>
                </a:path>
                <a:path w="326771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771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670300" y="100583"/>
                  </a:moveTo>
                  <a:lnTo>
                    <a:pt x="1688588" y="100583"/>
                  </a:lnTo>
                </a:path>
                <a:path w="326771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771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05580" y="100583"/>
                  </a:moveTo>
                  <a:lnTo>
                    <a:pt x="2023868" y="100583"/>
                  </a:lnTo>
                </a:path>
                <a:path w="326771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771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771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25036" y="100583"/>
                  </a:moveTo>
                  <a:lnTo>
                    <a:pt x="2249420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771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771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523740" y="100583"/>
                  </a:moveTo>
                  <a:lnTo>
                    <a:pt x="2578604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7710" h="302260">
                  <a:moveTo>
                    <a:pt x="2877308" y="100583"/>
                  </a:moveTo>
                  <a:lnTo>
                    <a:pt x="2919980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771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7710" h="302260">
                  <a:moveTo>
                    <a:pt x="3151628" y="100583"/>
                  </a:moveTo>
                  <a:lnTo>
                    <a:pt x="3176012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0" y="109727"/>
                  </a:moveTo>
                  <a:lnTo>
                    <a:pt x="24383" y="109727"/>
                  </a:lnTo>
                </a:path>
                <a:path w="3267710" h="302260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771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771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302260">
                  <a:moveTo>
                    <a:pt x="335279" y="109727"/>
                  </a:moveTo>
                  <a:lnTo>
                    <a:pt x="359663" y="109727"/>
                  </a:lnTo>
                </a:path>
                <a:path w="3267710" h="302260">
                  <a:moveTo>
                    <a:pt x="365759" y="109727"/>
                  </a:moveTo>
                  <a:lnTo>
                    <a:pt x="384048" y="109727"/>
                  </a:lnTo>
                </a:path>
                <a:path w="326771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771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302260">
                  <a:moveTo>
                    <a:pt x="670559" y="109727"/>
                  </a:moveTo>
                  <a:lnTo>
                    <a:pt x="694943" y="109727"/>
                  </a:lnTo>
                </a:path>
                <a:path w="3267710" h="302260">
                  <a:moveTo>
                    <a:pt x="701039" y="109727"/>
                  </a:moveTo>
                  <a:lnTo>
                    <a:pt x="719328" y="109727"/>
                  </a:lnTo>
                </a:path>
                <a:path w="326771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771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771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771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771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771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771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771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771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771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218940" y="109727"/>
                  </a:moveTo>
                  <a:lnTo>
                    <a:pt x="2243324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771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23740" y="109727"/>
                  </a:moveTo>
                  <a:lnTo>
                    <a:pt x="2548124" y="109727"/>
                  </a:lnTo>
                </a:path>
                <a:path w="3267710" h="302260">
                  <a:moveTo>
                    <a:pt x="2554220" y="109727"/>
                  </a:moveTo>
                  <a:lnTo>
                    <a:pt x="2578604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771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71212" y="109727"/>
                  </a:moveTo>
                  <a:lnTo>
                    <a:pt x="2889500" y="109727"/>
                  </a:lnTo>
                </a:path>
                <a:path w="3267710" h="302260">
                  <a:moveTo>
                    <a:pt x="2895596" y="109727"/>
                  </a:moveTo>
                  <a:lnTo>
                    <a:pt x="2919980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771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302260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0" y="118871"/>
                  </a:moveTo>
                  <a:lnTo>
                    <a:pt x="18288" y="118871"/>
                  </a:lnTo>
                </a:path>
                <a:path w="3267710" h="302260">
                  <a:moveTo>
                    <a:pt x="30480" y="118871"/>
                  </a:moveTo>
                  <a:lnTo>
                    <a:pt x="54863" y="118871"/>
                  </a:lnTo>
                </a:path>
                <a:path w="326771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771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771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771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771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7710" h="302260">
                  <a:moveTo>
                    <a:pt x="365759" y="118871"/>
                  </a:moveTo>
                  <a:lnTo>
                    <a:pt x="384048" y="118871"/>
                  </a:lnTo>
                </a:path>
                <a:path w="326771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771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771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771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7710" h="302260">
                  <a:moveTo>
                    <a:pt x="670559" y="118871"/>
                  </a:moveTo>
                  <a:lnTo>
                    <a:pt x="688848" y="118871"/>
                  </a:lnTo>
                </a:path>
                <a:path w="3267710" h="302260">
                  <a:moveTo>
                    <a:pt x="701039" y="118871"/>
                  </a:moveTo>
                  <a:lnTo>
                    <a:pt x="719328" y="118871"/>
                  </a:lnTo>
                </a:path>
                <a:path w="326771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771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771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771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771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771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771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771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771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771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7710" h="302260">
                  <a:moveTo>
                    <a:pt x="1292348" y="118871"/>
                  </a:moveTo>
                  <a:lnTo>
                    <a:pt x="1298444" y="118871"/>
                  </a:lnTo>
                </a:path>
                <a:path w="326771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771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771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771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771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7710" h="302260">
                  <a:moveTo>
                    <a:pt x="1627628" y="118871"/>
                  </a:moveTo>
                  <a:lnTo>
                    <a:pt x="1633724" y="118871"/>
                  </a:lnTo>
                </a:path>
                <a:path w="326771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771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771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771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771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7710" h="302260">
                  <a:moveTo>
                    <a:pt x="1962908" y="118871"/>
                  </a:moveTo>
                  <a:lnTo>
                    <a:pt x="1969004" y="118871"/>
                  </a:lnTo>
                </a:path>
                <a:path w="326771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771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771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7710" h="302260">
                  <a:moveTo>
                    <a:pt x="2212844" y="118871"/>
                  </a:moveTo>
                  <a:lnTo>
                    <a:pt x="2243324" y="118871"/>
                  </a:lnTo>
                </a:path>
                <a:path w="3267710" h="302260">
                  <a:moveTo>
                    <a:pt x="2298188" y="118871"/>
                  </a:moveTo>
                  <a:lnTo>
                    <a:pt x="2304284" y="118871"/>
                  </a:lnTo>
                </a:path>
                <a:path w="326771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771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771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771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7710" h="302260">
                  <a:moveTo>
                    <a:pt x="2523740" y="118871"/>
                  </a:moveTo>
                  <a:lnTo>
                    <a:pt x="2542028" y="118871"/>
                  </a:lnTo>
                </a:path>
                <a:path w="3267710" h="302260">
                  <a:moveTo>
                    <a:pt x="2554220" y="118871"/>
                  </a:moveTo>
                  <a:lnTo>
                    <a:pt x="2578604" y="118871"/>
                  </a:lnTo>
                </a:path>
                <a:path w="3267710" h="302260">
                  <a:moveTo>
                    <a:pt x="2633468" y="118871"/>
                  </a:moveTo>
                  <a:lnTo>
                    <a:pt x="2639564" y="118871"/>
                  </a:lnTo>
                </a:path>
                <a:path w="326771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771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771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771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7710" h="302260">
                  <a:moveTo>
                    <a:pt x="2871212" y="118871"/>
                  </a:moveTo>
                  <a:lnTo>
                    <a:pt x="2889500" y="118871"/>
                  </a:lnTo>
                </a:path>
                <a:path w="3267710" h="302260">
                  <a:moveTo>
                    <a:pt x="2895596" y="118871"/>
                  </a:moveTo>
                  <a:lnTo>
                    <a:pt x="2919980" y="118871"/>
                  </a:lnTo>
                </a:path>
                <a:path w="3267710" h="302260">
                  <a:moveTo>
                    <a:pt x="2968748" y="118871"/>
                  </a:moveTo>
                  <a:lnTo>
                    <a:pt x="2974844" y="118871"/>
                  </a:lnTo>
                </a:path>
                <a:path w="326771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771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7710" h="302260">
                  <a:moveTo>
                    <a:pt x="3151628" y="118871"/>
                  </a:moveTo>
                  <a:lnTo>
                    <a:pt x="3176012" y="118871"/>
                  </a:lnTo>
                </a:path>
                <a:path w="3267710" h="302260">
                  <a:moveTo>
                    <a:pt x="3194300" y="118871"/>
                  </a:moveTo>
                  <a:lnTo>
                    <a:pt x="3218684" y="118871"/>
                  </a:lnTo>
                </a:path>
                <a:path w="3267710" h="302260">
                  <a:moveTo>
                    <a:pt x="3236972" y="118871"/>
                  </a:moveTo>
                  <a:lnTo>
                    <a:pt x="3261356" y="118871"/>
                  </a:lnTo>
                </a:path>
                <a:path w="3267710" h="302260">
                  <a:moveTo>
                    <a:pt x="0" y="128015"/>
                  </a:moveTo>
                  <a:lnTo>
                    <a:pt x="6095" y="128015"/>
                  </a:lnTo>
                </a:path>
                <a:path w="3267710" h="302260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771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771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771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7710" h="302260">
                  <a:moveTo>
                    <a:pt x="365759" y="128015"/>
                  </a:moveTo>
                  <a:lnTo>
                    <a:pt x="384048" y="128015"/>
                  </a:lnTo>
                </a:path>
                <a:path w="326771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771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771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302260">
                  <a:moveTo>
                    <a:pt x="670559" y="128015"/>
                  </a:moveTo>
                  <a:lnTo>
                    <a:pt x="676655" y="128015"/>
                  </a:lnTo>
                </a:path>
                <a:path w="3267710" h="302260">
                  <a:moveTo>
                    <a:pt x="701039" y="128015"/>
                  </a:moveTo>
                  <a:lnTo>
                    <a:pt x="719328" y="128015"/>
                  </a:lnTo>
                </a:path>
                <a:path w="326771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771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771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771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771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771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7710" h="302260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771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771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771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771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771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302260">
                  <a:moveTo>
                    <a:pt x="2212844" y="128015"/>
                  </a:moveTo>
                  <a:lnTo>
                    <a:pt x="2237228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771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771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771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7710" h="302260">
                  <a:moveTo>
                    <a:pt x="2554220" y="128015"/>
                  </a:moveTo>
                  <a:lnTo>
                    <a:pt x="257860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771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771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7710" h="302260">
                  <a:moveTo>
                    <a:pt x="2865116" y="128015"/>
                  </a:moveTo>
                  <a:lnTo>
                    <a:pt x="2883404" y="128015"/>
                  </a:lnTo>
                </a:path>
                <a:path w="3267710" h="302260">
                  <a:moveTo>
                    <a:pt x="2895596" y="128015"/>
                  </a:moveTo>
                  <a:lnTo>
                    <a:pt x="2919980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771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302260">
                  <a:moveTo>
                    <a:pt x="3145532" y="128015"/>
                  </a:moveTo>
                  <a:lnTo>
                    <a:pt x="3169916" y="128015"/>
                  </a:lnTo>
                </a:path>
                <a:path w="3267710" h="302260">
                  <a:moveTo>
                    <a:pt x="3200396" y="128015"/>
                  </a:moveTo>
                  <a:lnTo>
                    <a:pt x="3255260" y="128015"/>
                  </a:lnTo>
                </a:path>
                <a:path w="3267710" h="302260">
                  <a:moveTo>
                    <a:pt x="30480" y="137159"/>
                  </a:moveTo>
                  <a:lnTo>
                    <a:pt x="54863" y="137159"/>
                  </a:lnTo>
                </a:path>
                <a:path w="326771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771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771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7710" h="302260">
                  <a:moveTo>
                    <a:pt x="365759" y="137159"/>
                  </a:moveTo>
                  <a:lnTo>
                    <a:pt x="384048" y="137159"/>
                  </a:lnTo>
                </a:path>
                <a:path w="326771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771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771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7710" h="302260">
                  <a:moveTo>
                    <a:pt x="701039" y="137159"/>
                  </a:moveTo>
                  <a:lnTo>
                    <a:pt x="719328" y="137159"/>
                  </a:lnTo>
                </a:path>
                <a:path w="326771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771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771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771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771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771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771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771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771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7710" h="302260">
                  <a:moveTo>
                    <a:pt x="1292348" y="137159"/>
                  </a:moveTo>
                  <a:lnTo>
                    <a:pt x="1298444" y="137159"/>
                  </a:lnTo>
                </a:path>
                <a:path w="326771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771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771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771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7710" h="302260">
                  <a:moveTo>
                    <a:pt x="1627628" y="137159"/>
                  </a:moveTo>
                  <a:lnTo>
                    <a:pt x="1633724" y="137159"/>
                  </a:lnTo>
                </a:path>
                <a:path w="326771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771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771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771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7710" h="302260">
                  <a:moveTo>
                    <a:pt x="1962908" y="137159"/>
                  </a:moveTo>
                  <a:lnTo>
                    <a:pt x="1969004" y="137159"/>
                  </a:lnTo>
                </a:path>
                <a:path w="326771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771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771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7710" h="302260">
                  <a:moveTo>
                    <a:pt x="2206748" y="137159"/>
                  </a:moveTo>
                  <a:lnTo>
                    <a:pt x="2237228" y="137159"/>
                  </a:lnTo>
                </a:path>
                <a:path w="3267710" h="302260">
                  <a:moveTo>
                    <a:pt x="2298188" y="137159"/>
                  </a:moveTo>
                  <a:lnTo>
                    <a:pt x="2304284" y="137159"/>
                  </a:lnTo>
                </a:path>
                <a:path w="326771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771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771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7710" h="302260">
                  <a:moveTo>
                    <a:pt x="2554220" y="137159"/>
                  </a:moveTo>
                  <a:lnTo>
                    <a:pt x="2578604" y="137159"/>
                  </a:lnTo>
                </a:path>
                <a:path w="3267710" h="302260">
                  <a:moveTo>
                    <a:pt x="2633468" y="137159"/>
                  </a:moveTo>
                  <a:lnTo>
                    <a:pt x="2639564" y="137159"/>
                  </a:lnTo>
                </a:path>
                <a:path w="326771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771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7710" h="302260">
                  <a:moveTo>
                    <a:pt x="2859020" y="137159"/>
                  </a:moveTo>
                  <a:lnTo>
                    <a:pt x="2877308" y="137159"/>
                  </a:lnTo>
                </a:path>
                <a:path w="3267710" h="302260">
                  <a:moveTo>
                    <a:pt x="2895596" y="137159"/>
                  </a:moveTo>
                  <a:lnTo>
                    <a:pt x="2919980" y="137159"/>
                  </a:lnTo>
                </a:path>
                <a:path w="3267710" h="302260">
                  <a:moveTo>
                    <a:pt x="2968748" y="137159"/>
                  </a:moveTo>
                  <a:lnTo>
                    <a:pt x="2974844" y="137159"/>
                  </a:lnTo>
                </a:path>
                <a:path w="326771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7710" h="302260">
                  <a:moveTo>
                    <a:pt x="3139436" y="137159"/>
                  </a:moveTo>
                  <a:lnTo>
                    <a:pt x="3169916" y="137159"/>
                  </a:lnTo>
                </a:path>
                <a:path w="3267710" h="302260">
                  <a:moveTo>
                    <a:pt x="3206492" y="137159"/>
                  </a:moveTo>
                  <a:lnTo>
                    <a:pt x="3249164" y="137159"/>
                  </a:lnTo>
                </a:path>
                <a:path w="3267710" h="302260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771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771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302260">
                  <a:moveTo>
                    <a:pt x="365759" y="146303"/>
                  </a:moveTo>
                  <a:lnTo>
                    <a:pt x="384048" y="146303"/>
                  </a:lnTo>
                </a:path>
                <a:path w="326771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771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771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771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302260">
                  <a:moveTo>
                    <a:pt x="701039" y="146303"/>
                  </a:moveTo>
                  <a:lnTo>
                    <a:pt x="719328" y="146303"/>
                  </a:lnTo>
                </a:path>
                <a:path w="326771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771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771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771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302260">
                  <a:moveTo>
                    <a:pt x="1036319" y="146303"/>
                  </a:moveTo>
                  <a:lnTo>
                    <a:pt x="1060703" y="146303"/>
                  </a:lnTo>
                </a:path>
                <a:path w="326771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771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7710" h="302260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771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771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771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771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771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302260">
                  <a:moveTo>
                    <a:pt x="2206748" y="146303"/>
                  </a:moveTo>
                  <a:lnTo>
                    <a:pt x="2231132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771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7710" h="302260">
                  <a:moveTo>
                    <a:pt x="2554220" y="146303"/>
                  </a:moveTo>
                  <a:lnTo>
                    <a:pt x="2578604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771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771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77308" y="146303"/>
                  </a:lnTo>
                </a:path>
                <a:path w="3267710" h="302260">
                  <a:moveTo>
                    <a:pt x="2895596" y="146303"/>
                  </a:moveTo>
                  <a:lnTo>
                    <a:pt x="2919980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302260">
                  <a:moveTo>
                    <a:pt x="3133340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200396" y="146303"/>
                  </a:moveTo>
                  <a:lnTo>
                    <a:pt x="3255260" y="146303"/>
                  </a:lnTo>
                </a:path>
                <a:path w="3267710" h="302260">
                  <a:moveTo>
                    <a:pt x="30480" y="155447"/>
                  </a:moveTo>
                  <a:lnTo>
                    <a:pt x="54863" y="155447"/>
                  </a:lnTo>
                </a:path>
                <a:path w="326771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771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771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7710" h="302260">
                  <a:moveTo>
                    <a:pt x="365759" y="155447"/>
                  </a:moveTo>
                  <a:lnTo>
                    <a:pt x="384048" y="155447"/>
                  </a:lnTo>
                </a:path>
                <a:path w="326771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771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771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771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7710" h="302260">
                  <a:moveTo>
                    <a:pt x="701039" y="155447"/>
                  </a:moveTo>
                  <a:lnTo>
                    <a:pt x="719328" y="155447"/>
                  </a:lnTo>
                </a:path>
                <a:path w="326771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771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771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771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7710" h="302260">
                  <a:moveTo>
                    <a:pt x="1030223" y="155447"/>
                  </a:moveTo>
                  <a:lnTo>
                    <a:pt x="1054607" y="155447"/>
                  </a:lnTo>
                </a:path>
                <a:path w="326771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771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771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771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7710" h="302260">
                  <a:moveTo>
                    <a:pt x="1292348" y="155447"/>
                  </a:moveTo>
                  <a:lnTo>
                    <a:pt x="1298444" y="155447"/>
                  </a:lnTo>
                </a:path>
                <a:path w="326771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771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771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771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7710" h="302260">
                  <a:moveTo>
                    <a:pt x="1627628" y="155447"/>
                  </a:moveTo>
                  <a:lnTo>
                    <a:pt x="1633724" y="155447"/>
                  </a:lnTo>
                </a:path>
                <a:path w="326771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771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771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771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7710" h="302260">
                  <a:moveTo>
                    <a:pt x="1962908" y="155447"/>
                  </a:moveTo>
                  <a:lnTo>
                    <a:pt x="1969004" y="155447"/>
                  </a:lnTo>
                </a:path>
                <a:path w="326771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771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771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7710" h="302260">
                  <a:moveTo>
                    <a:pt x="2206748" y="155447"/>
                  </a:moveTo>
                  <a:lnTo>
                    <a:pt x="2231132" y="155447"/>
                  </a:lnTo>
                </a:path>
                <a:path w="3267710" h="302260">
                  <a:moveTo>
                    <a:pt x="2298188" y="155447"/>
                  </a:moveTo>
                  <a:lnTo>
                    <a:pt x="2304284" y="155447"/>
                  </a:lnTo>
                </a:path>
                <a:path w="326771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771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7710" h="302260">
                  <a:moveTo>
                    <a:pt x="2554220" y="155447"/>
                  </a:moveTo>
                  <a:lnTo>
                    <a:pt x="2578604" y="155447"/>
                  </a:lnTo>
                </a:path>
                <a:path w="3267710" h="302260">
                  <a:moveTo>
                    <a:pt x="2633468" y="155447"/>
                  </a:moveTo>
                  <a:lnTo>
                    <a:pt x="2639564" y="155447"/>
                  </a:lnTo>
                </a:path>
                <a:path w="326771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771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771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7710" h="302260">
                  <a:moveTo>
                    <a:pt x="2852924" y="155447"/>
                  </a:moveTo>
                  <a:lnTo>
                    <a:pt x="2871212" y="155447"/>
                  </a:lnTo>
                </a:path>
                <a:path w="3267710" h="302260">
                  <a:moveTo>
                    <a:pt x="2895596" y="155447"/>
                  </a:moveTo>
                  <a:lnTo>
                    <a:pt x="2919980" y="155447"/>
                  </a:lnTo>
                </a:path>
                <a:path w="3267710" h="302260">
                  <a:moveTo>
                    <a:pt x="2968748" y="155447"/>
                  </a:moveTo>
                  <a:lnTo>
                    <a:pt x="2974844" y="155447"/>
                  </a:lnTo>
                </a:path>
                <a:path w="326771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771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7710" h="302260">
                  <a:moveTo>
                    <a:pt x="3194300" y="155447"/>
                  </a:moveTo>
                  <a:lnTo>
                    <a:pt x="3218684" y="155447"/>
                  </a:lnTo>
                </a:path>
                <a:path w="3267710" h="302260">
                  <a:moveTo>
                    <a:pt x="3236972" y="155447"/>
                  </a:moveTo>
                  <a:lnTo>
                    <a:pt x="3261356" y="155447"/>
                  </a:lnTo>
                </a:path>
                <a:path w="3267710" h="302260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771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302260">
                  <a:moveTo>
                    <a:pt x="365759" y="164591"/>
                  </a:moveTo>
                  <a:lnTo>
                    <a:pt x="384048" y="164591"/>
                  </a:lnTo>
                </a:path>
                <a:path w="326771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771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771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302260">
                  <a:moveTo>
                    <a:pt x="701039" y="164591"/>
                  </a:moveTo>
                  <a:lnTo>
                    <a:pt x="719328" y="164591"/>
                  </a:lnTo>
                </a:path>
                <a:path w="326771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771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771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771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771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302260">
                  <a:moveTo>
                    <a:pt x="1024127" y="164591"/>
                  </a:moveTo>
                  <a:lnTo>
                    <a:pt x="1048511" y="164591"/>
                  </a:lnTo>
                </a:path>
                <a:path w="326771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771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7710" h="302260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302260">
                  <a:moveTo>
                    <a:pt x="1359404" y="164591"/>
                  </a:moveTo>
                  <a:lnTo>
                    <a:pt x="1383788" y="164591"/>
                  </a:lnTo>
                </a:path>
                <a:path w="326771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771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771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771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771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771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771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7710" h="302260">
                  <a:moveTo>
                    <a:pt x="2554220" y="164591"/>
                  </a:moveTo>
                  <a:lnTo>
                    <a:pt x="2578604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771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46828" y="164591"/>
                  </a:moveTo>
                  <a:lnTo>
                    <a:pt x="2865116" y="164591"/>
                  </a:lnTo>
                </a:path>
                <a:path w="3267710" h="302260">
                  <a:moveTo>
                    <a:pt x="2895596" y="164591"/>
                  </a:moveTo>
                  <a:lnTo>
                    <a:pt x="291998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30480" y="173735"/>
                  </a:moveTo>
                  <a:lnTo>
                    <a:pt x="54863" y="173735"/>
                  </a:lnTo>
                </a:path>
                <a:path w="326771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771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771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7710" h="302260">
                  <a:moveTo>
                    <a:pt x="365759" y="173735"/>
                  </a:moveTo>
                  <a:lnTo>
                    <a:pt x="384048" y="173735"/>
                  </a:lnTo>
                </a:path>
                <a:path w="326771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771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771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771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7710" h="302260">
                  <a:moveTo>
                    <a:pt x="701039" y="173735"/>
                  </a:moveTo>
                  <a:lnTo>
                    <a:pt x="719328" y="173735"/>
                  </a:lnTo>
                </a:path>
                <a:path w="326771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771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771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771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7710" h="302260">
                  <a:moveTo>
                    <a:pt x="1018032" y="173735"/>
                  </a:moveTo>
                  <a:lnTo>
                    <a:pt x="1042415" y="173735"/>
                  </a:lnTo>
                </a:path>
                <a:path w="326771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771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771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771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7710" h="302260">
                  <a:moveTo>
                    <a:pt x="1292348" y="173735"/>
                  </a:moveTo>
                  <a:lnTo>
                    <a:pt x="1298444" y="173735"/>
                  </a:lnTo>
                </a:path>
                <a:path w="3267710" h="302260">
                  <a:moveTo>
                    <a:pt x="1353308" y="173735"/>
                  </a:moveTo>
                  <a:lnTo>
                    <a:pt x="1377692" y="173735"/>
                  </a:lnTo>
                </a:path>
                <a:path w="326771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771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7710" h="302260">
                  <a:moveTo>
                    <a:pt x="1627628" y="173735"/>
                  </a:moveTo>
                  <a:lnTo>
                    <a:pt x="1633724" y="173735"/>
                  </a:lnTo>
                </a:path>
                <a:path w="3267710" h="302260">
                  <a:moveTo>
                    <a:pt x="1688588" y="173735"/>
                  </a:moveTo>
                  <a:lnTo>
                    <a:pt x="1712972" y="173735"/>
                  </a:lnTo>
                </a:path>
                <a:path w="326771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7710" h="302260">
                  <a:moveTo>
                    <a:pt x="1840988" y="173735"/>
                  </a:moveTo>
                  <a:lnTo>
                    <a:pt x="1926332" y="173735"/>
                  </a:lnTo>
                </a:path>
                <a:path w="3267710" h="302260">
                  <a:moveTo>
                    <a:pt x="1962908" y="173735"/>
                  </a:moveTo>
                  <a:lnTo>
                    <a:pt x="1969004" y="173735"/>
                  </a:lnTo>
                </a:path>
                <a:path w="326771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771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771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771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7710" h="302260">
                  <a:moveTo>
                    <a:pt x="2298188" y="173735"/>
                  </a:moveTo>
                  <a:lnTo>
                    <a:pt x="2304284" y="173735"/>
                  </a:lnTo>
                </a:path>
                <a:path w="326771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771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7710" h="302260">
                  <a:moveTo>
                    <a:pt x="2554220" y="173735"/>
                  </a:moveTo>
                  <a:lnTo>
                    <a:pt x="2578604" y="173735"/>
                  </a:lnTo>
                </a:path>
                <a:path w="3267710" h="302260">
                  <a:moveTo>
                    <a:pt x="2633468" y="173735"/>
                  </a:moveTo>
                  <a:lnTo>
                    <a:pt x="2639564" y="173735"/>
                  </a:lnTo>
                </a:path>
                <a:path w="326771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771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771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7710" h="302260">
                  <a:moveTo>
                    <a:pt x="2846828" y="173735"/>
                  </a:moveTo>
                  <a:lnTo>
                    <a:pt x="2932172" y="173735"/>
                  </a:lnTo>
                </a:path>
                <a:path w="3267710" h="302260">
                  <a:moveTo>
                    <a:pt x="2968748" y="173735"/>
                  </a:moveTo>
                  <a:lnTo>
                    <a:pt x="2974844" y="173735"/>
                  </a:lnTo>
                </a:path>
                <a:path w="326771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771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7710" h="302260">
                  <a:moveTo>
                    <a:pt x="3188204" y="173735"/>
                  </a:moveTo>
                  <a:lnTo>
                    <a:pt x="3212588" y="173735"/>
                  </a:lnTo>
                </a:path>
                <a:path w="3267710" h="302260">
                  <a:moveTo>
                    <a:pt x="3243068" y="173735"/>
                  </a:moveTo>
                  <a:lnTo>
                    <a:pt x="3267452" y="173735"/>
                  </a:lnTo>
                </a:path>
                <a:path w="3267710" h="302260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771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302260">
                  <a:moveTo>
                    <a:pt x="365759" y="182879"/>
                  </a:moveTo>
                  <a:lnTo>
                    <a:pt x="384048" y="182879"/>
                  </a:lnTo>
                </a:path>
                <a:path w="326771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771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771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771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771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302260">
                  <a:moveTo>
                    <a:pt x="701039" y="182879"/>
                  </a:moveTo>
                  <a:lnTo>
                    <a:pt x="719328" y="182879"/>
                  </a:lnTo>
                </a:path>
                <a:path w="326771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771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771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771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302260">
                  <a:moveTo>
                    <a:pt x="1011935" y="182879"/>
                  </a:moveTo>
                  <a:lnTo>
                    <a:pt x="1036319" y="182879"/>
                  </a:lnTo>
                </a:path>
                <a:path w="326771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771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7710" h="302260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302260">
                  <a:moveTo>
                    <a:pt x="1347212" y="182879"/>
                  </a:moveTo>
                  <a:lnTo>
                    <a:pt x="1371596" y="182879"/>
                  </a:lnTo>
                </a:path>
                <a:path w="326771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682492" y="182879"/>
                  </a:moveTo>
                  <a:lnTo>
                    <a:pt x="1706876" y="182879"/>
                  </a:lnTo>
                </a:path>
                <a:path w="326771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302260">
                  <a:moveTo>
                    <a:pt x="1840988" y="182879"/>
                  </a:moveTo>
                  <a:lnTo>
                    <a:pt x="1926332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771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7710" h="302260">
                  <a:moveTo>
                    <a:pt x="2554220" y="182879"/>
                  </a:moveTo>
                  <a:lnTo>
                    <a:pt x="2578604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771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771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46828" y="182879"/>
                  </a:moveTo>
                  <a:lnTo>
                    <a:pt x="2932172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7710" h="302260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67710" h="302260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771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771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771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302260">
                  <a:moveTo>
                    <a:pt x="365759" y="192024"/>
                  </a:moveTo>
                  <a:lnTo>
                    <a:pt x="384048" y="192024"/>
                  </a:lnTo>
                </a:path>
                <a:path w="326771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771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771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771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771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302260">
                  <a:moveTo>
                    <a:pt x="701039" y="192024"/>
                  </a:moveTo>
                  <a:lnTo>
                    <a:pt x="719328" y="192024"/>
                  </a:lnTo>
                </a:path>
                <a:path w="326771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771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771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771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771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302260">
                  <a:moveTo>
                    <a:pt x="1011935" y="192024"/>
                  </a:moveTo>
                  <a:lnTo>
                    <a:pt x="1036319" y="192024"/>
                  </a:lnTo>
                </a:path>
                <a:path w="326771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771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7710" h="302260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302260">
                  <a:moveTo>
                    <a:pt x="1347212" y="192024"/>
                  </a:moveTo>
                  <a:lnTo>
                    <a:pt x="1365500" y="192024"/>
                  </a:lnTo>
                </a:path>
                <a:path w="326771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682492" y="192024"/>
                  </a:moveTo>
                  <a:lnTo>
                    <a:pt x="1700780" y="192024"/>
                  </a:lnTo>
                </a:path>
                <a:path w="326771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302260">
                  <a:moveTo>
                    <a:pt x="1840988" y="192024"/>
                  </a:moveTo>
                  <a:lnTo>
                    <a:pt x="1926332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771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771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771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7710" h="302260">
                  <a:moveTo>
                    <a:pt x="2554220" y="192024"/>
                  </a:moveTo>
                  <a:lnTo>
                    <a:pt x="257860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771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771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7710" h="302260">
                  <a:moveTo>
                    <a:pt x="2846828" y="192024"/>
                  </a:moveTo>
                  <a:lnTo>
                    <a:pt x="2932172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7710" h="302260">
                  <a:moveTo>
                    <a:pt x="3188204" y="192024"/>
                  </a:moveTo>
                  <a:lnTo>
                    <a:pt x="3212588" y="192024"/>
                  </a:lnTo>
                </a:path>
                <a:path w="326771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67710" h="302260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771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771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302260">
                  <a:moveTo>
                    <a:pt x="365759" y="201167"/>
                  </a:moveTo>
                  <a:lnTo>
                    <a:pt x="384048" y="201167"/>
                  </a:lnTo>
                </a:path>
                <a:path w="326771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771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771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302260">
                  <a:moveTo>
                    <a:pt x="701039" y="201167"/>
                  </a:moveTo>
                  <a:lnTo>
                    <a:pt x="719328" y="201167"/>
                  </a:lnTo>
                </a:path>
                <a:path w="326771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771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771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302260">
                  <a:moveTo>
                    <a:pt x="1005839" y="201167"/>
                  </a:moveTo>
                  <a:lnTo>
                    <a:pt x="1072896" y="201167"/>
                  </a:lnTo>
                </a:path>
                <a:path w="326771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7710" h="302260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302260">
                  <a:moveTo>
                    <a:pt x="1341116" y="201167"/>
                  </a:moveTo>
                  <a:lnTo>
                    <a:pt x="1408172" y="201167"/>
                  </a:lnTo>
                </a:path>
                <a:path w="326771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676396" y="201167"/>
                  </a:moveTo>
                  <a:lnTo>
                    <a:pt x="1743452" y="201167"/>
                  </a:lnTo>
                </a:path>
                <a:path w="326771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11676" y="201167"/>
                  </a:moveTo>
                  <a:lnTo>
                    <a:pt x="2078732" y="201167"/>
                  </a:lnTo>
                </a:path>
                <a:path w="326771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771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7710" h="302260">
                  <a:moveTo>
                    <a:pt x="2554220" y="201167"/>
                  </a:moveTo>
                  <a:lnTo>
                    <a:pt x="2578604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771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7710" h="302260">
                  <a:moveTo>
                    <a:pt x="2895596" y="201167"/>
                  </a:moveTo>
                  <a:lnTo>
                    <a:pt x="2919980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302260">
                  <a:moveTo>
                    <a:pt x="3102860" y="201167"/>
                  </a:moveTo>
                  <a:lnTo>
                    <a:pt x="3176012" y="201167"/>
                  </a:lnTo>
                </a:path>
                <a:path w="3267710" h="302260">
                  <a:moveTo>
                    <a:pt x="3194300" y="201167"/>
                  </a:moveTo>
                  <a:lnTo>
                    <a:pt x="3261356" y="201167"/>
                  </a:lnTo>
                </a:path>
                <a:path w="3267710" h="302260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771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771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302260">
                  <a:moveTo>
                    <a:pt x="365759" y="210312"/>
                  </a:moveTo>
                  <a:lnTo>
                    <a:pt x="384048" y="210312"/>
                  </a:lnTo>
                </a:path>
                <a:path w="326771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771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771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302260">
                  <a:moveTo>
                    <a:pt x="701039" y="210312"/>
                  </a:moveTo>
                  <a:lnTo>
                    <a:pt x="719328" y="210312"/>
                  </a:lnTo>
                </a:path>
                <a:path w="326771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771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771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302260">
                  <a:moveTo>
                    <a:pt x="999744" y="210312"/>
                  </a:moveTo>
                  <a:lnTo>
                    <a:pt x="1072896" y="210312"/>
                  </a:lnTo>
                </a:path>
                <a:path w="326771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771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7710" h="302260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302260">
                  <a:moveTo>
                    <a:pt x="1335020" y="210312"/>
                  </a:moveTo>
                  <a:lnTo>
                    <a:pt x="1408172" y="210312"/>
                  </a:lnTo>
                </a:path>
                <a:path w="326771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670300" y="210312"/>
                  </a:moveTo>
                  <a:lnTo>
                    <a:pt x="1743452" y="210312"/>
                  </a:lnTo>
                </a:path>
                <a:path w="326771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05580" y="210312"/>
                  </a:moveTo>
                  <a:lnTo>
                    <a:pt x="2078732" y="210312"/>
                  </a:lnTo>
                </a:path>
                <a:path w="326771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771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771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7710" h="302260">
                  <a:moveTo>
                    <a:pt x="2554220" y="210312"/>
                  </a:moveTo>
                  <a:lnTo>
                    <a:pt x="2578604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771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7710" h="302260">
                  <a:moveTo>
                    <a:pt x="2895596" y="210312"/>
                  </a:moveTo>
                  <a:lnTo>
                    <a:pt x="2919980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302260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30480" y="219455"/>
                  </a:moveTo>
                  <a:lnTo>
                    <a:pt x="54863" y="219455"/>
                  </a:lnTo>
                </a:path>
                <a:path w="326771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771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771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7710" h="302260">
                  <a:moveTo>
                    <a:pt x="365759" y="219455"/>
                  </a:moveTo>
                  <a:lnTo>
                    <a:pt x="384048" y="219455"/>
                  </a:lnTo>
                </a:path>
                <a:path w="326771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771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771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7710" h="302260">
                  <a:moveTo>
                    <a:pt x="701039" y="219455"/>
                  </a:moveTo>
                  <a:lnTo>
                    <a:pt x="719328" y="219455"/>
                  </a:lnTo>
                </a:path>
                <a:path w="326771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771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771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7710" h="302260">
                  <a:moveTo>
                    <a:pt x="999744" y="219455"/>
                  </a:moveTo>
                  <a:lnTo>
                    <a:pt x="1072896" y="219455"/>
                  </a:lnTo>
                </a:path>
                <a:path w="326771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771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7710" h="302260">
                  <a:moveTo>
                    <a:pt x="1292348" y="219455"/>
                  </a:moveTo>
                  <a:lnTo>
                    <a:pt x="1298444" y="219455"/>
                  </a:lnTo>
                </a:path>
                <a:path w="3267710" h="302260">
                  <a:moveTo>
                    <a:pt x="1335020" y="219455"/>
                  </a:moveTo>
                  <a:lnTo>
                    <a:pt x="1408172" y="219455"/>
                  </a:lnTo>
                </a:path>
                <a:path w="326771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771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670300" y="219455"/>
                  </a:moveTo>
                  <a:lnTo>
                    <a:pt x="1743452" y="219455"/>
                  </a:lnTo>
                </a:path>
                <a:path w="326771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771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05580" y="219455"/>
                  </a:moveTo>
                  <a:lnTo>
                    <a:pt x="2078732" y="219455"/>
                  </a:lnTo>
                </a:path>
                <a:path w="326771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771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771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7710" h="302260">
                  <a:moveTo>
                    <a:pt x="2554220" y="219455"/>
                  </a:moveTo>
                  <a:lnTo>
                    <a:pt x="2578604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771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7710" h="302260">
                  <a:moveTo>
                    <a:pt x="2895596" y="219455"/>
                  </a:moveTo>
                  <a:lnTo>
                    <a:pt x="2919980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7710" h="302260">
                  <a:moveTo>
                    <a:pt x="3096764" y="219455"/>
                  </a:moveTo>
                  <a:lnTo>
                    <a:pt x="3176012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302260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771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771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7710" h="302260">
                  <a:moveTo>
                    <a:pt x="1292348" y="237743"/>
                  </a:moveTo>
                  <a:lnTo>
                    <a:pt x="1298444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302260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771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771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7710" h="302260">
                  <a:moveTo>
                    <a:pt x="1292348" y="256031"/>
                  </a:moveTo>
                  <a:lnTo>
                    <a:pt x="1298444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302260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771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771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7710" h="302260">
                  <a:moveTo>
                    <a:pt x="1292348" y="274319"/>
                  </a:moveTo>
                  <a:lnTo>
                    <a:pt x="1298444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302260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771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771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7710" h="302260">
                  <a:moveTo>
                    <a:pt x="1292348" y="292607"/>
                  </a:moveTo>
                  <a:lnTo>
                    <a:pt x="1298444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771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771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7710" h="302260">
                  <a:moveTo>
                    <a:pt x="1292348" y="301751"/>
                  </a:moveTo>
                  <a:lnTo>
                    <a:pt x="1298444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64317" y="480517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6989" y="4814316"/>
              <a:ext cx="3310254" cy="320040"/>
            </a:xfrm>
            <a:custGeom>
              <a:avLst/>
              <a:gdLst/>
              <a:ahLst/>
              <a:cxnLst/>
              <a:rect l="l" t="t" r="r" b="b"/>
              <a:pathLst>
                <a:path w="3310254" h="320039">
                  <a:moveTo>
                    <a:pt x="286512" y="0"/>
                  </a:moveTo>
                  <a:lnTo>
                    <a:pt x="292607" y="0"/>
                  </a:lnTo>
                </a:path>
                <a:path w="3310254" h="320039">
                  <a:moveTo>
                    <a:pt x="621791" y="0"/>
                  </a:moveTo>
                  <a:lnTo>
                    <a:pt x="627887" y="0"/>
                  </a:lnTo>
                </a:path>
                <a:path w="3310254" h="320039">
                  <a:moveTo>
                    <a:pt x="957071" y="0"/>
                  </a:moveTo>
                  <a:lnTo>
                    <a:pt x="963167" y="0"/>
                  </a:lnTo>
                </a:path>
                <a:path w="3310254" h="320039">
                  <a:moveTo>
                    <a:pt x="1292348" y="0"/>
                  </a:moveTo>
                  <a:lnTo>
                    <a:pt x="1298444" y="0"/>
                  </a:lnTo>
                </a:path>
                <a:path w="3310254" h="320039">
                  <a:moveTo>
                    <a:pt x="1627628" y="0"/>
                  </a:moveTo>
                  <a:lnTo>
                    <a:pt x="1633724" y="0"/>
                  </a:lnTo>
                </a:path>
                <a:path w="3310254" h="320039">
                  <a:moveTo>
                    <a:pt x="1962908" y="0"/>
                  </a:moveTo>
                  <a:lnTo>
                    <a:pt x="1969004" y="0"/>
                  </a:lnTo>
                </a:path>
                <a:path w="3310254" h="320039">
                  <a:moveTo>
                    <a:pt x="2298188" y="0"/>
                  </a:moveTo>
                  <a:lnTo>
                    <a:pt x="2304284" y="0"/>
                  </a:lnTo>
                </a:path>
                <a:path w="3310254" h="320039">
                  <a:moveTo>
                    <a:pt x="2633468" y="0"/>
                  </a:moveTo>
                  <a:lnTo>
                    <a:pt x="2639564" y="0"/>
                  </a:lnTo>
                </a:path>
                <a:path w="3310254" h="320039">
                  <a:moveTo>
                    <a:pt x="2968748" y="0"/>
                  </a:moveTo>
                  <a:lnTo>
                    <a:pt x="2974844" y="0"/>
                  </a:lnTo>
                </a:path>
                <a:path w="3310254" h="320039">
                  <a:moveTo>
                    <a:pt x="286512" y="9143"/>
                  </a:moveTo>
                  <a:lnTo>
                    <a:pt x="292607" y="9143"/>
                  </a:lnTo>
                </a:path>
                <a:path w="3310254" h="320039">
                  <a:moveTo>
                    <a:pt x="621791" y="9143"/>
                  </a:moveTo>
                  <a:lnTo>
                    <a:pt x="627887" y="9143"/>
                  </a:lnTo>
                </a:path>
                <a:path w="3310254" h="320039">
                  <a:moveTo>
                    <a:pt x="957071" y="9143"/>
                  </a:moveTo>
                  <a:lnTo>
                    <a:pt x="963167" y="9143"/>
                  </a:lnTo>
                </a:path>
                <a:path w="3310254" h="320039">
                  <a:moveTo>
                    <a:pt x="1292348" y="9143"/>
                  </a:moveTo>
                  <a:lnTo>
                    <a:pt x="1298444" y="9143"/>
                  </a:lnTo>
                </a:path>
                <a:path w="3310254" h="320039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320039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320039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320039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320039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320039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10254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10254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10254" h="320039">
                  <a:moveTo>
                    <a:pt x="1292348" y="18287"/>
                  </a:moveTo>
                  <a:lnTo>
                    <a:pt x="1298444" y="18287"/>
                  </a:lnTo>
                </a:path>
                <a:path w="3310254" h="320039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320039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320039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320039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320039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320039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10254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10254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10254" h="320039">
                  <a:moveTo>
                    <a:pt x="1292348" y="27431"/>
                  </a:moveTo>
                  <a:lnTo>
                    <a:pt x="1298444" y="27431"/>
                  </a:lnTo>
                </a:path>
                <a:path w="3310254" h="320039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320039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320039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320039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320039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320039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10254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10254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10254" h="320039">
                  <a:moveTo>
                    <a:pt x="1292348" y="36575"/>
                  </a:moveTo>
                  <a:lnTo>
                    <a:pt x="1298444" y="36575"/>
                  </a:lnTo>
                </a:path>
                <a:path w="3310254" h="320039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320039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320039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320039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320039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10254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10254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10254" h="320039">
                  <a:moveTo>
                    <a:pt x="1292348" y="45719"/>
                  </a:moveTo>
                  <a:lnTo>
                    <a:pt x="1298444" y="45719"/>
                  </a:lnTo>
                </a:path>
                <a:path w="3310254" h="320039">
                  <a:moveTo>
                    <a:pt x="1627628" y="45719"/>
                  </a:moveTo>
                  <a:lnTo>
                    <a:pt x="1633724" y="45719"/>
                  </a:lnTo>
                </a:path>
                <a:path w="3310254" h="320039">
                  <a:moveTo>
                    <a:pt x="1962908" y="45719"/>
                  </a:moveTo>
                  <a:lnTo>
                    <a:pt x="1969004" y="45719"/>
                  </a:lnTo>
                </a:path>
                <a:path w="3310254" h="320039">
                  <a:moveTo>
                    <a:pt x="2298188" y="45719"/>
                  </a:moveTo>
                  <a:lnTo>
                    <a:pt x="2304284" y="45719"/>
                  </a:lnTo>
                </a:path>
                <a:path w="3310254" h="320039">
                  <a:moveTo>
                    <a:pt x="2633468" y="45719"/>
                  </a:moveTo>
                  <a:lnTo>
                    <a:pt x="2639564" y="45719"/>
                  </a:lnTo>
                </a:path>
                <a:path w="3310254" h="320039">
                  <a:moveTo>
                    <a:pt x="2968748" y="45719"/>
                  </a:moveTo>
                  <a:lnTo>
                    <a:pt x="2974844" y="45719"/>
                  </a:lnTo>
                </a:path>
                <a:path w="3310254" h="320039">
                  <a:moveTo>
                    <a:pt x="3304028" y="45719"/>
                  </a:moveTo>
                  <a:lnTo>
                    <a:pt x="3310124" y="45719"/>
                  </a:lnTo>
                </a:path>
                <a:path w="3310254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10254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10254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10254" h="320039">
                  <a:moveTo>
                    <a:pt x="1292348" y="54863"/>
                  </a:moveTo>
                  <a:lnTo>
                    <a:pt x="1298444" y="54863"/>
                  </a:lnTo>
                </a:path>
                <a:path w="3310254" h="320039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320039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320039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320039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320039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320039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10254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10254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10254" h="320039">
                  <a:moveTo>
                    <a:pt x="1292348" y="64007"/>
                  </a:moveTo>
                  <a:lnTo>
                    <a:pt x="1298444" y="64007"/>
                  </a:lnTo>
                </a:path>
                <a:path w="3310254" h="320039">
                  <a:moveTo>
                    <a:pt x="1627628" y="64007"/>
                  </a:moveTo>
                  <a:lnTo>
                    <a:pt x="1633724" y="64007"/>
                  </a:lnTo>
                </a:path>
                <a:path w="3310254" h="320039">
                  <a:moveTo>
                    <a:pt x="1962908" y="64007"/>
                  </a:moveTo>
                  <a:lnTo>
                    <a:pt x="1969004" y="64007"/>
                  </a:lnTo>
                </a:path>
                <a:path w="3310254" h="320039">
                  <a:moveTo>
                    <a:pt x="2298188" y="64007"/>
                  </a:moveTo>
                  <a:lnTo>
                    <a:pt x="2304284" y="64007"/>
                  </a:lnTo>
                </a:path>
                <a:path w="3310254" h="320039">
                  <a:moveTo>
                    <a:pt x="2633468" y="64007"/>
                  </a:moveTo>
                  <a:lnTo>
                    <a:pt x="2639564" y="64007"/>
                  </a:lnTo>
                </a:path>
                <a:path w="3310254" h="320039">
                  <a:moveTo>
                    <a:pt x="2968748" y="64007"/>
                  </a:moveTo>
                  <a:lnTo>
                    <a:pt x="2974844" y="64007"/>
                  </a:lnTo>
                </a:path>
                <a:path w="3310254" h="320039">
                  <a:moveTo>
                    <a:pt x="3304028" y="64007"/>
                  </a:moveTo>
                  <a:lnTo>
                    <a:pt x="3310124" y="64007"/>
                  </a:lnTo>
                </a:path>
                <a:path w="3310254" h="320039">
                  <a:moveTo>
                    <a:pt x="36575" y="73151"/>
                  </a:moveTo>
                  <a:lnTo>
                    <a:pt x="54864" y="73151"/>
                  </a:lnTo>
                </a:path>
                <a:path w="3310254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10254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10254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10254" h="320039">
                  <a:moveTo>
                    <a:pt x="371856" y="73151"/>
                  </a:moveTo>
                  <a:lnTo>
                    <a:pt x="384047" y="73151"/>
                  </a:lnTo>
                </a:path>
                <a:path w="3310254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10254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10254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10254" h="320039">
                  <a:moveTo>
                    <a:pt x="707135" y="73151"/>
                  </a:moveTo>
                  <a:lnTo>
                    <a:pt x="719327" y="73151"/>
                  </a:lnTo>
                </a:path>
                <a:path w="3310254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10254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10254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10254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10254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10254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10254" h="320039">
                  <a:moveTo>
                    <a:pt x="1292348" y="73151"/>
                  </a:moveTo>
                  <a:lnTo>
                    <a:pt x="1298444" y="73151"/>
                  </a:lnTo>
                </a:path>
                <a:path w="3310254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10254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10254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10254" h="320039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10254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10254" h="320039">
                  <a:moveTo>
                    <a:pt x="1859276" y="73151"/>
                  </a:moveTo>
                  <a:lnTo>
                    <a:pt x="1920236" y="73151"/>
                  </a:lnTo>
                </a:path>
                <a:path w="3310254" h="320039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10254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10254" h="320039">
                  <a:moveTo>
                    <a:pt x="2200652" y="73151"/>
                  </a:moveTo>
                  <a:lnTo>
                    <a:pt x="2243324" y="73151"/>
                  </a:lnTo>
                </a:path>
                <a:path w="3310254" h="320039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10254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10254" h="320039">
                  <a:moveTo>
                    <a:pt x="2535932" y="73151"/>
                  </a:moveTo>
                  <a:lnTo>
                    <a:pt x="2572508" y="73151"/>
                  </a:lnTo>
                </a:path>
                <a:path w="3310254" h="320039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10254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10254" h="320039">
                  <a:moveTo>
                    <a:pt x="2852924" y="73151"/>
                  </a:moveTo>
                  <a:lnTo>
                    <a:pt x="2932172" y="73151"/>
                  </a:lnTo>
                </a:path>
                <a:path w="3310254" h="320039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10254" h="320039">
                  <a:moveTo>
                    <a:pt x="3169916" y="73151"/>
                  </a:moveTo>
                  <a:lnTo>
                    <a:pt x="3200396" y="73151"/>
                  </a:lnTo>
                </a:path>
                <a:path w="3310254" h="320039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320039">
                  <a:moveTo>
                    <a:pt x="30480" y="82295"/>
                  </a:moveTo>
                  <a:lnTo>
                    <a:pt x="54863" y="82295"/>
                  </a:lnTo>
                </a:path>
                <a:path w="3310254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10254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10254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10254" h="320039">
                  <a:moveTo>
                    <a:pt x="365759" y="82295"/>
                  </a:moveTo>
                  <a:lnTo>
                    <a:pt x="384048" y="82295"/>
                  </a:lnTo>
                </a:path>
                <a:path w="3310254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10254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10254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10254" h="320039">
                  <a:moveTo>
                    <a:pt x="701039" y="82295"/>
                  </a:moveTo>
                  <a:lnTo>
                    <a:pt x="719328" y="82295"/>
                  </a:lnTo>
                </a:path>
                <a:path w="3310254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10254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10254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10254" h="320039">
                  <a:moveTo>
                    <a:pt x="1036319" y="82295"/>
                  </a:moveTo>
                  <a:lnTo>
                    <a:pt x="1054608" y="82295"/>
                  </a:lnTo>
                </a:path>
                <a:path w="3310254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10254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10254" h="320039">
                  <a:moveTo>
                    <a:pt x="1292348" y="82295"/>
                  </a:moveTo>
                  <a:lnTo>
                    <a:pt x="1298444" y="82295"/>
                  </a:lnTo>
                </a:path>
                <a:path w="3310254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10254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10254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10254" h="320039">
                  <a:moveTo>
                    <a:pt x="1627628" y="82295"/>
                  </a:moveTo>
                  <a:lnTo>
                    <a:pt x="1633724" y="82295"/>
                  </a:lnTo>
                </a:path>
                <a:path w="3310254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10254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10254" h="320039">
                  <a:moveTo>
                    <a:pt x="1859276" y="82295"/>
                  </a:moveTo>
                  <a:lnTo>
                    <a:pt x="1920236" y="82295"/>
                  </a:lnTo>
                </a:path>
                <a:path w="3310254" h="320039">
                  <a:moveTo>
                    <a:pt x="1962908" y="82295"/>
                  </a:moveTo>
                  <a:lnTo>
                    <a:pt x="1969004" y="82295"/>
                  </a:lnTo>
                </a:path>
                <a:path w="3310254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10254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10254" h="320039">
                  <a:moveTo>
                    <a:pt x="2194556" y="82295"/>
                  </a:moveTo>
                  <a:lnTo>
                    <a:pt x="2249420" y="82295"/>
                  </a:lnTo>
                </a:path>
                <a:path w="3310254" h="320039">
                  <a:moveTo>
                    <a:pt x="2298188" y="82295"/>
                  </a:moveTo>
                  <a:lnTo>
                    <a:pt x="2304284" y="82295"/>
                  </a:lnTo>
                </a:path>
                <a:path w="3310254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10254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10254" h="320039">
                  <a:moveTo>
                    <a:pt x="2529836" y="82295"/>
                  </a:moveTo>
                  <a:lnTo>
                    <a:pt x="2578604" y="82295"/>
                  </a:lnTo>
                </a:path>
                <a:path w="3310254" h="320039">
                  <a:moveTo>
                    <a:pt x="2633468" y="82295"/>
                  </a:moveTo>
                  <a:lnTo>
                    <a:pt x="2639564" y="82295"/>
                  </a:lnTo>
                </a:path>
                <a:path w="3310254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10254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10254" h="320039">
                  <a:moveTo>
                    <a:pt x="2852924" y="82295"/>
                  </a:moveTo>
                  <a:lnTo>
                    <a:pt x="2932172" y="82295"/>
                  </a:lnTo>
                </a:path>
                <a:path w="3310254" h="320039">
                  <a:moveTo>
                    <a:pt x="2968748" y="82295"/>
                  </a:moveTo>
                  <a:lnTo>
                    <a:pt x="2974844" y="82295"/>
                  </a:lnTo>
                </a:path>
                <a:path w="3310254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10254" h="320039">
                  <a:moveTo>
                    <a:pt x="3157724" y="82295"/>
                  </a:moveTo>
                  <a:lnTo>
                    <a:pt x="3206492" y="82295"/>
                  </a:lnTo>
                </a:path>
                <a:path w="3310254" h="320039">
                  <a:moveTo>
                    <a:pt x="3304028" y="82295"/>
                  </a:moveTo>
                  <a:lnTo>
                    <a:pt x="3310124" y="82295"/>
                  </a:lnTo>
                </a:path>
                <a:path w="3310254" h="320039">
                  <a:moveTo>
                    <a:pt x="24383" y="91439"/>
                  </a:moveTo>
                  <a:lnTo>
                    <a:pt x="54864" y="91439"/>
                  </a:lnTo>
                </a:path>
                <a:path w="3310254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10254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10254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10254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10254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10254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10254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10254" h="320039">
                  <a:moveTo>
                    <a:pt x="694944" y="91439"/>
                  </a:moveTo>
                  <a:lnTo>
                    <a:pt x="719327" y="91439"/>
                  </a:lnTo>
                </a:path>
                <a:path w="3310254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10254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10254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10254" h="320039">
                  <a:moveTo>
                    <a:pt x="1030223" y="91439"/>
                  </a:moveTo>
                  <a:lnTo>
                    <a:pt x="1054607" y="91439"/>
                  </a:lnTo>
                </a:path>
                <a:path w="3310254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10254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10254" h="320039">
                  <a:moveTo>
                    <a:pt x="1292348" y="91439"/>
                  </a:moveTo>
                  <a:lnTo>
                    <a:pt x="1298444" y="91439"/>
                  </a:lnTo>
                </a:path>
                <a:path w="3310254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10254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10254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10254" h="320039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10254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10254" h="320039">
                  <a:moveTo>
                    <a:pt x="1853180" y="91439"/>
                  </a:moveTo>
                  <a:lnTo>
                    <a:pt x="1920236" y="91439"/>
                  </a:lnTo>
                </a:path>
                <a:path w="3310254" h="320039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10254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10254" h="320039">
                  <a:moveTo>
                    <a:pt x="2188460" y="91439"/>
                  </a:moveTo>
                  <a:lnTo>
                    <a:pt x="2255516" y="91439"/>
                  </a:lnTo>
                </a:path>
                <a:path w="3310254" h="320039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10254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10254" h="320039">
                  <a:moveTo>
                    <a:pt x="2523740" y="91439"/>
                  </a:moveTo>
                  <a:lnTo>
                    <a:pt x="2584700" y="91439"/>
                  </a:lnTo>
                </a:path>
                <a:path w="3310254" h="320039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10254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10254" h="320039">
                  <a:moveTo>
                    <a:pt x="2852924" y="91439"/>
                  </a:moveTo>
                  <a:lnTo>
                    <a:pt x="2932172" y="91439"/>
                  </a:lnTo>
                </a:path>
                <a:path w="3310254" h="320039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10254" h="320039">
                  <a:moveTo>
                    <a:pt x="3151628" y="91439"/>
                  </a:moveTo>
                  <a:lnTo>
                    <a:pt x="3212588" y="91439"/>
                  </a:lnTo>
                </a:path>
                <a:path w="3310254" h="320039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320039">
                  <a:moveTo>
                    <a:pt x="18287" y="100584"/>
                  </a:moveTo>
                  <a:lnTo>
                    <a:pt x="54864" y="100584"/>
                  </a:lnTo>
                </a:path>
                <a:path w="3310254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10254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10254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10254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10254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10254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10254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10254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10254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10254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10254" h="320039">
                  <a:moveTo>
                    <a:pt x="688847" y="100584"/>
                  </a:moveTo>
                  <a:lnTo>
                    <a:pt x="719328" y="100584"/>
                  </a:lnTo>
                </a:path>
                <a:path w="3310254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10254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10254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10254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10254" h="320039">
                  <a:moveTo>
                    <a:pt x="1024127" y="100584"/>
                  </a:moveTo>
                  <a:lnTo>
                    <a:pt x="1054608" y="100584"/>
                  </a:lnTo>
                </a:path>
                <a:path w="3310254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10254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10254" h="320039">
                  <a:moveTo>
                    <a:pt x="1292348" y="100584"/>
                  </a:moveTo>
                  <a:lnTo>
                    <a:pt x="1298444" y="100584"/>
                  </a:lnTo>
                </a:path>
                <a:path w="3310254" h="320039">
                  <a:moveTo>
                    <a:pt x="1359404" y="100584"/>
                  </a:moveTo>
                  <a:lnTo>
                    <a:pt x="1389884" y="100584"/>
                  </a:lnTo>
                </a:path>
                <a:path w="3310254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10254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10254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10254" h="320039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10254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10254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10254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10254" h="320039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10254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10254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10254" h="320039">
                  <a:moveTo>
                    <a:pt x="2231132" y="100584"/>
                  </a:moveTo>
                  <a:lnTo>
                    <a:pt x="2261612" y="100584"/>
                  </a:lnTo>
                </a:path>
                <a:path w="3310254" h="320039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10254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10254" h="320039">
                  <a:moveTo>
                    <a:pt x="2517644" y="100584"/>
                  </a:moveTo>
                  <a:lnTo>
                    <a:pt x="2548124" y="100584"/>
                  </a:lnTo>
                </a:path>
                <a:path w="3310254" h="320039">
                  <a:moveTo>
                    <a:pt x="2560316" y="100584"/>
                  </a:moveTo>
                  <a:lnTo>
                    <a:pt x="2590796" y="100584"/>
                  </a:lnTo>
                </a:path>
                <a:path w="3310254" h="320039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10254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10254" h="320039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320039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10254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10254" h="320039">
                  <a:moveTo>
                    <a:pt x="3151628" y="100584"/>
                  </a:moveTo>
                  <a:lnTo>
                    <a:pt x="3176012" y="100584"/>
                  </a:lnTo>
                </a:path>
                <a:path w="3310254" h="320039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320039">
                  <a:moveTo>
                    <a:pt x="6095" y="109727"/>
                  </a:moveTo>
                  <a:lnTo>
                    <a:pt x="54863" y="109727"/>
                  </a:lnTo>
                </a:path>
                <a:path w="3310254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10254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10254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10254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10254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10254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10254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10254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10254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10254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10254" h="320039">
                  <a:moveTo>
                    <a:pt x="676656" y="109727"/>
                  </a:moveTo>
                  <a:lnTo>
                    <a:pt x="719327" y="109727"/>
                  </a:lnTo>
                </a:path>
                <a:path w="3310254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10254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10254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10254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10254" h="320039">
                  <a:moveTo>
                    <a:pt x="1011935" y="109727"/>
                  </a:moveTo>
                  <a:lnTo>
                    <a:pt x="1054607" y="109727"/>
                  </a:lnTo>
                </a:path>
                <a:path w="3310254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10254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10254" h="320039">
                  <a:moveTo>
                    <a:pt x="1292348" y="109727"/>
                  </a:moveTo>
                  <a:lnTo>
                    <a:pt x="1298444" y="109727"/>
                  </a:lnTo>
                </a:path>
                <a:path w="3310254" h="320039">
                  <a:moveTo>
                    <a:pt x="1347212" y="109727"/>
                  </a:moveTo>
                  <a:lnTo>
                    <a:pt x="1389884" y="109727"/>
                  </a:lnTo>
                </a:path>
                <a:path w="3310254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10254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10254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10254" h="320039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320039">
                  <a:moveTo>
                    <a:pt x="1682492" y="109727"/>
                  </a:moveTo>
                  <a:lnTo>
                    <a:pt x="1725164" y="109727"/>
                  </a:lnTo>
                </a:path>
                <a:path w="3310254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10254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10254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10254" h="320039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10254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10254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10254" h="320039">
                  <a:moveTo>
                    <a:pt x="2237228" y="109727"/>
                  </a:moveTo>
                  <a:lnTo>
                    <a:pt x="2261612" y="109727"/>
                  </a:lnTo>
                </a:path>
                <a:path w="3310254" h="320039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10254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10254" h="320039">
                  <a:moveTo>
                    <a:pt x="2517644" y="109727"/>
                  </a:moveTo>
                  <a:lnTo>
                    <a:pt x="2542028" y="109727"/>
                  </a:lnTo>
                </a:path>
                <a:path w="3310254" h="320039">
                  <a:moveTo>
                    <a:pt x="2566412" y="109727"/>
                  </a:moveTo>
                  <a:lnTo>
                    <a:pt x="2590796" y="109727"/>
                  </a:lnTo>
                </a:path>
                <a:path w="3310254" h="320039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10254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10254" h="320039">
                  <a:moveTo>
                    <a:pt x="2895596" y="109727"/>
                  </a:moveTo>
                  <a:lnTo>
                    <a:pt x="2926076" y="109727"/>
                  </a:lnTo>
                </a:path>
                <a:path w="3310254" h="320039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10254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320039">
                  <a:moveTo>
                    <a:pt x="3145532" y="109727"/>
                  </a:moveTo>
                  <a:lnTo>
                    <a:pt x="3169916" y="109727"/>
                  </a:lnTo>
                </a:path>
                <a:path w="3310254" h="320039">
                  <a:moveTo>
                    <a:pt x="3200396" y="109727"/>
                  </a:moveTo>
                  <a:lnTo>
                    <a:pt x="3218684" y="109727"/>
                  </a:lnTo>
                </a:path>
                <a:path w="3310254" h="320039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320039">
                  <a:moveTo>
                    <a:pt x="0" y="118872"/>
                  </a:moveTo>
                  <a:lnTo>
                    <a:pt x="54864" y="118872"/>
                  </a:lnTo>
                </a:path>
                <a:path w="3310254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10254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10254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10254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10254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10254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10254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10254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10254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10254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10254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10254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10254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10254" h="320039">
                  <a:moveTo>
                    <a:pt x="1005839" y="118872"/>
                  </a:moveTo>
                  <a:lnTo>
                    <a:pt x="1054607" y="118872"/>
                  </a:lnTo>
                </a:path>
                <a:path w="3310254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10254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10254" h="320039">
                  <a:moveTo>
                    <a:pt x="1292348" y="118872"/>
                  </a:moveTo>
                  <a:lnTo>
                    <a:pt x="1298444" y="118872"/>
                  </a:lnTo>
                </a:path>
                <a:path w="3310254" h="320039">
                  <a:moveTo>
                    <a:pt x="1341116" y="118872"/>
                  </a:moveTo>
                  <a:lnTo>
                    <a:pt x="1389884" y="118872"/>
                  </a:lnTo>
                </a:path>
                <a:path w="3310254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10254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10254" h="320039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320039">
                  <a:moveTo>
                    <a:pt x="1676396" y="118872"/>
                  </a:moveTo>
                  <a:lnTo>
                    <a:pt x="1725164" y="118872"/>
                  </a:lnTo>
                </a:path>
                <a:path w="3310254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10254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10254" h="320039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320039">
                  <a:moveTo>
                    <a:pt x="2011676" y="118872"/>
                  </a:moveTo>
                  <a:lnTo>
                    <a:pt x="2060444" y="118872"/>
                  </a:lnTo>
                </a:path>
                <a:path w="3310254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10254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10254" h="320039">
                  <a:moveTo>
                    <a:pt x="2237228" y="118872"/>
                  </a:moveTo>
                  <a:lnTo>
                    <a:pt x="2261612" y="118872"/>
                  </a:lnTo>
                </a:path>
                <a:path w="3310254" h="320039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10254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10254" h="320039">
                  <a:moveTo>
                    <a:pt x="2566412" y="118872"/>
                  </a:moveTo>
                  <a:lnTo>
                    <a:pt x="2590796" y="118872"/>
                  </a:lnTo>
                </a:path>
                <a:path w="3310254" h="320039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10254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10254" h="320039">
                  <a:moveTo>
                    <a:pt x="2895596" y="118872"/>
                  </a:moveTo>
                  <a:lnTo>
                    <a:pt x="2919980" y="118872"/>
                  </a:lnTo>
                </a:path>
                <a:path w="3310254" h="320039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10254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10254" h="320039">
                  <a:moveTo>
                    <a:pt x="3145532" y="118872"/>
                  </a:moveTo>
                  <a:lnTo>
                    <a:pt x="3169916" y="118872"/>
                  </a:lnTo>
                </a:path>
                <a:path w="3310254" h="320039">
                  <a:moveTo>
                    <a:pt x="3200396" y="118872"/>
                  </a:moveTo>
                  <a:lnTo>
                    <a:pt x="3224780" y="118872"/>
                  </a:lnTo>
                </a:path>
                <a:path w="3310254" h="320039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320039">
                  <a:moveTo>
                    <a:pt x="0" y="128015"/>
                  </a:moveTo>
                  <a:lnTo>
                    <a:pt x="24383" y="128015"/>
                  </a:lnTo>
                </a:path>
                <a:path w="3310254" h="320039">
                  <a:moveTo>
                    <a:pt x="30480" y="128015"/>
                  </a:moveTo>
                  <a:lnTo>
                    <a:pt x="54863" y="128015"/>
                  </a:lnTo>
                </a:path>
                <a:path w="3310254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10254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10254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10254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10254" h="320039">
                  <a:moveTo>
                    <a:pt x="335279" y="128015"/>
                  </a:moveTo>
                  <a:lnTo>
                    <a:pt x="359663" y="128015"/>
                  </a:lnTo>
                </a:path>
                <a:path w="3310254" h="320039">
                  <a:moveTo>
                    <a:pt x="365759" y="128015"/>
                  </a:moveTo>
                  <a:lnTo>
                    <a:pt x="384048" y="128015"/>
                  </a:lnTo>
                </a:path>
                <a:path w="3310254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10254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10254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10254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10254" h="320039">
                  <a:moveTo>
                    <a:pt x="670559" y="128015"/>
                  </a:moveTo>
                  <a:lnTo>
                    <a:pt x="694943" y="128015"/>
                  </a:lnTo>
                </a:path>
                <a:path w="3310254" h="320039">
                  <a:moveTo>
                    <a:pt x="701039" y="128015"/>
                  </a:moveTo>
                  <a:lnTo>
                    <a:pt x="719328" y="128015"/>
                  </a:lnTo>
                </a:path>
                <a:path w="3310254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10254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10254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10254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10254" h="320039">
                  <a:moveTo>
                    <a:pt x="1005839" y="128015"/>
                  </a:moveTo>
                  <a:lnTo>
                    <a:pt x="1030223" y="128015"/>
                  </a:lnTo>
                </a:path>
                <a:path w="3310254" h="320039">
                  <a:moveTo>
                    <a:pt x="1036319" y="128015"/>
                  </a:moveTo>
                  <a:lnTo>
                    <a:pt x="1054608" y="128015"/>
                  </a:lnTo>
                </a:path>
                <a:path w="3310254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10254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10254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10254" h="320039">
                  <a:moveTo>
                    <a:pt x="1292348" y="128015"/>
                  </a:moveTo>
                  <a:lnTo>
                    <a:pt x="1298444" y="128015"/>
                  </a:lnTo>
                </a:path>
                <a:path w="3310254" h="320039">
                  <a:moveTo>
                    <a:pt x="1341116" y="128015"/>
                  </a:moveTo>
                  <a:lnTo>
                    <a:pt x="1359404" y="128015"/>
                  </a:lnTo>
                </a:path>
                <a:path w="3310254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10254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10254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10254" h="320039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320039">
                  <a:moveTo>
                    <a:pt x="1676396" y="128015"/>
                  </a:moveTo>
                  <a:lnTo>
                    <a:pt x="1694684" y="128015"/>
                  </a:lnTo>
                </a:path>
                <a:path w="3310254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10254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10254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10254" h="320039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320039">
                  <a:moveTo>
                    <a:pt x="2011676" y="128015"/>
                  </a:moveTo>
                  <a:lnTo>
                    <a:pt x="2029964" y="128015"/>
                  </a:lnTo>
                </a:path>
                <a:path w="3310254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10254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10254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10254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10254" h="320039">
                  <a:moveTo>
                    <a:pt x="2237228" y="128015"/>
                  </a:moveTo>
                  <a:lnTo>
                    <a:pt x="2261612" y="128015"/>
                  </a:lnTo>
                </a:path>
                <a:path w="3310254" h="320039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10254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10254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10254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10254" h="320039">
                  <a:moveTo>
                    <a:pt x="2560316" y="128015"/>
                  </a:moveTo>
                  <a:lnTo>
                    <a:pt x="2584700" y="128015"/>
                  </a:lnTo>
                </a:path>
                <a:path w="3310254" h="320039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10254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10254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10254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10254" h="320039">
                  <a:moveTo>
                    <a:pt x="2889500" y="128015"/>
                  </a:moveTo>
                  <a:lnTo>
                    <a:pt x="2913884" y="128015"/>
                  </a:lnTo>
                </a:path>
                <a:path w="3310254" h="320039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10254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10254" h="320039">
                  <a:moveTo>
                    <a:pt x="3145532" y="128015"/>
                  </a:moveTo>
                  <a:lnTo>
                    <a:pt x="3169916" y="128015"/>
                  </a:lnTo>
                </a:path>
                <a:path w="3310254" h="320039">
                  <a:moveTo>
                    <a:pt x="3200396" y="128015"/>
                  </a:moveTo>
                  <a:lnTo>
                    <a:pt x="3224780" y="128015"/>
                  </a:lnTo>
                </a:path>
                <a:path w="3310254" h="320039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320039">
                  <a:moveTo>
                    <a:pt x="0" y="137160"/>
                  </a:moveTo>
                  <a:lnTo>
                    <a:pt x="18288" y="137160"/>
                  </a:lnTo>
                </a:path>
                <a:path w="3310254" h="320039">
                  <a:moveTo>
                    <a:pt x="30480" y="137160"/>
                  </a:moveTo>
                  <a:lnTo>
                    <a:pt x="54863" y="137160"/>
                  </a:lnTo>
                </a:path>
                <a:path w="3310254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10254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10254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10254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10254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10254" h="320039">
                  <a:moveTo>
                    <a:pt x="365759" y="137160"/>
                  </a:moveTo>
                  <a:lnTo>
                    <a:pt x="384048" y="137160"/>
                  </a:lnTo>
                </a:path>
                <a:path w="3310254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10254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10254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10254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10254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10254" h="320039">
                  <a:moveTo>
                    <a:pt x="670559" y="137160"/>
                  </a:moveTo>
                  <a:lnTo>
                    <a:pt x="688848" y="137160"/>
                  </a:lnTo>
                </a:path>
                <a:path w="3310254" h="320039">
                  <a:moveTo>
                    <a:pt x="701039" y="137160"/>
                  </a:moveTo>
                  <a:lnTo>
                    <a:pt x="719328" y="137160"/>
                  </a:lnTo>
                </a:path>
                <a:path w="3310254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10254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10254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10254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10254" h="320039">
                  <a:moveTo>
                    <a:pt x="1005839" y="137160"/>
                  </a:moveTo>
                  <a:lnTo>
                    <a:pt x="1024128" y="137160"/>
                  </a:lnTo>
                </a:path>
                <a:path w="3310254" h="320039">
                  <a:moveTo>
                    <a:pt x="1036319" y="137160"/>
                  </a:moveTo>
                  <a:lnTo>
                    <a:pt x="1054608" y="137160"/>
                  </a:lnTo>
                </a:path>
                <a:path w="3310254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10254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10254" h="320039">
                  <a:moveTo>
                    <a:pt x="1292348" y="137160"/>
                  </a:moveTo>
                  <a:lnTo>
                    <a:pt x="1298444" y="137160"/>
                  </a:lnTo>
                </a:path>
                <a:path w="3310254" h="320039">
                  <a:moveTo>
                    <a:pt x="1341116" y="137160"/>
                  </a:moveTo>
                  <a:lnTo>
                    <a:pt x="1359404" y="137160"/>
                  </a:lnTo>
                </a:path>
                <a:path w="3310254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10254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10254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10254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10254" h="320039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320039">
                  <a:moveTo>
                    <a:pt x="1676396" y="137160"/>
                  </a:moveTo>
                  <a:lnTo>
                    <a:pt x="1688588" y="137160"/>
                  </a:lnTo>
                </a:path>
                <a:path w="3310254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10254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10254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10254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10254" h="320039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320039">
                  <a:moveTo>
                    <a:pt x="2011676" y="137160"/>
                  </a:moveTo>
                  <a:lnTo>
                    <a:pt x="2023868" y="137160"/>
                  </a:lnTo>
                </a:path>
                <a:path w="3310254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10254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10254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10254" h="320039">
                  <a:moveTo>
                    <a:pt x="2231132" y="137160"/>
                  </a:moveTo>
                  <a:lnTo>
                    <a:pt x="2255516" y="137160"/>
                  </a:lnTo>
                </a:path>
                <a:path w="3310254" h="320039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10254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10254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10254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10254" h="320039">
                  <a:moveTo>
                    <a:pt x="2548124" y="137160"/>
                  </a:moveTo>
                  <a:lnTo>
                    <a:pt x="2584700" y="137160"/>
                  </a:lnTo>
                </a:path>
                <a:path w="3310254" h="320039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10254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10254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10254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320039">
                  <a:moveTo>
                    <a:pt x="2883404" y="137160"/>
                  </a:moveTo>
                  <a:lnTo>
                    <a:pt x="2913884" y="137160"/>
                  </a:lnTo>
                </a:path>
                <a:path w="3310254" h="320039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10254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10254" h="320039">
                  <a:moveTo>
                    <a:pt x="3145532" y="137160"/>
                  </a:moveTo>
                  <a:lnTo>
                    <a:pt x="3169916" y="137160"/>
                  </a:lnTo>
                </a:path>
                <a:path w="3310254" h="320039">
                  <a:moveTo>
                    <a:pt x="3200396" y="137160"/>
                  </a:moveTo>
                  <a:lnTo>
                    <a:pt x="3224780" y="137160"/>
                  </a:lnTo>
                </a:path>
                <a:path w="3310254" h="320039">
                  <a:moveTo>
                    <a:pt x="0" y="146303"/>
                  </a:moveTo>
                  <a:lnTo>
                    <a:pt x="6095" y="146303"/>
                  </a:lnTo>
                </a:path>
                <a:path w="3310254" h="320039">
                  <a:moveTo>
                    <a:pt x="30480" y="146303"/>
                  </a:moveTo>
                  <a:lnTo>
                    <a:pt x="54863" y="146303"/>
                  </a:lnTo>
                </a:path>
                <a:path w="3310254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10254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10254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10254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10254" h="320039">
                  <a:moveTo>
                    <a:pt x="365759" y="146303"/>
                  </a:moveTo>
                  <a:lnTo>
                    <a:pt x="384048" y="146303"/>
                  </a:lnTo>
                </a:path>
                <a:path w="3310254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10254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10254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10254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10254" h="320039">
                  <a:moveTo>
                    <a:pt x="670559" y="146303"/>
                  </a:moveTo>
                  <a:lnTo>
                    <a:pt x="676655" y="146303"/>
                  </a:lnTo>
                </a:path>
                <a:path w="3310254" h="320039">
                  <a:moveTo>
                    <a:pt x="701039" y="146303"/>
                  </a:moveTo>
                  <a:lnTo>
                    <a:pt x="719328" y="146303"/>
                  </a:lnTo>
                </a:path>
                <a:path w="3310254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10254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10254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10254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10254" h="320039">
                  <a:moveTo>
                    <a:pt x="1005839" y="146303"/>
                  </a:moveTo>
                  <a:lnTo>
                    <a:pt x="1011935" y="146303"/>
                  </a:lnTo>
                </a:path>
                <a:path w="3310254" h="320039">
                  <a:moveTo>
                    <a:pt x="1036319" y="146303"/>
                  </a:moveTo>
                  <a:lnTo>
                    <a:pt x="1054608" y="146303"/>
                  </a:lnTo>
                </a:path>
                <a:path w="3310254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10254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10254" h="320039">
                  <a:moveTo>
                    <a:pt x="1292348" y="146303"/>
                  </a:moveTo>
                  <a:lnTo>
                    <a:pt x="1298444" y="146303"/>
                  </a:lnTo>
                </a:path>
                <a:path w="3310254" h="320039">
                  <a:moveTo>
                    <a:pt x="1341116" y="146303"/>
                  </a:moveTo>
                  <a:lnTo>
                    <a:pt x="1347212" y="146303"/>
                  </a:lnTo>
                </a:path>
                <a:path w="3310254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10254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10254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10254" h="320039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320039">
                  <a:moveTo>
                    <a:pt x="1676396" y="146303"/>
                  </a:moveTo>
                  <a:lnTo>
                    <a:pt x="1682492" y="146303"/>
                  </a:lnTo>
                </a:path>
                <a:path w="3310254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10254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10254" h="320039">
                  <a:moveTo>
                    <a:pt x="1847084" y="146303"/>
                  </a:moveTo>
                  <a:lnTo>
                    <a:pt x="1920236" y="146303"/>
                  </a:lnTo>
                </a:path>
                <a:path w="3310254" h="320039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10254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10254" h="320039">
                  <a:moveTo>
                    <a:pt x="2194556" y="146303"/>
                  </a:moveTo>
                  <a:lnTo>
                    <a:pt x="2249420" y="146303"/>
                  </a:lnTo>
                </a:path>
                <a:path w="3310254" h="320039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10254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10254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10254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10254" h="320039">
                  <a:moveTo>
                    <a:pt x="2548124" y="146303"/>
                  </a:moveTo>
                  <a:lnTo>
                    <a:pt x="2572508" y="146303"/>
                  </a:lnTo>
                </a:path>
                <a:path w="3310254" h="320039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10254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10254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10254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10254" h="320039">
                  <a:moveTo>
                    <a:pt x="2883404" y="146303"/>
                  </a:moveTo>
                  <a:lnTo>
                    <a:pt x="2907788" y="146303"/>
                  </a:lnTo>
                </a:path>
                <a:path w="3310254" h="320039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10254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10254" h="320039">
                  <a:moveTo>
                    <a:pt x="3145532" y="146303"/>
                  </a:moveTo>
                  <a:lnTo>
                    <a:pt x="3169916" y="146303"/>
                  </a:lnTo>
                </a:path>
                <a:path w="3310254" h="320039">
                  <a:moveTo>
                    <a:pt x="3200396" y="146303"/>
                  </a:moveTo>
                  <a:lnTo>
                    <a:pt x="3224780" y="146303"/>
                  </a:lnTo>
                </a:path>
                <a:path w="3310254" h="320039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320039">
                  <a:moveTo>
                    <a:pt x="30480" y="155448"/>
                  </a:moveTo>
                  <a:lnTo>
                    <a:pt x="54863" y="155448"/>
                  </a:lnTo>
                </a:path>
                <a:path w="3310254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10254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10254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10254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10254" h="320039">
                  <a:moveTo>
                    <a:pt x="365759" y="155448"/>
                  </a:moveTo>
                  <a:lnTo>
                    <a:pt x="384048" y="155448"/>
                  </a:lnTo>
                </a:path>
                <a:path w="3310254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10254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10254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10254" h="320039">
                  <a:moveTo>
                    <a:pt x="701039" y="155448"/>
                  </a:moveTo>
                  <a:lnTo>
                    <a:pt x="719328" y="155448"/>
                  </a:lnTo>
                </a:path>
                <a:path w="3310254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10254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10254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10254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10254" h="320039">
                  <a:moveTo>
                    <a:pt x="1036319" y="155448"/>
                  </a:moveTo>
                  <a:lnTo>
                    <a:pt x="1054608" y="155448"/>
                  </a:lnTo>
                </a:path>
                <a:path w="3310254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10254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10254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10254" h="320039">
                  <a:moveTo>
                    <a:pt x="1292348" y="155448"/>
                  </a:moveTo>
                  <a:lnTo>
                    <a:pt x="1298444" y="155448"/>
                  </a:lnTo>
                </a:path>
                <a:path w="3310254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10254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10254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10254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10254" h="320039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10254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10254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10254" h="320039">
                  <a:moveTo>
                    <a:pt x="1895852" y="155448"/>
                  </a:moveTo>
                  <a:lnTo>
                    <a:pt x="1920236" y="155448"/>
                  </a:lnTo>
                </a:path>
                <a:path w="3310254" h="320039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10254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10254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10254" h="320039">
                  <a:moveTo>
                    <a:pt x="2200652" y="155448"/>
                  </a:moveTo>
                  <a:lnTo>
                    <a:pt x="2243324" y="155448"/>
                  </a:lnTo>
                </a:path>
                <a:path w="3310254" h="320039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10254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10254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10254" h="320039">
                  <a:moveTo>
                    <a:pt x="2548124" y="155448"/>
                  </a:moveTo>
                  <a:lnTo>
                    <a:pt x="2584700" y="155448"/>
                  </a:lnTo>
                </a:path>
                <a:path w="3310254" h="320039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10254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10254" h="320039">
                  <a:moveTo>
                    <a:pt x="2877308" y="155448"/>
                  </a:moveTo>
                  <a:lnTo>
                    <a:pt x="2907788" y="155448"/>
                  </a:lnTo>
                </a:path>
                <a:path w="3310254" h="320039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10254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10254" h="320039">
                  <a:moveTo>
                    <a:pt x="3151628" y="155448"/>
                  </a:moveTo>
                  <a:lnTo>
                    <a:pt x="3176012" y="155448"/>
                  </a:lnTo>
                </a:path>
                <a:path w="3310254" h="320039">
                  <a:moveTo>
                    <a:pt x="3194300" y="155448"/>
                  </a:moveTo>
                  <a:lnTo>
                    <a:pt x="3224780" y="155448"/>
                  </a:lnTo>
                </a:path>
                <a:path w="3310254" h="320039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320039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10254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10254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10254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10254" h="320039">
                  <a:moveTo>
                    <a:pt x="365759" y="164591"/>
                  </a:moveTo>
                  <a:lnTo>
                    <a:pt x="384048" y="164591"/>
                  </a:lnTo>
                </a:path>
                <a:path w="3310254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10254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10254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10254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10254" h="320039">
                  <a:moveTo>
                    <a:pt x="701039" y="164591"/>
                  </a:moveTo>
                  <a:lnTo>
                    <a:pt x="719328" y="164591"/>
                  </a:lnTo>
                </a:path>
                <a:path w="3310254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10254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10254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10254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10254" h="320039">
                  <a:moveTo>
                    <a:pt x="1036319" y="164591"/>
                  </a:moveTo>
                  <a:lnTo>
                    <a:pt x="1054608" y="164591"/>
                  </a:lnTo>
                </a:path>
                <a:path w="3310254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10254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10254" h="320039">
                  <a:moveTo>
                    <a:pt x="1292348" y="164591"/>
                  </a:moveTo>
                  <a:lnTo>
                    <a:pt x="1298444" y="164591"/>
                  </a:lnTo>
                </a:path>
                <a:path w="3310254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10254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10254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10254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10254" h="320039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10254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10254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10254" h="320039">
                  <a:moveTo>
                    <a:pt x="1901948" y="164591"/>
                  </a:moveTo>
                  <a:lnTo>
                    <a:pt x="1926332" y="164591"/>
                  </a:lnTo>
                </a:path>
                <a:path w="3310254" h="320039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10254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10254" h="320039">
                  <a:moveTo>
                    <a:pt x="2194556" y="164591"/>
                  </a:moveTo>
                  <a:lnTo>
                    <a:pt x="2249420" y="164591"/>
                  </a:lnTo>
                </a:path>
                <a:path w="3310254" h="320039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10254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10254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10254" h="320039">
                  <a:moveTo>
                    <a:pt x="2566412" y="164591"/>
                  </a:moveTo>
                  <a:lnTo>
                    <a:pt x="2590796" y="164591"/>
                  </a:lnTo>
                </a:path>
                <a:path w="3310254" h="320039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10254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10254" h="320039">
                  <a:moveTo>
                    <a:pt x="2877308" y="164591"/>
                  </a:moveTo>
                  <a:lnTo>
                    <a:pt x="2901692" y="164591"/>
                  </a:lnTo>
                </a:path>
                <a:path w="3310254" h="320039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10254" h="320039">
                  <a:moveTo>
                    <a:pt x="3151628" y="164591"/>
                  </a:moveTo>
                  <a:lnTo>
                    <a:pt x="3224780" y="164591"/>
                  </a:lnTo>
                </a:path>
                <a:path w="3310254" h="320039">
                  <a:moveTo>
                    <a:pt x="3304028" y="164591"/>
                  </a:moveTo>
                  <a:lnTo>
                    <a:pt x="3310124" y="164591"/>
                  </a:lnTo>
                </a:path>
                <a:path w="3310254" h="320039">
                  <a:moveTo>
                    <a:pt x="30480" y="173736"/>
                  </a:moveTo>
                  <a:lnTo>
                    <a:pt x="54863" y="173736"/>
                  </a:lnTo>
                </a:path>
                <a:path w="3310254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10254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10254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10254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10254" h="320039">
                  <a:moveTo>
                    <a:pt x="365759" y="173736"/>
                  </a:moveTo>
                  <a:lnTo>
                    <a:pt x="384048" y="173736"/>
                  </a:lnTo>
                </a:path>
                <a:path w="3310254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10254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10254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10254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10254" h="320039">
                  <a:moveTo>
                    <a:pt x="701039" y="173736"/>
                  </a:moveTo>
                  <a:lnTo>
                    <a:pt x="719328" y="173736"/>
                  </a:lnTo>
                </a:path>
                <a:path w="3310254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10254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10254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10254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10254" h="320039">
                  <a:moveTo>
                    <a:pt x="1036319" y="173736"/>
                  </a:moveTo>
                  <a:lnTo>
                    <a:pt x="1054608" y="173736"/>
                  </a:lnTo>
                </a:path>
                <a:path w="3310254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10254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320039">
                  <a:moveTo>
                    <a:pt x="1292348" y="173736"/>
                  </a:moveTo>
                  <a:lnTo>
                    <a:pt x="1298444" y="173736"/>
                  </a:lnTo>
                </a:path>
                <a:path w="3310254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10254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10254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10254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10254" h="320039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10254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10254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10254" h="320039">
                  <a:moveTo>
                    <a:pt x="1901948" y="173736"/>
                  </a:moveTo>
                  <a:lnTo>
                    <a:pt x="1926332" y="173736"/>
                  </a:lnTo>
                </a:path>
                <a:path w="3310254" h="320039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10254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10254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10254" h="320039">
                  <a:moveTo>
                    <a:pt x="2237228" y="173736"/>
                  </a:moveTo>
                  <a:lnTo>
                    <a:pt x="2261612" y="173736"/>
                  </a:lnTo>
                </a:path>
                <a:path w="3310254" h="320039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10254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10254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10254" h="320039">
                  <a:moveTo>
                    <a:pt x="2572508" y="173736"/>
                  </a:moveTo>
                  <a:lnTo>
                    <a:pt x="2596892" y="173736"/>
                  </a:lnTo>
                </a:path>
                <a:path w="3310254" h="320039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10254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10254" h="320039">
                  <a:moveTo>
                    <a:pt x="2871212" y="173736"/>
                  </a:moveTo>
                  <a:lnTo>
                    <a:pt x="2895596" y="173736"/>
                  </a:lnTo>
                </a:path>
                <a:path w="3310254" h="320039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10254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10254" h="320039">
                  <a:moveTo>
                    <a:pt x="3163820" y="173736"/>
                  </a:moveTo>
                  <a:lnTo>
                    <a:pt x="3194300" y="173736"/>
                  </a:lnTo>
                </a:path>
                <a:path w="3310254" h="320039">
                  <a:moveTo>
                    <a:pt x="3200396" y="173736"/>
                  </a:moveTo>
                  <a:lnTo>
                    <a:pt x="3224780" y="173736"/>
                  </a:lnTo>
                </a:path>
                <a:path w="3310254" h="320039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320039">
                  <a:moveTo>
                    <a:pt x="30480" y="182879"/>
                  </a:moveTo>
                  <a:lnTo>
                    <a:pt x="54863" y="182879"/>
                  </a:lnTo>
                </a:path>
                <a:path w="3310254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10254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10254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10254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10254" h="320039">
                  <a:moveTo>
                    <a:pt x="365759" y="182879"/>
                  </a:moveTo>
                  <a:lnTo>
                    <a:pt x="384048" y="182879"/>
                  </a:lnTo>
                </a:path>
                <a:path w="3310254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10254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10254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10254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10254" h="320039">
                  <a:moveTo>
                    <a:pt x="701039" y="182879"/>
                  </a:moveTo>
                  <a:lnTo>
                    <a:pt x="719328" y="182879"/>
                  </a:lnTo>
                </a:path>
                <a:path w="3310254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10254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10254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10254" h="320039">
                  <a:moveTo>
                    <a:pt x="1036319" y="182879"/>
                  </a:moveTo>
                  <a:lnTo>
                    <a:pt x="1054608" y="182879"/>
                  </a:lnTo>
                </a:path>
                <a:path w="3310254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10254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320039">
                  <a:moveTo>
                    <a:pt x="1292348" y="182879"/>
                  </a:moveTo>
                  <a:lnTo>
                    <a:pt x="1298444" y="182879"/>
                  </a:lnTo>
                </a:path>
                <a:path w="3310254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10254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10254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10254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10254" h="320039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10254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10254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10254" h="320039">
                  <a:moveTo>
                    <a:pt x="1901948" y="182879"/>
                  </a:moveTo>
                  <a:lnTo>
                    <a:pt x="1926332" y="182879"/>
                  </a:lnTo>
                </a:path>
                <a:path w="3310254" h="320039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10254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10254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10254" h="320039">
                  <a:moveTo>
                    <a:pt x="2237228" y="182879"/>
                  </a:moveTo>
                  <a:lnTo>
                    <a:pt x="2261612" y="182879"/>
                  </a:lnTo>
                </a:path>
                <a:path w="3310254" h="320039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10254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10254" h="320039">
                  <a:moveTo>
                    <a:pt x="2572508" y="182879"/>
                  </a:moveTo>
                  <a:lnTo>
                    <a:pt x="2596892" y="182879"/>
                  </a:lnTo>
                </a:path>
                <a:path w="3310254" h="320039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10254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10254" h="320039">
                  <a:moveTo>
                    <a:pt x="2871212" y="182879"/>
                  </a:moveTo>
                  <a:lnTo>
                    <a:pt x="2895596" y="182879"/>
                  </a:lnTo>
                </a:path>
                <a:path w="3310254" h="320039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10254" h="320039">
                  <a:moveTo>
                    <a:pt x="3200396" y="182879"/>
                  </a:moveTo>
                  <a:lnTo>
                    <a:pt x="3224780" y="182879"/>
                  </a:lnTo>
                </a:path>
                <a:path w="3310254" h="320039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320039">
                  <a:moveTo>
                    <a:pt x="30480" y="192024"/>
                  </a:moveTo>
                  <a:lnTo>
                    <a:pt x="54863" y="192024"/>
                  </a:lnTo>
                </a:path>
                <a:path w="3310254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10254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10254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10254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10254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10254" h="320039">
                  <a:moveTo>
                    <a:pt x="365759" y="192024"/>
                  </a:moveTo>
                  <a:lnTo>
                    <a:pt x="384048" y="192024"/>
                  </a:lnTo>
                </a:path>
                <a:path w="3310254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10254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10254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10254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10254" h="320039">
                  <a:moveTo>
                    <a:pt x="701039" y="192024"/>
                  </a:moveTo>
                  <a:lnTo>
                    <a:pt x="719328" y="192024"/>
                  </a:lnTo>
                </a:path>
                <a:path w="3310254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10254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10254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10254" h="320039">
                  <a:moveTo>
                    <a:pt x="1036319" y="192024"/>
                  </a:moveTo>
                  <a:lnTo>
                    <a:pt x="1054608" y="192024"/>
                  </a:lnTo>
                </a:path>
                <a:path w="3310254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10254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320039">
                  <a:moveTo>
                    <a:pt x="1292348" y="192024"/>
                  </a:moveTo>
                  <a:lnTo>
                    <a:pt x="1298444" y="192024"/>
                  </a:lnTo>
                </a:path>
                <a:path w="3310254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10254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10254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10254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10254" h="320039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10254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10254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10254" h="320039">
                  <a:moveTo>
                    <a:pt x="1901948" y="192024"/>
                  </a:moveTo>
                  <a:lnTo>
                    <a:pt x="1926332" y="192024"/>
                  </a:lnTo>
                </a:path>
                <a:path w="3310254" h="320039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10254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10254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10254" h="320039">
                  <a:moveTo>
                    <a:pt x="2237228" y="192024"/>
                  </a:moveTo>
                  <a:lnTo>
                    <a:pt x="2261612" y="192024"/>
                  </a:lnTo>
                </a:path>
                <a:path w="3310254" h="320039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10254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10254" h="320039">
                  <a:moveTo>
                    <a:pt x="2517644" y="192024"/>
                  </a:moveTo>
                  <a:lnTo>
                    <a:pt x="2542028" y="192024"/>
                  </a:lnTo>
                </a:path>
                <a:path w="3310254" h="320039">
                  <a:moveTo>
                    <a:pt x="2572508" y="192024"/>
                  </a:moveTo>
                  <a:lnTo>
                    <a:pt x="2596892" y="192024"/>
                  </a:lnTo>
                </a:path>
                <a:path w="3310254" h="320039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10254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10254" h="320039">
                  <a:moveTo>
                    <a:pt x="2871212" y="192024"/>
                  </a:moveTo>
                  <a:lnTo>
                    <a:pt x="2895596" y="192024"/>
                  </a:lnTo>
                </a:path>
                <a:path w="3310254" h="320039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10254" h="320039">
                  <a:moveTo>
                    <a:pt x="3200396" y="192024"/>
                  </a:moveTo>
                  <a:lnTo>
                    <a:pt x="3218684" y="192024"/>
                  </a:lnTo>
                </a:path>
                <a:path w="3310254" h="320039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320039">
                  <a:moveTo>
                    <a:pt x="30480" y="201167"/>
                  </a:moveTo>
                  <a:lnTo>
                    <a:pt x="54863" y="201167"/>
                  </a:lnTo>
                </a:path>
                <a:path w="3310254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10254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10254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10254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10254" h="320039">
                  <a:moveTo>
                    <a:pt x="365759" y="201167"/>
                  </a:moveTo>
                  <a:lnTo>
                    <a:pt x="384048" y="201167"/>
                  </a:lnTo>
                </a:path>
                <a:path w="3310254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10254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10254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10254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10254" h="320039">
                  <a:moveTo>
                    <a:pt x="701039" y="201167"/>
                  </a:moveTo>
                  <a:lnTo>
                    <a:pt x="719328" y="201167"/>
                  </a:lnTo>
                </a:path>
                <a:path w="3310254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10254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10254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10254" h="320039">
                  <a:moveTo>
                    <a:pt x="1036319" y="201167"/>
                  </a:moveTo>
                  <a:lnTo>
                    <a:pt x="1054608" y="201167"/>
                  </a:lnTo>
                </a:path>
                <a:path w="3310254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10254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320039">
                  <a:moveTo>
                    <a:pt x="1292348" y="201167"/>
                  </a:moveTo>
                  <a:lnTo>
                    <a:pt x="1298444" y="201167"/>
                  </a:lnTo>
                </a:path>
                <a:path w="3310254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10254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10254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10254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10254" h="320039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10254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10254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10254" h="320039">
                  <a:moveTo>
                    <a:pt x="1901948" y="201167"/>
                  </a:moveTo>
                  <a:lnTo>
                    <a:pt x="1926332" y="201167"/>
                  </a:lnTo>
                </a:path>
                <a:path w="3310254" h="320039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10254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10254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10254" h="320039">
                  <a:moveTo>
                    <a:pt x="2237228" y="201167"/>
                  </a:moveTo>
                  <a:lnTo>
                    <a:pt x="2261612" y="201167"/>
                  </a:lnTo>
                </a:path>
                <a:path w="3310254" h="320039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10254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10254" h="320039">
                  <a:moveTo>
                    <a:pt x="2517644" y="201167"/>
                  </a:moveTo>
                  <a:lnTo>
                    <a:pt x="2542028" y="201167"/>
                  </a:lnTo>
                </a:path>
                <a:path w="3310254" h="320039">
                  <a:moveTo>
                    <a:pt x="2572508" y="201167"/>
                  </a:moveTo>
                  <a:lnTo>
                    <a:pt x="2596892" y="201167"/>
                  </a:lnTo>
                </a:path>
                <a:path w="3310254" h="320039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10254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10254" h="320039">
                  <a:moveTo>
                    <a:pt x="2871212" y="201167"/>
                  </a:moveTo>
                  <a:lnTo>
                    <a:pt x="2895596" y="201167"/>
                  </a:lnTo>
                </a:path>
                <a:path w="3310254" h="320039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10254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320039">
                  <a:moveTo>
                    <a:pt x="3145532" y="201167"/>
                  </a:moveTo>
                  <a:lnTo>
                    <a:pt x="3169916" y="201167"/>
                  </a:lnTo>
                </a:path>
                <a:path w="3310254" h="320039">
                  <a:moveTo>
                    <a:pt x="3194300" y="201167"/>
                  </a:moveTo>
                  <a:lnTo>
                    <a:pt x="3218684" y="201167"/>
                  </a:lnTo>
                </a:path>
                <a:path w="3310254" h="320039">
                  <a:moveTo>
                    <a:pt x="30480" y="210312"/>
                  </a:moveTo>
                  <a:lnTo>
                    <a:pt x="54863" y="210312"/>
                  </a:lnTo>
                </a:path>
                <a:path w="3310254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10254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10254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10254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10254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10254" h="320039">
                  <a:moveTo>
                    <a:pt x="365759" y="210312"/>
                  </a:moveTo>
                  <a:lnTo>
                    <a:pt x="384048" y="210312"/>
                  </a:lnTo>
                </a:path>
                <a:path w="3310254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10254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10254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10254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10254" h="320039">
                  <a:moveTo>
                    <a:pt x="701039" y="210312"/>
                  </a:moveTo>
                  <a:lnTo>
                    <a:pt x="719328" y="210312"/>
                  </a:lnTo>
                </a:path>
                <a:path w="3310254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10254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10254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10254" h="320039">
                  <a:moveTo>
                    <a:pt x="1036319" y="210312"/>
                  </a:moveTo>
                  <a:lnTo>
                    <a:pt x="1054608" y="210312"/>
                  </a:lnTo>
                </a:path>
                <a:path w="3310254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10254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10254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320039">
                  <a:moveTo>
                    <a:pt x="1292348" y="210312"/>
                  </a:moveTo>
                  <a:lnTo>
                    <a:pt x="1298444" y="210312"/>
                  </a:lnTo>
                </a:path>
                <a:path w="3310254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10254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10254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10254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10254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10254" h="320039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10254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10254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10254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10254" h="320039">
                  <a:moveTo>
                    <a:pt x="1895852" y="210312"/>
                  </a:moveTo>
                  <a:lnTo>
                    <a:pt x="1920236" y="210312"/>
                  </a:lnTo>
                </a:path>
                <a:path w="3310254" h="320039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10254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10254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10254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10254" h="320039">
                  <a:moveTo>
                    <a:pt x="2231132" y="210312"/>
                  </a:moveTo>
                  <a:lnTo>
                    <a:pt x="2261612" y="210312"/>
                  </a:lnTo>
                </a:path>
                <a:path w="3310254" h="320039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10254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10254" h="320039">
                  <a:moveTo>
                    <a:pt x="2523740" y="210312"/>
                  </a:moveTo>
                  <a:lnTo>
                    <a:pt x="2548124" y="210312"/>
                  </a:lnTo>
                </a:path>
                <a:path w="3310254" h="320039">
                  <a:moveTo>
                    <a:pt x="2566412" y="210312"/>
                  </a:moveTo>
                  <a:lnTo>
                    <a:pt x="2590796" y="210312"/>
                  </a:lnTo>
                </a:path>
                <a:path w="3310254" h="320039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10254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10254" h="320039">
                  <a:moveTo>
                    <a:pt x="2865116" y="210312"/>
                  </a:moveTo>
                  <a:lnTo>
                    <a:pt x="2889500" y="210312"/>
                  </a:lnTo>
                </a:path>
                <a:path w="3310254" h="320039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10254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10254" h="320039">
                  <a:moveTo>
                    <a:pt x="3145532" y="210312"/>
                  </a:moveTo>
                  <a:lnTo>
                    <a:pt x="3176012" y="210312"/>
                  </a:lnTo>
                </a:path>
                <a:path w="3310254" h="320039">
                  <a:moveTo>
                    <a:pt x="3194300" y="210312"/>
                  </a:moveTo>
                  <a:lnTo>
                    <a:pt x="3218684" y="210312"/>
                  </a:lnTo>
                </a:path>
                <a:path w="3310254" h="320039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320039">
                  <a:moveTo>
                    <a:pt x="30480" y="219455"/>
                  </a:moveTo>
                  <a:lnTo>
                    <a:pt x="54863" y="219455"/>
                  </a:lnTo>
                </a:path>
                <a:path w="3310254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10254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10254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10254" h="320039">
                  <a:moveTo>
                    <a:pt x="365759" y="219455"/>
                  </a:moveTo>
                  <a:lnTo>
                    <a:pt x="384048" y="219455"/>
                  </a:lnTo>
                </a:path>
                <a:path w="3310254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10254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10254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10254" h="320039">
                  <a:moveTo>
                    <a:pt x="701039" y="219455"/>
                  </a:moveTo>
                  <a:lnTo>
                    <a:pt x="719328" y="219455"/>
                  </a:lnTo>
                </a:path>
                <a:path w="3310254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10254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10254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10254" h="320039">
                  <a:moveTo>
                    <a:pt x="1036319" y="219455"/>
                  </a:moveTo>
                  <a:lnTo>
                    <a:pt x="1054608" y="219455"/>
                  </a:lnTo>
                </a:path>
                <a:path w="3310254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10254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10254" h="320039">
                  <a:moveTo>
                    <a:pt x="1292348" y="219455"/>
                  </a:moveTo>
                  <a:lnTo>
                    <a:pt x="1298444" y="219455"/>
                  </a:lnTo>
                </a:path>
                <a:path w="3310254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10254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10254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10254" h="320039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10254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10254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10254" h="320039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10254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10254" h="320039">
                  <a:moveTo>
                    <a:pt x="2188460" y="219455"/>
                  </a:moveTo>
                  <a:lnTo>
                    <a:pt x="2255516" y="219455"/>
                  </a:lnTo>
                </a:path>
                <a:path w="3310254" h="320039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10254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10254" h="320039">
                  <a:moveTo>
                    <a:pt x="2523740" y="219455"/>
                  </a:moveTo>
                  <a:lnTo>
                    <a:pt x="2590796" y="219455"/>
                  </a:lnTo>
                </a:path>
                <a:path w="3310254" h="320039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10254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10254" h="320039">
                  <a:moveTo>
                    <a:pt x="2865116" y="219455"/>
                  </a:moveTo>
                  <a:lnTo>
                    <a:pt x="2889500" y="219455"/>
                  </a:lnTo>
                </a:path>
                <a:path w="3310254" h="320039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10254" h="320039">
                  <a:moveTo>
                    <a:pt x="3151628" y="219455"/>
                  </a:moveTo>
                  <a:lnTo>
                    <a:pt x="3212588" y="219455"/>
                  </a:lnTo>
                </a:path>
                <a:path w="3310254" h="320039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320039">
                  <a:moveTo>
                    <a:pt x="30480" y="228600"/>
                  </a:moveTo>
                  <a:lnTo>
                    <a:pt x="54863" y="228600"/>
                  </a:lnTo>
                </a:path>
                <a:path w="3310254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10254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10254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10254" h="320039">
                  <a:moveTo>
                    <a:pt x="365759" y="228600"/>
                  </a:moveTo>
                  <a:lnTo>
                    <a:pt x="384048" y="228600"/>
                  </a:lnTo>
                </a:path>
                <a:path w="3310254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10254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10254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10254" h="320039">
                  <a:moveTo>
                    <a:pt x="701039" y="228600"/>
                  </a:moveTo>
                  <a:lnTo>
                    <a:pt x="719328" y="228600"/>
                  </a:lnTo>
                </a:path>
                <a:path w="3310254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10254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10254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10254" h="320039">
                  <a:moveTo>
                    <a:pt x="1036319" y="228600"/>
                  </a:moveTo>
                  <a:lnTo>
                    <a:pt x="1054608" y="228600"/>
                  </a:lnTo>
                </a:path>
                <a:path w="3310254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10254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10254" h="320039">
                  <a:moveTo>
                    <a:pt x="1292348" y="228600"/>
                  </a:moveTo>
                  <a:lnTo>
                    <a:pt x="1298444" y="228600"/>
                  </a:lnTo>
                </a:path>
                <a:path w="3310254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10254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10254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10254" h="320039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10254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10254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10254" h="320039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10254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10254" h="320039">
                  <a:moveTo>
                    <a:pt x="2194556" y="228600"/>
                  </a:moveTo>
                  <a:lnTo>
                    <a:pt x="2249420" y="228600"/>
                  </a:lnTo>
                </a:path>
                <a:path w="3310254" h="320039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10254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10254" h="320039">
                  <a:moveTo>
                    <a:pt x="2529836" y="228600"/>
                  </a:moveTo>
                  <a:lnTo>
                    <a:pt x="2584700" y="228600"/>
                  </a:lnTo>
                </a:path>
                <a:path w="3310254" h="320039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10254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10254" h="320039">
                  <a:moveTo>
                    <a:pt x="2865116" y="228600"/>
                  </a:moveTo>
                  <a:lnTo>
                    <a:pt x="2889500" y="228600"/>
                  </a:lnTo>
                </a:path>
                <a:path w="3310254" h="320039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10254" h="320039">
                  <a:moveTo>
                    <a:pt x="3151628" y="228600"/>
                  </a:moveTo>
                  <a:lnTo>
                    <a:pt x="3206492" y="228600"/>
                  </a:lnTo>
                </a:path>
                <a:path w="3310254" h="320039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320039">
                  <a:moveTo>
                    <a:pt x="30480" y="237743"/>
                  </a:moveTo>
                  <a:lnTo>
                    <a:pt x="54863" y="237743"/>
                  </a:lnTo>
                </a:path>
                <a:path w="3310254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10254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10254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10254" h="320039">
                  <a:moveTo>
                    <a:pt x="365759" y="237743"/>
                  </a:moveTo>
                  <a:lnTo>
                    <a:pt x="384048" y="237743"/>
                  </a:lnTo>
                </a:path>
                <a:path w="3310254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10254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10254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10254" h="320039">
                  <a:moveTo>
                    <a:pt x="701039" y="237743"/>
                  </a:moveTo>
                  <a:lnTo>
                    <a:pt x="719328" y="237743"/>
                  </a:lnTo>
                </a:path>
                <a:path w="3310254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10254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10254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10254" h="320039">
                  <a:moveTo>
                    <a:pt x="1036319" y="237743"/>
                  </a:moveTo>
                  <a:lnTo>
                    <a:pt x="1054608" y="237743"/>
                  </a:lnTo>
                </a:path>
                <a:path w="3310254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10254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10254" h="320039">
                  <a:moveTo>
                    <a:pt x="1292348" y="237743"/>
                  </a:moveTo>
                  <a:lnTo>
                    <a:pt x="1298444" y="237743"/>
                  </a:lnTo>
                </a:path>
                <a:path w="3310254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10254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10254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10254" h="320039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10254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10254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10254" h="320039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10254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10254" h="320039">
                  <a:moveTo>
                    <a:pt x="2206748" y="237743"/>
                  </a:moveTo>
                  <a:lnTo>
                    <a:pt x="2237228" y="237743"/>
                  </a:lnTo>
                </a:path>
                <a:path w="3310254" h="320039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10254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10254" h="320039">
                  <a:moveTo>
                    <a:pt x="2542028" y="237743"/>
                  </a:moveTo>
                  <a:lnTo>
                    <a:pt x="2572508" y="237743"/>
                  </a:lnTo>
                </a:path>
                <a:path w="3310254" h="320039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10254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10254" h="320039">
                  <a:moveTo>
                    <a:pt x="2865116" y="237743"/>
                  </a:moveTo>
                  <a:lnTo>
                    <a:pt x="2889500" y="237743"/>
                  </a:lnTo>
                </a:path>
                <a:path w="3310254" h="320039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10254" h="320039">
                  <a:moveTo>
                    <a:pt x="3163820" y="237743"/>
                  </a:moveTo>
                  <a:lnTo>
                    <a:pt x="3194300" y="237743"/>
                  </a:lnTo>
                </a:path>
                <a:path w="3310254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10254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10254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10254" h="320039">
                  <a:moveTo>
                    <a:pt x="1292348" y="246887"/>
                  </a:moveTo>
                  <a:lnTo>
                    <a:pt x="1298444" y="246887"/>
                  </a:lnTo>
                </a:path>
                <a:path w="3310254" h="320039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320039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320039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320039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320039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320039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10254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10254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10254" h="320039">
                  <a:moveTo>
                    <a:pt x="1292348" y="256031"/>
                  </a:moveTo>
                  <a:lnTo>
                    <a:pt x="1298444" y="256031"/>
                  </a:lnTo>
                </a:path>
                <a:path w="3310254" h="320039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320039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320039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320039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320039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320039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10254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10254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10254" h="320039">
                  <a:moveTo>
                    <a:pt x="1292348" y="265175"/>
                  </a:moveTo>
                  <a:lnTo>
                    <a:pt x="1298444" y="265175"/>
                  </a:lnTo>
                </a:path>
                <a:path w="3310254" h="320039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320039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320039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320039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320039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10254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10254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10254" h="320039">
                  <a:moveTo>
                    <a:pt x="1292348" y="274319"/>
                  </a:moveTo>
                  <a:lnTo>
                    <a:pt x="1298444" y="274319"/>
                  </a:lnTo>
                </a:path>
                <a:path w="3310254" h="320039">
                  <a:moveTo>
                    <a:pt x="1627628" y="274319"/>
                  </a:moveTo>
                  <a:lnTo>
                    <a:pt x="1633724" y="274319"/>
                  </a:lnTo>
                </a:path>
                <a:path w="3310254" h="320039">
                  <a:moveTo>
                    <a:pt x="1962908" y="274319"/>
                  </a:moveTo>
                  <a:lnTo>
                    <a:pt x="1969004" y="274319"/>
                  </a:lnTo>
                </a:path>
                <a:path w="3310254" h="320039">
                  <a:moveTo>
                    <a:pt x="2298188" y="274319"/>
                  </a:moveTo>
                  <a:lnTo>
                    <a:pt x="2304284" y="274319"/>
                  </a:lnTo>
                </a:path>
                <a:path w="3310254" h="320039">
                  <a:moveTo>
                    <a:pt x="2633468" y="274319"/>
                  </a:moveTo>
                  <a:lnTo>
                    <a:pt x="2639564" y="274319"/>
                  </a:lnTo>
                </a:path>
                <a:path w="3310254" h="320039">
                  <a:moveTo>
                    <a:pt x="2968748" y="274319"/>
                  </a:moveTo>
                  <a:lnTo>
                    <a:pt x="2974844" y="274319"/>
                  </a:lnTo>
                </a:path>
                <a:path w="3310254" h="320039">
                  <a:moveTo>
                    <a:pt x="3304028" y="274319"/>
                  </a:moveTo>
                  <a:lnTo>
                    <a:pt x="3310124" y="274319"/>
                  </a:lnTo>
                </a:path>
                <a:path w="3310254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10254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10254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10254" h="320039">
                  <a:moveTo>
                    <a:pt x="1292348" y="283463"/>
                  </a:moveTo>
                  <a:lnTo>
                    <a:pt x="1298444" y="283463"/>
                  </a:lnTo>
                </a:path>
                <a:path w="3310254" h="320039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320039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320039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320039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320039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320039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10254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10254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10254" h="320039">
                  <a:moveTo>
                    <a:pt x="1292348" y="292607"/>
                  </a:moveTo>
                  <a:lnTo>
                    <a:pt x="1298444" y="292607"/>
                  </a:lnTo>
                </a:path>
                <a:path w="3310254" h="320039">
                  <a:moveTo>
                    <a:pt x="1627628" y="292607"/>
                  </a:moveTo>
                  <a:lnTo>
                    <a:pt x="1633724" y="292607"/>
                  </a:lnTo>
                </a:path>
                <a:path w="3310254" h="320039">
                  <a:moveTo>
                    <a:pt x="1962908" y="292607"/>
                  </a:moveTo>
                  <a:lnTo>
                    <a:pt x="1969004" y="292607"/>
                  </a:lnTo>
                </a:path>
                <a:path w="3310254" h="320039">
                  <a:moveTo>
                    <a:pt x="2298188" y="292607"/>
                  </a:moveTo>
                  <a:lnTo>
                    <a:pt x="2304284" y="292607"/>
                  </a:lnTo>
                </a:path>
                <a:path w="3310254" h="320039">
                  <a:moveTo>
                    <a:pt x="2633468" y="292607"/>
                  </a:moveTo>
                  <a:lnTo>
                    <a:pt x="2639564" y="292607"/>
                  </a:lnTo>
                </a:path>
                <a:path w="3310254" h="320039">
                  <a:moveTo>
                    <a:pt x="2968748" y="292607"/>
                  </a:moveTo>
                  <a:lnTo>
                    <a:pt x="2974844" y="292607"/>
                  </a:lnTo>
                </a:path>
                <a:path w="3310254" h="320039">
                  <a:moveTo>
                    <a:pt x="3304028" y="292607"/>
                  </a:moveTo>
                  <a:lnTo>
                    <a:pt x="3310124" y="292607"/>
                  </a:lnTo>
                </a:path>
                <a:path w="3310254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10254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10254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10254" h="320039">
                  <a:moveTo>
                    <a:pt x="1292348" y="301751"/>
                  </a:moveTo>
                  <a:lnTo>
                    <a:pt x="1298444" y="301751"/>
                  </a:lnTo>
                </a:path>
                <a:path w="3310254" h="320039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320039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320039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320039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320039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10254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10254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10254" h="320039">
                  <a:moveTo>
                    <a:pt x="1292348" y="310895"/>
                  </a:moveTo>
                  <a:lnTo>
                    <a:pt x="1298444" y="310895"/>
                  </a:lnTo>
                </a:path>
                <a:path w="3310254" h="320039">
                  <a:moveTo>
                    <a:pt x="1627628" y="310895"/>
                  </a:moveTo>
                  <a:lnTo>
                    <a:pt x="1633724" y="310895"/>
                  </a:lnTo>
                </a:path>
                <a:path w="3310254" h="320039">
                  <a:moveTo>
                    <a:pt x="1962908" y="310895"/>
                  </a:moveTo>
                  <a:lnTo>
                    <a:pt x="1969004" y="310895"/>
                  </a:lnTo>
                </a:path>
                <a:path w="3310254" h="320039">
                  <a:moveTo>
                    <a:pt x="2298188" y="310895"/>
                  </a:moveTo>
                  <a:lnTo>
                    <a:pt x="2304284" y="310895"/>
                  </a:lnTo>
                </a:path>
                <a:path w="3310254" h="320039">
                  <a:moveTo>
                    <a:pt x="2633468" y="310895"/>
                  </a:moveTo>
                  <a:lnTo>
                    <a:pt x="2639564" y="310895"/>
                  </a:lnTo>
                </a:path>
                <a:path w="3310254" h="320039">
                  <a:moveTo>
                    <a:pt x="2968748" y="310895"/>
                  </a:moveTo>
                  <a:lnTo>
                    <a:pt x="2974844" y="310895"/>
                  </a:lnTo>
                </a:path>
                <a:path w="3310254" h="320039">
                  <a:moveTo>
                    <a:pt x="3304028" y="310895"/>
                  </a:moveTo>
                  <a:lnTo>
                    <a:pt x="3310124" y="310895"/>
                  </a:lnTo>
                </a:path>
                <a:path w="3310254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10254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10254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10254" h="320039">
                  <a:moveTo>
                    <a:pt x="1292348" y="320039"/>
                  </a:moveTo>
                  <a:lnTo>
                    <a:pt x="1298444" y="320039"/>
                  </a:lnTo>
                </a:path>
                <a:path w="3310254" h="320039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320039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320039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320039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320039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320039">
                  <a:moveTo>
                    <a:pt x="3304028" y="320039"/>
                  </a:moveTo>
                  <a:lnTo>
                    <a:pt x="3310124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4317" y="51435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3501" y="5152644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4"/>
                  </a:moveTo>
                  <a:lnTo>
                    <a:pt x="6095" y="9144"/>
                  </a:lnTo>
                </a:path>
                <a:path w="2688590" h="9525">
                  <a:moveTo>
                    <a:pt x="335279" y="9144"/>
                  </a:moveTo>
                  <a:lnTo>
                    <a:pt x="341375" y="9144"/>
                  </a:lnTo>
                </a:path>
                <a:path w="2688590" h="9525">
                  <a:moveTo>
                    <a:pt x="670559" y="9144"/>
                  </a:moveTo>
                  <a:lnTo>
                    <a:pt x="676655" y="9144"/>
                  </a:lnTo>
                </a:path>
                <a:path w="2688590" h="9525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9525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9525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9525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9525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9525">
                  <a:moveTo>
                    <a:pt x="2682236" y="9144"/>
                  </a:moveTo>
                  <a:lnTo>
                    <a:pt x="2688332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4066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6989" y="5170932"/>
              <a:ext cx="3267710" cy="292735"/>
            </a:xfrm>
            <a:custGeom>
              <a:avLst/>
              <a:gdLst/>
              <a:ahLst/>
              <a:cxnLst/>
              <a:rect l="l" t="t" r="r" b="b"/>
              <a:pathLst>
                <a:path w="3267710" h="292735">
                  <a:moveTo>
                    <a:pt x="286512" y="0"/>
                  </a:moveTo>
                  <a:lnTo>
                    <a:pt x="292607" y="0"/>
                  </a:lnTo>
                </a:path>
                <a:path w="3267710" h="292735">
                  <a:moveTo>
                    <a:pt x="621791" y="0"/>
                  </a:moveTo>
                  <a:lnTo>
                    <a:pt x="627887" y="0"/>
                  </a:lnTo>
                </a:path>
                <a:path w="3267710" h="292735">
                  <a:moveTo>
                    <a:pt x="957071" y="0"/>
                  </a:moveTo>
                  <a:lnTo>
                    <a:pt x="963167" y="0"/>
                  </a:lnTo>
                </a:path>
                <a:path w="3267710" h="292735">
                  <a:moveTo>
                    <a:pt x="1292348" y="0"/>
                  </a:moveTo>
                  <a:lnTo>
                    <a:pt x="1298444" y="0"/>
                  </a:lnTo>
                </a:path>
                <a:path w="3267710" h="292735">
                  <a:moveTo>
                    <a:pt x="1627628" y="0"/>
                  </a:moveTo>
                  <a:lnTo>
                    <a:pt x="1633724" y="0"/>
                  </a:lnTo>
                </a:path>
                <a:path w="3267710" h="292735">
                  <a:moveTo>
                    <a:pt x="1962908" y="0"/>
                  </a:moveTo>
                  <a:lnTo>
                    <a:pt x="1969004" y="0"/>
                  </a:lnTo>
                </a:path>
                <a:path w="3267710" h="292735">
                  <a:moveTo>
                    <a:pt x="2298188" y="0"/>
                  </a:moveTo>
                  <a:lnTo>
                    <a:pt x="2304284" y="0"/>
                  </a:lnTo>
                </a:path>
                <a:path w="3267710" h="292735">
                  <a:moveTo>
                    <a:pt x="2633468" y="0"/>
                  </a:moveTo>
                  <a:lnTo>
                    <a:pt x="2639564" y="0"/>
                  </a:lnTo>
                </a:path>
                <a:path w="3267710" h="292735">
                  <a:moveTo>
                    <a:pt x="2968748" y="0"/>
                  </a:moveTo>
                  <a:lnTo>
                    <a:pt x="2974844" y="0"/>
                  </a:lnTo>
                </a:path>
                <a:path w="326771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771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771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7710" h="292735">
                  <a:moveTo>
                    <a:pt x="1292348" y="9144"/>
                  </a:moveTo>
                  <a:lnTo>
                    <a:pt x="1298444" y="9144"/>
                  </a:lnTo>
                </a:path>
                <a:path w="3267710" h="292735">
                  <a:moveTo>
                    <a:pt x="1627628" y="9144"/>
                  </a:moveTo>
                  <a:lnTo>
                    <a:pt x="1633724" y="9144"/>
                  </a:lnTo>
                </a:path>
                <a:path w="3267710" h="292735">
                  <a:moveTo>
                    <a:pt x="1962908" y="9144"/>
                  </a:moveTo>
                  <a:lnTo>
                    <a:pt x="1969004" y="9144"/>
                  </a:lnTo>
                </a:path>
                <a:path w="3267710" h="292735">
                  <a:moveTo>
                    <a:pt x="2298188" y="9144"/>
                  </a:moveTo>
                  <a:lnTo>
                    <a:pt x="2304284" y="9144"/>
                  </a:lnTo>
                </a:path>
                <a:path w="3267710" h="292735">
                  <a:moveTo>
                    <a:pt x="2633468" y="9144"/>
                  </a:moveTo>
                  <a:lnTo>
                    <a:pt x="2639564" y="9144"/>
                  </a:lnTo>
                </a:path>
                <a:path w="3267710" h="292735">
                  <a:moveTo>
                    <a:pt x="2968748" y="9144"/>
                  </a:moveTo>
                  <a:lnTo>
                    <a:pt x="2974844" y="9144"/>
                  </a:lnTo>
                </a:path>
                <a:path w="326771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292735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292735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292735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292735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292735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292735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771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771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7710" h="292735">
                  <a:moveTo>
                    <a:pt x="1292348" y="27432"/>
                  </a:moveTo>
                  <a:lnTo>
                    <a:pt x="1298444" y="27432"/>
                  </a:lnTo>
                </a:path>
                <a:path w="3267710" h="292735">
                  <a:moveTo>
                    <a:pt x="1627628" y="27432"/>
                  </a:moveTo>
                  <a:lnTo>
                    <a:pt x="1633724" y="27432"/>
                  </a:lnTo>
                </a:path>
                <a:path w="3267710" h="292735">
                  <a:moveTo>
                    <a:pt x="1962908" y="27432"/>
                  </a:moveTo>
                  <a:lnTo>
                    <a:pt x="1969004" y="27432"/>
                  </a:lnTo>
                </a:path>
                <a:path w="3267710" h="292735">
                  <a:moveTo>
                    <a:pt x="2298188" y="27432"/>
                  </a:moveTo>
                  <a:lnTo>
                    <a:pt x="2304284" y="27432"/>
                  </a:lnTo>
                </a:path>
                <a:path w="3267710" h="292735">
                  <a:moveTo>
                    <a:pt x="2633468" y="27432"/>
                  </a:moveTo>
                  <a:lnTo>
                    <a:pt x="2639564" y="27432"/>
                  </a:lnTo>
                </a:path>
                <a:path w="3267710" h="292735">
                  <a:moveTo>
                    <a:pt x="2968748" y="27432"/>
                  </a:moveTo>
                  <a:lnTo>
                    <a:pt x="2974844" y="27432"/>
                  </a:lnTo>
                </a:path>
                <a:path w="326771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292735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292735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292735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292735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292735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292735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771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771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7710" h="292735">
                  <a:moveTo>
                    <a:pt x="1292348" y="45720"/>
                  </a:moveTo>
                  <a:lnTo>
                    <a:pt x="1298444" y="45720"/>
                  </a:lnTo>
                </a:path>
                <a:path w="3267710" h="292735">
                  <a:moveTo>
                    <a:pt x="1627628" y="45720"/>
                  </a:moveTo>
                  <a:lnTo>
                    <a:pt x="1633724" y="45720"/>
                  </a:lnTo>
                </a:path>
                <a:path w="3267710" h="292735">
                  <a:moveTo>
                    <a:pt x="1962908" y="45720"/>
                  </a:moveTo>
                  <a:lnTo>
                    <a:pt x="1969004" y="45720"/>
                  </a:lnTo>
                </a:path>
                <a:path w="3267710" h="292735">
                  <a:moveTo>
                    <a:pt x="2298188" y="45720"/>
                  </a:moveTo>
                  <a:lnTo>
                    <a:pt x="2304284" y="45720"/>
                  </a:lnTo>
                </a:path>
                <a:path w="3267710" h="292735">
                  <a:moveTo>
                    <a:pt x="2633468" y="45720"/>
                  </a:moveTo>
                  <a:lnTo>
                    <a:pt x="2639564" y="45720"/>
                  </a:lnTo>
                </a:path>
                <a:path w="3267710" h="292735">
                  <a:moveTo>
                    <a:pt x="2968748" y="45720"/>
                  </a:moveTo>
                  <a:lnTo>
                    <a:pt x="2974844" y="45720"/>
                  </a:lnTo>
                </a:path>
                <a:path w="3267710" h="292735">
                  <a:moveTo>
                    <a:pt x="36575" y="54863"/>
                  </a:moveTo>
                  <a:lnTo>
                    <a:pt x="54864" y="54863"/>
                  </a:lnTo>
                </a:path>
                <a:path w="326771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771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771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292735">
                  <a:moveTo>
                    <a:pt x="377951" y="54863"/>
                  </a:moveTo>
                  <a:lnTo>
                    <a:pt x="451104" y="54863"/>
                  </a:lnTo>
                </a:path>
                <a:path w="326771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771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771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771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771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771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7710" h="292735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771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771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7710" h="292735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771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771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7710" h="292735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771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7710" h="292735">
                  <a:moveTo>
                    <a:pt x="2194556" y="54863"/>
                  </a:moveTo>
                  <a:lnTo>
                    <a:pt x="2255516" y="54863"/>
                  </a:lnTo>
                </a:path>
                <a:path w="3267710" h="292735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771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7710" h="292735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7710" h="292735">
                  <a:moveTo>
                    <a:pt x="2828540" y="54863"/>
                  </a:moveTo>
                  <a:lnTo>
                    <a:pt x="2871212" y="54863"/>
                  </a:lnTo>
                </a:path>
                <a:path w="3267710" h="292735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771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7710" h="292735">
                  <a:moveTo>
                    <a:pt x="3212588" y="54863"/>
                  </a:moveTo>
                  <a:lnTo>
                    <a:pt x="3243068" y="54863"/>
                  </a:lnTo>
                </a:path>
                <a:path w="3267710" h="292735">
                  <a:moveTo>
                    <a:pt x="30480" y="64008"/>
                  </a:moveTo>
                  <a:lnTo>
                    <a:pt x="54863" y="64008"/>
                  </a:lnTo>
                </a:path>
                <a:path w="326771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771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771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7710" h="292735">
                  <a:moveTo>
                    <a:pt x="377951" y="64008"/>
                  </a:moveTo>
                  <a:lnTo>
                    <a:pt x="451104" y="64008"/>
                  </a:lnTo>
                </a:path>
                <a:path w="326771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771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771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771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771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7710" h="292735">
                  <a:moveTo>
                    <a:pt x="1036319" y="64008"/>
                  </a:moveTo>
                  <a:lnTo>
                    <a:pt x="1054608" y="64008"/>
                  </a:lnTo>
                </a:path>
                <a:path w="326771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771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7710" h="292735">
                  <a:moveTo>
                    <a:pt x="1292348" y="64008"/>
                  </a:moveTo>
                  <a:lnTo>
                    <a:pt x="1298444" y="64008"/>
                  </a:lnTo>
                </a:path>
                <a:path w="326771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771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771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7710" h="292735">
                  <a:moveTo>
                    <a:pt x="1627628" y="64008"/>
                  </a:moveTo>
                  <a:lnTo>
                    <a:pt x="1633724" y="64008"/>
                  </a:lnTo>
                </a:path>
                <a:path w="326771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771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771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7710" h="292735">
                  <a:moveTo>
                    <a:pt x="1962908" y="64008"/>
                  </a:moveTo>
                  <a:lnTo>
                    <a:pt x="1969004" y="64008"/>
                  </a:lnTo>
                </a:path>
                <a:path w="326771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771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7710" h="292735">
                  <a:moveTo>
                    <a:pt x="2194556" y="64008"/>
                  </a:moveTo>
                  <a:lnTo>
                    <a:pt x="2255516" y="64008"/>
                  </a:lnTo>
                </a:path>
                <a:path w="3267710" h="292735">
                  <a:moveTo>
                    <a:pt x="2298188" y="64008"/>
                  </a:moveTo>
                  <a:lnTo>
                    <a:pt x="2304284" y="64008"/>
                  </a:lnTo>
                </a:path>
                <a:path w="326771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7710" h="292735">
                  <a:moveTo>
                    <a:pt x="2487164" y="64008"/>
                  </a:moveTo>
                  <a:lnTo>
                    <a:pt x="2542028" y="64008"/>
                  </a:lnTo>
                </a:path>
                <a:path w="3267710" h="292735">
                  <a:moveTo>
                    <a:pt x="2633468" y="64008"/>
                  </a:moveTo>
                  <a:lnTo>
                    <a:pt x="2639564" y="64008"/>
                  </a:lnTo>
                </a:path>
                <a:path w="326771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7710" h="292735">
                  <a:moveTo>
                    <a:pt x="2822444" y="64008"/>
                  </a:moveTo>
                  <a:lnTo>
                    <a:pt x="2877308" y="64008"/>
                  </a:lnTo>
                </a:path>
                <a:path w="3267710" h="292735">
                  <a:moveTo>
                    <a:pt x="2968748" y="64008"/>
                  </a:moveTo>
                  <a:lnTo>
                    <a:pt x="2974844" y="64008"/>
                  </a:lnTo>
                </a:path>
                <a:path w="326771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7710" h="292735">
                  <a:moveTo>
                    <a:pt x="3108956" y="64008"/>
                  </a:moveTo>
                  <a:lnTo>
                    <a:pt x="3163820" y="64008"/>
                  </a:lnTo>
                </a:path>
                <a:path w="3267710" h="292735">
                  <a:moveTo>
                    <a:pt x="3200396" y="64008"/>
                  </a:moveTo>
                  <a:lnTo>
                    <a:pt x="3249164" y="64008"/>
                  </a:lnTo>
                </a:path>
                <a:path w="3267710" h="292735">
                  <a:moveTo>
                    <a:pt x="24383" y="73151"/>
                  </a:moveTo>
                  <a:lnTo>
                    <a:pt x="54864" y="73151"/>
                  </a:lnTo>
                </a:path>
                <a:path w="326771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771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771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292735">
                  <a:moveTo>
                    <a:pt x="377951" y="73151"/>
                  </a:moveTo>
                  <a:lnTo>
                    <a:pt x="451104" y="73151"/>
                  </a:lnTo>
                </a:path>
                <a:path w="326771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771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771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771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292735">
                  <a:moveTo>
                    <a:pt x="1030223" y="73151"/>
                  </a:moveTo>
                  <a:lnTo>
                    <a:pt x="1054607" y="73151"/>
                  </a:lnTo>
                </a:path>
                <a:path w="326771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7710" h="292735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771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771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7710" h="292735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771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771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7710" h="292735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771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292735">
                  <a:moveTo>
                    <a:pt x="2188460" y="73151"/>
                  </a:moveTo>
                  <a:lnTo>
                    <a:pt x="2255516" y="73151"/>
                  </a:lnTo>
                </a:path>
                <a:path w="3267710" h="292735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7710" h="292735">
                  <a:moveTo>
                    <a:pt x="2481068" y="73151"/>
                  </a:moveTo>
                  <a:lnTo>
                    <a:pt x="2548124" y="73151"/>
                  </a:lnTo>
                </a:path>
                <a:path w="3267710" h="292735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7710" h="292735">
                  <a:moveTo>
                    <a:pt x="2816348" y="73151"/>
                  </a:moveTo>
                  <a:lnTo>
                    <a:pt x="2883404" y="73151"/>
                  </a:lnTo>
                </a:path>
                <a:path w="3267710" h="292735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7710" h="292735">
                  <a:moveTo>
                    <a:pt x="3102860" y="73151"/>
                  </a:moveTo>
                  <a:lnTo>
                    <a:pt x="3169916" y="73151"/>
                  </a:lnTo>
                </a:path>
                <a:path w="3267710" h="292735">
                  <a:moveTo>
                    <a:pt x="3194300" y="73151"/>
                  </a:moveTo>
                  <a:lnTo>
                    <a:pt x="3255260" y="73151"/>
                  </a:lnTo>
                </a:path>
                <a:path w="3267710" h="292735">
                  <a:moveTo>
                    <a:pt x="18287" y="82296"/>
                  </a:moveTo>
                  <a:lnTo>
                    <a:pt x="54864" y="82296"/>
                  </a:lnTo>
                </a:path>
                <a:path w="326771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771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771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771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771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771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771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771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771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771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771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771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7710" h="292735">
                  <a:moveTo>
                    <a:pt x="1024127" y="82296"/>
                  </a:moveTo>
                  <a:lnTo>
                    <a:pt x="1054608" y="82296"/>
                  </a:lnTo>
                </a:path>
                <a:path w="326771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771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771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7710" h="292735">
                  <a:moveTo>
                    <a:pt x="1292348" y="82296"/>
                  </a:moveTo>
                  <a:lnTo>
                    <a:pt x="1298444" y="82296"/>
                  </a:lnTo>
                </a:path>
                <a:path w="3267710" h="292735">
                  <a:moveTo>
                    <a:pt x="1359404" y="82296"/>
                  </a:moveTo>
                  <a:lnTo>
                    <a:pt x="1389884" y="82296"/>
                  </a:lnTo>
                </a:path>
                <a:path w="326771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771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7710" h="292735">
                  <a:moveTo>
                    <a:pt x="1627628" y="82296"/>
                  </a:moveTo>
                  <a:lnTo>
                    <a:pt x="1633724" y="82296"/>
                  </a:lnTo>
                </a:path>
                <a:path w="326771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771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771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7710" h="292735">
                  <a:moveTo>
                    <a:pt x="1962908" y="82296"/>
                  </a:moveTo>
                  <a:lnTo>
                    <a:pt x="1969004" y="82296"/>
                  </a:lnTo>
                </a:path>
                <a:path w="326771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771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771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771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7710" h="292735">
                  <a:moveTo>
                    <a:pt x="2298188" y="82296"/>
                  </a:moveTo>
                  <a:lnTo>
                    <a:pt x="2304284" y="82296"/>
                  </a:lnTo>
                </a:path>
                <a:path w="326771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771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771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7710" h="292735">
                  <a:moveTo>
                    <a:pt x="2523740" y="82296"/>
                  </a:moveTo>
                  <a:lnTo>
                    <a:pt x="2554220" y="82296"/>
                  </a:lnTo>
                </a:path>
                <a:path w="3267710" h="292735">
                  <a:moveTo>
                    <a:pt x="2633468" y="82296"/>
                  </a:moveTo>
                  <a:lnTo>
                    <a:pt x="2639564" y="82296"/>
                  </a:lnTo>
                </a:path>
                <a:path w="326771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771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7710" h="292735">
                  <a:moveTo>
                    <a:pt x="2859020" y="82296"/>
                  </a:moveTo>
                  <a:lnTo>
                    <a:pt x="2889500" y="82296"/>
                  </a:lnTo>
                </a:path>
                <a:path w="3267710" h="292735">
                  <a:moveTo>
                    <a:pt x="2968748" y="82296"/>
                  </a:moveTo>
                  <a:lnTo>
                    <a:pt x="2974844" y="82296"/>
                  </a:lnTo>
                </a:path>
                <a:path w="326771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771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7710" h="292735">
                  <a:moveTo>
                    <a:pt x="3145532" y="82296"/>
                  </a:moveTo>
                  <a:lnTo>
                    <a:pt x="3176012" y="82296"/>
                  </a:lnTo>
                </a:path>
                <a:path w="3267710" h="292735">
                  <a:moveTo>
                    <a:pt x="3194300" y="82296"/>
                  </a:moveTo>
                  <a:lnTo>
                    <a:pt x="3218684" y="82296"/>
                  </a:lnTo>
                </a:path>
                <a:path w="3267710" h="292735">
                  <a:moveTo>
                    <a:pt x="3236972" y="82296"/>
                  </a:moveTo>
                  <a:lnTo>
                    <a:pt x="3261356" y="82296"/>
                  </a:lnTo>
                </a:path>
                <a:path w="3267710" h="292735">
                  <a:moveTo>
                    <a:pt x="6095" y="91439"/>
                  </a:moveTo>
                  <a:lnTo>
                    <a:pt x="54863" y="91439"/>
                  </a:lnTo>
                </a:path>
                <a:path w="326771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771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771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771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771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771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771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771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771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771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292735">
                  <a:moveTo>
                    <a:pt x="1011935" y="91439"/>
                  </a:moveTo>
                  <a:lnTo>
                    <a:pt x="1054607" y="91439"/>
                  </a:lnTo>
                </a:path>
                <a:path w="326771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7710" h="292735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292735">
                  <a:moveTo>
                    <a:pt x="1347212" y="91439"/>
                  </a:moveTo>
                  <a:lnTo>
                    <a:pt x="1389884" y="91439"/>
                  </a:lnTo>
                </a:path>
                <a:path w="326771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771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7710" h="292735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292735">
                  <a:moveTo>
                    <a:pt x="1682492" y="91439"/>
                  </a:moveTo>
                  <a:lnTo>
                    <a:pt x="1725164" y="91439"/>
                  </a:lnTo>
                </a:path>
                <a:path w="326771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771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7710" h="292735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771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7710" h="292735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771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771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292735">
                  <a:moveTo>
                    <a:pt x="2529836" y="91439"/>
                  </a:moveTo>
                  <a:lnTo>
                    <a:pt x="2554220" y="91439"/>
                  </a:lnTo>
                </a:path>
                <a:path w="3267710" h="292735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771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7710" h="292735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292735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771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7710" h="292735">
                  <a:moveTo>
                    <a:pt x="3151628" y="91439"/>
                  </a:moveTo>
                  <a:lnTo>
                    <a:pt x="3176012" y="91439"/>
                  </a:lnTo>
                </a:path>
                <a:path w="3267710" h="292735">
                  <a:moveTo>
                    <a:pt x="3188204" y="91439"/>
                  </a:moveTo>
                  <a:lnTo>
                    <a:pt x="3212588" y="91439"/>
                  </a:lnTo>
                </a:path>
                <a:path w="3267710" h="292735">
                  <a:moveTo>
                    <a:pt x="3243068" y="91439"/>
                  </a:moveTo>
                  <a:lnTo>
                    <a:pt x="3261356" y="91439"/>
                  </a:lnTo>
                </a:path>
                <a:path w="3267710" h="292735">
                  <a:moveTo>
                    <a:pt x="0" y="100584"/>
                  </a:moveTo>
                  <a:lnTo>
                    <a:pt x="54864" y="100584"/>
                  </a:lnTo>
                </a:path>
                <a:path w="326771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771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771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771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771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771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771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771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771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771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771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7710" h="292735">
                  <a:moveTo>
                    <a:pt x="1005839" y="100584"/>
                  </a:moveTo>
                  <a:lnTo>
                    <a:pt x="1054607" y="100584"/>
                  </a:lnTo>
                </a:path>
                <a:path w="326771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771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771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7710" h="292735">
                  <a:moveTo>
                    <a:pt x="1292348" y="100584"/>
                  </a:moveTo>
                  <a:lnTo>
                    <a:pt x="1298444" y="100584"/>
                  </a:lnTo>
                </a:path>
                <a:path w="3267710" h="292735">
                  <a:moveTo>
                    <a:pt x="1341116" y="100584"/>
                  </a:moveTo>
                  <a:lnTo>
                    <a:pt x="1389884" y="100584"/>
                  </a:lnTo>
                </a:path>
                <a:path w="326771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771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7710" h="292735">
                  <a:moveTo>
                    <a:pt x="1627628" y="100584"/>
                  </a:moveTo>
                  <a:lnTo>
                    <a:pt x="1633724" y="100584"/>
                  </a:lnTo>
                </a:path>
                <a:path w="3267710" h="292735">
                  <a:moveTo>
                    <a:pt x="1676396" y="100584"/>
                  </a:moveTo>
                  <a:lnTo>
                    <a:pt x="1725164" y="100584"/>
                  </a:lnTo>
                </a:path>
                <a:path w="326771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771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7710" h="292735">
                  <a:moveTo>
                    <a:pt x="1962908" y="100584"/>
                  </a:moveTo>
                  <a:lnTo>
                    <a:pt x="1969004" y="100584"/>
                  </a:lnTo>
                </a:path>
                <a:path w="3267710" h="292735">
                  <a:moveTo>
                    <a:pt x="2011676" y="100584"/>
                  </a:moveTo>
                  <a:lnTo>
                    <a:pt x="2060444" y="100584"/>
                  </a:lnTo>
                </a:path>
                <a:path w="326771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771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771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7710" h="292735">
                  <a:moveTo>
                    <a:pt x="2298188" y="100584"/>
                  </a:moveTo>
                  <a:lnTo>
                    <a:pt x="2304284" y="100584"/>
                  </a:lnTo>
                </a:path>
                <a:path w="326771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771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771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7710" h="292735">
                  <a:moveTo>
                    <a:pt x="2529836" y="100584"/>
                  </a:moveTo>
                  <a:lnTo>
                    <a:pt x="2554220" y="100584"/>
                  </a:lnTo>
                </a:path>
                <a:path w="3267710" h="292735">
                  <a:moveTo>
                    <a:pt x="2633468" y="100584"/>
                  </a:moveTo>
                  <a:lnTo>
                    <a:pt x="2639564" y="100584"/>
                  </a:lnTo>
                </a:path>
                <a:path w="326771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771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7710" h="292735">
                  <a:moveTo>
                    <a:pt x="2865116" y="100584"/>
                  </a:moveTo>
                  <a:lnTo>
                    <a:pt x="2889500" y="100584"/>
                  </a:lnTo>
                </a:path>
                <a:path w="3267710" h="292735">
                  <a:moveTo>
                    <a:pt x="2968748" y="100584"/>
                  </a:moveTo>
                  <a:lnTo>
                    <a:pt x="2974844" y="100584"/>
                  </a:lnTo>
                </a:path>
                <a:path w="326771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771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7710" h="292735">
                  <a:moveTo>
                    <a:pt x="3151628" y="100584"/>
                  </a:moveTo>
                  <a:lnTo>
                    <a:pt x="3176012" y="100584"/>
                  </a:lnTo>
                </a:path>
                <a:path w="3267710" h="292735">
                  <a:moveTo>
                    <a:pt x="3188204" y="100584"/>
                  </a:moveTo>
                  <a:lnTo>
                    <a:pt x="3212588" y="100584"/>
                  </a:lnTo>
                </a:path>
                <a:path w="3267710" h="292735">
                  <a:moveTo>
                    <a:pt x="3243068" y="100584"/>
                  </a:moveTo>
                  <a:lnTo>
                    <a:pt x="3267452" y="100584"/>
                  </a:lnTo>
                </a:path>
                <a:path w="3267710" h="292735">
                  <a:moveTo>
                    <a:pt x="0" y="109727"/>
                  </a:moveTo>
                  <a:lnTo>
                    <a:pt x="18288" y="109727"/>
                  </a:lnTo>
                </a:path>
                <a:path w="3267710" h="292735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771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771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771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771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771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771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771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771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771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771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292735">
                  <a:moveTo>
                    <a:pt x="1005839" y="109727"/>
                  </a:moveTo>
                  <a:lnTo>
                    <a:pt x="1024128" y="109727"/>
                  </a:lnTo>
                </a:path>
                <a:path w="3267710" h="292735">
                  <a:moveTo>
                    <a:pt x="1036319" y="109727"/>
                  </a:moveTo>
                  <a:lnTo>
                    <a:pt x="1054608" y="109727"/>
                  </a:lnTo>
                </a:path>
                <a:path w="326771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771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7710" h="292735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292735">
                  <a:moveTo>
                    <a:pt x="1341116" y="109727"/>
                  </a:moveTo>
                  <a:lnTo>
                    <a:pt x="1359404" y="109727"/>
                  </a:lnTo>
                </a:path>
                <a:path w="326771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771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771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771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7710" h="292735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292735">
                  <a:moveTo>
                    <a:pt x="1676396" y="109727"/>
                  </a:moveTo>
                  <a:lnTo>
                    <a:pt x="1688588" y="109727"/>
                  </a:lnTo>
                </a:path>
                <a:path w="326771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771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771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771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7710" h="292735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292735">
                  <a:moveTo>
                    <a:pt x="2011676" y="109727"/>
                  </a:moveTo>
                  <a:lnTo>
                    <a:pt x="2023868" y="109727"/>
                  </a:lnTo>
                </a:path>
                <a:path w="326771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771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292735">
                  <a:moveTo>
                    <a:pt x="2182364" y="109727"/>
                  </a:moveTo>
                  <a:lnTo>
                    <a:pt x="2249420" y="109727"/>
                  </a:lnTo>
                </a:path>
                <a:path w="3267710" h="292735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771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7710" h="292735">
                  <a:moveTo>
                    <a:pt x="2529836" y="109727"/>
                  </a:moveTo>
                  <a:lnTo>
                    <a:pt x="2554220" y="109727"/>
                  </a:lnTo>
                </a:path>
                <a:path w="3267710" h="292735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771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292735">
                  <a:moveTo>
                    <a:pt x="2859020" y="109727"/>
                  </a:moveTo>
                  <a:lnTo>
                    <a:pt x="2883404" y="109727"/>
                  </a:lnTo>
                </a:path>
                <a:path w="3267710" h="292735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771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292735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292735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292735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292735">
                  <a:moveTo>
                    <a:pt x="0" y="118872"/>
                  </a:moveTo>
                  <a:lnTo>
                    <a:pt x="6095" y="118872"/>
                  </a:lnTo>
                </a:path>
                <a:path w="3267710" h="292735">
                  <a:moveTo>
                    <a:pt x="30480" y="118872"/>
                  </a:moveTo>
                  <a:lnTo>
                    <a:pt x="54863" y="118872"/>
                  </a:lnTo>
                </a:path>
                <a:path w="326771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771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771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771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771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771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771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771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771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771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771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771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7710" h="292735">
                  <a:moveTo>
                    <a:pt x="1005839" y="118872"/>
                  </a:moveTo>
                  <a:lnTo>
                    <a:pt x="1011935" y="118872"/>
                  </a:lnTo>
                </a:path>
                <a:path w="3267710" h="292735">
                  <a:moveTo>
                    <a:pt x="1036319" y="118872"/>
                  </a:moveTo>
                  <a:lnTo>
                    <a:pt x="1054608" y="118872"/>
                  </a:lnTo>
                </a:path>
                <a:path w="326771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771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771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771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7710" h="292735">
                  <a:moveTo>
                    <a:pt x="1292348" y="118872"/>
                  </a:moveTo>
                  <a:lnTo>
                    <a:pt x="1298444" y="118872"/>
                  </a:lnTo>
                </a:path>
                <a:path w="3267710" h="292735">
                  <a:moveTo>
                    <a:pt x="1341116" y="118872"/>
                  </a:moveTo>
                  <a:lnTo>
                    <a:pt x="1347212" y="118872"/>
                  </a:lnTo>
                </a:path>
                <a:path w="326771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771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771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771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771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7710" h="292735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292735">
                  <a:moveTo>
                    <a:pt x="1676396" y="118872"/>
                  </a:moveTo>
                  <a:lnTo>
                    <a:pt x="1682492" y="118872"/>
                  </a:lnTo>
                </a:path>
                <a:path w="326771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771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771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771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771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7710" h="292735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771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771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7710" h="292735">
                  <a:moveTo>
                    <a:pt x="2182364" y="118872"/>
                  </a:moveTo>
                  <a:lnTo>
                    <a:pt x="2255516" y="118872"/>
                  </a:lnTo>
                </a:path>
                <a:path w="3267710" h="292735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771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7710" h="292735">
                  <a:moveTo>
                    <a:pt x="2523740" y="118872"/>
                  </a:moveTo>
                  <a:lnTo>
                    <a:pt x="2548124" y="118872"/>
                  </a:lnTo>
                </a:path>
                <a:path w="3267710" h="292735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7710" h="292735">
                  <a:moveTo>
                    <a:pt x="2822444" y="118872"/>
                  </a:moveTo>
                  <a:lnTo>
                    <a:pt x="2877308" y="118872"/>
                  </a:lnTo>
                </a:path>
                <a:path w="3267710" h="292735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771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7710" h="292735">
                  <a:moveTo>
                    <a:pt x="3145532" y="118872"/>
                  </a:moveTo>
                  <a:lnTo>
                    <a:pt x="3169916" y="118872"/>
                  </a:lnTo>
                </a:path>
                <a:path w="3267710" h="292735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292735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292735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771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771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771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771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771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771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771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771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292735">
                  <a:moveTo>
                    <a:pt x="1036319" y="128015"/>
                  </a:moveTo>
                  <a:lnTo>
                    <a:pt x="1054608" y="128015"/>
                  </a:lnTo>
                </a:path>
                <a:path w="326771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771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7710" h="292735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771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7710" h="292735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771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7710" h="292735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771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7710" h="292735">
                  <a:moveTo>
                    <a:pt x="2231132" y="128015"/>
                  </a:moveTo>
                  <a:lnTo>
                    <a:pt x="2255516" y="128015"/>
                  </a:lnTo>
                </a:path>
                <a:path w="3267710" h="292735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771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7710" h="292735">
                  <a:moveTo>
                    <a:pt x="2517644" y="128015"/>
                  </a:moveTo>
                  <a:lnTo>
                    <a:pt x="2548124" y="128015"/>
                  </a:lnTo>
                </a:path>
                <a:path w="3267710" h="292735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7710" h="292735">
                  <a:moveTo>
                    <a:pt x="2828540" y="128015"/>
                  </a:moveTo>
                  <a:lnTo>
                    <a:pt x="2871212" y="128015"/>
                  </a:lnTo>
                </a:path>
                <a:path w="3267710" h="292735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292735">
                  <a:moveTo>
                    <a:pt x="3139436" y="128015"/>
                  </a:moveTo>
                  <a:lnTo>
                    <a:pt x="3169916" y="128015"/>
                  </a:lnTo>
                </a:path>
                <a:path w="3267710" h="292735">
                  <a:moveTo>
                    <a:pt x="3194300" y="128015"/>
                  </a:moveTo>
                  <a:lnTo>
                    <a:pt x="3218684" y="128015"/>
                  </a:lnTo>
                </a:path>
                <a:path w="3267710" h="292735">
                  <a:moveTo>
                    <a:pt x="3236972" y="128015"/>
                  </a:moveTo>
                  <a:lnTo>
                    <a:pt x="3267452" y="128015"/>
                  </a:lnTo>
                </a:path>
                <a:path w="3267710" h="292735">
                  <a:moveTo>
                    <a:pt x="30480" y="137160"/>
                  </a:moveTo>
                  <a:lnTo>
                    <a:pt x="54863" y="137160"/>
                  </a:lnTo>
                </a:path>
                <a:path w="326771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771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771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771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771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771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771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771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771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771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7710" h="292735">
                  <a:moveTo>
                    <a:pt x="1036319" y="137160"/>
                  </a:moveTo>
                  <a:lnTo>
                    <a:pt x="1054608" y="137160"/>
                  </a:lnTo>
                </a:path>
                <a:path w="326771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771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771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7710" h="292735">
                  <a:moveTo>
                    <a:pt x="1292348" y="137160"/>
                  </a:moveTo>
                  <a:lnTo>
                    <a:pt x="1298444" y="137160"/>
                  </a:lnTo>
                </a:path>
                <a:path w="326771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771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771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7710" h="292735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771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771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7710" h="292735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771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771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292735">
                  <a:moveTo>
                    <a:pt x="2237228" y="137160"/>
                  </a:moveTo>
                  <a:lnTo>
                    <a:pt x="2261612" y="137160"/>
                  </a:lnTo>
                </a:path>
                <a:path w="3267710" h="292735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7710" h="292735">
                  <a:moveTo>
                    <a:pt x="2511548" y="137160"/>
                  </a:moveTo>
                  <a:lnTo>
                    <a:pt x="2542028" y="137160"/>
                  </a:lnTo>
                </a:path>
                <a:path w="3267710" h="292735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7710" h="292735">
                  <a:moveTo>
                    <a:pt x="2822444" y="137160"/>
                  </a:moveTo>
                  <a:lnTo>
                    <a:pt x="2877308" y="137160"/>
                  </a:lnTo>
                </a:path>
                <a:path w="3267710" h="292735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7710" h="292735">
                  <a:moveTo>
                    <a:pt x="3133340" y="137160"/>
                  </a:moveTo>
                  <a:lnTo>
                    <a:pt x="3163820" y="137160"/>
                  </a:lnTo>
                </a:path>
                <a:path w="3267710" h="292735">
                  <a:moveTo>
                    <a:pt x="3194300" y="137160"/>
                  </a:moveTo>
                  <a:lnTo>
                    <a:pt x="3267452" y="137160"/>
                  </a:lnTo>
                </a:path>
                <a:path w="3267710" h="292735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771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771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771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771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771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771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771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771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292735">
                  <a:moveTo>
                    <a:pt x="1036319" y="146303"/>
                  </a:moveTo>
                  <a:lnTo>
                    <a:pt x="1054608" y="146303"/>
                  </a:lnTo>
                </a:path>
                <a:path w="326771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771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7710" h="292735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771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7710" h="292735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771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7710" h="292735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771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292735">
                  <a:moveTo>
                    <a:pt x="2237228" y="146303"/>
                  </a:moveTo>
                  <a:lnTo>
                    <a:pt x="2261612" y="146303"/>
                  </a:lnTo>
                </a:path>
                <a:path w="3267710" h="292735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771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7710" h="292735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771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7710" h="292735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292735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7710" h="292735">
                  <a:moveTo>
                    <a:pt x="3200396" y="146303"/>
                  </a:moveTo>
                  <a:lnTo>
                    <a:pt x="3267452" y="146303"/>
                  </a:lnTo>
                </a:path>
                <a:path w="3267710" h="292735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771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771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771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771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771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771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771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771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771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771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771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7710" h="292735">
                  <a:moveTo>
                    <a:pt x="1036319" y="155448"/>
                  </a:moveTo>
                  <a:lnTo>
                    <a:pt x="1054608" y="155448"/>
                  </a:lnTo>
                </a:path>
                <a:path w="326771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771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771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771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7710" h="292735">
                  <a:moveTo>
                    <a:pt x="1292348" y="155448"/>
                  </a:moveTo>
                  <a:lnTo>
                    <a:pt x="1298444" y="155448"/>
                  </a:lnTo>
                </a:path>
                <a:path w="326771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771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771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7710" h="292735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771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771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7710" h="292735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771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771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7710" h="292735">
                  <a:moveTo>
                    <a:pt x="2237228" y="155448"/>
                  </a:moveTo>
                  <a:lnTo>
                    <a:pt x="2261612" y="155448"/>
                  </a:lnTo>
                </a:path>
                <a:path w="3267710" h="292735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771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771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7710" h="292735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771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7710" h="292735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292735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771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7710" h="292735">
                  <a:moveTo>
                    <a:pt x="3206492" y="155448"/>
                  </a:moveTo>
                  <a:lnTo>
                    <a:pt x="3236972" y="155448"/>
                  </a:lnTo>
                </a:path>
                <a:path w="3267710" h="292735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292735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771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771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771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771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771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771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292735">
                  <a:moveTo>
                    <a:pt x="1036319" y="164591"/>
                  </a:moveTo>
                  <a:lnTo>
                    <a:pt x="1054608" y="164591"/>
                  </a:lnTo>
                </a:path>
                <a:path w="326771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7710" h="292735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771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7710" h="292735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771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7710" h="292735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771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292735">
                  <a:moveTo>
                    <a:pt x="2237228" y="164591"/>
                  </a:moveTo>
                  <a:lnTo>
                    <a:pt x="2261612" y="164591"/>
                  </a:lnTo>
                </a:path>
                <a:path w="3267710" h="292735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771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7710" h="292735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771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7710" h="292735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292735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7710" h="292735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292735">
                  <a:moveTo>
                    <a:pt x="30480" y="173736"/>
                  </a:moveTo>
                  <a:lnTo>
                    <a:pt x="54863" y="173736"/>
                  </a:lnTo>
                </a:path>
                <a:path w="326771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771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771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771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771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771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771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771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771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771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771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7710" h="292735">
                  <a:moveTo>
                    <a:pt x="1036319" y="173736"/>
                  </a:moveTo>
                  <a:lnTo>
                    <a:pt x="1054608" y="173736"/>
                  </a:lnTo>
                </a:path>
                <a:path w="326771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771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771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7710" h="292735">
                  <a:moveTo>
                    <a:pt x="1292348" y="173736"/>
                  </a:moveTo>
                  <a:lnTo>
                    <a:pt x="1298444" y="173736"/>
                  </a:lnTo>
                </a:path>
                <a:path w="326771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771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771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7710" h="292735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771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771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7710" h="292735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771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771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7710" h="292735">
                  <a:moveTo>
                    <a:pt x="2237228" y="173736"/>
                  </a:moveTo>
                  <a:lnTo>
                    <a:pt x="2261612" y="173736"/>
                  </a:lnTo>
                </a:path>
                <a:path w="3267710" h="292735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771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7710" h="292735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771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7710" h="292735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292735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771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7710" h="292735">
                  <a:moveTo>
                    <a:pt x="3243068" y="173736"/>
                  </a:moveTo>
                  <a:lnTo>
                    <a:pt x="3261356" y="173736"/>
                  </a:lnTo>
                </a:path>
                <a:path w="3267710" h="292735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771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771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771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771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771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771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771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292735">
                  <a:moveTo>
                    <a:pt x="1036319" y="182879"/>
                  </a:moveTo>
                  <a:lnTo>
                    <a:pt x="1054608" y="182879"/>
                  </a:lnTo>
                </a:path>
                <a:path w="326771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771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771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7710" h="292735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771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7710" h="292735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771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7710" h="292735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771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771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771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7710" h="292735">
                  <a:moveTo>
                    <a:pt x="2237228" y="182879"/>
                  </a:moveTo>
                  <a:lnTo>
                    <a:pt x="2261612" y="182879"/>
                  </a:lnTo>
                </a:path>
                <a:path w="3267710" h="292735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771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771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7710" h="292735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771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7710" h="292735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292735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7710" h="292735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292735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292735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771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771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771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771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771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771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771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771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771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292735">
                  <a:moveTo>
                    <a:pt x="1036319" y="192024"/>
                  </a:moveTo>
                  <a:lnTo>
                    <a:pt x="1054608" y="192024"/>
                  </a:lnTo>
                </a:path>
                <a:path w="326771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7710" h="292735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771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7710" h="292735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771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7710" h="292735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771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7710" h="292735">
                  <a:moveTo>
                    <a:pt x="2231132" y="192024"/>
                  </a:moveTo>
                  <a:lnTo>
                    <a:pt x="2255516" y="192024"/>
                  </a:lnTo>
                </a:path>
                <a:path w="3267710" h="292735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771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771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7710" h="292735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771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7710" h="292735">
                  <a:moveTo>
                    <a:pt x="2859020" y="192024"/>
                  </a:moveTo>
                  <a:lnTo>
                    <a:pt x="2889500" y="192024"/>
                  </a:lnTo>
                </a:path>
                <a:path w="3267710" h="292735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7710" h="292735">
                  <a:moveTo>
                    <a:pt x="3188204" y="192024"/>
                  </a:moveTo>
                  <a:lnTo>
                    <a:pt x="3218684" y="192024"/>
                  </a:lnTo>
                </a:path>
                <a:path w="3267710" h="292735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292735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771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771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771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771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771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771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292735">
                  <a:moveTo>
                    <a:pt x="1036319" y="201167"/>
                  </a:moveTo>
                  <a:lnTo>
                    <a:pt x="1054608" y="201167"/>
                  </a:lnTo>
                </a:path>
                <a:path w="326771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7710" h="292735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771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7710" h="292735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771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7710" h="292735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771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292735">
                  <a:moveTo>
                    <a:pt x="2194556" y="201167"/>
                  </a:moveTo>
                  <a:lnTo>
                    <a:pt x="2249420" y="201167"/>
                  </a:lnTo>
                </a:path>
                <a:path w="3267710" h="292735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7710" h="292735">
                  <a:moveTo>
                    <a:pt x="2474972" y="201167"/>
                  </a:moveTo>
                  <a:lnTo>
                    <a:pt x="2554220" y="201167"/>
                  </a:lnTo>
                </a:path>
                <a:path w="3267710" h="292735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7710" h="292735">
                  <a:moveTo>
                    <a:pt x="2822444" y="201167"/>
                  </a:moveTo>
                  <a:lnTo>
                    <a:pt x="2877308" y="201167"/>
                  </a:lnTo>
                </a:path>
                <a:path w="3267710" h="292735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292735">
                  <a:moveTo>
                    <a:pt x="3096764" y="201167"/>
                  </a:moveTo>
                  <a:lnTo>
                    <a:pt x="3176012" y="201167"/>
                  </a:lnTo>
                </a:path>
                <a:path w="3267710" h="292735">
                  <a:moveTo>
                    <a:pt x="3194300" y="201167"/>
                  </a:moveTo>
                  <a:lnTo>
                    <a:pt x="3249164" y="201167"/>
                  </a:lnTo>
                </a:path>
                <a:path w="3267710" h="292735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771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771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771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771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771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771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292735">
                  <a:moveTo>
                    <a:pt x="1036319" y="210312"/>
                  </a:moveTo>
                  <a:lnTo>
                    <a:pt x="1054608" y="210312"/>
                  </a:lnTo>
                </a:path>
                <a:path w="326771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771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7710" h="292735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771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7710" h="292735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771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7710" h="292735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771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7710" h="292735">
                  <a:moveTo>
                    <a:pt x="2200652" y="210312"/>
                  </a:moveTo>
                  <a:lnTo>
                    <a:pt x="2237228" y="210312"/>
                  </a:lnTo>
                </a:path>
                <a:path w="3267710" h="292735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7710" h="292735">
                  <a:moveTo>
                    <a:pt x="2474972" y="210312"/>
                  </a:moveTo>
                  <a:lnTo>
                    <a:pt x="2554220" y="210312"/>
                  </a:lnTo>
                </a:path>
                <a:path w="3267710" h="292735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7710" h="292735">
                  <a:moveTo>
                    <a:pt x="2834636" y="210312"/>
                  </a:moveTo>
                  <a:lnTo>
                    <a:pt x="2865116" y="210312"/>
                  </a:lnTo>
                </a:path>
                <a:path w="3267710" h="292735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292735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292735">
                  <a:moveTo>
                    <a:pt x="3206492" y="210312"/>
                  </a:moveTo>
                  <a:lnTo>
                    <a:pt x="3236972" y="210312"/>
                  </a:lnTo>
                </a:path>
                <a:path w="326771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771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771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7710" h="292735">
                  <a:moveTo>
                    <a:pt x="1292348" y="219456"/>
                  </a:moveTo>
                  <a:lnTo>
                    <a:pt x="1298444" y="219456"/>
                  </a:lnTo>
                </a:path>
                <a:path w="3267710" h="292735">
                  <a:moveTo>
                    <a:pt x="1627628" y="219456"/>
                  </a:moveTo>
                  <a:lnTo>
                    <a:pt x="1633724" y="219456"/>
                  </a:lnTo>
                </a:path>
                <a:path w="3267710" h="292735">
                  <a:moveTo>
                    <a:pt x="1962908" y="219456"/>
                  </a:moveTo>
                  <a:lnTo>
                    <a:pt x="1969004" y="219456"/>
                  </a:lnTo>
                </a:path>
                <a:path w="3267710" h="292735">
                  <a:moveTo>
                    <a:pt x="2298188" y="219456"/>
                  </a:moveTo>
                  <a:lnTo>
                    <a:pt x="2304284" y="219456"/>
                  </a:lnTo>
                </a:path>
                <a:path w="3267710" h="292735">
                  <a:moveTo>
                    <a:pt x="2633468" y="219456"/>
                  </a:moveTo>
                  <a:lnTo>
                    <a:pt x="2639564" y="219456"/>
                  </a:lnTo>
                </a:path>
                <a:path w="3267710" h="292735">
                  <a:moveTo>
                    <a:pt x="2968748" y="219456"/>
                  </a:moveTo>
                  <a:lnTo>
                    <a:pt x="2974844" y="219456"/>
                  </a:lnTo>
                </a:path>
                <a:path w="326771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292735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292735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292735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292735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292735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292735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771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771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7710" h="292735">
                  <a:moveTo>
                    <a:pt x="1292348" y="237744"/>
                  </a:moveTo>
                  <a:lnTo>
                    <a:pt x="1298444" y="237744"/>
                  </a:lnTo>
                </a:path>
                <a:path w="3267710" h="292735">
                  <a:moveTo>
                    <a:pt x="1627628" y="237744"/>
                  </a:moveTo>
                  <a:lnTo>
                    <a:pt x="1633724" y="237744"/>
                  </a:lnTo>
                </a:path>
                <a:path w="3267710" h="292735">
                  <a:moveTo>
                    <a:pt x="1962908" y="237744"/>
                  </a:moveTo>
                  <a:lnTo>
                    <a:pt x="1969004" y="237744"/>
                  </a:lnTo>
                </a:path>
                <a:path w="3267710" h="292735">
                  <a:moveTo>
                    <a:pt x="2298188" y="237744"/>
                  </a:moveTo>
                  <a:lnTo>
                    <a:pt x="2304284" y="237744"/>
                  </a:lnTo>
                </a:path>
                <a:path w="3267710" h="292735">
                  <a:moveTo>
                    <a:pt x="2633468" y="237744"/>
                  </a:moveTo>
                  <a:lnTo>
                    <a:pt x="2639564" y="237744"/>
                  </a:lnTo>
                </a:path>
                <a:path w="3267710" h="292735">
                  <a:moveTo>
                    <a:pt x="2968748" y="237744"/>
                  </a:moveTo>
                  <a:lnTo>
                    <a:pt x="2974844" y="237744"/>
                  </a:lnTo>
                </a:path>
                <a:path w="326771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292735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292735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292735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292735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292735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292735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771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771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7710" h="292735">
                  <a:moveTo>
                    <a:pt x="1292348" y="256032"/>
                  </a:moveTo>
                  <a:lnTo>
                    <a:pt x="1298444" y="256032"/>
                  </a:lnTo>
                </a:path>
                <a:path w="3267710" h="292735">
                  <a:moveTo>
                    <a:pt x="1627628" y="256032"/>
                  </a:moveTo>
                  <a:lnTo>
                    <a:pt x="1633724" y="256032"/>
                  </a:lnTo>
                </a:path>
                <a:path w="3267710" h="292735">
                  <a:moveTo>
                    <a:pt x="1962908" y="256032"/>
                  </a:moveTo>
                  <a:lnTo>
                    <a:pt x="1969004" y="256032"/>
                  </a:lnTo>
                </a:path>
                <a:path w="3267710" h="292735">
                  <a:moveTo>
                    <a:pt x="2298188" y="256032"/>
                  </a:moveTo>
                  <a:lnTo>
                    <a:pt x="2304284" y="256032"/>
                  </a:lnTo>
                </a:path>
                <a:path w="3267710" h="292735">
                  <a:moveTo>
                    <a:pt x="2633468" y="256032"/>
                  </a:moveTo>
                  <a:lnTo>
                    <a:pt x="2639564" y="256032"/>
                  </a:lnTo>
                </a:path>
                <a:path w="3267710" h="292735">
                  <a:moveTo>
                    <a:pt x="2968748" y="256032"/>
                  </a:moveTo>
                  <a:lnTo>
                    <a:pt x="2974844" y="256032"/>
                  </a:lnTo>
                </a:path>
                <a:path w="326771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292735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292735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292735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292735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292735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292735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771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771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7710" h="292735">
                  <a:moveTo>
                    <a:pt x="1292348" y="274320"/>
                  </a:moveTo>
                  <a:lnTo>
                    <a:pt x="1298444" y="274320"/>
                  </a:lnTo>
                </a:path>
                <a:path w="3267710" h="292735">
                  <a:moveTo>
                    <a:pt x="1627628" y="274320"/>
                  </a:moveTo>
                  <a:lnTo>
                    <a:pt x="1633724" y="274320"/>
                  </a:lnTo>
                </a:path>
                <a:path w="3267710" h="292735">
                  <a:moveTo>
                    <a:pt x="1962908" y="274320"/>
                  </a:moveTo>
                  <a:lnTo>
                    <a:pt x="1969004" y="274320"/>
                  </a:lnTo>
                </a:path>
                <a:path w="3267710" h="292735">
                  <a:moveTo>
                    <a:pt x="2298188" y="274320"/>
                  </a:moveTo>
                  <a:lnTo>
                    <a:pt x="2304284" y="274320"/>
                  </a:lnTo>
                </a:path>
                <a:path w="3267710" h="292735">
                  <a:moveTo>
                    <a:pt x="2633468" y="274320"/>
                  </a:moveTo>
                  <a:lnTo>
                    <a:pt x="2639564" y="274320"/>
                  </a:lnTo>
                </a:path>
                <a:path w="3267710" h="292735">
                  <a:moveTo>
                    <a:pt x="2968748" y="274320"/>
                  </a:moveTo>
                  <a:lnTo>
                    <a:pt x="2974844" y="274320"/>
                  </a:lnTo>
                </a:path>
                <a:path w="326771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292735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292735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292735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292735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292735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292735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771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771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7710" h="292735">
                  <a:moveTo>
                    <a:pt x="1292348" y="292608"/>
                  </a:moveTo>
                  <a:lnTo>
                    <a:pt x="1298444" y="292608"/>
                  </a:lnTo>
                </a:path>
                <a:path w="3267710" h="292735">
                  <a:moveTo>
                    <a:pt x="1627628" y="292608"/>
                  </a:moveTo>
                  <a:lnTo>
                    <a:pt x="1633724" y="292608"/>
                  </a:lnTo>
                </a:path>
                <a:path w="3267710" h="292735">
                  <a:moveTo>
                    <a:pt x="1962908" y="292608"/>
                  </a:moveTo>
                  <a:lnTo>
                    <a:pt x="1969004" y="292608"/>
                  </a:lnTo>
                </a:path>
                <a:path w="3267710" h="292735">
                  <a:moveTo>
                    <a:pt x="2298188" y="292608"/>
                  </a:moveTo>
                  <a:lnTo>
                    <a:pt x="2304284" y="292608"/>
                  </a:lnTo>
                </a:path>
                <a:path w="3267710" h="292735">
                  <a:moveTo>
                    <a:pt x="2633468" y="292608"/>
                  </a:moveTo>
                  <a:lnTo>
                    <a:pt x="2639564" y="292608"/>
                  </a:lnTo>
                </a:path>
                <a:path w="3267710" h="292735">
                  <a:moveTo>
                    <a:pt x="2968748" y="292608"/>
                  </a:moveTo>
                  <a:lnTo>
                    <a:pt x="2974844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4317" y="5472683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501" y="5481827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3"/>
                  </a:moveTo>
                  <a:lnTo>
                    <a:pt x="6095" y="9143"/>
                  </a:lnTo>
                </a:path>
                <a:path w="2688590" h="9525">
                  <a:moveTo>
                    <a:pt x="335279" y="9143"/>
                  </a:moveTo>
                  <a:lnTo>
                    <a:pt x="341375" y="9143"/>
                  </a:lnTo>
                </a:path>
                <a:path w="2688590" h="9525">
                  <a:moveTo>
                    <a:pt x="670559" y="9143"/>
                  </a:moveTo>
                  <a:lnTo>
                    <a:pt x="676655" y="9143"/>
                  </a:lnTo>
                </a:path>
                <a:path w="2688590" h="9525">
                  <a:moveTo>
                    <a:pt x="1005836" y="9143"/>
                  </a:moveTo>
                  <a:lnTo>
                    <a:pt x="1011932" y="9143"/>
                  </a:lnTo>
                </a:path>
                <a:path w="2688590" h="9525">
                  <a:moveTo>
                    <a:pt x="1341116" y="9143"/>
                  </a:moveTo>
                  <a:lnTo>
                    <a:pt x="1347212" y="9143"/>
                  </a:lnTo>
                </a:path>
                <a:path w="2688590" h="9525">
                  <a:moveTo>
                    <a:pt x="1676396" y="9143"/>
                  </a:moveTo>
                  <a:lnTo>
                    <a:pt x="1682492" y="9143"/>
                  </a:lnTo>
                </a:path>
                <a:path w="2688590" h="9525">
                  <a:moveTo>
                    <a:pt x="2011676" y="9143"/>
                  </a:moveTo>
                  <a:lnTo>
                    <a:pt x="2017772" y="9143"/>
                  </a:lnTo>
                </a:path>
                <a:path w="2688590" h="9525">
                  <a:moveTo>
                    <a:pt x="2346956" y="9143"/>
                  </a:moveTo>
                  <a:lnTo>
                    <a:pt x="2353052" y="9143"/>
                  </a:lnTo>
                </a:path>
                <a:path w="2688590" h="9525">
                  <a:moveTo>
                    <a:pt x="2682236" y="9143"/>
                  </a:moveTo>
                  <a:lnTo>
                    <a:pt x="2688332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14066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0893" y="5500116"/>
              <a:ext cx="3274060" cy="302260"/>
            </a:xfrm>
            <a:custGeom>
              <a:avLst/>
              <a:gdLst/>
              <a:ahLst/>
              <a:cxnLst/>
              <a:rect l="l" t="t" r="r" b="b"/>
              <a:pathLst>
                <a:path w="3274060" h="302260">
                  <a:moveTo>
                    <a:pt x="292608" y="0"/>
                  </a:moveTo>
                  <a:lnTo>
                    <a:pt x="298703" y="0"/>
                  </a:lnTo>
                </a:path>
                <a:path w="3274060" h="302260">
                  <a:moveTo>
                    <a:pt x="627888" y="0"/>
                  </a:moveTo>
                  <a:lnTo>
                    <a:pt x="633983" y="0"/>
                  </a:lnTo>
                </a:path>
                <a:path w="3274060" h="302260">
                  <a:moveTo>
                    <a:pt x="963168" y="0"/>
                  </a:moveTo>
                  <a:lnTo>
                    <a:pt x="969263" y="0"/>
                  </a:lnTo>
                </a:path>
                <a:path w="3274060" h="302260">
                  <a:moveTo>
                    <a:pt x="1298444" y="0"/>
                  </a:moveTo>
                  <a:lnTo>
                    <a:pt x="1304540" y="0"/>
                  </a:lnTo>
                </a:path>
                <a:path w="3274060" h="302260">
                  <a:moveTo>
                    <a:pt x="1633724" y="0"/>
                  </a:moveTo>
                  <a:lnTo>
                    <a:pt x="1639820" y="0"/>
                  </a:lnTo>
                </a:path>
                <a:path w="3274060" h="302260">
                  <a:moveTo>
                    <a:pt x="1969004" y="0"/>
                  </a:moveTo>
                  <a:lnTo>
                    <a:pt x="1975100" y="0"/>
                  </a:lnTo>
                </a:path>
                <a:path w="3274060" h="302260">
                  <a:moveTo>
                    <a:pt x="2304284" y="0"/>
                  </a:moveTo>
                  <a:lnTo>
                    <a:pt x="2310380" y="0"/>
                  </a:lnTo>
                </a:path>
                <a:path w="3274060" h="302260">
                  <a:moveTo>
                    <a:pt x="2639564" y="0"/>
                  </a:moveTo>
                  <a:lnTo>
                    <a:pt x="2645660" y="0"/>
                  </a:lnTo>
                </a:path>
                <a:path w="3274060" h="302260">
                  <a:moveTo>
                    <a:pt x="2974844" y="0"/>
                  </a:moveTo>
                  <a:lnTo>
                    <a:pt x="2980940" y="0"/>
                  </a:lnTo>
                </a:path>
                <a:path w="327406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7406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7406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74060" h="302260">
                  <a:moveTo>
                    <a:pt x="1298444" y="9143"/>
                  </a:moveTo>
                  <a:lnTo>
                    <a:pt x="1304540" y="9143"/>
                  </a:lnTo>
                </a:path>
                <a:path w="3274060" h="302260">
                  <a:moveTo>
                    <a:pt x="1633724" y="9143"/>
                  </a:moveTo>
                  <a:lnTo>
                    <a:pt x="1639820" y="9143"/>
                  </a:lnTo>
                </a:path>
                <a:path w="3274060" h="302260">
                  <a:moveTo>
                    <a:pt x="1969004" y="9143"/>
                  </a:moveTo>
                  <a:lnTo>
                    <a:pt x="1975100" y="9143"/>
                  </a:lnTo>
                </a:path>
                <a:path w="3274060" h="302260">
                  <a:moveTo>
                    <a:pt x="2304284" y="9143"/>
                  </a:moveTo>
                  <a:lnTo>
                    <a:pt x="2310380" y="9143"/>
                  </a:lnTo>
                </a:path>
                <a:path w="3274060" h="302260">
                  <a:moveTo>
                    <a:pt x="2639564" y="9143"/>
                  </a:moveTo>
                  <a:lnTo>
                    <a:pt x="2645660" y="9143"/>
                  </a:lnTo>
                </a:path>
                <a:path w="3274060" h="302260">
                  <a:moveTo>
                    <a:pt x="2974844" y="9143"/>
                  </a:moveTo>
                  <a:lnTo>
                    <a:pt x="2980940" y="9143"/>
                  </a:lnTo>
                </a:path>
                <a:path w="327406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7406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7406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74060" h="302260">
                  <a:moveTo>
                    <a:pt x="1298444" y="18287"/>
                  </a:moveTo>
                  <a:lnTo>
                    <a:pt x="1304540" y="18287"/>
                  </a:lnTo>
                </a:path>
                <a:path w="3274060" h="302260">
                  <a:moveTo>
                    <a:pt x="1633724" y="18287"/>
                  </a:moveTo>
                  <a:lnTo>
                    <a:pt x="1639820" y="18287"/>
                  </a:lnTo>
                </a:path>
                <a:path w="3274060" h="302260">
                  <a:moveTo>
                    <a:pt x="1969004" y="18287"/>
                  </a:moveTo>
                  <a:lnTo>
                    <a:pt x="1975100" y="18287"/>
                  </a:lnTo>
                </a:path>
                <a:path w="3274060" h="302260">
                  <a:moveTo>
                    <a:pt x="2304284" y="18287"/>
                  </a:moveTo>
                  <a:lnTo>
                    <a:pt x="2310380" y="18287"/>
                  </a:lnTo>
                </a:path>
                <a:path w="3274060" h="302260">
                  <a:moveTo>
                    <a:pt x="2639564" y="18287"/>
                  </a:moveTo>
                  <a:lnTo>
                    <a:pt x="2645660" y="18287"/>
                  </a:lnTo>
                </a:path>
                <a:path w="3274060" h="302260">
                  <a:moveTo>
                    <a:pt x="2974844" y="18287"/>
                  </a:moveTo>
                  <a:lnTo>
                    <a:pt x="2980940" y="18287"/>
                  </a:lnTo>
                </a:path>
                <a:path w="327406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7406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7406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74060" h="302260">
                  <a:moveTo>
                    <a:pt x="1298444" y="27431"/>
                  </a:moveTo>
                  <a:lnTo>
                    <a:pt x="1304540" y="27431"/>
                  </a:lnTo>
                </a:path>
                <a:path w="3274060" h="302260">
                  <a:moveTo>
                    <a:pt x="1633724" y="27431"/>
                  </a:moveTo>
                  <a:lnTo>
                    <a:pt x="1639820" y="27431"/>
                  </a:lnTo>
                </a:path>
                <a:path w="3274060" h="302260">
                  <a:moveTo>
                    <a:pt x="1969004" y="27431"/>
                  </a:moveTo>
                  <a:lnTo>
                    <a:pt x="1975100" y="27431"/>
                  </a:lnTo>
                </a:path>
                <a:path w="3274060" h="302260">
                  <a:moveTo>
                    <a:pt x="2304284" y="27431"/>
                  </a:moveTo>
                  <a:lnTo>
                    <a:pt x="2310380" y="27431"/>
                  </a:lnTo>
                </a:path>
                <a:path w="3274060" h="302260">
                  <a:moveTo>
                    <a:pt x="2639564" y="27431"/>
                  </a:moveTo>
                  <a:lnTo>
                    <a:pt x="2645660" y="27431"/>
                  </a:lnTo>
                </a:path>
                <a:path w="3274060" h="302260">
                  <a:moveTo>
                    <a:pt x="2974844" y="27431"/>
                  </a:moveTo>
                  <a:lnTo>
                    <a:pt x="2980940" y="27431"/>
                  </a:lnTo>
                </a:path>
                <a:path w="327406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7406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7406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74060" h="302260">
                  <a:moveTo>
                    <a:pt x="1298444" y="36575"/>
                  </a:moveTo>
                  <a:lnTo>
                    <a:pt x="1304540" y="36575"/>
                  </a:lnTo>
                </a:path>
                <a:path w="3274060" h="302260">
                  <a:moveTo>
                    <a:pt x="1633724" y="36575"/>
                  </a:moveTo>
                  <a:lnTo>
                    <a:pt x="1639820" y="36575"/>
                  </a:lnTo>
                </a:path>
                <a:path w="3274060" h="302260">
                  <a:moveTo>
                    <a:pt x="1969004" y="36575"/>
                  </a:moveTo>
                  <a:lnTo>
                    <a:pt x="1975100" y="36575"/>
                  </a:lnTo>
                </a:path>
                <a:path w="3274060" h="302260">
                  <a:moveTo>
                    <a:pt x="2304284" y="36575"/>
                  </a:moveTo>
                  <a:lnTo>
                    <a:pt x="2310380" y="36575"/>
                  </a:lnTo>
                </a:path>
                <a:path w="3274060" h="302260">
                  <a:moveTo>
                    <a:pt x="2639564" y="36575"/>
                  </a:moveTo>
                  <a:lnTo>
                    <a:pt x="2645660" y="36575"/>
                  </a:lnTo>
                </a:path>
                <a:path w="3274060" h="302260">
                  <a:moveTo>
                    <a:pt x="2974844" y="36575"/>
                  </a:moveTo>
                  <a:lnTo>
                    <a:pt x="2980940" y="36575"/>
                  </a:lnTo>
                </a:path>
                <a:path w="327406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7406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7406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74060" h="302260">
                  <a:moveTo>
                    <a:pt x="1298444" y="45719"/>
                  </a:moveTo>
                  <a:lnTo>
                    <a:pt x="1304540" y="45719"/>
                  </a:lnTo>
                </a:path>
                <a:path w="3274060" h="302260">
                  <a:moveTo>
                    <a:pt x="1633724" y="45719"/>
                  </a:moveTo>
                  <a:lnTo>
                    <a:pt x="1639820" y="45719"/>
                  </a:lnTo>
                </a:path>
                <a:path w="3274060" h="302260">
                  <a:moveTo>
                    <a:pt x="1969004" y="45719"/>
                  </a:moveTo>
                  <a:lnTo>
                    <a:pt x="1975100" y="45719"/>
                  </a:lnTo>
                </a:path>
                <a:path w="3274060" h="302260">
                  <a:moveTo>
                    <a:pt x="2304284" y="45719"/>
                  </a:moveTo>
                  <a:lnTo>
                    <a:pt x="2310380" y="45719"/>
                  </a:lnTo>
                </a:path>
                <a:path w="3274060" h="302260">
                  <a:moveTo>
                    <a:pt x="2639564" y="45719"/>
                  </a:moveTo>
                  <a:lnTo>
                    <a:pt x="2645660" y="45719"/>
                  </a:lnTo>
                </a:path>
                <a:path w="3274060" h="302260">
                  <a:moveTo>
                    <a:pt x="2974844" y="45719"/>
                  </a:moveTo>
                  <a:lnTo>
                    <a:pt x="2980940" y="45719"/>
                  </a:lnTo>
                </a:path>
                <a:path w="327406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7406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7406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74060" h="302260">
                  <a:moveTo>
                    <a:pt x="1298444" y="54863"/>
                  </a:moveTo>
                  <a:lnTo>
                    <a:pt x="1304540" y="54863"/>
                  </a:lnTo>
                </a:path>
                <a:path w="3274060" h="302260">
                  <a:moveTo>
                    <a:pt x="1633724" y="54863"/>
                  </a:moveTo>
                  <a:lnTo>
                    <a:pt x="1639820" y="54863"/>
                  </a:lnTo>
                </a:path>
                <a:path w="3274060" h="302260">
                  <a:moveTo>
                    <a:pt x="1969004" y="54863"/>
                  </a:moveTo>
                  <a:lnTo>
                    <a:pt x="1975100" y="54863"/>
                  </a:lnTo>
                </a:path>
                <a:path w="3274060" h="302260">
                  <a:moveTo>
                    <a:pt x="2304284" y="54863"/>
                  </a:moveTo>
                  <a:lnTo>
                    <a:pt x="2310380" y="54863"/>
                  </a:lnTo>
                </a:path>
                <a:path w="3274060" h="302260">
                  <a:moveTo>
                    <a:pt x="2639564" y="54863"/>
                  </a:moveTo>
                  <a:lnTo>
                    <a:pt x="2645660" y="54863"/>
                  </a:lnTo>
                </a:path>
                <a:path w="3274060" h="302260">
                  <a:moveTo>
                    <a:pt x="2974844" y="54863"/>
                  </a:moveTo>
                  <a:lnTo>
                    <a:pt x="2980940" y="54863"/>
                  </a:lnTo>
                </a:path>
                <a:path w="3274060" h="302260">
                  <a:moveTo>
                    <a:pt x="24384" y="64007"/>
                  </a:moveTo>
                  <a:lnTo>
                    <a:pt x="60960" y="64007"/>
                  </a:lnTo>
                </a:path>
                <a:path w="327406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7406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7406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74060" h="302260">
                  <a:moveTo>
                    <a:pt x="384048" y="64007"/>
                  </a:moveTo>
                  <a:lnTo>
                    <a:pt x="457200" y="64007"/>
                  </a:lnTo>
                </a:path>
                <a:path w="327406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7406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7406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7406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7406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7406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7406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74060" h="302260">
                  <a:moveTo>
                    <a:pt x="1298444" y="64007"/>
                  </a:moveTo>
                  <a:lnTo>
                    <a:pt x="1304540" y="64007"/>
                  </a:lnTo>
                </a:path>
                <a:path w="327406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7406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74060" h="302260">
                  <a:moveTo>
                    <a:pt x="1633724" y="64007"/>
                  </a:moveTo>
                  <a:lnTo>
                    <a:pt x="1639820" y="64007"/>
                  </a:lnTo>
                </a:path>
                <a:path w="327406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7406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74060" h="302260">
                  <a:moveTo>
                    <a:pt x="1969004" y="64007"/>
                  </a:moveTo>
                  <a:lnTo>
                    <a:pt x="1975100" y="64007"/>
                  </a:lnTo>
                </a:path>
                <a:path w="327406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7406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74060" h="302260">
                  <a:moveTo>
                    <a:pt x="2304284" y="64007"/>
                  </a:moveTo>
                  <a:lnTo>
                    <a:pt x="2310380" y="64007"/>
                  </a:lnTo>
                </a:path>
                <a:path w="327406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74060" h="302260">
                  <a:moveTo>
                    <a:pt x="2493260" y="64007"/>
                  </a:moveTo>
                  <a:lnTo>
                    <a:pt x="2554220" y="64007"/>
                  </a:lnTo>
                </a:path>
                <a:path w="3274060" h="302260">
                  <a:moveTo>
                    <a:pt x="2639564" y="64007"/>
                  </a:moveTo>
                  <a:lnTo>
                    <a:pt x="2645660" y="64007"/>
                  </a:lnTo>
                </a:path>
                <a:path w="327406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74060" h="302260">
                  <a:moveTo>
                    <a:pt x="2846828" y="64007"/>
                  </a:moveTo>
                  <a:lnTo>
                    <a:pt x="2877308" y="64007"/>
                  </a:lnTo>
                </a:path>
                <a:path w="3274060" h="302260">
                  <a:moveTo>
                    <a:pt x="2974844" y="64007"/>
                  </a:moveTo>
                  <a:lnTo>
                    <a:pt x="2980940" y="64007"/>
                  </a:lnTo>
                </a:path>
                <a:path w="327406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7406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74060" h="302260">
                  <a:moveTo>
                    <a:pt x="3218684" y="64007"/>
                  </a:moveTo>
                  <a:lnTo>
                    <a:pt x="3249164" y="64007"/>
                  </a:lnTo>
                </a:path>
                <a:path w="3274060" h="302260">
                  <a:moveTo>
                    <a:pt x="6096" y="73151"/>
                  </a:moveTo>
                  <a:lnTo>
                    <a:pt x="67056" y="73151"/>
                  </a:lnTo>
                </a:path>
                <a:path w="327406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7406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7406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74060" h="302260">
                  <a:moveTo>
                    <a:pt x="384048" y="73151"/>
                  </a:moveTo>
                  <a:lnTo>
                    <a:pt x="457200" y="73151"/>
                  </a:lnTo>
                </a:path>
                <a:path w="327406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7406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7406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7406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7406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7406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7406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74060" h="302260">
                  <a:moveTo>
                    <a:pt x="1298444" y="73151"/>
                  </a:moveTo>
                  <a:lnTo>
                    <a:pt x="1304540" y="73151"/>
                  </a:lnTo>
                </a:path>
                <a:path w="327406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7406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74060" h="302260">
                  <a:moveTo>
                    <a:pt x="1633724" y="73151"/>
                  </a:moveTo>
                  <a:lnTo>
                    <a:pt x="1639820" y="73151"/>
                  </a:lnTo>
                </a:path>
                <a:path w="327406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7406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74060" h="302260">
                  <a:moveTo>
                    <a:pt x="1969004" y="73151"/>
                  </a:moveTo>
                  <a:lnTo>
                    <a:pt x="1975100" y="73151"/>
                  </a:lnTo>
                </a:path>
                <a:path w="327406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7406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74060" h="302260">
                  <a:moveTo>
                    <a:pt x="2304284" y="73151"/>
                  </a:moveTo>
                  <a:lnTo>
                    <a:pt x="2310380" y="73151"/>
                  </a:lnTo>
                </a:path>
                <a:path w="327406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74060" h="302260">
                  <a:moveTo>
                    <a:pt x="2487164" y="73151"/>
                  </a:moveTo>
                  <a:lnTo>
                    <a:pt x="2554220" y="73151"/>
                  </a:lnTo>
                </a:path>
                <a:path w="3274060" h="302260">
                  <a:moveTo>
                    <a:pt x="2639564" y="73151"/>
                  </a:moveTo>
                  <a:lnTo>
                    <a:pt x="2645660" y="73151"/>
                  </a:lnTo>
                </a:path>
                <a:path w="327406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74060" h="302260">
                  <a:moveTo>
                    <a:pt x="2828540" y="73151"/>
                  </a:moveTo>
                  <a:lnTo>
                    <a:pt x="2889500" y="73151"/>
                  </a:lnTo>
                </a:path>
                <a:path w="3274060" h="302260">
                  <a:moveTo>
                    <a:pt x="2974844" y="73151"/>
                  </a:moveTo>
                  <a:lnTo>
                    <a:pt x="2980940" y="73151"/>
                  </a:lnTo>
                </a:path>
                <a:path w="327406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7406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74060" h="302260">
                  <a:moveTo>
                    <a:pt x="3206492" y="73151"/>
                  </a:moveTo>
                  <a:lnTo>
                    <a:pt x="3261356" y="73151"/>
                  </a:lnTo>
                </a:path>
                <a:path w="3274060" h="302260">
                  <a:moveTo>
                    <a:pt x="6096" y="82295"/>
                  </a:moveTo>
                  <a:lnTo>
                    <a:pt x="30479" y="82295"/>
                  </a:lnTo>
                </a:path>
                <a:path w="327406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7406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7406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7406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7406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7406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7406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7406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7406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7406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7406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7406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7406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74060" h="302260">
                  <a:moveTo>
                    <a:pt x="1298444" y="82295"/>
                  </a:moveTo>
                  <a:lnTo>
                    <a:pt x="1304540" y="82295"/>
                  </a:lnTo>
                </a:path>
                <a:path w="327406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7406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7406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74060" h="302260">
                  <a:moveTo>
                    <a:pt x="1633724" y="82295"/>
                  </a:moveTo>
                  <a:lnTo>
                    <a:pt x="1639820" y="82295"/>
                  </a:lnTo>
                </a:path>
                <a:path w="327406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7406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7406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74060" h="302260">
                  <a:moveTo>
                    <a:pt x="1969004" y="82295"/>
                  </a:moveTo>
                  <a:lnTo>
                    <a:pt x="1975100" y="82295"/>
                  </a:lnTo>
                </a:path>
                <a:path w="327406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7406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74060" h="302260">
                  <a:moveTo>
                    <a:pt x="2304284" y="82295"/>
                  </a:moveTo>
                  <a:lnTo>
                    <a:pt x="2310380" y="82295"/>
                  </a:lnTo>
                </a:path>
                <a:path w="327406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7406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74060" h="302260">
                  <a:moveTo>
                    <a:pt x="2639564" y="82295"/>
                  </a:moveTo>
                  <a:lnTo>
                    <a:pt x="2645660" y="82295"/>
                  </a:lnTo>
                </a:path>
                <a:path w="327406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7406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74060" h="302260">
                  <a:moveTo>
                    <a:pt x="2865116" y="82295"/>
                  </a:moveTo>
                  <a:lnTo>
                    <a:pt x="2895596" y="82295"/>
                  </a:lnTo>
                </a:path>
                <a:path w="3274060" h="302260">
                  <a:moveTo>
                    <a:pt x="2974844" y="82295"/>
                  </a:moveTo>
                  <a:lnTo>
                    <a:pt x="2980940" y="82295"/>
                  </a:lnTo>
                </a:path>
                <a:path w="327406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7406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7406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74060" h="302260">
                  <a:moveTo>
                    <a:pt x="3200396" y="82295"/>
                  </a:moveTo>
                  <a:lnTo>
                    <a:pt x="3224780" y="82295"/>
                  </a:lnTo>
                </a:path>
                <a:path w="3274060" h="302260">
                  <a:moveTo>
                    <a:pt x="3243068" y="82295"/>
                  </a:moveTo>
                  <a:lnTo>
                    <a:pt x="3267452" y="82295"/>
                  </a:lnTo>
                </a:path>
                <a:path w="3274060" h="302260">
                  <a:moveTo>
                    <a:pt x="0" y="91439"/>
                  </a:moveTo>
                  <a:lnTo>
                    <a:pt x="24383" y="91439"/>
                  </a:lnTo>
                </a:path>
                <a:path w="327406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7406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7406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7406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7406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7406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7406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7406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7406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7406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7406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7406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7406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74060" h="302260">
                  <a:moveTo>
                    <a:pt x="1298444" y="91439"/>
                  </a:moveTo>
                  <a:lnTo>
                    <a:pt x="1304540" y="91439"/>
                  </a:lnTo>
                </a:path>
                <a:path w="327406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7406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7406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74060" h="302260">
                  <a:moveTo>
                    <a:pt x="1633724" y="91439"/>
                  </a:moveTo>
                  <a:lnTo>
                    <a:pt x="1639820" y="91439"/>
                  </a:lnTo>
                </a:path>
                <a:path w="327406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7406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7406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74060" h="302260">
                  <a:moveTo>
                    <a:pt x="1969004" y="91439"/>
                  </a:moveTo>
                  <a:lnTo>
                    <a:pt x="1975100" y="91439"/>
                  </a:lnTo>
                </a:path>
                <a:path w="327406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7406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74060" h="302260">
                  <a:moveTo>
                    <a:pt x="2304284" y="91439"/>
                  </a:moveTo>
                  <a:lnTo>
                    <a:pt x="2310380" y="91439"/>
                  </a:lnTo>
                </a:path>
                <a:path w="327406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7406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74060" h="302260">
                  <a:moveTo>
                    <a:pt x="2639564" y="91439"/>
                  </a:moveTo>
                  <a:lnTo>
                    <a:pt x="2645660" y="91439"/>
                  </a:lnTo>
                </a:path>
                <a:path w="327406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7406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74060" h="302260">
                  <a:moveTo>
                    <a:pt x="2871212" y="91439"/>
                  </a:moveTo>
                  <a:lnTo>
                    <a:pt x="2895596" y="91439"/>
                  </a:lnTo>
                </a:path>
                <a:path w="3274060" h="302260">
                  <a:moveTo>
                    <a:pt x="2974844" y="91439"/>
                  </a:moveTo>
                  <a:lnTo>
                    <a:pt x="2980940" y="91439"/>
                  </a:lnTo>
                </a:path>
                <a:path w="327406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7406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7406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74060" h="302260">
                  <a:moveTo>
                    <a:pt x="3200396" y="91439"/>
                  </a:moveTo>
                  <a:lnTo>
                    <a:pt x="3224780" y="91439"/>
                  </a:lnTo>
                </a:path>
                <a:path w="3274060" h="302260">
                  <a:moveTo>
                    <a:pt x="3243068" y="91439"/>
                  </a:moveTo>
                  <a:lnTo>
                    <a:pt x="3267452" y="91439"/>
                  </a:lnTo>
                </a:path>
                <a:path w="3274060" h="302260">
                  <a:moveTo>
                    <a:pt x="0" y="100583"/>
                  </a:moveTo>
                  <a:lnTo>
                    <a:pt x="24383" y="100583"/>
                  </a:lnTo>
                </a:path>
                <a:path w="327406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7406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7406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7406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7406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7406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7406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7406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7406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7406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7406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7406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74060" h="302260">
                  <a:moveTo>
                    <a:pt x="1298444" y="100583"/>
                  </a:moveTo>
                  <a:lnTo>
                    <a:pt x="1304540" y="100583"/>
                  </a:lnTo>
                </a:path>
                <a:path w="327406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7406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74060" h="302260">
                  <a:moveTo>
                    <a:pt x="1633724" y="100583"/>
                  </a:moveTo>
                  <a:lnTo>
                    <a:pt x="1639820" y="100583"/>
                  </a:lnTo>
                </a:path>
                <a:path w="327406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7406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74060" h="302260">
                  <a:moveTo>
                    <a:pt x="1969004" y="100583"/>
                  </a:moveTo>
                  <a:lnTo>
                    <a:pt x="1975100" y="100583"/>
                  </a:lnTo>
                </a:path>
                <a:path w="327406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7406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74060" h="302260">
                  <a:moveTo>
                    <a:pt x="2304284" y="100583"/>
                  </a:moveTo>
                  <a:lnTo>
                    <a:pt x="2310380" y="100583"/>
                  </a:lnTo>
                </a:path>
                <a:path w="327406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7406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74060" h="302260">
                  <a:moveTo>
                    <a:pt x="2639564" y="100583"/>
                  </a:moveTo>
                  <a:lnTo>
                    <a:pt x="2645660" y="100583"/>
                  </a:lnTo>
                </a:path>
                <a:path w="327406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7406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74060" h="302260">
                  <a:moveTo>
                    <a:pt x="2974844" y="100583"/>
                  </a:moveTo>
                  <a:lnTo>
                    <a:pt x="2980940" y="100583"/>
                  </a:lnTo>
                </a:path>
                <a:path w="327406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7406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7406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74060" h="302260">
                  <a:moveTo>
                    <a:pt x="3194300" y="100583"/>
                  </a:moveTo>
                  <a:lnTo>
                    <a:pt x="3218684" y="100583"/>
                  </a:lnTo>
                </a:path>
                <a:path w="3274060" h="302260">
                  <a:moveTo>
                    <a:pt x="3249164" y="100583"/>
                  </a:moveTo>
                  <a:lnTo>
                    <a:pt x="3273548" y="100583"/>
                  </a:lnTo>
                </a:path>
                <a:path w="327406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7406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7406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7406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7406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7406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7406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7406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7406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7406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7406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7406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7406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740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7406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7406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74060" h="302260">
                  <a:moveTo>
                    <a:pt x="1298444" y="109727"/>
                  </a:moveTo>
                  <a:lnTo>
                    <a:pt x="1304540" y="109727"/>
                  </a:lnTo>
                </a:path>
                <a:path w="327406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7406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74060" h="302260">
                  <a:moveTo>
                    <a:pt x="1633724" y="109727"/>
                  </a:moveTo>
                  <a:lnTo>
                    <a:pt x="1639820" y="109727"/>
                  </a:lnTo>
                </a:path>
                <a:path w="327406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7406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74060" h="302260">
                  <a:moveTo>
                    <a:pt x="1969004" y="109727"/>
                  </a:moveTo>
                  <a:lnTo>
                    <a:pt x="1975100" y="109727"/>
                  </a:lnTo>
                </a:path>
                <a:path w="32740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7406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7406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74060" h="302260">
                  <a:moveTo>
                    <a:pt x="2304284" y="109727"/>
                  </a:moveTo>
                  <a:lnTo>
                    <a:pt x="2310380" y="109727"/>
                  </a:lnTo>
                </a:path>
                <a:path w="32740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7406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7406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74060" h="302260">
                  <a:moveTo>
                    <a:pt x="2639564" y="109727"/>
                  </a:moveTo>
                  <a:lnTo>
                    <a:pt x="2645660" y="109727"/>
                  </a:lnTo>
                </a:path>
                <a:path w="32740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7406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74060" h="302260">
                  <a:moveTo>
                    <a:pt x="2974844" y="109727"/>
                  </a:moveTo>
                  <a:lnTo>
                    <a:pt x="2980940" y="109727"/>
                  </a:lnTo>
                </a:path>
                <a:path w="327406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7406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7406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74060" h="302260">
                  <a:moveTo>
                    <a:pt x="3194300" y="109727"/>
                  </a:moveTo>
                  <a:lnTo>
                    <a:pt x="3218684" y="109727"/>
                  </a:lnTo>
                </a:path>
                <a:path w="3274060" h="302260">
                  <a:moveTo>
                    <a:pt x="3249164" y="109727"/>
                  </a:moveTo>
                  <a:lnTo>
                    <a:pt x="3273548" y="109727"/>
                  </a:lnTo>
                </a:path>
                <a:path w="327406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7406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7406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7406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7406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7406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7406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7406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7406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7406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7406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7406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7406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7406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7406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74060" h="302260">
                  <a:moveTo>
                    <a:pt x="1298444" y="118872"/>
                  </a:moveTo>
                  <a:lnTo>
                    <a:pt x="1304540" y="118872"/>
                  </a:lnTo>
                </a:path>
                <a:path w="327406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7406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7406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74060" h="302260">
                  <a:moveTo>
                    <a:pt x="1633724" y="118872"/>
                  </a:moveTo>
                  <a:lnTo>
                    <a:pt x="1639820" y="118872"/>
                  </a:lnTo>
                </a:path>
                <a:path w="327406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7406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7406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74060" h="302260">
                  <a:moveTo>
                    <a:pt x="1969004" y="118872"/>
                  </a:moveTo>
                  <a:lnTo>
                    <a:pt x="1975100" y="118872"/>
                  </a:lnTo>
                </a:path>
                <a:path w="327406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7406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74060" h="302260">
                  <a:moveTo>
                    <a:pt x="2304284" y="118872"/>
                  </a:moveTo>
                  <a:lnTo>
                    <a:pt x="2310380" y="118872"/>
                  </a:lnTo>
                </a:path>
                <a:path w="327406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74060" h="302260">
                  <a:moveTo>
                    <a:pt x="2481068" y="118872"/>
                  </a:moveTo>
                  <a:lnTo>
                    <a:pt x="2548124" y="118872"/>
                  </a:lnTo>
                </a:path>
                <a:path w="3274060" h="302260">
                  <a:moveTo>
                    <a:pt x="2639564" y="118872"/>
                  </a:moveTo>
                  <a:lnTo>
                    <a:pt x="2645660" y="118872"/>
                  </a:lnTo>
                </a:path>
                <a:path w="327406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7406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74060" h="302260">
                  <a:moveTo>
                    <a:pt x="2846828" y="118872"/>
                  </a:moveTo>
                  <a:lnTo>
                    <a:pt x="2877308" y="118872"/>
                  </a:lnTo>
                </a:path>
                <a:path w="3274060" h="302260">
                  <a:moveTo>
                    <a:pt x="2974844" y="118872"/>
                  </a:moveTo>
                  <a:lnTo>
                    <a:pt x="2980940" y="118872"/>
                  </a:lnTo>
                </a:path>
                <a:path w="327406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7406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7406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74060" h="302260">
                  <a:moveTo>
                    <a:pt x="3194300" y="118872"/>
                  </a:moveTo>
                  <a:lnTo>
                    <a:pt x="3218684" y="118872"/>
                  </a:lnTo>
                </a:path>
                <a:path w="3274060" h="302260">
                  <a:moveTo>
                    <a:pt x="3249164" y="118872"/>
                  </a:moveTo>
                  <a:lnTo>
                    <a:pt x="3273548" y="118872"/>
                  </a:lnTo>
                </a:path>
                <a:path w="327406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7406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7406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7406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7406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7406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7406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7406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7406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7406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7406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7406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7406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7406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74060" h="302260">
                  <a:moveTo>
                    <a:pt x="1298444" y="128015"/>
                  </a:moveTo>
                  <a:lnTo>
                    <a:pt x="1304540" y="128015"/>
                  </a:lnTo>
                </a:path>
                <a:path w="327406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7406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74060" h="302260">
                  <a:moveTo>
                    <a:pt x="1633724" y="128015"/>
                  </a:moveTo>
                  <a:lnTo>
                    <a:pt x="1639820" y="128015"/>
                  </a:lnTo>
                </a:path>
                <a:path w="327406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7406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74060" h="302260">
                  <a:moveTo>
                    <a:pt x="1969004" y="128015"/>
                  </a:moveTo>
                  <a:lnTo>
                    <a:pt x="1975100" y="128015"/>
                  </a:lnTo>
                </a:path>
                <a:path w="327406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7406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74060" h="302260">
                  <a:moveTo>
                    <a:pt x="2304284" y="128015"/>
                  </a:moveTo>
                  <a:lnTo>
                    <a:pt x="2310380" y="128015"/>
                  </a:lnTo>
                </a:path>
                <a:path w="327406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74060" h="302260">
                  <a:moveTo>
                    <a:pt x="2481068" y="128015"/>
                  </a:moveTo>
                  <a:lnTo>
                    <a:pt x="2554220" y="128015"/>
                  </a:lnTo>
                </a:path>
                <a:path w="3274060" h="302260">
                  <a:moveTo>
                    <a:pt x="2639564" y="128015"/>
                  </a:moveTo>
                  <a:lnTo>
                    <a:pt x="2645660" y="128015"/>
                  </a:lnTo>
                </a:path>
                <a:path w="327406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74060" h="302260">
                  <a:moveTo>
                    <a:pt x="2816348" y="128015"/>
                  </a:moveTo>
                  <a:lnTo>
                    <a:pt x="2883404" y="128015"/>
                  </a:lnTo>
                </a:path>
                <a:path w="3274060" h="302260">
                  <a:moveTo>
                    <a:pt x="2974844" y="128015"/>
                  </a:moveTo>
                  <a:lnTo>
                    <a:pt x="2980940" y="128015"/>
                  </a:lnTo>
                </a:path>
                <a:path w="327406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7406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7406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74060" h="302260">
                  <a:moveTo>
                    <a:pt x="3194300" y="128015"/>
                  </a:moveTo>
                  <a:lnTo>
                    <a:pt x="3218684" y="128015"/>
                  </a:lnTo>
                </a:path>
                <a:path w="3274060" h="302260">
                  <a:moveTo>
                    <a:pt x="3249164" y="128015"/>
                  </a:moveTo>
                  <a:lnTo>
                    <a:pt x="3273548" y="128015"/>
                  </a:lnTo>
                </a:path>
                <a:path w="327406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7406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7406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7406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7406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7406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7406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7406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7406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7406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7406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7406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7406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7406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7406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74060" h="302260">
                  <a:moveTo>
                    <a:pt x="1298444" y="137160"/>
                  </a:moveTo>
                  <a:lnTo>
                    <a:pt x="1304540" y="137160"/>
                  </a:lnTo>
                </a:path>
                <a:path w="327406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7406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74060" h="302260">
                  <a:moveTo>
                    <a:pt x="1633724" y="137160"/>
                  </a:moveTo>
                  <a:lnTo>
                    <a:pt x="1639820" y="137160"/>
                  </a:lnTo>
                </a:path>
                <a:path w="327406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7406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74060" h="302260">
                  <a:moveTo>
                    <a:pt x="1969004" y="137160"/>
                  </a:moveTo>
                  <a:lnTo>
                    <a:pt x="1975100" y="137160"/>
                  </a:lnTo>
                </a:path>
                <a:path w="327406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7406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7406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74060" h="302260">
                  <a:moveTo>
                    <a:pt x="2304284" y="137160"/>
                  </a:moveTo>
                  <a:lnTo>
                    <a:pt x="2310380" y="137160"/>
                  </a:lnTo>
                </a:path>
                <a:path w="327406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7406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74060" h="302260">
                  <a:moveTo>
                    <a:pt x="2529836" y="137160"/>
                  </a:moveTo>
                  <a:lnTo>
                    <a:pt x="2554220" y="137160"/>
                  </a:lnTo>
                </a:path>
                <a:path w="3274060" h="302260">
                  <a:moveTo>
                    <a:pt x="2639564" y="137160"/>
                  </a:moveTo>
                  <a:lnTo>
                    <a:pt x="2645660" y="137160"/>
                  </a:lnTo>
                </a:path>
                <a:path w="327406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74060" h="302260">
                  <a:moveTo>
                    <a:pt x="2816348" y="137160"/>
                  </a:moveTo>
                  <a:lnTo>
                    <a:pt x="2889500" y="137160"/>
                  </a:lnTo>
                </a:path>
                <a:path w="3274060" h="302260">
                  <a:moveTo>
                    <a:pt x="2974844" y="137160"/>
                  </a:moveTo>
                  <a:lnTo>
                    <a:pt x="2980940" y="137160"/>
                  </a:lnTo>
                </a:path>
                <a:path w="327406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7406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74060" h="302260">
                  <a:moveTo>
                    <a:pt x="3194300" y="137160"/>
                  </a:moveTo>
                  <a:lnTo>
                    <a:pt x="3218684" y="137160"/>
                  </a:lnTo>
                </a:path>
                <a:path w="3274060" h="302260">
                  <a:moveTo>
                    <a:pt x="3249164" y="137160"/>
                  </a:moveTo>
                  <a:lnTo>
                    <a:pt x="3273548" y="137160"/>
                  </a:lnTo>
                </a:path>
                <a:path w="327406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7406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7406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7406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7406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7406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7406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7406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7406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7406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7406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7406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7406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7406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74060" h="302260">
                  <a:moveTo>
                    <a:pt x="1298444" y="146303"/>
                  </a:moveTo>
                  <a:lnTo>
                    <a:pt x="1304540" y="146303"/>
                  </a:lnTo>
                </a:path>
                <a:path w="327406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7406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7406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74060" h="302260">
                  <a:moveTo>
                    <a:pt x="1633724" y="146303"/>
                  </a:moveTo>
                  <a:lnTo>
                    <a:pt x="1639820" y="146303"/>
                  </a:lnTo>
                </a:path>
                <a:path w="327406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7406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7406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74060" h="302260">
                  <a:moveTo>
                    <a:pt x="1969004" y="146303"/>
                  </a:moveTo>
                  <a:lnTo>
                    <a:pt x="1975100" y="146303"/>
                  </a:lnTo>
                </a:path>
                <a:path w="327406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7406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74060" h="302260">
                  <a:moveTo>
                    <a:pt x="2304284" y="146303"/>
                  </a:moveTo>
                  <a:lnTo>
                    <a:pt x="2310380" y="146303"/>
                  </a:lnTo>
                </a:path>
                <a:path w="327406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74060" h="302260">
                  <a:moveTo>
                    <a:pt x="2535932" y="146303"/>
                  </a:moveTo>
                  <a:lnTo>
                    <a:pt x="2560316" y="146303"/>
                  </a:lnTo>
                </a:path>
                <a:path w="3274060" h="302260">
                  <a:moveTo>
                    <a:pt x="2639564" y="146303"/>
                  </a:moveTo>
                  <a:lnTo>
                    <a:pt x="2645660" y="146303"/>
                  </a:lnTo>
                </a:path>
                <a:path w="327406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7406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74060" h="302260">
                  <a:moveTo>
                    <a:pt x="2865116" y="146303"/>
                  </a:moveTo>
                  <a:lnTo>
                    <a:pt x="2889500" y="146303"/>
                  </a:lnTo>
                </a:path>
                <a:path w="3274060" h="302260">
                  <a:moveTo>
                    <a:pt x="2974844" y="146303"/>
                  </a:moveTo>
                  <a:lnTo>
                    <a:pt x="2980940" y="146303"/>
                  </a:lnTo>
                </a:path>
                <a:path w="327406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7406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74060" h="302260">
                  <a:moveTo>
                    <a:pt x="3194300" y="146303"/>
                  </a:moveTo>
                  <a:lnTo>
                    <a:pt x="3218684" y="146303"/>
                  </a:lnTo>
                </a:path>
                <a:path w="3274060" h="302260">
                  <a:moveTo>
                    <a:pt x="3249164" y="146303"/>
                  </a:moveTo>
                  <a:lnTo>
                    <a:pt x="3273548" y="146303"/>
                  </a:lnTo>
                </a:path>
                <a:path w="3274060" h="302260">
                  <a:moveTo>
                    <a:pt x="30480" y="155448"/>
                  </a:moveTo>
                  <a:lnTo>
                    <a:pt x="60960" y="155448"/>
                  </a:lnTo>
                </a:path>
                <a:path w="327406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7406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7406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7406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7406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7406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7406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7406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7406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7406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7406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7406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7406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74060" h="302260">
                  <a:moveTo>
                    <a:pt x="1298444" y="155448"/>
                  </a:moveTo>
                  <a:lnTo>
                    <a:pt x="1304540" y="155448"/>
                  </a:lnTo>
                </a:path>
                <a:path w="327406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7406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7406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74060" h="302260">
                  <a:moveTo>
                    <a:pt x="1633724" y="155448"/>
                  </a:moveTo>
                  <a:lnTo>
                    <a:pt x="1639820" y="155448"/>
                  </a:lnTo>
                </a:path>
                <a:path w="327406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7406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7406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74060" h="302260">
                  <a:moveTo>
                    <a:pt x="1969004" y="155448"/>
                  </a:moveTo>
                  <a:lnTo>
                    <a:pt x="1975100" y="155448"/>
                  </a:lnTo>
                </a:path>
                <a:path w="327406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7406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74060" h="302260">
                  <a:moveTo>
                    <a:pt x="2304284" y="155448"/>
                  </a:moveTo>
                  <a:lnTo>
                    <a:pt x="2310380" y="155448"/>
                  </a:lnTo>
                </a:path>
                <a:path w="327406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74060" h="302260">
                  <a:moveTo>
                    <a:pt x="2535932" y="155448"/>
                  </a:moveTo>
                  <a:lnTo>
                    <a:pt x="2560316" y="155448"/>
                  </a:lnTo>
                </a:path>
                <a:path w="3274060" h="302260">
                  <a:moveTo>
                    <a:pt x="2639564" y="155448"/>
                  </a:moveTo>
                  <a:lnTo>
                    <a:pt x="2645660" y="155448"/>
                  </a:lnTo>
                </a:path>
                <a:path w="327406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7406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74060" h="302260">
                  <a:moveTo>
                    <a:pt x="2871212" y="155448"/>
                  </a:moveTo>
                  <a:lnTo>
                    <a:pt x="2895596" y="155448"/>
                  </a:lnTo>
                </a:path>
                <a:path w="3274060" h="302260">
                  <a:moveTo>
                    <a:pt x="2974844" y="155448"/>
                  </a:moveTo>
                  <a:lnTo>
                    <a:pt x="2980940" y="155448"/>
                  </a:lnTo>
                </a:path>
                <a:path w="327406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7406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74060" h="302260">
                  <a:moveTo>
                    <a:pt x="3194300" y="155448"/>
                  </a:moveTo>
                  <a:lnTo>
                    <a:pt x="3218684" y="155448"/>
                  </a:lnTo>
                </a:path>
                <a:path w="3274060" h="302260">
                  <a:moveTo>
                    <a:pt x="3249164" y="155448"/>
                  </a:moveTo>
                  <a:lnTo>
                    <a:pt x="3273548" y="155448"/>
                  </a:lnTo>
                </a:path>
                <a:path w="327406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7406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7406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7406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7406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7406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7406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7406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7406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7406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7406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7406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7406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74060" h="302260">
                  <a:moveTo>
                    <a:pt x="1298444" y="164591"/>
                  </a:moveTo>
                  <a:lnTo>
                    <a:pt x="1304540" y="164591"/>
                  </a:lnTo>
                </a:path>
                <a:path w="327406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7406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7406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74060" h="302260">
                  <a:moveTo>
                    <a:pt x="1633724" y="164591"/>
                  </a:moveTo>
                  <a:lnTo>
                    <a:pt x="1639820" y="164591"/>
                  </a:lnTo>
                </a:path>
                <a:path w="327406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7406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7406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74060" h="302260">
                  <a:moveTo>
                    <a:pt x="1969004" y="164591"/>
                  </a:moveTo>
                  <a:lnTo>
                    <a:pt x="1975100" y="164591"/>
                  </a:lnTo>
                </a:path>
                <a:path w="327406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740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74060" h="302260">
                  <a:moveTo>
                    <a:pt x="2304284" y="164591"/>
                  </a:moveTo>
                  <a:lnTo>
                    <a:pt x="2310380" y="164591"/>
                  </a:lnTo>
                </a:path>
                <a:path w="327406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74060" h="302260">
                  <a:moveTo>
                    <a:pt x="2535932" y="164591"/>
                  </a:moveTo>
                  <a:lnTo>
                    <a:pt x="2560316" y="164591"/>
                  </a:lnTo>
                </a:path>
                <a:path w="3274060" h="302260">
                  <a:moveTo>
                    <a:pt x="2639564" y="164591"/>
                  </a:moveTo>
                  <a:lnTo>
                    <a:pt x="2645660" y="164591"/>
                  </a:lnTo>
                </a:path>
                <a:path w="327406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740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74060" h="302260">
                  <a:moveTo>
                    <a:pt x="2871212" y="164591"/>
                  </a:moveTo>
                  <a:lnTo>
                    <a:pt x="2895596" y="164591"/>
                  </a:lnTo>
                </a:path>
                <a:path w="3274060" h="302260">
                  <a:moveTo>
                    <a:pt x="2974844" y="164591"/>
                  </a:moveTo>
                  <a:lnTo>
                    <a:pt x="2980940" y="164591"/>
                  </a:lnTo>
                </a:path>
                <a:path w="327406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7406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74060" h="302260">
                  <a:moveTo>
                    <a:pt x="3194300" y="164591"/>
                  </a:moveTo>
                  <a:lnTo>
                    <a:pt x="3218684" y="164591"/>
                  </a:lnTo>
                </a:path>
                <a:path w="3274060" h="302260">
                  <a:moveTo>
                    <a:pt x="3249164" y="164591"/>
                  </a:moveTo>
                  <a:lnTo>
                    <a:pt x="3273548" y="164591"/>
                  </a:lnTo>
                </a:path>
                <a:path w="327406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7406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7406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7406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7406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7406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7406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7406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7406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7406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7406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7406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7406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74060" h="302260">
                  <a:moveTo>
                    <a:pt x="1298444" y="173736"/>
                  </a:moveTo>
                  <a:lnTo>
                    <a:pt x="1304540" y="173736"/>
                  </a:lnTo>
                </a:path>
                <a:path w="327406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7406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7406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74060" h="302260">
                  <a:moveTo>
                    <a:pt x="1633724" y="173736"/>
                  </a:moveTo>
                  <a:lnTo>
                    <a:pt x="1639820" y="173736"/>
                  </a:lnTo>
                </a:path>
                <a:path w="327406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7406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7406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74060" h="302260">
                  <a:moveTo>
                    <a:pt x="1969004" y="173736"/>
                  </a:moveTo>
                  <a:lnTo>
                    <a:pt x="1975100" y="173736"/>
                  </a:lnTo>
                </a:path>
                <a:path w="327406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7406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74060" h="302260">
                  <a:moveTo>
                    <a:pt x="2304284" y="173736"/>
                  </a:moveTo>
                  <a:lnTo>
                    <a:pt x="2310380" y="173736"/>
                  </a:lnTo>
                </a:path>
                <a:path w="327406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74060" h="302260">
                  <a:moveTo>
                    <a:pt x="2535932" y="173736"/>
                  </a:moveTo>
                  <a:lnTo>
                    <a:pt x="2560316" y="173736"/>
                  </a:lnTo>
                </a:path>
                <a:path w="3274060" h="302260">
                  <a:moveTo>
                    <a:pt x="2639564" y="173736"/>
                  </a:moveTo>
                  <a:lnTo>
                    <a:pt x="2645660" y="173736"/>
                  </a:lnTo>
                </a:path>
                <a:path w="327406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7406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74060" h="302260">
                  <a:moveTo>
                    <a:pt x="2871212" y="173736"/>
                  </a:moveTo>
                  <a:lnTo>
                    <a:pt x="2895596" y="173736"/>
                  </a:lnTo>
                </a:path>
                <a:path w="3274060" h="302260">
                  <a:moveTo>
                    <a:pt x="2974844" y="173736"/>
                  </a:moveTo>
                  <a:lnTo>
                    <a:pt x="2980940" y="173736"/>
                  </a:lnTo>
                </a:path>
                <a:path w="327406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7406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74060" h="302260">
                  <a:moveTo>
                    <a:pt x="3194300" y="173736"/>
                  </a:moveTo>
                  <a:lnTo>
                    <a:pt x="3218684" y="173736"/>
                  </a:lnTo>
                </a:path>
                <a:path w="3274060" h="302260">
                  <a:moveTo>
                    <a:pt x="3249164" y="173736"/>
                  </a:moveTo>
                  <a:lnTo>
                    <a:pt x="3273548" y="173736"/>
                  </a:lnTo>
                </a:path>
                <a:path w="327406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7406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7406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7406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7406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7406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7406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7406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7406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7406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7406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7406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7406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740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7406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74060" h="302260">
                  <a:moveTo>
                    <a:pt x="1298444" y="182879"/>
                  </a:moveTo>
                  <a:lnTo>
                    <a:pt x="1304540" y="182879"/>
                  </a:lnTo>
                </a:path>
                <a:path w="327406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7406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7406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74060" h="302260">
                  <a:moveTo>
                    <a:pt x="1633724" y="182879"/>
                  </a:moveTo>
                  <a:lnTo>
                    <a:pt x="1639820" y="182879"/>
                  </a:lnTo>
                </a:path>
                <a:path w="327406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7406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7406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74060" h="302260">
                  <a:moveTo>
                    <a:pt x="1969004" y="182879"/>
                  </a:moveTo>
                  <a:lnTo>
                    <a:pt x="1975100" y="182879"/>
                  </a:lnTo>
                </a:path>
                <a:path w="327406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740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740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74060" h="302260">
                  <a:moveTo>
                    <a:pt x="2304284" y="182879"/>
                  </a:moveTo>
                  <a:lnTo>
                    <a:pt x="2310380" y="182879"/>
                  </a:lnTo>
                </a:path>
                <a:path w="327406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7406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74060" h="302260">
                  <a:moveTo>
                    <a:pt x="2535932" y="182879"/>
                  </a:moveTo>
                  <a:lnTo>
                    <a:pt x="2560316" y="182879"/>
                  </a:lnTo>
                </a:path>
                <a:path w="3274060" h="302260">
                  <a:moveTo>
                    <a:pt x="2639564" y="182879"/>
                  </a:moveTo>
                  <a:lnTo>
                    <a:pt x="2645660" y="182879"/>
                  </a:lnTo>
                </a:path>
                <a:path w="327406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7406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74060" h="302260">
                  <a:moveTo>
                    <a:pt x="2871212" y="182879"/>
                  </a:moveTo>
                  <a:lnTo>
                    <a:pt x="2895596" y="182879"/>
                  </a:lnTo>
                </a:path>
                <a:path w="3274060" h="302260">
                  <a:moveTo>
                    <a:pt x="2974844" y="182879"/>
                  </a:moveTo>
                  <a:lnTo>
                    <a:pt x="2980940" y="182879"/>
                  </a:lnTo>
                </a:path>
                <a:path w="327406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7406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74060" h="302260">
                  <a:moveTo>
                    <a:pt x="3200396" y="182879"/>
                  </a:moveTo>
                  <a:lnTo>
                    <a:pt x="3224780" y="182879"/>
                  </a:lnTo>
                </a:path>
                <a:path w="327406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7406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7406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7406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7406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7406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7406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7406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7406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7406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7406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7406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7406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7406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7406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7406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74060" h="302260">
                  <a:moveTo>
                    <a:pt x="1298444" y="192024"/>
                  </a:moveTo>
                  <a:lnTo>
                    <a:pt x="1304540" y="192024"/>
                  </a:lnTo>
                </a:path>
                <a:path w="327406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7406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7406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74060" h="302260">
                  <a:moveTo>
                    <a:pt x="1633724" y="192024"/>
                  </a:moveTo>
                  <a:lnTo>
                    <a:pt x="1639820" y="192024"/>
                  </a:lnTo>
                </a:path>
                <a:path w="327406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7406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7406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74060" h="302260">
                  <a:moveTo>
                    <a:pt x="1969004" y="192024"/>
                  </a:moveTo>
                  <a:lnTo>
                    <a:pt x="1975100" y="192024"/>
                  </a:lnTo>
                </a:path>
                <a:path w="327406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7406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7406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74060" h="302260">
                  <a:moveTo>
                    <a:pt x="2304284" y="192024"/>
                  </a:moveTo>
                  <a:lnTo>
                    <a:pt x="2310380" y="192024"/>
                  </a:lnTo>
                </a:path>
                <a:path w="327406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7406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74060" h="302260">
                  <a:moveTo>
                    <a:pt x="2529836" y="192024"/>
                  </a:moveTo>
                  <a:lnTo>
                    <a:pt x="2554220" y="192024"/>
                  </a:lnTo>
                </a:path>
                <a:path w="3274060" h="302260">
                  <a:moveTo>
                    <a:pt x="2639564" y="192024"/>
                  </a:moveTo>
                  <a:lnTo>
                    <a:pt x="2645660" y="192024"/>
                  </a:lnTo>
                </a:path>
                <a:path w="327406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7406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74060" h="302260">
                  <a:moveTo>
                    <a:pt x="2865116" y="192024"/>
                  </a:moveTo>
                  <a:lnTo>
                    <a:pt x="2889500" y="192024"/>
                  </a:lnTo>
                </a:path>
                <a:path w="3274060" h="302260">
                  <a:moveTo>
                    <a:pt x="2974844" y="192024"/>
                  </a:moveTo>
                  <a:lnTo>
                    <a:pt x="2980940" y="192024"/>
                  </a:lnTo>
                </a:path>
                <a:path w="327406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7406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74060" h="302260">
                  <a:moveTo>
                    <a:pt x="3200396" y="192024"/>
                  </a:moveTo>
                  <a:lnTo>
                    <a:pt x="3224780" y="192024"/>
                  </a:lnTo>
                </a:path>
                <a:path w="327406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7406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7406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7406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7406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7406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7406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7406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7406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7406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7406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7406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7406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74060" h="302260">
                  <a:moveTo>
                    <a:pt x="1298444" y="201167"/>
                  </a:moveTo>
                  <a:lnTo>
                    <a:pt x="1304540" y="201167"/>
                  </a:lnTo>
                </a:path>
                <a:path w="327406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7406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74060" h="302260">
                  <a:moveTo>
                    <a:pt x="1633724" y="201167"/>
                  </a:moveTo>
                  <a:lnTo>
                    <a:pt x="1639820" y="201167"/>
                  </a:lnTo>
                </a:path>
                <a:path w="327406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7406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74060" h="302260">
                  <a:moveTo>
                    <a:pt x="1969004" y="201167"/>
                  </a:moveTo>
                  <a:lnTo>
                    <a:pt x="1975100" y="201167"/>
                  </a:lnTo>
                </a:path>
                <a:path w="327406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7406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74060" h="302260">
                  <a:moveTo>
                    <a:pt x="2304284" y="201167"/>
                  </a:moveTo>
                  <a:lnTo>
                    <a:pt x="2310380" y="201167"/>
                  </a:lnTo>
                </a:path>
                <a:path w="327406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74060" h="302260">
                  <a:moveTo>
                    <a:pt x="2487164" y="201167"/>
                  </a:moveTo>
                  <a:lnTo>
                    <a:pt x="2548124" y="201167"/>
                  </a:lnTo>
                </a:path>
                <a:path w="3274060" h="302260">
                  <a:moveTo>
                    <a:pt x="2639564" y="201167"/>
                  </a:moveTo>
                  <a:lnTo>
                    <a:pt x="2645660" y="201167"/>
                  </a:lnTo>
                </a:path>
                <a:path w="327406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74060" h="302260">
                  <a:moveTo>
                    <a:pt x="2828540" y="201167"/>
                  </a:moveTo>
                  <a:lnTo>
                    <a:pt x="2889500" y="201167"/>
                  </a:lnTo>
                </a:path>
                <a:path w="3274060" h="302260">
                  <a:moveTo>
                    <a:pt x="2974844" y="201167"/>
                  </a:moveTo>
                  <a:lnTo>
                    <a:pt x="2980940" y="201167"/>
                  </a:lnTo>
                </a:path>
                <a:path w="327406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7406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74060" h="302260">
                  <a:moveTo>
                    <a:pt x="3206492" y="201167"/>
                  </a:moveTo>
                  <a:lnTo>
                    <a:pt x="3261356" y="201167"/>
                  </a:lnTo>
                </a:path>
                <a:path w="3274060" h="302260">
                  <a:moveTo>
                    <a:pt x="0" y="210312"/>
                  </a:moveTo>
                  <a:lnTo>
                    <a:pt x="73152" y="210312"/>
                  </a:lnTo>
                </a:path>
                <a:path w="327406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7406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7406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7406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7406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7406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7406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7406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7406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7406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7406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74060" h="302260">
                  <a:moveTo>
                    <a:pt x="1298444" y="210312"/>
                  </a:moveTo>
                  <a:lnTo>
                    <a:pt x="1304540" y="210312"/>
                  </a:lnTo>
                </a:path>
                <a:path w="327406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7406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74060" h="302260">
                  <a:moveTo>
                    <a:pt x="1633724" y="210312"/>
                  </a:moveTo>
                  <a:lnTo>
                    <a:pt x="1639820" y="210312"/>
                  </a:lnTo>
                </a:path>
                <a:path w="327406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7406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74060" h="302260">
                  <a:moveTo>
                    <a:pt x="1969004" y="210312"/>
                  </a:moveTo>
                  <a:lnTo>
                    <a:pt x="1975100" y="210312"/>
                  </a:lnTo>
                </a:path>
                <a:path w="327406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7406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74060" h="302260">
                  <a:moveTo>
                    <a:pt x="2304284" y="210312"/>
                  </a:moveTo>
                  <a:lnTo>
                    <a:pt x="2310380" y="210312"/>
                  </a:lnTo>
                </a:path>
                <a:path w="327406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74060" h="302260">
                  <a:moveTo>
                    <a:pt x="2493260" y="210312"/>
                  </a:moveTo>
                  <a:lnTo>
                    <a:pt x="2548124" y="210312"/>
                  </a:lnTo>
                </a:path>
                <a:path w="3274060" h="302260">
                  <a:moveTo>
                    <a:pt x="2639564" y="210312"/>
                  </a:moveTo>
                  <a:lnTo>
                    <a:pt x="2645660" y="210312"/>
                  </a:lnTo>
                </a:path>
                <a:path w="327406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74060" h="302260">
                  <a:moveTo>
                    <a:pt x="2834636" y="210312"/>
                  </a:moveTo>
                  <a:lnTo>
                    <a:pt x="2883404" y="210312"/>
                  </a:lnTo>
                </a:path>
                <a:path w="3274060" h="302260">
                  <a:moveTo>
                    <a:pt x="2974844" y="210312"/>
                  </a:moveTo>
                  <a:lnTo>
                    <a:pt x="2980940" y="210312"/>
                  </a:lnTo>
                </a:path>
                <a:path w="327406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7406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74060" h="302260">
                  <a:moveTo>
                    <a:pt x="3206492" y="210312"/>
                  </a:moveTo>
                  <a:lnTo>
                    <a:pt x="3261356" y="210312"/>
                  </a:lnTo>
                </a:path>
                <a:path w="3274060" h="302260">
                  <a:moveTo>
                    <a:pt x="0" y="219455"/>
                  </a:moveTo>
                  <a:lnTo>
                    <a:pt x="73152" y="219455"/>
                  </a:lnTo>
                </a:path>
                <a:path w="327406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7406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7406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7406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7406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7406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7406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7406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7406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7406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7406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74060" h="302260">
                  <a:moveTo>
                    <a:pt x="1298444" y="219455"/>
                  </a:moveTo>
                  <a:lnTo>
                    <a:pt x="1304540" y="219455"/>
                  </a:lnTo>
                </a:path>
                <a:path w="327406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7406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74060" h="302260">
                  <a:moveTo>
                    <a:pt x="1633724" y="219455"/>
                  </a:moveTo>
                  <a:lnTo>
                    <a:pt x="1639820" y="219455"/>
                  </a:lnTo>
                </a:path>
                <a:path w="327406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7406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74060" h="302260">
                  <a:moveTo>
                    <a:pt x="1969004" y="219455"/>
                  </a:moveTo>
                  <a:lnTo>
                    <a:pt x="1975100" y="219455"/>
                  </a:lnTo>
                </a:path>
                <a:path w="327406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7406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74060" h="302260">
                  <a:moveTo>
                    <a:pt x="2304284" y="219455"/>
                  </a:moveTo>
                  <a:lnTo>
                    <a:pt x="2310380" y="219455"/>
                  </a:lnTo>
                </a:path>
                <a:path w="327406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7406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74060" h="302260">
                  <a:moveTo>
                    <a:pt x="2639564" y="219455"/>
                  </a:moveTo>
                  <a:lnTo>
                    <a:pt x="2645660" y="219455"/>
                  </a:lnTo>
                </a:path>
                <a:path w="327406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74060" h="302260">
                  <a:moveTo>
                    <a:pt x="2840732" y="219455"/>
                  </a:moveTo>
                  <a:lnTo>
                    <a:pt x="2871212" y="219455"/>
                  </a:lnTo>
                </a:path>
                <a:path w="3274060" h="302260">
                  <a:moveTo>
                    <a:pt x="2974844" y="219455"/>
                  </a:moveTo>
                  <a:lnTo>
                    <a:pt x="2980940" y="219455"/>
                  </a:lnTo>
                </a:path>
                <a:path w="327406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7406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74060" h="302260">
                  <a:moveTo>
                    <a:pt x="3218684" y="219455"/>
                  </a:moveTo>
                  <a:lnTo>
                    <a:pt x="3249164" y="219455"/>
                  </a:lnTo>
                </a:path>
                <a:path w="327406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7406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7406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74060" h="302260">
                  <a:moveTo>
                    <a:pt x="1298444" y="228600"/>
                  </a:moveTo>
                  <a:lnTo>
                    <a:pt x="1304540" y="228600"/>
                  </a:lnTo>
                </a:path>
                <a:path w="3274060" h="302260">
                  <a:moveTo>
                    <a:pt x="1633724" y="228600"/>
                  </a:moveTo>
                  <a:lnTo>
                    <a:pt x="1639820" y="228600"/>
                  </a:lnTo>
                </a:path>
                <a:path w="3274060" h="302260">
                  <a:moveTo>
                    <a:pt x="1969004" y="228600"/>
                  </a:moveTo>
                  <a:lnTo>
                    <a:pt x="1975100" y="228600"/>
                  </a:lnTo>
                </a:path>
                <a:path w="3274060" h="302260">
                  <a:moveTo>
                    <a:pt x="2304284" y="228600"/>
                  </a:moveTo>
                  <a:lnTo>
                    <a:pt x="2310380" y="228600"/>
                  </a:lnTo>
                </a:path>
                <a:path w="3274060" h="302260">
                  <a:moveTo>
                    <a:pt x="2639564" y="228600"/>
                  </a:moveTo>
                  <a:lnTo>
                    <a:pt x="2645660" y="228600"/>
                  </a:lnTo>
                </a:path>
                <a:path w="3274060" h="302260">
                  <a:moveTo>
                    <a:pt x="2974844" y="228600"/>
                  </a:moveTo>
                  <a:lnTo>
                    <a:pt x="2980940" y="228600"/>
                  </a:lnTo>
                </a:path>
                <a:path w="327406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7406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7406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74060" h="302260">
                  <a:moveTo>
                    <a:pt x="1298444" y="237743"/>
                  </a:moveTo>
                  <a:lnTo>
                    <a:pt x="1304540" y="237743"/>
                  </a:lnTo>
                </a:path>
                <a:path w="3274060" h="302260">
                  <a:moveTo>
                    <a:pt x="1633724" y="237743"/>
                  </a:moveTo>
                  <a:lnTo>
                    <a:pt x="1639820" y="237743"/>
                  </a:lnTo>
                </a:path>
                <a:path w="3274060" h="302260">
                  <a:moveTo>
                    <a:pt x="1969004" y="237743"/>
                  </a:moveTo>
                  <a:lnTo>
                    <a:pt x="1975100" y="237743"/>
                  </a:lnTo>
                </a:path>
                <a:path w="3274060" h="302260">
                  <a:moveTo>
                    <a:pt x="2304284" y="237743"/>
                  </a:moveTo>
                  <a:lnTo>
                    <a:pt x="2310380" y="237743"/>
                  </a:lnTo>
                </a:path>
                <a:path w="3274060" h="302260">
                  <a:moveTo>
                    <a:pt x="2639564" y="237743"/>
                  </a:moveTo>
                  <a:lnTo>
                    <a:pt x="2645660" y="237743"/>
                  </a:lnTo>
                </a:path>
                <a:path w="3274060" h="302260">
                  <a:moveTo>
                    <a:pt x="2974844" y="237743"/>
                  </a:moveTo>
                  <a:lnTo>
                    <a:pt x="2980940" y="237743"/>
                  </a:lnTo>
                </a:path>
                <a:path w="327406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7406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7406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74060" h="302260">
                  <a:moveTo>
                    <a:pt x="1298444" y="246887"/>
                  </a:moveTo>
                  <a:lnTo>
                    <a:pt x="1304540" y="246887"/>
                  </a:lnTo>
                </a:path>
                <a:path w="3274060" h="302260">
                  <a:moveTo>
                    <a:pt x="1633724" y="246887"/>
                  </a:moveTo>
                  <a:lnTo>
                    <a:pt x="1639820" y="246887"/>
                  </a:lnTo>
                </a:path>
                <a:path w="3274060" h="302260">
                  <a:moveTo>
                    <a:pt x="1969004" y="246887"/>
                  </a:moveTo>
                  <a:lnTo>
                    <a:pt x="1975100" y="246887"/>
                  </a:lnTo>
                </a:path>
                <a:path w="3274060" h="302260">
                  <a:moveTo>
                    <a:pt x="2304284" y="246887"/>
                  </a:moveTo>
                  <a:lnTo>
                    <a:pt x="2310380" y="246887"/>
                  </a:lnTo>
                </a:path>
                <a:path w="3274060" h="302260">
                  <a:moveTo>
                    <a:pt x="2639564" y="246887"/>
                  </a:moveTo>
                  <a:lnTo>
                    <a:pt x="2645660" y="246887"/>
                  </a:lnTo>
                </a:path>
                <a:path w="3274060" h="302260">
                  <a:moveTo>
                    <a:pt x="2974844" y="246887"/>
                  </a:moveTo>
                  <a:lnTo>
                    <a:pt x="2980940" y="246887"/>
                  </a:lnTo>
                </a:path>
                <a:path w="327406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7406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7406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74060" h="302260">
                  <a:moveTo>
                    <a:pt x="1298444" y="256031"/>
                  </a:moveTo>
                  <a:lnTo>
                    <a:pt x="1304540" y="256031"/>
                  </a:lnTo>
                </a:path>
                <a:path w="3274060" h="302260">
                  <a:moveTo>
                    <a:pt x="1633724" y="256031"/>
                  </a:moveTo>
                  <a:lnTo>
                    <a:pt x="1639820" y="256031"/>
                  </a:lnTo>
                </a:path>
                <a:path w="3274060" h="302260">
                  <a:moveTo>
                    <a:pt x="1969004" y="256031"/>
                  </a:moveTo>
                  <a:lnTo>
                    <a:pt x="1975100" y="256031"/>
                  </a:lnTo>
                </a:path>
                <a:path w="3274060" h="302260">
                  <a:moveTo>
                    <a:pt x="2304284" y="256031"/>
                  </a:moveTo>
                  <a:lnTo>
                    <a:pt x="2310380" y="256031"/>
                  </a:lnTo>
                </a:path>
                <a:path w="3274060" h="302260">
                  <a:moveTo>
                    <a:pt x="2639564" y="256031"/>
                  </a:moveTo>
                  <a:lnTo>
                    <a:pt x="2645660" y="256031"/>
                  </a:lnTo>
                </a:path>
                <a:path w="3274060" h="302260">
                  <a:moveTo>
                    <a:pt x="2974844" y="256031"/>
                  </a:moveTo>
                  <a:lnTo>
                    <a:pt x="2980940" y="256031"/>
                  </a:lnTo>
                </a:path>
                <a:path w="327406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7406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7406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74060" h="302260">
                  <a:moveTo>
                    <a:pt x="1298444" y="265175"/>
                  </a:moveTo>
                  <a:lnTo>
                    <a:pt x="1304540" y="265175"/>
                  </a:lnTo>
                </a:path>
                <a:path w="3274060" h="302260">
                  <a:moveTo>
                    <a:pt x="1633724" y="265175"/>
                  </a:moveTo>
                  <a:lnTo>
                    <a:pt x="1639820" y="265175"/>
                  </a:lnTo>
                </a:path>
                <a:path w="3274060" h="302260">
                  <a:moveTo>
                    <a:pt x="1969004" y="265175"/>
                  </a:moveTo>
                  <a:lnTo>
                    <a:pt x="1975100" y="265175"/>
                  </a:lnTo>
                </a:path>
                <a:path w="3274060" h="302260">
                  <a:moveTo>
                    <a:pt x="2304284" y="265175"/>
                  </a:moveTo>
                  <a:lnTo>
                    <a:pt x="2310380" y="265175"/>
                  </a:lnTo>
                </a:path>
                <a:path w="3274060" h="302260">
                  <a:moveTo>
                    <a:pt x="2639564" y="265175"/>
                  </a:moveTo>
                  <a:lnTo>
                    <a:pt x="2645660" y="265175"/>
                  </a:lnTo>
                </a:path>
                <a:path w="3274060" h="302260">
                  <a:moveTo>
                    <a:pt x="2974844" y="265175"/>
                  </a:moveTo>
                  <a:lnTo>
                    <a:pt x="2980940" y="265175"/>
                  </a:lnTo>
                </a:path>
                <a:path w="327406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7406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7406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74060" h="302260">
                  <a:moveTo>
                    <a:pt x="1298444" y="274319"/>
                  </a:moveTo>
                  <a:lnTo>
                    <a:pt x="1304540" y="274319"/>
                  </a:lnTo>
                </a:path>
                <a:path w="3274060" h="302260">
                  <a:moveTo>
                    <a:pt x="1633724" y="274319"/>
                  </a:moveTo>
                  <a:lnTo>
                    <a:pt x="1639820" y="274319"/>
                  </a:lnTo>
                </a:path>
                <a:path w="3274060" h="302260">
                  <a:moveTo>
                    <a:pt x="1969004" y="274319"/>
                  </a:moveTo>
                  <a:lnTo>
                    <a:pt x="1975100" y="274319"/>
                  </a:lnTo>
                </a:path>
                <a:path w="3274060" h="302260">
                  <a:moveTo>
                    <a:pt x="2304284" y="274319"/>
                  </a:moveTo>
                  <a:lnTo>
                    <a:pt x="2310380" y="274319"/>
                  </a:lnTo>
                </a:path>
                <a:path w="3274060" h="302260">
                  <a:moveTo>
                    <a:pt x="2639564" y="274319"/>
                  </a:moveTo>
                  <a:lnTo>
                    <a:pt x="2645660" y="274319"/>
                  </a:lnTo>
                </a:path>
                <a:path w="3274060" h="302260">
                  <a:moveTo>
                    <a:pt x="2974844" y="274319"/>
                  </a:moveTo>
                  <a:lnTo>
                    <a:pt x="2980940" y="274319"/>
                  </a:lnTo>
                </a:path>
                <a:path w="327406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7406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7406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74060" h="302260">
                  <a:moveTo>
                    <a:pt x="1298444" y="283463"/>
                  </a:moveTo>
                  <a:lnTo>
                    <a:pt x="1304540" y="283463"/>
                  </a:lnTo>
                </a:path>
                <a:path w="3274060" h="302260">
                  <a:moveTo>
                    <a:pt x="1633724" y="283463"/>
                  </a:moveTo>
                  <a:lnTo>
                    <a:pt x="1639820" y="283463"/>
                  </a:lnTo>
                </a:path>
                <a:path w="3274060" h="302260">
                  <a:moveTo>
                    <a:pt x="1969004" y="283463"/>
                  </a:moveTo>
                  <a:lnTo>
                    <a:pt x="1975100" y="283463"/>
                  </a:lnTo>
                </a:path>
                <a:path w="3274060" h="302260">
                  <a:moveTo>
                    <a:pt x="2304284" y="283463"/>
                  </a:moveTo>
                  <a:lnTo>
                    <a:pt x="2310380" y="283463"/>
                  </a:lnTo>
                </a:path>
                <a:path w="3274060" h="302260">
                  <a:moveTo>
                    <a:pt x="2639564" y="283463"/>
                  </a:moveTo>
                  <a:lnTo>
                    <a:pt x="2645660" y="283463"/>
                  </a:lnTo>
                </a:path>
                <a:path w="3274060" h="302260">
                  <a:moveTo>
                    <a:pt x="2974844" y="283463"/>
                  </a:moveTo>
                  <a:lnTo>
                    <a:pt x="2980940" y="283463"/>
                  </a:lnTo>
                </a:path>
                <a:path w="327406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7406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7406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74060" h="302260">
                  <a:moveTo>
                    <a:pt x="1298444" y="292607"/>
                  </a:moveTo>
                  <a:lnTo>
                    <a:pt x="1304540" y="292607"/>
                  </a:lnTo>
                </a:path>
                <a:path w="3274060" h="302260">
                  <a:moveTo>
                    <a:pt x="1633724" y="292607"/>
                  </a:moveTo>
                  <a:lnTo>
                    <a:pt x="1639820" y="292607"/>
                  </a:lnTo>
                </a:path>
                <a:path w="3274060" h="302260">
                  <a:moveTo>
                    <a:pt x="1969004" y="292607"/>
                  </a:moveTo>
                  <a:lnTo>
                    <a:pt x="1975100" y="292607"/>
                  </a:lnTo>
                </a:path>
                <a:path w="3274060" h="302260">
                  <a:moveTo>
                    <a:pt x="2304284" y="292607"/>
                  </a:moveTo>
                  <a:lnTo>
                    <a:pt x="2310380" y="292607"/>
                  </a:lnTo>
                </a:path>
                <a:path w="3274060" h="302260">
                  <a:moveTo>
                    <a:pt x="2639564" y="292607"/>
                  </a:moveTo>
                  <a:lnTo>
                    <a:pt x="2645660" y="292607"/>
                  </a:lnTo>
                </a:path>
                <a:path w="3274060" h="302260">
                  <a:moveTo>
                    <a:pt x="2974844" y="292607"/>
                  </a:moveTo>
                  <a:lnTo>
                    <a:pt x="2980940" y="292607"/>
                  </a:lnTo>
                </a:path>
                <a:path w="327406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7406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7406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74060" h="302260">
                  <a:moveTo>
                    <a:pt x="1298444" y="301751"/>
                  </a:moveTo>
                  <a:lnTo>
                    <a:pt x="1304540" y="301751"/>
                  </a:lnTo>
                </a:path>
                <a:path w="3274060" h="302260">
                  <a:moveTo>
                    <a:pt x="1633724" y="301751"/>
                  </a:moveTo>
                  <a:lnTo>
                    <a:pt x="1639820" y="301751"/>
                  </a:lnTo>
                </a:path>
                <a:path w="3274060" h="302260">
                  <a:moveTo>
                    <a:pt x="1969004" y="301751"/>
                  </a:moveTo>
                  <a:lnTo>
                    <a:pt x="1975100" y="301751"/>
                  </a:lnTo>
                </a:path>
                <a:path w="3274060" h="302260">
                  <a:moveTo>
                    <a:pt x="2304284" y="301751"/>
                  </a:moveTo>
                  <a:lnTo>
                    <a:pt x="2310380" y="301751"/>
                  </a:lnTo>
                </a:path>
                <a:path w="3274060" h="302260">
                  <a:moveTo>
                    <a:pt x="2639564" y="301751"/>
                  </a:moveTo>
                  <a:lnTo>
                    <a:pt x="2645660" y="301751"/>
                  </a:lnTo>
                </a:path>
                <a:path w="3274060" h="302260">
                  <a:moveTo>
                    <a:pt x="2974844" y="301751"/>
                  </a:moveTo>
                  <a:lnTo>
                    <a:pt x="2980940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964317" y="5811011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0893" y="5820155"/>
              <a:ext cx="3316604" cy="649605"/>
            </a:xfrm>
            <a:custGeom>
              <a:avLst/>
              <a:gdLst/>
              <a:ahLst/>
              <a:cxnLst/>
              <a:rect l="l" t="t" r="r" b="b"/>
              <a:pathLst>
                <a:path w="3316604" h="649604">
                  <a:moveTo>
                    <a:pt x="292608" y="0"/>
                  </a:moveTo>
                  <a:lnTo>
                    <a:pt x="298703" y="0"/>
                  </a:lnTo>
                </a:path>
                <a:path w="3316604" h="649604">
                  <a:moveTo>
                    <a:pt x="627888" y="0"/>
                  </a:moveTo>
                  <a:lnTo>
                    <a:pt x="633983" y="0"/>
                  </a:lnTo>
                </a:path>
                <a:path w="3316604" h="649604">
                  <a:moveTo>
                    <a:pt x="963168" y="0"/>
                  </a:moveTo>
                  <a:lnTo>
                    <a:pt x="969263" y="0"/>
                  </a:lnTo>
                </a:path>
                <a:path w="3316604" h="649604">
                  <a:moveTo>
                    <a:pt x="1298444" y="0"/>
                  </a:moveTo>
                  <a:lnTo>
                    <a:pt x="1304540" y="0"/>
                  </a:lnTo>
                </a:path>
                <a:path w="3316604" h="649604">
                  <a:moveTo>
                    <a:pt x="1633724" y="0"/>
                  </a:moveTo>
                  <a:lnTo>
                    <a:pt x="1639820" y="0"/>
                  </a:lnTo>
                </a:path>
                <a:path w="3316604" h="649604">
                  <a:moveTo>
                    <a:pt x="1969004" y="0"/>
                  </a:moveTo>
                  <a:lnTo>
                    <a:pt x="1975100" y="0"/>
                  </a:lnTo>
                </a:path>
                <a:path w="3316604" h="649604">
                  <a:moveTo>
                    <a:pt x="2304284" y="0"/>
                  </a:moveTo>
                  <a:lnTo>
                    <a:pt x="2310380" y="0"/>
                  </a:lnTo>
                </a:path>
                <a:path w="3316604" h="649604">
                  <a:moveTo>
                    <a:pt x="2639564" y="0"/>
                  </a:moveTo>
                  <a:lnTo>
                    <a:pt x="2645660" y="0"/>
                  </a:lnTo>
                </a:path>
                <a:path w="3316604" h="649604">
                  <a:moveTo>
                    <a:pt x="2974844" y="0"/>
                  </a:moveTo>
                  <a:lnTo>
                    <a:pt x="2980940" y="0"/>
                  </a:lnTo>
                </a:path>
                <a:path w="331660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660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660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6604" h="649604">
                  <a:moveTo>
                    <a:pt x="1298444" y="9143"/>
                  </a:moveTo>
                  <a:lnTo>
                    <a:pt x="1304540" y="9143"/>
                  </a:lnTo>
                </a:path>
                <a:path w="3316604" h="649604">
                  <a:moveTo>
                    <a:pt x="1633724" y="9143"/>
                  </a:moveTo>
                  <a:lnTo>
                    <a:pt x="1639820" y="9143"/>
                  </a:lnTo>
                </a:path>
                <a:path w="3316604" h="649604">
                  <a:moveTo>
                    <a:pt x="1969004" y="9143"/>
                  </a:moveTo>
                  <a:lnTo>
                    <a:pt x="1975100" y="9143"/>
                  </a:lnTo>
                </a:path>
                <a:path w="3316604" h="649604">
                  <a:moveTo>
                    <a:pt x="2304284" y="9143"/>
                  </a:moveTo>
                  <a:lnTo>
                    <a:pt x="2310380" y="9143"/>
                  </a:lnTo>
                </a:path>
                <a:path w="3316604" h="649604">
                  <a:moveTo>
                    <a:pt x="2639564" y="9143"/>
                  </a:moveTo>
                  <a:lnTo>
                    <a:pt x="2645660" y="9143"/>
                  </a:lnTo>
                </a:path>
                <a:path w="3316604" h="649604">
                  <a:moveTo>
                    <a:pt x="2974844" y="9143"/>
                  </a:moveTo>
                  <a:lnTo>
                    <a:pt x="2980940" y="9143"/>
                  </a:lnTo>
                </a:path>
                <a:path w="3316604" h="649604">
                  <a:moveTo>
                    <a:pt x="3310124" y="9143"/>
                  </a:moveTo>
                  <a:lnTo>
                    <a:pt x="3316220" y="9143"/>
                  </a:lnTo>
                </a:path>
                <a:path w="331660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660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660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6604" h="649604">
                  <a:moveTo>
                    <a:pt x="1298444" y="18287"/>
                  </a:moveTo>
                  <a:lnTo>
                    <a:pt x="1304540" y="18287"/>
                  </a:lnTo>
                </a:path>
                <a:path w="3316604" h="649604">
                  <a:moveTo>
                    <a:pt x="1633724" y="18287"/>
                  </a:moveTo>
                  <a:lnTo>
                    <a:pt x="1639820" y="18287"/>
                  </a:lnTo>
                </a:path>
                <a:path w="3316604" h="649604">
                  <a:moveTo>
                    <a:pt x="1969004" y="18287"/>
                  </a:moveTo>
                  <a:lnTo>
                    <a:pt x="1975100" y="18287"/>
                  </a:lnTo>
                </a:path>
                <a:path w="3316604" h="649604">
                  <a:moveTo>
                    <a:pt x="2304284" y="18287"/>
                  </a:moveTo>
                  <a:lnTo>
                    <a:pt x="2310380" y="18287"/>
                  </a:lnTo>
                </a:path>
                <a:path w="3316604" h="649604">
                  <a:moveTo>
                    <a:pt x="2639564" y="18287"/>
                  </a:moveTo>
                  <a:lnTo>
                    <a:pt x="2645660" y="18287"/>
                  </a:lnTo>
                </a:path>
                <a:path w="3316604" h="649604">
                  <a:moveTo>
                    <a:pt x="2974844" y="18287"/>
                  </a:moveTo>
                  <a:lnTo>
                    <a:pt x="2980940" y="18287"/>
                  </a:lnTo>
                </a:path>
                <a:path w="3316604" h="649604">
                  <a:moveTo>
                    <a:pt x="3310124" y="18287"/>
                  </a:moveTo>
                  <a:lnTo>
                    <a:pt x="3316220" y="18287"/>
                  </a:lnTo>
                </a:path>
                <a:path w="331660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660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660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6604" h="649604">
                  <a:moveTo>
                    <a:pt x="1298444" y="27431"/>
                  </a:moveTo>
                  <a:lnTo>
                    <a:pt x="1304540" y="27431"/>
                  </a:lnTo>
                </a:path>
                <a:path w="3316604" h="649604">
                  <a:moveTo>
                    <a:pt x="1633724" y="27431"/>
                  </a:moveTo>
                  <a:lnTo>
                    <a:pt x="1639820" y="27431"/>
                  </a:lnTo>
                </a:path>
                <a:path w="3316604" h="649604">
                  <a:moveTo>
                    <a:pt x="1969004" y="27431"/>
                  </a:moveTo>
                  <a:lnTo>
                    <a:pt x="1975100" y="27431"/>
                  </a:lnTo>
                </a:path>
                <a:path w="3316604" h="649604">
                  <a:moveTo>
                    <a:pt x="2304284" y="27431"/>
                  </a:moveTo>
                  <a:lnTo>
                    <a:pt x="2310380" y="27431"/>
                  </a:lnTo>
                </a:path>
                <a:path w="3316604" h="649604">
                  <a:moveTo>
                    <a:pt x="2639564" y="27431"/>
                  </a:moveTo>
                  <a:lnTo>
                    <a:pt x="2645660" y="27431"/>
                  </a:lnTo>
                </a:path>
                <a:path w="3316604" h="649604">
                  <a:moveTo>
                    <a:pt x="2974844" y="27431"/>
                  </a:moveTo>
                  <a:lnTo>
                    <a:pt x="2980940" y="27431"/>
                  </a:lnTo>
                </a:path>
                <a:path w="3316604" h="649604">
                  <a:moveTo>
                    <a:pt x="3310124" y="27431"/>
                  </a:moveTo>
                  <a:lnTo>
                    <a:pt x="3316220" y="27431"/>
                  </a:lnTo>
                </a:path>
                <a:path w="331660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660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660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6604" h="649604">
                  <a:moveTo>
                    <a:pt x="1298444" y="36575"/>
                  </a:moveTo>
                  <a:lnTo>
                    <a:pt x="1304540" y="36575"/>
                  </a:lnTo>
                </a:path>
                <a:path w="3316604" h="649604">
                  <a:moveTo>
                    <a:pt x="1633724" y="36575"/>
                  </a:moveTo>
                  <a:lnTo>
                    <a:pt x="1639820" y="36575"/>
                  </a:lnTo>
                </a:path>
                <a:path w="3316604" h="649604">
                  <a:moveTo>
                    <a:pt x="1969004" y="36575"/>
                  </a:moveTo>
                  <a:lnTo>
                    <a:pt x="1975100" y="36575"/>
                  </a:lnTo>
                </a:path>
                <a:path w="3316604" h="649604">
                  <a:moveTo>
                    <a:pt x="2304284" y="36575"/>
                  </a:moveTo>
                  <a:lnTo>
                    <a:pt x="2310380" y="36575"/>
                  </a:lnTo>
                </a:path>
                <a:path w="3316604" h="649604">
                  <a:moveTo>
                    <a:pt x="2639564" y="36575"/>
                  </a:moveTo>
                  <a:lnTo>
                    <a:pt x="2645660" y="36575"/>
                  </a:lnTo>
                </a:path>
                <a:path w="3316604" h="649604">
                  <a:moveTo>
                    <a:pt x="2974844" y="36575"/>
                  </a:moveTo>
                  <a:lnTo>
                    <a:pt x="2980940" y="36575"/>
                  </a:lnTo>
                </a:path>
                <a:path w="3316604" h="649604">
                  <a:moveTo>
                    <a:pt x="3310124" y="36575"/>
                  </a:moveTo>
                  <a:lnTo>
                    <a:pt x="3316220" y="36575"/>
                  </a:lnTo>
                </a:path>
                <a:path w="331660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660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660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6604" h="649604">
                  <a:moveTo>
                    <a:pt x="1298444" y="45720"/>
                  </a:moveTo>
                  <a:lnTo>
                    <a:pt x="1304540" y="45720"/>
                  </a:lnTo>
                </a:path>
                <a:path w="3316604" h="649604">
                  <a:moveTo>
                    <a:pt x="1633724" y="45720"/>
                  </a:moveTo>
                  <a:lnTo>
                    <a:pt x="1639820" y="45720"/>
                  </a:lnTo>
                </a:path>
                <a:path w="3316604" h="649604">
                  <a:moveTo>
                    <a:pt x="1969004" y="45720"/>
                  </a:moveTo>
                  <a:lnTo>
                    <a:pt x="1975100" y="45720"/>
                  </a:lnTo>
                </a:path>
                <a:path w="3316604" h="649604">
                  <a:moveTo>
                    <a:pt x="2304284" y="45720"/>
                  </a:moveTo>
                  <a:lnTo>
                    <a:pt x="2310380" y="45720"/>
                  </a:lnTo>
                </a:path>
                <a:path w="3316604" h="649604">
                  <a:moveTo>
                    <a:pt x="2639564" y="45720"/>
                  </a:moveTo>
                  <a:lnTo>
                    <a:pt x="2645660" y="45720"/>
                  </a:lnTo>
                </a:path>
                <a:path w="3316604" h="649604">
                  <a:moveTo>
                    <a:pt x="2974844" y="45720"/>
                  </a:moveTo>
                  <a:lnTo>
                    <a:pt x="2980940" y="45720"/>
                  </a:lnTo>
                </a:path>
                <a:path w="3316604" h="649604">
                  <a:moveTo>
                    <a:pt x="3310124" y="45720"/>
                  </a:moveTo>
                  <a:lnTo>
                    <a:pt x="3316220" y="45720"/>
                  </a:lnTo>
                </a:path>
                <a:path w="331660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660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660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6604" h="649604">
                  <a:moveTo>
                    <a:pt x="1298444" y="54863"/>
                  </a:moveTo>
                  <a:lnTo>
                    <a:pt x="1304540" y="54863"/>
                  </a:lnTo>
                </a:path>
                <a:path w="3316604" h="649604">
                  <a:moveTo>
                    <a:pt x="1633724" y="54863"/>
                  </a:moveTo>
                  <a:lnTo>
                    <a:pt x="1639820" y="54863"/>
                  </a:lnTo>
                </a:path>
                <a:path w="3316604" h="649604">
                  <a:moveTo>
                    <a:pt x="1969004" y="54863"/>
                  </a:moveTo>
                  <a:lnTo>
                    <a:pt x="1975100" y="54863"/>
                  </a:lnTo>
                </a:path>
                <a:path w="3316604" h="649604">
                  <a:moveTo>
                    <a:pt x="2304284" y="54863"/>
                  </a:moveTo>
                  <a:lnTo>
                    <a:pt x="2310380" y="54863"/>
                  </a:lnTo>
                </a:path>
                <a:path w="3316604" h="649604">
                  <a:moveTo>
                    <a:pt x="2639564" y="54863"/>
                  </a:moveTo>
                  <a:lnTo>
                    <a:pt x="2645660" y="54863"/>
                  </a:lnTo>
                </a:path>
                <a:path w="3316604" h="649604">
                  <a:moveTo>
                    <a:pt x="2974844" y="54863"/>
                  </a:moveTo>
                  <a:lnTo>
                    <a:pt x="2980940" y="54863"/>
                  </a:lnTo>
                </a:path>
                <a:path w="3316604" h="649604">
                  <a:moveTo>
                    <a:pt x="3310124" y="54863"/>
                  </a:moveTo>
                  <a:lnTo>
                    <a:pt x="3316220" y="54863"/>
                  </a:lnTo>
                </a:path>
                <a:path w="331660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660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660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6604" h="649604">
                  <a:moveTo>
                    <a:pt x="1298444" y="64008"/>
                  </a:moveTo>
                  <a:lnTo>
                    <a:pt x="1304540" y="64008"/>
                  </a:lnTo>
                </a:path>
                <a:path w="3316604" h="649604">
                  <a:moveTo>
                    <a:pt x="1633724" y="64008"/>
                  </a:moveTo>
                  <a:lnTo>
                    <a:pt x="1639820" y="64008"/>
                  </a:lnTo>
                </a:path>
                <a:path w="3316604" h="649604">
                  <a:moveTo>
                    <a:pt x="1969004" y="64008"/>
                  </a:moveTo>
                  <a:lnTo>
                    <a:pt x="1975100" y="64008"/>
                  </a:lnTo>
                </a:path>
                <a:path w="3316604" h="649604">
                  <a:moveTo>
                    <a:pt x="2304284" y="64008"/>
                  </a:moveTo>
                  <a:lnTo>
                    <a:pt x="2310380" y="64008"/>
                  </a:lnTo>
                </a:path>
                <a:path w="3316604" h="649604">
                  <a:moveTo>
                    <a:pt x="2639564" y="64008"/>
                  </a:moveTo>
                  <a:lnTo>
                    <a:pt x="2645660" y="64008"/>
                  </a:lnTo>
                </a:path>
                <a:path w="3316604" h="649604">
                  <a:moveTo>
                    <a:pt x="2974844" y="64008"/>
                  </a:moveTo>
                  <a:lnTo>
                    <a:pt x="2980940" y="64008"/>
                  </a:lnTo>
                </a:path>
                <a:path w="3316604" h="649604">
                  <a:moveTo>
                    <a:pt x="24384" y="73151"/>
                  </a:moveTo>
                  <a:lnTo>
                    <a:pt x="60960" y="73151"/>
                  </a:lnTo>
                </a:path>
                <a:path w="331660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660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660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6604" h="649604">
                  <a:moveTo>
                    <a:pt x="377952" y="73151"/>
                  </a:moveTo>
                  <a:lnTo>
                    <a:pt x="390143" y="73151"/>
                  </a:lnTo>
                </a:path>
                <a:path w="331660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660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660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660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660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660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660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660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6604" h="649604">
                  <a:moveTo>
                    <a:pt x="1298444" y="73151"/>
                  </a:moveTo>
                  <a:lnTo>
                    <a:pt x="1304540" y="73151"/>
                  </a:lnTo>
                </a:path>
                <a:path w="331660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660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6604" h="649604">
                  <a:moveTo>
                    <a:pt x="1633724" y="73151"/>
                  </a:moveTo>
                  <a:lnTo>
                    <a:pt x="1639820" y="73151"/>
                  </a:lnTo>
                </a:path>
                <a:path w="331660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660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6604" h="649604">
                  <a:moveTo>
                    <a:pt x="1969004" y="73151"/>
                  </a:moveTo>
                  <a:lnTo>
                    <a:pt x="1975100" y="73151"/>
                  </a:lnTo>
                </a:path>
                <a:path w="331660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660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6604" h="649604">
                  <a:moveTo>
                    <a:pt x="2304284" y="73151"/>
                  </a:moveTo>
                  <a:lnTo>
                    <a:pt x="2310380" y="73151"/>
                  </a:lnTo>
                </a:path>
                <a:path w="331660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660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6604" h="649604">
                  <a:moveTo>
                    <a:pt x="2639564" y="73151"/>
                  </a:moveTo>
                  <a:lnTo>
                    <a:pt x="2645660" y="73151"/>
                  </a:lnTo>
                </a:path>
                <a:path w="331660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660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6604" h="649604">
                  <a:moveTo>
                    <a:pt x="2883404" y="73151"/>
                  </a:moveTo>
                  <a:lnTo>
                    <a:pt x="2919980" y="73151"/>
                  </a:lnTo>
                </a:path>
                <a:path w="3316604" h="649604">
                  <a:moveTo>
                    <a:pt x="2974844" y="73151"/>
                  </a:moveTo>
                  <a:lnTo>
                    <a:pt x="2980940" y="73151"/>
                  </a:lnTo>
                </a:path>
                <a:path w="331660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6604" h="649604">
                  <a:moveTo>
                    <a:pt x="3115052" y="73151"/>
                  </a:moveTo>
                  <a:lnTo>
                    <a:pt x="3176012" y="73151"/>
                  </a:lnTo>
                </a:path>
                <a:path w="3316604" h="649604">
                  <a:moveTo>
                    <a:pt x="3206492" y="73151"/>
                  </a:moveTo>
                  <a:lnTo>
                    <a:pt x="3267452" y="73151"/>
                  </a:lnTo>
                </a:path>
                <a:path w="3316604" h="649604">
                  <a:moveTo>
                    <a:pt x="3310124" y="73151"/>
                  </a:moveTo>
                  <a:lnTo>
                    <a:pt x="3316220" y="73151"/>
                  </a:lnTo>
                </a:path>
                <a:path w="331660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660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660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660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6604" h="649604">
                  <a:moveTo>
                    <a:pt x="371856" y="82296"/>
                  </a:moveTo>
                  <a:lnTo>
                    <a:pt x="390144" y="82296"/>
                  </a:lnTo>
                </a:path>
                <a:path w="331660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660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660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660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660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660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660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660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6604" h="649604">
                  <a:moveTo>
                    <a:pt x="1298444" y="82296"/>
                  </a:moveTo>
                  <a:lnTo>
                    <a:pt x="1304540" y="82296"/>
                  </a:lnTo>
                </a:path>
                <a:path w="331660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660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6604" h="649604">
                  <a:moveTo>
                    <a:pt x="1633724" y="82296"/>
                  </a:moveTo>
                  <a:lnTo>
                    <a:pt x="1639820" y="82296"/>
                  </a:lnTo>
                </a:path>
                <a:path w="331660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660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6604" h="649604">
                  <a:moveTo>
                    <a:pt x="1969004" y="82296"/>
                  </a:moveTo>
                  <a:lnTo>
                    <a:pt x="1975100" y="82296"/>
                  </a:lnTo>
                </a:path>
                <a:path w="331660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660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6604" h="649604">
                  <a:moveTo>
                    <a:pt x="2304284" y="82296"/>
                  </a:moveTo>
                  <a:lnTo>
                    <a:pt x="2310380" y="82296"/>
                  </a:lnTo>
                </a:path>
                <a:path w="331660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6604" h="649604">
                  <a:moveTo>
                    <a:pt x="2499356" y="82296"/>
                  </a:moveTo>
                  <a:lnTo>
                    <a:pt x="2548124" y="82296"/>
                  </a:lnTo>
                </a:path>
                <a:path w="3316604" h="649604">
                  <a:moveTo>
                    <a:pt x="2639564" y="82296"/>
                  </a:moveTo>
                  <a:lnTo>
                    <a:pt x="2645660" y="82296"/>
                  </a:lnTo>
                </a:path>
                <a:path w="331660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660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6604" h="649604">
                  <a:moveTo>
                    <a:pt x="2871212" y="82296"/>
                  </a:moveTo>
                  <a:lnTo>
                    <a:pt x="2926076" y="82296"/>
                  </a:lnTo>
                </a:path>
                <a:path w="3316604" h="649604">
                  <a:moveTo>
                    <a:pt x="2974844" y="82296"/>
                  </a:moveTo>
                  <a:lnTo>
                    <a:pt x="2980940" y="82296"/>
                  </a:lnTo>
                </a:path>
                <a:path w="331660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6604" h="649604">
                  <a:moveTo>
                    <a:pt x="3115052" y="82296"/>
                  </a:moveTo>
                  <a:lnTo>
                    <a:pt x="3176012" y="82296"/>
                  </a:lnTo>
                </a:path>
                <a:path w="3316604" h="649604">
                  <a:moveTo>
                    <a:pt x="3206492" y="82296"/>
                  </a:moveTo>
                  <a:lnTo>
                    <a:pt x="3267452" y="82296"/>
                  </a:lnTo>
                </a:path>
                <a:path w="3316604" h="649604">
                  <a:moveTo>
                    <a:pt x="3310124" y="82296"/>
                  </a:moveTo>
                  <a:lnTo>
                    <a:pt x="3316220" y="82296"/>
                  </a:lnTo>
                </a:path>
                <a:path w="331660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660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660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660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660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660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660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660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660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660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660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660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660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6604" h="649604">
                  <a:moveTo>
                    <a:pt x="1298444" y="91439"/>
                  </a:moveTo>
                  <a:lnTo>
                    <a:pt x="1304540" y="91439"/>
                  </a:lnTo>
                </a:path>
                <a:path w="331660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660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6604" h="649604">
                  <a:moveTo>
                    <a:pt x="1633724" y="91439"/>
                  </a:moveTo>
                  <a:lnTo>
                    <a:pt x="1639820" y="91439"/>
                  </a:lnTo>
                </a:path>
                <a:path w="331660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660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6604" h="649604">
                  <a:moveTo>
                    <a:pt x="1969004" y="91439"/>
                  </a:moveTo>
                  <a:lnTo>
                    <a:pt x="1975100" y="91439"/>
                  </a:lnTo>
                </a:path>
                <a:path w="331660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660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6604" h="649604">
                  <a:moveTo>
                    <a:pt x="2304284" y="91439"/>
                  </a:moveTo>
                  <a:lnTo>
                    <a:pt x="2310380" y="91439"/>
                  </a:lnTo>
                </a:path>
                <a:path w="331660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6604" h="649604">
                  <a:moveTo>
                    <a:pt x="2493260" y="91439"/>
                  </a:moveTo>
                  <a:lnTo>
                    <a:pt x="2554220" y="91439"/>
                  </a:lnTo>
                </a:path>
                <a:path w="3316604" h="649604">
                  <a:moveTo>
                    <a:pt x="2639564" y="91439"/>
                  </a:moveTo>
                  <a:lnTo>
                    <a:pt x="2645660" y="91439"/>
                  </a:lnTo>
                </a:path>
                <a:path w="331660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660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6604" h="649604">
                  <a:moveTo>
                    <a:pt x="2865116" y="91439"/>
                  </a:moveTo>
                  <a:lnTo>
                    <a:pt x="2932172" y="91439"/>
                  </a:lnTo>
                </a:path>
                <a:path w="3316604" h="649604">
                  <a:moveTo>
                    <a:pt x="2974844" y="91439"/>
                  </a:moveTo>
                  <a:lnTo>
                    <a:pt x="2980940" y="91439"/>
                  </a:lnTo>
                </a:path>
                <a:path w="331660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6604" h="649604">
                  <a:moveTo>
                    <a:pt x="3108956" y="91439"/>
                  </a:moveTo>
                  <a:lnTo>
                    <a:pt x="3176012" y="91439"/>
                  </a:lnTo>
                </a:path>
                <a:path w="3316604" h="649604">
                  <a:moveTo>
                    <a:pt x="3200396" y="91439"/>
                  </a:moveTo>
                  <a:lnTo>
                    <a:pt x="3267452" y="91439"/>
                  </a:lnTo>
                </a:path>
                <a:path w="3316604" h="649604">
                  <a:moveTo>
                    <a:pt x="3310124" y="91439"/>
                  </a:moveTo>
                  <a:lnTo>
                    <a:pt x="3316220" y="91439"/>
                  </a:lnTo>
                </a:path>
                <a:path w="331660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660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660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660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660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660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660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660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660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660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660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660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660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660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660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6604" h="649604">
                  <a:moveTo>
                    <a:pt x="1298444" y="100584"/>
                  </a:moveTo>
                  <a:lnTo>
                    <a:pt x="1304540" y="100584"/>
                  </a:lnTo>
                </a:path>
                <a:path w="331660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660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6604" h="649604">
                  <a:moveTo>
                    <a:pt x="1633724" y="100584"/>
                  </a:moveTo>
                  <a:lnTo>
                    <a:pt x="1639820" y="100584"/>
                  </a:lnTo>
                </a:path>
                <a:path w="331660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660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6604" h="649604">
                  <a:moveTo>
                    <a:pt x="1969004" y="100584"/>
                  </a:moveTo>
                  <a:lnTo>
                    <a:pt x="1975100" y="100584"/>
                  </a:lnTo>
                </a:path>
                <a:path w="331660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660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6604" h="649604">
                  <a:moveTo>
                    <a:pt x="2304284" y="100584"/>
                  </a:moveTo>
                  <a:lnTo>
                    <a:pt x="2310380" y="100584"/>
                  </a:lnTo>
                </a:path>
                <a:path w="331660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660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6604" h="649604">
                  <a:moveTo>
                    <a:pt x="2529836" y="100584"/>
                  </a:moveTo>
                  <a:lnTo>
                    <a:pt x="2560316" y="100584"/>
                  </a:lnTo>
                </a:path>
                <a:path w="3316604" h="649604">
                  <a:moveTo>
                    <a:pt x="2639564" y="100584"/>
                  </a:moveTo>
                  <a:lnTo>
                    <a:pt x="2645660" y="100584"/>
                  </a:lnTo>
                </a:path>
                <a:path w="331660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660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6604" h="649604">
                  <a:moveTo>
                    <a:pt x="2865116" y="100584"/>
                  </a:moveTo>
                  <a:lnTo>
                    <a:pt x="2889500" y="100584"/>
                  </a:lnTo>
                </a:path>
                <a:path w="3316604" h="649604">
                  <a:moveTo>
                    <a:pt x="2907788" y="100584"/>
                  </a:moveTo>
                  <a:lnTo>
                    <a:pt x="2938268" y="100584"/>
                  </a:lnTo>
                </a:path>
                <a:path w="3316604" h="649604">
                  <a:moveTo>
                    <a:pt x="2974844" y="100584"/>
                  </a:moveTo>
                  <a:lnTo>
                    <a:pt x="2980940" y="100584"/>
                  </a:lnTo>
                </a:path>
                <a:path w="331660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660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660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6604" h="649604">
                  <a:moveTo>
                    <a:pt x="3200396" y="100584"/>
                  </a:moveTo>
                  <a:lnTo>
                    <a:pt x="3224780" y="100584"/>
                  </a:lnTo>
                </a:path>
                <a:path w="3316604" h="649604">
                  <a:moveTo>
                    <a:pt x="0" y="109727"/>
                  </a:moveTo>
                  <a:lnTo>
                    <a:pt x="24383" y="109727"/>
                  </a:lnTo>
                </a:path>
                <a:path w="331660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660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660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660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660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660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660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660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660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660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660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660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660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660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6604" h="649604">
                  <a:moveTo>
                    <a:pt x="1298444" y="109727"/>
                  </a:moveTo>
                  <a:lnTo>
                    <a:pt x="1304540" y="109727"/>
                  </a:lnTo>
                </a:path>
                <a:path w="331660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660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6604" h="649604">
                  <a:moveTo>
                    <a:pt x="1633724" y="109727"/>
                  </a:moveTo>
                  <a:lnTo>
                    <a:pt x="1639820" y="109727"/>
                  </a:lnTo>
                </a:path>
                <a:path w="331660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660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6604" h="649604">
                  <a:moveTo>
                    <a:pt x="1969004" y="109727"/>
                  </a:moveTo>
                  <a:lnTo>
                    <a:pt x="1975100" y="109727"/>
                  </a:lnTo>
                </a:path>
                <a:path w="331660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660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6604" h="649604">
                  <a:moveTo>
                    <a:pt x="2304284" y="109727"/>
                  </a:moveTo>
                  <a:lnTo>
                    <a:pt x="2310380" y="109727"/>
                  </a:lnTo>
                </a:path>
                <a:path w="331660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660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6604" h="649604">
                  <a:moveTo>
                    <a:pt x="2535932" y="109727"/>
                  </a:moveTo>
                  <a:lnTo>
                    <a:pt x="2560316" y="109727"/>
                  </a:lnTo>
                </a:path>
                <a:path w="3316604" h="649604">
                  <a:moveTo>
                    <a:pt x="2639564" y="109727"/>
                  </a:moveTo>
                  <a:lnTo>
                    <a:pt x="2645660" y="109727"/>
                  </a:lnTo>
                </a:path>
                <a:path w="331660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660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6604" h="649604">
                  <a:moveTo>
                    <a:pt x="2859020" y="109727"/>
                  </a:moveTo>
                  <a:lnTo>
                    <a:pt x="2883404" y="109727"/>
                  </a:lnTo>
                </a:path>
                <a:path w="3316604" h="649604">
                  <a:moveTo>
                    <a:pt x="2913884" y="109727"/>
                  </a:moveTo>
                  <a:lnTo>
                    <a:pt x="2938268" y="109727"/>
                  </a:lnTo>
                </a:path>
                <a:path w="3316604" h="649604">
                  <a:moveTo>
                    <a:pt x="2974844" y="109727"/>
                  </a:moveTo>
                  <a:lnTo>
                    <a:pt x="2980940" y="109727"/>
                  </a:lnTo>
                </a:path>
                <a:path w="331660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660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660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6604" h="649604">
                  <a:moveTo>
                    <a:pt x="3200396" y="109727"/>
                  </a:moveTo>
                  <a:lnTo>
                    <a:pt x="3218684" y="109727"/>
                  </a:lnTo>
                </a:path>
                <a:path w="3316604" h="649604">
                  <a:moveTo>
                    <a:pt x="3310124" y="109727"/>
                  </a:moveTo>
                  <a:lnTo>
                    <a:pt x="3316220" y="109727"/>
                  </a:lnTo>
                </a:path>
                <a:path w="3316604" h="649604">
                  <a:moveTo>
                    <a:pt x="0" y="118872"/>
                  </a:moveTo>
                  <a:lnTo>
                    <a:pt x="24383" y="118872"/>
                  </a:lnTo>
                </a:path>
                <a:path w="331660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660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660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660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660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660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660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660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660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660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660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660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660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6604" h="649604">
                  <a:moveTo>
                    <a:pt x="1298444" y="118872"/>
                  </a:moveTo>
                  <a:lnTo>
                    <a:pt x="1304540" y="118872"/>
                  </a:lnTo>
                </a:path>
                <a:path w="331660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660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6604" h="649604">
                  <a:moveTo>
                    <a:pt x="1633724" y="118872"/>
                  </a:moveTo>
                  <a:lnTo>
                    <a:pt x="1639820" y="118872"/>
                  </a:lnTo>
                </a:path>
                <a:path w="331660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660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6604" h="649604">
                  <a:moveTo>
                    <a:pt x="1969004" y="118872"/>
                  </a:moveTo>
                  <a:lnTo>
                    <a:pt x="1975100" y="118872"/>
                  </a:lnTo>
                </a:path>
                <a:path w="331660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660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6604" h="649604">
                  <a:moveTo>
                    <a:pt x="2304284" y="118872"/>
                  </a:moveTo>
                  <a:lnTo>
                    <a:pt x="2310380" y="118872"/>
                  </a:lnTo>
                </a:path>
                <a:path w="331660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660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6604" h="649604">
                  <a:moveTo>
                    <a:pt x="2639564" y="118872"/>
                  </a:moveTo>
                  <a:lnTo>
                    <a:pt x="2645660" y="118872"/>
                  </a:lnTo>
                </a:path>
                <a:path w="331660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660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6604" h="649604">
                  <a:moveTo>
                    <a:pt x="2859020" y="118872"/>
                  </a:moveTo>
                  <a:lnTo>
                    <a:pt x="2883404" y="118872"/>
                  </a:lnTo>
                </a:path>
                <a:path w="3316604" h="649604">
                  <a:moveTo>
                    <a:pt x="2913884" y="118872"/>
                  </a:moveTo>
                  <a:lnTo>
                    <a:pt x="2938268" y="118872"/>
                  </a:lnTo>
                </a:path>
                <a:path w="3316604" h="649604">
                  <a:moveTo>
                    <a:pt x="2974844" y="118872"/>
                  </a:moveTo>
                  <a:lnTo>
                    <a:pt x="2980940" y="118872"/>
                  </a:lnTo>
                </a:path>
                <a:path w="331660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660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660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6604" h="649604">
                  <a:moveTo>
                    <a:pt x="3200396" y="118872"/>
                  </a:moveTo>
                  <a:lnTo>
                    <a:pt x="3218684" y="118872"/>
                  </a:lnTo>
                </a:path>
                <a:path w="3316604" h="649604">
                  <a:moveTo>
                    <a:pt x="3310124" y="118872"/>
                  </a:moveTo>
                  <a:lnTo>
                    <a:pt x="3316220" y="118872"/>
                  </a:lnTo>
                </a:path>
                <a:path w="331660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660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660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660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660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660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6604" h="649604">
                  <a:moveTo>
                    <a:pt x="341375" y="128015"/>
                  </a:moveTo>
                  <a:lnTo>
                    <a:pt x="365759" y="128015"/>
                  </a:lnTo>
                </a:path>
                <a:path w="3316604" h="649604">
                  <a:moveTo>
                    <a:pt x="371856" y="128015"/>
                  </a:moveTo>
                  <a:lnTo>
                    <a:pt x="390144" y="128015"/>
                  </a:lnTo>
                </a:path>
                <a:path w="331660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660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660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660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660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660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660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660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660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6604" h="649604">
                  <a:moveTo>
                    <a:pt x="1298444" y="128015"/>
                  </a:moveTo>
                  <a:lnTo>
                    <a:pt x="1304540" y="128015"/>
                  </a:lnTo>
                </a:path>
                <a:path w="331660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660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660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6604" h="649604">
                  <a:moveTo>
                    <a:pt x="1633724" y="128015"/>
                  </a:moveTo>
                  <a:lnTo>
                    <a:pt x="1639820" y="128015"/>
                  </a:lnTo>
                </a:path>
                <a:path w="331660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660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660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6604" h="649604">
                  <a:moveTo>
                    <a:pt x="1969004" y="128015"/>
                  </a:moveTo>
                  <a:lnTo>
                    <a:pt x="1975100" y="128015"/>
                  </a:lnTo>
                </a:path>
                <a:path w="331660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660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660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6604" h="649604">
                  <a:moveTo>
                    <a:pt x="2304284" y="128015"/>
                  </a:moveTo>
                  <a:lnTo>
                    <a:pt x="2310380" y="128015"/>
                  </a:lnTo>
                </a:path>
                <a:path w="331660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660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6604" h="649604">
                  <a:moveTo>
                    <a:pt x="2639564" y="128015"/>
                  </a:moveTo>
                  <a:lnTo>
                    <a:pt x="2645660" y="128015"/>
                  </a:lnTo>
                </a:path>
                <a:path w="331660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660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660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6604" h="649604">
                  <a:moveTo>
                    <a:pt x="2913884" y="128015"/>
                  </a:moveTo>
                  <a:lnTo>
                    <a:pt x="2938268" y="128015"/>
                  </a:lnTo>
                </a:path>
                <a:path w="3316604" h="649604">
                  <a:moveTo>
                    <a:pt x="2974844" y="128015"/>
                  </a:moveTo>
                  <a:lnTo>
                    <a:pt x="2980940" y="128015"/>
                  </a:lnTo>
                </a:path>
                <a:path w="331660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660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660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6604" h="649604">
                  <a:moveTo>
                    <a:pt x="3200396" y="128015"/>
                  </a:moveTo>
                  <a:lnTo>
                    <a:pt x="3218684" y="128015"/>
                  </a:lnTo>
                </a:path>
                <a:path w="3316604" h="649604">
                  <a:moveTo>
                    <a:pt x="3224780" y="128015"/>
                  </a:moveTo>
                  <a:lnTo>
                    <a:pt x="3255260" y="128015"/>
                  </a:lnTo>
                </a:path>
                <a:path w="3316604" h="649604">
                  <a:moveTo>
                    <a:pt x="3310124" y="128015"/>
                  </a:moveTo>
                  <a:lnTo>
                    <a:pt x="3316220" y="128015"/>
                  </a:lnTo>
                </a:path>
                <a:path w="331660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660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660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660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660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6604" h="649604">
                  <a:moveTo>
                    <a:pt x="371856" y="137160"/>
                  </a:moveTo>
                  <a:lnTo>
                    <a:pt x="390144" y="137160"/>
                  </a:lnTo>
                </a:path>
                <a:path w="331660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660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660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660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660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660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660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660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6604" h="649604">
                  <a:moveTo>
                    <a:pt x="1298444" y="137160"/>
                  </a:moveTo>
                  <a:lnTo>
                    <a:pt x="1304540" y="137160"/>
                  </a:lnTo>
                </a:path>
                <a:path w="331660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660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6604" h="649604">
                  <a:moveTo>
                    <a:pt x="1633724" y="137160"/>
                  </a:moveTo>
                  <a:lnTo>
                    <a:pt x="1639820" y="137160"/>
                  </a:lnTo>
                </a:path>
                <a:path w="331660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660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6604" h="649604">
                  <a:moveTo>
                    <a:pt x="1969004" y="137160"/>
                  </a:moveTo>
                  <a:lnTo>
                    <a:pt x="1975100" y="137160"/>
                  </a:lnTo>
                </a:path>
                <a:path w="331660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660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6604" h="649604">
                  <a:moveTo>
                    <a:pt x="2304284" y="137160"/>
                  </a:moveTo>
                  <a:lnTo>
                    <a:pt x="2310380" y="137160"/>
                  </a:lnTo>
                </a:path>
                <a:path w="331660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6604" h="649604">
                  <a:moveTo>
                    <a:pt x="2481068" y="137160"/>
                  </a:moveTo>
                  <a:lnTo>
                    <a:pt x="2548124" y="137160"/>
                  </a:lnTo>
                </a:path>
                <a:path w="3316604" h="649604">
                  <a:moveTo>
                    <a:pt x="2639564" y="137160"/>
                  </a:moveTo>
                  <a:lnTo>
                    <a:pt x="2645660" y="137160"/>
                  </a:lnTo>
                </a:path>
                <a:path w="331660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660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660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6604" h="649604">
                  <a:moveTo>
                    <a:pt x="2907788" y="137160"/>
                  </a:moveTo>
                  <a:lnTo>
                    <a:pt x="2932172" y="137160"/>
                  </a:lnTo>
                </a:path>
                <a:path w="3316604" h="649604">
                  <a:moveTo>
                    <a:pt x="2974844" y="137160"/>
                  </a:moveTo>
                  <a:lnTo>
                    <a:pt x="2980940" y="137160"/>
                  </a:lnTo>
                </a:path>
                <a:path w="331660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6604" h="649604">
                  <a:moveTo>
                    <a:pt x="3102860" y="137160"/>
                  </a:moveTo>
                  <a:lnTo>
                    <a:pt x="3176012" y="137160"/>
                  </a:lnTo>
                </a:path>
                <a:path w="3316604" h="649604">
                  <a:moveTo>
                    <a:pt x="3194300" y="137160"/>
                  </a:moveTo>
                  <a:lnTo>
                    <a:pt x="3267452" y="137160"/>
                  </a:lnTo>
                </a:path>
                <a:path w="3316604" h="649604">
                  <a:moveTo>
                    <a:pt x="3310124" y="137160"/>
                  </a:moveTo>
                  <a:lnTo>
                    <a:pt x="3316220" y="137160"/>
                  </a:lnTo>
                </a:path>
                <a:path w="331660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660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660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660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660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660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6604" h="649604">
                  <a:moveTo>
                    <a:pt x="371856" y="146303"/>
                  </a:moveTo>
                  <a:lnTo>
                    <a:pt x="390144" y="146303"/>
                  </a:lnTo>
                </a:path>
                <a:path w="331660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660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660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660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660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660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660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660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660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6604" h="649604">
                  <a:moveTo>
                    <a:pt x="1298444" y="146303"/>
                  </a:moveTo>
                  <a:lnTo>
                    <a:pt x="1304540" y="146303"/>
                  </a:lnTo>
                </a:path>
                <a:path w="331660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660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660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6604" h="649604">
                  <a:moveTo>
                    <a:pt x="1633724" y="146303"/>
                  </a:moveTo>
                  <a:lnTo>
                    <a:pt x="1639820" y="146303"/>
                  </a:lnTo>
                </a:path>
                <a:path w="331660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660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660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6604" h="649604">
                  <a:moveTo>
                    <a:pt x="1969004" y="146303"/>
                  </a:moveTo>
                  <a:lnTo>
                    <a:pt x="1975100" y="146303"/>
                  </a:lnTo>
                </a:path>
                <a:path w="331660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660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660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6604" h="649604">
                  <a:moveTo>
                    <a:pt x="2304284" y="146303"/>
                  </a:moveTo>
                  <a:lnTo>
                    <a:pt x="2310380" y="146303"/>
                  </a:lnTo>
                </a:path>
                <a:path w="331660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6604" h="649604">
                  <a:moveTo>
                    <a:pt x="2481068" y="146303"/>
                  </a:moveTo>
                  <a:lnTo>
                    <a:pt x="2554220" y="146303"/>
                  </a:lnTo>
                </a:path>
                <a:path w="3316604" h="649604">
                  <a:moveTo>
                    <a:pt x="2639564" y="146303"/>
                  </a:moveTo>
                  <a:lnTo>
                    <a:pt x="2645660" y="146303"/>
                  </a:lnTo>
                </a:path>
                <a:path w="331660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660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6604" h="649604">
                  <a:moveTo>
                    <a:pt x="2901692" y="146303"/>
                  </a:moveTo>
                  <a:lnTo>
                    <a:pt x="2932172" y="146303"/>
                  </a:lnTo>
                </a:path>
                <a:path w="3316604" h="649604">
                  <a:moveTo>
                    <a:pt x="2974844" y="146303"/>
                  </a:moveTo>
                  <a:lnTo>
                    <a:pt x="2980940" y="146303"/>
                  </a:lnTo>
                </a:path>
                <a:path w="331660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660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6604" h="649604">
                  <a:moveTo>
                    <a:pt x="3151628" y="146303"/>
                  </a:moveTo>
                  <a:lnTo>
                    <a:pt x="3176012" y="146303"/>
                  </a:lnTo>
                </a:path>
                <a:path w="3316604" h="649604">
                  <a:moveTo>
                    <a:pt x="3194300" y="146303"/>
                  </a:moveTo>
                  <a:lnTo>
                    <a:pt x="3218684" y="146303"/>
                  </a:lnTo>
                </a:path>
                <a:path w="3316604" h="649604">
                  <a:moveTo>
                    <a:pt x="3243068" y="146303"/>
                  </a:moveTo>
                  <a:lnTo>
                    <a:pt x="3267452" y="146303"/>
                  </a:lnTo>
                </a:path>
                <a:path w="3316604" h="649604">
                  <a:moveTo>
                    <a:pt x="3310124" y="146303"/>
                  </a:moveTo>
                  <a:lnTo>
                    <a:pt x="3316220" y="146303"/>
                  </a:lnTo>
                </a:path>
                <a:path w="331660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660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660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660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6604" h="649604">
                  <a:moveTo>
                    <a:pt x="371856" y="155448"/>
                  </a:moveTo>
                  <a:lnTo>
                    <a:pt x="390144" y="155448"/>
                  </a:lnTo>
                </a:path>
                <a:path w="331660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660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660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660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660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660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660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660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660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6604" h="649604">
                  <a:moveTo>
                    <a:pt x="1298444" y="155448"/>
                  </a:moveTo>
                  <a:lnTo>
                    <a:pt x="1304540" y="155448"/>
                  </a:lnTo>
                </a:path>
                <a:path w="331660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660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6604" h="649604">
                  <a:moveTo>
                    <a:pt x="1633724" y="155448"/>
                  </a:moveTo>
                  <a:lnTo>
                    <a:pt x="1639820" y="155448"/>
                  </a:lnTo>
                </a:path>
                <a:path w="331660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660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6604" h="649604">
                  <a:moveTo>
                    <a:pt x="1969004" y="155448"/>
                  </a:moveTo>
                  <a:lnTo>
                    <a:pt x="1975100" y="155448"/>
                  </a:lnTo>
                </a:path>
                <a:path w="331660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660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6604" h="649604">
                  <a:moveTo>
                    <a:pt x="2304284" y="155448"/>
                  </a:moveTo>
                  <a:lnTo>
                    <a:pt x="2310380" y="155448"/>
                  </a:lnTo>
                </a:path>
                <a:path w="331660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660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6604" h="649604">
                  <a:moveTo>
                    <a:pt x="2529836" y="155448"/>
                  </a:moveTo>
                  <a:lnTo>
                    <a:pt x="2554220" y="155448"/>
                  </a:lnTo>
                </a:path>
                <a:path w="3316604" h="649604">
                  <a:moveTo>
                    <a:pt x="2639564" y="155448"/>
                  </a:moveTo>
                  <a:lnTo>
                    <a:pt x="2645660" y="155448"/>
                  </a:lnTo>
                </a:path>
                <a:path w="331660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660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6604" h="649604">
                  <a:moveTo>
                    <a:pt x="2895596" y="155448"/>
                  </a:moveTo>
                  <a:lnTo>
                    <a:pt x="2926076" y="155448"/>
                  </a:lnTo>
                </a:path>
                <a:path w="3316604" h="649604">
                  <a:moveTo>
                    <a:pt x="2974844" y="155448"/>
                  </a:moveTo>
                  <a:lnTo>
                    <a:pt x="2980940" y="155448"/>
                  </a:lnTo>
                </a:path>
                <a:path w="331660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6604" h="649604">
                  <a:moveTo>
                    <a:pt x="3157724" y="155448"/>
                  </a:moveTo>
                  <a:lnTo>
                    <a:pt x="3182108" y="155448"/>
                  </a:lnTo>
                </a:path>
                <a:path w="3316604" h="649604">
                  <a:moveTo>
                    <a:pt x="3249164" y="155448"/>
                  </a:moveTo>
                  <a:lnTo>
                    <a:pt x="3273548" y="155448"/>
                  </a:lnTo>
                </a:path>
                <a:path w="3316604" h="649604">
                  <a:moveTo>
                    <a:pt x="3310124" y="155448"/>
                  </a:moveTo>
                  <a:lnTo>
                    <a:pt x="3316220" y="155448"/>
                  </a:lnTo>
                </a:path>
                <a:path w="3316604" h="649604">
                  <a:moveTo>
                    <a:pt x="30480" y="164591"/>
                  </a:moveTo>
                  <a:lnTo>
                    <a:pt x="60960" y="164591"/>
                  </a:lnTo>
                </a:path>
                <a:path w="331660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660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660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6604" h="649604">
                  <a:moveTo>
                    <a:pt x="371856" y="164591"/>
                  </a:moveTo>
                  <a:lnTo>
                    <a:pt x="390144" y="164591"/>
                  </a:lnTo>
                </a:path>
                <a:path w="331660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660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660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660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660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660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660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660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660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6604" h="649604">
                  <a:moveTo>
                    <a:pt x="1298444" y="164591"/>
                  </a:moveTo>
                  <a:lnTo>
                    <a:pt x="1304540" y="164591"/>
                  </a:lnTo>
                </a:path>
                <a:path w="331660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660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6604" h="649604">
                  <a:moveTo>
                    <a:pt x="1633724" y="164591"/>
                  </a:moveTo>
                  <a:lnTo>
                    <a:pt x="1639820" y="164591"/>
                  </a:lnTo>
                </a:path>
                <a:path w="331660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660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6604" h="649604">
                  <a:moveTo>
                    <a:pt x="1969004" y="164591"/>
                  </a:moveTo>
                  <a:lnTo>
                    <a:pt x="1975100" y="164591"/>
                  </a:lnTo>
                </a:path>
                <a:path w="331660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660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6604" h="649604">
                  <a:moveTo>
                    <a:pt x="2304284" y="164591"/>
                  </a:moveTo>
                  <a:lnTo>
                    <a:pt x="2310380" y="164591"/>
                  </a:lnTo>
                </a:path>
                <a:path w="331660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660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6604" h="649604">
                  <a:moveTo>
                    <a:pt x="2535932" y="164591"/>
                  </a:moveTo>
                  <a:lnTo>
                    <a:pt x="2560316" y="164591"/>
                  </a:lnTo>
                </a:path>
                <a:path w="3316604" h="649604">
                  <a:moveTo>
                    <a:pt x="2639564" y="164591"/>
                  </a:moveTo>
                  <a:lnTo>
                    <a:pt x="2645660" y="164591"/>
                  </a:lnTo>
                </a:path>
                <a:path w="331660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660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6604" h="649604">
                  <a:moveTo>
                    <a:pt x="2889500" y="164591"/>
                  </a:moveTo>
                  <a:lnTo>
                    <a:pt x="2919980" y="164591"/>
                  </a:lnTo>
                </a:path>
                <a:path w="3316604" h="649604">
                  <a:moveTo>
                    <a:pt x="2974844" y="164591"/>
                  </a:moveTo>
                  <a:lnTo>
                    <a:pt x="2980940" y="164591"/>
                  </a:lnTo>
                </a:path>
                <a:path w="331660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6604" h="649604">
                  <a:moveTo>
                    <a:pt x="3157724" y="164591"/>
                  </a:moveTo>
                  <a:lnTo>
                    <a:pt x="3182108" y="164591"/>
                  </a:lnTo>
                </a:path>
                <a:path w="3316604" h="649604">
                  <a:moveTo>
                    <a:pt x="3249164" y="164591"/>
                  </a:moveTo>
                  <a:lnTo>
                    <a:pt x="3273548" y="164591"/>
                  </a:lnTo>
                </a:path>
                <a:path w="331660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660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660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660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6604" h="649604">
                  <a:moveTo>
                    <a:pt x="371856" y="173736"/>
                  </a:moveTo>
                  <a:lnTo>
                    <a:pt x="390144" y="173736"/>
                  </a:lnTo>
                </a:path>
                <a:path w="331660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660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660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660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660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660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660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660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660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6604" h="649604">
                  <a:moveTo>
                    <a:pt x="1298444" y="173736"/>
                  </a:moveTo>
                  <a:lnTo>
                    <a:pt x="1304540" y="173736"/>
                  </a:lnTo>
                </a:path>
                <a:path w="331660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660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6604" h="649604">
                  <a:moveTo>
                    <a:pt x="1633724" y="173736"/>
                  </a:moveTo>
                  <a:lnTo>
                    <a:pt x="1639820" y="173736"/>
                  </a:lnTo>
                </a:path>
                <a:path w="331660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660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6604" h="649604">
                  <a:moveTo>
                    <a:pt x="1969004" y="173736"/>
                  </a:moveTo>
                  <a:lnTo>
                    <a:pt x="1975100" y="173736"/>
                  </a:lnTo>
                </a:path>
                <a:path w="331660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660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6604" h="649604">
                  <a:moveTo>
                    <a:pt x="2304284" y="173736"/>
                  </a:moveTo>
                  <a:lnTo>
                    <a:pt x="2310380" y="173736"/>
                  </a:lnTo>
                </a:path>
                <a:path w="331660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660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6604" h="649604">
                  <a:moveTo>
                    <a:pt x="2535932" y="173736"/>
                  </a:moveTo>
                  <a:lnTo>
                    <a:pt x="2560316" y="173736"/>
                  </a:lnTo>
                </a:path>
                <a:path w="3316604" h="649604">
                  <a:moveTo>
                    <a:pt x="2639564" y="173736"/>
                  </a:moveTo>
                  <a:lnTo>
                    <a:pt x="2645660" y="173736"/>
                  </a:lnTo>
                </a:path>
                <a:path w="331660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660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6604" h="649604">
                  <a:moveTo>
                    <a:pt x="2883404" y="173736"/>
                  </a:moveTo>
                  <a:lnTo>
                    <a:pt x="2913884" y="173736"/>
                  </a:lnTo>
                </a:path>
                <a:path w="3316604" h="649604">
                  <a:moveTo>
                    <a:pt x="2974844" y="173736"/>
                  </a:moveTo>
                  <a:lnTo>
                    <a:pt x="2980940" y="173736"/>
                  </a:lnTo>
                </a:path>
                <a:path w="331660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6604" h="649604">
                  <a:moveTo>
                    <a:pt x="3157724" y="173736"/>
                  </a:moveTo>
                  <a:lnTo>
                    <a:pt x="3182108" y="173736"/>
                  </a:lnTo>
                </a:path>
                <a:path w="3316604" h="649604">
                  <a:moveTo>
                    <a:pt x="3249164" y="173736"/>
                  </a:moveTo>
                  <a:lnTo>
                    <a:pt x="3273548" y="173736"/>
                  </a:lnTo>
                </a:path>
                <a:path w="3316604" h="649604">
                  <a:moveTo>
                    <a:pt x="3310124" y="173736"/>
                  </a:moveTo>
                  <a:lnTo>
                    <a:pt x="3316220" y="173736"/>
                  </a:lnTo>
                </a:path>
                <a:path w="331660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660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660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660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6604" h="649604">
                  <a:moveTo>
                    <a:pt x="371856" y="182879"/>
                  </a:moveTo>
                  <a:lnTo>
                    <a:pt x="390144" y="182879"/>
                  </a:lnTo>
                </a:path>
                <a:path w="331660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660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660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660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660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660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660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660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660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6604" h="649604">
                  <a:moveTo>
                    <a:pt x="1298444" y="182879"/>
                  </a:moveTo>
                  <a:lnTo>
                    <a:pt x="1304540" y="182879"/>
                  </a:lnTo>
                </a:path>
                <a:path w="331660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660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6604" h="649604">
                  <a:moveTo>
                    <a:pt x="1633724" y="182879"/>
                  </a:moveTo>
                  <a:lnTo>
                    <a:pt x="1639820" y="182879"/>
                  </a:lnTo>
                </a:path>
                <a:path w="331660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660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6604" h="649604">
                  <a:moveTo>
                    <a:pt x="1969004" y="182879"/>
                  </a:moveTo>
                  <a:lnTo>
                    <a:pt x="1975100" y="182879"/>
                  </a:lnTo>
                </a:path>
                <a:path w="331660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660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6604" h="649604">
                  <a:moveTo>
                    <a:pt x="2304284" y="182879"/>
                  </a:moveTo>
                  <a:lnTo>
                    <a:pt x="2310380" y="182879"/>
                  </a:lnTo>
                </a:path>
                <a:path w="331660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660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6604" h="649604">
                  <a:moveTo>
                    <a:pt x="2535932" y="182879"/>
                  </a:moveTo>
                  <a:lnTo>
                    <a:pt x="2560316" y="182879"/>
                  </a:lnTo>
                </a:path>
                <a:path w="3316604" h="649604">
                  <a:moveTo>
                    <a:pt x="2639564" y="182879"/>
                  </a:moveTo>
                  <a:lnTo>
                    <a:pt x="2645660" y="182879"/>
                  </a:lnTo>
                </a:path>
                <a:path w="331660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660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6604" h="649604">
                  <a:moveTo>
                    <a:pt x="2877308" y="182879"/>
                  </a:moveTo>
                  <a:lnTo>
                    <a:pt x="2907788" y="182879"/>
                  </a:lnTo>
                </a:path>
                <a:path w="3316604" h="649604">
                  <a:moveTo>
                    <a:pt x="2974844" y="182879"/>
                  </a:moveTo>
                  <a:lnTo>
                    <a:pt x="2980940" y="182879"/>
                  </a:lnTo>
                </a:path>
                <a:path w="331660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6604" h="649604">
                  <a:moveTo>
                    <a:pt x="3157724" y="182879"/>
                  </a:moveTo>
                  <a:lnTo>
                    <a:pt x="3182108" y="182879"/>
                  </a:lnTo>
                </a:path>
                <a:path w="3316604" h="649604">
                  <a:moveTo>
                    <a:pt x="3249164" y="182879"/>
                  </a:moveTo>
                  <a:lnTo>
                    <a:pt x="3273548" y="182879"/>
                  </a:lnTo>
                </a:path>
                <a:path w="3316604" h="649604">
                  <a:moveTo>
                    <a:pt x="3310124" y="182879"/>
                  </a:moveTo>
                  <a:lnTo>
                    <a:pt x="3316220" y="182879"/>
                  </a:lnTo>
                </a:path>
                <a:path w="331660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660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660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660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6604" h="649604">
                  <a:moveTo>
                    <a:pt x="371856" y="192024"/>
                  </a:moveTo>
                  <a:lnTo>
                    <a:pt x="390144" y="192024"/>
                  </a:lnTo>
                </a:path>
                <a:path w="331660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660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660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660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660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660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660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660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660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6604" h="649604">
                  <a:moveTo>
                    <a:pt x="1298444" y="192024"/>
                  </a:moveTo>
                  <a:lnTo>
                    <a:pt x="1304540" y="192024"/>
                  </a:lnTo>
                </a:path>
                <a:path w="331660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660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6604" h="649604">
                  <a:moveTo>
                    <a:pt x="1633724" y="192024"/>
                  </a:moveTo>
                  <a:lnTo>
                    <a:pt x="1639820" y="192024"/>
                  </a:lnTo>
                </a:path>
                <a:path w="331660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660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6604" h="649604">
                  <a:moveTo>
                    <a:pt x="1969004" y="192024"/>
                  </a:moveTo>
                  <a:lnTo>
                    <a:pt x="1975100" y="192024"/>
                  </a:lnTo>
                </a:path>
                <a:path w="331660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660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6604" h="649604">
                  <a:moveTo>
                    <a:pt x="2304284" y="192024"/>
                  </a:moveTo>
                  <a:lnTo>
                    <a:pt x="2310380" y="192024"/>
                  </a:lnTo>
                </a:path>
                <a:path w="331660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660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6604" h="649604">
                  <a:moveTo>
                    <a:pt x="2535932" y="192024"/>
                  </a:moveTo>
                  <a:lnTo>
                    <a:pt x="2560316" y="192024"/>
                  </a:lnTo>
                </a:path>
                <a:path w="3316604" h="649604">
                  <a:moveTo>
                    <a:pt x="2639564" y="192024"/>
                  </a:moveTo>
                  <a:lnTo>
                    <a:pt x="2645660" y="192024"/>
                  </a:lnTo>
                </a:path>
                <a:path w="331660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660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6604" h="649604">
                  <a:moveTo>
                    <a:pt x="2871212" y="192024"/>
                  </a:moveTo>
                  <a:lnTo>
                    <a:pt x="2901692" y="192024"/>
                  </a:lnTo>
                </a:path>
                <a:path w="3316604" h="649604">
                  <a:moveTo>
                    <a:pt x="2974844" y="192024"/>
                  </a:moveTo>
                  <a:lnTo>
                    <a:pt x="2980940" y="192024"/>
                  </a:lnTo>
                </a:path>
                <a:path w="331660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6604" h="649604">
                  <a:moveTo>
                    <a:pt x="3157724" y="192024"/>
                  </a:moveTo>
                  <a:lnTo>
                    <a:pt x="3182108" y="192024"/>
                  </a:lnTo>
                </a:path>
                <a:path w="3316604" h="649604">
                  <a:moveTo>
                    <a:pt x="3249164" y="192024"/>
                  </a:moveTo>
                  <a:lnTo>
                    <a:pt x="3273548" y="192024"/>
                  </a:lnTo>
                </a:path>
                <a:path w="3316604" h="649604">
                  <a:moveTo>
                    <a:pt x="3310124" y="192024"/>
                  </a:moveTo>
                  <a:lnTo>
                    <a:pt x="3316220" y="192024"/>
                  </a:lnTo>
                </a:path>
                <a:path w="331660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660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660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660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660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660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6604" h="649604">
                  <a:moveTo>
                    <a:pt x="371856" y="201167"/>
                  </a:moveTo>
                  <a:lnTo>
                    <a:pt x="390144" y="201167"/>
                  </a:lnTo>
                </a:path>
                <a:path w="331660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660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660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660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660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660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660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660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660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660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6604" h="649604">
                  <a:moveTo>
                    <a:pt x="1298444" y="201167"/>
                  </a:moveTo>
                  <a:lnTo>
                    <a:pt x="1304540" y="201167"/>
                  </a:lnTo>
                </a:path>
                <a:path w="331660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660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660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6604" h="649604">
                  <a:moveTo>
                    <a:pt x="1633724" y="201167"/>
                  </a:moveTo>
                  <a:lnTo>
                    <a:pt x="1639820" y="201167"/>
                  </a:lnTo>
                </a:path>
                <a:path w="331660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660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660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6604" h="649604">
                  <a:moveTo>
                    <a:pt x="1969004" y="201167"/>
                  </a:moveTo>
                  <a:lnTo>
                    <a:pt x="1975100" y="201167"/>
                  </a:lnTo>
                </a:path>
                <a:path w="331660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660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660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6604" h="649604">
                  <a:moveTo>
                    <a:pt x="2304284" y="201167"/>
                  </a:moveTo>
                  <a:lnTo>
                    <a:pt x="2310380" y="201167"/>
                  </a:lnTo>
                </a:path>
                <a:path w="331660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660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6604" h="649604">
                  <a:moveTo>
                    <a:pt x="2535932" y="201167"/>
                  </a:moveTo>
                  <a:lnTo>
                    <a:pt x="2560316" y="201167"/>
                  </a:lnTo>
                </a:path>
                <a:path w="3316604" h="649604">
                  <a:moveTo>
                    <a:pt x="2639564" y="201167"/>
                  </a:moveTo>
                  <a:lnTo>
                    <a:pt x="2645660" y="201167"/>
                  </a:lnTo>
                </a:path>
                <a:path w="331660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660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6604" h="649604">
                  <a:moveTo>
                    <a:pt x="2871212" y="201167"/>
                  </a:moveTo>
                  <a:lnTo>
                    <a:pt x="2895596" y="201167"/>
                  </a:lnTo>
                </a:path>
                <a:path w="3316604" h="649604">
                  <a:moveTo>
                    <a:pt x="2974844" y="201167"/>
                  </a:moveTo>
                  <a:lnTo>
                    <a:pt x="2980940" y="201167"/>
                  </a:lnTo>
                </a:path>
                <a:path w="331660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660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6604" h="649604">
                  <a:moveTo>
                    <a:pt x="3157724" y="201167"/>
                  </a:moveTo>
                  <a:lnTo>
                    <a:pt x="3182108" y="201167"/>
                  </a:lnTo>
                </a:path>
                <a:path w="3316604" h="649604">
                  <a:moveTo>
                    <a:pt x="3194300" y="201167"/>
                  </a:moveTo>
                  <a:lnTo>
                    <a:pt x="3218684" y="201167"/>
                  </a:lnTo>
                </a:path>
                <a:path w="3316604" h="649604">
                  <a:moveTo>
                    <a:pt x="3249164" y="201167"/>
                  </a:moveTo>
                  <a:lnTo>
                    <a:pt x="3273548" y="201167"/>
                  </a:lnTo>
                </a:path>
                <a:path w="331660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660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660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660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660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660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6604" h="649604">
                  <a:moveTo>
                    <a:pt x="371856" y="210312"/>
                  </a:moveTo>
                  <a:lnTo>
                    <a:pt x="390144" y="210312"/>
                  </a:lnTo>
                </a:path>
                <a:path w="331660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660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660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660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660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660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660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660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660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660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6604" h="649604">
                  <a:moveTo>
                    <a:pt x="1298444" y="210312"/>
                  </a:moveTo>
                  <a:lnTo>
                    <a:pt x="1304540" y="210312"/>
                  </a:lnTo>
                </a:path>
                <a:path w="331660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660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660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6604" h="649604">
                  <a:moveTo>
                    <a:pt x="1633724" y="210312"/>
                  </a:moveTo>
                  <a:lnTo>
                    <a:pt x="1639820" y="210312"/>
                  </a:lnTo>
                </a:path>
                <a:path w="331660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660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660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6604" h="649604">
                  <a:moveTo>
                    <a:pt x="1969004" y="210312"/>
                  </a:moveTo>
                  <a:lnTo>
                    <a:pt x="1975100" y="210312"/>
                  </a:lnTo>
                </a:path>
                <a:path w="331660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660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660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6604" h="649604">
                  <a:moveTo>
                    <a:pt x="2304284" y="210312"/>
                  </a:moveTo>
                  <a:lnTo>
                    <a:pt x="2310380" y="210312"/>
                  </a:lnTo>
                </a:path>
                <a:path w="331660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660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6604" h="649604">
                  <a:moveTo>
                    <a:pt x="2529836" y="210312"/>
                  </a:moveTo>
                  <a:lnTo>
                    <a:pt x="2554220" y="210312"/>
                  </a:lnTo>
                </a:path>
                <a:path w="3316604" h="649604">
                  <a:moveTo>
                    <a:pt x="2639564" y="210312"/>
                  </a:moveTo>
                  <a:lnTo>
                    <a:pt x="2645660" y="210312"/>
                  </a:lnTo>
                </a:path>
                <a:path w="331660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660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6604" h="649604">
                  <a:moveTo>
                    <a:pt x="2865116" y="210312"/>
                  </a:moveTo>
                  <a:lnTo>
                    <a:pt x="2889500" y="210312"/>
                  </a:lnTo>
                </a:path>
                <a:path w="3316604" h="649604">
                  <a:moveTo>
                    <a:pt x="2974844" y="210312"/>
                  </a:moveTo>
                  <a:lnTo>
                    <a:pt x="2980940" y="210312"/>
                  </a:lnTo>
                </a:path>
                <a:path w="331660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660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6604" h="649604">
                  <a:moveTo>
                    <a:pt x="3151628" y="210312"/>
                  </a:moveTo>
                  <a:lnTo>
                    <a:pt x="3176012" y="210312"/>
                  </a:lnTo>
                </a:path>
                <a:path w="3316604" h="649604">
                  <a:moveTo>
                    <a:pt x="3194300" y="210312"/>
                  </a:moveTo>
                  <a:lnTo>
                    <a:pt x="3224780" y="210312"/>
                  </a:lnTo>
                </a:path>
                <a:path w="3316604" h="649604">
                  <a:moveTo>
                    <a:pt x="3243068" y="210312"/>
                  </a:moveTo>
                  <a:lnTo>
                    <a:pt x="3267452" y="210312"/>
                  </a:lnTo>
                </a:path>
                <a:path w="3316604" h="649604">
                  <a:moveTo>
                    <a:pt x="3310124" y="210312"/>
                  </a:moveTo>
                  <a:lnTo>
                    <a:pt x="3316220" y="210312"/>
                  </a:lnTo>
                </a:path>
                <a:path w="331660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660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660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660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6604" h="649604">
                  <a:moveTo>
                    <a:pt x="371856" y="219455"/>
                  </a:moveTo>
                  <a:lnTo>
                    <a:pt x="390144" y="219455"/>
                  </a:lnTo>
                </a:path>
                <a:path w="331660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660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660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660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660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660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660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660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6604" h="649604">
                  <a:moveTo>
                    <a:pt x="1298444" y="219455"/>
                  </a:moveTo>
                  <a:lnTo>
                    <a:pt x="1304540" y="219455"/>
                  </a:lnTo>
                </a:path>
                <a:path w="331660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660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6604" h="649604">
                  <a:moveTo>
                    <a:pt x="1633724" y="219455"/>
                  </a:moveTo>
                  <a:lnTo>
                    <a:pt x="1639820" y="219455"/>
                  </a:lnTo>
                </a:path>
                <a:path w="331660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660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6604" h="649604">
                  <a:moveTo>
                    <a:pt x="1969004" y="219455"/>
                  </a:moveTo>
                  <a:lnTo>
                    <a:pt x="1975100" y="219455"/>
                  </a:lnTo>
                </a:path>
                <a:path w="331660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660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6604" h="649604">
                  <a:moveTo>
                    <a:pt x="2304284" y="219455"/>
                  </a:moveTo>
                  <a:lnTo>
                    <a:pt x="2310380" y="219455"/>
                  </a:lnTo>
                </a:path>
                <a:path w="331660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6604" h="649604">
                  <a:moveTo>
                    <a:pt x="2493260" y="219455"/>
                  </a:moveTo>
                  <a:lnTo>
                    <a:pt x="2554220" y="219455"/>
                  </a:lnTo>
                </a:path>
                <a:path w="3316604" h="649604">
                  <a:moveTo>
                    <a:pt x="2639564" y="219455"/>
                  </a:moveTo>
                  <a:lnTo>
                    <a:pt x="2645660" y="219455"/>
                  </a:lnTo>
                </a:path>
                <a:path w="331660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660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6604" h="649604">
                  <a:moveTo>
                    <a:pt x="2865116" y="219455"/>
                  </a:moveTo>
                  <a:lnTo>
                    <a:pt x="2938268" y="219455"/>
                  </a:lnTo>
                </a:path>
                <a:path w="3316604" h="649604">
                  <a:moveTo>
                    <a:pt x="2974844" y="219455"/>
                  </a:moveTo>
                  <a:lnTo>
                    <a:pt x="2980940" y="219455"/>
                  </a:lnTo>
                </a:path>
                <a:path w="331660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6604" h="649604">
                  <a:moveTo>
                    <a:pt x="3108956" y="219455"/>
                  </a:moveTo>
                  <a:lnTo>
                    <a:pt x="3169916" y="219455"/>
                  </a:lnTo>
                </a:path>
                <a:path w="3316604" h="649604">
                  <a:moveTo>
                    <a:pt x="3200396" y="219455"/>
                  </a:moveTo>
                  <a:lnTo>
                    <a:pt x="3261356" y="219455"/>
                  </a:lnTo>
                </a:path>
                <a:path w="3316604" h="649604">
                  <a:moveTo>
                    <a:pt x="3310124" y="219455"/>
                  </a:moveTo>
                  <a:lnTo>
                    <a:pt x="3316220" y="219455"/>
                  </a:lnTo>
                </a:path>
                <a:path w="3316604" h="649604">
                  <a:moveTo>
                    <a:pt x="0" y="228600"/>
                  </a:moveTo>
                  <a:lnTo>
                    <a:pt x="73152" y="228600"/>
                  </a:lnTo>
                </a:path>
                <a:path w="331660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660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660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6604" h="649604">
                  <a:moveTo>
                    <a:pt x="371856" y="228600"/>
                  </a:moveTo>
                  <a:lnTo>
                    <a:pt x="390144" y="228600"/>
                  </a:lnTo>
                </a:path>
                <a:path w="331660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660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660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660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660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660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660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660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6604" h="649604">
                  <a:moveTo>
                    <a:pt x="1298444" y="228600"/>
                  </a:moveTo>
                  <a:lnTo>
                    <a:pt x="1304540" y="228600"/>
                  </a:lnTo>
                </a:path>
                <a:path w="331660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660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6604" h="649604">
                  <a:moveTo>
                    <a:pt x="1633724" y="228600"/>
                  </a:moveTo>
                  <a:lnTo>
                    <a:pt x="1639820" y="228600"/>
                  </a:lnTo>
                </a:path>
                <a:path w="331660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660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6604" h="649604">
                  <a:moveTo>
                    <a:pt x="1969004" y="228600"/>
                  </a:moveTo>
                  <a:lnTo>
                    <a:pt x="1975100" y="228600"/>
                  </a:lnTo>
                </a:path>
                <a:path w="331660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660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6604" h="649604">
                  <a:moveTo>
                    <a:pt x="2304284" y="228600"/>
                  </a:moveTo>
                  <a:lnTo>
                    <a:pt x="2310380" y="228600"/>
                  </a:lnTo>
                </a:path>
                <a:path w="331660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6604" h="649604">
                  <a:moveTo>
                    <a:pt x="2499356" y="228600"/>
                  </a:moveTo>
                  <a:lnTo>
                    <a:pt x="2548124" y="228600"/>
                  </a:lnTo>
                </a:path>
                <a:path w="3316604" h="649604">
                  <a:moveTo>
                    <a:pt x="2639564" y="228600"/>
                  </a:moveTo>
                  <a:lnTo>
                    <a:pt x="2645660" y="228600"/>
                  </a:lnTo>
                </a:path>
                <a:path w="331660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660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6604" h="649604">
                  <a:moveTo>
                    <a:pt x="2859020" y="228600"/>
                  </a:moveTo>
                  <a:lnTo>
                    <a:pt x="2938268" y="228600"/>
                  </a:lnTo>
                </a:path>
                <a:path w="3316604" h="649604">
                  <a:moveTo>
                    <a:pt x="2974844" y="228600"/>
                  </a:moveTo>
                  <a:lnTo>
                    <a:pt x="2980940" y="228600"/>
                  </a:lnTo>
                </a:path>
                <a:path w="331660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6604" h="649604">
                  <a:moveTo>
                    <a:pt x="3115052" y="228600"/>
                  </a:moveTo>
                  <a:lnTo>
                    <a:pt x="3169916" y="228600"/>
                  </a:lnTo>
                </a:path>
                <a:path w="3316604" h="649604">
                  <a:moveTo>
                    <a:pt x="3206492" y="228600"/>
                  </a:moveTo>
                  <a:lnTo>
                    <a:pt x="3261356" y="228600"/>
                  </a:lnTo>
                </a:path>
                <a:path w="3316604" h="649604">
                  <a:moveTo>
                    <a:pt x="3310124" y="228600"/>
                  </a:moveTo>
                  <a:lnTo>
                    <a:pt x="3316220" y="228600"/>
                  </a:lnTo>
                </a:path>
                <a:path w="331660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660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660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6604" h="649604">
                  <a:moveTo>
                    <a:pt x="1298444" y="237743"/>
                  </a:moveTo>
                  <a:lnTo>
                    <a:pt x="1304540" y="237743"/>
                  </a:lnTo>
                </a:path>
                <a:path w="3316604" h="649604">
                  <a:moveTo>
                    <a:pt x="1633724" y="237743"/>
                  </a:moveTo>
                  <a:lnTo>
                    <a:pt x="1639820" y="237743"/>
                  </a:lnTo>
                </a:path>
                <a:path w="3316604" h="649604">
                  <a:moveTo>
                    <a:pt x="1969004" y="237743"/>
                  </a:moveTo>
                  <a:lnTo>
                    <a:pt x="1975100" y="237743"/>
                  </a:lnTo>
                </a:path>
                <a:path w="3316604" h="649604">
                  <a:moveTo>
                    <a:pt x="2304284" y="237743"/>
                  </a:moveTo>
                  <a:lnTo>
                    <a:pt x="2310380" y="237743"/>
                  </a:lnTo>
                </a:path>
                <a:path w="3316604" h="649604">
                  <a:moveTo>
                    <a:pt x="2639564" y="237743"/>
                  </a:moveTo>
                  <a:lnTo>
                    <a:pt x="2645660" y="237743"/>
                  </a:lnTo>
                </a:path>
                <a:path w="3316604" h="649604">
                  <a:moveTo>
                    <a:pt x="2974844" y="237743"/>
                  </a:moveTo>
                  <a:lnTo>
                    <a:pt x="2980940" y="237743"/>
                  </a:lnTo>
                </a:path>
                <a:path w="3316604" h="649604">
                  <a:moveTo>
                    <a:pt x="3310124" y="237743"/>
                  </a:moveTo>
                  <a:lnTo>
                    <a:pt x="3316220" y="237743"/>
                  </a:lnTo>
                </a:path>
                <a:path w="331660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660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660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6604" h="649604">
                  <a:moveTo>
                    <a:pt x="1298444" y="246887"/>
                  </a:moveTo>
                  <a:lnTo>
                    <a:pt x="1304540" y="246887"/>
                  </a:lnTo>
                </a:path>
                <a:path w="3316604" h="649604">
                  <a:moveTo>
                    <a:pt x="1633724" y="246887"/>
                  </a:moveTo>
                  <a:lnTo>
                    <a:pt x="1639820" y="246887"/>
                  </a:lnTo>
                </a:path>
                <a:path w="3316604" h="649604">
                  <a:moveTo>
                    <a:pt x="1969004" y="246887"/>
                  </a:moveTo>
                  <a:lnTo>
                    <a:pt x="1975100" y="246887"/>
                  </a:lnTo>
                </a:path>
                <a:path w="3316604" h="649604">
                  <a:moveTo>
                    <a:pt x="2304284" y="246887"/>
                  </a:moveTo>
                  <a:lnTo>
                    <a:pt x="2310380" y="246887"/>
                  </a:lnTo>
                </a:path>
                <a:path w="3316604" h="649604">
                  <a:moveTo>
                    <a:pt x="2639564" y="246887"/>
                  </a:moveTo>
                  <a:lnTo>
                    <a:pt x="2645660" y="246887"/>
                  </a:lnTo>
                </a:path>
                <a:path w="3316604" h="649604">
                  <a:moveTo>
                    <a:pt x="2974844" y="246887"/>
                  </a:moveTo>
                  <a:lnTo>
                    <a:pt x="2980940" y="246887"/>
                  </a:lnTo>
                </a:path>
                <a:path w="3316604" h="649604">
                  <a:moveTo>
                    <a:pt x="3310124" y="246887"/>
                  </a:moveTo>
                  <a:lnTo>
                    <a:pt x="3316220" y="246887"/>
                  </a:lnTo>
                </a:path>
                <a:path w="331660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660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660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6604" h="649604">
                  <a:moveTo>
                    <a:pt x="1298444" y="256031"/>
                  </a:moveTo>
                  <a:lnTo>
                    <a:pt x="1304540" y="256031"/>
                  </a:lnTo>
                </a:path>
                <a:path w="3316604" h="649604">
                  <a:moveTo>
                    <a:pt x="1633724" y="256031"/>
                  </a:moveTo>
                  <a:lnTo>
                    <a:pt x="1639820" y="256031"/>
                  </a:lnTo>
                </a:path>
                <a:path w="3316604" h="649604">
                  <a:moveTo>
                    <a:pt x="1969004" y="256031"/>
                  </a:moveTo>
                  <a:lnTo>
                    <a:pt x="1975100" y="256031"/>
                  </a:lnTo>
                </a:path>
                <a:path w="3316604" h="649604">
                  <a:moveTo>
                    <a:pt x="2304284" y="256031"/>
                  </a:moveTo>
                  <a:lnTo>
                    <a:pt x="2310380" y="256031"/>
                  </a:lnTo>
                </a:path>
                <a:path w="3316604" h="649604">
                  <a:moveTo>
                    <a:pt x="2639564" y="256031"/>
                  </a:moveTo>
                  <a:lnTo>
                    <a:pt x="2645660" y="256031"/>
                  </a:lnTo>
                </a:path>
                <a:path w="3316604" h="649604">
                  <a:moveTo>
                    <a:pt x="2974844" y="256031"/>
                  </a:moveTo>
                  <a:lnTo>
                    <a:pt x="2980940" y="256031"/>
                  </a:lnTo>
                </a:path>
                <a:path w="3316604" h="649604">
                  <a:moveTo>
                    <a:pt x="3310124" y="256031"/>
                  </a:moveTo>
                  <a:lnTo>
                    <a:pt x="3316220" y="256031"/>
                  </a:lnTo>
                </a:path>
                <a:path w="331660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660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660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6604" h="649604">
                  <a:moveTo>
                    <a:pt x="1298444" y="265175"/>
                  </a:moveTo>
                  <a:lnTo>
                    <a:pt x="1304540" y="265175"/>
                  </a:lnTo>
                </a:path>
                <a:path w="3316604" h="649604">
                  <a:moveTo>
                    <a:pt x="1633724" y="265175"/>
                  </a:moveTo>
                  <a:lnTo>
                    <a:pt x="1639820" y="265175"/>
                  </a:lnTo>
                </a:path>
                <a:path w="3316604" h="649604">
                  <a:moveTo>
                    <a:pt x="1969004" y="265175"/>
                  </a:moveTo>
                  <a:lnTo>
                    <a:pt x="1975100" y="265175"/>
                  </a:lnTo>
                </a:path>
                <a:path w="3316604" h="649604">
                  <a:moveTo>
                    <a:pt x="2304284" y="265175"/>
                  </a:moveTo>
                  <a:lnTo>
                    <a:pt x="2310380" y="265175"/>
                  </a:lnTo>
                </a:path>
                <a:path w="3316604" h="649604">
                  <a:moveTo>
                    <a:pt x="2639564" y="265175"/>
                  </a:moveTo>
                  <a:lnTo>
                    <a:pt x="2645660" y="265175"/>
                  </a:lnTo>
                </a:path>
                <a:path w="3316604" h="649604">
                  <a:moveTo>
                    <a:pt x="2974844" y="265175"/>
                  </a:moveTo>
                  <a:lnTo>
                    <a:pt x="2980940" y="265175"/>
                  </a:lnTo>
                </a:path>
                <a:path w="331660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660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660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6604" h="649604">
                  <a:moveTo>
                    <a:pt x="1298444" y="274320"/>
                  </a:moveTo>
                  <a:lnTo>
                    <a:pt x="1304540" y="274320"/>
                  </a:lnTo>
                </a:path>
                <a:path w="3316604" h="649604">
                  <a:moveTo>
                    <a:pt x="1633724" y="274320"/>
                  </a:moveTo>
                  <a:lnTo>
                    <a:pt x="1639820" y="274320"/>
                  </a:lnTo>
                </a:path>
                <a:path w="3316604" h="649604">
                  <a:moveTo>
                    <a:pt x="1969004" y="274320"/>
                  </a:moveTo>
                  <a:lnTo>
                    <a:pt x="1975100" y="274320"/>
                  </a:lnTo>
                </a:path>
                <a:path w="3316604" h="649604">
                  <a:moveTo>
                    <a:pt x="2304284" y="274320"/>
                  </a:moveTo>
                  <a:lnTo>
                    <a:pt x="2310380" y="274320"/>
                  </a:lnTo>
                </a:path>
                <a:path w="3316604" h="649604">
                  <a:moveTo>
                    <a:pt x="2639564" y="274320"/>
                  </a:moveTo>
                  <a:lnTo>
                    <a:pt x="2645660" y="274320"/>
                  </a:lnTo>
                </a:path>
                <a:path w="3316604" h="649604">
                  <a:moveTo>
                    <a:pt x="2974844" y="274320"/>
                  </a:moveTo>
                  <a:lnTo>
                    <a:pt x="2980940" y="274320"/>
                  </a:lnTo>
                </a:path>
                <a:path w="3316604" h="649604">
                  <a:moveTo>
                    <a:pt x="3310124" y="274320"/>
                  </a:moveTo>
                  <a:lnTo>
                    <a:pt x="3316220" y="274320"/>
                  </a:lnTo>
                </a:path>
                <a:path w="331660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660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660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6604" h="649604">
                  <a:moveTo>
                    <a:pt x="1298444" y="283463"/>
                  </a:moveTo>
                  <a:lnTo>
                    <a:pt x="1304540" y="283463"/>
                  </a:lnTo>
                </a:path>
                <a:path w="3316604" h="649604">
                  <a:moveTo>
                    <a:pt x="1633724" y="283463"/>
                  </a:moveTo>
                  <a:lnTo>
                    <a:pt x="1639820" y="283463"/>
                  </a:lnTo>
                </a:path>
                <a:path w="3316604" h="649604">
                  <a:moveTo>
                    <a:pt x="1969004" y="283463"/>
                  </a:moveTo>
                  <a:lnTo>
                    <a:pt x="1975100" y="283463"/>
                  </a:lnTo>
                </a:path>
                <a:path w="3316604" h="649604">
                  <a:moveTo>
                    <a:pt x="2304284" y="283463"/>
                  </a:moveTo>
                  <a:lnTo>
                    <a:pt x="2310380" y="283463"/>
                  </a:lnTo>
                </a:path>
                <a:path w="3316604" h="649604">
                  <a:moveTo>
                    <a:pt x="2639564" y="283463"/>
                  </a:moveTo>
                  <a:lnTo>
                    <a:pt x="2645660" y="283463"/>
                  </a:lnTo>
                </a:path>
                <a:path w="3316604" h="649604">
                  <a:moveTo>
                    <a:pt x="2974844" y="283463"/>
                  </a:moveTo>
                  <a:lnTo>
                    <a:pt x="2980940" y="283463"/>
                  </a:lnTo>
                </a:path>
                <a:path w="3316604" h="649604">
                  <a:moveTo>
                    <a:pt x="3310124" y="283463"/>
                  </a:moveTo>
                  <a:lnTo>
                    <a:pt x="3316220" y="283463"/>
                  </a:lnTo>
                </a:path>
                <a:path w="331660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660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660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6604" h="649604">
                  <a:moveTo>
                    <a:pt x="1298444" y="292608"/>
                  </a:moveTo>
                  <a:lnTo>
                    <a:pt x="1304540" y="292608"/>
                  </a:lnTo>
                </a:path>
                <a:path w="3316604" h="649604">
                  <a:moveTo>
                    <a:pt x="1633724" y="292608"/>
                  </a:moveTo>
                  <a:lnTo>
                    <a:pt x="1639820" y="292608"/>
                  </a:lnTo>
                </a:path>
                <a:path w="3316604" h="649604">
                  <a:moveTo>
                    <a:pt x="1969004" y="292608"/>
                  </a:moveTo>
                  <a:lnTo>
                    <a:pt x="1975100" y="292608"/>
                  </a:lnTo>
                </a:path>
                <a:path w="3316604" h="649604">
                  <a:moveTo>
                    <a:pt x="2304284" y="292608"/>
                  </a:moveTo>
                  <a:lnTo>
                    <a:pt x="2310380" y="292608"/>
                  </a:lnTo>
                </a:path>
                <a:path w="3316604" h="649604">
                  <a:moveTo>
                    <a:pt x="2639564" y="292608"/>
                  </a:moveTo>
                  <a:lnTo>
                    <a:pt x="2645660" y="292608"/>
                  </a:lnTo>
                </a:path>
                <a:path w="3316604" h="649604">
                  <a:moveTo>
                    <a:pt x="2974844" y="292608"/>
                  </a:moveTo>
                  <a:lnTo>
                    <a:pt x="2980940" y="292608"/>
                  </a:lnTo>
                </a:path>
                <a:path w="3316604" h="649604">
                  <a:moveTo>
                    <a:pt x="3310124" y="292608"/>
                  </a:moveTo>
                  <a:lnTo>
                    <a:pt x="3316220" y="292608"/>
                  </a:lnTo>
                </a:path>
                <a:path w="331660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660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660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6604" h="649604">
                  <a:moveTo>
                    <a:pt x="1298444" y="301751"/>
                  </a:moveTo>
                  <a:lnTo>
                    <a:pt x="1304540" y="301751"/>
                  </a:lnTo>
                </a:path>
                <a:path w="3316604" h="649604">
                  <a:moveTo>
                    <a:pt x="1633724" y="301751"/>
                  </a:moveTo>
                  <a:lnTo>
                    <a:pt x="1639820" y="301751"/>
                  </a:lnTo>
                </a:path>
                <a:path w="3316604" h="649604">
                  <a:moveTo>
                    <a:pt x="1969004" y="301751"/>
                  </a:moveTo>
                  <a:lnTo>
                    <a:pt x="1975100" y="301751"/>
                  </a:lnTo>
                </a:path>
                <a:path w="3316604" h="649604">
                  <a:moveTo>
                    <a:pt x="2304284" y="301751"/>
                  </a:moveTo>
                  <a:lnTo>
                    <a:pt x="2310380" y="301751"/>
                  </a:lnTo>
                </a:path>
                <a:path w="3316604" h="649604">
                  <a:moveTo>
                    <a:pt x="2639564" y="301751"/>
                  </a:moveTo>
                  <a:lnTo>
                    <a:pt x="2645660" y="301751"/>
                  </a:lnTo>
                </a:path>
                <a:path w="3316604" h="649604">
                  <a:moveTo>
                    <a:pt x="2974844" y="301751"/>
                  </a:moveTo>
                  <a:lnTo>
                    <a:pt x="2980940" y="301751"/>
                  </a:lnTo>
                </a:path>
                <a:path w="331660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660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660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6604" h="649604">
                  <a:moveTo>
                    <a:pt x="1298444" y="310896"/>
                  </a:moveTo>
                  <a:lnTo>
                    <a:pt x="1304540" y="310896"/>
                  </a:lnTo>
                </a:path>
                <a:path w="3316604" h="649604">
                  <a:moveTo>
                    <a:pt x="1633724" y="310896"/>
                  </a:moveTo>
                  <a:lnTo>
                    <a:pt x="1639820" y="310896"/>
                  </a:lnTo>
                </a:path>
                <a:path w="3316604" h="649604">
                  <a:moveTo>
                    <a:pt x="1969004" y="310896"/>
                  </a:moveTo>
                  <a:lnTo>
                    <a:pt x="1975100" y="310896"/>
                  </a:lnTo>
                </a:path>
                <a:path w="3316604" h="649604">
                  <a:moveTo>
                    <a:pt x="2304284" y="310896"/>
                  </a:moveTo>
                  <a:lnTo>
                    <a:pt x="2310380" y="310896"/>
                  </a:lnTo>
                </a:path>
                <a:path w="3316604" h="649604">
                  <a:moveTo>
                    <a:pt x="2639564" y="310896"/>
                  </a:moveTo>
                  <a:lnTo>
                    <a:pt x="2645660" y="310896"/>
                  </a:lnTo>
                </a:path>
                <a:path w="3316604" h="649604">
                  <a:moveTo>
                    <a:pt x="2974844" y="310896"/>
                  </a:moveTo>
                  <a:lnTo>
                    <a:pt x="2980940" y="310896"/>
                  </a:lnTo>
                </a:path>
                <a:path w="3316604" h="649604">
                  <a:moveTo>
                    <a:pt x="3310124" y="310896"/>
                  </a:moveTo>
                  <a:lnTo>
                    <a:pt x="3316220" y="310896"/>
                  </a:lnTo>
                </a:path>
                <a:path w="331660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660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660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6604" h="649604">
                  <a:moveTo>
                    <a:pt x="1298444" y="320039"/>
                  </a:moveTo>
                  <a:lnTo>
                    <a:pt x="1304540" y="320039"/>
                  </a:lnTo>
                </a:path>
                <a:path w="3316604" h="649604">
                  <a:moveTo>
                    <a:pt x="1633724" y="320039"/>
                  </a:moveTo>
                  <a:lnTo>
                    <a:pt x="1639820" y="320039"/>
                  </a:lnTo>
                </a:path>
                <a:path w="3316604" h="649604">
                  <a:moveTo>
                    <a:pt x="1969004" y="320039"/>
                  </a:moveTo>
                  <a:lnTo>
                    <a:pt x="1975100" y="320039"/>
                  </a:lnTo>
                </a:path>
                <a:path w="3316604" h="649604">
                  <a:moveTo>
                    <a:pt x="2304284" y="320039"/>
                  </a:moveTo>
                  <a:lnTo>
                    <a:pt x="2310380" y="320039"/>
                  </a:lnTo>
                </a:path>
                <a:path w="3316604" h="649604">
                  <a:moveTo>
                    <a:pt x="2639564" y="320039"/>
                  </a:moveTo>
                  <a:lnTo>
                    <a:pt x="2645660" y="320039"/>
                  </a:lnTo>
                </a:path>
                <a:path w="3316604" h="649604">
                  <a:moveTo>
                    <a:pt x="2974844" y="320039"/>
                  </a:moveTo>
                  <a:lnTo>
                    <a:pt x="2980940" y="320039"/>
                  </a:lnTo>
                </a:path>
                <a:path w="3316604" h="649604">
                  <a:moveTo>
                    <a:pt x="3310124" y="320039"/>
                  </a:moveTo>
                  <a:lnTo>
                    <a:pt x="3316220" y="320039"/>
                  </a:lnTo>
                </a:path>
                <a:path w="331660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660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660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6604" h="649604">
                  <a:moveTo>
                    <a:pt x="1298444" y="329184"/>
                  </a:moveTo>
                  <a:lnTo>
                    <a:pt x="1304540" y="329184"/>
                  </a:lnTo>
                </a:path>
                <a:path w="3316604" h="649604">
                  <a:moveTo>
                    <a:pt x="1633724" y="329184"/>
                  </a:moveTo>
                  <a:lnTo>
                    <a:pt x="1639820" y="329184"/>
                  </a:lnTo>
                </a:path>
                <a:path w="3316604" h="649604">
                  <a:moveTo>
                    <a:pt x="1969004" y="329184"/>
                  </a:moveTo>
                  <a:lnTo>
                    <a:pt x="1975100" y="329184"/>
                  </a:lnTo>
                </a:path>
                <a:path w="3316604" h="649604">
                  <a:moveTo>
                    <a:pt x="2304284" y="329184"/>
                  </a:moveTo>
                  <a:lnTo>
                    <a:pt x="2310380" y="329184"/>
                  </a:lnTo>
                </a:path>
                <a:path w="3316604" h="649604">
                  <a:moveTo>
                    <a:pt x="2639564" y="329184"/>
                  </a:moveTo>
                  <a:lnTo>
                    <a:pt x="2645660" y="329184"/>
                  </a:lnTo>
                </a:path>
                <a:path w="3316604" h="649604">
                  <a:moveTo>
                    <a:pt x="2974844" y="329184"/>
                  </a:moveTo>
                  <a:lnTo>
                    <a:pt x="2980940" y="329184"/>
                  </a:lnTo>
                </a:path>
                <a:path w="331660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660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660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6604" h="649604">
                  <a:moveTo>
                    <a:pt x="1298444" y="338327"/>
                  </a:moveTo>
                  <a:lnTo>
                    <a:pt x="1304540" y="338327"/>
                  </a:lnTo>
                </a:path>
                <a:path w="3316604" h="649604">
                  <a:moveTo>
                    <a:pt x="1633724" y="338327"/>
                  </a:moveTo>
                  <a:lnTo>
                    <a:pt x="1639820" y="338327"/>
                  </a:lnTo>
                </a:path>
                <a:path w="3316604" h="649604">
                  <a:moveTo>
                    <a:pt x="1969004" y="338327"/>
                  </a:moveTo>
                  <a:lnTo>
                    <a:pt x="1975100" y="338327"/>
                  </a:lnTo>
                </a:path>
                <a:path w="3316604" h="649604">
                  <a:moveTo>
                    <a:pt x="2304284" y="338327"/>
                  </a:moveTo>
                  <a:lnTo>
                    <a:pt x="2310380" y="338327"/>
                  </a:lnTo>
                </a:path>
                <a:path w="3316604" h="649604">
                  <a:moveTo>
                    <a:pt x="2639564" y="338327"/>
                  </a:moveTo>
                  <a:lnTo>
                    <a:pt x="2645660" y="338327"/>
                  </a:lnTo>
                </a:path>
                <a:path w="3316604" h="649604">
                  <a:moveTo>
                    <a:pt x="2974844" y="338327"/>
                  </a:moveTo>
                  <a:lnTo>
                    <a:pt x="2980940" y="338327"/>
                  </a:lnTo>
                </a:path>
                <a:path w="3316604" h="649604">
                  <a:moveTo>
                    <a:pt x="3310124" y="338327"/>
                  </a:moveTo>
                  <a:lnTo>
                    <a:pt x="3316220" y="338327"/>
                  </a:lnTo>
                </a:path>
                <a:path w="331660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660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660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6604" h="649604">
                  <a:moveTo>
                    <a:pt x="1298444" y="347472"/>
                  </a:moveTo>
                  <a:lnTo>
                    <a:pt x="1304540" y="347472"/>
                  </a:lnTo>
                </a:path>
                <a:path w="3316604" h="649604">
                  <a:moveTo>
                    <a:pt x="1633724" y="347472"/>
                  </a:moveTo>
                  <a:lnTo>
                    <a:pt x="1639820" y="347472"/>
                  </a:lnTo>
                </a:path>
                <a:path w="3316604" h="649604">
                  <a:moveTo>
                    <a:pt x="1969004" y="347472"/>
                  </a:moveTo>
                  <a:lnTo>
                    <a:pt x="1975100" y="347472"/>
                  </a:lnTo>
                </a:path>
                <a:path w="3316604" h="649604">
                  <a:moveTo>
                    <a:pt x="2304284" y="347472"/>
                  </a:moveTo>
                  <a:lnTo>
                    <a:pt x="2310380" y="347472"/>
                  </a:lnTo>
                </a:path>
                <a:path w="3316604" h="649604">
                  <a:moveTo>
                    <a:pt x="2639564" y="347472"/>
                  </a:moveTo>
                  <a:lnTo>
                    <a:pt x="2645660" y="347472"/>
                  </a:lnTo>
                </a:path>
                <a:path w="3316604" h="649604">
                  <a:moveTo>
                    <a:pt x="2974844" y="347472"/>
                  </a:moveTo>
                  <a:lnTo>
                    <a:pt x="2980940" y="347472"/>
                  </a:lnTo>
                </a:path>
                <a:path w="3316604" h="649604">
                  <a:moveTo>
                    <a:pt x="3310124" y="347472"/>
                  </a:moveTo>
                  <a:lnTo>
                    <a:pt x="3316220" y="347472"/>
                  </a:lnTo>
                </a:path>
                <a:path w="331660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660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660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6604" h="649604">
                  <a:moveTo>
                    <a:pt x="1298444" y="356615"/>
                  </a:moveTo>
                  <a:lnTo>
                    <a:pt x="1304540" y="356615"/>
                  </a:lnTo>
                </a:path>
                <a:path w="3316604" h="649604">
                  <a:moveTo>
                    <a:pt x="1633724" y="356615"/>
                  </a:moveTo>
                  <a:lnTo>
                    <a:pt x="1639820" y="356615"/>
                  </a:lnTo>
                </a:path>
                <a:path w="3316604" h="649604">
                  <a:moveTo>
                    <a:pt x="1969004" y="356615"/>
                  </a:moveTo>
                  <a:lnTo>
                    <a:pt x="1975100" y="356615"/>
                  </a:lnTo>
                </a:path>
                <a:path w="3316604" h="649604">
                  <a:moveTo>
                    <a:pt x="2304284" y="356615"/>
                  </a:moveTo>
                  <a:lnTo>
                    <a:pt x="2310380" y="356615"/>
                  </a:lnTo>
                </a:path>
                <a:path w="3316604" h="649604">
                  <a:moveTo>
                    <a:pt x="2639564" y="356615"/>
                  </a:moveTo>
                  <a:lnTo>
                    <a:pt x="2645660" y="356615"/>
                  </a:lnTo>
                </a:path>
                <a:path w="3316604" h="649604">
                  <a:moveTo>
                    <a:pt x="2974844" y="356615"/>
                  </a:moveTo>
                  <a:lnTo>
                    <a:pt x="2980940" y="356615"/>
                  </a:lnTo>
                </a:path>
                <a:path w="3316604" h="649604">
                  <a:moveTo>
                    <a:pt x="3310124" y="356615"/>
                  </a:moveTo>
                  <a:lnTo>
                    <a:pt x="3316220" y="356615"/>
                  </a:lnTo>
                </a:path>
                <a:path w="331660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660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660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6604" h="649604">
                  <a:moveTo>
                    <a:pt x="1298444" y="365760"/>
                  </a:moveTo>
                  <a:lnTo>
                    <a:pt x="1304540" y="365760"/>
                  </a:lnTo>
                </a:path>
                <a:path w="3316604" h="649604">
                  <a:moveTo>
                    <a:pt x="1633724" y="365760"/>
                  </a:moveTo>
                  <a:lnTo>
                    <a:pt x="1639820" y="365760"/>
                  </a:lnTo>
                </a:path>
                <a:path w="3316604" h="649604">
                  <a:moveTo>
                    <a:pt x="1969004" y="365760"/>
                  </a:moveTo>
                  <a:lnTo>
                    <a:pt x="1975100" y="365760"/>
                  </a:lnTo>
                </a:path>
                <a:path w="3316604" h="649604">
                  <a:moveTo>
                    <a:pt x="2304284" y="365760"/>
                  </a:moveTo>
                  <a:lnTo>
                    <a:pt x="2310380" y="365760"/>
                  </a:lnTo>
                </a:path>
                <a:path w="3316604" h="649604">
                  <a:moveTo>
                    <a:pt x="2639564" y="365760"/>
                  </a:moveTo>
                  <a:lnTo>
                    <a:pt x="2645660" y="365760"/>
                  </a:lnTo>
                </a:path>
                <a:path w="3316604" h="649604">
                  <a:moveTo>
                    <a:pt x="2974844" y="365760"/>
                  </a:moveTo>
                  <a:lnTo>
                    <a:pt x="2980940" y="365760"/>
                  </a:lnTo>
                </a:path>
                <a:path w="331660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660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660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6604" h="649604">
                  <a:moveTo>
                    <a:pt x="1298444" y="374903"/>
                  </a:moveTo>
                  <a:lnTo>
                    <a:pt x="1304540" y="374903"/>
                  </a:lnTo>
                </a:path>
                <a:path w="3316604" h="649604">
                  <a:moveTo>
                    <a:pt x="1633724" y="374903"/>
                  </a:moveTo>
                  <a:lnTo>
                    <a:pt x="1639820" y="374903"/>
                  </a:lnTo>
                </a:path>
                <a:path w="3316604" h="649604">
                  <a:moveTo>
                    <a:pt x="1969004" y="374903"/>
                  </a:moveTo>
                  <a:lnTo>
                    <a:pt x="1975100" y="374903"/>
                  </a:lnTo>
                </a:path>
                <a:path w="3316604" h="649604">
                  <a:moveTo>
                    <a:pt x="2304284" y="374903"/>
                  </a:moveTo>
                  <a:lnTo>
                    <a:pt x="2310380" y="374903"/>
                  </a:lnTo>
                </a:path>
                <a:path w="3316604" h="649604">
                  <a:moveTo>
                    <a:pt x="2639564" y="374903"/>
                  </a:moveTo>
                  <a:lnTo>
                    <a:pt x="2645660" y="374903"/>
                  </a:lnTo>
                </a:path>
                <a:path w="3316604" h="649604">
                  <a:moveTo>
                    <a:pt x="2974844" y="374903"/>
                  </a:moveTo>
                  <a:lnTo>
                    <a:pt x="2980940" y="374903"/>
                  </a:lnTo>
                </a:path>
                <a:path w="3316604" h="649604">
                  <a:moveTo>
                    <a:pt x="3310124" y="374903"/>
                  </a:moveTo>
                  <a:lnTo>
                    <a:pt x="3316220" y="374903"/>
                  </a:lnTo>
                </a:path>
                <a:path w="331660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660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660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6604" h="649604">
                  <a:moveTo>
                    <a:pt x="1298444" y="384048"/>
                  </a:moveTo>
                  <a:lnTo>
                    <a:pt x="1304540" y="384048"/>
                  </a:lnTo>
                </a:path>
                <a:path w="3316604" h="649604">
                  <a:moveTo>
                    <a:pt x="1633724" y="384048"/>
                  </a:moveTo>
                  <a:lnTo>
                    <a:pt x="1639820" y="384048"/>
                  </a:lnTo>
                </a:path>
                <a:path w="3316604" h="649604">
                  <a:moveTo>
                    <a:pt x="1969004" y="384048"/>
                  </a:moveTo>
                  <a:lnTo>
                    <a:pt x="1975100" y="384048"/>
                  </a:lnTo>
                </a:path>
                <a:path w="3316604" h="649604">
                  <a:moveTo>
                    <a:pt x="2304284" y="384048"/>
                  </a:moveTo>
                  <a:lnTo>
                    <a:pt x="2310380" y="384048"/>
                  </a:lnTo>
                </a:path>
                <a:path w="3316604" h="649604">
                  <a:moveTo>
                    <a:pt x="2639564" y="384048"/>
                  </a:moveTo>
                  <a:lnTo>
                    <a:pt x="2645660" y="384048"/>
                  </a:lnTo>
                </a:path>
                <a:path w="3316604" h="649604">
                  <a:moveTo>
                    <a:pt x="2974844" y="384048"/>
                  </a:moveTo>
                  <a:lnTo>
                    <a:pt x="2980940" y="384048"/>
                  </a:lnTo>
                </a:path>
                <a:path w="3316604" h="649604">
                  <a:moveTo>
                    <a:pt x="3310124" y="384048"/>
                  </a:moveTo>
                  <a:lnTo>
                    <a:pt x="3316220" y="384048"/>
                  </a:lnTo>
                </a:path>
                <a:path w="331660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660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660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6604" h="649604">
                  <a:moveTo>
                    <a:pt x="1298444" y="393191"/>
                  </a:moveTo>
                  <a:lnTo>
                    <a:pt x="1304540" y="393191"/>
                  </a:lnTo>
                </a:path>
                <a:path w="3316604" h="649604">
                  <a:moveTo>
                    <a:pt x="1633724" y="393191"/>
                  </a:moveTo>
                  <a:lnTo>
                    <a:pt x="1639820" y="393191"/>
                  </a:lnTo>
                </a:path>
                <a:path w="3316604" h="649604">
                  <a:moveTo>
                    <a:pt x="1969004" y="393191"/>
                  </a:moveTo>
                  <a:lnTo>
                    <a:pt x="1975100" y="393191"/>
                  </a:lnTo>
                </a:path>
                <a:path w="3316604" h="649604">
                  <a:moveTo>
                    <a:pt x="2304284" y="393191"/>
                  </a:moveTo>
                  <a:lnTo>
                    <a:pt x="2310380" y="393191"/>
                  </a:lnTo>
                </a:path>
                <a:path w="3316604" h="649604">
                  <a:moveTo>
                    <a:pt x="2639564" y="393191"/>
                  </a:moveTo>
                  <a:lnTo>
                    <a:pt x="2645660" y="393191"/>
                  </a:lnTo>
                </a:path>
                <a:path w="3316604" h="649604">
                  <a:moveTo>
                    <a:pt x="2974844" y="393191"/>
                  </a:moveTo>
                  <a:lnTo>
                    <a:pt x="2980940" y="393191"/>
                  </a:lnTo>
                </a:path>
                <a:path w="3316604" h="649604">
                  <a:moveTo>
                    <a:pt x="3310124" y="393191"/>
                  </a:moveTo>
                  <a:lnTo>
                    <a:pt x="3316220" y="393191"/>
                  </a:lnTo>
                </a:path>
                <a:path w="331660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660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660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6604" h="649604">
                  <a:moveTo>
                    <a:pt x="1298444" y="402336"/>
                  </a:moveTo>
                  <a:lnTo>
                    <a:pt x="1304540" y="402336"/>
                  </a:lnTo>
                </a:path>
                <a:path w="3316604" h="649604">
                  <a:moveTo>
                    <a:pt x="1633724" y="402336"/>
                  </a:moveTo>
                  <a:lnTo>
                    <a:pt x="1639820" y="402336"/>
                  </a:lnTo>
                </a:path>
                <a:path w="3316604" h="649604">
                  <a:moveTo>
                    <a:pt x="1969004" y="402336"/>
                  </a:moveTo>
                  <a:lnTo>
                    <a:pt x="1975100" y="402336"/>
                  </a:lnTo>
                </a:path>
                <a:path w="3316604" h="649604">
                  <a:moveTo>
                    <a:pt x="2304284" y="402336"/>
                  </a:moveTo>
                  <a:lnTo>
                    <a:pt x="2310380" y="402336"/>
                  </a:lnTo>
                </a:path>
                <a:path w="3316604" h="649604">
                  <a:moveTo>
                    <a:pt x="2639564" y="402336"/>
                  </a:moveTo>
                  <a:lnTo>
                    <a:pt x="2645660" y="402336"/>
                  </a:lnTo>
                </a:path>
                <a:path w="3316604" h="649604">
                  <a:moveTo>
                    <a:pt x="2974844" y="402336"/>
                  </a:moveTo>
                  <a:lnTo>
                    <a:pt x="2980940" y="402336"/>
                  </a:lnTo>
                </a:path>
                <a:path w="3316604" h="649604">
                  <a:moveTo>
                    <a:pt x="24384" y="411479"/>
                  </a:moveTo>
                  <a:lnTo>
                    <a:pt x="60960" y="411479"/>
                  </a:lnTo>
                </a:path>
                <a:path w="331660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660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660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660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660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660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660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6604" h="649604">
                  <a:moveTo>
                    <a:pt x="694944" y="411479"/>
                  </a:moveTo>
                  <a:lnTo>
                    <a:pt x="725424" y="411479"/>
                  </a:lnTo>
                </a:path>
                <a:path w="331660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660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660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660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660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660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6604" h="649604">
                  <a:moveTo>
                    <a:pt x="1298444" y="411479"/>
                  </a:moveTo>
                  <a:lnTo>
                    <a:pt x="1304540" y="411479"/>
                  </a:lnTo>
                </a:path>
                <a:path w="331660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660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6604" h="649604">
                  <a:moveTo>
                    <a:pt x="1633724" y="411479"/>
                  </a:moveTo>
                  <a:lnTo>
                    <a:pt x="1639820" y="411479"/>
                  </a:lnTo>
                </a:path>
                <a:path w="331660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660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6604" h="649604">
                  <a:moveTo>
                    <a:pt x="1969004" y="411479"/>
                  </a:moveTo>
                  <a:lnTo>
                    <a:pt x="1975100" y="411479"/>
                  </a:lnTo>
                </a:path>
                <a:path w="331660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660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6604" h="649604">
                  <a:moveTo>
                    <a:pt x="2212844" y="411479"/>
                  </a:moveTo>
                  <a:lnTo>
                    <a:pt x="2249420" y="411479"/>
                  </a:lnTo>
                </a:path>
                <a:path w="3316604" h="649604">
                  <a:moveTo>
                    <a:pt x="2304284" y="411479"/>
                  </a:moveTo>
                  <a:lnTo>
                    <a:pt x="2310380" y="411479"/>
                  </a:lnTo>
                </a:path>
                <a:path w="331660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660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6604" h="649604">
                  <a:moveTo>
                    <a:pt x="2566412" y="411479"/>
                  </a:moveTo>
                  <a:lnTo>
                    <a:pt x="2584700" y="411479"/>
                  </a:lnTo>
                </a:path>
                <a:path w="3316604" h="649604">
                  <a:moveTo>
                    <a:pt x="2639564" y="411479"/>
                  </a:moveTo>
                  <a:lnTo>
                    <a:pt x="2645660" y="411479"/>
                  </a:lnTo>
                </a:path>
                <a:path w="331660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660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6604" h="649604">
                  <a:moveTo>
                    <a:pt x="2871212" y="411479"/>
                  </a:moveTo>
                  <a:lnTo>
                    <a:pt x="2932172" y="411479"/>
                  </a:lnTo>
                </a:path>
                <a:path w="3316604" h="649604">
                  <a:moveTo>
                    <a:pt x="2974844" y="411479"/>
                  </a:moveTo>
                  <a:lnTo>
                    <a:pt x="2980940" y="411479"/>
                  </a:lnTo>
                </a:path>
                <a:path w="331660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6604" h="649604">
                  <a:moveTo>
                    <a:pt x="3115052" y="411479"/>
                  </a:moveTo>
                  <a:lnTo>
                    <a:pt x="3176012" y="411479"/>
                  </a:lnTo>
                </a:path>
                <a:path w="3316604" h="649604">
                  <a:moveTo>
                    <a:pt x="3206492" y="411479"/>
                  </a:moveTo>
                  <a:lnTo>
                    <a:pt x="3267452" y="411479"/>
                  </a:lnTo>
                </a:path>
                <a:path w="3316604" h="649604">
                  <a:moveTo>
                    <a:pt x="3310124" y="411479"/>
                  </a:moveTo>
                  <a:lnTo>
                    <a:pt x="3316220" y="411479"/>
                  </a:lnTo>
                </a:path>
                <a:path w="331660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660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660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660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660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660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660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660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6604" h="649604">
                  <a:moveTo>
                    <a:pt x="682752" y="420624"/>
                  </a:moveTo>
                  <a:lnTo>
                    <a:pt x="731519" y="420624"/>
                  </a:lnTo>
                </a:path>
                <a:path w="331660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660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660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6604" h="649604">
                  <a:moveTo>
                    <a:pt x="1042416" y="420624"/>
                  </a:moveTo>
                  <a:lnTo>
                    <a:pt x="1060704" y="420624"/>
                  </a:lnTo>
                </a:path>
                <a:path w="331660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660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6604" h="649604">
                  <a:moveTo>
                    <a:pt x="1298444" y="420624"/>
                  </a:moveTo>
                  <a:lnTo>
                    <a:pt x="1304540" y="420624"/>
                  </a:lnTo>
                </a:path>
                <a:path w="331660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660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6604" h="649604">
                  <a:moveTo>
                    <a:pt x="1633724" y="420624"/>
                  </a:moveTo>
                  <a:lnTo>
                    <a:pt x="1639820" y="420624"/>
                  </a:lnTo>
                </a:path>
                <a:path w="331660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660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6604" h="649604">
                  <a:moveTo>
                    <a:pt x="1969004" y="420624"/>
                  </a:moveTo>
                  <a:lnTo>
                    <a:pt x="1975100" y="420624"/>
                  </a:lnTo>
                </a:path>
                <a:path w="331660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660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6604" h="649604">
                  <a:moveTo>
                    <a:pt x="2200652" y="420624"/>
                  </a:moveTo>
                  <a:lnTo>
                    <a:pt x="2255516" y="420624"/>
                  </a:lnTo>
                </a:path>
                <a:path w="3316604" h="649604">
                  <a:moveTo>
                    <a:pt x="2304284" y="420624"/>
                  </a:moveTo>
                  <a:lnTo>
                    <a:pt x="2310380" y="420624"/>
                  </a:lnTo>
                </a:path>
                <a:path w="331660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660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6604" h="649604">
                  <a:moveTo>
                    <a:pt x="2560316" y="420624"/>
                  </a:moveTo>
                  <a:lnTo>
                    <a:pt x="2584700" y="420624"/>
                  </a:lnTo>
                </a:path>
                <a:path w="3316604" h="649604">
                  <a:moveTo>
                    <a:pt x="2639564" y="420624"/>
                  </a:moveTo>
                  <a:lnTo>
                    <a:pt x="2645660" y="420624"/>
                  </a:lnTo>
                </a:path>
                <a:path w="331660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660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6604" h="649604">
                  <a:moveTo>
                    <a:pt x="2871212" y="420624"/>
                  </a:moveTo>
                  <a:lnTo>
                    <a:pt x="2932172" y="420624"/>
                  </a:lnTo>
                </a:path>
                <a:path w="3316604" h="649604">
                  <a:moveTo>
                    <a:pt x="2974844" y="420624"/>
                  </a:moveTo>
                  <a:lnTo>
                    <a:pt x="2980940" y="420624"/>
                  </a:lnTo>
                </a:path>
                <a:path w="331660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6604" h="649604">
                  <a:moveTo>
                    <a:pt x="3115052" y="420624"/>
                  </a:moveTo>
                  <a:lnTo>
                    <a:pt x="3176012" y="420624"/>
                  </a:lnTo>
                </a:path>
                <a:path w="3316604" h="649604">
                  <a:moveTo>
                    <a:pt x="3206492" y="420624"/>
                  </a:moveTo>
                  <a:lnTo>
                    <a:pt x="3267452" y="420624"/>
                  </a:lnTo>
                </a:path>
                <a:path w="3316604" h="649604">
                  <a:moveTo>
                    <a:pt x="3310124" y="420624"/>
                  </a:moveTo>
                  <a:lnTo>
                    <a:pt x="3316220" y="420624"/>
                  </a:lnTo>
                </a:path>
                <a:path w="331660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660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660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660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660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660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6604" h="649604">
                  <a:moveTo>
                    <a:pt x="384048" y="429767"/>
                  </a:moveTo>
                  <a:lnTo>
                    <a:pt x="408431" y="429767"/>
                  </a:lnTo>
                </a:path>
                <a:path w="331660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660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660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6604" h="649604">
                  <a:moveTo>
                    <a:pt x="676656" y="429767"/>
                  </a:moveTo>
                  <a:lnTo>
                    <a:pt x="701039" y="429767"/>
                  </a:lnTo>
                </a:path>
                <a:path w="331660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660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660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660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6604" h="649604">
                  <a:moveTo>
                    <a:pt x="1030224" y="429767"/>
                  </a:moveTo>
                  <a:lnTo>
                    <a:pt x="1060704" y="429767"/>
                  </a:lnTo>
                </a:path>
                <a:path w="331660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660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660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660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6604" h="649604">
                  <a:moveTo>
                    <a:pt x="1298444" y="429767"/>
                  </a:moveTo>
                  <a:lnTo>
                    <a:pt x="1304540" y="429767"/>
                  </a:lnTo>
                </a:path>
                <a:path w="331660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660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660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6604" h="649604">
                  <a:moveTo>
                    <a:pt x="1633724" y="429767"/>
                  </a:moveTo>
                  <a:lnTo>
                    <a:pt x="1639820" y="429767"/>
                  </a:lnTo>
                </a:path>
                <a:path w="331660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660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660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6604" h="649604">
                  <a:moveTo>
                    <a:pt x="1969004" y="429767"/>
                  </a:moveTo>
                  <a:lnTo>
                    <a:pt x="1975100" y="429767"/>
                  </a:lnTo>
                </a:path>
                <a:path w="331660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660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660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660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6604" h="649604">
                  <a:moveTo>
                    <a:pt x="2237228" y="429767"/>
                  </a:moveTo>
                  <a:lnTo>
                    <a:pt x="2267708" y="429767"/>
                  </a:lnTo>
                </a:path>
                <a:path w="3316604" h="649604">
                  <a:moveTo>
                    <a:pt x="2304284" y="429767"/>
                  </a:moveTo>
                  <a:lnTo>
                    <a:pt x="2310380" y="429767"/>
                  </a:lnTo>
                </a:path>
                <a:path w="331660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660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660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6604" h="649604">
                  <a:moveTo>
                    <a:pt x="2548124" y="429767"/>
                  </a:moveTo>
                  <a:lnTo>
                    <a:pt x="2584700" y="429767"/>
                  </a:lnTo>
                </a:path>
                <a:path w="3316604" h="649604">
                  <a:moveTo>
                    <a:pt x="2639564" y="429767"/>
                  </a:moveTo>
                  <a:lnTo>
                    <a:pt x="2645660" y="429767"/>
                  </a:lnTo>
                </a:path>
                <a:path w="331660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660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660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6604" h="649604">
                  <a:moveTo>
                    <a:pt x="2865116" y="429767"/>
                  </a:moveTo>
                  <a:lnTo>
                    <a:pt x="2889500" y="429767"/>
                  </a:lnTo>
                </a:path>
                <a:path w="3316604" h="649604">
                  <a:moveTo>
                    <a:pt x="2974844" y="429767"/>
                  </a:moveTo>
                  <a:lnTo>
                    <a:pt x="2980940" y="429767"/>
                  </a:lnTo>
                </a:path>
                <a:path w="331660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660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660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6604" h="649604">
                  <a:moveTo>
                    <a:pt x="3200396" y="429767"/>
                  </a:moveTo>
                  <a:lnTo>
                    <a:pt x="3224780" y="429767"/>
                  </a:lnTo>
                </a:path>
                <a:path w="3316604" h="649604">
                  <a:moveTo>
                    <a:pt x="0" y="438912"/>
                  </a:moveTo>
                  <a:lnTo>
                    <a:pt x="24383" y="438912"/>
                  </a:lnTo>
                </a:path>
                <a:path w="331660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660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660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660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660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6604" h="649604">
                  <a:moveTo>
                    <a:pt x="390144" y="438912"/>
                  </a:moveTo>
                  <a:lnTo>
                    <a:pt x="408432" y="438912"/>
                  </a:lnTo>
                </a:path>
                <a:path w="331660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660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660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6604" h="649604">
                  <a:moveTo>
                    <a:pt x="670560" y="438912"/>
                  </a:moveTo>
                  <a:lnTo>
                    <a:pt x="694943" y="438912"/>
                  </a:lnTo>
                </a:path>
                <a:path w="331660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660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660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660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6604" h="649604">
                  <a:moveTo>
                    <a:pt x="1018032" y="438912"/>
                  </a:moveTo>
                  <a:lnTo>
                    <a:pt x="1060703" y="438912"/>
                  </a:lnTo>
                </a:path>
                <a:path w="331660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660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660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660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6604" h="649604">
                  <a:moveTo>
                    <a:pt x="1298444" y="438912"/>
                  </a:moveTo>
                  <a:lnTo>
                    <a:pt x="1304540" y="438912"/>
                  </a:lnTo>
                </a:path>
                <a:path w="331660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660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660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6604" h="649604">
                  <a:moveTo>
                    <a:pt x="1633724" y="438912"/>
                  </a:moveTo>
                  <a:lnTo>
                    <a:pt x="1639820" y="438912"/>
                  </a:lnTo>
                </a:path>
                <a:path w="331660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660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660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6604" h="649604">
                  <a:moveTo>
                    <a:pt x="1969004" y="438912"/>
                  </a:moveTo>
                  <a:lnTo>
                    <a:pt x="1975100" y="438912"/>
                  </a:lnTo>
                </a:path>
                <a:path w="331660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660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660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660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6604" h="649604">
                  <a:moveTo>
                    <a:pt x="2243324" y="438912"/>
                  </a:moveTo>
                  <a:lnTo>
                    <a:pt x="2267708" y="438912"/>
                  </a:lnTo>
                </a:path>
                <a:path w="3316604" h="649604">
                  <a:moveTo>
                    <a:pt x="2304284" y="438912"/>
                  </a:moveTo>
                  <a:lnTo>
                    <a:pt x="2310380" y="438912"/>
                  </a:lnTo>
                </a:path>
                <a:path w="3316604" h="649604">
                  <a:moveTo>
                    <a:pt x="2346956" y="438912"/>
                  </a:moveTo>
                  <a:lnTo>
                    <a:pt x="2365244" y="438912"/>
                  </a:lnTo>
                </a:path>
                <a:path w="331660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660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6604" h="649604">
                  <a:moveTo>
                    <a:pt x="2535932" y="438912"/>
                  </a:moveTo>
                  <a:lnTo>
                    <a:pt x="2584700" y="438912"/>
                  </a:lnTo>
                </a:path>
                <a:path w="3316604" h="649604">
                  <a:moveTo>
                    <a:pt x="2639564" y="438912"/>
                  </a:moveTo>
                  <a:lnTo>
                    <a:pt x="2645660" y="438912"/>
                  </a:lnTo>
                </a:path>
                <a:path w="331660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660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660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6604" h="649604">
                  <a:moveTo>
                    <a:pt x="2865116" y="438912"/>
                  </a:moveTo>
                  <a:lnTo>
                    <a:pt x="2883404" y="438912"/>
                  </a:lnTo>
                </a:path>
                <a:path w="3316604" h="649604">
                  <a:moveTo>
                    <a:pt x="2974844" y="438912"/>
                  </a:moveTo>
                  <a:lnTo>
                    <a:pt x="2980940" y="438912"/>
                  </a:lnTo>
                </a:path>
                <a:path w="331660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660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660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6604" h="649604">
                  <a:moveTo>
                    <a:pt x="3200396" y="438912"/>
                  </a:moveTo>
                  <a:lnTo>
                    <a:pt x="3218684" y="438912"/>
                  </a:lnTo>
                </a:path>
                <a:path w="3316604" h="649604">
                  <a:moveTo>
                    <a:pt x="3310124" y="438912"/>
                  </a:moveTo>
                  <a:lnTo>
                    <a:pt x="3316220" y="438912"/>
                  </a:lnTo>
                </a:path>
                <a:path w="3316604" h="649604">
                  <a:moveTo>
                    <a:pt x="0" y="448055"/>
                  </a:moveTo>
                  <a:lnTo>
                    <a:pt x="24383" y="448055"/>
                  </a:lnTo>
                </a:path>
                <a:path w="331660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660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660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660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660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6604" h="649604">
                  <a:moveTo>
                    <a:pt x="390144" y="448055"/>
                  </a:moveTo>
                  <a:lnTo>
                    <a:pt x="408432" y="448055"/>
                  </a:lnTo>
                </a:path>
                <a:path w="331660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660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660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6604" h="649604">
                  <a:moveTo>
                    <a:pt x="670560" y="448055"/>
                  </a:moveTo>
                  <a:lnTo>
                    <a:pt x="694943" y="448055"/>
                  </a:lnTo>
                </a:path>
                <a:path w="331660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660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660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660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6604" h="649604">
                  <a:moveTo>
                    <a:pt x="1011936" y="448055"/>
                  </a:moveTo>
                  <a:lnTo>
                    <a:pt x="1060703" y="448055"/>
                  </a:lnTo>
                </a:path>
                <a:path w="331660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660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6604" h="649604">
                  <a:moveTo>
                    <a:pt x="1298444" y="448055"/>
                  </a:moveTo>
                  <a:lnTo>
                    <a:pt x="1304540" y="448055"/>
                  </a:lnTo>
                </a:path>
                <a:path w="331660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660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660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6604" h="649604">
                  <a:moveTo>
                    <a:pt x="1633724" y="448055"/>
                  </a:moveTo>
                  <a:lnTo>
                    <a:pt x="1639820" y="448055"/>
                  </a:lnTo>
                </a:path>
                <a:path w="331660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660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660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6604" h="649604">
                  <a:moveTo>
                    <a:pt x="1969004" y="448055"/>
                  </a:moveTo>
                  <a:lnTo>
                    <a:pt x="1975100" y="448055"/>
                  </a:lnTo>
                </a:path>
                <a:path w="3316604" h="649604">
                  <a:moveTo>
                    <a:pt x="2017772" y="448055"/>
                  </a:moveTo>
                  <a:lnTo>
                    <a:pt x="2066540" y="448055"/>
                  </a:lnTo>
                </a:path>
                <a:path w="331660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660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6604" h="649604">
                  <a:moveTo>
                    <a:pt x="2243324" y="448055"/>
                  </a:moveTo>
                  <a:lnTo>
                    <a:pt x="2267708" y="448055"/>
                  </a:lnTo>
                </a:path>
                <a:path w="3316604" h="649604">
                  <a:moveTo>
                    <a:pt x="2304284" y="448055"/>
                  </a:moveTo>
                  <a:lnTo>
                    <a:pt x="2310380" y="448055"/>
                  </a:lnTo>
                </a:path>
                <a:path w="3316604" h="649604">
                  <a:moveTo>
                    <a:pt x="2346956" y="448055"/>
                  </a:moveTo>
                  <a:lnTo>
                    <a:pt x="2365244" y="448055"/>
                  </a:lnTo>
                </a:path>
                <a:path w="331660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660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6604" h="649604">
                  <a:moveTo>
                    <a:pt x="2529836" y="448055"/>
                  </a:moveTo>
                  <a:lnTo>
                    <a:pt x="2584700" y="448055"/>
                  </a:lnTo>
                </a:path>
                <a:path w="3316604" h="649604">
                  <a:moveTo>
                    <a:pt x="2639564" y="448055"/>
                  </a:moveTo>
                  <a:lnTo>
                    <a:pt x="2645660" y="448055"/>
                  </a:lnTo>
                </a:path>
                <a:path w="331660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660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660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6604" h="649604">
                  <a:moveTo>
                    <a:pt x="2865116" y="448055"/>
                  </a:moveTo>
                  <a:lnTo>
                    <a:pt x="2883404" y="448055"/>
                  </a:lnTo>
                </a:path>
                <a:path w="3316604" h="649604">
                  <a:moveTo>
                    <a:pt x="2974844" y="448055"/>
                  </a:moveTo>
                  <a:lnTo>
                    <a:pt x="2980940" y="448055"/>
                  </a:lnTo>
                </a:path>
                <a:path w="331660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660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660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6604" h="649604">
                  <a:moveTo>
                    <a:pt x="3200396" y="448055"/>
                  </a:moveTo>
                  <a:lnTo>
                    <a:pt x="3218684" y="448055"/>
                  </a:lnTo>
                </a:path>
                <a:path w="3316604" h="649604">
                  <a:moveTo>
                    <a:pt x="3310124" y="448055"/>
                  </a:moveTo>
                  <a:lnTo>
                    <a:pt x="3316220" y="448055"/>
                  </a:lnTo>
                </a:path>
                <a:path w="331660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660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660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660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660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660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6604" h="649604">
                  <a:moveTo>
                    <a:pt x="390144" y="457200"/>
                  </a:moveTo>
                  <a:lnTo>
                    <a:pt x="408432" y="457200"/>
                  </a:lnTo>
                </a:path>
                <a:path w="331660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660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660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660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660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660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660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660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660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660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660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6604" h="649604">
                  <a:moveTo>
                    <a:pt x="1011936" y="457200"/>
                  </a:moveTo>
                  <a:lnTo>
                    <a:pt x="1036319" y="457200"/>
                  </a:lnTo>
                </a:path>
                <a:path w="3316604" h="649604">
                  <a:moveTo>
                    <a:pt x="1042416" y="457200"/>
                  </a:moveTo>
                  <a:lnTo>
                    <a:pt x="1060704" y="457200"/>
                  </a:lnTo>
                </a:path>
                <a:path w="331660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660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6604" h="649604">
                  <a:moveTo>
                    <a:pt x="1298444" y="457200"/>
                  </a:moveTo>
                  <a:lnTo>
                    <a:pt x="1304540" y="457200"/>
                  </a:lnTo>
                </a:path>
                <a:path w="331660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660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660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660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6604" h="649604">
                  <a:moveTo>
                    <a:pt x="1633724" y="457200"/>
                  </a:moveTo>
                  <a:lnTo>
                    <a:pt x="1639820" y="457200"/>
                  </a:lnTo>
                </a:path>
                <a:path w="331660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660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660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660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6604" h="649604">
                  <a:moveTo>
                    <a:pt x="1969004" y="457200"/>
                  </a:moveTo>
                  <a:lnTo>
                    <a:pt x="1975100" y="457200"/>
                  </a:lnTo>
                </a:path>
                <a:path w="3316604" h="649604">
                  <a:moveTo>
                    <a:pt x="2017772" y="457200"/>
                  </a:moveTo>
                  <a:lnTo>
                    <a:pt x="2036060" y="457200"/>
                  </a:lnTo>
                </a:path>
                <a:path w="331660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660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6604" h="649604">
                  <a:moveTo>
                    <a:pt x="2243324" y="457200"/>
                  </a:moveTo>
                  <a:lnTo>
                    <a:pt x="2267708" y="457200"/>
                  </a:lnTo>
                </a:path>
                <a:path w="3316604" h="649604">
                  <a:moveTo>
                    <a:pt x="2304284" y="457200"/>
                  </a:moveTo>
                  <a:lnTo>
                    <a:pt x="2310380" y="457200"/>
                  </a:lnTo>
                </a:path>
                <a:path w="331660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660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660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6604" h="649604">
                  <a:moveTo>
                    <a:pt x="2529836" y="457200"/>
                  </a:moveTo>
                  <a:lnTo>
                    <a:pt x="2554220" y="457200"/>
                  </a:lnTo>
                </a:path>
                <a:path w="3316604" h="649604">
                  <a:moveTo>
                    <a:pt x="2560316" y="457200"/>
                  </a:moveTo>
                  <a:lnTo>
                    <a:pt x="2584700" y="457200"/>
                  </a:lnTo>
                </a:path>
                <a:path w="3316604" h="649604">
                  <a:moveTo>
                    <a:pt x="2639564" y="457200"/>
                  </a:moveTo>
                  <a:lnTo>
                    <a:pt x="2645660" y="457200"/>
                  </a:lnTo>
                </a:path>
                <a:path w="331660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660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660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6604" h="649604">
                  <a:moveTo>
                    <a:pt x="2865116" y="457200"/>
                  </a:moveTo>
                  <a:lnTo>
                    <a:pt x="2883404" y="457200"/>
                  </a:lnTo>
                </a:path>
                <a:path w="3316604" h="649604">
                  <a:moveTo>
                    <a:pt x="2889500" y="457200"/>
                  </a:moveTo>
                  <a:lnTo>
                    <a:pt x="2919980" y="457200"/>
                  </a:lnTo>
                </a:path>
                <a:path w="3316604" h="649604">
                  <a:moveTo>
                    <a:pt x="2974844" y="457200"/>
                  </a:moveTo>
                  <a:lnTo>
                    <a:pt x="2980940" y="457200"/>
                  </a:lnTo>
                </a:path>
                <a:path w="331660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660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660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6604" h="649604">
                  <a:moveTo>
                    <a:pt x="3200396" y="457200"/>
                  </a:moveTo>
                  <a:lnTo>
                    <a:pt x="3218684" y="457200"/>
                  </a:lnTo>
                </a:path>
                <a:path w="3316604" h="649604">
                  <a:moveTo>
                    <a:pt x="3224780" y="457200"/>
                  </a:moveTo>
                  <a:lnTo>
                    <a:pt x="3255260" y="457200"/>
                  </a:lnTo>
                </a:path>
                <a:path w="3316604" h="649604">
                  <a:moveTo>
                    <a:pt x="3310124" y="457200"/>
                  </a:moveTo>
                  <a:lnTo>
                    <a:pt x="3316220" y="457200"/>
                  </a:lnTo>
                </a:path>
                <a:path w="331660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660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660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660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6604" h="649604">
                  <a:moveTo>
                    <a:pt x="390144" y="466343"/>
                  </a:moveTo>
                  <a:lnTo>
                    <a:pt x="408432" y="466343"/>
                  </a:lnTo>
                </a:path>
                <a:path w="331660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660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660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660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660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660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660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660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660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6604" h="649604">
                  <a:moveTo>
                    <a:pt x="1011936" y="466343"/>
                  </a:moveTo>
                  <a:lnTo>
                    <a:pt x="1030224" y="466343"/>
                  </a:lnTo>
                </a:path>
                <a:path w="3316604" h="649604">
                  <a:moveTo>
                    <a:pt x="1042416" y="466343"/>
                  </a:moveTo>
                  <a:lnTo>
                    <a:pt x="1060704" y="466343"/>
                  </a:lnTo>
                </a:path>
                <a:path w="331660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660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6604" h="649604">
                  <a:moveTo>
                    <a:pt x="1298444" y="466343"/>
                  </a:moveTo>
                  <a:lnTo>
                    <a:pt x="1304540" y="466343"/>
                  </a:lnTo>
                </a:path>
                <a:path w="331660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660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660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6604" h="649604">
                  <a:moveTo>
                    <a:pt x="1633724" y="466343"/>
                  </a:moveTo>
                  <a:lnTo>
                    <a:pt x="1639820" y="466343"/>
                  </a:lnTo>
                </a:path>
                <a:path w="331660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660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660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6604" h="649604">
                  <a:moveTo>
                    <a:pt x="1969004" y="466343"/>
                  </a:moveTo>
                  <a:lnTo>
                    <a:pt x="1975100" y="466343"/>
                  </a:lnTo>
                </a:path>
                <a:path w="3316604" h="649604">
                  <a:moveTo>
                    <a:pt x="2017772" y="466343"/>
                  </a:moveTo>
                  <a:lnTo>
                    <a:pt x="2029964" y="466343"/>
                  </a:lnTo>
                </a:path>
                <a:path w="331660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660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6604" h="649604">
                  <a:moveTo>
                    <a:pt x="2243324" y="466343"/>
                  </a:moveTo>
                  <a:lnTo>
                    <a:pt x="2267708" y="466343"/>
                  </a:lnTo>
                </a:path>
                <a:path w="3316604" h="649604">
                  <a:moveTo>
                    <a:pt x="2304284" y="466343"/>
                  </a:moveTo>
                  <a:lnTo>
                    <a:pt x="2310380" y="466343"/>
                  </a:lnTo>
                </a:path>
                <a:path w="331660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660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660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6604" h="649604">
                  <a:moveTo>
                    <a:pt x="2529836" y="466343"/>
                  </a:moveTo>
                  <a:lnTo>
                    <a:pt x="2548124" y="466343"/>
                  </a:lnTo>
                </a:path>
                <a:path w="3316604" h="649604">
                  <a:moveTo>
                    <a:pt x="2560316" y="466343"/>
                  </a:moveTo>
                  <a:lnTo>
                    <a:pt x="2584700" y="466343"/>
                  </a:lnTo>
                </a:path>
                <a:path w="3316604" h="649604">
                  <a:moveTo>
                    <a:pt x="2639564" y="466343"/>
                  </a:moveTo>
                  <a:lnTo>
                    <a:pt x="2645660" y="466343"/>
                  </a:lnTo>
                </a:path>
                <a:path w="331660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660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6604" h="649604">
                  <a:moveTo>
                    <a:pt x="2859020" y="466343"/>
                  </a:moveTo>
                  <a:lnTo>
                    <a:pt x="2926076" y="466343"/>
                  </a:lnTo>
                </a:path>
                <a:path w="3316604" h="649604">
                  <a:moveTo>
                    <a:pt x="2974844" y="466343"/>
                  </a:moveTo>
                  <a:lnTo>
                    <a:pt x="2980940" y="466343"/>
                  </a:lnTo>
                </a:path>
                <a:path w="331660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6604" h="649604">
                  <a:moveTo>
                    <a:pt x="3102860" y="466343"/>
                  </a:moveTo>
                  <a:lnTo>
                    <a:pt x="3169916" y="466343"/>
                  </a:lnTo>
                </a:path>
                <a:path w="3316604" h="649604">
                  <a:moveTo>
                    <a:pt x="3194300" y="466343"/>
                  </a:moveTo>
                  <a:lnTo>
                    <a:pt x="3261356" y="466343"/>
                  </a:lnTo>
                </a:path>
                <a:path w="331660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660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660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660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6604" h="649604">
                  <a:moveTo>
                    <a:pt x="384048" y="475488"/>
                  </a:moveTo>
                  <a:lnTo>
                    <a:pt x="402336" y="475488"/>
                  </a:lnTo>
                </a:path>
                <a:path w="331660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660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660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660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660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660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660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660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660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6604" h="649604">
                  <a:moveTo>
                    <a:pt x="1011936" y="475488"/>
                  </a:moveTo>
                  <a:lnTo>
                    <a:pt x="1018031" y="475488"/>
                  </a:lnTo>
                </a:path>
                <a:path w="3316604" h="649604">
                  <a:moveTo>
                    <a:pt x="1042416" y="475488"/>
                  </a:moveTo>
                  <a:lnTo>
                    <a:pt x="1060704" y="475488"/>
                  </a:lnTo>
                </a:path>
                <a:path w="331660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660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6604" h="649604">
                  <a:moveTo>
                    <a:pt x="1298444" y="475488"/>
                  </a:moveTo>
                  <a:lnTo>
                    <a:pt x="1304540" y="475488"/>
                  </a:lnTo>
                </a:path>
                <a:path w="331660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660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660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6604" h="649604">
                  <a:moveTo>
                    <a:pt x="1633724" y="475488"/>
                  </a:moveTo>
                  <a:lnTo>
                    <a:pt x="1639820" y="475488"/>
                  </a:lnTo>
                </a:path>
                <a:path w="331660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660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660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6604" h="649604">
                  <a:moveTo>
                    <a:pt x="1969004" y="475488"/>
                  </a:moveTo>
                  <a:lnTo>
                    <a:pt x="1975100" y="475488"/>
                  </a:lnTo>
                </a:path>
                <a:path w="331660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660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6604" h="649604">
                  <a:moveTo>
                    <a:pt x="2237228" y="475488"/>
                  </a:moveTo>
                  <a:lnTo>
                    <a:pt x="2261612" y="475488"/>
                  </a:lnTo>
                </a:path>
                <a:path w="3316604" h="649604">
                  <a:moveTo>
                    <a:pt x="2304284" y="475488"/>
                  </a:moveTo>
                  <a:lnTo>
                    <a:pt x="2310380" y="475488"/>
                  </a:lnTo>
                </a:path>
                <a:path w="331660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660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660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660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6604" h="649604">
                  <a:moveTo>
                    <a:pt x="2560316" y="475488"/>
                  </a:moveTo>
                  <a:lnTo>
                    <a:pt x="2584700" y="475488"/>
                  </a:lnTo>
                </a:path>
                <a:path w="3316604" h="649604">
                  <a:moveTo>
                    <a:pt x="2639564" y="475488"/>
                  </a:moveTo>
                  <a:lnTo>
                    <a:pt x="2645660" y="475488"/>
                  </a:lnTo>
                </a:path>
                <a:path w="331660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660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6604" h="649604">
                  <a:moveTo>
                    <a:pt x="2859020" y="475488"/>
                  </a:moveTo>
                  <a:lnTo>
                    <a:pt x="2932172" y="475488"/>
                  </a:lnTo>
                </a:path>
                <a:path w="3316604" h="649604">
                  <a:moveTo>
                    <a:pt x="2974844" y="475488"/>
                  </a:moveTo>
                  <a:lnTo>
                    <a:pt x="2980940" y="475488"/>
                  </a:lnTo>
                </a:path>
                <a:path w="331660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6604" h="649604">
                  <a:moveTo>
                    <a:pt x="3102860" y="475488"/>
                  </a:moveTo>
                  <a:lnTo>
                    <a:pt x="3176012" y="475488"/>
                  </a:lnTo>
                </a:path>
                <a:path w="3316604" h="649604">
                  <a:moveTo>
                    <a:pt x="3194300" y="475488"/>
                  </a:moveTo>
                  <a:lnTo>
                    <a:pt x="3267452" y="475488"/>
                  </a:lnTo>
                </a:path>
                <a:path w="3316604" h="649604">
                  <a:moveTo>
                    <a:pt x="3310124" y="475488"/>
                  </a:moveTo>
                  <a:lnTo>
                    <a:pt x="3316220" y="475488"/>
                  </a:lnTo>
                </a:path>
                <a:path w="331660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660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660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660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660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660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6604" h="649604">
                  <a:moveTo>
                    <a:pt x="377952" y="484631"/>
                  </a:moveTo>
                  <a:lnTo>
                    <a:pt x="402335" y="484631"/>
                  </a:lnTo>
                </a:path>
                <a:path w="331660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660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660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660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660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6604" h="649604">
                  <a:moveTo>
                    <a:pt x="713232" y="484631"/>
                  </a:moveTo>
                  <a:lnTo>
                    <a:pt x="737615" y="484631"/>
                  </a:lnTo>
                </a:path>
                <a:path w="331660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660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660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660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6604" h="649604">
                  <a:moveTo>
                    <a:pt x="1042416" y="484631"/>
                  </a:moveTo>
                  <a:lnTo>
                    <a:pt x="1060704" y="484631"/>
                  </a:lnTo>
                </a:path>
                <a:path w="331660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660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6604" h="649604">
                  <a:moveTo>
                    <a:pt x="1298444" y="484631"/>
                  </a:moveTo>
                  <a:lnTo>
                    <a:pt x="1304540" y="484631"/>
                  </a:lnTo>
                </a:path>
                <a:path w="331660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660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660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660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6604" h="649604">
                  <a:moveTo>
                    <a:pt x="1633724" y="484631"/>
                  </a:moveTo>
                  <a:lnTo>
                    <a:pt x="1639820" y="484631"/>
                  </a:lnTo>
                </a:path>
                <a:path w="331660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660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660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660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6604" h="649604">
                  <a:moveTo>
                    <a:pt x="1969004" y="484631"/>
                  </a:moveTo>
                  <a:lnTo>
                    <a:pt x="1975100" y="484631"/>
                  </a:lnTo>
                </a:path>
                <a:path w="331660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660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6604" h="649604">
                  <a:moveTo>
                    <a:pt x="2231132" y="484631"/>
                  </a:moveTo>
                  <a:lnTo>
                    <a:pt x="2261612" y="484631"/>
                  </a:lnTo>
                </a:path>
                <a:path w="3316604" h="649604">
                  <a:moveTo>
                    <a:pt x="2304284" y="484631"/>
                  </a:moveTo>
                  <a:lnTo>
                    <a:pt x="2310380" y="484631"/>
                  </a:lnTo>
                </a:path>
                <a:path w="331660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660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6604" h="649604">
                  <a:moveTo>
                    <a:pt x="2560316" y="484631"/>
                  </a:moveTo>
                  <a:lnTo>
                    <a:pt x="2584700" y="484631"/>
                  </a:lnTo>
                </a:path>
                <a:path w="3316604" h="649604">
                  <a:moveTo>
                    <a:pt x="2639564" y="484631"/>
                  </a:moveTo>
                  <a:lnTo>
                    <a:pt x="2645660" y="484631"/>
                  </a:lnTo>
                </a:path>
                <a:path w="331660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660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660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6604" h="649604">
                  <a:moveTo>
                    <a:pt x="2859020" y="484631"/>
                  </a:moveTo>
                  <a:lnTo>
                    <a:pt x="2883404" y="484631"/>
                  </a:lnTo>
                </a:path>
                <a:path w="3316604" h="649604">
                  <a:moveTo>
                    <a:pt x="2907788" y="484631"/>
                  </a:moveTo>
                  <a:lnTo>
                    <a:pt x="2932172" y="484631"/>
                  </a:lnTo>
                </a:path>
                <a:path w="3316604" h="649604">
                  <a:moveTo>
                    <a:pt x="2974844" y="484631"/>
                  </a:moveTo>
                  <a:lnTo>
                    <a:pt x="2980940" y="484631"/>
                  </a:lnTo>
                </a:path>
                <a:path w="331660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660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6604" h="649604">
                  <a:moveTo>
                    <a:pt x="3151628" y="484631"/>
                  </a:moveTo>
                  <a:lnTo>
                    <a:pt x="3176012" y="484631"/>
                  </a:lnTo>
                </a:path>
                <a:path w="3316604" h="649604">
                  <a:moveTo>
                    <a:pt x="3194300" y="484631"/>
                  </a:moveTo>
                  <a:lnTo>
                    <a:pt x="3218684" y="484631"/>
                  </a:lnTo>
                </a:path>
                <a:path w="3316604" h="649604">
                  <a:moveTo>
                    <a:pt x="3243068" y="484631"/>
                  </a:moveTo>
                  <a:lnTo>
                    <a:pt x="3267452" y="484631"/>
                  </a:lnTo>
                </a:path>
                <a:path w="3316604" h="649604">
                  <a:moveTo>
                    <a:pt x="3310124" y="484631"/>
                  </a:moveTo>
                  <a:lnTo>
                    <a:pt x="3316220" y="484631"/>
                  </a:lnTo>
                </a:path>
                <a:path w="331660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660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660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660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6604" h="649604">
                  <a:moveTo>
                    <a:pt x="371856" y="493775"/>
                  </a:moveTo>
                  <a:lnTo>
                    <a:pt x="396239" y="493775"/>
                  </a:lnTo>
                </a:path>
                <a:path w="331660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660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660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6604" h="649604">
                  <a:moveTo>
                    <a:pt x="707136" y="493775"/>
                  </a:moveTo>
                  <a:lnTo>
                    <a:pt x="731519" y="493775"/>
                  </a:lnTo>
                </a:path>
                <a:path w="331660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660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660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660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6604" h="649604">
                  <a:moveTo>
                    <a:pt x="1042416" y="493775"/>
                  </a:moveTo>
                  <a:lnTo>
                    <a:pt x="1060704" y="493775"/>
                  </a:lnTo>
                </a:path>
                <a:path w="331660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660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6604" h="649604">
                  <a:moveTo>
                    <a:pt x="1298444" y="493775"/>
                  </a:moveTo>
                  <a:lnTo>
                    <a:pt x="1304540" y="493775"/>
                  </a:lnTo>
                </a:path>
                <a:path w="331660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660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6604" h="649604">
                  <a:moveTo>
                    <a:pt x="1633724" y="493775"/>
                  </a:moveTo>
                  <a:lnTo>
                    <a:pt x="1639820" y="493775"/>
                  </a:lnTo>
                </a:path>
                <a:path w="331660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660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6604" h="649604">
                  <a:moveTo>
                    <a:pt x="1969004" y="493775"/>
                  </a:moveTo>
                  <a:lnTo>
                    <a:pt x="1975100" y="493775"/>
                  </a:lnTo>
                </a:path>
                <a:path w="331660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660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6604" h="649604">
                  <a:moveTo>
                    <a:pt x="2225036" y="493775"/>
                  </a:moveTo>
                  <a:lnTo>
                    <a:pt x="2255516" y="493775"/>
                  </a:lnTo>
                </a:path>
                <a:path w="3316604" h="649604">
                  <a:moveTo>
                    <a:pt x="2304284" y="493775"/>
                  </a:moveTo>
                  <a:lnTo>
                    <a:pt x="2310380" y="493775"/>
                  </a:lnTo>
                </a:path>
                <a:path w="331660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660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6604" h="649604">
                  <a:moveTo>
                    <a:pt x="2560316" y="493775"/>
                  </a:moveTo>
                  <a:lnTo>
                    <a:pt x="2584700" y="493775"/>
                  </a:lnTo>
                </a:path>
                <a:path w="3316604" h="649604">
                  <a:moveTo>
                    <a:pt x="2639564" y="493775"/>
                  </a:moveTo>
                  <a:lnTo>
                    <a:pt x="2645660" y="493775"/>
                  </a:lnTo>
                </a:path>
                <a:path w="331660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660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6604" h="649604">
                  <a:moveTo>
                    <a:pt x="2913884" y="493775"/>
                  </a:moveTo>
                  <a:lnTo>
                    <a:pt x="2938268" y="493775"/>
                  </a:lnTo>
                </a:path>
                <a:path w="3316604" h="649604">
                  <a:moveTo>
                    <a:pt x="2974844" y="493775"/>
                  </a:moveTo>
                  <a:lnTo>
                    <a:pt x="2980940" y="493775"/>
                  </a:lnTo>
                </a:path>
                <a:path w="331660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6604" h="649604">
                  <a:moveTo>
                    <a:pt x="3157724" y="493775"/>
                  </a:moveTo>
                  <a:lnTo>
                    <a:pt x="3182108" y="493775"/>
                  </a:lnTo>
                </a:path>
                <a:path w="3316604" h="649604">
                  <a:moveTo>
                    <a:pt x="3249164" y="493775"/>
                  </a:moveTo>
                  <a:lnTo>
                    <a:pt x="3273548" y="493775"/>
                  </a:lnTo>
                </a:path>
                <a:path w="3316604" h="649604">
                  <a:moveTo>
                    <a:pt x="3310124" y="493775"/>
                  </a:moveTo>
                  <a:lnTo>
                    <a:pt x="3316220" y="493775"/>
                  </a:lnTo>
                </a:path>
                <a:path w="3316604" h="649604">
                  <a:moveTo>
                    <a:pt x="30480" y="502920"/>
                  </a:moveTo>
                  <a:lnTo>
                    <a:pt x="60960" y="502920"/>
                  </a:lnTo>
                </a:path>
                <a:path w="331660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660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660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660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660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660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660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6604" h="649604">
                  <a:moveTo>
                    <a:pt x="701040" y="502920"/>
                  </a:moveTo>
                  <a:lnTo>
                    <a:pt x="725423" y="502920"/>
                  </a:lnTo>
                </a:path>
                <a:path w="331660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660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660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660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6604" h="649604">
                  <a:moveTo>
                    <a:pt x="1042416" y="502920"/>
                  </a:moveTo>
                  <a:lnTo>
                    <a:pt x="1060704" y="502920"/>
                  </a:lnTo>
                </a:path>
                <a:path w="331660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660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6604" h="649604">
                  <a:moveTo>
                    <a:pt x="1298444" y="502920"/>
                  </a:moveTo>
                  <a:lnTo>
                    <a:pt x="1304540" y="502920"/>
                  </a:lnTo>
                </a:path>
                <a:path w="331660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660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6604" h="649604">
                  <a:moveTo>
                    <a:pt x="1633724" y="502920"/>
                  </a:moveTo>
                  <a:lnTo>
                    <a:pt x="1639820" y="502920"/>
                  </a:lnTo>
                </a:path>
                <a:path w="331660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660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6604" h="649604">
                  <a:moveTo>
                    <a:pt x="1969004" y="502920"/>
                  </a:moveTo>
                  <a:lnTo>
                    <a:pt x="1975100" y="502920"/>
                  </a:lnTo>
                </a:path>
                <a:path w="331660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660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6604" h="649604">
                  <a:moveTo>
                    <a:pt x="2218940" y="502920"/>
                  </a:moveTo>
                  <a:lnTo>
                    <a:pt x="2249420" y="502920"/>
                  </a:lnTo>
                </a:path>
                <a:path w="3316604" h="649604">
                  <a:moveTo>
                    <a:pt x="2304284" y="502920"/>
                  </a:moveTo>
                  <a:lnTo>
                    <a:pt x="2310380" y="502920"/>
                  </a:lnTo>
                </a:path>
                <a:path w="331660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660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6604" h="649604">
                  <a:moveTo>
                    <a:pt x="2560316" y="502920"/>
                  </a:moveTo>
                  <a:lnTo>
                    <a:pt x="2584700" y="502920"/>
                  </a:lnTo>
                </a:path>
                <a:path w="3316604" h="649604">
                  <a:moveTo>
                    <a:pt x="2639564" y="502920"/>
                  </a:moveTo>
                  <a:lnTo>
                    <a:pt x="2645660" y="502920"/>
                  </a:lnTo>
                </a:path>
                <a:path w="331660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660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6604" h="649604">
                  <a:moveTo>
                    <a:pt x="2913884" y="502920"/>
                  </a:moveTo>
                  <a:lnTo>
                    <a:pt x="2938268" y="502920"/>
                  </a:lnTo>
                </a:path>
                <a:path w="3316604" h="649604">
                  <a:moveTo>
                    <a:pt x="2974844" y="502920"/>
                  </a:moveTo>
                  <a:lnTo>
                    <a:pt x="2980940" y="502920"/>
                  </a:lnTo>
                </a:path>
                <a:path w="331660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6604" h="649604">
                  <a:moveTo>
                    <a:pt x="3157724" y="502920"/>
                  </a:moveTo>
                  <a:lnTo>
                    <a:pt x="3182108" y="502920"/>
                  </a:lnTo>
                </a:path>
                <a:path w="3316604" h="649604">
                  <a:moveTo>
                    <a:pt x="3249164" y="502920"/>
                  </a:moveTo>
                  <a:lnTo>
                    <a:pt x="3273548" y="502920"/>
                  </a:lnTo>
                </a:path>
                <a:path w="331660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660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660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660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6604" h="649604">
                  <a:moveTo>
                    <a:pt x="359664" y="512063"/>
                  </a:moveTo>
                  <a:lnTo>
                    <a:pt x="390144" y="512063"/>
                  </a:lnTo>
                </a:path>
                <a:path w="331660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660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660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6604" h="649604">
                  <a:moveTo>
                    <a:pt x="694944" y="512063"/>
                  </a:moveTo>
                  <a:lnTo>
                    <a:pt x="719327" y="512063"/>
                  </a:lnTo>
                </a:path>
                <a:path w="331660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660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660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660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6604" h="649604">
                  <a:moveTo>
                    <a:pt x="1042416" y="512063"/>
                  </a:moveTo>
                  <a:lnTo>
                    <a:pt x="1060704" y="512063"/>
                  </a:lnTo>
                </a:path>
                <a:path w="331660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660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6604" h="649604">
                  <a:moveTo>
                    <a:pt x="1298444" y="512063"/>
                  </a:moveTo>
                  <a:lnTo>
                    <a:pt x="1304540" y="512063"/>
                  </a:lnTo>
                </a:path>
                <a:path w="331660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660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660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6604" h="649604">
                  <a:moveTo>
                    <a:pt x="1633724" y="512063"/>
                  </a:moveTo>
                  <a:lnTo>
                    <a:pt x="1639820" y="512063"/>
                  </a:lnTo>
                </a:path>
                <a:path w="331660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660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660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6604" h="649604">
                  <a:moveTo>
                    <a:pt x="1969004" y="512063"/>
                  </a:moveTo>
                  <a:lnTo>
                    <a:pt x="1975100" y="512063"/>
                  </a:lnTo>
                </a:path>
                <a:path w="331660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660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6604" h="649604">
                  <a:moveTo>
                    <a:pt x="2212844" y="512063"/>
                  </a:moveTo>
                  <a:lnTo>
                    <a:pt x="2243324" y="512063"/>
                  </a:lnTo>
                </a:path>
                <a:path w="3316604" h="649604">
                  <a:moveTo>
                    <a:pt x="2304284" y="512063"/>
                  </a:moveTo>
                  <a:lnTo>
                    <a:pt x="2310380" y="512063"/>
                  </a:lnTo>
                </a:path>
                <a:path w="331660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660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6604" h="649604">
                  <a:moveTo>
                    <a:pt x="2560316" y="512063"/>
                  </a:moveTo>
                  <a:lnTo>
                    <a:pt x="2584700" y="512063"/>
                  </a:lnTo>
                </a:path>
                <a:path w="3316604" h="649604">
                  <a:moveTo>
                    <a:pt x="2639564" y="512063"/>
                  </a:moveTo>
                  <a:lnTo>
                    <a:pt x="2645660" y="512063"/>
                  </a:lnTo>
                </a:path>
                <a:path w="331660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660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6604" h="649604">
                  <a:moveTo>
                    <a:pt x="2913884" y="512063"/>
                  </a:moveTo>
                  <a:lnTo>
                    <a:pt x="2938268" y="512063"/>
                  </a:lnTo>
                </a:path>
                <a:path w="3316604" h="649604">
                  <a:moveTo>
                    <a:pt x="2974844" y="512063"/>
                  </a:moveTo>
                  <a:lnTo>
                    <a:pt x="2980940" y="512063"/>
                  </a:lnTo>
                </a:path>
                <a:path w="331660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6604" h="649604">
                  <a:moveTo>
                    <a:pt x="3157724" y="512063"/>
                  </a:moveTo>
                  <a:lnTo>
                    <a:pt x="3182108" y="512063"/>
                  </a:lnTo>
                </a:path>
                <a:path w="3316604" h="649604">
                  <a:moveTo>
                    <a:pt x="3249164" y="512063"/>
                  </a:moveTo>
                  <a:lnTo>
                    <a:pt x="3273548" y="512063"/>
                  </a:lnTo>
                </a:path>
                <a:path w="3316604" h="649604">
                  <a:moveTo>
                    <a:pt x="3310124" y="512063"/>
                  </a:moveTo>
                  <a:lnTo>
                    <a:pt x="3316220" y="512063"/>
                  </a:lnTo>
                </a:path>
                <a:path w="331660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660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660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660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6604" h="649604">
                  <a:moveTo>
                    <a:pt x="347472" y="521208"/>
                  </a:moveTo>
                  <a:lnTo>
                    <a:pt x="377952" y="521208"/>
                  </a:lnTo>
                </a:path>
                <a:path w="331660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660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660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6604" h="649604">
                  <a:moveTo>
                    <a:pt x="682752" y="521208"/>
                  </a:moveTo>
                  <a:lnTo>
                    <a:pt x="713232" y="521208"/>
                  </a:lnTo>
                </a:path>
                <a:path w="331660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660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660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6604" h="649604">
                  <a:moveTo>
                    <a:pt x="1042416" y="521208"/>
                  </a:moveTo>
                  <a:lnTo>
                    <a:pt x="1060704" y="521208"/>
                  </a:lnTo>
                </a:path>
                <a:path w="331660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660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660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660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6604" h="649604">
                  <a:moveTo>
                    <a:pt x="1298444" y="521208"/>
                  </a:moveTo>
                  <a:lnTo>
                    <a:pt x="1304540" y="521208"/>
                  </a:lnTo>
                </a:path>
                <a:path w="331660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660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6604" h="649604">
                  <a:moveTo>
                    <a:pt x="1633724" y="521208"/>
                  </a:moveTo>
                  <a:lnTo>
                    <a:pt x="1639820" y="521208"/>
                  </a:lnTo>
                </a:path>
                <a:path w="331660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660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6604" h="649604">
                  <a:moveTo>
                    <a:pt x="1969004" y="521208"/>
                  </a:moveTo>
                  <a:lnTo>
                    <a:pt x="1975100" y="521208"/>
                  </a:lnTo>
                </a:path>
                <a:path w="331660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660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660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660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6604" h="649604">
                  <a:moveTo>
                    <a:pt x="2304284" y="521208"/>
                  </a:moveTo>
                  <a:lnTo>
                    <a:pt x="2310380" y="521208"/>
                  </a:lnTo>
                </a:path>
                <a:path w="331660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660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6604" h="649604">
                  <a:moveTo>
                    <a:pt x="2560316" y="521208"/>
                  </a:moveTo>
                  <a:lnTo>
                    <a:pt x="2584700" y="521208"/>
                  </a:lnTo>
                </a:path>
                <a:path w="3316604" h="649604">
                  <a:moveTo>
                    <a:pt x="2639564" y="521208"/>
                  </a:moveTo>
                  <a:lnTo>
                    <a:pt x="2645660" y="521208"/>
                  </a:lnTo>
                </a:path>
                <a:path w="331660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660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6604" h="649604">
                  <a:moveTo>
                    <a:pt x="2913884" y="521208"/>
                  </a:moveTo>
                  <a:lnTo>
                    <a:pt x="2938268" y="521208"/>
                  </a:lnTo>
                </a:path>
                <a:path w="3316604" h="649604">
                  <a:moveTo>
                    <a:pt x="2974844" y="521208"/>
                  </a:moveTo>
                  <a:lnTo>
                    <a:pt x="2980940" y="521208"/>
                  </a:lnTo>
                </a:path>
                <a:path w="331660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6604" h="649604">
                  <a:moveTo>
                    <a:pt x="3157724" y="521208"/>
                  </a:moveTo>
                  <a:lnTo>
                    <a:pt x="3182108" y="521208"/>
                  </a:lnTo>
                </a:path>
                <a:path w="3316604" h="649604">
                  <a:moveTo>
                    <a:pt x="3249164" y="521208"/>
                  </a:moveTo>
                  <a:lnTo>
                    <a:pt x="3273548" y="521208"/>
                  </a:lnTo>
                </a:path>
                <a:path w="3316604" h="649604">
                  <a:moveTo>
                    <a:pt x="3310124" y="521208"/>
                  </a:moveTo>
                  <a:lnTo>
                    <a:pt x="3316220" y="521208"/>
                  </a:lnTo>
                </a:path>
                <a:path w="331660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660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660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660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660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660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6604" h="649604">
                  <a:moveTo>
                    <a:pt x="347472" y="530351"/>
                  </a:moveTo>
                  <a:lnTo>
                    <a:pt x="371855" y="530351"/>
                  </a:lnTo>
                </a:path>
                <a:path w="331660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660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660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660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660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6604" h="649604">
                  <a:moveTo>
                    <a:pt x="682752" y="530351"/>
                  </a:moveTo>
                  <a:lnTo>
                    <a:pt x="707135" y="530351"/>
                  </a:lnTo>
                </a:path>
                <a:path w="331660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660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660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6604" h="649604">
                  <a:moveTo>
                    <a:pt x="1042416" y="530351"/>
                  </a:moveTo>
                  <a:lnTo>
                    <a:pt x="1060704" y="530351"/>
                  </a:lnTo>
                </a:path>
                <a:path w="331660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660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660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660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6604" h="649604">
                  <a:moveTo>
                    <a:pt x="1298444" y="530351"/>
                  </a:moveTo>
                  <a:lnTo>
                    <a:pt x="1304540" y="530351"/>
                  </a:lnTo>
                </a:path>
                <a:path w="331660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660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660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660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6604" h="649604">
                  <a:moveTo>
                    <a:pt x="1633724" y="530351"/>
                  </a:moveTo>
                  <a:lnTo>
                    <a:pt x="1639820" y="530351"/>
                  </a:lnTo>
                </a:path>
                <a:path w="331660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660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660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660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6604" h="649604">
                  <a:moveTo>
                    <a:pt x="1969004" y="530351"/>
                  </a:moveTo>
                  <a:lnTo>
                    <a:pt x="1975100" y="530351"/>
                  </a:lnTo>
                </a:path>
                <a:path w="331660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660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660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660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6604" h="649604">
                  <a:moveTo>
                    <a:pt x="2304284" y="530351"/>
                  </a:moveTo>
                  <a:lnTo>
                    <a:pt x="2310380" y="530351"/>
                  </a:lnTo>
                </a:path>
                <a:path w="331660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660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6604" h="649604">
                  <a:moveTo>
                    <a:pt x="2560316" y="530351"/>
                  </a:moveTo>
                  <a:lnTo>
                    <a:pt x="2584700" y="530351"/>
                  </a:lnTo>
                </a:path>
                <a:path w="3316604" h="649604">
                  <a:moveTo>
                    <a:pt x="2639564" y="530351"/>
                  </a:moveTo>
                  <a:lnTo>
                    <a:pt x="2645660" y="530351"/>
                  </a:lnTo>
                </a:path>
                <a:path w="331660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660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660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6604" h="649604">
                  <a:moveTo>
                    <a:pt x="2859020" y="530351"/>
                  </a:moveTo>
                  <a:lnTo>
                    <a:pt x="2883404" y="530351"/>
                  </a:lnTo>
                </a:path>
                <a:path w="3316604" h="649604">
                  <a:moveTo>
                    <a:pt x="2913884" y="530351"/>
                  </a:moveTo>
                  <a:lnTo>
                    <a:pt x="2938268" y="530351"/>
                  </a:lnTo>
                </a:path>
                <a:path w="3316604" h="649604">
                  <a:moveTo>
                    <a:pt x="2974844" y="530351"/>
                  </a:moveTo>
                  <a:lnTo>
                    <a:pt x="2980940" y="530351"/>
                  </a:lnTo>
                </a:path>
                <a:path w="331660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660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6604" h="649604">
                  <a:moveTo>
                    <a:pt x="3157724" y="530351"/>
                  </a:moveTo>
                  <a:lnTo>
                    <a:pt x="3182108" y="530351"/>
                  </a:lnTo>
                </a:path>
                <a:path w="3316604" h="649604">
                  <a:moveTo>
                    <a:pt x="3194300" y="530351"/>
                  </a:moveTo>
                  <a:lnTo>
                    <a:pt x="3218684" y="530351"/>
                  </a:lnTo>
                </a:path>
                <a:path w="3316604" h="649604">
                  <a:moveTo>
                    <a:pt x="3249164" y="530351"/>
                  </a:moveTo>
                  <a:lnTo>
                    <a:pt x="3273548" y="530351"/>
                  </a:lnTo>
                </a:path>
                <a:path w="331660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660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660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660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660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660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660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660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660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660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660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660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6604" h="649604">
                  <a:moveTo>
                    <a:pt x="676656" y="539496"/>
                  </a:moveTo>
                  <a:lnTo>
                    <a:pt x="701039" y="539496"/>
                  </a:lnTo>
                </a:path>
                <a:path w="331660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660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660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6604" h="649604">
                  <a:moveTo>
                    <a:pt x="1042416" y="539496"/>
                  </a:moveTo>
                  <a:lnTo>
                    <a:pt x="1060704" y="539496"/>
                  </a:lnTo>
                </a:path>
                <a:path w="331660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660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660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660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6604" h="649604">
                  <a:moveTo>
                    <a:pt x="1298444" y="539496"/>
                  </a:moveTo>
                  <a:lnTo>
                    <a:pt x="1304540" y="539496"/>
                  </a:lnTo>
                </a:path>
                <a:path w="331660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660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660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660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6604" h="649604">
                  <a:moveTo>
                    <a:pt x="1633724" y="539496"/>
                  </a:moveTo>
                  <a:lnTo>
                    <a:pt x="1639820" y="539496"/>
                  </a:lnTo>
                </a:path>
                <a:path w="331660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660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660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660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6604" h="649604">
                  <a:moveTo>
                    <a:pt x="1969004" y="539496"/>
                  </a:moveTo>
                  <a:lnTo>
                    <a:pt x="1975100" y="539496"/>
                  </a:lnTo>
                </a:path>
                <a:path w="331660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660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660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660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6604" h="649604">
                  <a:moveTo>
                    <a:pt x="2304284" y="539496"/>
                  </a:moveTo>
                  <a:lnTo>
                    <a:pt x="2310380" y="539496"/>
                  </a:lnTo>
                </a:path>
                <a:path w="331660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660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6604" h="649604">
                  <a:moveTo>
                    <a:pt x="2560316" y="539496"/>
                  </a:moveTo>
                  <a:lnTo>
                    <a:pt x="2584700" y="539496"/>
                  </a:lnTo>
                </a:path>
                <a:path w="3316604" h="649604">
                  <a:moveTo>
                    <a:pt x="2639564" y="539496"/>
                  </a:moveTo>
                  <a:lnTo>
                    <a:pt x="2645660" y="539496"/>
                  </a:lnTo>
                </a:path>
                <a:path w="331660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660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660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6604" h="649604">
                  <a:moveTo>
                    <a:pt x="2859020" y="539496"/>
                  </a:moveTo>
                  <a:lnTo>
                    <a:pt x="2889500" y="539496"/>
                  </a:lnTo>
                </a:path>
                <a:path w="3316604" h="649604">
                  <a:moveTo>
                    <a:pt x="2907788" y="539496"/>
                  </a:moveTo>
                  <a:lnTo>
                    <a:pt x="2932172" y="539496"/>
                  </a:lnTo>
                </a:path>
                <a:path w="3316604" h="649604">
                  <a:moveTo>
                    <a:pt x="2974844" y="539496"/>
                  </a:moveTo>
                  <a:lnTo>
                    <a:pt x="2980940" y="539496"/>
                  </a:lnTo>
                </a:path>
                <a:path w="331660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660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6604" h="649604">
                  <a:moveTo>
                    <a:pt x="3151628" y="539496"/>
                  </a:moveTo>
                  <a:lnTo>
                    <a:pt x="3176012" y="539496"/>
                  </a:lnTo>
                </a:path>
                <a:path w="3316604" h="649604">
                  <a:moveTo>
                    <a:pt x="3194300" y="539496"/>
                  </a:moveTo>
                  <a:lnTo>
                    <a:pt x="3224780" y="539496"/>
                  </a:lnTo>
                </a:path>
                <a:path w="3316604" h="649604">
                  <a:moveTo>
                    <a:pt x="3243068" y="539496"/>
                  </a:moveTo>
                  <a:lnTo>
                    <a:pt x="3267452" y="539496"/>
                  </a:lnTo>
                </a:path>
                <a:path w="3316604" h="649604">
                  <a:moveTo>
                    <a:pt x="3310124" y="539496"/>
                  </a:moveTo>
                  <a:lnTo>
                    <a:pt x="3316220" y="539496"/>
                  </a:lnTo>
                </a:path>
                <a:path w="331660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660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660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660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660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660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660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660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660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660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660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660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6604" h="649604">
                  <a:moveTo>
                    <a:pt x="1042416" y="548639"/>
                  </a:moveTo>
                  <a:lnTo>
                    <a:pt x="1060704" y="548639"/>
                  </a:lnTo>
                </a:path>
                <a:path w="331660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660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6604" h="649604">
                  <a:moveTo>
                    <a:pt x="1298444" y="548639"/>
                  </a:moveTo>
                  <a:lnTo>
                    <a:pt x="1304540" y="548639"/>
                  </a:lnTo>
                </a:path>
                <a:path w="331660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660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6604" h="649604">
                  <a:moveTo>
                    <a:pt x="1633724" y="548639"/>
                  </a:moveTo>
                  <a:lnTo>
                    <a:pt x="1639820" y="548639"/>
                  </a:lnTo>
                </a:path>
                <a:path w="331660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660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6604" h="649604">
                  <a:moveTo>
                    <a:pt x="1969004" y="548639"/>
                  </a:moveTo>
                  <a:lnTo>
                    <a:pt x="1975100" y="548639"/>
                  </a:lnTo>
                </a:path>
                <a:path w="331660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660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6604" h="649604">
                  <a:moveTo>
                    <a:pt x="2194556" y="548639"/>
                  </a:moveTo>
                  <a:lnTo>
                    <a:pt x="2267708" y="548639"/>
                  </a:lnTo>
                </a:path>
                <a:path w="3316604" h="649604">
                  <a:moveTo>
                    <a:pt x="2304284" y="548639"/>
                  </a:moveTo>
                  <a:lnTo>
                    <a:pt x="2310380" y="548639"/>
                  </a:lnTo>
                </a:path>
                <a:path w="331660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660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6604" h="649604">
                  <a:moveTo>
                    <a:pt x="2560316" y="548639"/>
                  </a:moveTo>
                  <a:lnTo>
                    <a:pt x="2584700" y="548639"/>
                  </a:lnTo>
                </a:path>
                <a:path w="3316604" h="649604">
                  <a:moveTo>
                    <a:pt x="2639564" y="548639"/>
                  </a:moveTo>
                  <a:lnTo>
                    <a:pt x="2645660" y="548639"/>
                  </a:lnTo>
                </a:path>
                <a:path w="331660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660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6604" h="649604">
                  <a:moveTo>
                    <a:pt x="2865116" y="548639"/>
                  </a:moveTo>
                  <a:lnTo>
                    <a:pt x="2926076" y="548639"/>
                  </a:lnTo>
                </a:path>
                <a:path w="3316604" h="649604">
                  <a:moveTo>
                    <a:pt x="2974844" y="548639"/>
                  </a:moveTo>
                  <a:lnTo>
                    <a:pt x="2980940" y="548639"/>
                  </a:lnTo>
                </a:path>
                <a:path w="331660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6604" h="649604">
                  <a:moveTo>
                    <a:pt x="3108956" y="548639"/>
                  </a:moveTo>
                  <a:lnTo>
                    <a:pt x="3169916" y="548639"/>
                  </a:lnTo>
                </a:path>
                <a:path w="3316604" h="649604">
                  <a:moveTo>
                    <a:pt x="3200396" y="548639"/>
                  </a:moveTo>
                  <a:lnTo>
                    <a:pt x="3261356" y="548639"/>
                  </a:lnTo>
                </a:path>
                <a:path w="3316604" h="649604">
                  <a:moveTo>
                    <a:pt x="3310124" y="548639"/>
                  </a:moveTo>
                  <a:lnTo>
                    <a:pt x="3316220" y="548639"/>
                  </a:lnTo>
                </a:path>
                <a:path w="3316604" h="649604">
                  <a:moveTo>
                    <a:pt x="0" y="557784"/>
                  </a:moveTo>
                  <a:lnTo>
                    <a:pt x="73152" y="557784"/>
                  </a:lnTo>
                </a:path>
                <a:path w="331660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660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660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660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660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660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660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660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660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660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660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6604" h="649604">
                  <a:moveTo>
                    <a:pt x="1042416" y="557784"/>
                  </a:moveTo>
                  <a:lnTo>
                    <a:pt x="1060704" y="557784"/>
                  </a:lnTo>
                </a:path>
                <a:path w="331660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660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6604" h="649604">
                  <a:moveTo>
                    <a:pt x="1298444" y="557784"/>
                  </a:moveTo>
                  <a:lnTo>
                    <a:pt x="1304540" y="557784"/>
                  </a:lnTo>
                </a:path>
                <a:path w="331660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660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6604" h="649604">
                  <a:moveTo>
                    <a:pt x="1633724" y="557784"/>
                  </a:moveTo>
                  <a:lnTo>
                    <a:pt x="1639820" y="557784"/>
                  </a:lnTo>
                </a:path>
                <a:path w="331660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660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6604" h="649604">
                  <a:moveTo>
                    <a:pt x="1969004" y="557784"/>
                  </a:moveTo>
                  <a:lnTo>
                    <a:pt x="1975100" y="557784"/>
                  </a:lnTo>
                </a:path>
                <a:path w="331660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660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6604" h="649604">
                  <a:moveTo>
                    <a:pt x="2188460" y="557784"/>
                  </a:moveTo>
                  <a:lnTo>
                    <a:pt x="2267708" y="557784"/>
                  </a:lnTo>
                </a:path>
                <a:path w="3316604" h="649604">
                  <a:moveTo>
                    <a:pt x="2304284" y="557784"/>
                  </a:moveTo>
                  <a:lnTo>
                    <a:pt x="2310380" y="557784"/>
                  </a:lnTo>
                </a:path>
                <a:path w="3316604" h="649604">
                  <a:moveTo>
                    <a:pt x="2346956" y="557784"/>
                  </a:moveTo>
                  <a:lnTo>
                    <a:pt x="2420108" y="557784"/>
                  </a:lnTo>
                </a:path>
                <a:path w="331660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6604" h="649604">
                  <a:moveTo>
                    <a:pt x="2560316" y="557784"/>
                  </a:moveTo>
                  <a:lnTo>
                    <a:pt x="2584700" y="557784"/>
                  </a:lnTo>
                </a:path>
                <a:path w="3316604" h="649604">
                  <a:moveTo>
                    <a:pt x="2639564" y="557784"/>
                  </a:moveTo>
                  <a:lnTo>
                    <a:pt x="2645660" y="557784"/>
                  </a:lnTo>
                </a:path>
                <a:path w="331660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660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6604" h="649604">
                  <a:moveTo>
                    <a:pt x="2871212" y="557784"/>
                  </a:moveTo>
                  <a:lnTo>
                    <a:pt x="2926076" y="557784"/>
                  </a:lnTo>
                </a:path>
                <a:path w="3316604" h="649604">
                  <a:moveTo>
                    <a:pt x="2974844" y="557784"/>
                  </a:moveTo>
                  <a:lnTo>
                    <a:pt x="2980940" y="557784"/>
                  </a:lnTo>
                </a:path>
                <a:path w="331660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6604" h="649604">
                  <a:moveTo>
                    <a:pt x="3115052" y="557784"/>
                  </a:moveTo>
                  <a:lnTo>
                    <a:pt x="3169916" y="557784"/>
                  </a:lnTo>
                </a:path>
                <a:path w="3316604" h="649604">
                  <a:moveTo>
                    <a:pt x="3206492" y="557784"/>
                  </a:moveTo>
                  <a:lnTo>
                    <a:pt x="3261356" y="557784"/>
                  </a:lnTo>
                </a:path>
                <a:path w="3316604" h="649604">
                  <a:moveTo>
                    <a:pt x="3310124" y="557784"/>
                  </a:moveTo>
                  <a:lnTo>
                    <a:pt x="3316220" y="557784"/>
                  </a:lnTo>
                </a:path>
                <a:path w="3316604" h="649604">
                  <a:moveTo>
                    <a:pt x="0" y="566927"/>
                  </a:moveTo>
                  <a:lnTo>
                    <a:pt x="73152" y="566927"/>
                  </a:lnTo>
                </a:path>
                <a:path w="331660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660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660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660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660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660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660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660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660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660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660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6604" h="649604">
                  <a:moveTo>
                    <a:pt x="1042416" y="566927"/>
                  </a:moveTo>
                  <a:lnTo>
                    <a:pt x="1060704" y="566927"/>
                  </a:lnTo>
                </a:path>
                <a:path w="331660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660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6604" h="649604">
                  <a:moveTo>
                    <a:pt x="1298444" y="566927"/>
                  </a:moveTo>
                  <a:lnTo>
                    <a:pt x="1304540" y="566927"/>
                  </a:lnTo>
                </a:path>
                <a:path w="331660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660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6604" h="649604">
                  <a:moveTo>
                    <a:pt x="1633724" y="566927"/>
                  </a:moveTo>
                  <a:lnTo>
                    <a:pt x="1639820" y="566927"/>
                  </a:lnTo>
                </a:path>
                <a:path w="331660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660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6604" h="649604">
                  <a:moveTo>
                    <a:pt x="1969004" y="566927"/>
                  </a:moveTo>
                  <a:lnTo>
                    <a:pt x="1975100" y="566927"/>
                  </a:lnTo>
                </a:path>
                <a:path w="331660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660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6604" h="649604">
                  <a:moveTo>
                    <a:pt x="2188460" y="566927"/>
                  </a:moveTo>
                  <a:lnTo>
                    <a:pt x="2267708" y="566927"/>
                  </a:lnTo>
                </a:path>
                <a:path w="3316604" h="649604">
                  <a:moveTo>
                    <a:pt x="2304284" y="566927"/>
                  </a:moveTo>
                  <a:lnTo>
                    <a:pt x="2310380" y="566927"/>
                  </a:lnTo>
                </a:path>
                <a:path w="3316604" h="649604">
                  <a:moveTo>
                    <a:pt x="2346956" y="566927"/>
                  </a:moveTo>
                  <a:lnTo>
                    <a:pt x="2420108" y="566927"/>
                  </a:lnTo>
                </a:path>
                <a:path w="331660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6604" h="649604">
                  <a:moveTo>
                    <a:pt x="2560316" y="566927"/>
                  </a:moveTo>
                  <a:lnTo>
                    <a:pt x="2584700" y="566927"/>
                  </a:lnTo>
                </a:path>
                <a:path w="3316604" h="649604">
                  <a:moveTo>
                    <a:pt x="2639564" y="566927"/>
                  </a:moveTo>
                  <a:lnTo>
                    <a:pt x="2645660" y="566927"/>
                  </a:lnTo>
                </a:path>
                <a:path w="331660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660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6604" h="649604">
                  <a:moveTo>
                    <a:pt x="2877308" y="566927"/>
                  </a:moveTo>
                  <a:lnTo>
                    <a:pt x="2913884" y="566927"/>
                  </a:lnTo>
                </a:path>
                <a:path w="3316604" h="649604">
                  <a:moveTo>
                    <a:pt x="2974844" y="566927"/>
                  </a:moveTo>
                  <a:lnTo>
                    <a:pt x="2980940" y="566927"/>
                  </a:lnTo>
                </a:path>
                <a:path w="331660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660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6604" h="649604">
                  <a:moveTo>
                    <a:pt x="3212588" y="566927"/>
                  </a:moveTo>
                  <a:lnTo>
                    <a:pt x="3249164" y="566927"/>
                  </a:lnTo>
                </a:path>
                <a:path w="331660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660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660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6604" h="649604">
                  <a:moveTo>
                    <a:pt x="1298444" y="576072"/>
                  </a:moveTo>
                  <a:lnTo>
                    <a:pt x="1304540" y="576072"/>
                  </a:lnTo>
                </a:path>
                <a:path w="3316604" h="649604">
                  <a:moveTo>
                    <a:pt x="1633724" y="576072"/>
                  </a:moveTo>
                  <a:lnTo>
                    <a:pt x="1639820" y="576072"/>
                  </a:lnTo>
                </a:path>
                <a:path w="3316604" h="649604">
                  <a:moveTo>
                    <a:pt x="1969004" y="576072"/>
                  </a:moveTo>
                  <a:lnTo>
                    <a:pt x="1975100" y="576072"/>
                  </a:lnTo>
                </a:path>
                <a:path w="3316604" h="649604">
                  <a:moveTo>
                    <a:pt x="2304284" y="576072"/>
                  </a:moveTo>
                  <a:lnTo>
                    <a:pt x="2310380" y="576072"/>
                  </a:lnTo>
                </a:path>
                <a:path w="3316604" h="649604">
                  <a:moveTo>
                    <a:pt x="2639564" y="576072"/>
                  </a:moveTo>
                  <a:lnTo>
                    <a:pt x="2645660" y="576072"/>
                  </a:lnTo>
                </a:path>
                <a:path w="3316604" h="649604">
                  <a:moveTo>
                    <a:pt x="2974844" y="576072"/>
                  </a:moveTo>
                  <a:lnTo>
                    <a:pt x="2980940" y="576072"/>
                  </a:lnTo>
                </a:path>
                <a:path w="3316604" h="649604">
                  <a:moveTo>
                    <a:pt x="3310124" y="576072"/>
                  </a:moveTo>
                  <a:lnTo>
                    <a:pt x="3316220" y="576072"/>
                  </a:lnTo>
                </a:path>
                <a:path w="331660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660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660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6604" h="649604">
                  <a:moveTo>
                    <a:pt x="1298444" y="585215"/>
                  </a:moveTo>
                  <a:lnTo>
                    <a:pt x="1304540" y="585215"/>
                  </a:lnTo>
                </a:path>
                <a:path w="3316604" h="649604">
                  <a:moveTo>
                    <a:pt x="1633724" y="585215"/>
                  </a:moveTo>
                  <a:lnTo>
                    <a:pt x="1639820" y="585215"/>
                  </a:lnTo>
                </a:path>
                <a:path w="3316604" h="649604">
                  <a:moveTo>
                    <a:pt x="1969004" y="585215"/>
                  </a:moveTo>
                  <a:lnTo>
                    <a:pt x="1975100" y="585215"/>
                  </a:lnTo>
                </a:path>
                <a:path w="3316604" h="649604">
                  <a:moveTo>
                    <a:pt x="2304284" y="585215"/>
                  </a:moveTo>
                  <a:lnTo>
                    <a:pt x="2310380" y="585215"/>
                  </a:lnTo>
                </a:path>
                <a:path w="3316604" h="649604">
                  <a:moveTo>
                    <a:pt x="2639564" y="585215"/>
                  </a:moveTo>
                  <a:lnTo>
                    <a:pt x="2645660" y="585215"/>
                  </a:lnTo>
                </a:path>
                <a:path w="3316604" h="649604">
                  <a:moveTo>
                    <a:pt x="2974844" y="585215"/>
                  </a:moveTo>
                  <a:lnTo>
                    <a:pt x="2980940" y="585215"/>
                  </a:lnTo>
                </a:path>
                <a:path w="3316604" h="649604">
                  <a:moveTo>
                    <a:pt x="3310124" y="585215"/>
                  </a:moveTo>
                  <a:lnTo>
                    <a:pt x="3316220" y="585215"/>
                  </a:lnTo>
                </a:path>
                <a:path w="331660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660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660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6604" h="649604">
                  <a:moveTo>
                    <a:pt x="1298444" y="594360"/>
                  </a:moveTo>
                  <a:lnTo>
                    <a:pt x="1304540" y="594360"/>
                  </a:lnTo>
                </a:path>
                <a:path w="3316604" h="649604">
                  <a:moveTo>
                    <a:pt x="1633724" y="594360"/>
                  </a:moveTo>
                  <a:lnTo>
                    <a:pt x="1639820" y="594360"/>
                  </a:lnTo>
                </a:path>
                <a:path w="3316604" h="649604">
                  <a:moveTo>
                    <a:pt x="1969004" y="594360"/>
                  </a:moveTo>
                  <a:lnTo>
                    <a:pt x="1975100" y="594360"/>
                  </a:lnTo>
                </a:path>
                <a:path w="3316604" h="649604">
                  <a:moveTo>
                    <a:pt x="2304284" y="594360"/>
                  </a:moveTo>
                  <a:lnTo>
                    <a:pt x="2310380" y="594360"/>
                  </a:lnTo>
                </a:path>
                <a:path w="3316604" h="649604">
                  <a:moveTo>
                    <a:pt x="2639564" y="594360"/>
                  </a:moveTo>
                  <a:lnTo>
                    <a:pt x="2645660" y="594360"/>
                  </a:lnTo>
                </a:path>
                <a:path w="3316604" h="649604">
                  <a:moveTo>
                    <a:pt x="2974844" y="594360"/>
                  </a:moveTo>
                  <a:lnTo>
                    <a:pt x="2980940" y="594360"/>
                  </a:lnTo>
                </a:path>
                <a:path w="3316604" h="649604">
                  <a:moveTo>
                    <a:pt x="3310124" y="594360"/>
                  </a:moveTo>
                  <a:lnTo>
                    <a:pt x="3316220" y="594360"/>
                  </a:lnTo>
                </a:path>
                <a:path w="331660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660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660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6604" h="649604">
                  <a:moveTo>
                    <a:pt x="1298444" y="603503"/>
                  </a:moveTo>
                  <a:lnTo>
                    <a:pt x="1304540" y="603503"/>
                  </a:lnTo>
                </a:path>
                <a:path w="3316604" h="649604">
                  <a:moveTo>
                    <a:pt x="1633724" y="603503"/>
                  </a:moveTo>
                  <a:lnTo>
                    <a:pt x="1639820" y="603503"/>
                  </a:lnTo>
                </a:path>
                <a:path w="3316604" h="649604">
                  <a:moveTo>
                    <a:pt x="1969004" y="603503"/>
                  </a:moveTo>
                  <a:lnTo>
                    <a:pt x="1975100" y="603503"/>
                  </a:lnTo>
                </a:path>
                <a:path w="3316604" h="649604">
                  <a:moveTo>
                    <a:pt x="2304284" y="603503"/>
                  </a:moveTo>
                  <a:lnTo>
                    <a:pt x="2310380" y="603503"/>
                  </a:lnTo>
                </a:path>
                <a:path w="3316604" h="649604">
                  <a:moveTo>
                    <a:pt x="2639564" y="603503"/>
                  </a:moveTo>
                  <a:lnTo>
                    <a:pt x="2645660" y="603503"/>
                  </a:lnTo>
                </a:path>
                <a:path w="3316604" h="649604">
                  <a:moveTo>
                    <a:pt x="2974844" y="603503"/>
                  </a:moveTo>
                  <a:lnTo>
                    <a:pt x="2980940" y="603503"/>
                  </a:lnTo>
                </a:path>
                <a:path w="331660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660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660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6604" h="649604">
                  <a:moveTo>
                    <a:pt x="1298444" y="612648"/>
                  </a:moveTo>
                  <a:lnTo>
                    <a:pt x="1304540" y="612648"/>
                  </a:lnTo>
                </a:path>
                <a:path w="3316604" h="649604">
                  <a:moveTo>
                    <a:pt x="1633724" y="612648"/>
                  </a:moveTo>
                  <a:lnTo>
                    <a:pt x="1639820" y="612648"/>
                  </a:lnTo>
                </a:path>
                <a:path w="3316604" h="649604">
                  <a:moveTo>
                    <a:pt x="1969004" y="612648"/>
                  </a:moveTo>
                  <a:lnTo>
                    <a:pt x="1975100" y="612648"/>
                  </a:lnTo>
                </a:path>
                <a:path w="3316604" h="649604">
                  <a:moveTo>
                    <a:pt x="2304284" y="612648"/>
                  </a:moveTo>
                  <a:lnTo>
                    <a:pt x="2310380" y="612648"/>
                  </a:lnTo>
                </a:path>
                <a:path w="3316604" h="649604">
                  <a:moveTo>
                    <a:pt x="2639564" y="612648"/>
                  </a:moveTo>
                  <a:lnTo>
                    <a:pt x="2645660" y="612648"/>
                  </a:lnTo>
                </a:path>
                <a:path w="3316604" h="649604">
                  <a:moveTo>
                    <a:pt x="2974844" y="612648"/>
                  </a:moveTo>
                  <a:lnTo>
                    <a:pt x="2980940" y="612648"/>
                  </a:lnTo>
                </a:path>
                <a:path w="3316604" h="649604">
                  <a:moveTo>
                    <a:pt x="3310124" y="612648"/>
                  </a:moveTo>
                  <a:lnTo>
                    <a:pt x="3316220" y="612648"/>
                  </a:lnTo>
                </a:path>
                <a:path w="331660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660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660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6604" h="649604">
                  <a:moveTo>
                    <a:pt x="1298444" y="621791"/>
                  </a:moveTo>
                  <a:lnTo>
                    <a:pt x="1304540" y="621791"/>
                  </a:lnTo>
                </a:path>
                <a:path w="3316604" h="649604">
                  <a:moveTo>
                    <a:pt x="1633724" y="621791"/>
                  </a:moveTo>
                  <a:lnTo>
                    <a:pt x="1639820" y="621791"/>
                  </a:lnTo>
                </a:path>
                <a:path w="3316604" h="649604">
                  <a:moveTo>
                    <a:pt x="1969004" y="621791"/>
                  </a:moveTo>
                  <a:lnTo>
                    <a:pt x="1975100" y="621791"/>
                  </a:lnTo>
                </a:path>
                <a:path w="3316604" h="649604">
                  <a:moveTo>
                    <a:pt x="2304284" y="621791"/>
                  </a:moveTo>
                  <a:lnTo>
                    <a:pt x="2310380" y="621791"/>
                  </a:lnTo>
                </a:path>
                <a:path w="3316604" h="649604">
                  <a:moveTo>
                    <a:pt x="2639564" y="621791"/>
                  </a:moveTo>
                  <a:lnTo>
                    <a:pt x="2645660" y="621791"/>
                  </a:lnTo>
                </a:path>
                <a:path w="3316604" h="649604">
                  <a:moveTo>
                    <a:pt x="2974844" y="621791"/>
                  </a:moveTo>
                  <a:lnTo>
                    <a:pt x="2980940" y="621791"/>
                  </a:lnTo>
                </a:path>
                <a:path w="3316604" h="649604">
                  <a:moveTo>
                    <a:pt x="3310124" y="621791"/>
                  </a:moveTo>
                  <a:lnTo>
                    <a:pt x="3316220" y="621791"/>
                  </a:lnTo>
                </a:path>
                <a:path w="331660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660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660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6604" h="649604">
                  <a:moveTo>
                    <a:pt x="1298444" y="630936"/>
                  </a:moveTo>
                  <a:lnTo>
                    <a:pt x="1304540" y="630936"/>
                  </a:lnTo>
                </a:path>
                <a:path w="3316604" h="649604">
                  <a:moveTo>
                    <a:pt x="1633724" y="630936"/>
                  </a:moveTo>
                  <a:lnTo>
                    <a:pt x="1639820" y="630936"/>
                  </a:lnTo>
                </a:path>
                <a:path w="3316604" h="649604">
                  <a:moveTo>
                    <a:pt x="1969004" y="630936"/>
                  </a:moveTo>
                  <a:lnTo>
                    <a:pt x="1975100" y="630936"/>
                  </a:lnTo>
                </a:path>
                <a:path w="3316604" h="649604">
                  <a:moveTo>
                    <a:pt x="2304284" y="630936"/>
                  </a:moveTo>
                  <a:lnTo>
                    <a:pt x="2310380" y="630936"/>
                  </a:lnTo>
                </a:path>
                <a:path w="3316604" h="649604">
                  <a:moveTo>
                    <a:pt x="2639564" y="630936"/>
                  </a:moveTo>
                  <a:lnTo>
                    <a:pt x="2645660" y="630936"/>
                  </a:lnTo>
                </a:path>
                <a:path w="3316604" h="649604">
                  <a:moveTo>
                    <a:pt x="2974844" y="630936"/>
                  </a:moveTo>
                  <a:lnTo>
                    <a:pt x="2980940" y="630936"/>
                  </a:lnTo>
                </a:path>
                <a:path w="331660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660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660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6604" h="649604">
                  <a:moveTo>
                    <a:pt x="1298444" y="640079"/>
                  </a:moveTo>
                  <a:lnTo>
                    <a:pt x="1304540" y="640079"/>
                  </a:lnTo>
                </a:path>
                <a:path w="3316604" h="649604">
                  <a:moveTo>
                    <a:pt x="1633724" y="640079"/>
                  </a:moveTo>
                  <a:lnTo>
                    <a:pt x="1639820" y="640079"/>
                  </a:lnTo>
                </a:path>
                <a:path w="3316604" h="649604">
                  <a:moveTo>
                    <a:pt x="1969004" y="640079"/>
                  </a:moveTo>
                  <a:lnTo>
                    <a:pt x="1975100" y="640079"/>
                  </a:lnTo>
                </a:path>
                <a:path w="3316604" h="649604">
                  <a:moveTo>
                    <a:pt x="2304284" y="640079"/>
                  </a:moveTo>
                  <a:lnTo>
                    <a:pt x="2310380" y="640079"/>
                  </a:lnTo>
                </a:path>
                <a:path w="3316604" h="649604">
                  <a:moveTo>
                    <a:pt x="2639564" y="640079"/>
                  </a:moveTo>
                  <a:lnTo>
                    <a:pt x="2645660" y="640079"/>
                  </a:lnTo>
                </a:path>
                <a:path w="3316604" h="649604">
                  <a:moveTo>
                    <a:pt x="2974844" y="640079"/>
                  </a:moveTo>
                  <a:lnTo>
                    <a:pt x="2980940" y="640079"/>
                  </a:lnTo>
                </a:path>
                <a:path w="3316604" h="649604">
                  <a:moveTo>
                    <a:pt x="3310124" y="640079"/>
                  </a:moveTo>
                  <a:lnTo>
                    <a:pt x="3316220" y="640079"/>
                  </a:lnTo>
                </a:path>
                <a:path w="331660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660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660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6604" h="649604">
                  <a:moveTo>
                    <a:pt x="1298444" y="649224"/>
                  </a:moveTo>
                  <a:lnTo>
                    <a:pt x="1304540" y="649224"/>
                  </a:lnTo>
                </a:path>
                <a:path w="3316604" h="649604">
                  <a:moveTo>
                    <a:pt x="1633724" y="649224"/>
                  </a:moveTo>
                  <a:lnTo>
                    <a:pt x="1639820" y="649224"/>
                  </a:lnTo>
                </a:path>
                <a:path w="3316604" h="649604">
                  <a:moveTo>
                    <a:pt x="1969004" y="649224"/>
                  </a:moveTo>
                  <a:lnTo>
                    <a:pt x="1975100" y="649224"/>
                  </a:lnTo>
                </a:path>
                <a:path w="3316604" h="649604">
                  <a:moveTo>
                    <a:pt x="2304284" y="649224"/>
                  </a:moveTo>
                  <a:lnTo>
                    <a:pt x="2310380" y="649224"/>
                  </a:lnTo>
                </a:path>
                <a:path w="3316604" h="649604">
                  <a:moveTo>
                    <a:pt x="2639564" y="649224"/>
                  </a:moveTo>
                  <a:lnTo>
                    <a:pt x="2645660" y="649224"/>
                  </a:lnTo>
                </a:path>
                <a:path w="3316604" h="649604">
                  <a:moveTo>
                    <a:pt x="2974844" y="649224"/>
                  </a:moveTo>
                  <a:lnTo>
                    <a:pt x="2980940" y="649224"/>
                  </a:lnTo>
                </a:path>
                <a:path w="3316604" h="649604">
                  <a:moveTo>
                    <a:pt x="3310124" y="649224"/>
                  </a:moveTo>
                  <a:lnTo>
                    <a:pt x="3316220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964317" y="6478523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35090" y="2642855"/>
            <a:ext cx="894308" cy="894308"/>
            <a:chOff x="7993258" y="2862072"/>
            <a:chExt cx="1045844" cy="1045844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546" y="2880359"/>
              <a:ext cx="1008888" cy="10088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993258" y="286207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5" h="1045845">
                  <a:moveTo>
                    <a:pt x="1045464" y="1045464"/>
                  </a:moveTo>
                  <a:lnTo>
                    <a:pt x="1045464" y="0"/>
                  </a:lnTo>
                  <a:lnTo>
                    <a:pt x="0" y="0"/>
                  </a:lnTo>
                  <a:lnTo>
                    <a:pt x="0" y="1045464"/>
                  </a:lnTo>
                  <a:lnTo>
                    <a:pt x="9144" y="1045464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1027176" y="18288"/>
                  </a:lnTo>
                  <a:lnTo>
                    <a:pt x="1027176" y="9144"/>
                  </a:lnTo>
                  <a:lnTo>
                    <a:pt x="1036320" y="18288"/>
                  </a:lnTo>
                  <a:lnTo>
                    <a:pt x="1036320" y="1045464"/>
                  </a:lnTo>
                  <a:lnTo>
                    <a:pt x="1045464" y="1045464"/>
                  </a:lnTo>
                  <a:close/>
                </a:path>
                <a:path w="1045845" h="1045845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1045845" h="1045845">
                  <a:moveTo>
                    <a:pt x="18288" y="1027176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1027176"/>
                  </a:lnTo>
                  <a:lnTo>
                    <a:pt x="18288" y="1027176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9144" y="1027176"/>
                  </a:lnTo>
                  <a:lnTo>
                    <a:pt x="18288" y="1036320"/>
                  </a:lnTo>
                  <a:lnTo>
                    <a:pt x="18288" y="1045464"/>
                  </a:lnTo>
                  <a:lnTo>
                    <a:pt x="1027176" y="1045464"/>
                  </a:lnTo>
                  <a:lnTo>
                    <a:pt x="1027176" y="1036320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8288" y="1045464"/>
                  </a:moveTo>
                  <a:lnTo>
                    <a:pt x="18288" y="1036320"/>
                  </a:lnTo>
                  <a:lnTo>
                    <a:pt x="9144" y="1027176"/>
                  </a:lnTo>
                  <a:lnTo>
                    <a:pt x="9144" y="1045464"/>
                  </a:lnTo>
                  <a:lnTo>
                    <a:pt x="18288" y="1045464"/>
                  </a:lnTo>
                  <a:close/>
                </a:path>
                <a:path w="1045845" h="1045845">
                  <a:moveTo>
                    <a:pt x="1036320" y="18288"/>
                  </a:moveTo>
                  <a:lnTo>
                    <a:pt x="1027176" y="9144"/>
                  </a:lnTo>
                  <a:lnTo>
                    <a:pt x="1027176" y="18288"/>
                  </a:lnTo>
                  <a:lnTo>
                    <a:pt x="1036320" y="18288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1036320" y="18288"/>
                  </a:lnTo>
                  <a:lnTo>
                    <a:pt x="1027176" y="18288"/>
                  </a:lnTo>
                  <a:lnTo>
                    <a:pt x="1027176" y="1027176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036320" y="1045464"/>
                  </a:moveTo>
                  <a:lnTo>
                    <a:pt x="1036320" y="1027176"/>
                  </a:lnTo>
                  <a:lnTo>
                    <a:pt x="1027176" y="1036320"/>
                  </a:lnTo>
                  <a:lnTo>
                    <a:pt x="1027176" y="1045464"/>
                  </a:lnTo>
                  <a:lnTo>
                    <a:pt x="1036320" y="1045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101</a:t>
            </a:fld>
            <a:endParaRPr spc="-4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6244" y="2572483"/>
            <a:ext cx="2914243" cy="3192798"/>
            <a:chOff x="1936885" y="2779776"/>
            <a:chExt cx="3408045" cy="373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2810256"/>
              <a:ext cx="1008888" cy="10058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6885" y="2779776"/>
              <a:ext cx="1064260" cy="1066800"/>
            </a:xfrm>
            <a:custGeom>
              <a:avLst/>
              <a:gdLst/>
              <a:ahLst/>
              <a:cxnLst/>
              <a:rect l="l" t="t" r="r" b="b"/>
              <a:pathLst>
                <a:path w="1064260" h="1066800">
                  <a:moveTo>
                    <a:pt x="1063752" y="1066800"/>
                  </a:moveTo>
                  <a:lnTo>
                    <a:pt x="1063752" y="0"/>
                  </a:lnTo>
                  <a:lnTo>
                    <a:pt x="0" y="0"/>
                  </a:lnTo>
                  <a:lnTo>
                    <a:pt x="0" y="1066800"/>
                  </a:lnTo>
                  <a:lnTo>
                    <a:pt x="12192" y="1066800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1036320" y="30480"/>
                  </a:lnTo>
                  <a:lnTo>
                    <a:pt x="1036320" y="15240"/>
                  </a:lnTo>
                  <a:lnTo>
                    <a:pt x="1048512" y="30480"/>
                  </a:lnTo>
                  <a:lnTo>
                    <a:pt x="1048512" y="1066800"/>
                  </a:lnTo>
                  <a:lnTo>
                    <a:pt x="1063752" y="1066800"/>
                  </a:lnTo>
                  <a:close/>
                </a:path>
                <a:path w="1064260" h="1066800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1064260" h="1066800">
                  <a:moveTo>
                    <a:pt x="27432" y="1036320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1036320"/>
                  </a:lnTo>
                  <a:lnTo>
                    <a:pt x="27432" y="1036320"/>
                  </a:lnTo>
                  <a:close/>
                </a:path>
                <a:path w="1064260" h="1066800">
                  <a:moveTo>
                    <a:pt x="1048512" y="1036320"/>
                  </a:moveTo>
                  <a:lnTo>
                    <a:pt x="12192" y="1036320"/>
                  </a:lnTo>
                  <a:lnTo>
                    <a:pt x="27432" y="1051560"/>
                  </a:lnTo>
                  <a:lnTo>
                    <a:pt x="27432" y="1066800"/>
                  </a:lnTo>
                  <a:lnTo>
                    <a:pt x="1036320" y="1066800"/>
                  </a:lnTo>
                  <a:lnTo>
                    <a:pt x="1036320" y="1051560"/>
                  </a:lnTo>
                  <a:lnTo>
                    <a:pt x="1048512" y="1036320"/>
                  </a:lnTo>
                  <a:close/>
                </a:path>
                <a:path w="1064260" h="1066800">
                  <a:moveTo>
                    <a:pt x="27432" y="1066800"/>
                  </a:moveTo>
                  <a:lnTo>
                    <a:pt x="27432" y="1051560"/>
                  </a:lnTo>
                  <a:lnTo>
                    <a:pt x="12192" y="1036320"/>
                  </a:lnTo>
                  <a:lnTo>
                    <a:pt x="12192" y="1066800"/>
                  </a:lnTo>
                  <a:lnTo>
                    <a:pt x="27432" y="1066800"/>
                  </a:lnTo>
                  <a:close/>
                </a:path>
                <a:path w="1064260" h="1066800">
                  <a:moveTo>
                    <a:pt x="1048512" y="30480"/>
                  </a:moveTo>
                  <a:lnTo>
                    <a:pt x="1036320" y="15240"/>
                  </a:lnTo>
                  <a:lnTo>
                    <a:pt x="1036320" y="30480"/>
                  </a:lnTo>
                  <a:lnTo>
                    <a:pt x="1048512" y="30480"/>
                  </a:lnTo>
                  <a:close/>
                </a:path>
                <a:path w="1064260" h="1066800">
                  <a:moveTo>
                    <a:pt x="1048512" y="1036320"/>
                  </a:moveTo>
                  <a:lnTo>
                    <a:pt x="1048512" y="30480"/>
                  </a:lnTo>
                  <a:lnTo>
                    <a:pt x="1036320" y="30480"/>
                  </a:lnTo>
                  <a:lnTo>
                    <a:pt x="1036320" y="1036320"/>
                  </a:lnTo>
                  <a:lnTo>
                    <a:pt x="1048512" y="1036320"/>
                  </a:lnTo>
                  <a:close/>
                </a:path>
                <a:path w="1064260" h="1066800">
                  <a:moveTo>
                    <a:pt x="1048512" y="1066800"/>
                  </a:moveTo>
                  <a:lnTo>
                    <a:pt x="1048512" y="1036320"/>
                  </a:lnTo>
                  <a:lnTo>
                    <a:pt x="1036320" y="1051560"/>
                  </a:lnTo>
                  <a:lnTo>
                    <a:pt x="1036320" y="1066800"/>
                  </a:lnTo>
                  <a:lnTo>
                    <a:pt x="1048512" y="1066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" name="object 5"/>
            <p:cNvSpPr/>
            <p:nvPr/>
          </p:nvSpPr>
          <p:spPr>
            <a:xfrm>
              <a:off x="2293501" y="3140963"/>
              <a:ext cx="2688590" cy="192405"/>
            </a:xfrm>
            <a:custGeom>
              <a:avLst/>
              <a:gdLst/>
              <a:ahLst/>
              <a:cxnLst/>
              <a:rect l="l" t="t" r="r" b="b"/>
              <a:pathLst>
                <a:path w="2688590" h="192404">
                  <a:moveTo>
                    <a:pt x="0" y="0"/>
                  </a:moveTo>
                  <a:lnTo>
                    <a:pt x="6095" y="0"/>
                  </a:lnTo>
                </a:path>
                <a:path w="2688590" h="192404">
                  <a:moveTo>
                    <a:pt x="335279" y="0"/>
                  </a:moveTo>
                  <a:lnTo>
                    <a:pt x="341375" y="0"/>
                  </a:lnTo>
                </a:path>
                <a:path w="2688590" h="192404">
                  <a:moveTo>
                    <a:pt x="670559" y="0"/>
                  </a:moveTo>
                  <a:lnTo>
                    <a:pt x="676655" y="0"/>
                  </a:lnTo>
                </a:path>
                <a:path w="2688590" h="192404">
                  <a:moveTo>
                    <a:pt x="0" y="9144"/>
                  </a:moveTo>
                  <a:lnTo>
                    <a:pt x="6095" y="9144"/>
                  </a:lnTo>
                </a:path>
                <a:path w="2688590" h="192404">
                  <a:moveTo>
                    <a:pt x="335279" y="9144"/>
                  </a:moveTo>
                  <a:lnTo>
                    <a:pt x="341375" y="9144"/>
                  </a:lnTo>
                </a:path>
                <a:path w="2688590" h="192404">
                  <a:moveTo>
                    <a:pt x="670559" y="9144"/>
                  </a:moveTo>
                  <a:lnTo>
                    <a:pt x="676655" y="9144"/>
                  </a:lnTo>
                </a:path>
                <a:path w="2688590" h="192404">
                  <a:moveTo>
                    <a:pt x="0" y="18288"/>
                  </a:moveTo>
                  <a:lnTo>
                    <a:pt x="6095" y="18288"/>
                  </a:lnTo>
                </a:path>
                <a:path w="2688590" h="192404">
                  <a:moveTo>
                    <a:pt x="335279" y="18288"/>
                  </a:moveTo>
                  <a:lnTo>
                    <a:pt x="341375" y="18288"/>
                  </a:lnTo>
                </a:path>
                <a:path w="2688590" h="192404">
                  <a:moveTo>
                    <a:pt x="670559" y="18288"/>
                  </a:moveTo>
                  <a:lnTo>
                    <a:pt x="676655" y="18288"/>
                  </a:lnTo>
                </a:path>
                <a:path w="2688590" h="192404">
                  <a:moveTo>
                    <a:pt x="0" y="27432"/>
                  </a:moveTo>
                  <a:lnTo>
                    <a:pt x="6095" y="27432"/>
                  </a:lnTo>
                </a:path>
                <a:path w="2688590" h="192404">
                  <a:moveTo>
                    <a:pt x="335279" y="27432"/>
                  </a:moveTo>
                  <a:lnTo>
                    <a:pt x="341375" y="27432"/>
                  </a:lnTo>
                </a:path>
                <a:path w="2688590" h="192404">
                  <a:moveTo>
                    <a:pt x="670559" y="27432"/>
                  </a:moveTo>
                  <a:lnTo>
                    <a:pt x="676655" y="27432"/>
                  </a:lnTo>
                </a:path>
                <a:path w="2688590" h="192404">
                  <a:moveTo>
                    <a:pt x="0" y="36576"/>
                  </a:moveTo>
                  <a:lnTo>
                    <a:pt x="6095" y="36576"/>
                  </a:lnTo>
                </a:path>
                <a:path w="2688590" h="192404">
                  <a:moveTo>
                    <a:pt x="335279" y="36576"/>
                  </a:moveTo>
                  <a:lnTo>
                    <a:pt x="341375" y="36576"/>
                  </a:lnTo>
                </a:path>
                <a:path w="2688590" h="192404">
                  <a:moveTo>
                    <a:pt x="670559" y="36575"/>
                  </a:moveTo>
                  <a:lnTo>
                    <a:pt x="676655" y="36575"/>
                  </a:lnTo>
                </a:path>
                <a:path w="2688590" h="192404">
                  <a:moveTo>
                    <a:pt x="0" y="45720"/>
                  </a:moveTo>
                  <a:lnTo>
                    <a:pt x="6095" y="45720"/>
                  </a:lnTo>
                </a:path>
                <a:path w="2688590" h="192404">
                  <a:moveTo>
                    <a:pt x="335279" y="45720"/>
                  </a:moveTo>
                  <a:lnTo>
                    <a:pt x="341375" y="45720"/>
                  </a:lnTo>
                </a:path>
                <a:path w="2688590" h="192404">
                  <a:moveTo>
                    <a:pt x="670559" y="45720"/>
                  </a:moveTo>
                  <a:lnTo>
                    <a:pt x="676655" y="45720"/>
                  </a:lnTo>
                </a:path>
                <a:path w="2688590" h="192404">
                  <a:moveTo>
                    <a:pt x="0" y="54864"/>
                  </a:moveTo>
                  <a:lnTo>
                    <a:pt x="6095" y="54864"/>
                  </a:lnTo>
                </a:path>
                <a:path w="2688590" h="192404">
                  <a:moveTo>
                    <a:pt x="335279" y="54864"/>
                  </a:moveTo>
                  <a:lnTo>
                    <a:pt x="341375" y="54864"/>
                  </a:lnTo>
                </a:path>
                <a:path w="2688590" h="192404">
                  <a:moveTo>
                    <a:pt x="670559" y="54864"/>
                  </a:moveTo>
                  <a:lnTo>
                    <a:pt x="676655" y="54864"/>
                  </a:lnTo>
                </a:path>
                <a:path w="2688590" h="192404">
                  <a:moveTo>
                    <a:pt x="0" y="64008"/>
                  </a:moveTo>
                  <a:lnTo>
                    <a:pt x="6095" y="64008"/>
                  </a:lnTo>
                </a:path>
                <a:path w="2688590" h="192404">
                  <a:moveTo>
                    <a:pt x="335279" y="64008"/>
                  </a:moveTo>
                  <a:lnTo>
                    <a:pt x="341375" y="64008"/>
                  </a:lnTo>
                </a:path>
                <a:path w="2688590" h="192404">
                  <a:moveTo>
                    <a:pt x="670559" y="64008"/>
                  </a:moveTo>
                  <a:lnTo>
                    <a:pt x="676655" y="64008"/>
                  </a:lnTo>
                </a:path>
                <a:path w="2688590" h="192404">
                  <a:moveTo>
                    <a:pt x="0" y="73152"/>
                  </a:moveTo>
                  <a:lnTo>
                    <a:pt x="6095" y="73152"/>
                  </a:lnTo>
                </a:path>
                <a:path w="2688590" h="192404">
                  <a:moveTo>
                    <a:pt x="335279" y="73152"/>
                  </a:moveTo>
                  <a:lnTo>
                    <a:pt x="341375" y="73152"/>
                  </a:lnTo>
                </a:path>
                <a:path w="2688590" h="192404">
                  <a:moveTo>
                    <a:pt x="670559" y="73151"/>
                  </a:moveTo>
                  <a:lnTo>
                    <a:pt x="676655" y="73151"/>
                  </a:lnTo>
                </a:path>
                <a:path w="2688590" h="192404">
                  <a:moveTo>
                    <a:pt x="0" y="82296"/>
                  </a:moveTo>
                  <a:lnTo>
                    <a:pt x="6095" y="82296"/>
                  </a:lnTo>
                </a:path>
                <a:path w="2688590" h="192404">
                  <a:moveTo>
                    <a:pt x="67056" y="82296"/>
                  </a:moveTo>
                  <a:lnTo>
                    <a:pt x="97536" y="82296"/>
                  </a:lnTo>
                </a:path>
                <a:path w="2688590" h="192404">
                  <a:moveTo>
                    <a:pt x="140207" y="82296"/>
                  </a:moveTo>
                  <a:lnTo>
                    <a:pt x="201168" y="82296"/>
                  </a:lnTo>
                </a:path>
                <a:path w="2688590" h="192404">
                  <a:moveTo>
                    <a:pt x="231647" y="82296"/>
                  </a:moveTo>
                  <a:lnTo>
                    <a:pt x="292608" y="82296"/>
                  </a:lnTo>
                </a:path>
                <a:path w="2688590" h="192404">
                  <a:moveTo>
                    <a:pt x="335279" y="82296"/>
                  </a:moveTo>
                  <a:lnTo>
                    <a:pt x="341375" y="82296"/>
                  </a:lnTo>
                </a:path>
                <a:path w="2688590" h="192404">
                  <a:moveTo>
                    <a:pt x="402335" y="82296"/>
                  </a:moveTo>
                  <a:lnTo>
                    <a:pt x="432816" y="82296"/>
                  </a:lnTo>
                </a:path>
                <a:path w="2688590" h="192404">
                  <a:moveTo>
                    <a:pt x="475488" y="82296"/>
                  </a:moveTo>
                  <a:lnTo>
                    <a:pt x="536448" y="82296"/>
                  </a:lnTo>
                </a:path>
                <a:path w="2688590" h="192404">
                  <a:moveTo>
                    <a:pt x="597407" y="82296"/>
                  </a:moveTo>
                  <a:lnTo>
                    <a:pt x="621791" y="82296"/>
                  </a:lnTo>
                </a:path>
                <a:path w="2688590" h="192404">
                  <a:moveTo>
                    <a:pt x="670559" y="82296"/>
                  </a:moveTo>
                  <a:lnTo>
                    <a:pt x="676655" y="82296"/>
                  </a:lnTo>
                </a:path>
                <a:path w="2688590" h="192404">
                  <a:moveTo>
                    <a:pt x="737615" y="82296"/>
                  </a:moveTo>
                  <a:lnTo>
                    <a:pt x="768096" y="82296"/>
                  </a:lnTo>
                </a:path>
                <a:path w="2688590" h="192404">
                  <a:moveTo>
                    <a:pt x="810764" y="82296"/>
                  </a:moveTo>
                  <a:lnTo>
                    <a:pt x="871724" y="82296"/>
                  </a:lnTo>
                </a:path>
                <a:path w="2688590" h="192404">
                  <a:moveTo>
                    <a:pt x="1005836" y="0"/>
                  </a:moveTo>
                  <a:lnTo>
                    <a:pt x="1011932" y="0"/>
                  </a:lnTo>
                </a:path>
                <a:path w="2688590" h="192404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192404">
                  <a:moveTo>
                    <a:pt x="1005836" y="18288"/>
                  </a:moveTo>
                  <a:lnTo>
                    <a:pt x="1011932" y="18288"/>
                  </a:lnTo>
                </a:path>
                <a:path w="2688590" h="192404">
                  <a:moveTo>
                    <a:pt x="1005836" y="27432"/>
                  </a:moveTo>
                  <a:lnTo>
                    <a:pt x="1011932" y="27432"/>
                  </a:lnTo>
                </a:path>
                <a:path w="2688590" h="192404">
                  <a:moveTo>
                    <a:pt x="1005836" y="36575"/>
                  </a:moveTo>
                  <a:lnTo>
                    <a:pt x="1011932" y="36575"/>
                  </a:lnTo>
                </a:path>
                <a:path w="2688590" h="192404">
                  <a:moveTo>
                    <a:pt x="1005836" y="45720"/>
                  </a:moveTo>
                  <a:lnTo>
                    <a:pt x="1011932" y="45720"/>
                  </a:lnTo>
                </a:path>
                <a:path w="2688590" h="192404">
                  <a:moveTo>
                    <a:pt x="1005836" y="54864"/>
                  </a:moveTo>
                  <a:lnTo>
                    <a:pt x="1011932" y="54864"/>
                  </a:lnTo>
                </a:path>
                <a:path w="2688590" h="192404">
                  <a:moveTo>
                    <a:pt x="1005836" y="64008"/>
                  </a:moveTo>
                  <a:lnTo>
                    <a:pt x="1011932" y="64008"/>
                  </a:lnTo>
                </a:path>
                <a:path w="2688590" h="192404">
                  <a:moveTo>
                    <a:pt x="1005836" y="73151"/>
                  </a:moveTo>
                  <a:lnTo>
                    <a:pt x="1011932" y="73151"/>
                  </a:lnTo>
                </a:path>
                <a:path w="2688590" h="192404">
                  <a:moveTo>
                    <a:pt x="902204" y="82296"/>
                  </a:moveTo>
                  <a:lnTo>
                    <a:pt x="963164" y="82296"/>
                  </a:lnTo>
                </a:path>
                <a:path w="2688590" h="192404">
                  <a:moveTo>
                    <a:pt x="1005836" y="82296"/>
                  </a:moveTo>
                  <a:lnTo>
                    <a:pt x="1011932" y="82296"/>
                  </a:lnTo>
                </a:path>
                <a:path w="2688590" h="192404">
                  <a:moveTo>
                    <a:pt x="0" y="91440"/>
                  </a:moveTo>
                  <a:lnTo>
                    <a:pt x="6095" y="91440"/>
                  </a:lnTo>
                </a:path>
                <a:path w="2688590" h="192404">
                  <a:moveTo>
                    <a:pt x="54863" y="91440"/>
                  </a:moveTo>
                  <a:lnTo>
                    <a:pt x="103631" y="91440"/>
                  </a:lnTo>
                </a:path>
                <a:path w="2688590" h="192404">
                  <a:moveTo>
                    <a:pt x="140207" y="91440"/>
                  </a:moveTo>
                  <a:lnTo>
                    <a:pt x="201168" y="91440"/>
                  </a:lnTo>
                </a:path>
                <a:path w="2688590" h="192404">
                  <a:moveTo>
                    <a:pt x="231647" y="91440"/>
                  </a:moveTo>
                  <a:lnTo>
                    <a:pt x="292608" y="91440"/>
                  </a:lnTo>
                </a:path>
                <a:path w="2688590" h="192404">
                  <a:moveTo>
                    <a:pt x="335279" y="91440"/>
                  </a:moveTo>
                  <a:lnTo>
                    <a:pt x="341375" y="91440"/>
                  </a:lnTo>
                </a:path>
                <a:path w="2688590" h="192404">
                  <a:moveTo>
                    <a:pt x="390144" y="91440"/>
                  </a:moveTo>
                  <a:lnTo>
                    <a:pt x="438911" y="91440"/>
                  </a:lnTo>
                </a:path>
                <a:path w="2688590" h="192404">
                  <a:moveTo>
                    <a:pt x="475488" y="91440"/>
                  </a:moveTo>
                  <a:lnTo>
                    <a:pt x="536448" y="91440"/>
                  </a:lnTo>
                </a:path>
                <a:path w="2688590" h="192404">
                  <a:moveTo>
                    <a:pt x="597407" y="91440"/>
                  </a:moveTo>
                  <a:lnTo>
                    <a:pt x="621791" y="91440"/>
                  </a:lnTo>
                </a:path>
                <a:path w="2688590" h="192404">
                  <a:moveTo>
                    <a:pt x="670559" y="91440"/>
                  </a:moveTo>
                  <a:lnTo>
                    <a:pt x="676655" y="91440"/>
                  </a:lnTo>
                </a:path>
                <a:path w="2688590" h="192404">
                  <a:moveTo>
                    <a:pt x="725423" y="91440"/>
                  </a:moveTo>
                  <a:lnTo>
                    <a:pt x="774191" y="91440"/>
                  </a:lnTo>
                </a:path>
                <a:path w="2688590" h="192404">
                  <a:moveTo>
                    <a:pt x="810764" y="91440"/>
                  </a:moveTo>
                  <a:lnTo>
                    <a:pt x="871724" y="91440"/>
                  </a:lnTo>
                </a:path>
                <a:path w="2688590" h="192404">
                  <a:moveTo>
                    <a:pt x="902204" y="91440"/>
                  </a:moveTo>
                  <a:lnTo>
                    <a:pt x="963164" y="91440"/>
                  </a:lnTo>
                </a:path>
                <a:path w="2688590" h="192404">
                  <a:moveTo>
                    <a:pt x="1005836" y="91440"/>
                  </a:moveTo>
                  <a:lnTo>
                    <a:pt x="1011932" y="91440"/>
                  </a:lnTo>
                </a:path>
                <a:path w="2688590" h="192404">
                  <a:moveTo>
                    <a:pt x="0" y="100584"/>
                  </a:moveTo>
                  <a:lnTo>
                    <a:pt x="6095" y="100584"/>
                  </a:lnTo>
                </a:path>
                <a:path w="2688590" h="192404">
                  <a:moveTo>
                    <a:pt x="48767" y="100584"/>
                  </a:moveTo>
                  <a:lnTo>
                    <a:pt x="73151" y="100584"/>
                  </a:lnTo>
                </a:path>
                <a:path w="2688590" h="192404">
                  <a:moveTo>
                    <a:pt x="91439" y="100584"/>
                  </a:moveTo>
                  <a:lnTo>
                    <a:pt x="115823" y="100584"/>
                  </a:lnTo>
                </a:path>
                <a:path w="2688590" h="192404">
                  <a:moveTo>
                    <a:pt x="134112" y="100584"/>
                  </a:moveTo>
                  <a:lnTo>
                    <a:pt x="158495" y="100584"/>
                  </a:lnTo>
                </a:path>
                <a:path w="2688590" h="192404">
                  <a:moveTo>
                    <a:pt x="225551" y="100584"/>
                  </a:moveTo>
                  <a:lnTo>
                    <a:pt x="249935" y="100584"/>
                  </a:lnTo>
                </a:path>
                <a:path w="2688590" h="192404">
                  <a:moveTo>
                    <a:pt x="335279" y="100584"/>
                  </a:moveTo>
                  <a:lnTo>
                    <a:pt x="341375" y="100584"/>
                  </a:lnTo>
                </a:path>
                <a:path w="2688590" h="192404">
                  <a:moveTo>
                    <a:pt x="384047" y="100584"/>
                  </a:moveTo>
                  <a:lnTo>
                    <a:pt x="408431" y="100584"/>
                  </a:lnTo>
                </a:path>
                <a:path w="2688590" h="192404">
                  <a:moveTo>
                    <a:pt x="420623" y="100584"/>
                  </a:moveTo>
                  <a:lnTo>
                    <a:pt x="451104" y="100584"/>
                  </a:lnTo>
                </a:path>
                <a:path w="2688590" h="192404">
                  <a:moveTo>
                    <a:pt x="469391" y="100584"/>
                  </a:moveTo>
                  <a:lnTo>
                    <a:pt x="493775" y="100584"/>
                  </a:lnTo>
                </a:path>
                <a:path w="2688590" h="192404">
                  <a:moveTo>
                    <a:pt x="585215" y="100584"/>
                  </a:moveTo>
                  <a:lnTo>
                    <a:pt x="621792" y="100584"/>
                  </a:lnTo>
                </a:path>
                <a:path w="2688590" h="192404">
                  <a:moveTo>
                    <a:pt x="670559" y="100584"/>
                  </a:moveTo>
                  <a:lnTo>
                    <a:pt x="676655" y="100584"/>
                  </a:lnTo>
                </a:path>
                <a:path w="2688590" h="192404">
                  <a:moveTo>
                    <a:pt x="719327" y="100584"/>
                  </a:moveTo>
                  <a:lnTo>
                    <a:pt x="743711" y="100584"/>
                  </a:lnTo>
                </a:path>
                <a:path w="2688590" h="192404">
                  <a:moveTo>
                    <a:pt x="755900" y="100584"/>
                  </a:moveTo>
                  <a:lnTo>
                    <a:pt x="786380" y="100584"/>
                  </a:lnTo>
                </a:path>
                <a:path w="2688590" h="192404">
                  <a:moveTo>
                    <a:pt x="804668" y="100584"/>
                  </a:moveTo>
                  <a:lnTo>
                    <a:pt x="829052" y="100584"/>
                  </a:lnTo>
                </a:path>
                <a:path w="2688590" h="192404">
                  <a:moveTo>
                    <a:pt x="896108" y="100584"/>
                  </a:moveTo>
                  <a:lnTo>
                    <a:pt x="920492" y="100584"/>
                  </a:lnTo>
                </a:path>
                <a:path w="2688590" h="192404">
                  <a:moveTo>
                    <a:pt x="1005836" y="100584"/>
                  </a:moveTo>
                  <a:lnTo>
                    <a:pt x="1011932" y="100584"/>
                  </a:lnTo>
                </a:path>
                <a:path w="2688590" h="192404">
                  <a:moveTo>
                    <a:pt x="1341116" y="0"/>
                  </a:moveTo>
                  <a:lnTo>
                    <a:pt x="1347212" y="0"/>
                  </a:lnTo>
                </a:path>
                <a:path w="2688590" h="192404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192404">
                  <a:moveTo>
                    <a:pt x="1341116" y="18288"/>
                  </a:moveTo>
                  <a:lnTo>
                    <a:pt x="1347212" y="18288"/>
                  </a:lnTo>
                </a:path>
                <a:path w="2688590" h="192404">
                  <a:moveTo>
                    <a:pt x="1341116" y="27432"/>
                  </a:moveTo>
                  <a:lnTo>
                    <a:pt x="1347212" y="27432"/>
                  </a:lnTo>
                </a:path>
                <a:path w="2688590" h="192404">
                  <a:moveTo>
                    <a:pt x="1341116" y="36575"/>
                  </a:moveTo>
                  <a:lnTo>
                    <a:pt x="1347212" y="36575"/>
                  </a:lnTo>
                </a:path>
                <a:path w="2688590" h="192404">
                  <a:moveTo>
                    <a:pt x="1341116" y="45720"/>
                  </a:moveTo>
                  <a:lnTo>
                    <a:pt x="1347212" y="45720"/>
                  </a:lnTo>
                </a:path>
                <a:path w="2688590" h="192404">
                  <a:moveTo>
                    <a:pt x="1341116" y="54864"/>
                  </a:moveTo>
                  <a:lnTo>
                    <a:pt x="1347212" y="54864"/>
                  </a:lnTo>
                </a:path>
                <a:path w="2688590" h="192404">
                  <a:moveTo>
                    <a:pt x="1341116" y="64008"/>
                  </a:moveTo>
                  <a:lnTo>
                    <a:pt x="1347212" y="64008"/>
                  </a:lnTo>
                </a:path>
                <a:path w="2688590" h="192404">
                  <a:moveTo>
                    <a:pt x="1341116" y="73151"/>
                  </a:moveTo>
                  <a:lnTo>
                    <a:pt x="1347212" y="73151"/>
                  </a:lnTo>
                </a:path>
                <a:path w="2688590" h="192404">
                  <a:moveTo>
                    <a:pt x="1072892" y="82296"/>
                  </a:moveTo>
                  <a:lnTo>
                    <a:pt x="1103372" y="82296"/>
                  </a:lnTo>
                </a:path>
                <a:path w="2688590" h="192404">
                  <a:moveTo>
                    <a:pt x="1146044" y="82296"/>
                  </a:moveTo>
                  <a:lnTo>
                    <a:pt x="1207004" y="82296"/>
                  </a:lnTo>
                </a:path>
                <a:path w="2688590" h="192404">
                  <a:moveTo>
                    <a:pt x="1237484" y="82296"/>
                  </a:moveTo>
                  <a:lnTo>
                    <a:pt x="1298444" y="82296"/>
                  </a:lnTo>
                </a:path>
                <a:path w="2688590" h="192404">
                  <a:moveTo>
                    <a:pt x="1341116" y="82296"/>
                  </a:moveTo>
                  <a:lnTo>
                    <a:pt x="1347212" y="82296"/>
                  </a:lnTo>
                </a:path>
                <a:path w="2688590" h="192404">
                  <a:moveTo>
                    <a:pt x="1060700" y="91440"/>
                  </a:moveTo>
                  <a:lnTo>
                    <a:pt x="1109468" y="91440"/>
                  </a:lnTo>
                </a:path>
                <a:path w="2688590" h="192404">
                  <a:moveTo>
                    <a:pt x="1146044" y="91440"/>
                  </a:moveTo>
                  <a:lnTo>
                    <a:pt x="1207004" y="91440"/>
                  </a:lnTo>
                </a:path>
                <a:path w="2688590" h="192404">
                  <a:moveTo>
                    <a:pt x="1237484" y="91440"/>
                  </a:moveTo>
                  <a:lnTo>
                    <a:pt x="1298444" y="91440"/>
                  </a:lnTo>
                </a:path>
                <a:path w="2688590" h="192404">
                  <a:moveTo>
                    <a:pt x="1341116" y="91440"/>
                  </a:moveTo>
                  <a:lnTo>
                    <a:pt x="1347212" y="91440"/>
                  </a:lnTo>
                </a:path>
                <a:path w="2688590" h="192404">
                  <a:moveTo>
                    <a:pt x="1054604" y="100584"/>
                  </a:moveTo>
                  <a:lnTo>
                    <a:pt x="1072892" y="100584"/>
                  </a:lnTo>
                </a:path>
                <a:path w="2688590" h="192404">
                  <a:moveTo>
                    <a:pt x="1091180" y="100584"/>
                  </a:moveTo>
                  <a:lnTo>
                    <a:pt x="1121660" y="100584"/>
                  </a:lnTo>
                </a:path>
                <a:path w="2688590" h="192404">
                  <a:moveTo>
                    <a:pt x="1139948" y="100584"/>
                  </a:moveTo>
                  <a:lnTo>
                    <a:pt x="1164332" y="100584"/>
                  </a:lnTo>
                </a:path>
                <a:path w="2688590" h="192404">
                  <a:moveTo>
                    <a:pt x="1231388" y="100584"/>
                  </a:moveTo>
                  <a:lnTo>
                    <a:pt x="1255772" y="100584"/>
                  </a:lnTo>
                </a:path>
                <a:path w="2688590" h="192404">
                  <a:moveTo>
                    <a:pt x="1341116" y="100584"/>
                  </a:moveTo>
                  <a:lnTo>
                    <a:pt x="1347212" y="100584"/>
                  </a:lnTo>
                </a:path>
                <a:path w="2688590" h="192404">
                  <a:moveTo>
                    <a:pt x="1676396" y="0"/>
                  </a:moveTo>
                  <a:lnTo>
                    <a:pt x="1682492" y="0"/>
                  </a:lnTo>
                </a:path>
                <a:path w="2688590" h="192404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192404">
                  <a:moveTo>
                    <a:pt x="1676396" y="18288"/>
                  </a:moveTo>
                  <a:lnTo>
                    <a:pt x="1682492" y="18288"/>
                  </a:lnTo>
                </a:path>
                <a:path w="2688590" h="192404">
                  <a:moveTo>
                    <a:pt x="1676396" y="27432"/>
                  </a:moveTo>
                  <a:lnTo>
                    <a:pt x="1682492" y="27432"/>
                  </a:lnTo>
                </a:path>
                <a:path w="2688590" h="192404">
                  <a:moveTo>
                    <a:pt x="1676396" y="36575"/>
                  </a:moveTo>
                  <a:lnTo>
                    <a:pt x="1682492" y="36575"/>
                  </a:lnTo>
                </a:path>
                <a:path w="2688590" h="192404">
                  <a:moveTo>
                    <a:pt x="1676396" y="45720"/>
                  </a:moveTo>
                  <a:lnTo>
                    <a:pt x="1682492" y="45720"/>
                  </a:lnTo>
                </a:path>
                <a:path w="2688590" h="192404">
                  <a:moveTo>
                    <a:pt x="1676396" y="54864"/>
                  </a:moveTo>
                  <a:lnTo>
                    <a:pt x="1682492" y="54864"/>
                  </a:lnTo>
                </a:path>
                <a:path w="2688590" h="192404">
                  <a:moveTo>
                    <a:pt x="1676396" y="64008"/>
                  </a:moveTo>
                  <a:lnTo>
                    <a:pt x="1682492" y="64008"/>
                  </a:lnTo>
                </a:path>
                <a:path w="2688590" h="192404">
                  <a:moveTo>
                    <a:pt x="1676396" y="73151"/>
                  </a:moveTo>
                  <a:lnTo>
                    <a:pt x="1682492" y="73151"/>
                  </a:lnTo>
                </a:path>
                <a:path w="2688590" h="192404">
                  <a:moveTo>
                    <a:pt x="1402076" y="82296"/>
                  </a:moveTo>
                  <a:lnTo>
                    <a:pt x="1438652" y="82296"/>
                  </a:lnTo>
                </a:path>
                <a:path w="2688590" h="192404">
                  <a:moveTo>
                    <a:pt x="1481324" y="82296"/>
                  </a:moveTo>
                  <a:lnTo>
                    <a:pt x="1542284" y="82296"/>
                  </a:lnTo>
                </a:path>
                <a:path w="2688590" h="192404">
                  <a:moveTo>
                    <a:pt x="1572764" y="82296"/>
                  </a:moveTo>
                  <a:lnTo>
                    <a:pt x="1633724" y="82296"/>
                  </a:lnTo>
                </a:path>
                <a:path w="2688590" h="192404">
                  <a:moveTo>
                    <a:pt x="1676396" y="82296"/>
                  </a:moveTo>
                  <a:lnTo>
                    <a:pt x="1682492" y="82296"/>
                  </a:lnTo>
                </a:path>
                <a:path w="2688590" h="192404">
                  <a:moveTo>
                    <a:pt x="1395980" y="91440"/>
                  </a:moveTo>
                  <a:lnTo>
                    <a:pt x="1444748" y="91440"/>
                  </a:lnTo>
                </a:path>
                <a:path w="2688590" h="192404">
                  <a:moveTo>
                    <a:pt x="1481324" y="91440"/>
                  </a:moveTo>
                  <a:lnTo>
                    <a:pt x="1542284" y="91440"/>
                  </a:lnTo>
                </a:path>
                <a:path w="2688590" h="192404">
                  <a:moveTo>
                    <a:pt x="1572764" y="91440"/>
                  </a:moveTo>
                  <a:lnTo>
                    <a:pt x="1633724" y="91440"/>
                  </a:lnTo>
                </a:path>
                <a:path w="2688590" h="192404">
                  <a:moveTo>
                    <a:pt x="1676396" y="91440"/>
                  </a:moveTo>
                  <a:lnTo>
                    <a:pt x="1682492" y="91440"/>
                  </a:lnTo>
                </a:path>
                <a:path w="2688590" h="192404">
                  <a:moveTo>
                    <a:pt x="2011676" y="0"/>
                  </a:moveTo>
                  <a:lnTo>
                    <a:pt x="2017772" y="0"/>
                  </a:lnTo>
                </a:path>
                <a:path w="2688590" h="192404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192404">
                  <a:moveTo>
                    <a:pt x="2011676" y="18288"/>
                  </a:moveTo>
                  <a:lnTo>
                    <a:pt x="2017772" y="18288"/>
                  </a:lnTo>
                </a:path>
                <a:path w="2688590" h="192404">
                  <a:moveTo>
                    <a:pt x="2011676" y="27432"/>
                  </a:moveTo>
                  <a:lnTo>
                    <a:pt x="2017772" y="27432"/>
                  </a:lnTo>
                </a:path>
                <a:path w="2688590" h="192404">
                  <a:moveTo>
                    <a:pt x="2011676" y="36575"/>
                  </a:moveTo>
                  <a:lnTo>
                    <a:pt x="2017772" y="36575"/>
                  </a:lnTo>
                </a:path>
                <a:path w="2688590" h="192404">
                  <a:moveTo>
                    <a:pt x="2011676" y="45720"/>
                  </a:moveTo>
                  <a:lnTo>
                    <a:pt x="2017772" y="45720"/>
                  </a:lnTo>
                </a:path>
                <a:path w="2688590" h="192404">
                  <a:moveTo>
                    <a:pt x="2011676" y="54864"/>
                  </a:moveTo>
                  <a:lnTo>
                    <a:pt x="2017772" y="54864"/>
                  </a:lnTo>
                </a:path>
                <a:path w="2688590" h="192404">
                  <a:moveTo>
                    <a:pt x="2011676" y="64008"/>
                  </a:moveTo>
                  <a:lnTo>
                    <a:pt x="2017772" y="64008"/>
                  </a:lnTo>
                </a:path>
                <a:path w="2688590" h="192404">
                  <a:moveTo>
                    <a:pt x="2011676" y="73151"/>
                  </a:moveTo>
                  <a:lnTo>
                    <a:pt x="2017772" y="73151"/>
                  </a:lnTo>
                </a:path>
                <a:path w="2688590" h="192404">
                  <a:moveTo>
                    <a:pt x="1737356" y="82296"/>
                  </a:moveTo>
                  <a:lnTo>
                    <a:pt x="1773932" y="82296"/>
                  </a:lnTo>
                </a:path>
                <a:path w="2688590" h="192404">
                  <a:moveTo>
                    <a:pt x="1816604" y="82296"/>
                  </a:moveTo>
                  <a:lnTo>
                    <a:pt x="1877564" y="82296"/>
                  </a:lnTo>
                </a:path>
                <a:path w="2688590" h="192404">
                  <a:moveTo>
                    <a:pt x="1908044" y="82296"/>
                  </a:moveTo>
                  <a:lnTo>
                    <a:pt x="1969004" y="82296"/>
                  </a:lnTo>
                </a:path>
                <a:path w="2688590" h="192404">
                  <a:moveTo>
                    <a:pt x="2011676" y="82296"/>
                  </a:moveTo>
                  <a:lnTo>
                    <a:pt x="2017772" y="82296"/>
                  </a:lnTo>
                </a:path>
                <a:path w="2688590" h="192404">
                  <a:moveTo>
                    <a:pt x="1725164" y="91440"/>
                  </a:moveTo>
                  <a:lnTo>
                    <a:pt x="1780028" y="91440"/>
                  </a:lnTo>
                </a:path>
                <a:path w="2688590" h="192404">
                  <a:moveTo>
                    <a:pt x="1816604" y="91440"/>
                  </a:moveTo>
                  <a:lnTo>
                    <a:pt x="1877564" y="91440"/>
                  </a:lnTo>
                </a:path>
                <a:path w="2688590" h="192404">
                  <a:moveTo>
                    <a:pt x="1908044" y="91440"/>
                  </a:moveTo>
                  <a:lnTo>
                    <a:pt x="1969004" y="91440"/>
                  </a:lnTo>
                </a:path>
                <a:path w="2688590" h="192404">
                  <a:moveTo>
                    <a:pt x="2011676" y="91440"/>
                  </a:moveTo>
                  <a:lnTo>
                    <a:pt x="2017772" y="91440"/>
                  </a:lnTo>
                </a:path>
                <a:path w="2688590" h="192404">
                  <a:moveTo>
                    <a:pt x="2072636" y="82296"/>
                  </a:moveTo>
                  <a:lnTo>
                    <a:pt x="2109212" y="82296"/>
                  </a:lnTo>
                </a:path>
                <a:path w="2688590" h="192404">
                  <a:moveTo>
                    <a:pt x="2151884" y="82296"/>
                  </a:moveTo>
                  <a:lnTo>
                    <a:pt x="2212844" y="82296"/>
                  </a:lnTo>
                </a:path>
                <a:path w="2688590" h="192404">
                  <a:moveTo>
                    <a:pt x="2060444" y="91440"/>
                  </a:moveTo>
                  <a:lnTo>
                    <a:pt x="2115308" y="91440"/>
                  </a:lnTo>
                </a:path>
                <a:path w="2688590" h="192404">
                  <a:moveTo>
                    <a:pt x="2151884" y="91440"/>
                  </a:moveTo>
                  <a:lnTo>
                    <a:pt x="2212844" y="91440"/>
                  </a:lnTo>
                </a:path>
                <a:path w="2688590" h="192404">
                  <a:moveTo>
                    <a:pt x="1389884" y="100584"/>
                  </a:moveTo>
                  <a:lnTo>
                    <a:pt x="1408172" y="100584"/>
                  </a:lnTo>
                </a:path>
                <a:path w="2688590" h="192404">
                  <a:moveTo>
                    <a:pt x="1426460" y="100584"/>
                  </a:moveTo>
                  <a:lnTo>
                    <a:pt x="1456940" y="100584"/>
                  </a:lnTo>
                </a:path>
                <a:path w="2688590" h="192404">
                  <a:moveTo>
                    <a:pt x="1475228" y="100584"/>
                  </a:moveTo>
                  <a:lnTo>
                    <a:pt x="1499612" y="100584"/>
                  </a:lnTo>
                </a:path>
                <a:path w="2688590" h="192404">
                  <a:moveTo>
                    <a:pt x="1566668" y="100584"/>
                  </a:moveTo>
                  <a:lnTo>
                    <a:pt x="1591052" y="100584"/>
                  </a:lnTo>
                </a:path>
                <a:path w="2688590" h="192404">
                  <a:moveTo>
                    <a:pt x="1676396" y="100584"/>
                  </a:moveTo>
                  <a:lnTo>
                    <a:pt x="1682492" y="100584"/>
                  </a:lnTo>
                </a:path>
                <a:path w="2688590" h="192404">
                  <a:moveTo>
                    <a:pt x="1725164" y="100584"/>
                  </a:moveTo>
                  <a:lnTo>
                    <a:pt x="1743452" y="100584"/>
                  </a:lnTo>
                </a:path>
                <a:path w="2688590" h="192404">
                  <a:moveTo>
                    <a:pt x="1761740" y="100584"/>
                  </a:moveTo>
                  <a:lnTo>
                    <a:pt x="1792220" y="100584"/>
                  </a:lnTo>
                </a:path>
                <a:path w="2688590" h="192404">
                  <a:moveTo>
                    <a:pt x="1810508" y="100584"/>
                  </a:moveTo>
                  <a:lnTo>
                    <a:pt x="1834892" y="100584"/>
                  </a:lnTo>
                </a:path>
                <a:path w="2688590" h="192404">
                  <a:moveTo>
                    <a:pt x="1901948" y="100584"/>
                  </a:moveTo>
                  <a:lnTo>
                    <a:pt x="1926332" y="100584"/>
                  </a:lnTo>
                </a:path>
                <a:path w="2688590" h="192404">
                  <a:moveTo>
                    <a:pt x="2011676" y="100584"/>
                  </a:moveTo>
                  <a:lnTo>
                    <a:pt x="2017772" y="100584"/>
                  </a:lnTo>
                </a:path>
                <a:path w="2688590" h="192404">
                  <a:moveTo>
                    <a:pt x="2054348" y="100584"/>
                  </a:moveTo>
                  <a:lnTo>
                    <a:pt x="2078732" y="100584"/>
                  </a:lnTo>
                </a:path>
                <a:path w="2688590" h="192404">
                  <a:moveTo>
                    <a:pt x="2097020" y="100584"/>
                  </a:moveTo>
                  <a:lnTo>
                    <a:pt x="2127500" y="100584"/>
                  </a:lnTo>
                </a:path>
                <a:path w="2688590" h="192404">
                  <a:moveTo>
                    <a:pt x="2145788" y="100584"/>
                  </a:moveTo>
                  <a:lnTo>
                    <a:pt x="2170172" y="100584"/>
                  </a:lnTo>
                </a:path>
                <a:path w="2688590" h="192404">
                  <a:moveTo>
                    <a:pt x="0" y="109728"/>
                  </a:moveTo>
                  <a:lnTo>
                    <a:pt x="6095" y="109728"/>
                  </a:lnTo>
                </a:path>
                <a:path w="2688590" h="192404">
                  <a:moveTo>
                    <a:pt x="42671" y="109728"/>
                  </a:moveTo>
                  <a:lnTo>
                    <a:pt x="67055" y="109728"/>
                  </a:lnTo>
                </a:path>
                <a:path w="2688590" h="192404">
                  <a:moveTo>
                    <a:pt x="97535" y="109728"/>
                  </a:moveTo>
                  <a:lnTo>
                    <a:pt x="115824" y="109728"/>
                  </a:lnTo>
                </a:path>
                <a:path w="2688590" h="192404">
                  <a:moveTo>
                    <a:pt x="134112" y="109728"/>
                  </a:moveTo>
                  <a:lnTo>
                    <a:pt x="152400" y="109728"/>
                  </a:lnTo>
                </a:path>
                <a:path w="2688590" h="192404">
                  <a:moveTo>
                    <a:pt x="225551" y="109728"/>
                  </a:moveTo>
                  <a:lnTo>
                    <a:pt x="243840" y="109728"/>
                  </a:lnTo>
                </a:path>
                <a:path w="2688590" h="192404">
                  <a:moveTo>
                    <a:pt x="335279" y="109728"/>
                  </a:moveTo>
                  <a:lnTo>
                    <a:pt x="341375" y="109728"/>
                  </a:lnTo>
                </a:path>
                <a:path w="2688590" h="192404">
                  <a:moveTo>
                    <a:pt x="377951" y="109728"/>
                  </a:moveTo>
                  <a:lnTo>
                    <a:pt x="402335" y="109728"/>
                  </a:lnTo>
                </a:path>
                <a:path w="2688590" h="192404">
                  <a:moveTo>
                    <a:pt x="426719" y="109728"/>
                  </a:moveTo>
                  <a:lnTo>
                    <a:pt x="451103" y="109728"/>
                  </a:lnTo>
                </a:path>
                <a:path w="2688590" h="192404">
                  <a:moveTo>
                    <a:pt x="469391" y="109728"/>
                  </a:moveTo>
                  <a:lnTo>
                    <a:pt x="487680" y="109728"/>
                  </a:lnTo>
                </a:path>
                <a:path w="2688590" h="192404">
                  <a:moveTo>
                    <a:pt x="585215" y="109728"/>
                  </a:moveTo>
                  <a:lnTo>
                    <a:pt x="621792" y="109728"/>
                  </a:lnTo>
                </a:path>
                <a:path w="2688590" h="192404">
                  <a:moveTo>
                    <a:pt x="670559" y="109728"/>
                  </a:moveTo>
                  <a:lnTo>
                    <a:pt x="676655" y="109728"/>
                  </a:lnTo>
                </a:path>
                <a:path w="2688590" h="192404">
                  <a:moveTo>
                    <a:pt x="713232" y="109728"/>
                  </a:moveTo>
                  <a:lnTo>
                    <a:pt x="737615" y="109728"/>
                  </a:lnTo>
                </a:path>
                <a:path w="2688590" h="192404">
                  <a:moveTo>
                    <a:pt x="761996" y="109728"/>
                  </a:moveTo>
                  <a:lnTo>
                    <a:pt x="786380" y="109728"/>
                  </a:lnTo>
                </a:path>
                <a:path w="2688590" h="192404">
                  <a:moveTo>
                    <a:pt x="804668" y="109728"/>
                  </a:moveTo>
                  <a:lnTo>
                    <a:pt x="822956" y="109728"/>
                  </a:lnTo>
                </a:path>
                <a:path w="2688590" h="192404">
                  <a:moveTo>
                    <a:pt x="896108" y="109728"/>
                  </a:moveTo>
                  <a:lnTo>
                    <a:pt x="914396" y="109728"/>
                  </a:lnTo>
                </a:path>
                <a:path w="2688590" h="192404">
                  <a:moveTo>
                    <a:pt x="1005836" y="109728"/>
                  </a:moveTo>
                  <a:lnTo>
                    <a:pt x="1011932" y="109728"/>
                  </a:lnTo>
                </a:path>
                <a:path w="2688590" h="192404">
                  <a:moveTo>
                    <a:pt x="1048508" y="109728"/>
                  </a:moveTo>
                  <a:lnTo>
                    <a:pt x="1072892" y="109728"/>
                  </a:lnTo>
                </a:path>
                <a:path w="2688590" h="192404">
                  <a:moveTo>
                    <a:pt x="1097276" y="109728"/>
                  </a:moveTo>
                  <a:lnTo>
                    <a:pt x="1121660" y="109728"/>
                  </a:lnTo>
                </a:path>
                <a:path w="2688590" h="192404">
                  <a:moveTo>
                    <a:pt x="1139948" y="109728"/>
                  </a:moveTo>
                  <a:lnTo>
                    <a:pt x="1158236" y="109728"/>
                  </a:lnTo>
                </a:path>
                <a:path w="2688590" h="192404">
                  <a:moveTo>
                    <a:pt x="1231388" y="109728"/>
                  </a:moveTo>
                  <a:lnTo>
                    <a:pt x="1249676" y="109728"/>
                  </a:lnTo>
                </a:path>
                <a:path w="2688590" h="192404">
                  <a:moveTo>
                    <a:pt x="1341116" y="109728"/>
                  </a:moveTo>
                  <a:lnTo>
                    <a:pt x="1347212" y="109728"/>
                  </a:lnTo>
                </a:path>
                <a:path w="2688590" h="192404">
                  <a:moveTo>
                    <a:pt x="1383788" y="109728"/>
                  </a:moveTo>
                  <a:lnTo>
                    <a:pt x="1402076" y="109728"/>
                  </a:lnTo>
                </a:path>
                <a:path w="2688590" h="192404">
                  <a:moveTo>
                    <a:pt x="1432556" y="109728"/>
                  </a:moveTo>
                  <a:lnTo>
                    <a:pt x="1456940" y="109728"/>
                  </a:lnTo>
                </a:path>
                <a:path w="2688590" h="192404">
                  <a:moveTo>
                    <a:pt x="1475228" y="109728"/>
                  </a:moveTo>
                  <a:lnTo>
                    <a:pt x="1493516" y="109728"/>
                  </a:lnTo>
                </a:path>
                <a:path w="2688590" h="192404">
                  <a:moveTo>
                    <a:pt x="1566668" y="109728"/>
                  </a:moveTo>
                  <a:lnTo>
                    <a:pt x="1584956" y="109728"/>
                  </a:lnTo>
                </a:path>
                <a:path w="2688590" h="192404">
                  <a:moveTo>
                    <a:pt x="1676396" y="109728"/>
                  </a:moveTo>
                  <a:lnTo>
                    <a:pt x="1682492" y="109728"/>
                  </a:lnTo>
                </a:path>
                <a:path w="2688590" h="192404">
                  <a:moveTo>
                    <a:pt x="1719068" y="109728"/>
                  </a:moveTo>
                  <a:lnTo>
                    <a:pt x="1737356" y="109728"/>
                  </a:lnTo>
                </a:path>
                <a:path w="2688590" h="192404">
                  <a:moveTo>
                    <a:pt x="1767836" y="109728"/>
                  </a:moveTo>
                  <a:lnTo>
                    <a:pt x="1792220" y="109728"/>
                  </a:lnTo>
                </a:path>
                <a:path w="2688590" h="192404">
                  <a:moveTo>
                    <a:pt x="1810508" y="109728"/>
                  </a:moveTo>
                  <a:lnTo>
                    <a:pt x="1828796" y="109728"/>
                  </a:lnTo>
                </a:path>
                <a:path w="2688590" h="192404">
                  <a:moveTo>
                    <a:pt x="1901948" y="109728"/>
                  </a:moveTo>
                  <a:lnTo>
                    <a:pt x="1920236" y="109728"/>
                  </a:lnTo>
                </a:path>
                <a:path w="2688590" h="192404">
                  <a:moveTo>
                    <a:pt x="2011676" y="109728"/>
                  </a:moveTo>
                  <a:lnTo>
                    <a:pt x="2017772" y="109728"/>
                  </a:lnTo>
                </a:path>
                <a:path w="2688590" h="192404">
                  <a:moveTo>
                    <a:pt x="2054348" y="109728"/>
                  </a:moveTo>
                  <a:lnTo>
                    <a:pt x="2072636" y="109728"/>
                  </a:lnTo>
                </a:path>
                <a:path w="2688590" h="192404">
                  <a:moveTo>
                    <a:pt x="2103116" y="109728"/>
                  </a:moveTo>
                  <a:lnTo>
                    <a:pt x="2127500" y="109728"/>
                  </a:lnTo>
                </a:path>
                <a:path w="2688590" h="192404">
                  <a:moveTo>
                    <a:pt x="2145788" y="109728"/>
                  </a:moveTo>
                  <a:lnTo>
                    <a:pt x="2164076" y="109728"/>
                  </a:lnTo>
                </a:path>
                <a:path w="2688590" h="192404">
                  <a:moveTo>
                    <a:pt x="0" y="118872"/>
                  </a:moveTo>
                  <a:lnTo>
                    <a:pt x="6095" y="118872"/>
                  </a:lnTo>
                </a:path>
                <a:path w="2688590" h="192404">
                  <a:moveTo>
                    <a:pt x="42671" y="118872"/>
                  </a:moveTo>
                  <a:lnTo>
                    <a:pt x="67055" y="118872"/>
                  </a:lnTo>
                </a:path>
                <a:path w="2688590" h="192404">
                  <a:moveTo>
                    <a:pt x="97535" y="118872"/>
                  </a:moveTo>
                  <a:lnTo>
                    <a:pt x="115824" y="118872"/>
                  </a:lnTo>
                </a:path>
                <a:path w="2688590" h="192404">
                  <a:moveTo>
                    <a:pt x="134112" y="118872"/>
                  </a:moveTo>
                  <a:lnTo>
                    <a:pt x="152400" y="118872"/>
                  </a:lnTo>
                </a:path>
                <a:path w="2688590" h="192404">
                  <a:moveTo>
                    <a:pt x="225551" y="118872"/>
                  </a:moveTo>
                  <a:lnTo>
                    <a:pt x="243840" y="118872"/>
                  </a:lnTo>
                </a:path>
                <a:path w="2688590" h="192404">
                  <a:moveTo>
                    <a:pt x="335279" y="118872"/>
                  </a:moveTo>
                  <a:lnTo>
                    <a:pt x="341375" y="118872"/>
                  </a:lnTo>
                </a:path>
                <a:path w="2688590" h="192404">
                  <a:moveTo>
                    <a:pt x="377951" y="118872"/>
                  </a:moveTo>
                  <a:lnTo>
                    <a:pt x="402335" y="118872"/>
                  </a:lnTo>
                </a:path>
                <a:path w="2688590" h="192404">
                  <a:moveTo>
                    <a:pt x="426719" y="118872"/>
                  </a:moveTo>
                  <a:lnTo>
                    <a:pt x="451103" y="118872"/>
                  </a:lnTo>
                </a:path>
                <a:path w="2688590" h="192404">
                  <a:moveTo>
                    <a:pt x="469391" y="118872"/>
                  </a:moveTo>
                  <a:lnTo>
                    <a:pt x="487680" y="118872"/>
                  </a:lnTo>
                </a:path>
                <a:path w="2688590" h="192404">
                  <a:moveTo>
                    <a:pt x="579119" y="118872"/>
                  </a:moveTo>
                  <a:lnTo>
                    <a:pt x="621791" y="118872"/>
                  </a:lnTo>
                </a:path>
                <a:path w="2688590" h="192404">
                  <a:moveTo>
                    <a:pt x="670559" y="118872"/>
                  </a:moveTo>
                  <a:lnTo>
                    <a:pt x="676655" y="118872"/>
                  </a:lnTo>
                </a:path>
                <a:path w="2688590" h="192404">
                  <a:moveTo>
                    <a:pt x="713232" y="118872"/>
                  </a:moveTo>
                  <a:lnTo>
                    <a:pt x="737615" y="118872"/>
                  </a:lnTo>
                </a:path>
                <a:path w="2688590" h="192404">
                  <a:moveTo>
                    <a:pt x="761996" y="118872"/>
                  </a:moveTo>
                  <a:lnTo>
                    <a:pt x="786380" y="118872"/>
                  </a:lnTo>
                </a:path>
                <a:path w="2688590" h="192404">
                  <a:moveTo>
                    <a:pt x="804668" y="118872"/>
                  </a:moveTo>
                  <a:lnTo>
                    <a:pt x="822956" y="118872"/>
                  </a:lnTo>
                </a:path>
                <a:path w="2688590" h="192404">
                  <a:moveTo>
                    <a:pt x="896108" y="118872"/>
                  </a:moveTo>
                  <a:lnTo>
                    <a:pt x="914396" y="118872"/>
                  </a:lnTo>
                </a:path>
                <a:path w="2688590" h="192404">
                  <a:moveTo>
                    <a:pt x="1005836" y="118872"/>
                  </a:moveTo>
                  <a:lnTo>
                    <a:pt x="1011932" y="118872"/>
                  </a:lnTo>
                </a:path>
                <a:path w="2688590" h="192404">
                  <a:moveTo>
                    <a:pt x="1048508" y="118872"/>
                  </a:moveTo>
                  <a:lnTo>
                    <a:pt x="1072892" y="118872"/>
                  </a:lnTo>
                </a:path>
                <a:path w="2688590" h="192404">
                  <a:moveTo>
                    <a:pt x="1097276" y="118872"/>
                  </a:moveTo>
                  <a:lnTo>
                    <a:pt x="1121660" y="118872"/>
                  </a:lnTo>
                </a:path>
                <a:path w="2688590" h="192404">
                  <a:moveTo>
                    <a:pt x="1139948" y="118872"/>
                  </a:moveTo>
                  <a:lnTo>
                    <a:pt x="1158236" y="118872"/>
                  </a:lnTo>
                </a:path>
                <a:path w="2688590" h="192404">
                  <a:moveTo>
                    <a:pt x="1231388" y="118872"/>
                  </a:moveTo>
                  <a:lnTo>
                    <a:pt x="1249676" y="118872"/>
                  </a:lnTo>
                </a:path>
                <a:path w="2688590" h="192404">
                  <a:moveTo>
                    <a:pt x="1341116" y="118872"/>
                  </a:moveTo>
                  <a:lnTo>
                    <a:pt x="1347212" y="118872"/>
                  </a:lnTo>
                </a:path>
                <a:path w="2688590" h="192404">
                  <a:moveTo>
                    <a:pt x="1383788" y="118872"/>
                  </a:moveTo>
                  <a:lnTo>
                    <a:pt x="1402076" y="118872"/>
                  </a:lnTo>
                </a:path>
                <a:path w="2688590" h="192404">
                  <a:moveTo>
                    <a:pt x="1432556" y="118872"/>
                  </a:moveTo>
                  <a:lnTo>
                    <a:pt x="1456940" y="118872"/>
                  </a:lnTo>
                </a:path>
                <a:path w="2688590" h="192404">
                  <a:moveTo>
                    <a:pt x="1475228" y="118872"/>
                  </a:moveTo>
                  <a:lnTo>
                    <a:pt x="1493516" y="118872"/>
                  </a:lnTo>
                </a:path>
                <a:path w="2688590" h="192404">
                  <a:moveTo>
                    <a:pt x="1566668" y="118872"/>
                  </a:moveTo>
                  <a:lnTo>
                    <a:pt x="1584956" y="118872"/>
                  </a:lnTo>
                </a:path>
                <a:path w="2688590" h="192404">
                  <a:moveTo>
                    <a:pt x="1676396" y="118872"/>
                  </a:moveTo>
                  <a:lnTo>
                    <a:pt x="1682492" y="118872"/>
                  </a:lnTo>
                </a:path>
                <a:path w="2688590" h="192404">
                  <a:moveTo>
                    <a:pt x="1719068" y="118872"/>
                  </a:moveTo>
                  <a:lnTo>
                    <a:pt x="1737356" y="118872"/>
                  </a:lnTo>
                </a:path>
                <a:path w="2688590" h="192404">
                  <a:moveTo>
                    <a:pt x="1767836" y="118872"/>
                  </a:moveTo>
                  <a:lnTo>
                    <a:pt x="1792220" y="118872"/>
                  </a:lnTo>
                </a:path>
                <a:path w="2688590" h="192404">
                  <a:moveTo>
                    <a:pt x="1810508" y="118872"/>
                  </a:moveTo>
                  <a:lnTo>
                    <a:pt x="1828796" y="118872"/>
                  </a:lnTo>
                </a:path>
                <a:path w="2688590" h="192404">
                  <a:moveTo>
                    <a:pt x="1901948" y="118872"/>
                  </a:moveTo>
                  <a:lnTo>
                    <a:pt x="1920236" y="118872"/>
                  </a:lnTo>
                </a:path>
                <a:path w="2688590" h="192404">
                  <a:moveTo>
                    <a:pt x="2011676" y="118872"/>
                  </a:moveTo>
                  <a:lnTo>
                    <a:pt x="2017772" y="118872"/>
                  </a:lnTo>
                </a:path>
                <a:path w="2688590" h="192404">
                  <a:moveTo>
                    <a:pt x="2054348" y="118872"/>
                  </a:moveTo>
                  <a:lnTo>
                    <a:pt x="2072636" y="118872"/>
                  </a:lnTo>
                </a:path>
                <a:path w="2688590" h="192404">
                  <a:moveTo>
                    <a:pt x="2103116" y="118872"/>
                  </a:moveTo>
                  <a:lnTo>
                    <a:pt x="2127500" y="118872"/>
                  </a:lnTo>
                </a:path>
                <a:path w="2688590" h="192404">
                  <a:moveTo>
                    <a:pt x="2145788" y="118872"/>
                  </a:moveTo>
                  <a:lnTo>
                    <a:pt x="2164076" y="118872"/>
                  </a:lnTo>
                </a:path>
                <a:path w="2688590" h="192404">
                  <a:moveTo>
                    <a:pt x="2273804" y="82296"/>
                  </a:moveTo>
                  <a:lnTo>
                    <a:pt x="2298188" y="82296"/>
                  </a:lnTo>
                </a:path>
                <a:path w="2688590" h="192404">
                  <a:moveTo>
                    <a:pt x="2273804" y="91440"/>
                  </a:moveTo>
                  <a:lnTo>
                    <a:pt x="2298188" y="91440"/>
                  </a:lnTo>
                </a:path>
                <a:path w="2688590" h="192404">
                  <a:moveTo>
                    <a:pt x="2261612" y="100584"/>
                  </a:moveTo>
                  <a:lnTo>
                    <a:pt x="2298188" y="100584"/>
                  </a:lnTo>
                </a:path>
                <a:path w="2688590" h="192404">
                  <a:moveTo>
                    <a:pt x="2261612" y="109728"/>
                  </a:moveTo>
                  <a:lnTo>
                    <a:pt x="2298188" y="109728"/>
                  </a:lnTo>
                </a:path>
                <a:path w="2688590" h="192404">
                  <a:moveTo>
                    <a:pt x="2255516" y="118872"/>
                  </a:moveTo>
                  <a:lnTo>
                    <a:pt x="2298188" y="118872"/>
                  </a:lnTo>
                </a:path>
                <a:path w="2688590" h="192404">
                  <a:moveTo>
                    <a:pt x="0" y="128016"/>
                  </a:moveTo>
                  <a:lnTo>
                    <a:pt x="6095" y="128016"/>
                  </a:lnTo>
                </a:path>
                <a:path w="2688590" h="192404">
                  <a:moveTo>
                    <a:pt x="97535" y="128016"/>
                  </a:moveTo>
                  <a:lnTo>
                    <a:pt x="115824" y="128016"/>
                  </a:lnTo>
                </a:path>
                <a:path w="2688590" h="192404">
                  <a:moveTo>
                    <a:pt x="134112" y="128016"/>
                  </a:moveTo>
                  <a:lnTo>
                    <a:pt x="152400" y="128016"/>
                  </a:lnTo>
                </a:path>
                <a:path w="2688590" h="192404">
                  <a:moveTo>
                    <a:pt x="158495" y="128016"/>
                  </a:moveTo>
                  <a:lnTo>
                    <a:pt x="188976" y="128016"/>
                  </a:lnTo>
                </a:path>
                <a:path w="2688590" h="192404">
                  <a:moveTo>
                    <a:pt x="225551" y="128016"/>
                  </a:moveTo>
                  <a:lnTo>
                    <a:pt x="243840" y="128016"/>
                  </a:lnTo>
                </a:path>
                <a:path w="2688590" h="192404">
                  <a:moveTo>
                    <a:pt x="249935" y="128016"/>
                  </a:moveTo>
                  <a:lnTo>
                    <a:pt x="280416" y="128016"/>
                  </a:lnTo>
                </a:path>
                <a:path w="2688590" h="192404">
                  <a:moveTo>
                    <a:pt x="335279" y="128016"/>
                  </a:moveTo>
                  <a:lnTo>
                    <a:pt x="341375" y="128016"/>
                  </a:lnTo>
                </a:path>
                <a:path w="2688590" h="192404">
                  <a:moveTo>
                    <a:pt x="426719" y="128016"/>
                  </a:moveTo>
                  <a:lnTo>
                    <a:pt x="451103" y="128016"/>
                  </a:lnTo>
                </a:path>
                <a:path w="2688590" h="192404">
                  <a:moveTo>
                    <a:pt x="469391" y="128016"/>
                  </a:moveTo>
                  <a:lnTo>
                    <a:pt x="487680" y="128016"/>
                  </a:lnTo>
                </a:path>
                <a:path w="2688590" h="192404">
                  <a:moveTo>
                    <a:pt x="493775" y="128016"/>
                  </a:moveTo>
                  <a:lnTo>
                    <a:pt x="524256" y="128016"/>
                  </a:lnTo>
                </a:path>
                <a:path w="2688590" h="192404">
                  <a:moveTo>
                    <a:pt x="573023" y="128016"/>
                  </a:moveTo>
                  <a:lnTo>
                    <a:pt x="591312" y="128016"/>
                  </a:lnTo>
                </a:path>
                <a:path w="2688590" h="192404">
                  <a:moveTo>
                    <a:pt x="597407" y="128016"/>
                  </a:moveTo>
                  <a:lnTo>
                    <a:pt x="621791" y="128016"/>
                  </a:lnTo>
                </a:path>
                <a:path w="2688590" h="192404">
                  <a:moveTo>
                    <a:pt x="670559" y="128016"/>
                  </a:moveTo>
                  <a:lnTo>
                    <a:pt x="676655" y="128016"/>
                  </a:lnTo>
                </a:path>
                <a:path w="2688590" h="192404">
                  <a:moveTo>
                    <a:pt x="761996" y="128016"/>
                  </a:moveTo>
                  <a:lnTo>
                    <a:pt x="786380" y="128016"/>
                  </a:lnTo>
                </a:path>
                <a:path w="2688590" h="192404">
                  <a:moveTo>
                    <a:pt x="804668" y="128016"/>
                  </a:moveTo>
                  <a:lnTo>
                    <a:pt x="822956" y="128016"/>
                  </a:lnTo>
                </a:path>
                <a:path w="2688590" h="192404">
                  <a:moveTo>
                    <a:pt x="829052" y="128016"/>
                  </a:moveTo>
                  <a:lnTo>
                    <a:pt x="859532" y="128016"/>
                  </a:lnTo>
                </a:path>
                <a:path w="2688590" h="192404">
                  <a:moveTo>
                    <a:pt x="896108" y="128016"/>
                  </a:moveTo>
                  <a:lnTo>
                    <a:pt x="914396" y="128016"/>
                  </a:lnTo>
                </a:path>
                <a:path w="2688590" h="192404">
                  <a:moveTo>
                    <a:pt x="920492" y="128016"/>
                  </a:moveTo>
                  <a:lnTo>
                    <a:pt x="950972" y="128016"/>
                  </a:lnTo>
                </a:path>
                <a:path w="2688590" h="192404">
                  <a:moveTo>
                    <a:pt x="1005836" y="128016"/>
                  </a:moveTo>
                  <a:lnTo>
                    <a:pt x="1011932" y="128016"/>
                  </a:lnTo>
                </a:path>
                <a:path w="2688590" h="192404">
                  <a:moveTo>
                    <a:pt x="1097276" y="128016"/>
                  </a:moveTo>
                  <a:lnTo>
                    <a:pt x="1121660" y="128016"/>
                  </a:lnTo>
                </a:path>
                <a:path w="2688590" h="192404">
                  <a:moveTo>
                    <a:pt x="1139948" y="128016"/>
                  </a:moveTo>
                  <a:lnTo>
                    <a:pt x="1158236" y="128016"/>
                  </a:lnTo>
                </a:path>
                <a:path w="2688590" h="192404">
                  <a:moveTo>
                    <a:pt x="1164332" y="128016"/>
                  </a:moveTo>
                  <a:lnTo>
                    <a:pt x="1194812" y="128016"/>
                  </a:lnTo>
                </a:path>
                <a:path w="2688590" h="192404">
                  <a:moveTo>
                    <a:pt x="1231388" y="128016"/>
                  </a:moveTo>
                  <a:lnTo>
                    <a:pt x="1249676" y="128016"/>
                  </a:lnTo>
                </a:path>
                <a:path w="2688590" h="192404">
                  <a:moveTo>
                    <a:pt x="1255772" y="128016"/>
                  </a:moveTo>
                  <a:lnTo>
                    <a:pt x="1286252" y="128016"/>
                  </a:lnTo>
                </a:path>
                <a:path w="2688590" h="192404">
                  <a:moveTo>
                    <a:pt x="1341116" y="128016"/>
                  </a:moveTo>
                  <a:lnTo>
                    <a:pt x="1347212" y="128016"/>
                  </a:lnTo>
                </a:path>
                <a:path w="2688590" h="192404">
                  <a:moveTo>
                    <a:pt x="1432556" y="128016"/>
                  </a:moveTo>
                  <a:lnTo>
                    <a:pt x="1456940" y="128016"/>
                  </a:lnTo>
                </a:path>
                <a:path w="2688590" h="192404">
                  <a:moveTo>
                    <a:pt x="1475228" y="128016"/>
                  </a:moveTo>
                  <a:lnTo>
                    <a:pt x="1493516" y="128016"/>
                  </a:lnTo>
                </a:path>
                <a:path w="2688590" h="192404">
                  <a:moveTo>
                    <a:pt x="1499612" y="128016"/>
                  </a:moveTo>
                  <a:lnTo>
                    <a:pt x="1530092" y="128016"/>
                  </a:lnTo>
                </a:path>
                <a:path w="2688590" h="192404">
                  <a:moveTo>
                    <a:pt x="1566668" y="128016"/>
                  </a:moveTo>
                  <a:lnTo>
                    <a:pt x="1584956" y="128016"/>
                  </a:lnTo>
                </a:path>
                <a:path w="2688590" h="192404">
                  <a:moveTo>
                    <a:pt x="1591052" y="128016"/>
                  </a:moveTo>
                  <a:lnTo>
                    <a:pt x="1621532" y="128016"/>
                  </a:lnTo>
                </a:path>
                <a:path w="2688590" h="192404">
                  <a:moveTo>
                    <a:pt x="1676396" y="128016"/>
                  </a:moveTo>
                  <a:lnTo>
                    <a:pt x="1682492" y="128016"/>
                  </a:lnTo>
                </a:path>
                <a:path w="2688590" h="192404">
                  <a:moveTo>
                    <a:pt x="1767836" y="128016"/>
                  </a:moveTo>
                  <a:lnTo>
                    <a:pt x="1792220" y="128016"/>
                  </a:lnTo>
                </a:path>
                <a:path w="2688590" h="192404">
                  <a:moveTo>
                    <a:pt x="1810508" y="128016"/>
                  </a:moveTo>
                  <a:lnTo>
                    <a:pt x="1828796" y="128016"/>
                  </a:lnTo>
                </a:path>
                <a:path w="2688590" h="192404">
                  <a:moveTo>
                    <a:pt x="1834892" y="128016"/>
                  </a:moveTo>
                  <a:lnTo>
                    <a:pt x="1865372" y="128016"/>
                  </a:lnTo>
                </a:path>
                <a:path w="2688590" h="192404">
                  <a:moveTo>
                    <a:pt x="1901948" y="128016"/>
                  </a:moveTo>
                  <a:lnTo>
                    <a:pt x="1920236" y="128016"/>
                  </a:lnTo>
                </a:path>
                <a:path w="2688590" h="192404">
                  <a:moveTo>
                    <a:pt x="1926332" y="128016"/>
                  </a:moveTo>
                  <a:lnTo>
                    <a:pt x="1956812" y="128016"/>
                  </a:lnTo>
                </a:path>
                <a:path w="2688590" h="192404">
                  <a:moveTo>
                    <a:pt x="2011676" y="128016"/>
                  </a:moveTo>
                  <a:lnTo>
                    <a:pt x="2017772" y="128016"/>
                  </a:lnTo>
                </a:path>
                <a:path w="2688590" h="192404">
                  <a:moveTo>
                    <a:pt x="2103116" y="128016"/>
                  </a:moveTo>
                  <a:lnTo>
                    <a:pt x="2127500" y="128016"/>
                  </a:lnTo>
                </a:path>
                <a:path w="2688590" h="192404">
                  <a:moveTo>
                    <a:pt x="2145788" y="128016"/>
                  </a:moveTo>
                  <a:lnTo>
                    <a:pt x="2164076" y="128016"/>
                  </a:lnTo>
                </a:path>
                <a:path w="2688590" h="192404">
                  <a:moveTo>
                    <a:pt x="2170172" y="128016"/>
                  </a:moveTo>
                  <a:lnTo>
                    <a:pt x="2200652" y="128016"/>
                  </a:lnTo>
                </a:path>
                <a:path w="2688590" h="192404">
                  <a:moveTo>
                    <a:pt x="2249420" y="128016"/>
                  </a:moveTo>
                  <a:lnTo>
                    <a:pt x="2267708" y="128016"/>
                  </a:lnTo>
                </a:path>
                <a:path w="2688590" h="192404">
                  <a:moveTo>
                    <a:pt x="2273804" y="128016"/>
                  </a:moveTo>
                  <a:lnTo>
                    <a:pt x="2298188" y="128016"/>
                  </a:lnTo>
                </a:path>
                <a:path w="2688590" h="192404">
                  <a:moveTo>
                    <a:pt x="0" y="137160"/>
                  </a:moveTo>
                  <a:lnTo>
                    <a:pt x="6095" y="137160"/>
                  </a:lnTo>
                </a:path>
                <a:path w="2688590" h="192404">
                  <a:moveTo>
                    <a:pt x="97535" y="137160"/>
                  </a:moveTo>
                  <a:lnTo>
                    <a:pt x="115824" y="137160"/>
                  </a:lnTo>
                </a:path>
                <a:path w="2688590" h="192404">
                  <a:moveTo>
                    <a:pt x="128015" y="137160"/>
                  </a:moveTo>
                  <a:lnTo>
                    <a:pt x="195072" y="137160"/>
                  </a:lnTo>
                </a:path>
                <a:path w="2688590" h="192404">
                  <a:moveTo>
                    <a:pt x="219456" y="137160"/>
                  </a:moveTo>
                  <a:lnTo>
                    <a:pt x="286512" y="137160"/>
                  </a:lnTo>
                </a:path>
                <a:path w="2688590" h="192404">
                  <a:moveTo>
                    <a:pt x="335279" y="137160"/>
                  </a:moveTo>
                  <a:lnTo>
                    <a:pt x="341375" y="137160"/>
                  </a:lnTo>
                </a:path>
                <a:path w="2688590" h="192404">
                  <a:moveTo>
                    <a:pt x="426719" y="137160"/>
                  </a:moveTo>
                  <a:lnTo>
                    <a:pt x="451103" y="137160"/>
                  </a:lnTo>
                </a:path>
                <a:path w="2688590" h="192404">
                  <a:moveTo>
                    <a:pt x="463295" y="137160"/>
                  </a:moveTo>
                  <a:lnTo>
                    <a:pt x="530352" y="137160"/>
                  </a:lnTo>
                </a:path>
                <a:path w="2688590" h="192404">
                  <a:moveTo>
                    <a:pt x="573023" y="137160"/>
                  </a:moveTo>
                  <a:lnTo>
                    <a:pt x="591312" y="137160"/>
                  </a:lnTo>
                </a:path>
                <a:path w="2688590" h="192404">
                  <a:moveTo>
                    <a:pt x="597407" y="137160"/>
                  </a:moveTo>
                  <a:lnTo>
                    <a:pt x="621791" y="137160"/>
                  </a:lnTo>
                </a:path>
                <a:path w="2688590" h="192404">
                  <a:moveTo>
                    <a:pt x="670559" y="137160"/>
                  </a:moveTo>
                  <a:lnTo>
                    <a:pt x="676655" y="137160"/>
                  </a:lnTo>
                </a:path>
                <a:path w="2688590" h="192404">
                  <a:moveTo>
                    <a:pt x="761996" y="137160"/>
                  </a:moveTo>
                  <a:lnTo>
                    <a:pt x="786380" y="137160"/>
                  </a:lnTo>
                </a:path>
                <a:path w="2688590" h="192404">
                  <a:moveTo>
                    <a:pt x="798572" y="137160"/>
                  </a:moveTo>
                  <a:lnTo>
                    <a:pt x="865628" y="137160"/>
                  </a:lnTo>
                </a:path>
                <a:path w="2688590" h="192404">
                  <a:moveTo>
                    <a:pt x="890012" y="137160"/>
                  </a:moveTo>
                  <a:lnTo>
                    <a:pt x="957068" y="137160"/>
                  </a:lnTo>
                </a:path>
                <a:path w="2688590" h="192404">
                  <a:moveTo>
                    <a:pt x="1005836" y="137160"/>
                  </a:moveTo>
                  <a:lnTo>
                    <a:pt x="1011932" y="137160"/>
                  </a:lnTo>
                </a:path>
                <a:path w="2688590" h="192404">
                  <a:moveTo>
                    <a:pt x="1097276" y="137160"/>
                  </a:moveTo>
                  <a:lnTo>
                    <a:pt x="1121660" y="137160"/>
                  </a:lnTo>
                </a:path>
                <a:path w="2688590" h="192404">
                  <a:moveTo>
                    <a:pt x="1133852" y="137160"/>
                  </a:moveTo>
                  <a:lnTo>
                    <a:pt x="1200908" y="137160"/>
                  </a:lnTo>
                </a:path>
                <a:path w="2688590" h="192404">
                  <a:moveTo>
                    <a:pt x="1225292" y="137160"/>
                  </a:moveTo>
                  <a:lnTo>
                    <a:pt x="1292348" y="137160"/>
                  </a:lnTo>
                </a:path>
                <a:path w="2688590" h="192404">
                  <a:moveTo>
                    <a:pt x="1341116" y="137160"/>
                  </a:moveTo>
                  <a:lnTo>
                    <a:pt x="1347212" y="137160"/>
                  </a:lnTo>
                </a:path>
                <a:path w="2688590" h="192404">
                  <a:moveTo>
                    <a:pt x="1432556" y="137160"/>
                  </a:moveTo>
                  <a:lnTo>
                    <a:pt x="1456940" y="137160"/>
                  </a:lnTo>
                </a:path>
                <a:path w="2688590" h="192404">
                  <a:moveTo>
                    <a:pt x="1469132" y="137160"/>
                  </a:moveTo>
                  <a:lnTo>
                    <a:pt x="1536188" y="137160"/>
                  </a:lnTo>
                </a:path>
                <a:path w="2688590" h="192404">
                  <a:moveTo>
                    <a:pt x="1560572" y="137160"/>
                  </a:moveTo>
                  <a:lnTo>
                    <a:pt x="1627628" y="137160"/>
                  </a:lnTo>
                </a:path>
                <a:path w="2688590" h="192404">
                  <a:moveTo>
                    <a:pt x="1676396" y="137160"/>
                  </a:moveTo>
                  <a:lnTo>
                    <a:pt x="1682492" y="137160"/>
                  </a:lnTo>
                </a:path>
                <a:path w="2688590" h="192404">
                  <a:moveTo>
                    <a:pt x="1767836" y="137160"/>
                  </a:moveTo>
                  <a:lnTo>
                    <a:pt x="1792220" y="137160"/>
                  </a:lnTo>
                </a:path>
                <a:path w="2688590" h="192404">
                  <a:moveTo>
                    <a:pt x="1804412" y="137160"/>
                  </a:moveTo>
                  <a:lnTo>
                    <a:pt x="1871468" y="137160"/>
                  </a:lnTo>
                </a:path>
                <a:path w="2688590" h="192404">
                  <a:moveTo>
                    <a:pt x="1895852" y="137160"/>
                  </a:moveTo>
                  <a:lnTo>
                    <a:pt x="1962908" y="137160"/>
                  </a:lnTo>
                </a:path>
                <a:path w="2688590" h="192404">
                  <a:moveTo>
                    <a:pt x="2011676" y="137160"/>
                  </a:moveTo>
                  <a:lnTo>
                    <a:pt x="2017772" y="137160"/>
                  </a:lnTo>
                </a:path>
                <a:path w="2688590" h="192404">
                  <a:moveTo>
                    <a:pt x="2103116" y="137160"/>
                  </a:moveTo>
                  <a:lnTo>
                    <a:pt x="2127500" y="137160"/>
                  </a:lnTo>
                </a:path>
                <a:path w="2688590" h="192404">
                  <a:moveTo>
                    <a:pt x="2139692" y="137160"/>
                  </a:moveTo>
                  <a:lnTo>
                    <a:pt x="2206748" y="137160"/>
                  </a:lnTo>
                </a:path>
                <a:path w="2688590" h="192404">
                  <a:moveTo>
                    <a:pt x="2249420" y="137160"/>
                  </a:moveTo>
                  <a:lnTo>
                    <a:pt x="2267708" y="137160"/>
                  </a:lnTo>
                </a:path>
                <a:path w="2688590" h="192404">
                  <a:moveTo>
                    <a:pt x="2273804" y="137160"/>
                  </a:moveTo>
                  <a:lnTo>
                    <a:pt x="2298188" y="137160"/>
                  </a:lnTo>
                </a:path>
                <a:path w="2688590" h="192404">
                  <a:moveTo>
                    <a:pt x="0" y="146304"/>
                  </a:moveTo>
                  <a:lnTo>
                    <a:pt x="6095" y="146304"/>
                  </a:lnTo>
                </a:path>
                <a:path w="2688590" h="192404">
                  <a:moveTo>
                    <a:pt x="91439" y="146304"/>
                  </a:moveTo>
                  <a:lnTo>
                    <a:pt x="109728" y="146304"/>
                  </a:lnTo>
                </a:path>
                <a:path w="2688590" h="192404">
                  <a:moveTo>
                    <a:pt x="128015" y="146304"/>
                  </a:moveTo>
                  <a:lnTo>
                    <a:pt x="201168" y="146304"/>
                  </a:lnTo>
                </a:path>
                <a:path w="2688590" h="192404">
                  <a:moveTo>
                    <a:pt x="219456" y="146304"/>
                  </a:moveTo>
                  <a:lnTo>
                    <a:pt x="292608" y="146304"/>
                  </a:lnTo>
                </a:path>
                <a:path w="2688590" h="192404">
                  <a:moveTo>
                    <a:pt x="335279" y="146304"/>
                  </a:moveTo>
                  <a:lnTo>
                    <a:pt x="341375" y="146304"/>
                  </a:lnTo>
                </a:path>
                <a:path w="2688590" h="192404">
                  <a:moveTo>
                    <a:pt x="420623" y="146304"/>
                  </a:moveTo>
                  <a:lnTo>
                    <a:pt x="445007" y="146304"/>
                  </a:lnTo>
                </a:path>
                <a:path w="2688590" h="192404">
                  <a:moveTo>
                    <a:pt x="463295" y="146304"/>
                  </a:moveTo>
                  <a:lnTo>
                    <a:pt x="536448" y="146304"/>
                  </a:lnTo>
                </a:path>
                <a:path w="2688590" h="192404">
                  <a:moveTo>
                    <a:pt x="566927" y="146304"/>
                  </a:moveTo>
                  <a:lnTo>
                    <a:pt x="585216" y="146304"/>
                  </a:lnTo>
                </a:path>
                <a:path w="2688590" h="192404">
                  <a:moveTo>
                    <a:pt x="597407" y="146304"/>
                  </a:moveTo>
                  <a:lnTo>
                    <a:pt x="621791" y="146304"/>
                  </a:lnTo>
                </a:path>
                <a:path w="2688590" h="192404">
                  <a:moveTo>
                    <a:pt x="670559" y="146304"/>
                  </a:moveTo>
                  <a:lnTo>
                    <a:pt x="676655" y="146304"/>
                  </a:lnTo>
                </a:path>
                <a:path w="2688590" h="192404">
                  <a:moveTo>
                    <a:pt x="755900" y="146304"/>
                  </a:moveTo>
                  <a:lnTo>
                    <a:pt x="780284" y="146304"/>
                  </a:lnTo>
                </a:path>
                <a:path w="2688590" h="192404">
                  <a:moveTo>
                    <a:pt x="798572" y="146304"/>
                  </a:moveTo>
                  <a:lnTo>
                    <a:pt x="871724" y="146304"/>
                  </a:lnTo>
                </a:path>
                <a:path w="2688590" h="192404">
                  <a:moveTo>
                    <a:pt x="890012" y="146304"/>
                  </a:moveTo>
                  <a:lnTo>
                    <a:pt x="963164" y="146304"/>
                  </a:lnTo>
                </a:path>
                <a:path w="2688590" h="192404">
                  <a:moveTo>
                    <a:pt x="1005836" y="146304"/>
                  </a:moveTo>
                  <a:lnTo>
                    <a:pt x="1011932" y="146304"/>
                  </a:lnTo>
                </a:path>
                <a:path w="2688590" h="192404">
                  <a:moveTo>
                    <a:pt x="1091180" y="146304"/>
                  </a:moveTo>
                  <a:lnTo>
                    <a:pt x="1115564" y="146304"/>
                  </a:lnTo>
                </a:path>
                <a:path w="2688590" h="192404">
                  <a:moveTo>
                    <a:pt x="1133852" y="146304"/>
                  </a:moveTo>
                  <a:lnTo>
                    <a:pt x="1207004" y="146304"/>
                  </a:lnTo>
                </a:path>
                <a:path w="2688590" h="192404">
                  <a:moveTo>
                    <a:pt x="1225292" y="146304"/>
                  </a:moveTo>
                  <a:lnTo>
                    <a:pt x="1298444" y="146304"/>
                  </a:lnTo>
                </a:path>
                <a:path w="2688590" h="192404">
                  <a:moveTo>
                    <a:pt x="1341116" y="146304"/>
                  </a:moveTo>
                  <a:lnTo>
                    <a:pt x="1347212" y="146304"/>
                  </a:lnTo>
                </a:path>
                <a:path w="2688590" h="192404">
                  <a:moveTo>
                    <a:pt x="1426460" y="146304"/>
                  </a:moveTo>
                  <a:lnTo>
                    <a:pt x="1450844" y="146304"/>
                  </a:lnTo>
                </a:path>
                <a:path w="2688590" h="192404">
                  <a:moveTo>
                    <a:pt x="1469132" y="146304"/>
                  </a:moveTo>
                  <a:lnTo>
                    <a:pt x="1542284" y="146304"/>
                  </a:lnTo>
                </a:path>
                <a:path w="2688590" h="192404">
                  <a:moveTo>
                    <a:pt x="1560572" y="146304"/>
                  </a:moveTo>
                  <a:lnTo>
                    <a:pt x="1633724" y="146304"/>
                  </a:lnTo>
                </a:path>
                <a:path w="2688590" h="192404">
                  <a:moveTo>
                    <a:pt x="1676396" y="146304"/>
                  </a:moveTo>
                  <a:lnTo>
                    <a:pt x="1682492" y="146304"/>
                  </a:lnTo>
                </a:path>
                <a:path w="2688590" h="192404">
                  <a:moveTo>
                    <a:pt x="1761740" y="146304"/>
                  </a:moveTo>
                  <a:lnTo>
                    <a:pt x="1786124" y="146304"/>
                  </a:lnTo>
                </a:path>
                <a:path w="2688590" h="192404">
                  <a:moveTo>
                    <a:pt x="1804412" y="146304"/>
                  </a:moveTo>
                  <a:lnTo>
                    <a:pt x="1877564" y="146304"/>
                  </a:lnTo>
                </a:path>
                <a:path w="2688590" h="192404">
                  <a:moveTo>
                    <a:pt x="1895852" y="146304"/>
                  </a:moveTo>
                  <a:lnTo>
                    <a:pt x="1969004" y="146304"/>
                  </a:lnTo>
                </a:path>
                <a:path w="2688590" h="192404">
                  <a:moveTo>
                    <a:pt x="2011676" y="146304"/>
                  </a:moveTo>
                  <a:lnTo>
                    <a:pt x="2017772" y="146304"/>
                  </a:lnTo>
                </a:path>
                <a:path w="2688590" h="192404">
                  <a:moveTo>
                    <a:pt x="2097020" y="146304"/>
                  </a:moveTo>
                  <a:lnTo>
                    <a:pt x="2121404" y="146304"/>
                  </a:lnTo>
                </a:path>
                <a:path w="2688590" h="192404">
                  <a:moveTo>
                    <a:pt x="2139692" y="146304"/>
                  </a:moveTo>
                  <a:lnTo>
                    <a:pt x="2212844" y="146304"/>
                  </a:lnTo>
                </a:path>
                <a:path w="2688590" h="192404">
                  <a:moveTo>
                    <a:pt x="2243324" y="146304"/>
                  </a:moveTo>
                  <a:lnTo>
                    <a:pt x="2261612" y="146304"/>
                  </a:lnTo>
                </a:path>
                <a:path w="2688590" h="192404">
                  <a:moveTo>
                    <a:pt x="2273804" y="146304"/>
                  </a:moveTo>
                  <a:lnTo>
                    <a:pt x="2298188" y="146304"/>
                  </a:lnTo>
                </a:path>
                <a:path w="2688590" h="192404">
                  <a:moveTo>
                    <a:pt x="0" y="155448"/>
                  </a:moveTo>
                  <a:lnTo>
                    <a:pt x="6095" y="155448"/>
                  </a:lnTo>
                </a:path>
                <a:path w="2688590" h="192404">
                  <a:moveTo>
                    <a:pt x="85343" y="155448"/>
                  </a:moveTo>
                  <a:lnTo>
                    <a:pt x="109727" y="155448"/>
                  </a:lnTo>
                </a:path>
                <a:path w="2688590" h="192404">
                  <a:moveTo>
                    <a:pt x="128015" y="155448"/>
                  </a:moveTo>
                  <a:lnTo>
                    <a:pt x="152399" y="155448"/>
                  </a:lnTo>
                </a:path>
                <a:path w="2688590" h="192404">
                  <a:moveTo>
                    <a:pt x="176783" y="155448"/>
                  </a:moveTo>
                  <a:lnTo>
                    <a:pt x="201167" y="155448"/>
                  </a:lnTo>
                </a:path>
                <a:path w="2688590" h="192404">
                  <a:moveTo>
                    <a:pt x="219456" y="155448"/>
                  </a:moveTo>
                  <a:lnTo>
                    <a:pt x="243839" y="155448"/>
                  </a:lnTo>
                </a:path>
                <a:path w="2688590" h="192404">
                  <a:moveTo>
                    <a:pt x="268223" y="155448"/>
                  </a:moveTo>
                  <a:lnTo>
                    <a:pt x="292607" y="155448"/>
                  </a:lnTo>
                </a:path>
                <a:path w="2688590" h="192404">
                  <a:moveTo>
                    <a:pt x="335279" y="155448"/>
                  </a:moveTo>
                  <a:lnTo>
                    <a:pt x="341375" y="155448"/>
                  </a:lnTo>
                </a:path>
                <a:path w="2688590" h="192404">
                  <a:moveTo>
                    <a:pt x="420623" y="155448"/>
                  </a:moveTo>
                  <a:lnTo>
                    <a:pt x="445007" y="155448"/>
                  </a:lnTo>
                </a:path>
                <a:path w="2688590" h="192404">
                  <a:moveTo>
                    <a:pt x="463295" y="155448"/>
                  </a:moveTo>
                  <a:lnTo>
                    <a:pt x="487679" y="155448"/>
                  </a:lnTo>
                </a:path>
                <a:path w="2688590" h="192404">
                  <a:moveTo>
                    <a:pt x="512063" y="155448"/>
                  </a:moveTo>
                  <a:lnTo>
                    <a:pt x="536447" y="155448"/>
                  </a:lnTo>
                </a:path>
                <a:path w="2688590" h="192404">
                  <a:moveTo>
                    <a:pt x="560832" y="155448"/>
                  </a:moveTo>
                  <a:lnTo>
                    <a:pt x="579120" y="155448"/>
                  </a:lnTo>
                </a:path>
                <a:path w="2688590" h="192404">
                  <a:moveTo>
                    <a:pt x="597407" y="155448"/>
                  </a:moveTo>
                  <a:lnTo>
                    <a:pt x="621791" y="155448"/>
                  </a:lnTo>
                </a:path>
                <a:path w="2688590" h="192404">
                  <a:moveTo>
                    <a:pt x="670559" y="155448"/>
                  </a:moveTo>
                  <a:lnTo>
                    <a:pt x="676655" y="155448"/>
                  </a:lnTo>
                </a:path>
                <a:path w="2688590" h="192404">
                  <a:moveTo>
                    <a:pt x="749807" y="155448"/>
                  </a:moveTo>
                  <a:lnTo>
                    <a:pt x="780288" y="155448"/>
                  </a:lnTo>
                </a:path>
                <a:path w="2688590" h="192404">
                  <a:moveTo>
                    <a:pt x="798572" y="155448"/>
                  </a:moveTo>
                  <a:lnTo>
                    <a:pt x="822956" y="155448"/>
                  </a:lnTo>
                </a:path>
                <a:path w="2688590" h="192404">
                  <a:moveTo>
                    <a:pt x="847340" y="155448"/>
                  </a:moveTo>
                  <a:lnTo>
                    <a:pt x="871724" y="155448"/>
                  </a:lnTo>
                </a:path>
                <a:path w="2688590" h="192404">
                  <a:moveTo>
                    <a:pt x="890012" y="155448"/>
                  </a:moveTo>
                  <a:lnTo>
                    <a:pt x="914396" y="155448"/>
                  </a:lnTo>
                </a:path>
                <a:path w="2688590" h="192404">
                  <a:moveTo>
                    <a:pt x="938780" y="155448"/>
                  </a:moveTo>
                  <a:lnTo>
                    <a:pt x="963164" y="155448"/>
                  </a:lnTo>
                </a:path>
                <a:path w="2688590" h="192404">
                  <a:moveTo>
                    <a:pt x="1005836" y="155448"/>
                  </a:moveTo>
                  <a:lnTo>
                    <a:pt x="1011932" y="155448"/>
                  </a:lnTo>
                </a:path>
                <a:path w="2688590" h="192404">
                  <a:moveTo>
                    <a:pt x="1085084" y="155448"/>
                  </a:moveTo>
                  <a:lnTo>
                    <a:pt x="1115564" y="155448"/>
                  </a:lnTo>
                </a:path>
                <a:path w="2688590" h="192404">
                  <a:moveTo>
                    <a:pt x="1133852" y="155448"/>
                  </a:moveTo>
                  <a:lnTo>
                    <a:pt x="1158236" y="155448"/>
                  </a:lnTo>
                </a:path>
                <a:path w="2688590" h="192404">
                  <a:moveTo>
                    <a:pt x="1182620" y="155448"/>
                  </a:moveTo>
                  <a:lnTo>
                    <a:pt x="1207004" y="155448"/>
                  </a:lnTo>
                </a:path>
                <a:path w="2688590" h="192404">
                  <a:moveTo>
                    <a:pt x="1225292" y="155448"/>
                  </a:moveTo>
                  <a:lnTo>
                    <a:pt x="1249676" y="155448"/>
                  </a:lnTo>
                </a:path>
                <a:path w="2688590" h="192404">
                  <a:moveTo>
                    <a:pt x="1274060" y="155448"/>
                  </a:moveTo>
                  <a:lnTo>
                    <a:pt x="1298444" y="155448"/>
                  </a:lnTo>
                </a:path>
                <a:path w="2688590" h="192404">
                  <a:moveTo>
                    <a:pt x="1341116" y="155448"/>
                  </a:moveTo>
                  <a:lnTo>
                    <a:pt x="1347212" y="155448"/>
                  </a:lnTo>
                </a:path>
                <a:path w="2688590" h="192404">
                  <a:moveTo>
                    <a:pt x="1420364" y="155448"/>
                  </a:moveTo>
                  <a:lnTo>
                    <a:pt x="1450844" y="155448"/>
                  </a:lnTo>
                </a:path>
                <a:path w="2688590" h="192404">
                  <a:moveTo>
                    <a:pt x="1469132" y="155448"/>
                  </a:moveTo>
                  <a:lnTo>
                    <a:pt x="1493516" y="155448"/>
                  </a:lnTo>
                </a:path>
                <a:path w="2688590" h="192404">
                  <a:moveTo>
                    <a:pt x="1517900" y="155448"/>
                  </a:moveTo>
                  <a:lnTo>
                    <a:pt x="1542284" y="155448"/>
                  </a:lnTo>
                </a:path>
                <a:path w="2688590" h="192404">
                  <a:moveTo>
                    <a:pt x="1560572" y="155448"/>
                  </a:moveTo>
                  <a:lnTo>
                    <a:pt x="1584956" y="155448"/>
                  </a:lnTo>
                </a:path>
                <a:path w="2688590" h="192404">
                  <a:moveTo>
                    <a:pt x="1609340" y="155448"/>
                  </a:moveTo>
                  <a:lnTo>
                    <a:pt x="1633724" y="155448"/>
                  </a:lnTo>
                </a:path>
                <a:path w="2688590" h="192404">
                  <a:moveTo>
                    <a:pt x="1676396" y="155448"/>
                  </a:moveTo>
                  <a:lnTo>
                    <a:pt x="1682492" y="155448"/>
                  </a:lnTo>
                </a:path>
                <a:path w="2688590" h="192404">
                  <a:moveTo>
                    <a:pt x="1755644" y="155448"/>
                  </a:moveTo>
                  <a:lnTo>
                    <a:pt x="1786124" y="155448"/>
                  </a:lnTo>
                </a:path>
                <a:path w="2688590" h="192404">
                  <a:moveTo>
                    <a:pt x="1804412" y="155448"/>
                  </a:moveTo>
                  <a:lnTo>
                    <a:pt x="1828796" y="155448"/>
                  </a:lnTo>
                </a:path>
                <a:path w="2688590" h="192404">
                  <a:moveTo>
                    <a:pt x="1853180" y="155448"/>
                  </a:moveTo>
                  <a:lnTo>
                    <a:pt x="1877564" y="155448"/>
                  </a:lnTo>
                </a:path>
                <a:path w="2688590" h="192404">
                  <a:moveTo>
                    <a:pt x="1895852" y="155448"/>
                  </a:moveTo>
                  <a:lnTo>
                    <a:pt x="1920236" y="155448"/>
                  </a:lnTo>
                </a:path>
                <a:path w="2688590" h="192404">
                  <a:moveTo>
                    <a:pt x="1944620" y="155448"/>
                  </a:moveTo>
                  <a:lnTo>
                    <a:pt x="1969004" y="155448"/>
                  </a:lnTo>
                </a:path>
                <a:path w="2688590" h="192404">
                  <a:moveTo>
                    <a:pt x="2011676" y="155448"/>
                  </a:moveTo>
                  <a:lnTo>
                    <a:pt x="2017772" y="155448"/>
                  </a:lnTo>
                </a:path>
                <a:path w="2688590" h="192404">
                  <a:moveTo>
                    <a:pt x="2090924" y="155448"/>
                  </a:moveTo>
                  <a:lnTo>
                    <a:pt x="2121404" y="155448"/>
                  </a:lnTo>
                </a:path>
                <a:path w="2688590" h="192404">
                  <a:moveTo>
                    <a:pt x="2139692" y="155448"/>
                  </a:moveTo>
                  <a:lnTo>
                    <a:pt x="2164076" y="155448"/>
                  </a:lnTo>
                </a:path>
                <a:path w="2688590" h="192404">
                  <a:moveTo>
                    <a:pt x="2188460" y="155448"/>
                  </a:moveTo>
                  <a:lnTo>
                    <a:pt x="2212844" y="155448"/>
                  </a:lnTo>
                </a:path>
                <a:path w="2688590" h="192404">
                  <a:moveTo>
                    <a:pt x="2237228" y="155448"/>
                  </a:moveTo>
                  <a:lnTo>
                    <a:pt x="2255516" y="155448"/>
                  </a:lnTo>
                </a:path>
                <a:path w="2688590" h="192404">
                  <a:moveTo>
                    <a:pt x="2273804" y="155448"/>
                  </a:moveTo>
                  <a:lnTo>
                    <a:pt x="2298188" y="155448"/>
                  </a:lnTo>
                </a:path>
                <a:path w="2688590" h="192404">
                  <a:moveTo>
                    <a:pt x="0" y="164592"/>
                  </a:moveTo>
                  <a:lnTo>
                    <a:pt x="6095" y="164592"/>
                  </a:lnTo>
                </a:path>
                <a:path w="2688590" h="192404">
                  <a:moveTo>
                    <a:pt x="79247" y="164592"/>
                  </a:moveTo>
                  <a:lnTo>
                    <a:pt x="103631" y="164592"/>
                  </a:lnTo>
                </a:path>
                <a:path w="2688590" h="192404">
                  <a:moveTo>
                    <a:pt x="182879" y="164592"/>
                  </a:moveTo>
                  <a:lnTo>
                    <a:pt x="207263" y="164592"/>
                  </a:lnTo>
                </a:path>
                <a:path w="2688590" h="192404">
                  <a:moveTo>
                    <a:pt x="274319" y="164592"/>
                  </a:moveTo>
                  <a:lnTo>
                    <a:pt x="298703" y="164592"/>
                  </a:lnTo>
                </a:path>
                <a:path w="2688590" h="192404">
                  <a:moveTo>
                    <a:pt x="335279" y="164592"/>
                  </a:moveTo>
                  <a:lnTo>
                    <a:pt x="341375" y="164592"/>
                  </a:lnTo>
                </a:path>
                <a:path w="2688590" h="192404">
                  <a:moveTo>
                    <a:pt x="414527" y="164592"/>
                  </a:moveTo>
                  <a:lnTo>
                    <a:pt x="438911" y="164592"/>
                  </a:lnTo>
                </a:path>
                <a:path w="2688590" h="192404">
                  <a:moveTo>
                    <a:pt x="518159" y="164592"/>
                  </a:moveTo>
                  <a:lnTo>
                    <a:pt x="542543" y="164592"/>
                  </a:lnTo>
                </a:path>
                <a:path w="2688590" h="192404">
                  <a:moveTo>
                    <a:pt x="560832" y="164592"/>
                  </a:moveTo>
                  <a:lnTo>
                    <a:pt x="579120" y="164592"/>
                  </a:lnTo>
                </a:path>
                <a:path w="2688590" h="192404">
                  <a:moveTo>
                    <a:pt x="597407" y="164592"/>
                  </a:moveTo>
                  <a:lnTo>
                    <a:pt x="621791" y="164592"/>
                  </a:lnTo>
                </a:path>
                <a:path w="2688590" h="192404">
                  <a:moveTo>
                    <a:pt x="670559" y="164592"/>
                  </a:moveTo>
                  <a:lnTo>
                    <a:pt x="676655" y="164592"/>
                  </a:lnTo>
                </a:path>
                <a:path w="2688590" h="192404">
                  <a:moveTo>
                    <a:pt x="749807" y="164592"/>
                  </a:moveTo>
                  <a:lnTo>
                    <a:pt x="774191" y="164592"/>
                  </a:lnTo>
                </a:path>
                <a:path w="2688590" h="192404">
                  <a:moveTo>
                    <a:pt x="853436" y="164592"/>
                  </a:moveTo>
                  <a:lnTo>
                    <a:pt x="877820" y="164592"/>
                  </a:lnTo>
                </a:path>
                <a:path w="2688590" h="192404">
                  <a:moveTo>
                    <a:pt x="944876" y="164592"/>
                  </a:moveTo>
                  <a:lnTo>
                    <a:pt x="969260" y="164592"/>
                  </a:lnTo>
                </a:path>
                <a:path w="2688590" h="192404">
                  <a:moveTo>
                    <a:pt x="1005836" y="164592"/>
                  </a:moveTo>
                  <a:lnTo>
                    <a:pt x="1011932" y="164592"/>
                  </a:lnTo>
                </a:path>
                <a:path w="2688590" h="192404">
                  <a:moveTo>
                    <a:pt x="1078988" y="164592"/>
                  </a:moveTo>
                  <a:lnTo>
                    <a:pt x="1109468" y="164592"/>
                  </a:lnTo>
                </a:path>
                <a:path w="2688590" h="192404">
                  <a:moveTo>
                    <a:pt x="1188716" y="164592"/>
                  </a:moveTo>
                  <a:lnTo>
                    <a:pt x="1213100" y="164592"/>
                  </a:lnTo>
                </a:path>
                <a:path w="2688590" h="192404">
                  <a:moveTo>
                    <a:pt x="1280156" y="164592"/>
                  </a:moveTo>
                  <a:lnTo>
                    <a:pt x="1304540" y="164592"/>
                  </a:lnTo>
                </a:path>
                <a:path w="2688590" h="192404">
                  <a:moveTo>
                    <a:pt x="1341116" y="164592"/>
                  </a:moveTo>
                  <a:lnTo>
                    <a:pt x="1347212" y="164592"/>
                  </a:lnTo>
                </a:path>
                <a:path w="2688590" h="192404">
                  <a:moveTo>
                    <a:pt x="1414268" y="164592"/>
                  </a:moveTo>
                  <a:lnTo>
                    <a:pt x="1444748" y="164592"/>
                  </a:lnTo>
                </a:path>
                <a:path w="2688590" h="192404">
                  <a:moveTo>
                    <a:pt x="1523996" y="164592"/>
                  </a:moveTo>
                  <a:lnTo>
                    <a:pt x="1548380" y="164592"/>
                  </a:lnTo>
                </a:path>
                <a:path w="2688590" h="192404">
                  <a:moveTo>
                    <a:pt x="1615436" y="164592"/>
                  </a:moveTo>
                  <a:lnTo>
                    <a:pt x="1639820" y="164592"/>
                  </a:lnTo>
                </a:path>
                <a:path w="2688590" h="192404">
                  <a:moveTo>
                    <a:pt x="1676396" y="164592"/>
                  </a:moveTo>
                  <a:lnTo>
                    <a:pt x="1682492" y="164592"/>
                  </a:lnTo>
                </a:path>
                <a:path w="2688590" h="192404">
                  <a:moveTo>
                    <a:pt x="1749548" y="164592"/>
                  </a:moveTo>
                  <a:lnTo>
                    <a:pt x="1780028" y="164592"/>
                  </a:lnTo>
                </a:path>
                <a:path w="2688590" h="192404">
                  <a:moveTo>
                    <a:pt x="1859276" y="164592"/>
                  </a:moveTo>
                  <a:lnTo>
                    <a:pt x="1883660" y="164592"/>
                  </a:lnTo>
                </a:path>
                <a:path w="2688590" h="192404">
                  <a:moveTo>
                    <a:pt x="1950716" y="164592"/>
                  </a:moveTo>
                  <a:lnTo>
                    <a:pt x="1975100" y="164592"/>
                  </a:lnTo>
                </a:path>
                <a:path w="2688590" h="192404">
                  <a:moveTo>
                    <a:pt x="2011676" y="164592"/>
                  </a:moveTo>
                  <a:lnTo>
                    <a:pt x="2017772" y="164592"/>
                  </a:lnTo>
                </a:path>
                <a:path w="2688590" h="192404">
                  <a:moveTo>
                    <a:pt x="2084828" y="164592"/>
                  </a:moveTo>
                  <a:lnTo>
                    <a:pt x="2115308" y="164592"/>
                  </a:lnTo>
                </a:path>
                <a:path w="2688590" h="192404">
                  <a:moveTo>
                    <a:pt x="2194556" y="164592"/>
                  </a:moveTo>
                  <a:lnTo>
                    <a:pt x="2218940" y="164592"/>
                  </a:lnTo>
                </a:path>
                <a:path w="2688590" h="192404">
                  <a:moveTo>
                    <a:pt x="2237228" y="164592"/>
                  </a:moveTo>
                  <a:lnTo>
                    <a:pt x="2255516" y="164592"/>
                  </a:lnTo>
                </a:path>
                <a:path w="2688590" h="192404">
                  <a:moveTo>
                    <a:pt x="2273804" y="164592"/>
                  </a:moveTo>
                  <a:lnTo>
                    <a:pt x="2298188" y="164592"/>
                  </a:lnTo>
                </a:path>
                <a:path w="2688590" h="192404">
                  <a:moveTo>
                    <a:pt x="0" y="173736"/>
                  </a:moveTo>
                  <a:lnTo>
                    <a:pt x="6095" y="173736"/>
                  </a:lnTo>
                </a:path>
                <a:path w="2688590" h="192404">
                  <a:moveTo>
                    <a:pt x="73151" y="173736"/>
                  </a:moveTo>
                  <a:lnTo>
                    <a:pt x="97535" y="173736"/>
                  </a:lnTo>
                </a:path>
                <a:path w="2688590" h="192404">
                  <a:moveTo>
                    <a:pt x="182879" y="173736"/>
                  </a:moveTo>
                  <a:lnTo>
                    <a:pt x="207263" y="173736"/>
                  </a:lnTo>
                </a:path>
                <a:path w="2688590" h="192404">
                  <a:moveTo>
                    <a:pt x="274319" y="173736"/>
                  </a:moveTo>
                  <a:lnTo>
                    <a:pt x="298703" y="173736"/>
                  </a:lnTo>
                </a:path>
                <a:path w="2688590" h="192404">
                  <a:moveTo>
                    <a:pt x="335279" y="173736"/>
                  </a:moveTo>
                  <a:lnTo>
                    <a:pt x="341375" y="173736"/>
                  </a:lnTo>
                </a:path>
                <a:path w="2688590" h="192404">
                  <a:moveTo>
                    <a:pt x="408431" y="173736"/>
                  </a:moveTo>
                  <a:lnTo>
                    <a:pt x="432815" y="173736"/>
                  </a:lnTo>
                </a:path>
                <a:path w="2688590" h="192404">
                  <a:moveTo>
                    <a:pt x="518159" y="173736"/>
                  </a:moveTo>
                  <a:lnTo>
                    <a:pt x="542543" y="173736"/>
                  </a:lnTo>
                </a:path>
                <a:path w="2688590" h="192404">
                  <a:moveTo>
                    <a:pt x="554735" y="173736"/>
                  </a:moveTo>
                  <a:lnTo>
                    <a:pt x="573024" y="173736"/>
                  </a:lnTo>
                </a:path>
                <a:path w="2688590" h="192404">
                  <a:moveTo>
                    <a:pt x="597407" y="173736"/>
                  </a:moveTo>
                  <a:lnTo>
                    <a:pt x="621791" y="173736"/>
                  </a:lnTo>
                </a:path>
                <a:path w="2688590" h="192404">
                  <a:moveTo>
                    <a:pt x="670559" y="173736"/>
                  </a:moveTo>
                  <a:lnTo>
                    <a:pt x="676655" y="173736"/>
                  </a:lnTo>
                </a:path>
                <a:path w="2688590" h="192404">
                  <a:moveTo>
                    <a:pt x="743711" y="173736"/>
                  </a:moveTo>
                  <a:lnTo>
                    <a:pt x="768095" y="173736"/>
                  </a:lnTo>
                </a:path>
                <a:path w="2688590" h="192404">
                  <a:moveTo>
                    <a:pt x="853436" y="173736"/>
                  </a:moveTo>
                  <a:lnTo>
                    <a:pt x="877820" y="173736"/>
                  </a:lnTo>
                </a:path>
                <a:path w="2688590" h="192404">
                  <a:moveTo>
                    <a:pt x="944876" y="173736"/>
                  </a:moveTo>
                  <a:lnTo>
                    <a:pt x="969260" y="173736"/>
                  </a:lnTo>
                </a:path>
                <a:path w="2688590" h="192404">
                  <a:moveTo>
                    <a:pt x="1005836" y="173736"/>
                  </a:moveTo>
                  <a:lnTo>
                    <a:pt x="1011932" y="173736"/>
                  </a:lnTo>
                </a:path>
                <a:path w="2688590" h="192404">
                  <a:moveTo>
                    <a:pt x="1072892" y="173736"/>
                  </a:moveTo>
                  <a:lnTo>
                    <a:pt x="1103372" y="173736"/>
                  </a:lnTo>
                </a:path>
                <a:path w="2688590" h="192404">
                  <a:moveTo>
                    <a:pt x="1188716" y="173736"/>
                  </a:moveTo>
                  <a:lnTo>
                    <a:pt x="1213100" y="173736"/>
                  </a:lnTo>
                </a:path>
                <a:path w="2688590" h="192404">
                  <a:moveTo>
                    <a:pt x="1280156" y="173736"/>
                  </a:moveTo>
                  <a:lnTo>
                    <a:pt x="1304540" y="173736"/>
                  </a:lnTo>
                </a:path>
                <a:path w="2688590" h="192404">
                  <a:moveTo>
                    <a:pt x="1341116" y="173736"/>
                  </a:moveTo>
                  <a:lnTo>
                    <a:pt x="1347212" y="173736"/>
                  </a:lnTo>
                </a:path>
                <a:path w="2688590" h="192404">
                  <a:moveTo>
                    <a:pt x="1408172" y="173736"/>
                  </a:moveTo>
                  <a:lnTo>
                    <a:pt x="1438652" y="173736"/>
                  </a:lnTo>
                </a:path>
                <a:path w="2688590" h="192404">
                  <a:moveTo>
                    <a:pt x="1523996" y="173736"/>
                  </a:moveTo>
                  <a:lnTo>
                    <a:pt x="1548380" y="173736"/>
                  </a:lnTo>
                </a:path>
                <a:path w="2688590" h="192404">
                  <a:moveTo>
                    <a:pt x="1615436" y="173736"/>
                  </a:moveTo>
                  <a:lnTo>
                    <a:pt x="1639820" y="173736"/>
                  </a:lnTo>
                </a:path>
                <a:path w="2688590" h="192404">
                  <a:moveTo>
                    <a:pt x="1676396" y="173736"/>
                  </a:moveTo>
                  <a:lnTo>
                    <a:pt x="1682492" y="173736"/>
                  </a:lnTo>
                </a:path>
                <a:path w="2688590" h="192404">
                  <a:moveTo>
                    <a:pt x="1743452" y="173736"/>
                  </a:moveTo>
                  <a:lnTo>
                    <a:pt x="1773932" y="173736"/>
                  </a:lnTo>
                </a:path>
                <a:path w="2688590" h="192404">
                  <a:moveTo>
                    <a:pt x="1859276" y="173736"/>
                  </a:moveTo>
                  <a:lnTo>
                    <a:pt x="1883660" y="173736"/>
                  </a:lnTo>
                </a:path>
                <a:path w="2688590" h="192404">
                  <a:moveTo>
                    <a:pt x="1950716" y="173736"/>
                  </a:moveTo>
                  <a:lnTo>
                    <a:pt x="1975100" y="173736"/>
                  </a:lnTo>
                </a:path>
                <a:path w="2688590" h="192404">
                  <a:moveTo>
                    <a:pt x="2011676" y="173736"/>
                  </a:moveTo>
                  <a:lnTo>
                    <a:pt x="2017772" y="173736"/>
                  </a:lnTo>
                </a:path>
                <a:path w="2688590" h="192404">
                  <a:moveTo>
                    <a:pt x="2078732" y="173736"/>
                  </a:moveTo>
                  <a:lnTo>
                    <a:pt x="2109212" y="173736"/>
                  </a:lnTo>
                </a:path>
                <a:path w="2688590" h="192404">
                  <a:moveTo>
                    <a:pt x="2194556" y="173736"/>
                  </a:moveTo>
                  <a:lnTo>
                    <a:pt x="2218940" y="173736"/>
                  </a:lnTo>
                </a:path>
                <a:path w="2688590" h="192404">
                  <a:moveTo>
                    <a:pt x="2231132" y="173736"/>
                  </a:moveTo>
                  <a:lnTo>
                    <a:pt x="2249420" y="173736"/>
                  </a:lnTo>
                </a:path>
                <a:path w="2688590" h="192404">
                  <a:moveTo>
                    <a:pt x="2273804" y="173736"/>
                  </a:moveTo>
                  <a:lnTo>
                    <a:pt x="2298188" y="173736"/>
                  </a:lnTo>
                </a:path>
                <a:path w="2688590" h="192404">
                  <a:moveTo>
                    <a:pt x="0" y="182880"/>
                  </a:moveTo>
                  <a:lnTo>
                    <a:pt x="6095" y="182880"/>
                  </a:lnTo>
                </a:path>
                <a:path w="2688590" h="192404">
                  <a:moveTo>
                    <a:pt x="67056" y="182880"/>
                  </a:moveTo>
                  <a:lnTo>
                    <a:pt x="97536" y="182880"/>
                  </a:lnTo>
                </a:path>
                <a:path w="2688590" h="192404">
                  <a:moveTo>
                    <a:pt x="182879" y="182880"/>
                  </a:moveTo>
                  <a:lnTo>
                    <a:pt x="207263" y="182880"/>
                  </a:lnTo>
                </a:path>
                <a:path w="2688590" h="192404">
                  <a:moveTo>
                    <a:pt x="274319" y="182880"/>
                  </a:moveTo>
                  <a:lnTo>
                    <a:pt x="298703" y="182880"/>
                  </a:lnTo>
                </a:path>
                <a:path w="2688590" h="192404">
                  <a:moveTo>
                    <a:pt x="335279" y="182880"/>
                  </a:moveTo>
                  <a:lnTo>
                    <a:pt x="341375" y="182880"/>
                  </a:lnTo>
                </a:path>
                <a:path w="2688590" h="192404">
                  <a:moveTo>
                    <a:pt x="402335" y="182880"/>
                  </a:moveTo>
                  <a:lnTo>
                    <a:pt x="426719" y="182880"/>
                  </a:lnTo>
                </a:path>
                <a:path w="2688590" h="192404">
                  <a:moveTo>
                    <a:pt x="518159" y="182880"/>
                  </a:moveTo>
                  <a:lnTo>
                    <a:pt x="542543" y="182880"/>
                  </a:lnTo>
                </a:path>
                <a:path w="2688590" h="192404">
                  <a:moveTo>
                    <a:pt x="548639" y="182880"/>
                  </a:moveTo>
                  <a:lnTo>
                    <a:pt x="566928" y="182880"/>
                  </a:lnTo>
                </a:path>
                <a:path w="2688590" h="192404">
                  <a:moveTo>
                    <a:pt x="597407" y="182880"/>
                  </a:moveTo>
                  <a:lnTo>
                    <a:pt x="621791" y="182880"/>
                  </a:lnTo>
                </a:path>
                <a:path w="2688590" h="192404">
                  <a:moveTo>
                    <a:pt x="670559" y="182880"/>
                  </a:moveTo>
                  <a:lnTo>
                    <a:pt x="676655" y="182880"/>
                  </a:lnTo>
                </a:path>
                <a:path w="2688590" h="192404">
                  <a:moveTo>
                    <a:pt x="737615" y="182880"/>
                  </a:moveTo>
                  <a:lnTo>
                    <a:pt x="761999" y="182880"/>
                  </a:lnTo>
                </a:path>
                <a:path w="2688590" h="192404">
                  <a:moveTo>
                    <a:pt x="853436" y="182880"/>
                  </a:moveTo>
                  <a:lnTo>
                    <a:pt x="877820" y="182880"/>
                  </a:lnTo>
                </a:path>
                <a:path w="2688590" h="192404">
                  <a:moveTo>
                    <a:pt x="944876" y="182880"/>
                  </a:moveTo>
                  <a:lnTo>
                    <a:pt x="969260" y="182880"/>
                  </a:lnTo>
                </a:path>
                <a:path w="2688590" h="192404">
                  <a:moveTo>
                    <a:pt x="1005836" y="182880"/>
                  </a:moveTo>
                  <a:lnTo>
                    <a:pt x="1011932" y="182880"/>
                  </a:lnTo>
                </a:path>
                <a:path w="2688590" h="192404">
                  <a:moveTo>
                    <a:pt x="1072892" y="182880"/>
                  </a:moveTo>
                  <a:lnTo>
                    <a:pt x="1097276" y="182880"/>
                  </a:lnTo>
                </a:path>
                <a:path w="2688590" h="192404">
                  <a:moveTo>
                    <a:pt x="1188716" y="182880"/>
                  </a:moveTo>
                  <a:lnTo>
                    <a:pt x="1213100" y="182880"/>
                  </a:lnTo>
                </a:path>
                <a:path w="2688590" h="192404">
                  <a:moveTo>
                    <a:pt x="1280156" y="182880"/>
                  </a:moveTo>
                  <a:lnTo>
                    <a:pt x="1304540" y="182880"/>
                  </a:lnTo>
                </a:path>
                <a:path w="2688590" h="192404">
                  <a:moveTo>
                    <a:pt x="1341116" y="182880"/>
                  </a:moveTo>
                  <a:lnTo>
                    <a:pt x="1347212" y="182880"/>
                  </a:lnTo>
                </a:path>
                <a:path w="2688590" h="192404">
                  <a:moveTo>
                    <a:pt x="1402076" y="182880"/>
                  </a:moveTo>
                  <a:lnTo>
                    <a:pt x="1432556" y="182880"/>
                  </a:lnTo>
                </a:path>
                <a:path w="2688590" h="192404">
                  <a:moveTo>
                    <a:pt x="1523996" y="182880"/>
                  </a:moveTo>
                  <a:lnTo>
                    <a:pt x="1548380" y="182880"/>
                  </a:lnTo>
                </a:path>
                <a:path w="2688590" h="192404">
                  <a:moveTo>
                    <a:pt x="1615436" y="182880"/>
                  </a:moveTo>
                  <a:lnTo>
                    <a:pt x="1639820" y="182880"/>
                  </a:lnTo>
                </a:path>
                <a:path w="2688590" h="192404">
                  <a:moveTo>
                    <a:pt x="1676396" y="182880"/>
                  </a:moveTo>
                  <a:lnTo>
                    <a:pt x="1682492" y="182880"/>
                  </a:lnTo>
                </a:path>
                <a:path w="2688590" h="192404">
                  <a:moveTo>
                    <a:pt x="1737356" y="182880"/>
                  </a:moveTo>
                  <a:lnTo>
                    <a:pt x="1767836" y="182880"/>
                  </a:lnTo>
                </a:path>
                <a:path w="2688590" h="192404">
                  <a:moveTo>
                    <a:pt x="1859276" y="182880"/>
                  </a:moveTo>
                  <a:lnTo>
                    <a:pt x="1883660" y="182880"/>
                  </a:lnTo>
                </a:path>
                <a:path w="2688590" h="192404">
                  <a:moveTo>
                    <a:pt x="1950716" y="182880"/>
                  </a:moveTo>
                  <a:lnTo>
                    <a:pt x="1975100" y="182880"/>
                  </a:lnTo>
                </a:path>
                <a:path w="2688590" h="192404">
                  <a:moveTo>
                    <a:pt x="2011676" y="182880"/>
                  </a:moveTo>
                  <a:lnTo>
                    <a:pt x="2017772" y="182880"/>
                  </a:lnTo>
                </a:path>
                <a:path w="2688590" h="192404">
                  <a:moveTo>
                    <a:pt x="2072636" y="182880"/>
                  </a:moveTo>
                  <a:lnTo>
                    <a:pt x="2103116" y="182880"/>
                  </a:lnTo>
                </a:path>
                <a:path w="2688590" h="192404">
                  <a:moveTo>
                    <a:pt x="2194556" y="182880"/>
                  </a:moveTo>
                  <a:lnTo>
                    <a:pt x="2218940" y="182880"/>
                  </a:lnTo>
                </a:path>
                <a:path w="2688590" h="192404">
                  <a:moveTo>
                    <a:pt x="2225036" y="182880"/>
                  </a:moveTo>
                  <a:lnTo>
                    <a:pt x="2243324" y="182880"/>
                  </a:lnTo>
                </a:path>
                <a:path w="2688590" h="192404">
                  <a:moveTo>
                    <a:pt x="2273804" y="182880"/>
                  </a:moveTo>
                  <a:lnTo>
                    <a:pt x="2298188" y="182880"/>
                  </a:lnTo>
                </a:path>
                <a:path w="2688590" h="192404">
                  <a:moveTo>
                    <a:pt x="0" y="192024"/>
                  </a:moveTo>
                  <a:lnTo>
                    <a:pt x="6095" y="192024"/>
                  </a:lnTo>
                </a:path>
                <a:path w="2688590" h="192404">
                  <a:moveTo>
                    <a:pt x="54863" y="192024"/>
                  </a:moveTo>
                  <a:lnTo>
                    <a:pt x="85344" y="192024"/>
                  </a:lnTo>
                </a:path>
                <a:path w="2688590" h="192404">
                  <a:moveTo>
                    <a:pt x="182879" y="192024"/>
                  </a:moveTo>
                  <a:lnTo>
                    <a:pt x="207263" y="192024"/>
                  </a:lnTo>
                </a:path>
                <a:path w="2688590" h="192404">
                  <a:moveTo>
                    <a:pt x="274319" y="192024"/>
                  </a:moveTo>
                  <a:lnTo>
                    <a:pt x="298703" y="192024"/>
                  </a:lnTo>
                </a:path>
                <a:path w="2688590" h="192404">
                  <a:moveTo>
                    <a:pt x="335279" y="192024"/>
                  </a:moveTo>
                  <a:lnTo>
                    <a:pt x="341375" y="192024"/>
                  </a:lnTo>
                </a:path>
                <a:path w="2688590" h="192404">
                  <a:moveTo>
                    <a:pt x="390144" y="192024"/>
                  </a:moveTo>
                  <a:lnTo>
                    <a:pt x="420624" y="192024"/>
                  </a:lnTo>
                </a:path>
                <a:path w="2688590" h="192404">
                  <a:moveTo>
                    <a:pt x="518159" y="192024"/>
                  </a:moveTo>
                  <a:lnTo>
                    <a:pt x="542543" y="192024"/>
                  </a:lnTo>
                </a:path>
                <a:path w="2688590" h="192404">
                  <a:moveTo>
                    <a:pt x="548639" y="192024"/>
                  </a:moveTo>
                  <a:lnTo>
                    <a:pt x="633983" y="192024"/>
                  </a:lnTo>
                </a:path>
                <a:path w="2688590" h="192404">
                  <a:moveTo>
                    <a:pt x="670559" y="192024"/>
                  </a:moveTo>
                  <a:lnTo>
                    <a:pt x="676655" y="192024"/>
                  </a:lnTo>
                </a:path>
                <a:path w="2688590" h="192404">
                  <a:moveTo>
                    <a:pt x="725423" y="192024"/>
                  </a:moveTo>
                  <a:lnTo>
                    <a:pt x="749807" y="192024"/>
                  </a:lnTo>
                </a:path>
                <a:path w="2688590" h="192404">
                  <a:moveTo>
                    <a:pt x="853436" y="192024"/>
                  </a:moveTo>
                  <a:lnTo>
                    <a:pt x="877820" y="192024"/>
                  </a:lnTo>
                </a:path>
                <a:path w="2688590" h="192404">
                  <a:moveTo>
                    <a:pt x="944876" y="192024"/>
                  </a:moveTo>
                  <a:lnTo>
                    <a:pt x="969260" y="192024"/>
                  </a:lnTo>
                </a:path>
                <a:path w="2688590" h="192404">
                  <a:moveTo>
                    <a:pt x="1005836" y="192024"/>
                  </a:moveTo>
                  <a:lnTo>
                    <a:pt x="1011932" y="192024"/>
                  </a:lnTo>
                </a:path>
                <a:path w="2688590" h="192404">
                  <a:moveTo>
                    <a:pt x="1060700" y="192024"/>
                  </a:moveTo>
                  <a:lnTo>
                    <a:pt x="1085084" y="192024"/>
                  </a:lnTo>
                </a:path>
                <a:path w="2688590" h="192404">
                  <a:moveTo>
                    <a:pt x="1188716" y="192024"/>
                  </a:moveTo>
                  <a:lnTo>
                    <a:pt x="1213100" y="192024"/>
                  </a:lnTo>
                </a:path>
                <a:path w="2688590" h="192404">
                  <a:moveTo>
                    <a:pt x="1280156" y="192024"/>
                  </a:moveTo>
                  <a:lnTo>
                    <a:pt x="1304540" y="192024"/>
                  </a:lnTo>
                </a:path>
                <a:path w="2688590" h="192404">
                  <a:moveTo>
                    <a:pt x="1341116" y="192024"/>
                  </a:moveTo>
                  <a:lnTo>
                    <a:pt x="1347212" y="192024"/>
                  </a:lnTo>
                </a:path>
                <a:path w="2688590" h="192404">
                  <a:moveTo>
                    <a:pt x="1395980" y="192024"/>
                  </a:moveTo>
                  <a:lnTo>
                    <a:pt x="1420364" y="192024"/>
                  </a:lnTo>
                </a:path>
                <a:path w="2688590" h="192404">
                  <a:moveTo>
                    <a:pt x="1523996" y="192024"/>
                  </a:moveTo>
                  <a:lnTo>
                    <a:pt x="1548380" y="192024"/>
                  </a:lnTo>
                </a:path>
                <a:path w="2688590" h="192404">
                  <a:moveTo>
                    <a:pt x="1615436" y="192024"/>
                  </a:moveTo>
                  <a:lnTo>
                    <a:pt x="1639820" y="192024"/>
                  </a:lnTo>
                </a:path>
                <a:path w="2688590" h="192404">
                  <a:moveTo>
                    <a:pt x="1676396" y="192024"/>
                  </a:moveTo>
                  <a:lnTo>
                    <a:pt x="1682492" y="192024"/>
                  </a:lnTo>
                </a:path>
                <a:path w="2688590" h="192404">
                  <a:moveTo>
                    <a:pt x="1725164" y="192024"/>
                  </a:moveTo>
                  <a:lnTo>
                    <a:pt x="1755644" y="192024"/>
                  </a:lnTo>
                </a:path>
                <a:path w="2688590" h="192404">
                  <a:moveTo>
                    <a:pt x="1859276" y="192024"/>
                  </a:moveTo>
                  <a:lnTo>
                    <a:pt x="1883660" y="192024"/>
                  </a:lnTo>
                </a:path>
                <a:path w="2688590" h="192404">
                  <a:moveTo>
                    <a:pt x="1950716" y="192024"/>
                  </a:moveTo>
                  <a:lnTo>
                    <a:pt x="1975100" y="192024"/>
                  </a:lnTo>
                </a:path>
                <a:path w="2688590" h="192404">
                  <a:moveTo>
                    <a:pt x="2011676" y="192024"/>
                  </a:moveTo>
                  <a:lnTo>
                    <a:pt x="2017772" y="192024"/>
                  </a:lnTo>
                </a:path>
                <a:path w="2688590" h="192404">
                  <a:moveTo>
                    <a:pt x="2060444" y="192024"/>
                  </a:moveTo>
                  <a:lnTo>
                    <a:pt x="2090924" y="192024"/>
                  </a:lnTo>
                </a:path>
                <a:path w="2688590" h="192404">
                  <a:moveTo>
                    <a:pt x="2194556" y="192024"/>
                  </a:moveTo>
                  <a:lnTo>
                    <a:pt x="2218940" y="192024"/>
                  </a:lnTo>
                </a:path>
                <a:path w="2688590" h="192404">
                  <a:moveTo>
                    <a:pt x="2346956" y="0"/>
                  </a:moveTo>
                  <a:lnTo>
                    <a:pt x="2353052" y="0"/>
                  </a:lnTo>
                </a:path>
                <a:path w="2688590" h="192404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192404">
                  <a:moveTo>
                    <a:pt x="2346956" y="18288"/>
                  </a:moveTo>
                  <a:lnTo>
                    <a:pt x="2353052" y="18288"/>
                  </a:lnTo>
                </a:path>
                <a:path w="2688590" h="192404">
                  <a:moveTo>
                    <a:pt x="2346956" y="27432"/>
                  </a:moveTo>
                  <a:lnTo>
                    <a:pt x="2353052" y="27432"/>
                  </a:lnTo>
                </a:path>
                <a:path w="2688590" h="192404">
                  <a:moveTo>
                    <a:pt x="2346956" y="36575"/>
                  </a:moveTo>
                  <a:lnTo>
                    <a:pt x="2353052" y="36575"/>
                  </a:lnTo>
                </a:path>
                <a:path w="2688590" h="192404">
                  <a:moveTo>
                    <a:pt x="2346956" y="45720"/>
                  </a:moveTo>
                  <a:lnTo>
                    <a:pt x="2353052" y="45720"/>
                  </a:lnTo>
                </a:path>
                <a:path w="2688590" h="192404">
                  <a:moveTo>
                    <a:pt x="2346956" y="54864"/>
                  </a:moveTo>
                  <a:lnTo>
                    <a:pt x="2353052" y="54864"/>
                  </a:lnTo>
                </a:path>
                <a:path w="2688590" h="192404">
                  <a:moveTo>
                    <a:pt x="2346956" y="64008"/>
                  </a:moveTo>
                  <a:lnTo>
                    <a:pt x="2353052" y="64008"/>
                  </a:lnTo>
                </a:path>
                <a:path w="2688590" h="192404">
                  <a:moveTo>
                    <a:pt x="2346956" y="73151"/>
                  </a:moveTo>
                  <a:lnTo>
                    <a:pt x="2353052" y="73151"/>
                  </a:lnTo>
                </a:path>
                <a:path w="2688590" h="192404">
                  <a:moveTo>
                    <a:pt x="2346956" y="82296"/>
                  </a:moveTo>
                  <a:lnTo>
                    <a:pt x="2353052" y="82296"/>
                  </a:lnTo>
                </a:path>
                <a:path w="2688590" h="192404">
                  <a:moveTo>
                    <a:pt x="2346956" y="91440"/>
                  </a:moveTo>
                  <a:lnTo>
                    <a:pt x="2353052" y="91440"/>
                  </a:lnTo>
                </a:path>
                <a:path w="2688590" h="192404">
                  <a:moveTo>
                    <a:pt x="2682236" y="0"/>
                  </a:moveTo>
                  <a:lnTo>
                    <a:pt x="2688332" y="0"/>
                  </a:lnTo>
                </a:path>
                <a:path w="2688590" h="192404">
                  <a:moveTo>
                    <a:pt x="2682236" y="9144"/>
                  </a:moveTo>
                  <a:lnTo>
                    <a:pt x="2688332" y="9144"/>
                  </a:lnTo>
                </a:path>
                <a:path w="2688590" h="192404">
                  <a:moveTo>
                    <a:pt x="2682236" y="18288"/>
                  </a:moveTo>
                  <a:lnTo>
                    <a:pt x="2688332" y="18288"/>
                  </a:lnTo>
                </a:path>
                <a:path w="2688590" h="192404">
                  <a:moveTo>
                    <a:pt x="2682236" y="27432"/>
                  </a:moveTo>
                  <a:lnTo>
                    <a:pt x="2688332" y="27432"/>
                  </a:lnTo>
                </a:path>
                <a:path w="2688590" h="192404">
                  <a:moveTo>
                    <a:pt x="2682236" y="36575"/>
                  </a:moveTo>
                  <a:lnTo>
                    <a:pt x="2688332" y="36575"/>
                  </a:lnTo>
                </a:path>
                <a:path w="2688590" h="192404">
                  <a:moveTo>
                    <a:pt x="2682236" y="45720"/>
                  </a:moveTo>
                  <a:lnTo>
                    <a:pt x="2688332" y="45720"/>
                  </a:lnTo>
                </a:path>
                <a:path w="2688590" h="192404">
                  <a:moveTo>
                    <a:pt x="2682236" y="54864"/>
                  </a:moveTo>
                  <a:lnTo>
                    <a:pt x="2688332" y="54864"/>
                  </a:lnTo>
                </a:path>
                <a:path w="2688590" h="192404">
                  <a:moveTo>
                    <a:pt x="2682236" y="64008"/>
                  </a:moveTo>
                  <a:lnTo>
                    <a:pt x="2688332" y="64008"/>
                  </a:lnTo>
                </a:path>
                <a:path w="2688590" h="192404">
                  <a:moveTo>
                    <a:pt x="2682236" y="73151"/>
                  </a:moveTo>
                  <a:lnTo>
                    <a:pt x="2688332" y="73151"/>
                  </a:lnTo>
                </a:path>
                <a:path w="2688590" h="192404">
                  <a:moveTo>
                    <a:pt x="2407916" y="82296"/>
                  </a:moveTo>
                  <a:lnTo>
                    <a:pt x="2444492" y="82296"/>
                  </a:lnTo>
                </a:path>
                <a:path w="2688590" h="192404">
                  <a:moveTo>
                    <a:pt x="2487164" y="82296"/>
                  </a:moveTo>
                  <a:lnTo>
                    <a:pt x="2548124" y="82296"/>
                  </a:lnTo>
                </a:path>
                <a:path w="2688590" h="192404">
                  <a:moveTo>
                    <a:pt x="2578604" y="82296"/>
                  </a:moveTo>
                  <a:lnTo>
                    <a:pt x="2639564" y="82296"/>
                  </a:lnTo>
                </a:path>
                <a:path w="2688590" h="192404">
                  <a:moveTo>
                    <a:pt x="2682236" y="82296"/>
                  </a:moveTo>
                  <a:lnTo>
                    <a:pt x="2688332" y="82296"/>
                  </a:lnTo>
                </a:path>
                <a:path w="2688590" h="192404">
                  <a:moveTo>
                    <a:pt x="2395724" y="91440"/>
                  </a:moveTo>
                  <a:lnTo>
                    <a:pt x="2450588" y="91440"/>
                  </a:lnTo>
                </a:path>
                <a:path w="2688590" h="192404">
                  <a:moveTo>
                    <a:pt x="2487164" y="91440"/>
                  </a:moveTo>
                  <a:lnTo>
                    <a:pt x="2548124" y="91440"/>
                  </a:lnTo>
                </a:path>
                <a:path w="2688590" h="192404">
                  <a:moveTo>
                    <a:pt x="2578604" y="91440"/>
                  </a:moveTo>
                  <a:lnTo>
                    <a:pt x="2639564" y="91440"/>
                  </a:lnTo>
                </a:path>
                <a:path w="2688590" h="192404">
                  <a:moveTo>
                    <a:pt x="2682236" y="91440"/>
                  </a:moveTo>
                  <a:lnTo>
                    <a:pt x="2688332" y="914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066" y="31455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1964317" y="3223259"/>
              <a:ext cx="3352800" cy="594360"/>
            </a:xfrm>
            <a:custGeom>
              <a:avLst/>
              <a:gdLst/>
              <a:ahLst/>
              <a:cxnLst/>
              <a:rect l="l" t="t" r="r" b="b"/>
              <a:pathLst>
                <a:path w="3352800" h="594360">
                  <a:moveTo>
                    <a:pt x="3072380" y="0"/>
                  </a:moveTo>
                  <a:lnTo>
                    <a:pt x="3108956" y="0"/>
                  </a:lnTo>
                </a:path>
                <a:path w="3352800" h="594360">
                  <a:moveTo>
                    <a:pt x="3151628" y="0"/>
                  </a:moveTo>
                  <a:lnTo>
                    <a:pt x="3212588" y="0"/>
                  </a:lnTo>
                </a:path>
                <a:path w="3352800" h="594360">
                  <a:moveTo>
                    <a:pt x="3243068" y="0"/>
                  </a:moveTo>
                  <a:lnTo>
                    <a:pt x="3304028" y="0"/>
                  </a:lnTo>
                </a:path>
                <a:path w="3352800" h="594360">
                  <a:moveTo>
                    <a:pt x="3060188" y="9144"/>
                  </a:moveTo>
                  <a:lnTo>
                    <a:pt x="3115052" y="9144"/>
                  </a:lnTo>
                </a:path>
                <a:path w="3352800" h="594360">
                  <a:moveTo>
                    <a:pt x="3151628" y="9144"/>
                  </a:moveTo>
                  <a:lnTo>
                    <a:pt x="3212588" y="9144"/>
                  </a:lnTo>
                </a:path>
                <a:path w="3352800" h="594360">
                  <a:moveTo>
                    <a:pt x="3243068" y="9144"/>
                  </a:moveTo>
                  <a:lnTo>
                    <a:pt x="3304028" y="9144"/>
                  </a:lnTo>
                </a:path>
                <a:path w="3352800" h="594360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594360">
                  <a:moveTo>
                    <a:pt x="2718812" y="18287"/>
                  </a:moveTo>
                  <a:lnTo>
                    <a:pt x="2743196" y="18287"/>
                  </a:lnTo>
                </a:path>
                <a:path w="3352800" h="594360">
                  <a:moveTo>
                    <a:pt x="2761484" y="18287"/>
                  </a:moveTo>
                  <a:lnTo>
                    <a:pt x="2791964" y="18287"/>
                  </a:lnTo>
                </a:path>
                <a:path w="3352800" h="594360">
                  <a:moveTo>
                    <a:pt x="2810252" y="18287"/>
                  </a:moveTo>
                  <a:lnTo>
                    <a:pt x="2834636" y="18287"/>
                  </a:lnTo>
                </a:path>
                <a:path w="3352800" h="594360">
                  <a:moveTo>
                    <a:pt x="2901692" y="18287"/>
                  </a:moveTo>
                  <a:lnTo>
                    <a:pt x="2926076" y="18287"/>
                  </a:lnTo>
                </a:path>
                <a:path w="3352800" h="594360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594360">
                  <a:moveTo>
                    <a:pt x="3054092" y="18287"/>
                  </a:moveTo>
                  <a:lnTo>
                    <a:pt x="3078476" y="18287"/>
                  </a:lnTo>
                </a:path>
                <a:path w="3352800" h="594360">
                  <a:moveTo>
                    <a:pt x="3096764" y="18287"/>
                  </a:moveTo>
                  <a:lnTo>
                    <a:pt x="3127244" y="18287"/>
                  </a:lnTo>
                </a:path>
                <a:path w="3352800" h="594360">
                  <a:moveTo>
                    <a:pt x="3145532" y="18287"/>
                  </a:moveTo>
                  <a:lnTo>
                    <a:pt x="3169916" y="18287"/>
                  </a:lnTo>
                </a:path>
                <a:path w="3352800" h="594360">
                  <a:moveTo>
                    <a:pt x="3236972" y="18287"/>
                  </a:moveTo>
                  <a:lnTo>
                    <a:pt x="3261356" y="18287"/>
                  </a:lnTo>
                </a:path>
                <a:path w="3352800" h="594360">
                  <a:moveTo>
                    <a:pt x="2676140" y="27432"/>
                  </a:moveTo>
                  <a:lnTo>
                    <a:pt x="2682236" y="27432"/>
                  </a:lnTo>
                </a:path>
                <a:path w="3352800" h="594360">
                  <a:moveTo>
                    <a:pt x="2712716" y="27432"/>
                  </a:moveTo>
                  <a:lnTo>
                    <a:pt x="2737100" y="27432"/>
                  </a:lnTo>
                </a:path>
                <a:path w="3352800" h="594360">
                  <a:moveTo>
                    <a:pt x="2767580" y="27432"/>
                  </a:moveTo>
                  <a:lnTo>
                    <a:pt x="2791964" y="27432"/>
                  </a:lnTo>
                </a:path>
                <a:path w="3352800" h="594360">
                  <a:moveTo>
                    <a:pt x="2810252" y="27432"/>
                  </a:moveTo>
                  <a:lnTo>
                    <a:pt x="2828540" y="27432"/>
                  </a:lnTo>
                </a:path>
                <a:path w="3352800" h="594360">
                  <a:moveTo>
                    <a:pt x="2901692" y="27432"/>
                  </a:moveTo>
                  <a:lnTo>
                    <a:pt x="2919980" y="27432"/>
                  </a:lnTo>
                </a:path>
                <a:path w="3352800" h="594360">
                  <a:moveTo>
                    <a:pt x="3011420" y="27432"/>
                  </a:moveTo>
                  <a:lnTo>
                    <a:pt x="3017516" y="27432"/>
                  </a:lnTo>
                </a:path>
                <a:path w="3352800" h="594360">
                  <a:moveTo>
                    <a:pt x="3047996" y="27432"/>
                  </a:moveTo>
                  <a:lnTo>
                    <a:pt x="3072380" y="27432"/>
                  </a:lnTo>
                </a:path>
                <a:path w="3352800" h="594360">
                  <a:moveTo>
                    <a:pt x="3102860" y="27432"/>
                  </a:moveTo>
                  <a:lnTo>
                    <a:pt x="3127244" y="27432"/>
                  </a:lnTo>
                </a:path>
                <a:path w="3352800" h="594360">
                  <a:moveTo>
                    <a:pt x="3145532" y="27432"/>
                  </a:moveTo>
                  <a:lnTo>
                    <a:pt x="3163820" y="27432"/>
                  </a:lnTo>
                </a:path>
                <a:path w="3352800" h="594360">
                  <a:moveTo>
                    <a:pt x="3236972" y="27432"/>
                  </a:moveTo>
                  <a:lnTo>
                    <a:pt x="3255260" y="27432"/>
                  </a:lnTo>
                </a:path>
                <a:path w="3352800" h="594360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594360">
                  <a:moveTo>
                    <a:pt x="2712716" y="36575"/>
                  </a:moveTo>
                  <a:lnTo>
                    <a:pt x="2737100" y="36575"/>
                  </a:lnTo>
                </a:path>
                <a:path w="3352800" h="594360">
                  <a:moveTo>
                    <a:pt x="2767580" y="36575"/>
                  </a:moveTo>
                  <a:lnTo>
                    <a:pt x="2791964" y="36575"/>
                  </a:lnTo>
                </a:path>
                <a:path w="3352800" h="594360">
                  <a:moveTo>
                    <a:pt x="2810252" y="36575"/>
                  </a:moveTo>
                  <a:lnTo>
                    <a:pt x="2828540" y="36575"/>
                  </a:lnTo>
                </a:path>
                <a:path w="3352800" h="594360">
                  <a:moveTo>
                    <a:pt x="2901692" y="36575"/>
                  </a:moveTo>
                  <a:lnTo>
                    <a:pt x="2919980" y="36575"/>
                  </a:lnTo>
                </a:path>
                <a:path w="3352800" h="594360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594360">
                  <a:moveTo>
                    <a:pt x="3047996" y="36575"/>
                  </a:moveTo>
                  <a:lnTo>
                    <a:pt x="3072380" y="36575"/>
                  </a:lnTo>
                </a:path>
                <a:path w="3352800" h="594360">
                  <a:moveTo>
                    <a:pt x="3102860" y="36575"/>
                  </a:moveTo>
                  <a:lnTo>
                    <a:pt x="3127244" y="36575"/>
                  </a:lnTo>
                </a:path>
                <a:path w="3352800" h="594360">
                  <a:moveTo>
                    <a:pt x="3145532" y="36575"/>
                  </a:moveTo>
                  <a:lnTo>
                    <a:pt x="3163820" y="36575"/>
                  </a:lnTo>
                </a:path>
                <a:path w="3352800" h="594360">
                  <a:moveTo>
                    <a:pt x="3236972" y="36575"/>
                  </a:moveTo>
                  <a:lnTo>
                    <a:pt x="3255260" y="36575"/>
                  </a:lnTo>
                </a:path>
                <a:path w="3352800" h="594360">
                  <a:moveTo>
                    <a:pt x="2676140" y="45720"/>
                  </a:moveTo>
                  <a:lnTo>
                    <a:pt x="2682236" y="45720"/>
                  </a:lnTo>
                </a:path>
                <a:path w="3352800" h="594360">
                  <a:moveTo>
                    <a:pt x="2767580" y="45720"/>
                  </a:moveTo>
                  <a:lnTo>
                    <a:pt x="2791964" y="45720"/>
                  </a:lnTo>
                </a:path>
                <a:path w="3352800" h="594360">
                  <a:moveTo>
                    <a:pt x="2810252" y="45720"/>
                  </a:moveTo>
                  <a:lnTo>
                    <a:pt x="2828540" y="45720"/>
                  </a:lnTo>
                </a:path>
                <a:path w="3352800" h="594360">
                  <a:moveTo>
                    <a:pt x="2834636" y="45720"/>
                  </a:moveTo>
                  <a:lnTo>
                    <a:pt x="2865116" y="45720"/>
                  </a:lnTo>
                </a:path>
                <a:path w="3352800" h="594360">
                  <a:moveTo>
                    <a:pt x="2901692" y="45720"/>
                  </a:moveTo>
                  <a:lnTo>
                    <a:pt x="2919980" y="45720"/>
                  </a:lnTo>
                </a:path>
                <a:path w="3352800" h="594360">
                  <a:moveTo>
                    <a:pt x="2926076" y="45720"/>
                  </a:moveTo>
                  <a:lnTo>
                    <a:pt x="2956556" y="45720"/>
                  </a:lnTo>
                </a:path>
                <a:path w="3352800" h="594360">
                  <a:moveTo>
                    <a:pt x="3011420" y="45720"/>
                  </a:moveTo>
                  <a:lnTo>
                    <a:pt x="3017516" y="45720"/>
                  </a:lnTo>
                </a:path>
                <a:path w="3352800" h="594360">
                  <a:moveTo>
                    <a:pt x="3102860" y="45720"/>
                  </a:moveTo>
                  <a:lnTo>
                    <a:pt x="3127244" y="45720"/>
                  </a:lnTo>
                </a:path>
                <a:path w="3352800" h="594360">
                  <a:moveTo>
                    <a:pt x="3145532" y="45720"/>
                  </a:moveTo>
                  <a:lnTo>
                    <a:pt x="3163820" y="45720"/>
                  </a:lnTo>
                </a:path>
                <a:path w="3352800" h="594360">
                  <a:moveTo>
                    <a:pt x="3169916" y="45720"/>
                  </a:moveTo>
                  <a:lnTo>
                    <a:pt x="3200396" y="45720"/>
                  </a:lnTo>
                </a:path>
                <a:path w="3352800" h="594360">
                  <a:moveTo>
                    <a:pt x="3236972" y="45720"/>
                  </a:moveTo>
                  <a:lnTo>
                    <a:pt x="3255260" y="45720"/>
                  </a:lnTo>
                </a:path>
                <a:path w="3352800" h="594360">
                  <a:moveTo>
                    <a:pt x="3261356" y="45720"/>
                  </a:moveTo>
                  <a:lnTo>
                    <a:pt x="3291836" y="45720"/>
                  </a:lnTo>
                </a:path>
                <a:path w="3352800" h="594360">
                  <a:moveTo>
                    <a:pt x="2676140" y="54864"/>
                  </a:moveTo>
                  <a:lnTo>
                    <a:pt x="2682236" y="54864"/>
                  </a:lnTo>
                </a:path>
                <a:path w="3352800" h="594360">
                  <a:moveTo>
                    <a:pt x="2767580" y="54864"/>
                  </a:moveTo>
                  <a:lnTo>
                    <a:pt x="2791964" y="54864"/>
                  </a:lnTo>
                </a:path>
                <a:path w="3352800" h="594360">
                  <a:moveTo>
                    <a:pt x="2804156" y="54864"/>
                  </a:moveTo>
                  <a:lnTo>
                    <a:pt x="2871212" y="54864"/>
                  </a:lnTo>
                </a:path>
                <a:path w="3352800" h="594360">
                  <a:moveTo>
                    <a:pt x="2895596" y="54864"/>
                  </a:moveTo>
                  <a:lnTo>
                    <a:pt x="2962652" y="54864"/>
                  </a:lnTo>
                </a:path>
                <a:path w="3352800" h="594360">
                  <a:moveTo>
                    <a:pt x="3011420" y="54864"/>
                  </a:moveTo>
                  <a:lnTo>
                    <a:pt x="3017516" y="54864"/>
                  </a:lnTo>
                </a:path>
                <a:path w="3352800" h="594360">
                  <a:moveTo>
                    <a:pt x="3102860" y="54864"/>
                  </a:moveTo>
                  <a:lnTo>
                    <a:pt x="3127244" y="54864"/>
                  </a:lnTo>
                </a:path>
                <a:path w="3352800" h="594360">
                  <a:moveTo>
                    <a:pt x="3139436" y="54864"/>
                  </a:moveTo>
                  <a:lnTo>
                    <a:pt x="3206492" y="54864"/>
                  </a:lnTo>
                </a:path>
                <a:path w="3352800" h="594360">
                  <a:moveTo>
                    <a:pt x="3230876" y="54864"/>
                  </a:moveTo>
                  <a:lnTo>
                    <a:pt x="3297932" y="54864"/>
                  </a:lnTo>
                </a:path>
                <a:path w="3352800" h="594360">
                  <a:moveTo>
                    <a:pt x="2676140" y="64008"/>
                  </a:moveTo>
                  <a:lnTo>
                    <a:pt x="2682236" y="64008"/>
                  </a:lnTo>
                </a:path>
                <a:path w="3352800" h="594360">
                  <a:moveTo>
                    <a:pt x="2761484" y="64008"/>
                  </a:moveTo>
                  <a:lnTo>
                    <a:pt x="2785868" y="64008"/>
                  </a:lnTo>
                </a:path>
                <a:path w="3352800" h="594360">
                  <a:moveTo>
                    <a:pt x="2804156" y="64008"/>
                  </a:moveTo>
                  <a:lnTo>
                    <a:pt x="2877308" y="64008"/>
                  </a:lnTo>
                </a:path>
                <a:path w="3352800" h="594360">
                  <a:moveTo>
                    <a:pt x="2895596" y="64008"/>
                  </a:moveTo>
                  <a:lnTo>
                    <a:pt x="2968748" y="64008"/>
                  </a:lnTo>
                </a:path>
                <a:path w="3352800" h="594360">
                  <a:moveTo>
                    <a:pt x="3011420" y="64008"/>
                  </a:moveTo>
                  <a:lnTo>
                    <a:pt x="3017516" y="64008"/>
                  </a:lnTo>
                </a:path>
                <a:path w="3352800" h="594360">
                  <a:moveTo>
                    <a:pt x="3096764" y="64008"/>
                  </a:moveTo>
                  <a:lnTo>
                    <a:pt x="3121148" y="64008"/>
                  </a:lnTo>
                </a:path>
                <a:path w="3352800" h="594360">
                  <a:moveTo>
                    <a:pt x="3139436" y="64008"/>
                  </a:moveTo>
                  <a:lnTo>
                    <a:pt x="3212588" y="64008"/>
                  </a:lnTo>
                </a:path>
                <a:path w="3352800" h="594360">
                  <a:moveTo>
                    <a:pt x="3230876" y="64008"/>
                  </a:moveTo>
                  <a:lnTo>
                    <a:pt x="3304028" y="64008"/>
                  </a:lnTo>
                </a:path>
                <a:path w="3352800" h="594360">
                  <a:moveTo>
                    <a:pt x="2676140" y="73152"/>
                  </a:moveTo>
                  <a:lnTo>
                    <a:pt x="2682236" y="73152"/>
                  </a:lnTo>
                </a:path>
                <a:path w="3352800" h="594360">
                  <a:moveTo>
                    <a:pt x="2755388" y="73152"/>
                  </a:moveTo>
                  <a:lnTo>
                    <a:pt x="2785868" y="73152"/>
                  </a:lnTo>
                </a:path>
                <a:path w="3352800" h="594360">
                  <a:moveTo>
                    <a:pt x="2804156" y="73152"/>
                  </a:moveTo>
                  <a:lnTo>
                    <a:pt x="2828540" y="73152"/>
                  </a:lnTo>
                </a:path>
                <a:path w="3352800" h="594360">
                  <a:moveTo>
                    <a:pt x="2852924" y="73152"/>
                  </a:moveTo>
                  <a:lnTo>
                    <a:pt x="2877308" y="73152"/>
                  </a:lnTo>
                </a:path>
                <a:path w="3352800" h="594360">
                  <a:moveTo>
                    <a:pt x="2895596" y="73152"/>
                  </a:moveTo>
                  <a:lnTo>
                    <a:pt x="2919980" y="73152"/>
                  </a:lnTo>
                </a:path>
                <a:path w="3352800" h="594360">
                  <a:moveTo>
                    <a:pt x="2944364" y="73152"/>
                  </a:moveTo>
                  <a:lnTo>
                    <a:pt x="2968748" y="73152"/>
                  </a:lnTo>
                </a:path>
                <a:path w="3352800" h="594360">
                  <a:moveTo>
                    <a:pt x="3011420" y="73152"/>
                  </a:moveTo>
                  <a:lnTo>
                    <a:pt x="3017516" y="73152"/>
                  </a:lnTo>
                </a:path>
                <a:path w="3352800" h="594360">
                  <a:moveTo>
                    <a:pt x="3090668" y="73152"/>
                  </a:moveTo>
                  <a:lnTo>
                    <a:pt x="3121148" y="73152"/>
                  </a:lnTo>
                </a:path>
                <a:path w="3352800" h="594360">
                  <a:moveTo>
                    <a:pt x="3139436" y="73152"/>
                  </a:moveTo>
                  <a:lnTo>
                    <a:pt x="3163820" y="73152"/>
                  </a:lnTo>
                </a:path>
                <a:path w="3352800" h="594360">
                  <a:moveTo>
                    <a:pt x="3188204" y="73152"/>
                  </a:moveTo>
                  <a:lnTo>
                    <a:pt x="3212588" y="73152"/>
                  </a:lnTo>
                </a:path>
                <a:path w="3352800" h="594360">
                  <a:moveTo>
                    <a:pt x="3230876" y="73152"/>
                  </a:moveTo>
                  <a:lnTo>
                    <a:pt x="3255260" y="73152"/>
                  </a:lnTo>
                </a:path>
                <a:path w="3352800" h="594360">
                  <a:moveTo>
                    <a:pt x="3279644" y="73152"/>
                  </a:moveTo>
                  <a:lnTo>
                    <a:pt x="3304028" y="73152"/>
                  </a:lnTo>
                </a:path>
                <a:path w="3352800" h="594360">
                  <a:moveTo>
                    <a:pt x="2676140" y="82296"/>
                  </a:moveTo>
                  <a:lnTo>
                    <a:pt x="2682236" y="82296"/>
                  </a:lnTo>
                </a:path>
                <a:path w="3352800" h="594360">
                  <a:moveTo>
                    <a:pt x="2749292" y="82296"/>
                  </a:moveTo>
                  <a:lnTo>
                    <a:pt x="2779772" y="82296"/>
                  </a:lnTo>
                </a:path>
                <a:path w="3352800" h="594360">
                  <a:moveTo>
                    <a:pt x="2859020" y="82296"/>
                  </a:moveTo>
                  <a:lnTo>
                    <a:pt x="2883404" y="82296"/>
                  </a:lnTo>
                </a:path>
                <a:path w="3352800" h="594360">
                  <a:moveTo>
                    <a:pt x="2950460" y="82296"/>
                  </a:moveTo>
                  <a:lnTo>
                    <a:pt x="2974844" y="82296"/>
                  </a:lnTo>
                </a:path>
                <a:path w="3352800" h="594360">
                  <a:moveTo>
                    <a:pt x="3011420" y="82296"/>
                  </a:moveTo>
                  <a:lnTo>
                    <a:pt x="3017516" y="82296"/>
                  </a:lnTo>
                </a:path>
                <a:path w="3352800" h="594360">
                  <a:moveTo>
                    <a:pt x="3084572" y="82296"/>
                  </a:moveTo>
                  <a:lnTo>
                    <a:pt x="3115052" y="82296"/>
                  </a:lnTo>
                </a:path>
                <a:path w="3352800" h="594360">
                  <a:moveTo>
                    <a:pt x="3194300" y="82296"/>
                  </a:moveTo>
                  <a:lnTo>
                    <a:pt x="3218684" y="82296"/>
                  </a:lnTo>
                </a:path>
                <a:path w="3352800" h="594360">
                  <a:moveTo>
                    <a:pt x="3285740" y="82296"/>
                  </a:moveTo>
                  <a:lnTo>
                    <a:pt x="3310124" y="82296"/>
                  </a:lnTo>
                </a:path>
                <a:path w="3352800" h="594360">
                  <a:moveTo>
                    <a:pt x="2676140" y="91440"/>
                  </a:moveTo>
                  <a:lnTo>
                    <a:pt x="2682236" y="91440"/>
                  </a:lnTo>
                </a:path>
                <a:path w="3352800" h="594360">
                  <a:moveTo>
                    <a:pt x="2743196" y="91440"/>
                  </a:moveTo>
                  <a:lnTo>
                    <a:pt x="2773676" y="91440"/>
                  </a:lnTo>
                </a:path>
                <a:path w="3352800" h="594360">
                  <a:moveTo>
                    <a:pt x="2859020" y="91440"/>
                  </a:moveTo>
                  <a:lnTo>
                    <a:pt x="2883404" y="91440"/>
                  </a:lnTo>
                </a:path>
                <a:path w="3352800" h="594360">
                  <a:moveTo>
                    <a:pt x="2950460" y="91440"/>
                  </a:moveTo>
                  <a:lnTo>
                    <a:pt x="2974844" y="91440"/>
                  </a:lnTo>
                </a:path>
                <a:path w="3352800" h="594360">
                  <a:moveTo>
                    <a:pt x="3011420" y="91440"/>
                  </a:moveTo>
                  <a:lnTo>
                    <a:pt x="3017516" y="91440"/>
                  </a:lnTo>
                </a:path>
                <a:path w="3352800" h="594360">
                  <a:moveTo>
                    <a:pt x="3078476" y="91440"/>
                  </a:moveTo>
                  <a:lnTo>
                    <a:pt x="3108956" y="91440"/>
                  </a:lnTo>
                </a:path>
                <a:path w="3352800" h="594360">
                  <a:moveTo>
                    <a:pt x="3194300" y="91440"/>
                  </a:moveTo>
                  <a:lnTo>
                    <a:pt x="3218684" y="91440"/>
                  </a:lnTo>
                </a:path>
                <a:path w="3352800" h="594360">
                  <a:moveTo>
                    <a:pt x="3285740" y="91440"/>
                  </a:moveTo>
                  <a:lnTo>
                    <a:pt x="3310124" y="91440"/>
                  </a:lnTo>
                </a:path>
                <a:path w="3352800" h="594360">
                  <a:moveTo>
                    <a:pt x="2676140" y="100584"/>
                  </a:moveTo>
                  <a:lnTo>
                    <a:pt x="2682236" y="100584"/>
                  </a:lnTo>
                </a:path>
                <a:path w="3352800" h="594360">
                  <a:moveTo>
                    <a:pt x="2737100" y="100584"/>
                  </a:moveTo>
                  <a:lnTo>
                    <a:pt x="2767580" y="100584"/>
                  </a:lnTo>
                </a:path>
                <a:path w="3352800" h="594360">
                  <a:moveTo>
                    <a:pt x="2859020" y="100584"/>
                  </a:moveTo>
                  <a:lnTo>
                    <a:pt x="2883404" y="100584"/>
                  </a:lnTo>
                </a:path>
                <a:path w="3352800" h="594360">
                  <a:moveTo>
                    <a:pt x="2950460" y="100584"/>
                  </a:moveTo>
                  <a:lnTo>
                    <a:pt x="2974844" y="100584"/>
                  </a:lnTo>
                </a:path>
                <a:path w="3352800" h="594360">
                  <a:moveTo>
                    <a:pt x="3011420" y="100584"/>
                  </a:moveTo>
                  <a:lnTo>
                    <a:pt x="3017516" y="100584"/>
                  </a:lnTo>
                </a:path>
                <a:path w="3352800" h="594360">
                  <a:moveTo>
                    <a:pt x="3072380" y="100584"/>
                  </a:moveTo>
                  <a:lnTo>
                    <a:pt x="3102860" y="100584"/>
                  </a:lnTo>
                </a:path>
                <a:path w="3352800" h="594360">
                  <a:moveTo>
                    <a:pt x="3194300" y="100584"/>
                  </a:moveTo>
                  <a:lnTo>
                    <a:pt x="3218684" y="100584"/>
                  </a:lnTo>
                </a:path>
                <a:path w="3352800" h="594360">
                  <a:moveTo>
                    <a:pt x="3285740" y="100584"/>
                  </a:moveTo>
                  <a:lnTo>
                    <a:pt x="3310124" y="100584"/>
                  </a:lnTo>
                </a:path>
                <a:path w="3352800" h="594360">
                  <a:moveTo>
                    <a:pt x="2554220" y="109728"/>
                  </a:moveTo>
                  <a:lnTo>
                    <a:pt x="2639564" y="109728"/>
                  </a:lnTo>
                </a:path>
                <a:path w="3352800" h="594360">
                  <a:moveTo>
                    <a:pt x="2676140" y="109728"/>
                  </a:moveTo>
                  <a:lnTo>
                    <a:pt x="2682236" y="109728"/>
                  </a:lnTo>
                </a:path>
                <a:path w="3352800" h="594360">
                  <a:moveTo>
                    <a:pt x="2724908" y="109728"/>
                  </a:moveTo>
                  <a:lnTo>
                    <a:pt x="2755388" y="109728"/>
                  </a:lnTo>
                </a:path>
                <a:path w="3352800" h="594360">
                  <a:moveTo>
                    <a:pt x="2859020" y="109728"/>
                  </a:moveTo>
                  <a:lnTo>
                    <a:pt x="2883404" y="109728"/>
                  </a:lnTo>
                </a:path>
                <a:path w="3352800" h="594360">
                  <a:moveTo>
                    <a:pt x="2950460" y="109728"/>
                  </a:moveTo>
                  <a:lnTo>
                    <a:pt x="2974844" y="109728"/>
                  </a:lnTo>
                </a:path>
                <a:path w="3352800" h="594360">
                  <a:moveTo>
                    <a:pt x="3011420" y="109728"/>
                  </a:moveTo>
                  <a:lnTo>
                    <a:pt x="3017516" y="109728"/>
                  </a:lnTo>
                </a:path>
                <a:path w="3352800" h="594360">
                  <a:moveTo>
                    <a:pt x="3060188" y="109728"/>
                  </a:moveTo>
                  <a:lnTo>
                    <a:pt x="3090668" y="109728"/>
                  </a:lnTo>
                </a:path>
                <a:path w="3352800" h="594360">
                  <a:moveTo>
                    <a:pt x="3194300" y="109728"/>
                  </a:moveTo>
                  <a:lnTo>
                    <a:pt x="3218684" y="109728"/>
                  </a:lnTo>
                </a:path>
                <a:path w="3352800" h="594360">
                  <a:moveTo>
                    <a:pt x="3285740" y="109728"/>
                  </a:moveTo>
                  <a:lnTo>
                    <a:pt x="3310124" y="109728"/>
                  </a:lnTo>
                </a:path>
                <a:path w="3352800" h="594360">
                  <a:moveTo>
                    <a:pt x="329184" y="118872"/>
                  </a:moveTo>
                  <a:lnTo>
                    <a:pt x="335279" y="118872"/>
                  </a:lnTo>
                </a:path>
                <a:path w="3352800" h="594360">
                  <a:moveTo>
                    <a:pt x="384048" y="118872"/>
                  </a:moveTo>
                  <a:lnTo>
                    <a:pt x="408431" y="118872"/>
                  </a:lnTo>
                </a:path>
                <a:path w="3352800" h="594360">
                  <a:moveTo>
                    <a:pt x="457200" y="118872"/>
                  </a:moveTo>
                  <a:lnTo>
                    <a:pt x="481583" y="118872"/>
                  </a:lnTo>
                </a:path>
                <a:path w="3352800" h="594360">
                  <a:moveTo>
                    <a:pt x="512063" y="118872"/>
                  </a:moveTo>
                  <a:lnTo>
                    <a:pt x="536447" y="118872"/>
                  </a:lnTo>
                </a:path>
                <a:path w="3352800" h="594360">
                  <a:moveTo>
                    <a:pt x="548640" y="118872"/>
                  </a:moveTo>
                  <a:lnTo>
                    <a:pt x="573023" y="118872"/>
                  </a:lnTo>
                </a:path>
                <a:path w="3352800" h="594360">
                  <a:moveTo>
                    <a:pt x="603504" y="118872"/>
                  </a:moveTo>
                  <a:lnTo>
                    <a:pt x="627887" y="118872"/>
                  </a:lnTo>
                </a:path>
                <a:path w="3352800" h="594360">
                  <a:moveTo>
                    <a:pt x="664463" y="118872"/>
                  </a:moveTo>
                  <a:lnTo>
                    <a:pt x="670559" y="118872"/>
                  </a:lnTo>
                </a:path>
                <a:path w="3352800" h="594360">
                  <a:moveTo>
                    <a:pt x="719328" y="118872"/>
                  </a:moveTo>
                  <a:lnTo>
                    <a:pt x="743711" y="118872"/>
                  </a:lnTo>
                </a:path>
                <a:path w="3352800" h="594360">
                  <a:moveTo>
                    <a:pt x="792480" y="118872"/>
                  </a:moveTo>
                  <a:lnTo>
                    <a:pt x="816863" y="118872"/>
                  </a:lnTo>
                </a:path>
                <a:path w="3352800" h="594360">
                  <a:moveTo>
                    <a:pt x="847344" y="118872"/>
                  </a:moveTo>
                  <a:lnTo>
                    <a:pt x="871727" y="118872"/>
                  </a:lnTo>
                </a:path>
                <a:path w="3352800" h="594360">
                  <a:moveTo>
                    <a:pt x="877824" y="118872"/>
                  </a:moveTo>
                  <a:lnTo>
                    <a:pt x="963167" y="118872"/>
                  </a:lnTo>
                </a:path>
                <a:path w="3352800" h="594360">
                  <a:moveTo>
                    <a:pt x="999744" y="118872"/>
                  </a:moveTo>
                  <a:lnTo>
                    <a:pt x="1005839" y="118872"/>
                  </a:lnTo>
                </a:path>
                <a:path w="3352800" h="594360">
                  <a:moveTo>
                    <a:pt x="1054608" y="118872"/>
                  </a:moveTo>
                  <a:lnTo>
                    <a:pt x="1078991" y="118872"/>
                  </a:lnTo>
                </a:path>
                <a:path w="3352800" h="594360">
                  <a:moveTo>
                    <a:pt x="1127756" y="118872"/>
                  </a:moveTo>
                  <a:lnTo>
                    <a:pt x="1152140" y="118872"/>
                  </a:lnTo>
                </a:path>
                <a:path w="3352800" h="594360">
                  <a:moveTo>
                    <a:pt x="1182620" y="118872"/>
                  </a:moveTo>
                  <a:lnTo>
                    <a:pt x="1207004" y="118872"/>
                  </a:lnTo>
                </a:path>
                <a:path w="3352800" h="594360">
                  <a:moveTo>
                    <a:pt x="1219196" y="118872"/>
                  </a:moveTo>
                  <a:lnTo>
                    <a:pt x="1243580" y="118872"/>
                  </a:lnTo>
                </a:path>
                <a:path w="3352800" h="594360">
                  <a:moveTo>
                    <a:pt x="1274060" y="118872"/>
                  </a:moveTo>
                  <a:lnTo>
                    <a:pt x="1298444" y="118872"/>
                  </a:lnTo>
                </a:path>
                <a:path w="3352800" h="594360">
                  <a:moveTo>
                    <a:pt x="1335020" y="118872"/>
                  </a:moveTo>
                  <a:lnTo>
                    <a:pt x="1341116" y="118872"/>
                  </a:lnTo>
                </a:path>
                <a:path w="3352800" h="594360">
                  <a:moveTo>
                    <a:pt x="1389884" y="118872"/>
                  </a:moveTo>
                  <a:lnTo>
                    <a:pt x="1408172" y="118872"/>
                  </a:lnTo>
                </a:path>
                <a:path w="3352800" h="594360">
                  <a:moveTo>
                    <a:pt x="1463036" y="118872"/>
                  </a:moveTo>
                  <a:lnTo>
                    <a:pt x="1487420" y="118872"/>
                  </a:lnTo>
                </a:path>
                <a:path w="3352800" h="594360">
                  <a:moveTo>
                    <a:pt x="1517900" y="118872"/>
                  </a:moveTo>
                  <a:lnTo>
                    <a:pt x="1542284" y="118872"/>
                  </a:lnTo>
                </a:path>
                <a:path w="3352800" h="594360">
                  <a:moveTo>
                    <a:pt x="1554476" y="118872"/>
                  </a:moveTo>
                  <a:lnTo>
                    <a:pt x="1578860" y="118872"/>
                  </a:lnTo>
                </a:path>
                <a:path w="3352800" h="594360">
                  <a:moveTo>
                    <a:pt x="1609340" y="118872"/>
                  </a:moveTo>
                  <a:lnTo>
                    <a:pt x="1633724" y="118872"/>
                  </a:lnTo>
                </a:path>
                <a:path w="3352800" h="594360">
                  <a:moveTo>
                    <a:pt x="1670300" y="118872"/>
                  </a:moveTo>
                  <a:lnTo>
                    <a:pt x="1676396" y="118872"/>
                  </a:lnTo>
                </a:path>
                <a:path w="3352800" h="594360">
                  <a:moveTo>
                    <a:pt x="1725164" y="118872"/>
                  </a:moveTo>
                  <a:lnTo>
                    <a:pt x="1743452" y="118872"/>
                  </a:lnTo>
                </a:path>
                <a:path w="3352800" h="594360">
                  <a:moveTo>
                    <a:pt x="1798316" y="118872"/>
                  </a:moveTo>
                  <a:lnTo>
                    <a:pt x="1822700" y="118872"/>
                  </a:lnTo>
                </a:path>
                <a:path w="3352800" h="594360">
                  <a:moveTo>
                    <a:pt x="1853180" y="118872"/>
                  </a:moveTo>
                  <a:lnTo>
                    <a:pt x="1877564" y="118872"/>
                  </a:lnTo>
                </a:path>
                <a:path w="3352800" h="594360">
                  <a:moveTo>
                    <a:pt x="1889756" y="118872"/>
                  </a:moveTo>
                  <a:lnTo>
                    <a:pt x="1914140" y="118872"/>
                  </a:lnTo>
                </a:path>
                <a:path w="3352800" h="594360">
                  <a:moveTo>
                    <a:pt x="1944620" y="118872"/>
                  </a:moveTo>
                  <a:lnTo>
                    <a:pt x="1969004" y="118872"/>
                  </a:lnTo>
                </a:path>
                <a:path w="3352800" h="594360">
                  <a:moveTo>
                    <a:pt x="2005580" y="118872"/>
                  </a:moveTo>
                  <a:lnTo>
                    <a:pt x="2011676" y="118872"/>
                  </a:lnTo>
                </a:path>
                <a:path w="3352800" h="594360">
                  <a:moveTo>
                    <a:pt x="2054348" y="118872"/>
                  </a:moveTo>
                  <a:lnTo>
                    <a:pt x="2078732" y="118872"/>
                  </a:lnTo>
                </a:path>
                <a:path w="3352800" h="594360">
                  <a:moveTo>
                    <a:pt x="2133596" y="118872"/>
                  </a:moveTo>
                  <a:lnTo>
                    <a:pt x="2157980" y="118872"/>
                  </a:lnTo>
                </a:path>
                <a:path w="3352800" h="594360">
                  <a:moveTo>
                    <a:pt x="2188460" y="118872"/>
                  </a:moveTo>
                  <a:lnTo>
                    <a:pt x="2212844" y="118872"/>
                  </a:lnTo>
                </a:path>
                <a:path w="3352800" h="594360">
                  <a:moveTo>
                    <a:pt x="2225036" y="118872"/>
                  </a:moveTo>
                  <a:lnTo>
                    <a:pt x="2249420" y="118872"/>
                  </a:lnTo>
                </a:path>
                <a:path w="3352800" h="594360">
                  <a:moveTo>
                    <a:pt x="2279900" y="118872"/>
                  </a:moveTo>
                  <a:lnTo>
                    <a:pt x="2304284" y="118872"/>
                  </a:lnTo>
                </a:path>
                <a:path w="3352800" h="594360">
                  <a:moveTo>
                    <a:pt x="2340860" y="118872"/>
                  </a:moveTo>
                  <a:lnTo>
                    <a:pt x="2346956" y="118872"/>
                  </a:lnTo>
                </a:path>
                <a:path w="3352800" h="594360">
                  <a:moveTo>
                    <a:pt x="2389628" y="118872"/>
                  </a:moveTo>
                  <a:lnTo>
                    <a:pt x="2414012" y="118872"/>
                  </a:lnTo>
                </a:path>
                <a:path w="3352800" h="594360">
                  <a:moveTo>
                    <a:pt x="2468876" y="118872"/>
                  </a:moveTo>
                  <a:lnTo>
                    <a:pt x="2493260" y="118872"/>
                  </a:lnTo>
                </a:path>
                <a:path w="3352800" h="594360">
                  <a:moveTo>
                    <a:pt x="2523740" y="118872"/>
                  </a:moveTo>
                  <a:lnTo>
                    <a:pt x="2548124" y="118872"/>
                  </a:lnTo>
                </a:path>
                <a:path w="3352800" h="594360">
                  <a:moveTo>
                    <a:pt x="2554220" y="118872"/>
                  </a:moveTo>
                  <a:lnTo>
                    <a:pt x="2639564" y="118872"/>
                  </a:lnTo>
                </a:path>
                <a:path w="3352800" h="594360">
                  <a:moveTo>
                    <a:pt x="2676140" y="118872"/>
                  </a:moveTo>
                  <a:lnTo>
                    <a:pt x="2682236" y="118872"/>
                  </a:lnTo>
                </a:path>
                <a:path w="3352800" h="594360">
                  <a:moveTo>
                    <a:pt x="2724908" y="118872"/>
                  </a:moveTo>
                  <a:lnTo>
                    <a:pt x="2749292" y="118872"/>
                  </a:lnTo>
                </a:path>
                <a:path w="3352800" h="594360">
                  <a:moveTo>
                    <a:pt x="2804156" y="118872"/>
                  </a:moveTo>
                  <a:lnTo>
                    <a:pt x="2828540" y="118872"/>
                  </a:lnTo>
                </a:path>
                <a:path w="3352800" h="594360">
                  <a:moveTo>
                    <a:pt x="2859020" y="118872"/>
                  </a:moveTo>
                  <a:lnTo>
                    <a:pt x="2883404" y="118872"/>
                  </a:lnTo>
                </a:path>
                <a:path w="3352800" h="594360">
                  <a:moveTo>
                    <a:pt x="2895596" y="118872"/>
                  </a:moveTo>
                  <a:lnTo>
                    <a:pt x="2919980" y="118872"/>
                  </a:lnTo>
                </a:path>
                <a:path w="3352800" h="594360">
                  <a:moveTo>
                    <a:pt x="2950460" y="118872"/>
                  </a:moveTo>
                  <a:lnTo>
                    <a:pt x="2974844" y="118872"/>
                  </a:lnTo>
                </a:path>
                <a:path w="3352800" h="594360">
                  <a:moveTo>
                    <a:pt x="3011420" y="118872"/>
                  </a:moveTo>
                  <a:lnTo>
                    <a:pt x="3017516" y="118872"/>
                  </a:lnTo>
                </a:path>
                <a:path w="3352800" h="594360">
                  <a:moveTo>
                    <a:pt x="3060188" y="118872"/>
                  </a:moveTo>
                  <a:lnTo>
                    <a:pt x="3084572" y="118872"/>
                  </a:lnTo>
                </a:path>
                <a:path w="3352800" h="594360">
                  <a:moveTo>
                    <a:pt x="3139436" y="118872"/>
                  </a:moveTo>
                  <a:lnTo>
                    <a:pt x="3163820" y="118872"/>
                  </a:lnTo>
                </a:path>
                <a:path w="3352800" h="594360">
                  <a:moveTo>
                    <a:pt x="3194300" y="118872"/>
                  </a:moveTo>
                  <a:lnTo>
                    <a:pt x="3218684" y="118872"/>
                  </a:lnTo>
                </a:path>
                <a:path w="3352800" h="594360">
                  <a:moveTo>
                    <a:pt x="3230876" y="118872"/>
                  </a:moveTo>
                  <a:lnTo>
                    <a:pt x="3255260" y="118872"/>
                  </a:lnTo>
                </a:path>
                <a:path w="3352800" h="594360">
                  <a:moveTo>
                    <a:pt x="3285740" y="118872"/>
                  </a:moveTo>
                  <a:lnTo>
                    <a:pt x="3310124" y="118872"/>
                  </a:lnTo>
                </a:path>
                <a:path w="3352800" h="594360">
                  <a:moveTo>
                    <a:pt x="329184" y="128016"/>
                  </a:moveTo>
                  <a:lnTo>
                    <a:pt x="335279" y="128016"/>
                  </a:lnTo>
                </a:path>
                <a:path w="3352800" h="594360">
                  <a:moveTo>
                    <a:pt x="377951" y="128016"/>
                  </a:moveTo>
                  <a:lnTo>
                    <a:pt x="402335" y="128016"/>
                  </a:lnTo>
                </a:path>
                <a:path w="3352800" h="594360">
                  <a:moveTo>
                    <a:pt x="457200" y="128016"/>
                  </a:moveTo>
                  <a:lnTo>
                    <a:pt x="487680" y="128016"/>
                  </a:lnTo>
                </a:path>
                <a:path w="3352800" h="594360">
                  <a:moveTo>
                    <a:pt x="505968" y="128016"/>
                  </a:moveTo>
                  <a:lnTo>
                    <a:pt x="530351" y="128016"/>
                  </a:lnTo>
                </a:path>
                <a:path w="3352800" h="594360">
                  <a:moveTo>
                    <a:pt x="548640" y="128016"/>
                  </a:moveTo>
                  <a:lnTo>
                    <a:pt x="579120" y="128016"/>
                  </a:lnTo>
                </a:path>
                <a:path w="3352800" h="594360">
                  <a:moveTo>
                    <a:pt x="597407" y="128016"/>
                  </a:moveTo>
                  <a:lnTo>
                    <a:pt x="621791" y="128016"/>
                  </a:lnTo>
                </a:path>
                <a:path w="3352800" h="594360">
                  <a:moveTo>
                    <a:pt x="664463" y="128016"/>
                  </a:moveTo>
                  <a:lnTo>
                    <a:pt x="670559" y="128016"/>
                  </a:lnTo>
                </a:path>
                <a:path w="3352800" h="594360">
                  <a:moveTo>
                    <a:pt x="713232" y="128016"/>
                  </a:moveTo>
                  <a:lnTo>
                    <a:pt x="737615" y="128016"/>
                  </a:lnTo>
                </a:path>
                <a:path w="3352800" h="594360">
                  <a:moveTo>
                    <a:pt x="792480" y="128016"/>
                  </a:moveTo>
                  <a:lnTo>
                    <a:pt x="822960" y="128016"/>
                  </a:lnTo>
                </a:path>
                <a:path w="3352800" h="594360">
                  <a:moveTo>
                    <a:pt x="841248" y="128016"/>
                  </a:moveTo>
                  <a:lnTo>
                    <a:pt x="865631" y="128016"/>
                  </a:lnTo>
                </a:path>
                <a:path w="3352800" h="594360">
                  <a:moveTo>
                    <a:pt x="926592" y="128016"/>
                  </a:moveTo>
                  <a:lnTo>
                    <a:pt x="950975" y="128016"/>
                  </a:lnTo>
                </a:path>
                <a:path w="3352800" h="594360">
                  <a:moveTo>
                    <a:pt x="999744" y="128016"/>
                  </a:moveTo>
                  <a:lnTo>
                    <a:pt x="1005839" y="128016"/>
                  </a:lnTo>
                </a:path>
                <a:path w="3352800" h="594360">
                  <a:moveTo>
                    <a:pt x="1048512" y="128016"/>
                  </a:moveTo>
                  <a:lnTo>
                    <a:pt x="1072895" y="128016"/>
                  </a:lnTo>
                </a:path>
                <a:path w="3352800" h="594360">
                  <a:moveTo>
                    <a:pt x="1127756" y="128016"/>
                  </a:moveTo>
                  <a:lnTo>
                    <a:pt x="1158236" y="128016"/>
                  </a:lnTo>
                </a:path>
                <a:path w="3352800" h="594360">
                  <a:moveTo>
                    <a:pt x="1176524" y="128016"/>
                  </a:moveTo>
                  <a:lnTo>
                    <a:pt x="1200908" y="128016"/>
                  </a:lnTo>
                </a:path>
                <a:path w="3352800" h="594360">
                  <a:moveTo>
                    <a:pt x="1219196" y="128016"/>
                  </a:moveTo>
                  <a:lnTo>
                    <a:pt x="1249676" y="128016"/>
                  </a:lnTo>
                </a:path>
                <a:path w="3352800" h="594360">
                  <a:moveTo>
                    <a:pt x="1267964" y="128016"/>
                  </a:moveTo>
                  <a:lnTo>
                    <a:pt x="1292348" y="128016"/>
                  </a:lnTo>
                </a:path>
                <a:path w="3352800" h="594360">
                  <a:moveTo>
                    <a:pt x="1335020" y="128016"/>
                  </a:moveTo>
                  <a:lnTo>
                    <a:pt x="1341116" y="128016"/>
                  </a:lnTo>
                </a:path>
                <a:path w="3352800" h="594360">
                  <a:moveTo>
                    <a:pt x="1383788" y="128016"/>
                  </a:moveTo>
                  <a:lnTo>
                    <a:pt x="1402076" y="128016"/>
                  </a:lnTo>
                </a:path>
                <a:path w="3352800" h="594360">
                  <a:moveTo>
                    <a:pt x="1463036" y="128016"/>
                  </a:moveTo>
                  <a:lnTo>
                    <a:pt x="1493516" y="128016"/>
                  </a:lnTo>
                </a:path>
                <a:path w="3352800" h="594360">
                  <a:moveTo>
                    <a:pt x="1511804" y="128016"/>
                  </a:moveTo>
                  <a:lnTo>
                    <a:pt x="1536188" y="128016"/>
                  </a:lnTo>
                </a:path>
                <a:path w="3352800" h="594360">
                  <a:moveTo>
                    <a:pt x="1554476" y="128016"/>
                  </a:moveTo>
                  <a:lnTo>
                    <a:pt x="1584956" y="128016"/>
                  </a:lnTo>
                </a:path>
                <a:path w="3352800" h="594360">
                  <a:moveTo>
                    <a:pt x="1603244" y="128016"/>
                  </a:moveTo>
                  <a:lnTo>
                    <a:pt x="1627628" y="128016"/>
                  </a:lnTo>
                </a:path>
                <a:path w="3352800" h="594360">
                  <a:moveTo>
                    <a:pt x="1670300" y="128016"/>
                  </a:moveTo>
                  <a:lnTo>
                    <a:pt x="1676396" y="128016"/>
                  </a:lnTo>
                </a:path>
                <a:path w="3352800" h="594360">
                  <a:moveTo>
                    <a:pt x="1719068" y="128016"/>
                  </a:moveTo>
                  <a:lnTo>
                    <a:pt x="1737356" y="128016"/>
                  </a:lnTo>
                </a:path>
                <a:path w="3352800" h="594360">
                  <a:moveTo>
                    <a:pt x="1798316" y="128016"/>
                  </a:moveTo>
                  <a:lnTo>
                    <a:pt x="1828796" y="128016"/>
                  </a:lnTo>
                </a:path>
                <a:path w="3352800" h="594360">
                  <a:moveTo>
                    <a:pt x="1847084" y="128016"/>
                  </a:moveTo>
                  <a:lnTo>
                    <a:pt x="1871468" y="128016"/>
                  </a:lnTo>
                </a:path>
                <a:path w="3352800" h="594360">
                  <a:moveTo>
                    <a:pt x="1889756" y="128016"/>
                  </a:moveTo>
                  <a:lnTo>
                    <a:pt x="1920236" y="128016"/>
                  </a:lnTo>
                </a:path>
                <a:path w="3352800" h="594360">
                  <a:moveTo>
                    <a:pt x="1938524" y="128016"/>
                  </a:moveTo>
                  <a:lnTo>
                    <a:pt x="1962908" y="128016"/>
                  </a:lnTo>
                </a:path>
                <a:path w="3352800" h="594360">
                  <a:moveTo>
                    <a:pt x="2005580" y="128016"/>
                  </a:moveTo>
                  <a:lnTo>
                    <a:pt x="2011676" y="128016"/>
                  </a:lnTo>
                </a:path>
                <a:path w="3352800" h="594360">
                  <a:moveTo>
                    <a:pt x="2054348" y="128016"/>
                  </a:moveTo>
                  <a:lnTo>
                    <a:pt x="2072636" y="128016"/>
                  </a:lnTo>
                </a:path>
                <a:path w="3352800" h="594360">
                  <a:moveTo>
                    <a:pt x="2133596" y="128016"/>
                  </a:moveTo>
                  <a:lnTo>
                    <a:pt x="2164076" y="128016"/>
                  </a:lnTo>
                </a:path>
                <a:path w="3352800" h="594360">
                  <a:moveTo>
                    <a:pt x="2182364" y="128016"/>
                  </a:moveTo>
                  <a:lnTo>
                    <a:pt x="2206748" y="128016"/>
                  </a:lnTo>
                </a:path>
                <a:path w="3352800" h="594360">
                  <a:moveTo>
                    <a:pt x="2225036" y="128016"/>
                  </a:moveTo>
                  <a:lnTo>
                    <a:pt x="2255516" y="128016"/>
                  </a:lnTo>
                </a:path>
                <a:path w="3352800" h="594360">
                  <a:moveTo>
                    <a:pt x="2273804" y="128016"/>
                  </a:moveTo>
                  <a:lnTo>
                    <a:pt x="2298188" y="128016"/>
                  </a:lnTo>
                </a:path>
                <a:path w="3352800" h="594360">
                  <a:moveTo>
                    <a:pt x="2340860" y="128016"/>
                  </a:moveTo>
                  <a:lnTo>
                    <a:pt x="2346956" y="128016"/>
                  </a:lnTo>
                </a:path>
                <a:path w="3352800" h="594360">
                  <a:moveTo>
                    <a:pt x="2383532" y="128016"/>
                  </a:moveTo>
                  <a:lnTo>
                    <a:pt x="2407916" y="128016"/>
                  </a:lnTo>
                </a:path>
                <a:path w="3352800" h="594360">
                  <a:moveTo>
                    <a:pt x="2468876" y="128016"/>
                  </a:moveTo>
                  <a:lnTo>
                    <a:pt x="2499356" y="128016"/>
                  </a:lnTo>
                </a:path>
                <a:path w="3352800" h="594360">
                  <a:moveTo>
                    <a:pt x="2517644" y="128016"/>
                  </a:moveTo>
                  <a:lnTo>
                    <a:pt x="2542028" y="128016"/>
                  </a:lnTo>
                </a:path>
                <a:path w="3352800" h="594360">
                  <a:moveTo>
                    <a:pt x="2602988" y="128016"/>
                  </a:moveTo>
                  <a:lnTo>
                    <a:pt x="2627372" y="128016"/>
                  </a:lnTo>
                </a:path>
                <a:path w="3352800" h="594360">
                  <a:moveTo>
                    <a:pt x="2676140" y="128016"/>
                  </a:moveTo>
                  <a:lnTo>
                    <a:pt x="2682236" y="128016"/>
                  </a:lnTo>
                </a:path>
                <a:path w="3352800" h="594360">
                  <a:moveTo>
                    <a:pt x="2718812" y="128016"/>
                  </a:moveTo>
                  <a:lnTo>
                    <a:pt x="2743196" y="128016"/>
                  </a:lnTo>
                </a:path>
                <a:path w="3352800" h="594360">
                  <a:moveTo>
                    <a:pt x="2804156" y="128016"/>
                  </a:moveTo>
                  <a:lnTo>
                    <a:pt x="2834636" y="128016"/>
                  </a:lnTo>
                </a:path>
                <a:path w="3352800" h="594360">
                  <a:moveTo>
                    <a:pt x="2852924" y="128016"/>
                  </a:moveTo>
                  <a:lnTo>
                    <a:pt x="2877308" y="128016"/>
                  </a:lnTo>
                </a:path>
                <a:path w="3352800" h="594360">
                  <a:moveTo>
                    <a:pt x="2895596" y="128016"/>
                  </a:moveTo>
                  <a:lnTo>
                    <a:pt x="2926076" y="128016"/>
                  </a:lnTo>
                </a:path>
                <a:path w="3352800" h="594360">
                  <a:moveTo>
                    <a:pt x="2944364" y="128016"/>
                  </a:moveTo>
                  <a:lnTo>
                    <a:pt x="2968748" y="128016"/>
                  </a:lnTo>
                </a:path>
                <a:path w="3352800" h="594360">
                  <a:moveTo>
                    <a:pt x="3011420" y="128016"/>
                  </a:moveTo>
                  <a:lnTo>
                    <a:pt x="3017516" y="128016"/>
                  </a:lnTo>
                </a:path>
                <a:path w="3352800" h="594360">
                  <a:moveTo>
                    <a:pt x="3054092" y="128016"/>
                  </a:moveTo>
                  <a:lnTo>
                    <a:pt x="3078476" y="128016"/>
                  </a:lnTo>
                </a:path>
                <a:path w="3352800" h="594360">
                  <a:moveTo>
                    <a:pt x="3139436" y="128016"/>
                  </a:moveTo>
                  <a:lnTo>
                    <a:pt x="3169916" y="128016"/>
                  </a:lnTo>
                </a:path>
                <a:path w="3352800" h="594360">
                  <a:moveTo>
                    <a:pt x="3188204" y="128016"/>
                  </a:moveTo>
                  <a:lnTo>
                    <a:pt x="3212588" y="128016"/>
                  </a:lnTo>
                </a:path>
                <a:path w="3352800" h="594360">
                  <a:moveTo>
                    <a:pt x="3230876" y="128016"/>
                  </a:moveTo>
                  <a:lnTo>
                    <a:pt x="3261356" y="128016"/>
                  </a:lnTo>
                </a:path>
                <a:path w="3352800" h="594360">
                  <a:moveTo>
                    <a:pt x="3279644" y="128016"/>
                  </a:moveTo>
                  <a:lnTo>
                    <a:pt x="3304028" y="128016"/>
                  </a:lnTo>
                </a:path>
                <a:path w="3352800" h="594360">
                  <a:moveTo>
                    <a:pt x="329184" y="137160"/>
                  </a:moveTo>
                  <a:lnTo>
                    <a:pt x="335279" y="137160"/>
                  </a:lnTo>
                </a:path>
                <a:path w="3352800" h="594360">
                  <a:moveTo>
                    <a:pt x="377951" y="137160"/>
                  </a:moveTo>
                  <a:lnTo>
                    <a:pt x="445008" y="137160"/>
                  </a:lnTo>
                </a:path>
                <a:path w="3352800" h="594360">
                  <a:moveTo>
                    <a:pt x="463296" y="137160"/>
                  </a:moveTo>
                  <a:lnTo>
                    <a:pt x="524256" y="137160"/>
                  </a:lnTo>
                </a:path>
                <a:path w="3352800" h="594360">
                  <a:moveTo>
                    <a:pt x="554736" y="137160"/>
                  </a:moveTo>
                  <a:lnTo>
                    <a:pt x="615696" y="137160"/>
                  </a:lnTo>
                </a:path>
                <a:path w="3352800" h="594360">
                  <a:moveTo>
                    <a:pt x="664463" y="137160"/>
                  </a:moveTo>
                  <a:lnTo>
                    <a:pt x="670559" y="137160"/>
                  </a:lnTo>
                </a:path>
                <a:path w="3352800" h="594360">
                  <a:moveTo>
                    <a:pt x="713232" y="137160"/>
                  </a:moveTo>
                  <a:lnTo>
                    <a:pt x="780288" y="137160"/>
                  </a:lnTo>
                </a:path>
                <a:path w="3352800" h="594360">
                  <a:moveTo>
                    <a:pt x="798576" y="137160"/>
                  </a:moveTo>
                  <a:lnTo>
                    <a:pt x="859536" y="137160"/>
                  </a:lnTo>
                </a:path>
                <a:path w="3352800" h="594360">
                  <a:moveTo>
                    <a:pt x="926592" y="137160"/>
                  </a:moveTo>
                  <a:lnTo>
                    <a:pt x="950975" y="137160"/>
                  </a:lnTo>
                </a:path>
                <a:path w="3352800" h="594360">
                  <a:moveTo>
                    <a:pt x="999744" y="137160"/>
                  </a:moveTo>
                  <a:lnTo>
                    <a:pt x="1005839" y="137160"/>
                  </a:lnTo>
                </a:path>
                <a:path w="3352800" h="594360">
                  <a:moveTo>
                    <a:pt x="1048512" y="137160"/>
                  </a:moveTo>
                  <a:lnTo>
                    <a:pt x="1115568" y="137160"/>
                  </a:lnTo>
                </a:path>
                <a:path w="3352800" h="594360">
                  <a:moveTo>
                    <a:pt x="1133852" y="137160"/>
                  </a:moveTo>
                  <a:lnTo>
                    <a:pt x="1194812" y="137160"/>
                  </a:lnTo>
                </a:path>
                <a:path w="3352800" h="594360">
                  <a:moveTo>
                    <a:pt x="1225292" y="137160"/>
                  </a:moveTo>
                  <a:lnTo>
                    <a:pt x="1286252" y="137160"/>
                  </a:lnTo>
                </a:path>
                <a:path w="3352800" h="594360">
                  <a:moveTo>
                    <a:pt x="1335020" y="137160"/>
                  </a:moveTo>
                  <a:lnTo>
                    <a:pt x="1341116" y="137160"/>
                  </a:lnTo>
                </a:path>
                <a:path w="3352800" h="594360">
                  <a:moveTo>
                    <a:pt x="1383788" y="137160"/>
                  </a:moveTo>
                  <a:lnTo>
                    <a:pt x="1450844" y="137160"/>
                  </a:lnTo>
                </a:path>
                <a:path w="3352800" h="594360">
                  <a:moveTo>
                    <a:pt x="1469132" y="137160"/>
                  </a:moveTo>
                  <a:lnTo>
                    <a:pt x="1530092" y="137160"/>
                  </a:lnTo>
                </a:path>
                <a:path w="3352800" h="594360">
                  <a:moveTo>
                    <a:pt x="1560572" y="137160"/>
                  </a:moveTo>
                  <a:lnTo>
                    <a:pt x="1621532" y="137160"/>
                  </a:lnTo>
                </a:path>
                <a:path w="3352800" h="594360">
                  <a:moveTo>
                    <a:pt x="1670300" y="137160"/>
                  </a:moveTo>
                  <a:lnTo>
                    <a:pt x="1676396" y="137160"/>
                  </a:lnTo>
                </a:path>
                <a:path w="3352800" h="594360">
                  <a:moveTo>
                    <a:pt x="1719068" y="137160"/>
                  </a:moveTo>
                  <a:lnTo>
                    <a:pt x="1786124" y="137160"/>
                  </a:lnTo>
                </a:path>
                <a:path w="3352800" h="594360">
                  <a:moveTo>
                    <a:pt x="1804412" y="137160"/>
                  </a:moveTo>
                  <a:lnTo>
                    <a:pt x="1865372" y="137160"/>
                  </a:lnTo>
                </a:path>
                <a:path w="3352800" h="594360">
                  <a:moveTo>
                    <a:pt x="1895852" y="137160"/>
                  </a:moveTo>
                  <a:lnTo>
                    <a:pt x="1956812" y="137160"/>
                  </a:lnTo>
                </a:path>
                <a:path w="3352800" h="594360">
                  <a:moveTo>
                    <a:pt x="2005580" y="137160"/>
                  </a:moveTo>
                  <a:lnTo>
                    <a:pt x="2011676" y="137160"/>
                  </a:lnTo>
                </a:path>
                <a:path w="3352800" h="594360">
                  <a:moveTo>
                    <a:pt x="2054348" y="137160"/>
                  </a:moveTo>
                  <a:lnTo>
                    <a:pt x="2121404" y="137160"/>
                  </a:lnTo>
                </a:path>
                <a:path w="3352800" h="594360">
                  <a:moveTo>
                    <a:pt x="2139692" y="137160"/>
                  </a:moveTo>
                  <a:lnTo>
                    <a:pt x="2200652" y="137160"/>
                  </a:lnTo>
                </a:path>
                <a:path w="3352800" h="594360">
                  <a:moveTo>
                    <a:pt x="2231132" y="137160"/>
                  </a:moveTo>
                  <a:lnTo>
                    <a:pt x="2292092" y="137160"/>
                  </a:lnTo>
                </a:path>
                <a:path w="3352800" h="594360">
                  <a:moveTo>
                    <a:pt x="2340860" y="137160"/>
                  </a:moveTo>
                  <a:lnTo>
                    <a:pt x="2346956" y="137160"/>
                  </a:lnTo>
                </a:path>
                <a:path w="3352800" h="594360">
                  <a:moveTo>
                    <a:pt x="2383532" y="137160"/>
                  </a:moveTo>
                  <a:lnTo>
                    <a:pt x="2456684" y="137160"/>
                  </a:lnTo>
                </a:path>
                <a:path w="3352800" h="594360">
                  <a:moveTo>
                    <a:pt x="2474972" y="137160"/>
                  </a:moveTo>
                  <a:lnTo>
                    <a:pt x="2535932" y="137160"/>
                  </a:lnTo>
                </a:path>
                <a:path w="3352800" h="594360">
                  <a:moveTo>
                    <a:pt x="2602988" y="137160"/>
                  </a:moveTo>
                  <a:lnTo>
                    <a:pt x="2627372" y="137160"/>
                  </a:lnTo>
                </a:path>
                <a:path w="3352800" h="594360">
                  <a:moveTo>
                    <a:pt x="2676140" y="137160"/>
                  </a:moveTo>
                  <a:lnTo>
                    <a:pt x="2682236" y="137160"/>
                  </a:lnTo>
                </a:path>
                <a:path w="3352800" h="594360">
                  <a:moveTo>
                    <a:pt x="2718812" y="137160"/>
                  </a:moveTo>
                  <a:lnTo>
                    <a:pt x="2791964" y="137160"/>
                  </a:lnTo>
                </a:path>
                <a:path w="3352800" h="594360">
                  <a:moveTo>
                    <a:pt x="2810252" y="137160"/>
                  </a:moveTo>
                  <a:lnTo>
                    <a:pt x="2871212" y="137160"/>
                  </a:lnTo>
                </a:path>
                <a:path w="3352800" h="594360">
                  <a:moveTo>
                    <a:pt x="2901692" y="137160"/>
                  </a:moveTo>
                  <a:lnTo>
                    <a:pt x="2962652" y="137160"/>
                  </a:lnTo>
                </a:path>
                <a:path w="3352800" h="594360">
                  <a:moveTo>
                    <a:pt x="3011420" y="137160"/>
                  </a:moveTo>
                  <a:lnTo>
                    <a:pt x="3017516" y="137160"/>
                  </a:lnTo>
                </a:path>
                <a:path w="3352800" h="594360">
                  <a:moveTo>
                    <a:pt x="3054092" y="137160"/>
                  </a:moveTo>
                  <a:lnTo>
                    <a:pt x="3127244" y="137160"/>
                  </a:lnTo>
                </a:path>
                <a:path w="3352800" h="594360">
                  <a:moveTo>
                    <a:pt x="3145532" y="137160"/>
                  </a:moveTo>
                  <a:lnTo>
                    <a:pt x="3206492" y="137160"/>
                  </a:lnTo>
                </a:path>
                <a:path w="3352800" h="594360">
                  <a:moveTo>
                    <a:pt x="3236972" y="137160"/>
                  </a:moveTo>
                  <a:lnTo>
                    <a:pt x="3297932" y="137160"/>
                  </a:lnTo>
                </a:path>
                <a:path w="3352800" h="594360">
                  <a:moveTo>
                    <a:pt x="329184" y="146304"/>
                  </a:moveTo>
                  <a:lnTo>
                    <a:pt x="335279" y="146304"/>
                  </a:lnTo>
                </a:path>
                <a:path w="3352800" h="594360">
                  <a:moveTo>
                    <a:pt x="371856" y="146304"/>
                  </a:moveTo>
                  <a:lnTo>
                    <a:pt x="445008" y="146304"/>
                  </a:lnTo>
                </a:path>
                <a:path w="3352800" h="594360">
                  <a:moveTo>
                    <a:pt x="469392" y="146304"/>
                  </a:moveTo>
                  <a:lnTo>
                    <a:pt x="524256" y="146304"/>
                  </a:lnTo>
                </a:path>
                <a:path w="3352800" h="594360">
                  <a:moveTo>
                    <a:pt x="560832" y="146304"/>
                  </a:moveTo>
                  <a:lnTo>
                    <a:pt x="615696" y="146304"/>
                  </a:lnTo>
                </a:path>
                <a:path w="3352800" h="594360">
                  <a:moveTo>
                    <a:pt x="664463" y="146304"/>
                  </a:moveTo>
                  <a:lnTo>
                    <a:pt x="670559" y="146304"/>
                  </a:lnTo>
                </a:path>
                <a:path w="3352800" h="594360">
                  <a:moveTo>
                    <a:pt x="707136" y="146304"/>
                  </a:moveTo>
                  <a:lnTo>
                    <a:pt x="780288" y="146304"/>
                  </a:lnTo>
                </a:path>
                <a:path w="3352800" h="594360">
                  <a:moveTo>
                    <a:pt x="804672" y="146304"/>
                  </a:moveTo>
                  <a:lnTo>
                    <a:pt x="859536" y="146304"/>
                  </a:lnTo>
                </a:path>
                <a:path w="3352800" h="594360">
                  <a:moveTo>
                    <a:pt x="926592" y="146304"/>
                  </a:moveTo>
                  <a:lnTo>
                    <a:pt x="950975" y="146304"/>
                  </a:lnTo>
                </a:path>
                <a:path w="3352800" h="594360">
                  <a:moveTo>
                    <a:pt x="999744" y="146304"/>
                  </a:moveTo>
                  <a:lnTo>
                    <a:pt x="1005839" y="146304"/>
                  </a:lnTo>
                </a:path>
                <a:path w="3352800" h="594360">
                  <a:moveTo>
                    <a:pt x="1042416" y="146304"/>
                  </a:moveTo>
                  <a:lnTo>
                    <a:pt x="1115568" y="146304"/>
                  </a:lnTo>
                </a:path>
                <a:path w="3352800" h="594360">
                  <a:moveTo>
                    <a:pt x="1139948" y="146304"/>
                  </a:moveTo>
                  <a:lnTo>
                    <a:pt x="1194812" y="146304"/>
                  </a:lnTo>
                </a:path>
                <a:path w="3352800" h="594360">
                  <a:moveTo>
                    <a:pt x="1231388" y="146304"/>
                  </a:moveTo>
                  <a:lnTo>
                    <a:pt x="1286252" y="146304"/>
                  </a:lnTo>
                </a:path>
                <a:path w="3352800" h="594360">
                  <a:moveTo>
                    <a:pt x="1335020" y="146304"/>
                  </a:moveTo>
                  <a:lnTo>
                    <a:pt x="1341116" y="146304"/>
                  </a:lnTo>
                </a:path>
                <a:path w="3352800" h="594360">
                  <a:moveTo>
                    <a:pt x="1377692" y="146304"/>
                  </a:moveTo>
                  <a:lnTo>
                    <a:pt x="1450844" y="146304"/>
                  </a:lnTo>
                </a:path>
                <a:path w="3352800" h="594360">
                  <a:moveTo>
                    <a:pt x="1475228" y="146304"/>
                  </a:moveTo>
                  <a:lnTo>
                    <a:pt x="1530092" y="146304"/>
                  </a:lnTo>
                </a:path>
                <a:path w="3352800" h="594360">
                  <a:moveTo>
                    <a:pt x="1566668" y="146304"/>
                  </a:moveTo>
                  <a:lnTo>
                    <a:pt x="1621532" y="146304"/>
                  </a:lnTo>
                </a:path>
                <a:path w="3352800" h="594360">
                  <a:moveTo>
                    <a:pt x="1670300" y="146304"/>
                  </a:moveTo>
                  <a:lnTo>
                    <a:pt x="1676396" y="146304"/>
                  </a:lnTo>
                </a:path>
                <a:path w="3352800" h="594360">
                  <a:moveTo>
                    <a:pt x="1712972" y="146304"/>
                  </a:moveTo>
                  <a:lnTo>
                    <a:pt x="1786124" y="146304"/>
                  </a:lnTo>
                </a:path>
                <a:path w="3352800" h="594360">
                  <a:moveTo>
                    <a:pt x="1810508" y="146304"/>
                  </a:moveTo>
                  <a:lnTo>
                    <a:pt x="1865372" y="146304"/>
                  </a:lnTo>
                </a:path>
                <a:path w="3352800" h="594360">
                  <a:moveTo>
                    <a:pt x="1901948" y="146304"/>
                  </a:moveTo>
                  <a:lnTo>
                    <a:pt x="1956812" y="146304"/>
                  </a:lnTo>
                </a:path>
                <a:path w="3352800" h="594360">
                  <a:moveTo>
                    <a:pt x="2005580" y="146304"/>
                  </a:moveTo>
                  <a:lnTo>
                    <a:pt x="2011676" y="146304"/>
                  </a:lnTo>
                </a:path>
                <a:path w="3352800" h="594360">
                  <a:moveTo>
                    <a:pt x="2048252" y="146304"/>
                  </a:moveTo>
                  <a:lnTo>
                    <a:pt x="2121404" y="146304"/>
                  </a:lnTo>
                </a:path>
                <a:path w="3352800" h="594360">
                  <a:moveTo>
                    <a:pt x="2145788" y="146304"/>
                  </a:moveTo>
                  <a:lnTo>
                    <a:pt x="2200652" y="146304"/>
                  </a:lnTo>
                </a:path>
                <a:path w="3352800" h="594360">
                  <a:moveTo>
                    <a:pt x="2237228" y="146304"/>
                  </a:moveTo>
                  <a:lnTo>
                    <a:pt x="2292092" y="146304"/>
                  </a:lnTo>
                </a:path>
                <a:path w="3352800" h="594360">
                  <a:moveTo>
                    <a:pt x="2340860" y="146304"/>
                  </a:moveTo>
                  <a:lnTo>
                    <a:pt x="2346956" y="146304"/>
                  </a:lnTo>
                </a:path>
                <a:path w="3352800" h="594360">
                  <a:moveTo>
                    <a:pt x="2383532" y="146304"/>
                  </a:moveTo>
                  <a:lnTo>
                    <a:pt x="2456684" y="146304"/>
                  </a:lnTo>
                </a:path>
                <a:path w="3352800" h="594360">
                  <a:moveTo>
                    <a:pt x="2481068" y="146304"/>
                  </a:moveTo>
                  <a:lnTo>
                    <a:pt x="2535932" y="146304"/>
                  </a:lnTo>
                </a:path>
                <a:path w="3352800" h="594360">
                  <a:moveTo>
                    <a:pt x="2602988" y="146304"/>
                  </a:moveTo>
                  <a:lnTo>
                    <a:pt x="2627372" y="146304"/>
                  </a:lnTo>
                </a:path>
                <a:path w="3352800" h="594360">
                  <a:moveTo>
                    <a:pt x="2676140" y="146304"/>
                  </a:moveTo>
                  <a:lnTo>
                    <a:pt x="2682236" y="146304"/>
                  </a:lnTo>
                </a:path>
                <a:path w="3352800" h="594360">
                  <a:moveTo>
                    <a:pt x="2712716" y="146304"/>
                  </a:moveTo>
                  <a:lnTo>
                    <a:pt x="2791964" y="146304"/>
                  </a:lnTo>
                </a:path>
                <a:path w="3352800" h="594360">
                  <a:moveTo>
                    <a:pt x="2816348" y="146304"/>
                  </a:moveTo>
                  <a:lnTo>
                    <a:pt x="2871212" y="146304"/>
                  </a:lnTo>
                </a:path>
                <a:path w="3352800" h="594360">
                  <a:moveTo>
                    <a:pt x="2907788" y="146304"/>
                  </a:moveTo>
                  <a:lnTo>
                    <a:pt x="2962652" y="146304"/>
                  </a:lnTo>
                </a:path>
                <a:path w="3352800" h="594360">
                  <a:moveTo>
                    <a:pt x="3011420" y="146304"/>
                  </a:moveTo>
                  <a:lnTo>
                    <a:pt x="3017516" y="146304"/>
                  </a:lnTo>
                </a:path>
                <a:path w="3352800" h="594360">
                  <a:moveTo>
                    <a:pt x="3047996" y="146304"/>
                  </a:moveTo>
                  <a:lnTo>
                    <a:pt x="3127244" y="146304"/>
                  </a:lnTo>
                </a:path>
                <a:path w="3352800" h="594360">
                  <a:moveTo>
                    <a:pt x="3151628" y="146304"/>
                  </a:moveTo>
                  <a:lnTo>
                    <a:pt x="3206492" y="146304"/>
                  </a:lnTo>
                </a:path>
                <a:path w="3352800" h="594360">
                  <a:moveTo>
                    <a:pt x="3243068" y="146304"/>
                  </a:moveTo>
                  <a:lnTo>
                    <a:pt x="3297932" y="146304"/>
                  </a:lnTo>
                </a:path>
                <a:path w="3352800" h="594360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594360">
                  <a:moveTo>
                    <a:pt x="371856" y="155448"/>
                  </a:moveTo>
                  <a:lnTo>
                    <a:pt x="445008" y="155448"/>
                  </a:lnTo>
                </a:path>
                <a:path w="3352800" h="594360">
                  <a:moveTo>
                    <a:pt x="475488" y="155448"/>
                  </a:moveTo>
                  <a:lnTo>
                    <a:pt x="512064" y="155448"/>
                  </a:lnTo>
                </a:path>
                <a:path w="3352800" h="594360">
                  <a:moveTo>
                    <a:pt x="566928" y="155448"/>
                  </a:moveTo>
                  <a:lnTo>
                    <a:pt x="603504" y="155448"/>
                  </a:lnTo>
                </a:path>
                <a:path w="3352800" h="594360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594360">
                  <a:moveTo>
                    <a:pt x="707136" y="155448"/>
                  </a:moveTo>
                  <a:lnTo>
                    <a:pt x="780288" y="155448"/>
                  </a:lnTo>
                </a:path>
                <a:path w="3352800" h="594360">
                  <a:moveTo>
                    <a:pt x="810768" y="155448"/>
                  </a:moveTo>
                  <a:lnTo>
                    <a:pt x="847344" y="155448"/>
                  </a:lnTo>
                </a:path>
                <a:path w="3352800" h="594360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594360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594360">
                  <a:moveTo>
                    <a:pt x="1042416" y="155448"/>
                  </a:moveTo>
                  <a:lnTo>
                    <a:pt x="1115568" y="155448"/>
                  </a:lnTo>
                </a:path>
                <a:path w="3352800" h="594360">
                  <a:moveTo>
                    <a:pt x="1146044" y="155448"/>
                  </a:moveTo>
                  <a:lnTo>
                    <a:pt x="1182620" y="155448"/>
                  </a:lnTo>
                </a:path>
                <a:path w="3352800" h="594360">
                  <a:moveTo>
                    <a:pt x="1237484" y="155448"/>
                  </a:moveTo>
                  <a:lnTo>
                    <a:pt x="1274060" y="155448"/>
                  </a:lnTo>
                </a:path>
                <a:path w="3352800" h="594360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594360">
                  <a:moveTo>
                    <a:pt x="1377692" y="155448"/>
                  </a:moveTo>
                  <a:lnTo>
                    <a:pt x="1450844" y="155448"/>
                  </a:lnTo>
                </a:path>
                <a:path w="3352800" h="594360">
                  <a:moveTo>
                    <a:pt x="1481324" y="155448"/>
                  </a:moveTo>
                  <a:lnTo>
                    <a:pt x="1517900" y="155448"/>
                  </a:lnTo>
                </a:path>
                <a:path w="3352800" h="594360">
                  <a:moveTo>
                    <a:pt x="1572764" y="155448"/>
                  </a:moveTo>
                  <a:lnTo>
                    <a:pt x="1609340" y="155448"/>
                  </a:lnTo>
                </a:path>
                <a:path w="3352800" h="594360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594360">
                  <a:moveTo>
                    <a:pt x="1712972" y="155448"/>
                  </a:moveTo>
                  <a:lnTo>
                    <a:pt x="1786124" y="155448"/>
                  </a:lnTo>
                </a:path>
                <a:path w="3352800" h="594360">
                  <a:moveTo>
                    <a:pt x="1816604" y="155448"/>
                  </a:moveTo>
                  <a:lnTo>
                    <a:pt x="1853180" y="155448"/>
                  </a:lnTo>
                </a:path>
                <a:path w="3352800" h="594360">
                  <a:moveTo>
                    <a:pt x="1908044" y="155448"/>
                  </a:moveTo>
                  <a:lnTo>
                    <a:pt x="1944620" y="155448"/>
                  </a:lnTo>
                </a:path>
                <a:path w="3352800" h="594360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594360">
                  <a:moveTo>
                    <a:pt x="2048252" y="155448"/>
                  </a:moveTo>
                  <a:lnTo>
                    <a:pt x="2121404" y="155448"/>
                  </a:lnTo>
                </a:path>
                <a:path w="3352800" h="594360">
                  <a:moveTo>
                    <a:pt x="2151884" y="155448"/>
                  </a:moveTo>
                  <a:lnTo>
                    <a:pt x="2188460" y="155448"/>
                  </a:lnTo>
                </a:path>
                <a:path w="3352800" h="594360">
                  <a:moveTo>
                    <a:pt x="2243324" y="155448"/>
                  </a:moveTo>
                  <a:lnTo>
                    <a:pt x="2279900" y="155448"/>
                  </a:lnTo>
                </a:path>
                <a:path w="3352800" h="594360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594360">
                  <a:moveTo>
                    <a:pt x="2383532" y="155448"/>
                  </a:moveTo>
                  <a:lnTo>
                    <a:pt x="2456684" y="155448"/>
                  </a:lnTo>
                </a:path>
                <a:path w="3352800" h="594360">
                  <a:moveTo>
                    <a:pt x="2487164" y="155448"/>
                  </a:moveTo>
                  <a:lnTo>
                    <a:pt x="2523740" y="155448"/>
                  </a:lnTo>
                </a:path>
                <a:path w="3352800" h="594360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594360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594360">
                  <a:moveTo>
                    <a:pt x="2712716" y="155448"/>
                  </a:moveTo>
                  <a:lnTo>
                    <a:pt x="2791964" y="155448"/>
                  </a:lnTo>
                </a:path>
                <a:path w="3352800" h="594360">
                  <a:moveTo>
                    <a:pt x="2822444" y="155448"/>
                  </a:moveTo>
                  <a:lnTo>
                    <a:pt x="2859020" y="155448"/>
                  </a:lnTo>
                </a:path>
                <a:path w="3352800" h="594360">
                  <a:moveTo>
                    <a:pt x="2913884" y="155448"/>
                  </a:moveTo>
                  <a:lnTo>
                    <a:pt x="2950460" y="155448"/>
                  </a:lnTo>
                </a:path>
                <a:path w="3352800" h="594360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594360">
                  <a:moveTo>
                    <a:pt x="3047996" y="155448"/>
                  </a:moveTo>
                  <a:lnTo>
                    <a:pt x="3127244" y="155448"/>
                  </a:lnTo>
                </a:path>
                <a:path w="3352800" h="594360">
                  <a:moveTo>
                    <a:pt x="3157724" y="155448"/>
                  </a:moveTo>
                  <a:lnTo>
                    <a:pt x="3194300" y="155448"/>
                  </a:lnTo>
                </a:path>
                <a:path w="3352800" h="594360">
                  <a:moveTo>
                    <a:pt x="3249164" y="155448"/>
                  </a:moveTo>
                  <a:lnTo>
                    <a:pt x="3285740" y="155448"/>
                  </a:lnTo>
                </a:path>
                <a:path w="3352800" h="594360">
                  <a:moveTo>
                    <a:pt x="329184" y="164592"/>
                  </a:moveTo>
                  <a:lnTo>
                    <a:pt x="335279" y="164592"/>
                  </a:lnTo>
                </a:path>
                <a:path w="3352800" h="594360">
                  <a:moveTo>
                    <a:pt x="664463" y="164592"/>
                  </a:moveTo>
                  <a:lnTo>
                    <a:pt x="670559" y="164592"/>
                  </a:lnTo>
                </a:path>
                <a:path w="3352800" h="594360">
                  <a:moveTo>
                    <a:pt x="999744" y="164592"/>
                  </a:moveTo>
                  <a:lnTo>
                    <a:pt x="1005839" y="164592"/>
                  </a:lnTo>
                </a:path>
                <a:path w="3352800" h="594360">
                  <a:moveTo>
                    <a:pt x="1335020" y="164592"/>
                  </a:moveTo>
                  <a:lnTo>
                    <a:pt x="1341116" y="164592"/>
                  </a:lnTo>
                </a:path>
                <a:path w="3352800" h="594360">
                  <a:moveTo>
                    <a:pt x="1670300" y="164592"/>
                  </a:moveTo>
                  <a:lnTo>
                    <a:pt x="1676396" y="164592"/>
                  </a:lnTo>
                </a:path>
                <a:path w="3352800" h="594360">
                  <a:moveTo>
                    <a:pt x="2005580" y="164592"/>
                  </a:moveTo>
                  <a:lnTo>
                    <a:pt x="2011676" y="164592"/>
                  </a:lnTo>
                </a:path>
                <a:path w="3352800" h="594360">
                  <a:moveTo>
                    <a:pt x="2340860" y="164592"/>
                  </a:moveTo>
                  <a:lnTo>
                    <a:pt x="2346956" y="164592"/>
                  </a:lnTo>
                </a:path>
                <a:path w="3352800" h="594360">
                  <a:moveTo>
                    <a:pt x="2676140" y="164592"/>
                  </a:moveTo>
                  <a:lnTo>
                    <a:pt x="2682236" y="164592"/>
                  </a:lnTo>
                </a:path>
                <a:path w="3352800" h="594360">
                  <a:moveTo>
                    <a:pt x="3011420" y="164592"/>
                  </a:moveTo>
                  <a:lnTo>
                    <a:pt x="3017516" y="164592"/>
                  </a:lnTo>
                </a:path>
                <a:path w="3352800" h="594360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594360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594360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594360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594360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594360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594360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594360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594360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594360">
                  <a:moveTo>
                    <a:pt x="329184" y="182880"/>
                  </a:moveTo>
                  <a:lnTo>
                    <a:pt x="335279" y="182880"/>
                  </a:lnTo>
                </a:path>
                <a:path w="3352800" h="594360">
                  <a:moveTo>
                    <a:pt x="664463" y="182880"/>
                  </a:moveTo>
                  <a:lnTo>
                    <a:pt x="670559" y="182880"/>
                  </a:lnTo>
                </a:path>
                <a:path w="3352800" h="594360">
                  <a:moveTo>
                    <a:pt x="999744" y="182880"/>
                  </a:moveTo>
                  <a:lnTo>
                    <a:pt x="1005839" y="182880"/>
                  </a:lnTo>
                </a:path>
                <a:path w="3352800" h="594360">
                  <a:moveTo>
                    <a:pt x="1335020" y="182880"/>
                  </a:moveTo>
                  <a:lnTo>
                    <a:pt x="1341116" y="182880"/>
                  </a:lnTo>
                </a:path>
                <a:path w="3352800" h="594360">
                  <a:moveTo>
                    <a:pt x="1670300" y="182880"/>
                  </a:moveTo>
                  <a:lnTo>
                    <a:pt x="1676396" y="182880"/>
                  </a:lnTo>
                </a:path>
                <a:path w="3352800" h="594360">
                  <a:moveTo>
                    <a:pt x="2005580" y="182880"/>
                  </a:moveTo>
                  <a:lnTo>
                    <a:pt x="2011676" y="182880"/>
                  </a:lnTo>
                </a:path>
                <a:path w="3352800" h="594360">
                  <a:moveTo>
                    <a:pt x="2340860" y="182880"/>
                  </a:moveTo>
                  <a:lnTo>
                    <a:pt x="2346956" y="182880"/>
                  </a:lnTo>
                </a:path>
                <a:path w="3352800" h="594360">
                  <a:moveTo>
                    <a:pt x="2676140" y="182880"/>
                  </a:moveTo>
                  <a:lnTo>
                    <a:pt x="2682236" y="182880"/>
                  </a:lnTo>
                </a:path>
                <a:path w="3352800" h="594360">
                  <a:moveTo>
                    <a:pt x="3011420" y="182880"/>
                  </a:moveTo>
                  <a:lnTo>
                    <a:pt x="3017516" y="182880"/>
                  </a:lnTo>
                </a:path>
                <a:path w="3352800" h="594360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594360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594360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594360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594360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594360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594360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594360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594360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594360">
                  <a:moveTo>
                    <a:pt x="329184" y="201168"/>
                  </a:moveTo>
                  <a:lnTo>
                    <a:pt x="335279" y="201168"/>
                  </a:lnTo>
                </a:path>
                <a:path w="3352800" h="594360">
                  <a:moveTo>
                    <a:pt x="664463" y="201168"/>
                  </a:moveTo>
                  <a:lnTo>
                    <a:pt x="670559" y="201168"/>
                  </a:lnTo>
                </a:path>
                <a:path w="3352800" h="594360">
                  <a:moveTo>
                    <a:pt x="999744" y="201168"/>
                  </a:moveTo>
                  <a:lnTo>
                    <a:pt x="1005839" y="201168"/>
                  </a:lnTo>
                </a:path>
                <a:path w="3352800" h="594360">
                  <a:moveTo>
                    <a:pt x="1335020" y="201168"/>
                  </a:moveTo>
                  <a:lnTo>
                    <a:pt x="1341116" y="201168"/>
                  </a:lnTo>
                </a:path>
                <a:path w="3352800" h="594360">
                  <a:moveTo>
                    <a:pt x="1670300" y="201168"/>
                  </a:moveTo>
                  <a:lnTo>
                    <a:pt x="1676396" y="201168"/>
                  </a:lnTo>
                </a:path>
                <a:path w="3352800" h="594360">
                  <a:moveTo>
                    <a:pt x="2005580" y="201168"/>
                  </a:moveTo>
                  <a:lnTo>
                    <a:pt x="2011676" y="201168"/>
                  </a:lnTo>
                </a:path>
                <a:path w="3352800" h="594360">
                  <a:moveTo>
                    <a:pt x="2340860" y="201168"/>
                  </a:moveTo>
                  <a:lnTo>
                    <a:pt x="2346956" y="201168"/>
                  </a:lnTo>
                </a:path>
                <a:path w="3352800" h="594360">
                  <a:moveTo>
                    <a:pt x="2676140" y="201168"/>
                  </a:moveTo>
                  <a:lnTo>
                    <a:pt x="2682236" y="201168"/>
                  </a:lnTo>
                </a:path>
                <a:path w="3352800" h="594360">
                  <a:moveTo>
                    <a:pt x="3011420" y="201168"/>
                  </a:moveTo>
                  <a:lnTo>
                    <a:pt x="3017516" y="201168"/>
                  </a:lnTo>
                </a:path>
                <a:path w="3352800" h="594360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594360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594360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594360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594360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594360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594360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594360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594360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594360">
                  <a:moveTo>
                    <a:pt x="329184" y="219456"/>
                  </a:moveTo>
                  <a:lnTo>
                    <a:pt x="335279" y="219456"/>
                  </a:lnTo>
                </a:path>
                <a:path w="3352800" h="594360">
                  <a:moveTo>
                    <a:pt x="664463" y="219456"/>
                  </a:moveTo>
                  <a:lnTo>
                    <a:pt x="670559" y="219456"/>
                  </a:lnTo>
                </a:path>
                <a:path w="3352800" h="594360">
                  <a:moveTo>
                    <a:pt x="999744" y="219456"/>
                  </a:moveTo>
                  <a:lnTo>
                    <a:pt x="1005839" y="219456"/>
                  </a:lnTo>
                </a:path>
                <a:path w="3352800" h="594360">
                  <a:moveTo>
                    <a:pt x="1335020" y="219456"/>
                  </a:moveTo>
                  <a:lnTo>
                    <a:pt x="1341116" y="219456"/>
                  </a:lnTo>
                </a:path>
                <a:path w="3352800" h="594360">
                  <a:moveTo>
                    <a:pt x="1670300" y="219456"/>
                  </a:moveTo>
                  <a:lnTo>
                    <a:pt x="1676396" y="219456"/>
                  </a:lnTo>
                </a:path>
                <a:path w="3352800" h="594360">
                  <a:moveTo>
                    <a:pt x="2005580" y="219456"/>
                  </a:moveTo>
                  <a:lnTo>
                    <a:pt x="2011676" y="219456"/>
                  </a:lnTo>
                </a:path>
                <a:path w="3352800" h="594360">
                  <a:moveTo>
                    <a:pt x="2340860" y="219456"/>
                  </a:moveTo>
                  <a:lnTo>
                    <a:pt x="2346956" y="219456"/>
                  </a:lnTo>
                </a:path>
                <a:path w="3352800" h="594360">
                  <a:moveTo>
                    <a:pt x="2676140" y="219456"/>
                  </a:moveTo>
                  <a:lnTo>
                    <a:pt x="2682236" y="219456"/>
                  </a:lnTo>
                </a:path>
                <a:path w="3352800" h="594360">
                  <a:moveTo>
                    <a:pt x="3011420" y="219456"/>
                  </a:moveTo>
                  <a:lnTo>
                    <a:pt x="3017516" y="219456"/>
                  </a:lnTo>
                </a:path>
                <a:path w="3352800" h="594360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594360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594360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594360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594360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594360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594360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594360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594360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594360">
                  <a:moveTo>
                    <a:pt x="329184" y="237744"/>
                  </a:moveTo>
                  <a:lnTo>
                    <a:pt x="335279" y="237744"/>
                  </a:lnTo>
                </a:path>
                <a:path w="3352800" h="594360">
                  <a:moveTo>
                    <a:pt x="664463" y="237744"/>
                  </a:moveTo>
                  <a:lnTo>
                    <a:pt x="670559" y="237744"/>
                  </a:lnTo>
                </a:path>
                <a:path w="3352800" h="594360">
                  <a:moveTo>
                    <a:pt x="999744" y="237744"/>
                  </a:moveTo>
                  <a:lnTo>
                    <a:pt x="1005839" y="237744"/>
                  </a:lnTo>
                </a:path>
                <a:path w="3352800" h="594360">
                  <a:moveTo>
                    <a:pt x="1335020" y="237744"/>
                  </a:moveTo>
                  <a:lnTo>
                    <a:pt x="1341116" y="237744"/>
                  </a:lnTo>
                </a:path>
                <a:path w="3352800" h="594360">
                  <a:moveTo>
                    <a:pt x="1670300" y="237744"/>
                  </a:moveTo>
                  <a:lnTo>
                    <a:pt x="1676396" y="237744"/>
                  </a:lnTo>
                </a:path>
                <a:path w="3352800" h="594360">
                  <a:moveTo>
                    <a:pt x="2005580" y="237744"/>
                  </a:moveTo>
                  <a:lnTo>
                    <a:pt x="2011676" y="237744"/>
                  </a:lnTo>
                </a:path>
                <a:path w="3352800" h="594360">
                  <a:moveTo>
                    <a:pt x="2340860" y="237744"/>
                  </a:moveTo>
                  <a:lnTo>
                    <a:pt x="2346956" y="237744"/>
                  </a:lnTo>
                </a:path>
                <a:path w="3352800" h="594360">
                  <a:moveTo>
                    <a:pt x="2676140" y="237744"/>
                  </a:moveTo>
                  <a:lnTo>
                    <a:pt x="2682236" y="237744"/>
                  </a:lnTo>
                </a:path>
                <a:path w="3352800" h="594360">
                  <a:moveTo>
                    <a:pt x="3011420" y="237744"/>
                  </a:moveTo>
                  <a:lnTo>
                    <a:pt x="3017516" y="237744"/>
                  </a:lnTo>
                </a:path>
                <a:path w="3352800" h="594360">
                  <a:moveTo>
                    <a:pt x="0" y="246887"/>
                  </a:moveTo>
                  <a:lnTo>
                    <a:pt x="3352800" y="246887"/>
                  </a:lnTo>
                </a:path>
                <a:path w="3352800" h="594360">
                  <a:moveTo>
                    <a:pt x="329184" y="256032"/>
                  </a:moveTo>
                  <a:lnTo>
                    <a:pt x="335279" y="256032"/>
                  </a:lnTo>
                </a:path>
                <a:path w="3352800" h="594360">
                  <a:moveTo>
                    <a:pt x="664463" y="256032"/>
                  </a:moveTo>
                  <a:lnTo>
                    <a:pt x="670559" y="256032"/>
                  </a:lnTo>
                </a:path>
                <a:path w="3352800" h="594360">
                  <a:moveTo>
                    <a:pt x="999744" y="256032"/>
                  </a:moveTo>
                  <a:lnTo>
                    <a:pt x="1005839" y="256032"/>
                  </a:lnTo>
                </a:path>
                <a:path w="3352800" h="594360">
                  <a:moveTo>
                    <a:pt x="1335020" y="256032"/>
                  </a:moveTo>
                  <a:lnTo>
                    <a:pt x="1341116" y="256032"/>
                  </a:lnTo>
                </a:path>
                <a:path w="3352800" h="594360">
                  <a:moveTo>
                    <a:pt x="1670300" y="256032"/>
                  </a:moveTo>
                  <a:lnTo>
                    <a:pt x="1676396" y="256032"/>
                  </a:lnTo>
                </a:path>
                <a:path w="3352800" h="594360">
                  <a:moveTo>
                    <a:pt x="2005580" y="256032"/>
                  </a:moveTo>
                  <a:lnTo>
                    <a:pt x="2011676" y="256032"/>
                  </a:lnTo>
                </a:path>
                <a:path w="3352800" h="594360">
                  <a:moveTo>
                    <a:pt x="2340860" y="256032"/>
                  </a:moveTo>
                  <a:lnTo>
                    <a:pt x="2346956" y="256032"/>
                  </a:lnTo>
                </a:path>
                <a:path w="3352800" h="594360">
                  <a:moveTo>
                    <a:pt x="2676140" y="256032"/>
                  </a:moveTo>
                  <a:lnTo>
                    <a:pt x="2682236" y="256032"/>
                  </a:lnTo>
                </a:path>
                <a:path w="3352800" h="594360">
                  <a:moveTo>
                    <a:pt x="3011420" y="256032"/>
                  </a:moveTo>
                  <a:lnTo>
                    <a:pt x="3017516" y="256032"/>
                  </a:lnTo>
                </a:path>
                <a:path w="3352800" h="594360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594360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594360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594360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594360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594360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594360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594360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594360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594360">
                  <a:moveTo>
                    <a:pt x="3346700" y="265175"/>
                  </a:moveTo>
                  <a:lnTo>
                    <a:pt x="3352796" y="265175"/>
                  </a:lnTo>
                </a:path>
                <a:path w="3352800" h="594360">
                  <a:moveTo>
                    <a:pt x="329184" y="274320"/>
                  </a:moveTo>
                  <a:lnTo>
                    <a:pt x="335279" y="274320"/>
                  </a:lnTo>
                </a:path>
                <a:path w="3352800" h="594360">
                  <a:moveTo>
                    <a:pt x="664463" y="274320"/>
                  </a:moveTo>
                  <a:lnTo>
                    <a:pt x="670559" y="274320"/>
                  </a:lnTo>
                </a:path>
                <a:path w="3352800" h="594360">
                  <a:moveTo>
                    <a:pt x="999744" y="274320"/>
                  </a:moveTo>
                  <a:lnTo>
                    <a:pt x="1005839" y="274320"/>
                  </a:lnTo>
                </a:path>
                <a:path w="3352800" h="594360">
                  <a:moveTo>
                    <a:pt x="1335020" y="274320"/>
                  </a:moveTo>
                  <a:lnTo>
                    <a:pt x="1341116" y="274320"/>
                  </a:lnTo>
                </a:path>
                <a:path w="3352800" h="594360">
                  <a:moveTo>
                    <a:pt x="1670300" y="274320"/>
                  </a:moveTo>
                  <a:lnTo>
                    <a:pt x="1676396" y="274320"/>
                  </a:lnTo>
                </a:path>
                <a:path w="3352800" h="594360">
                  <a:moveTo>
                    <a:pt x="2005580" y="274320"/>
                  </a:moveTo>
                  <a:lnTo>
                    <a:pt x="2011676" y="274320"/>
                  </a:lnTo>
                </a:path>
                <a:path w="3352800" h="594360">
                  <a:moveTo>
                    <a:pt x="2340860" y="274320"/>
                  </a:moveTo>
                  <a:lnTo>
                    <a:pt x="2346956" y="274320"/>
                  </a:lnTo>
                </a:path>
                <a:path w="3352800" h="594360">
                  <a:moveTo>
                    <a:pt x="2676140" y="274320"/>
                  </a:moveTo>
                  <a:lnTo>
                    <a:pt x="2682236" y="274320"/>
                  </a:lnTo>
                </a:path>
                <a:path w="3352800" h="594360">
                  <a:moveTo>
                    <a:pt x="3011420" y="274320"/>
                  </a:moveTo>
                  <a:lnTo>
                    <a:pt x="3017516" y="274320"/>
                  </a:lnTo>
                </a:path>
                <a:path w="3352800" h="594360">
                  <a:moveTo>
                    <a:pt x="3346700" y="274320"/>
                  </a:moveTo>
                  <a:lnTo>
                    <a:pt x="3352796" y="274320"/>
                  </a:lnTo>
                </a:path>
                <a:path w="3352800" h="594360">
                  <a:moveTo>
                    <a:pt x="329184" y="283464"/>
                  </a:moveTo>
                  <a:lnTo>
                    <a:pt x="335279" y="283464"/>
                  </a:lnTo>
                </a:path>
                <a:path w="3352800" h="594360">
                  <a:moveTo>
                    <a:pt x="664463" y="283464"/>
                  </a:moveTo>
                  <a:lnTo>
                    <a:pt x="670559" y="283464"/>
                  </a:lnTo>
                </a:path>
                <a:path w="3352800" h="594360">
                  <a:moveTo>
                    <a:pt x="999744" y="283464"/>
                  </a:moveTo>
                  <a:lnTo>
                    <a:pt x="1005839" y="283464"/>
                  </a:lnTo>
                </a:path>
                <a:path w="3352800" h="594360">
                  <a:moveTo>
                    <a:pt x="1335020" y="283464"/>
                  </a:moveTo>
                  <a:lnTo>
                    <a:pt x="1341116" y="283464"/>
                  </a:lnTo>
                </a:path>
                <a:path w="3352800" h="594360">
                  <a:moveTo>
                    <a:pt x="1670300" y="283464"/>
                  </a:moveTo>
                  <a:lnTo>
                    <a:pt x="1676396" y="283464"/>
                  </a:lnTo>
                </a:path>
                <a:path w="3352800" h="594360">
                  <a:moveTo>
                    <a:pt x="2005580" y="283464"/>
                  </a:moveTo>
                  <a:lnTo>
                    <a:pt x="2011676" y="283464"/>
                  </a:lnTo>
                </a:path>
                <a:path w="3352800" h="594360">
                  <a:moveTo>
                    <a:pt x="2340860" y="283464"/>
                  </a:moveTo>
                  <a:lnTo>
                    <a:pt x="2346956" y="283464"/>
                  </a:lnTo>
                </a:path>
                <a:path w="3352800" h="594360">
                  <a:moveTo>
                    <a:pt x="2676140" y="283464"/>
                  </a:moveTo>
                  <a:lnTo>
                    <a:pt x="2682236" y="283464"/>
                  </a:lnTo>
                </a:path>
                <a:path w="3352800" h="594360">
                  <a:moveTo>
                    <a:pt x="3011420" y="283464"/>
                  </a:moveTo>
                  <a:lnTo>
                    <a:pt x="3017516" y="283464"/>
                  </a:lnTo>
                </a:path>
                <a:path w="3352800" h="594360">
                  <a:moveTo>
                    <a:pt x="3346700" y="283464"/>
                  </a:moveTo>
                  <a:lnTo>
                    <a:pt x="3352796" y="283464"/>
                  </a:lnTo>
                </a:path>
                <a:path w="3352800" h="594360">
                  <a:moveTo>
                    <a:pt x="329184" y="292608"/>
                  </a:moveTo>
                  <a:lnTo>
                    <a:pt x="335279" y="292608"/>
                  </a:lnTo>
                </a:path>
                <a:path w="3352800" h="594360">
                  <a:moveTo>
                    <a:pt x="664463" y="292608"/>
                  </a:moveTo>
                  <a:lnTo>
                    <a:pt x="670559" y="292608"/>
                  </a:lnTo>
                </a:path>
                <a:path w="3352800" h="594360">
                  <a:moveTo>
                    <a:pt x="999744" y="292608"/>
                  </a:moveTo>
                  <a:lnTo>
                    <a:pt x="1005839" y="292608"/>
                  </a:lnTo>
                </a:path>
                <a:path w="3352800" h="594360">
                  <a:moveTo>
                    <a:pt x="1335020" y="292608"/>
                  </a:moveTo>
                  <a:lnTo>
                    <a:pt x="1341116" y="292608"/>
                  </a:lnTo>
                </a:path>
                <a:path w="3352800" h="594360">
                  <a:moveTo>
                    <a:pt x="1670300" y="292608"/>
                  </a:moveTo>
                  <a:lnTo>
                    <a:pt x="1676396" y="292608"/>
                  </a:lnTo>
                </a:path>
                <a:path w="3352800" h="594360">
                  <a:moveTo>
                    <a:pt x="2005580" y="292608"/>
                  </a:moveTo>
                  <a:lnTo>
                    <a:pt x="2011676" y="292608"/>
                  </a:lnTo>
                </a:path>
                <a:path w="3352800" h="594360">
                  <a:moveTo>
                    <a:pt x="2340860" y="292608"/>
                  </a:moveTo>
                  <a:lnTo>
                    <a:pt x="2346956" y="292608"/>
                  </a:lnTo>
                </a:path>
                <a:path w="3352800" h="594360">
                  <a:moveTo>
                    <a:pt x="2676140" y="292608"/>
                  </a:moveTo>
                  <a:lnTo>
                    <a:pt x="2682236" y="292608"/>
                  </a:lnTo>
                </a:path>
                <a:path w="3352800" h="594360">
                  <a:moveTo>
                    <a:pt x="3011420" y="292608"/>
                  </a:moveTo>
                  <a:lnTo>
                    <a:pt x="3017516" y="292608"/>
                  </a:lnTo>
                </a:path>
                <a:path w="3352800" h="594360">
                  <a:moveTo>
                    <a:pt x="329184" y="301752"/>
                  </a:moveTo>
                  <a:lnTo>
                    <a:pt x="335279" y="301752"/>
                  </a:lnTo>
                </a:path>
                <a:path w="3352800" h="594360">
                  <a:moveTo>
                    <a:pt x="664463" y="301752"/>
                  </a:moveTo>
                  <a:lnTo>
                    <a:pt x="670559" y="301752"/>
                  </a:lnTo>
                </a:path>
                <a:path w="3352800" h="594360">
                  <a:moveTo>
                    <a:pt x="999744" y="301752"/>
                  </a:moveTo>
                  <a:lnTo>
                    <a:pt x="1005839" y="301752"/>
                  </a:lnTo>
                </a:path>
                <a:path w="3352800" h="594360">
                  <a:moveTo>
                    <a:pt x="1335020" y="301752"/>
                  </a:moveTo>
                  <a:lnTo>
                    <a:pt x="1341116" y="301752"/>
                  </a:lnTo>
                </a:path>
                <a:path w="3352800" h="594360">
                  <a:moveTo>
                    <a:pt x="1670300" y="301752"/>
                  </a:moveTo>
                  <a:lnTo>
                    <a:pt x="1676396" y="301752"/>
                  </a:lnTo>
                </a:path>
                <a:path w="3352800" h="594360">
                  <a:moveTo>
                    <a:pt x="2005580" y="301752"/>
                  </a:moveTo>
                  <a:lnTo>
                    <a:pt x="2011676" y="301752"/>
                  </a:lnTo>
                </a:path>
                <a:path w="3352800" h="594360">
                  <a:moveTo>
                    <a:pt x="2340860" y="301752"/>
                  </a:moveTo>
                  <a:lnTo>
                    <a:pt x="2346956" y="301752"/>
                  </a:lnTo>
                </a:path>
                <a:path w="3352800" h="594360">
                  <a:moveTo>
                    <a:pt x="2676140" y="301752"/>
                  </a:moveTo>
                  <a:lnTo>
                    <a:pt x="2682236" y="301752"/>
                  </a:lnTo>
                </a:path>
                <a:path w="3352800" h="594360">
                  <a:moveTo>
                    <a:pt x="3011420" y="301752"/>
                  </a:moveTo>
                  <a:lnTo>
                    <a:pt x="3017516" y="301752"/>
                  </a:lnTo>
                </a:path>
                <a:path w="3352800" h="594360">
                  <a:moveTo>
                    <a:pt x="3346700" y="301752"/>
                  </a:moveTo>
                  <a:lnTo>
                    <a:pt x="3352796" y="301752"/>
                  </a:lnTo>
                </a:path>
                <a:path w="3352800" h="594360">
                  <a:moveTo>
                    <a:pt x="329184" y="310896"/>
                  </a:moveTo>
                  <a:lnTo>
                    <a:pt x="335279" y="310896"/>
                  </a:lnTo>
                </a:path>
                <a:path w="3352800" h="594360">
                  <a:moveTo>
                    <a:pt x="664463" y="310896"/>
                  </a:moveTo>
                  <a:lnTo>
                    <a:pt x="670559" y="310896"/>
                  </a:lnTo>
                </a:path>
                <a:path w="3352800" h="594360">
                  <a:moveTo>
                    <a:pt x="999744" y="310896"/>
                  </a:moveTo>
                  <a:lnTo>
                    <a:pt x="1005839" y="310896"/>
                  </a:lnTo>
                </a:path>
                <a:path w="3352800" h="594360">
                  <a:moveTo>
                    <a:pt x="1335020" y="310896"/>
                  </a:moveTo>
                  <a:lnTo>
                    <a:pt x="1341116" y="310896"/>
                  </a:lnTo>
                </a:path>
                <a:path w="3352800" h="594360">
                  <a:moveTo>
                    <a:pt x="1670300" y="310896"/>
                  </a:moveTo>
                  <a:lnTo>
                    <a:pt x="1676396" y="310896"/>
                  </a:lnTo>
                </a:path>
                <a:path w="3352800" h="594360">
                  <a:moveTo>
                    <a:pt x="2005580" y="310896"/>
                  </a:moveTo>
                  <a:lnTo>
                    <a:pt x="2011676" y="310896"/>
                  </a:lnTo>
                </a:path>
                <a:path w="3352800" h="594360">
                  <a:moveTo>
                    <a:pt x="2340860" y="310896"/>
                  </a:moveTo>
                  <a:lnTo>
                    <a:pt x="2346956" y="310896"/>
                  </a:lnTo>
                </a:path>
                <a:path w="3352800" h="594360">
                  <a:moveTo>
                    <a:pt x="2676140" y="310896"/>
                  </a:moveTo>
                  <a:lnTo>
                    <a:pt x="2682236" y="310896"/>
                  </a:lnTo>
                </a:path>
                <a:path w="3352800" h="594360">
                  <a:moveTo>
                    <a:pt x="3011420" y="310896"/>
                  </a:moveTo>
                  <a:lnTo>
                    <a:pt x="3017516" y="310896"/>
                  </a:lnTo>
                </a:path>
                <a:path w="3352800" h="594360">
                  <a:moveTo>
                    <a:pt x="3346700" y="310896"/>
                  </a:moveTo>
                  <a:lnTo>
                    <a:pt x="3352796" y="310896"/>
                  </a:lnTo>
                </a:path>
                <a:path w="3352800" h="594360">
                  <a:moveTo>
                    <a:pt x="329184" y="320040"/>
                  </a:moveTo>
                  <a:lnTo>
                    <a:pt x="335279" y="320040"/>
                  </a:lnTo>
                </a:path>
                <a:path w="3352800" h="594360">
                  <a:moveTo>
                    <a:pt x="664463" y="320040"/>
                  </a:moveTo>
                  <a:lnTo>
                    <a:pt x="670559" y="320040"/>
                  </a:lnTo>
                </a:path>
                <a:path w="3352800" h="594360">
                  <a:moveTo>
                    <a:pt x="999744" y="320040"/>
                  </a:moveTo>
                  <a:lnTo>
                    <a:pt x="1005839" y="320040"/>
                  </a:lnTo>
                </a:path>
                <a:path w="3352800" h="594360">
                  <a:moveTo>
                    <a:pt x="1335020" y="320040"/>
                  </a:moveTo>
                  <a:lnTo>
                    <a:pt x="1341116" y="320040"/>
                  </a:lnTo>
                </a:path>
                <a:path w="3352800" h="594360">
                  <a:moveTo>
                    <a:pt x="1670300" y="320040"/>
                  </a:moveTo>
                  <a:lnTo>
                    <a:pt x="1676396" y="320040"/>
                  </a:lnTo>
                </a:path>
                <a:path w="3352800" h="594360">
                  <a:moveTo>
                    <a:pt x="2005580" y="320040"/>
                  </a:moveTo>
                  <a:lnTo>
                    <a:pt x="2011676" y="320040"/>
                  </a:lnTo>
                </a:path>
                <a:path w="3352800" h="594360">
                  <a:moveTo>
                    <a:pt x="2340860" y="320040"/>
                  </a:moveTo>
                  <a:lnTo>
                    <a:pt x="2346956" y="320040"/>
                  </a:lnTo>
                </a:path>
                <a:path w="3352800" h="594360">
                  <a:moveTo>
                    <a:pt x="2676140" y="320040"/>
                  </a:moveTo>
                  <a:lnTo>
                    <a:pt x="2682236" y="320040"/>
                  </a:lnTo>
                </a:path>
                <a:path w="3352800" h="594360">
                  <a:moveTo>
                    <a:pt x="3011420" y="320040"/>
                  </a:moveTo>
                  <a:lnTo>
                    <a:pt x="3017516" y="320040"/>
                  </a:lnTo>
                </a:path>
                <a:path w="3352800" h="594360">
                  <a:moveTo>
                    <a:pt x="60960" y="329184"/>
                  </a:moveTo>
                  <a:lnTo>
                    <a:pt x="97536" y="329184"/>
                  </a:lnTo>
                </a:path>
                <a:path w="3352800" h="594360">
                  <a:moveTo>
                    <a:pt x="134112" y="329184"/>
                  </a:moveTo>
                  <a:lnTo>
                    <a:pt x="195072" y="329184"/>
                  </a:lnTo>
                </a:path>
                <a:path w="3352800" h="594360">
                  <a:moveTo>
                    <a:pt x="225551" y="329184"/>
                  </a:moveTo>
                  <a:lnTo>
                    <a:pt x="286512" y="329184"/>
                  </a:lnTo>
                </a:path>
                <a:path w="3352800" h="594360">
                  <a:moveTo>
                    <a:pt x="329184" y="329184"/>
                  </a:moveTo>
                  <a:lnTo>
                    <a:pt x="335279" y="329184"/>
                  </a:lnTo>
                </a:path>
                <a:path w="3352800" h="594360">
                  <a:moveTo>
                    <a:pt x="396240" y="329184"/>
                  </a:moveTo>
                  <a:lnTo>
                    <a:pt x="426720" y="329184"/>
                  </a:lnTo>
                </a:path>
                <a:path w="3352800" h="594360">
                  <a:moveTo>
                    <a:pt x="499872" y="329184"/>
                  </a:moveTo>
                  <a:lnTo>
                    <a:pt x="524255" y="329184"/>
                  </a:lnTo>
                </a:path>
                <a:path w="3352800" h="594360">
                  <a:moveTo>
                    <a:pt x="591312" y="329184"/>
                  </a:moveTo>
                  <a:lnTo>
                    <a:pt x="615695" y="329184"/>
                  </a:lnTo>
                </a:path>
                <a:path w="3352800" h="594360">
                  <a:moveTo>
                    <a:pt x="664463" y="329184"/>
                  </a:moveTo>
                  <a:lnTo>
                    <a:pt x="670559" y="329184"/>
                  </a:lnTo>
                </a:path>
                <a:path w="3352800" h="594360">
                  <a:moveTo>
                    <a:pt x="731519" y="329184"/>
                  </a:moveTo>
                  <a:lnTo>
                    <a:pt x="762000" y="329184"/>
                  </a:lnTo>
                </a:path>
                <a:path w="3352800" h="594360">
                  <a:moveTo>
                    <a:pt x="804672" y="329184"/>
                  </a:moveTo>
                  <a:lnTo>
                    <a:pt x="865632" y="329184"/>
                  </a:lnTo>
                </a:path>
                <a:path w="3352800" h="594360">
                  <a:moveTo>
                    <a:pt x="926592" y="329184"/>
                  </a:moveTo>
                  <a:lnTo>
                    <a:pt x="950975" y="329184"/>
                  </a:lnTo>
                </a:path>
                <a:path w="3352800" h="594360">
                  <a:moveTo>
                    <a:pt x="999744" y="329184"/>
                  </a:moveTo>
                  <a:lnTo>
                    <a:pt x="1005839" y="329184"/>
                  </a:lnTo>
                </a:path>
                <a:path w="3352800" h="594360">
                  <a:moveTo>
                    <a:pt x="1066800" y="329184"/>
                  </a:moveTo>
                  <a:lnTo>
                    <a:pt x="1097280" y="329184"/>
                  </a:lnTo>
                </a:path>
                <a:path w="3352800" h="594360">
                  <a:moveTo>
                    <a:pt x="1139948" y="329184"/>
                  </a:moveTo>
                  <a:lnTo>
                    <a:pt x="1200908" y="329184"/>
                  </a:lnTo>
                </a:path>
                <a:path w="3352800" h="594360">
                  <a:moveTo>
                    <a:pt x="1231388" y="329184"/>
                  </a:moveTo>
                  <a:lnTo>
                    <a:pt x="1292348" y="329184"/>
                  </a:lnTo>
                </a:path>
                <a:path w="3352800" h="594360">
                  <a:moveTo>
                    <a:pt x="1335020" y="329184"/>
                  </a:moveTo>
                  <a:lnTo>
                    <a:pt x="1341116" y="329184"/>
                  </a:lnTo>
                </a:path>
                <a:path w="3352800" h="594360">
                  <a:moveTo>
                    <a:pt x="1402076" y="329184"/>
                  </a:moveTo>
                  <a:lnTo>
                    <a:pt x="1432556" y="329184"/>
                  </a:lnTo>
                </a:path>
                <a:path w="3352800" h="594360">
                  <a:moveTo>
                    <a:pt x="1475228" y="329184"/>
                  </a:moveTo>
                  <a:lnTo>
                    <a:pt x="1536188" y="329184"/>
                  </a:lnTo>
                </a:path>
                <a:path w="3352800" h="594360">
                  <a:moveTo>
                    <a:pt x="1566668" y="329184"/>
                  </a:moveTo>
                  <a:lnTo>
                    <a:pt x="1627628" y="329184"/>
                  </a:lnTo>
                </a:path>
                <a:path w="3352800" h="594360">
                  <a:moveTo>
                    <a:pt x="1670300" y="329184"/>
                  </a:moveTo>
                  <a:lnTo>
                    <a:pt x="1676396" y="329184"/>
                  </a:lnTo>
                </a:path>
                <a:path w="3352800" h="594360">
                  <a:moveTo>
                    <a:pt x="1731260" y="329184"/>
                  </a:moveTo>
                  <a:lnTo>
                    <a:pt x="1767836" y="329184"/>
                  </a:lnTo>
                </a:path>
                <a:path w="3352800" h="594360">
                  <a:moveTo>
                    <a:pt x="1810508" y="329184"/>
                  </a:moveTo>
                  <a:lnTo>
                    <a:pt x="1871468" y="329184"/>
                  </a:lnTo>
                </a:path>
                <a:path w="3352800" h="594360">
                  <a:moveTo>
                    <a:pt x="1901948" y="329184"/>
                  </a:moveTo>
                  <a:lnTo>
                    <a:pt x="1962908" y="329184"/>
                  </a:lnTo>
                </a:path>
                <a:path w="3352800" h="594360">
                  <a:moveTo>
                    <a:pt x="2005580" y="329184"/>
                  </a:moveTo>
                  <a:lnTo>
                    <a:pt x="2011676" y="329184"/>
                  </a:lnTo>
                </a:path>
                <a:path w="3352800" h="594360">
                  <a:moveTo>
                    <a:pt x="2066540" y="329184"/>
                  </a:moveTo>
                  <a:lnTo>
                    <a:pt x="2103116" y="329184"/>
                  </a:lnTo>
                </a:path>
                <a:path w="3352800" h="594360">
                  <a:moveTo>
                    <a:pt x="2145788" y="329184"/>
                  </a:moveTo>
                  <a:lnTo>
                    <a:pt x="2206748" y="329184"/>
                  </a:lnTo>
                </a:path>
                <a:path w="3352800" h="594360">
                  <a:moveTo>
                    <a:pt x="2237228" y="329184"/>
                  </a:moveTo>
                  <a:lnTo>
                    <a:pt x="2298188" y="329184"/>
                  </a:lnTo>
                </a:path>
                <a:path w="3352800" h="594360">
                  <a:moveTo>
                    <a:pt x="2340860" y="329184"/>
                  </a:moveTo>
                  <a:lnTo>
                    <a:pt x="2346956" y="329184"/>
                  </a:lnTo>
                </a:path>
                <a:path w="3352800" h="594360">
                  <a:moveTo>
                    <a:pt x="2401820" y="329184"/>
                  </a:moveTo>
                  <a:lnTo>
                    <a:pt x="2438396" y="329184"/>
                  </a:lnTo>
                </a:path>
                <a:path w="3352800" h="594360">
                  <a:moveTo>
                    <a:pt x="2481068" y="329184"/>
                  </a:moveTo>
                  <a:lnTo>
                    <a:pt x="2542028" y="329184"/>
                  </a:lnTo>
                </a:path>
                <a:path w="3352800" h="594360">
                  <a:moveTo>
                    <a:pt x="2602988" y="329184"/>
                  </a:moveTo>
                  <a:lnTo>
                    <a:pt x="2627372" y="329184"/>
                  </a:lnTo>
                </a:path>
                <a:path w="3352800" h="594360">
                  <a:moveTo>
                    <a:pt x="2676140" y="329184"/>
                  </a:moveTo>
                  <a:lnTo>
                    <a:pt x="2682236" y="329184"/>
                  </a:lnTo>
                </a:path>
                <a:path w="3352800" h="594360">
                  <a:moveTo>
                    <a:pt x="2737100" y="329184"/>
                  </a:moveTo>
                  <a:lnTo>
                    <a:pt x="2773676" y="329184"/>
                  </a:lnTo>
                </a:path>
                <a:path w="3352800" h="594360">
                  <a:moveTo>
                    <a:pt x="2846828" y="329184"/>
                  </a:moveTo>
                  <a:lnTo>
                    <a:pt x="2871212" y="329184"/>
                  </a:lnTo>
                </a:path>
                <a:path w="3352800" h="594360">
                  <a:moveTo>
                    <a:pt x="2938268" y="329184"/>
                  </a:moveTo>
                  <a:lnTo>
                    <a:pt x="2962652" y="329184"/>
                  </a:lnTo>
                </a:path>
                <a:path w="3352800" h="594360">
                  <a:moveTo>
                    <a:pt x="3011420" y="329184"/>
                  </a:moveTo>
                  <a:lnTo>
                    <a:pt x="3017516" y="329184"/>
                  </a:lnTo>
                </a:path>
                <a:path w="3352800" h="594360">
                  <a:moveTo>
                    <a:pt x="3072380" y="329184"/>
                  </a:moveTo>
                  <a:lnTo>
                    <a:pt x="3108956" y="329184"/>
                  </a:lnTo>
                </a:path>
                <a:path w="3352800" h="594360">
                  <a:moveTo>
                    <a:pt x="3151628" y="329184"/>
                  </a:moveTo>
                  <a:lnTo>
                    <a:pt x="3212588" y="329184"/>
                  </a:lnTo>
                </a:path>
                <a:path w="3352800" h="594360">
                  <a:moveTo>
                    <a:pt x="3243068" y="329184"/>
                  </a:moveTo>
                  <a:lnTo>
                    <a:pt x="3304028" y="329184"/>
                  </a:lnTo>
                </a:path>
                <a:path w="3352800" h="594360">
                  <a:moveTo>
                    <a:pt x="3346700" y="329184"/>
                  </a:moveTo>
                  <a:lnTo>
                    <a:pt x="3352796" y="329184"/>
                  </a:lnTo>
                </a:path>
                <a:path w="3352800" h="594360">
                  <a:moveTo>
                    <a:pt x="48768" y="338328"/>
                  </a:moveTo>
                  <a:lnTo>
                    <a:pt x="97535" y="338328"/>
                  </a:lnTo>
                </a:path>
                <a:path w="3352800" h="594360">
                  <a:moveTo>
                    <a:pt x="134112" y="338328"/>
                  </a:moveTo>
                  <a:lnTo>
                    <a:pt x="195072" y="338328"/>
                  </a:lnTo>
                </a:path>
                <a:path w="3352800" h="594360">
                  <a:moveTo>
                    <a:pt x="225551" y="338328"/>
                  </a:moveTo>
                  <a:lnTo>
                    <a:pt x="286512" y="338328"/>
                  </a:lnTo>
                </a:path>
                <a:path w="3352800" h="594360">
                  <a:moveTo>
                    <a:pt x="329184" y="338328"/>
                  </a:moveTo>
                  <a:lnTo>
                    <a:pt x="335279" y="338328"/>
                  </a:lnTo>
                </a:path>
                <a:path w="3352800" h="594360">
                  <a:moveTo>
                    <a:pt x="384048" y="338328"/>
                  </a:moveTo>
                  <a:lnTo>
                    <a:pt x="432815" y="338328"/>
                  </a:lnTo>
                </a:path>
                <a:path w="3352800" h="594360">
                  <a:moveTo>
                    <a:pt x="499872" y="338328"/>
                  </a:moveTo>
                  <a:lnTo>
                    <a:pt x="524255" y="338328"/>
                  </a:lnTo>
                </a:path>
                <a:path w="3352800" h="594360">
                  <a:moveTo>
                    <a:pt x="591312" y="338328"/>
                  </a:moveTo>
                  <a:lnTo>
                    <a:pt x="615695" y="338328"/>
                  </a:lnTo>
                </a:path>
                <a:path w="3352800" h="594360">
                  <a:moveTo>
                    <a:pt x="664463" y="338328"/>
                  </a:moveTo>
                  <a:lnTo>
                    <a:pt x="670559" y="338328"/>
                  </a:lnTo>
                </a:path>
                <a:path w="3352800" h="594360">
                  <a:moveTo>
                    <a:pt x="719328" y="338328"/>
                  </a:moveTo>
                  <a:lnTo>
                    <a:pt x="768095" y="338328"/>
                  </a:lnTo>
                </a:path>
                <a:path w="3352800" h="594360">
                  <a:moveTo>
                    <a:pt x="804672" y="338328"/>
                  </a:moveTo>
                  <a:lnTo>
                    <a:pt x="865632" y="338328"/>
                  </a:lnTo>
                </a:path>
                <a:path w="3352800" h="594360">
                  <a:moveTo>
                    <a:pt x="926592" y="338328"/>
                  </a:moveTo>
                  <a:lnTo>
                    <a:pt x="950975" y="338328"/>
                  </a:lnTo>
                </a:path>
                <a:path w="3352800" h="594360">
                  <a:moveTo>
                    <a:pt x="999744" y="338328"/>
                  </a:moveTo>
                  <a:lnTo>
                    <a:pt x="1005839" y="338328"/>
                  </a:lnTo>
                </a:path>
                <a:path w="3352800" h="594360">
                  <a:moveTo>
                    <a:pt x="1054608" y="338328"/>
                  </a:moveTo>
                  <a:lnTo>
                    <a:pt x="1103375" y="338328"/>
                  </a:lnTo>
                </a:path>
                <a:path w="3352800" h="594360">
                  <a:moveTo>
                    <a:pt x="1139948" y="338328"/>
                  </a:moveTo>
                  <a:lnTo>
                    <a:pt x="1200908" y="338328"/>
                  </a:lnTo>
                </a:path>
                <a:path w="3352800" h="594360">
                  <a:moveTo>
                    <a:pt x="1231388" y="338328"/>
                  </a:moveTo>
                  <a:lnTo>
                    <a:pt x="1292348" y="338328"/>
                  </a:lnTo>
                </a:path>
                <a:path w="3352800" h="594360">
                  <a:moveTo>
                    <a:pt x="1335020" y="338328"/>
                  </a:moveTo>
                  <a:lnTo>
                    <a:pt x="1341116" y="338328"/>
                  </a:lnTo>
                </a:path>
                <a:path w="3352800" h="594360">
                  <a:moveTo>
                    <a:pt x="1389884" y="338328"/>
                  </a:moveTo>
                  <a:lnTo>
                    <a:pt x="1438652" y="338328"/>
                  </a:lnTo>
                </a:path>
                <a:path w="3352800" h="594360">
                  <a:moveTo>
                    <a:pt x="1475228" y="338328"/>
                  </a:moveTo>
                  <a:lnTo>
                    <a:pt x="1536188" y="338328"/>
                  </a:lnTo>
                </a:path>
                <a:path w="3352800" h="594360">
                  <a:moveTo>
                    <a:pt x="1566668" y="338328"/>
                  </a:moveTo>
                  <a:lnTo>
                    <a:pt x="1627628" y="338328"/>
                  </a:lnTo>
                </a:path>
                <a:path w="3352800" h="594360">
                  <a:moveTo>
                    <a:pt x="1670300" y="338328"/>
                  </a:moveTo>
                  <a:lnTo>
                    <a:pt x="1676396" y="338328"/>
                  </a:lnTo>
                </a:path>
                <a:path w="3352800" h="594360">
                  <a:moveTo>
                    <a:pt x="1725164" y="338328"/>
                  </a:moveTo>
                  <a:lnTo>
                    <a:pt x="1773932" y="338328"/>
                  </a:lnTo>
                </a:path>
                <a:path w="3352800" h="594360">
                  <a:moveTo>
                    <a:pt x="1810508" y="338328"/>
                  </a:moveTo>
                  <a:lnTo>
                    <a:pt x="1871468" y="338328"/>
                  </a:lnTo>
                </a:path>
                <a:path w="3352800" h="594360">
                  <a:moveTo>
                    <a:pt x="1901948" y="338328"/>
                  </a:moveTo>
                  <a:lnTo>
                    <a:pt x="1962908" y="338328"/>
                  </a:lnTo>
                </a:path>
                <a:path w="3352800" h="594360">
                  <a:moveTo>
                    <a:pt x="2005580" y="338328"/>
                  </a:moveTo>
                  <a:lnTo>
                    <a:pt x="2011676" y="338328"/>
                  </a:lnTo>
                </a:path>
                <a:path w="3352800" h="594360">
                  <a:moveTo>
                    <a:pt x="2054348" y="338328"/>
                  </a:moveTo>
                  <a:lnTo>
                    <a:pt x="2109212" y="338328"/>
                  </a:lnTo>
                </a:path>
                <a:path w="3352800" h="594360">
                  <a:moveTo>
                    <a:pt x="2145788" y="338328"/>
                  </a:moveTo>
                  <a:lnTo>
                    <a:pt x="2206748" y="338328"/>
                  </a:lnTo>
                </a:path>
                <a:path w="3352800" h="594360">
                  <a:moveTo>
                    <a:pt x="2237228" y="338328"/>
                  </a:moveTo>
                  <a:lnTo>
                    <a:pt x="2298188" y="338328"/>
                  </a:lnTo>
                </a:path>
                <a:path w="3352800" h="594360">
                  <a:moveTo>
                    <a:pt x="2340860" y="338328"/>
                  </a:moveTo>
                  <a:lnTo>
                    <a:pt x="2346956" y="338328"/>
                  </a:lnTo>
                </a:path>
                <a:path w="3352800" h="594360">
                  <a:moveTo>
                    <a:pt x="2389628" y="338328"/>
                  </a:moveTo>
                  <a:lnTo>
                    <a:pt x="2444492" y="338328"/>
                  </a:lnTo>
                </a:path>
                <a:path w="3352800" h="594360">
                  <a:moveTo>
                    <a:pt x="2481068" y="338328"/>
                  </a:moveTo>
                  <a:lnTo>
                    <a:pt x="2542028" y="338328"/>
                  </a:lnTo>
                </a:path>
                <a:path w="3352800" h="594360">
                  <a:moveTo>
                    <a:pt x="2602988" y="338328"/>
                  </a:moveTo>
                  <a:lnTo>
                    <a:pt x="2627372" y="338328"/>
                  </a:lnTo>
                </a:path>
                <a:path w="3352800" h="594360">
                  <a:moveTo>
                    <a:pt x="2676140" y="338328"/>
                  </a:moveTo>
                  <a:lnTo>
                    <a:pt x="2682236" y="338328"/>
                  </a:lnTo>
                </a:path>
                <a:path w="3352800" h="594360">
                  <a:moveTo>
                    <a:pt x="2724908" y="338328"/>
                  </a:moveTo>
                  <a:lnTo>
                    <a:pt x="2779772" y="338328"/>
                  </a:lnTo>
                </a:path>
                <a:path w="3352800" h="594360">
                  <a:moveTo>
                    <a:pt x="2846828" y="338328"/>
                  </a:moveTo>
                  <a:lnTo>
                    <a:pt x="2871212" y="338328"/>
                  </a:lnTo>
                </a:path>
                <a:path w="3352800" h="594360">
                  <a:moveTo>
                    <a:pt x="2938268" y="338328"/>
                  </a:moveTo>
                  <a:lnTo>
                    <a:pt x="2962652" y="338328"/>
                  </a:lnTo>
                </a:path>
                <a:path w="3352800" h="594360">
                  <a:moveTo>
                    <a:pt x="3011420" y="338328"/>
                  </a:moveTo>
                  <a:lnTo>
                    <a:pt x="3017516" y="338328"/>
                  </a:lnTo>
                </a:path>
                <a:path w="3352800" h="594360">
                  <a:moveTo>
                    <a:pt x="3060188" y="338328"/>
                  </a:moveTo>
                  <a:lnTo>
                    <a:pt x="3115052" y="338328"/>
                  </a:lnTo>
                </a:path>
                <a:path w="3352800" h="594360">
                  <a:moveTo>
                    <a:pt x="3151628" y="338328"/>
                  </a:moveTo>
                  <a:lnTo>
                    <a:pt x="3212588" y="338328"/>
                  </a:lnTo>
                </a:path>
                <a:path w="3352800" h="594360">
                  <a:moveTo>
                    <a:pt x="3243068" y="338328"/>
                  </a:moveTo>
                  <a:lnTo>
                    <a:pt x="3304028" y="338328"/>
                  </a:lnTo>
                </a:path>
                <a:path w="3352800" h="594360">
                  <a:moveTo>
                    <a:pt x="3346700" y="338328"/>
                  </a:moveTo>
                  <a:lnTo>
                    <a:pt x="3352796" y="338328"/>
                  </a:lnTo>
                </a:path>
                <a:path w="3352800" h="594360">
                  <a:moveTo>
                    <a:pt x="42672" y="347472"/>
                  </a:moveTo>
                  <a:lnTo>
                    <a:pt x="103632" y="347472"/>
                  </a:lnTo>
                </a:path>
                <a:path w="3352800" h="594360">
                  <a:moveTo>
                    <a:pt x="128016" y="347472"/>
                  </a:moveTo>
                  <a:lnTo>
                    <a:pt x="195072" y="347472"/>
                  </a:lnTo>
                </a:path>
                <a:path w="3352800" h="594360">
                  <a:moveTo>
                    <a:pt x="219456" y="347472"/>
                  </a:moveTo>
                  <a:lnTo>
                    <a:pt x="286512" y="347472"/>
                  </a:lnTo>
                </a:path>
                <a:path w="3352800" h="594360">
                  <a:moveTo>
                    <a:pt x="329184" y="347472"/>
                  </a:moveTo>
                  <a:lnTo>
                    <a:pt x="335279" y="347472"/>
                  </a:lnTo>
                </a:path>
                <a:path w="3352800" h="594360">
                  <a:moveTo>
                    <a:pt x="377951" y="347472"/>
                  </a:moveTo>
                  <a:lnTo>
                    <a:pt x="438912" y="347472"/>
                  </a:lnTo>
                </a:path>
                <a:path w="3352800" h="594360">
                  <a:moveTo>
                    <a:pt x="493775" y="347472"/>
                  </a:moveTo>
                  <a:lnTo>
                    <a:pt x="524256" y="347472"/>
                  </a:lnTo>
                </a:path>
                <a:path w="3352800" h="594360">
                  <a:moveTo>
                    <a:pt x="585216" y="347472"/>
                  </a:moveTo>
                  <a:lnTo>
                    <a:pt x="615696" y="347472"/>
                  </a:lnTo>
                </a:path>
                <a:path w="3352800" h="594360">
                  <a:moveTo>
                    <a:pt x="664463" y="347472"/>
                  </a:moveTo>
                  <a:lnTo>
                    <a:pt x="670559" y="347472"/>
                  </a:lnTo>
                </a:path>
                <a:path w="3352800" h="594360">
                  <a:moveTo>
                    <a:pt x="713232" y="347472"/>
                  </a:moveTo>
                  <a:lnTo>
                    <a:pt x="774192" y="347472"/>
                  </a:lnTo>
                </a:path>
                <a:path w="3352800" h="594360">
                  <a:moveTo>
                    <a:pt x="798576" y="347472"/>
                  </a:moveTo>
                  <a:lnTo>
                    <a:pt x="865632" y="347472"/>
                  </a:lnTo>
                </a:path>
                <a:path w="3352800" h="594360">
                  <a:moveTo>
                    <a:pt x="920495" y="347472"/>
                  </a:moveTo>
                  <a:lnTo>
                    <a:pt x="950976" y="347472"/>
                  </a:lnTo>
                </a:path>
                <a:path w="3352800" h="594360">
                  <a:moveTo>
                    <a:pt x="999744" y="347472"/>
                  </a:moveTo>
                  <a:lnTo>
                    <a:pt x="1005839" y="347472"/>
                  </a:lnTo>
                </a:path>
                <a:path w="3352800" h="594360">
                  <a:moveTo>
                    <a:pt x="1048512" y="347472"/>
                  </a:moveTo>
                  <a:lnTo>
                    <a:pt x="1109472" y="347472"/>
                  </a:lnTo>
                </a:path>
                <a:path w="3352800" h="594360">
                  <a:moveTo>
                    <a:pt x="1133852" y="347472"/>
                  </a:moveTo>
                  <a:lnTo>
                    <a:pt x="1200908" y="347472"/>
                  </a:lnTo>
                </a:path>
                <a:path w="3352800" h="594360">
                  <a:moveTo>
                    <a:pt x="1225292" y="347472"/>
                  </a:moveTo>
                  <a:lnTo>
                    <a:pt x="1292348" y="347472"/>
                  </a:lnTo>
                </a:path>
                <a:path w="3352800" h="594360">
                  <a:moveTo>
                    <a:pt x="1335020" y="347472"/>
                  </a:moveTo>
                  <a:lnTo>
                    <a:pt x="1341116" y="347472"/>
                  </a:lnTo>
                </a:path>
                <a:path w="3352800" h="594360">
                  <a:moveTo>
                    <a:pt x="1383788" y="347472"/>
                  </a:moveTo>
                  <a:lnTo>
                    <a:pt x="1444748" y="347472"/>
                  </a:lnTo>
                </a:path>
                <a:path w="3352800" h="594360">
                  <a:moveTo>
                    <a:pt x="1469132" y="347472"/>
                  </a:moveTo>
                  <a:lnTo>
                    <a:pt x="1536188" y="347472"/>
                  </a:lnTo>
                </a:path>
                <a:path w="3352800" h="594360">
                  <a:moveTo>
                    <a:pt x="1560572" y="347472"/>
                  </a:moveTo>
                  <a:lnTo>
                    <a:pt x="1627628" y="347472"/>
                  </a:lnTo>
                </a:path>
                <a:path w="3352800" h="594360">
                  <a:moveTo>
                    <a:pt x="1670300" y="347472"/>
                  </a:moveTo>
                  <a:lnTo>
                    <a:pt x="1676396" y="347472"/>
                  </a:lnTo>
                </a:path>
                <a:path w="3352800" h="594360">
                  <a:moveTo>
                    <a:pt x="1719068" y="347472"/>
                  </a:moveTo>
                  <a:lnTo>
                    <a:pt x="1780028" y="347472"/>
                  </a:lnTo>
                </a:path>
                <a:path w="3352800" h="594360">
                  <a:moveTo>
                    <a:pt x="1804412" y="347472"/>
                  </a:moveTo>
                  <a:lnTo>
                    <a:pt x="1871468" y="347472"/>
                  </a:lnTo>
                </a:path>
                <a:path w="3352800" h="594360">
                  <a:moveTo>
                    <a:pt x="1895852" y="347472"/>
                  </a:moveTo>
                  <a:lnTo>
                    <a:pt x="1962908" y="347472"/>
                  </a:lnTo>
                </a:path>
                <a:path w="3352800" h="594360">
                  <a:moveTo>
                    <a:pt x="2005580" y="347472"/>
                  </a:moveTo>
                  <a:lnTo>
                    <a:pt x="2011676" y="347472"/>
                  </a:lnTo>
                </a:path>
                <a:path w="3352800" h="594360">
                  <a:moveTo>
                    <a:pt x="2054348" y="347472"/>
                  </a:moveTo>
                  <a:lnTo>
                    <a:pt x="2115308" y="347472"/>
                  </a:lnTo>
                </a:path>
                <a:path w="3352800" h="594360">
                  <a:moveTo>
                    <a:pt x="2139692" y="347472"/>
                  </a:moveTo>
                  <a:lnTo>
                    <a:pt x="2206748" y="347472"/>
                  </a:lnTo>
                </a:path>
                <a:path w="3352800" h="594360">
                  <a:moveTo>
                    <a:pt x="2231132" y="347472"/>
                  </a:moveTo>
                  <a:lnTo>
                    <a:pt x="2298188" y="347472"/>
                  </a:lnTo>
                </a:path>
                <a:path w="3352800" h="594360">
                  <a:moveTo>
                    <a:pt x="2340860" y="347472"/>
                  </a:moveTo>
                  <a:lnTo>
                    <a:pt x="2346956" y="347472"/>
                  </a:lnTo>
                </a:path>
                <a:path w="3352800" h="594360">
                  <a:moveTo>
                    <a:pt x="2383532" y="347472"/>
                  </a:moveTo>
                  <a:lnTo>
                    <a:pt x="2450588" y="347472"/>
                  </a:lnTo>
                </a:path>
                <a:path w="3352800" h="594360">
                  <a:moveTo>
                    <a:pt x="2474972" y="347472"/>
                  </a:moveTo>
                  <a:lnTo>
                    <a:pt x="2542028" y="347472"/>
                  </a:lnTo>
                </a:path>
                <a:path w="3352800" h="594360">
                  <a:moveTo>
                    <a:pt x="2596892" y="347472"/>
                  </a:moveTo>
                  <a:lnTo>
                    <a:pt x="2627372" y="347472"/>
                  </a:lnTo>
                </a:path>
                <a:path w="3352800" h="594360">
                  <a:moveTo>
                    <a:pt x="2676140" y="347472"/>
                  </a:moveTo>
                  <a:lnTo>
                    <a:pt x="2682236" y="347472"/>
                  </a:lnTo>
                </a:path>
                <a:path w="3352800" h="594360">
                  <a:moveTo>
                    <a:pt x="2718812" y="347472"/>
                  </a:moveTo>
                  <a:lnTo>
                    <a:pt x="2785868" y="347472"/>
                  </a:lnTo>
                </a:path>
                <a:path w="3352800" h="594360">
                  <a:moveTo>
                    <a:pt x="2840732" y="347472"/>
                  </a:moveTo>
                  <a:lnTo>
                    <a:pt x="2871212" y="347472"/>
                  </a:lnTo>
                </a:path>
                <a:path w="3352800" h="594360">
                  <a:moveTo>
                    <a:pt x="2932172" y="347472"/>
                  </a:moveTo>
                  <a:lnTo>
                    <a:pt x="2962652" y="347472"/>
                  </a:lnTo>
                </a:path>
                <a:path w="3352800" h="594360">
                  <a:moveTo>
                    <a:pt x="3011420" y="347472"/>
                  </a:moveTo>
                  <a:lnTo>
                    <a:pt x="3017516" y="347472"/>
                  </a:lnTo>
                </a:path>
                <a:path w="3352800" h="594360">
                  <a:moveTo>
                    <a:pt x="3054092" y="347472"/>
                  </a:moveTo>
                  <a:lnTo>
                    <a:pt x="3121148" y="347472"/>
                  </a:lnTo>
                </a:path>
                <a:path w="3352800" h="594360">
                  <a:moveTo>
                    <a:pt x="3145532" y="347472"/>
                  </a:moveTo>
                  <a:lnTo>
                    <a:pt x="3212588" y="347472"/>
                  </a:lnTo>
                </a:path>
                <a:path w="3352800" h="594360">
                  <a:moveTo>
                    <a:pt x="3236972" y="347472"/>
                  </a:moveTo>
                  <a:lnTo>
                    <a:pt x="3304028" y="347472"/>
                  </a:lnTo>
                </a:path>
                <a:path w="3352800" h="594360">
                  <a:moveTo>
                    <a:pt x="3346700" y="347472"/>
                  </a:moveTo>
                  <a:lnTo>
                    <a:pt x="3352796" y="347472"/>
                  </a:lnTo>
                </a:path>
                <a:path w="3352800" h="594360">
                  <a:moveTo>
                    <a:pt x="42672" y="356616"/>
                  </a:moveTo>
                  <a:lnTo>
                    <a:pt x="67055" y="356616"/>
                  </a:lnTo>
                </a:path>
                <a:path w="3352800" h="594360">
                  <a:moveTo>
                    <a:pt x="85343" y="356616"/>
                  </a:moveTo>
                  <a:lnTo>
                    <a:pt x="109727" y="356616"/>
                  </a:lnTo>
                </a:path>
                <a:path w="3352800" h="594360">
                  <a:moveTo>
                    <a:pt x="128016" y="356616"/>
                  </a:moveTo>
                  <a:lnTo>
                    <a:pt x="152399" y="356616"/>
                  </a:lnTo>
                </a:path>
                <a:path w="3352800" h="594360">
                  <a:moveTo>
                    <a:pt x="219456" y="356616"/>
                  </a:moveTo>
                  <a:lnTo>
                    <a:pt x="243839" y="356616"/>
                  </a:lnTo>
                </a:path>
                <a:path w="3352800" h="594360">
                  <a:moveTo>
                    <a:pt x="329184" y="356616"/>
                  </a:moveTo>
                  <a:lnTo>
                    <a:pt x="335279" y="356616"/>
                  </a:lnTo>
                </a:path>
                <a:path w="3352800" h="594360">
                  <a:moveTo>
                    <a:pt x="377951" y="356616"/>
                  </a:moveTo>
                  <a:lnTo>
                    <a:pt x="402335" y="356616"/>
                  </a:lnTo>
                </a:path>
                <a:path w="3352800" h="594360">
                  <a:moveTo>
                    <a:pt x="420624" y="356616"/>
                  </a:moveTo>
                  <a:lnTo>
                    <a:pt x="445007" y="356616"/>
                  </a:lnTo>
                </a:path>
                <a:path w="3352800" h="594360">
                  <a:moveTo>
                    <a:pt x="487680" y="356616"/>
                  </a:moveTo>
                  <a:lnTo>
                    <a:pt x="524256" y="356616"/>
                  </a:lnTo>
                </a:path>
                <a:path w="3352800" h="594360">
                  <a:moveTo>
                    <a:pt x="579119" y="356616"/>
                  </a:moveTo>
                  <a:lnTo>
                    <a:pt x="615696" y="356616"/>
                  </a:lnTo>
                </a:path>
                <a:path w="3352800" h="594360">
                  <a:moveTo>
                    <a:pt x="664463" y="356616"/>
                  </a:moveTo>
                  <a:lnTo>
                    <a:pt x="670559" y="356616"/>
                  </a:lnTo>
                </a:path>
                <a:path w="3352800" h="594360">
                  <a:moveTo>
                    <a:pt x="713232" y="356616"/>
                  </a:moveTo>
                  <a:lnTo>
                    <a:pt x="737615" y="356616"/>
                  </a:lnTo>
                </a:path>
                <a:path w="3352800" h="594360">
                  <a:moveTo>
                    <a:pt x="749807" y="356616"/>
                  </a:moveTo>
                  <a:lnTo>
                    <a:pt x="780288" y="356616"/>
                  </a:lnTo>
                </a:path>
                <a:path w="3352800" h="594360">
                  <a:moveTo>
                    <a:pt x="798576" y="356616"/>
                  </a:moveTo>
                  <a:lnTo>
                    <a:pt x="822959" y="356616"/>
                  </a:lnTo>
                </a:path>
                <a:path w="3352800" h="594360">
                  <a:moveTo>
                    <a:pt x="914400" y="356616"/>
                  </a:moveTo>
                  <a:lnTo>
                    <a:pt x="950976" y="356616"/>
                  </a:lnTo>
                </a:path>
                <a:path w="3352800" h="594360">
                  <a:moveTo>
                    <a:pt x="999744" y="356616"/>
                  </a:moveTo>
                  <a:lnTo>
                    <a:pt x="1005839" y="356616"/>
                  </a:lnTo>
                </a:path>
                <a:path w="3352800" h="594360">
                  <a:moveTo>
                    <a:pt x="1048512" y="356616"/>
                  </a:moveTo>
                  <a:lnTo>
                    <a:pt x="1072895" y="356616"/>
                  </a:lnTo>
                </a:path>
                <a:path w="3352800" h="594360">
                  <a:moveTo>
                    <a:pt x="1085084" y="356616"/>
                  </a:moveTo>
                  <a:lnTo>
                    <a:pt x="1115564" y="356616"/>
                  </a:lnTo>
                </a:path>
                <a:path w="3352800" h="594360">
                  <a:moveTo>
                    <a:pt x="1133852" y="356616"/>
                  </a:moveTo>
                  <a:lnTo>
                    <a:pt x="1158236" y="356616"/>
                  </a:lnTo>
                </a:path>
                <a:path w="3352800" h="594360">
                  <a:moveTo>
                    <a:pt x="1225292" y="356616"/>
                  </a:moveTo>
                  <a:lnTo>
                    <a:pt x="1249676" y="356616"/>
                  </a:lnTo>
                </a:path>
                <a:path w="3352800" h="594360">
                  <a:moveTo>
                    <a:pt x="1335020" y="356616"/>
                  </a:moveTo>
                  <a:lnTo>
                    <a:pt x="1341116" y="356616"/>
                  </a:lnTo>
                </a:path>
                <a:path w="3352800" h="594360">
                  <a:moveTo>
                    <a:pt x="1383788" y="356616"/>
                  </a:moveTo>
                  <a:lnTo>
                    <a:pt x="1402076" y="356616"/>
                  </a:lnTo>
                </a:path>
                <a:path w="3352800" h="594360">
                  <a:moveTo>
                    <a:pt x="1420364" y="356616"/>
                  </a:moveTo>
                  <a:lnTo>
                    <a:pt x="1450844" y="356616"/>
                  </a:lnTo>
                </a:path>
                <a:path w="3352800" h="594360">
                  <a:moveTo>
                    <a:pt x="1469132" y="356616"/>
                  </a:moveTo>
                  <a:lnTo>
                    <a:pt x="1493516" y="356616"/>
                  </a:lnTo>
                </a:path>
                <a:path w="3352800" h="594360">
                  <a:moveTo>
                    <a:pt x="1560572" y="356616"/>
                  </a:moveTo>
                  <a:lnTo>
                    <a:pt x="1584956" y="356616"/>
                  </a:lnTo>
                </a:path>
                <a:path w="3352800" h="594360">
                  <a:moveTo>
                    <a:pt x="1670300" y="356616"/>
                  </a:moveTo>
                  <a:lnTo>
                    <a:pt x="1676396" y="356616"/>
                  </a:lnTo>
                </a:path>
                <a:path w="3352800" h="594360">
                  <a:moveTo>
                    <a:pt x="1719068" y="356616"/>
                  </a:moveTo>
                  <a:lnTo>
                    <a:pt x="1737356" y="356616"/>
                  </a:lnTo>
                </a:path>
                <a:path w="3352800" h="594360">
                  <a:moveTo>
                    <a:pt x="1755644" y="356616"/>
                  </a:moveTo>
                  <a:lnTo>
                    <a:pt x="1786124" y="356616"/>
                  </a:lnTo>
                </a:path>
                <a:path w="3352800" h="594360">
                  <a:moveTo>
                    <a:pt x="1804412" y="356616"/>
                  </a:moveTo>
                  <a:lnTo>
                    <a:pt x="1828796" y="356616"/>
                  </a:lnTo>
                </a:path>
                <a:path w="3352800" h="594360">
                  <a:moveTo>
                    <a:pt x="1895852" y="356616"/>
                  </a:moveTo>
                  <a:lnTo>
                    <a:pt x="1920236" y="356616"/>
                  </a:lnTo>
                </a:path>
                <a:path w="3352800" h="594360">
                  <a:moveTo>
                    <a:pt x="2005580" y="356616"/>
                  </a:moveTo>
                  <a:lnTo>
                    <a:pt x="2011676" y="356616"/>
                  </a:lnTo>
                </a:path>
                <a:path w="3352800" h="594360">
                  <a:moveTo>
                    <a:pt x="2054348" y="356616"/>
                  </a:moveTo>
                  <a:lnTo>
                    <a:pt x="2072636" y="356616"/>
                  </a:lnTo>
                </a:path>
                <a:path w="3352800" h="594360">
                  <a:moveTo>
                    <a:pt x="2090924" y="356616"/>
                  </a:moveTo>
                  <a:lnTo>
                    <a:pt x="2121404" y="356616"/>
                  </a:lnTo>
                </a:path>
                <a:path w="3352800" h="594360">
                  <a:moveTo>
                    <a:pt x="2139692" y="356616"/>
                  </a:moveTo>
                  <a:lnTo>
                    <a:pt x="2164076" y="356616"/>
                  </a:lnTo>
                </a:path>
                <a:path w="3352800" h="594360">
                  <a:moveTo>
                    <a:pt x="2231132" y="356616"/>
                  </a:moveTo>
                  <a:lnTo>
                    <a:pt x="2255516" y="356616"/>
                  </a:lnTo>
                </a:path>
                <a:path w="3352800" h="594360">
                  <a:moveTo>
                    <a:pt x="2340860" y="356616"/>
                  </a:moveTo>
                  <a:lnTo>
                    <a:pt x="2346956" y="356616"/>
                  </a:lnTo>
                </a:path>
                <a:path w="3352800" h="594360">
                  <a:moveTo>
                    <a:pt x="2383532" y="356616"/>
                  </a:moveTo>
                  <a:lnTo>
                    <a:pt x="2407916" y="356616"/>
                  </a:lnTo>
                </a:path>
                <a:path w="3352800" h="594360">
                  <a:moveTo>
                    <a:pt x="2426204" y="356616"/>
                  </a:moveTo>
                  <a:lnTo>
                    <a:pt x="2456684" y="356616"/>
                  </a:lnTo>
                </a:path>
                <a:path w="3352800" h="594360">
                  <a:moveTo>
                    <a:pt x="2474972" y="356616"/>
                  </a:moveTo>
                  <a:lnTo>
                    <a:pt x="2499356" y="356616"/>
                  </a:lnTo>
                </a:path>
                <a:path w="3352800" h="594360">
                  <a:moveTo>
                    <a:pt x="2590796" y="356616"/>
                  </a:moveTo>
                  <a:lnTo>
                    <a:pt x="2627372" y="356616"/>
                  </a:lnTo>
                </a:path>
                <a:path w="3352800" h="594360">
                  <a:moveTo>
                    <a:pt x="2676140" y="356616"/>
                  </a:moveTo>
                  <a:lnTo>
                    <a:pt x="2682236" y="356616"/>
                  </a:lnTo>
                </a:path>
                <a:path w="3352800" h="594360">
                  <a:moveTo>
                    <a:pt x="2718812" y="356616"/>
                  </a:moveTo>
                  <a:lnTo>
                    <a:pt x="2743196" y="356616"/>
                  </a:lnTo>
                </a:path>
                <a:path w="3352800" h="594360">
                  <a:moveTo>
                    <a:pt x="2761484" y="356616"/>
                  </a:moveTo>
                  <a:lnTo>
                    <a:pt x="2791964" y="356616"/>
                  </a:lnTo>
                </a:path>
                <a:path w="3352800" h="594360">
                  <a:moveTo>
                    <a:pt x="2834636" y="356616"/>
                  </a:moveTo>
                  <a:lnTo>
                    <a:pt x="2871212" y="356616"/>
                  </a:lnTo>
                </a:path>
                <a:path w="3352800" h="594360">
                  <a:moveTo>
                    <a:pt x="2926076" y="356616"/>
                  </a:moveTo>
                  <a:lnTo>
                    <a:pt x="2962652" y="356616"/>
                  </a:lnTo>
                </a:path>
                <a:path w="3352800" h="594360">
                  <a:moveTo>
                    <a:pt x="3011420" y="356616"/>
                  </a:moveTo>
                  <a:lnTo>
                    <a:pt x="3017516" y="356616"/>
                  </a:lnTo>
                </a:path>
                <a:path w="3352800" h="594360">
                  <a:moveTo>
                    <a:pt x="3054092" y="356616"/>
                  </a:moveTo>
                  <a:lnTo>
                    <a:pt x="3078476" y="356616"/>
                  </a:lnTo>
                </a:path>
                <a:path w="3352800" h="594360">
                  <a:moveTo>
                    <a:pt x="3096764" y="356616"/>
                  </a:moveTo>
                  <a:lnTo>
                    <a:pt x="3127244" y="356616"/>
                  </a:lnTo>
                </a:path>
                <a:path w="3352800" h="594360">
                  <a:moveTo>
                    <a:pt x="3145532" y="356616"/>
                  </a:moveTo>
                  <a:lnTo>
                    <a:pt x="3169916" y="356616"/>
                  </a:lnTo>
                </a:path>
                <a:path w="3352800" h="594360">
                  <a:moveTo>
                    <a:pt x="3236972" y="356616"/>
                  </a:moveTo>
                  <a:lnTo>
                    <a:pt x="3261356" y="356616"/>
                  </a:lnTo>
                </a:path>
                <a:path w="3352800" h="594360">
                  <a:moveTo>
                    <a:pt x="36575" y="365760"/>
                  </a:moveTo>
                  <a:lnTo>
                    <a:pt x="60959" y="365760"/>
                  </a:lnTo>
                </a:path>
                <a:path w="3352800" h="594360">
                  <a:moveTo>
                    <a:pt x="91440" y="365760"/>
                  </a:moveTo>
                  <a:lnTo>
                    <a:pt x="109728" y="365760"/>
                  </a:lnTo>
                </a:path>
                <a:path w="3352800" h="594360">
                  <a:moveTo>
                    <a:pt x="128016" y="365760"/>
                  </a:moveTo>
                  <a:lnTo>
                    <a:pt x="146304" y="365760"/>
                  </a:lnTo>
                </a:path>
                <a:path w="3352800" h="594360">
                  <a:moveTo>
                    <a:pt x="219456" y="365760"/>
                  </a:moveTo>
                  <a:lnTo>
                    <a:pt x="237744" y="365760"/>
                  </a:lnTo>
                </a:path>
                <a:path w="3352800" h="594360">
                  <a:moveTo>
                    <a:pt x="329184" y="365760"/>
                  </a:moveTo>
                  <a:lnTo>
                    <a:pt x="335279" y="365760"/>
                  </a:lnTo>
                </a:path>
                <a:path w="3352800" h="594360">
                  <a:moveTo>
                    <a:pt x="371856" y="365760"/>
                  </a:moveTo>
                  <a:lnTo>
                    <a:pt x="396239" y="365760"/>
                  </a:lnTo>
                </a:path>
                <a:path w="3352800" h="594360">
                  <a:moveTo>
                    <a:pt x="426719" y="365760"/>
                  </a:moveTo>
                  <a:lnTo>
                    <a:pt x="445008" y="365760"/>
                  </a:lnTo>
                </a:path>
                <a:path w="3352800" h="594360">
                  <a:moveTo>
                    <a:pt x="487680" y="365760"/>
                  </a:moveTo>
                  <a:lnTo>
                    <a:pt x="524256" y="365760"/>
                  </a:lnTo>
                </a:path>
                <a:path w="3352800" h="594360">
                  <a:moveTo>
                    <a:pt x="579119" y="365760"/>
                  </a:moveTo>
                  <a:lnTo>
                    <a:pt x="615696" y="365760"/>
                  </a:lnTo>
                </a:path>
                <a:path w="3352800" h="594360">
                  <a:moveTo>
                    <a:pt x="664463" y="365760"/>
                  </a:moveTo>
                  <a:lnTo>
                    <a:pt x="670559" y="365760"/>
                  </a:lnTo>
                </a:path>
                <a:path w="3352800" h="594360">
                  <a:moveTo>
                    <a:pt x="707136" y="365760"/>
                  </a:moveTo>
                  <a:lnTo>
                    <a:pt x="731519" y="365760"/>
                  </a:lnTo>
                </a:path>
                <a:path w="3352800" h="594360">
                  <a:moveTo>
                    <a:pt x="755904" y="365760"/>
                  </a:moveTo>
                  <a:lnTo>
                    <a:pt x="780287" y="365760"/>
                  </a:lnTo>
                </a:path>
                <a:path w="3352800" h="594360">
                  <a:moveTo>
                    <a:pt x="798576" y="365760"/>
                  </a:moveTo>
                  <a:lnTo>
                    <a:pt x="816864" y="365760"/>
                  </a:lnTo>
                </a:path>
                <a:path w="3352800" h="594360">
                  <a:moveTo>
                    <a:pt x="914400" y="365760"/>
                  </a:moveTo>
                  <a:lnTo>
                    <a:pt x="950976" y="365760"/>
                  </a:lnTo>
                </a:path>
                <a:path w="3352800" h="594360">
                  <a:moveTo>
                    <a:pt x="999744" y="365760"/>
                  </a:moveTo>
                  <a:lnTo>
                    <a:pt x="1005839" y="365760"/>
                  </a:lnTo>
                </a:path>
                <a:path w="3352800" h="594360">
                  <a:moveTo>
                    <a:pt x="1042416" y="365760"/>
                  </a:moveTo>
                  <a:lnTo>
                    <a:pt x="1066799" y="365760"/>
                  </a:lnTo>
                </a:path>
                <a:path w="3352800" h="594360">
                  <a:moveTo>
                    <a:pt x="1091180" y="365760"/>
                  </a:moveTo>
                  <a:lnTo>
                    <a:pt x="1115564" y="365760"/>
                  </a:lnTo>
                </a:path>
                <a:path w="3352800" h="594360">
                  <a:moveTo>
                    <a:pt x="1133852" y="365760"/>
                  </a:moveTo>
                  <a:lnTo>
                    <a:pt x="1152140" y="365760"/>
                  </a:lnTo>
                </a:path>
                <a:path w="3352800" h="594360">
                  <a:moveTo>
                    <a:pt x="1225292" y="365760"/>
                  </a:moveTo>
                  <a:lnTo>
                    <a:pt x="1243580" y="365760"/>
                  </a:lnTo>
                </a:path>
                <a:path w="3352800" h="594360">
                  <a:moveTo>
                    <a:pt x="1335020" y="365760"/>
                  </a:moveTo>
                  <a:lnTo>
                    <a:pt x="1341116" y="365760"/>
                  </a:lnTo>
                </a:path>
                <a:path w="3352800" h="594360">
                  <a:moveTo>
                    <a:pt x="1377692" y="365760"/>
                  </a:moveTo>
                  <a:lnTo>
                    <a:pt x="1402076" y="365760"/>
                  </a:lnTo>
                </a:path>
                <a:path w="3352800" h="594360">
                  <a:moveTo>
                    <a:pt x="1426460" y="365760"/>
                  </a:moveTo>
                  <a:lnTo>
                    <a:pt x="1450844" y="365760"/>
                  </a:lnTo>
                </a:path>
                <a:path w="3352800" h="594360">
                  <a:moveTo>
                    <a:pt x="1469132" y="365760"/>
                  </a:moveTo>
                  <a:lnTo>
                    <a:pt x="1487420" y="365760"/>
                  </a:lnTo>
                </a:path>
                <a:path w="3352800" h="594360">
                  <a:moveTo>
                    <a:pt x="1560572" y="365760"/>
                  </a:moveTo>
                  <a:lnTo>
                    <a:pt x="1578860" y="365760"/>
                  </a:lnTo>
                </a:path>
                <a:path w="3352800" h="594360">
                  <a:moveTo>
                    <a:pt x="1670300" y="365760"/>
                  </a:moveTo>
                  <a:lnTo>
                    <a:pt x="1676396" y="365760"/>
                  </a:lnTo>
                </a:path>
                <a:path w="3352800" h="594360">
                  <a:moveTo>
                    <a:pt x="1712972" y="365760"/>
                  </a:moveTo>
                  <a:lnTo>
                    <a:pt x="1731260" y="365760"/>
                  </a:lnTo>
                </a:path>
                <a:path w="3352800" h="594360">
                  <a:moveTo>
                    <a:pt x="1761740" y="365760"/>
                  </a:moveTo>
                  <a:lnTo>
                    <a:pt x="1786124" y="365760"/>
                  </a:lnTo>
                </a:path>
                <a:path w="3352800" h="594360">
                  <a:moveTo>
                    <a:pt x="1804412" y="365760"/>
                  </a:moveTo>
                  <a:lnTo>
                    <a:pt x="1822700" y="365760"/>
                  </a:lnTo>
                </a:path>
                <a:path w="3352800" h="594360">
                  <a:moveTo>
                    <a:pt x="1895852" y="365760"/>
                  </a:moveTo>
                  <a:lnTo>
                    <a:pt x="1914140" y="365760"/>
                  </a:lnTo>
                </a:path>
                <a:path w="3352800" h="594360">
                  <a:moveTo>
                    <a:pt x="2005580" y="365760"/>
                  </a:moveTo>
                  <a:lnTo>
                    <a:pt x="2011676" y="365760"/>
                  </a:lnTo>
                </a:path>
                <a:path w="3352800" h="594360">
                  <a:moveTo>
                    <a:pt x="2048252" y="365760"/>
                  </a:moveTo>
                  <a:lnTo>
                    <a:pt x="2066540" y="365760"/>
                  </a:lnTo>
                </a:path>
                <a:path w="3352800" h="594360">
                  <a:moveTo>
                    <a:pt x="2097020" y="365760"/>
                  </a:moveTo>
                  <a:lnTo>
                    <a:pt x="2121404" y="365760"/>
                  </a:lnTo>
                </a:path>
                <a:path w="3352800" h="594360">
                  <a:moveTo>
                    <a:pt x="2139692" y="365760"/>
                  </a:moveTo>
                  <a:lnTo>
                    <a:pt x="2157980" y="365760"/>
                  </a:lnTo>
                </a:path>
                <a:path w="3352800" h="594360">
                  <a:moveTo>
                    <a:pt x="2231132" y="365760"/>
                  </a:moveTo>
                  <a:lnTo>
                    <a:pt x="2249420" y="365760"/>
                  </a:lnTo>
                </a:path>
                <a:path w="3352800" h="594360">
                  <a:moveTo>
                    <a:pt x="2340860" y="365760"/>
                  </a:moveTo>
                  <a:lnTo>
                    <a:pt x="2346956" y="365760"/>
                  </a:lnTo>
                </a:path>
                <a:path w="3352800" h="594360">
                  <a:moveTo>
                    <a:pt x="2383532" y="365760"/>
                  </a:moveTo>
                  <a:lnTo>
                    <a:pt x="2401820" y="365760"/>
                  </a:lnTo>
                </a:path>
                <a:path w="3352800" h="594360">
                  <a:moveTo>
                    <a:pt x="2432300" y="365760"/>
                  </a:moveTo>
                  <a:lnTo>
                    <a:pt x="2456684" y="365760"/>
                  </a:lnTo>
                </a:path>
                <a:path w="3352800" h="594360">
                  <a:moveTo>
                    <a:pt x="2474972" y="365760"/>
                  </a:moveTo>
                  <a:lnTo>
                    <a:pt x="2493260" y="365760"/>
                  </a:lnTo>
                </a:path>
                <a:path w="3352800" h="594360">
                  <a:moveTo>
                    <a:pt x="2590796" y="365760"/>
                  </a:moveTo>
                  <a:lnTo>
                    <a:pt x="2627372" y="365760"/>
                  </a:lnTo>
                </a:path>
                <a:path w="3352800" h="594360">
                  <a:moveTo>
                    <a:pt x="2676140" y="365760"/>
                  </a:moveTo>
                  <a:lnTo>
                    <a:pt x="2682236" y="365760"/>
                  </a:lnTo>
                </a:path>
                <a:path w="3352800" h="594360">
                  <a:moveTo>
                    <a:pt x="2712716" y="365760"/>
                  </a:moveTo>
                  <a:lnTo>
                    <a:pt x="2737100" y="365760"/>
                  </a:lnTo>
                </a:path>
                <a:path w="3352800" h="594360">
                  <a:moveTo>
                    <a:pt x="2767580" y="365760"/>
                  </a:moveTo>
                  <a:lnTo>
                    <a:pt x="2791964" y="365760"/>
                  </a:lnTo>
                </a:path>
                <a:path w="3352800" h="594360">
                  <a:moveTo>
                    <a:pt x="2834636" y="365760"/>
                  </a:moveTo>
                  <a:lnTo>
                    <a:pt x="2871212" y="365760"/>
                  </a:lnTo>
                </a:path>
                <a:path w="3352800" h="594360">
                  <a:moveTo>
                    <a:pt x="2926076" y="365760"/>
                  </a:moveTo>
                  <a:lnTo>
                    <a:pt x="2962652" y="365760"/>
                  </a:lnTo>
                </a:path>
                <a:path w="3352800" h="594360">
                  <a:moveTo>
                    <a:pt x="3011420" y="365760"/>
                  </a:moveTo>
                  <a:lnTo>
                    <a:pt x="3017516" y="365760"/>
                  </a:lnTo>
                </a:path>
                <a:path w="3352800" h="594360">
                  <a:moveTo>
                    <a:pt x="3047996" y="365760"/>
                  </a:moveTo>
                  <a:lnTo>
                    <a:pt x="3072380" y="365760"/>
                  </a:lnTo>
                </a:path>
                <a:path w="3352800" h="594360">
                  <a:moveTo>
                    <a:pt x="3102860" y="365760"/>
                  </a:moveTo>
                  <a:lnTo>
                    <a:pt x="3127244" y="365760"/>
                  </a:lnTo>
                </a:path>
                <a:path w="3352800" h="594360">
                  <a:moveTo>
                    <a:pt x="3145532" y="365760"/>
                  </a:moveTo>
                  <a:lnTo>
                    <a:pt x="3163820" y="365760"/>
                  </a:lnTo>
                </a:path>
                <a:path w="3352800" h="594360">
                  <a:moveTo>
                    <a:pt x="3236972" y="365760"/>
                  </a:moveTo>
                  <a:lnTo>
                    <a:pt x="3255260" y="365760"/>
                  </a:lnTo>
                </a:path>
                <a:path w="3352800" h="594360">
                  <a:moveTo>
                    <a:pt x="3346700" y="365760"/>
                  </a:moveTo>
                  <a:lnTo>
                    <a:pt x="3352796" y="365760"/>
                  </a:lnTo>
                </a:path>
                <a:path w="3352800" h="594360">
                  <a:moveTo>
                    <a:pt x="36575" y="374904"/>
                  </a:moveTo>
                  <a:lnTo>
                    <a:pt x="60959" y="374904"/>
                  </a:lnTo>
                </a:path>
                <a:path w="3352800" h="594360">
                  <a:moveTo>
                    <a:pt x="91440" y="374904"/>
                  </a:moveTo>
                  <a:lnTo>
                    <a:pt x="109728" y="374904"/>
                  </a:lnTo>
                </a:path>
                <a:path w="3352800" h="594360">
                  <a:moveTo>
                    <a:pt x="128016" y="374904"/>
                  </a:moveTo>
                  <a:lnTo>
                    <a:pt x="146304" y="374904"/>
                  </a:lnTo>
                </a:path>
                <a:path w="3352800" h="594360">
                  <a:moveTo>
                    <a:pt x="219456" y="374904"/>
                  </a:moveTo>
                  <a:lnTo>
                    <a:pt x="237744" y="374904"/>
                  </a:lnTo>
                </a:path>
                <a:path w="3352800" h="594360">
                  <a:moveTo>
                    <a:pt x="329184" y="374904"/>
                  </a:moveTo>
                  <a:lnTo>
                    <a:pt x="335279" y="374904"/>
                  </a:lnTo>
                </a:path>
                <a:path w="3352800" h="594360">
                  <a:moveTo>
                    <a:pt x="371856" y="374904"/>
                  </a:moveTo>
                  <a:lnTo>
                    <a:pt x="396239" y="374904"/>
                  </a:lnTo>
                </a:path>
                <a:path w="3352800" h="594360">
                  <a:moveTo>
                    <a:pt x="426719" y="374904"/>
                  </a:moveTo>
                  <a:lnTo>
                    <a:pt x="445008" y="374904"/>
                  </a:lnTo>
                </a:path>
                <a:path w="3352800" h="594360">
                  <a:moveTo>
                    <a:pt x="481584" y="374904"/>
                  </a:moveTo>
                  <a:lnTo>
                    <a:pt x="524255" y="374904"/>
                  </a:lnTo>
                </a:path>
                <a:path w="3352800" h="594360">
                  <a:moveTo>
                    <a:pt x="573024" y="374904"/>
                  </a:moveTo>
                  <a:lnTo>
                    <a:pt x="615695" y="374904"/>
                  </a:lnTo>
                </a:path>
                <a:path w="3352800" h="594360">
                  <a:moveTo>
                    <a:pt x="664463" y="374904"/>
                  </a:moveTo>
                  <a:lnTo>
                    <a:pt x="670559" y="374904"/>
                  </a:lnTo>
                </a:path>
                <a:path w="3352800" h="594360">
                  <a:moveTo>
                    <a:pt x="707136" y="374904"/>
                  </a:moveTo>
                  <a:lnTo>
                    <a:pt x="731519" y="374904"/>
                  </a:lnTo>
                </a:path>
                <a:path w="3352800" h="594360">
                  <a:moveTo>
                    <a:pt x="755904" y="374904"/>
                  </a:moveTo>
                  <a:lnTo>
                    <a:pt x="780287" y="374904"/>
                  </a:lnTo>
                </a:path>
                <a:path w="3352800" h="594360">
                  <a:moveTo>
                    <a:pt x="798576" y="374904"/>
                  </a:moveTo>
                  <a:lnTo>
                    <a:pt x="816864" y="374904"/>
                  </a:lnTo>
                </a:path>
                <a:path w="3352800" h="594360">
                  <a:moveTo>
                    <a:pt x="908304" y="374904"/>
                  </a:moveTo>
                  <a:lnTo>
                    <a:pt x="950975" y="374904"/>
                  </a:lnTo>
                </a:path>
                <a:path w="3352800" h="594360">
                  <a:moveTo>
                    <a:pt x="999744" y="374904"/>
                  </a:moveTo>
                  <a:lnTo>
                    <a:pt x="1005839" y="374904"/>
                  </a:lnTo>
                </a:path>
                <a:path w="3352800" h="594360">
                  <a:moveTo>
                    <a:pt x="1042416" y="374904"/>
                  </a:moveTo>
                  <a:lnTo>
                    <a:pt x="1066799" y="374904"/>
                  </a:lnTo>
                </a:path>
                <a:path w="3352800" h="594360">
                  <a:moveTo>
                    <a:pt x="1091180" y="374904"/>
                  </a:moveTo>
                  <a:lnTo>
                    <a:pt x="1115564" y="374904"/>
                  </a:lnTo>
                </a:path>
                <a:path w="3352800" h="594360">
                  <a:moveTo>
                    <a:pt x="1133852" y="374904"/>
                  </a:moveTo>
                  <a:lnTo>
                    <a:pt x="1152140" y="374904"/>
                  </a:lnTo>
                </a:path>
                <a:path w="3352800" h="594360">
                  <a:moveTo>
                    <a:pt x="1225292" y="374904"/>
                  </a:moveTo>
                  <a:lnTo>
                    <a:pt x="1243580" y="374904"/>
                  </a:lnTo>
                </a:path>
                <a:path w="3352800" h="594360">
                  <a:moveTo>
                    <a:pt x="1335020" y="374904"/>
                  </a:moveTo>
                  <a:lnTo>
                    <a:pt x="1341116" y="374904"/>
                  </a:lnTo>
                </a:path>
                <a:path w="3352800" h="594360">
                  <a:moveTo>
                    <a:pt x="1377692" y="374904"/>
                  </a:moveTo>
                  <a:lnTo>
                    <a:pt x="1402076" y="374904"/>
                  </a:lnTo>
                </a:path>
                <a:path w="3352800" h="594360">
                  <a:moveTo>
                    <a:pt x="1426460" y="374904"/>
                  </a:moveTo>
                  <a:lnTo>
                    <a:pt x="1450844" y="374904"/>
                  </a:lnTo>
                </a:path>
                <a:path w="3352800" h="594360">
                  <a:moveTo>
                    <a:pt x="1469132" y="374904"/>
                  </a:moveTo>
                  <a:lnTo>
                    <a:pt x="1487420" y="374904"/>
                  </a:lnTo>
                </a:path>
                <a:path w="3352800" h="594360">
                  <a:moveTo>
                    <a:pt x="1560572" y="374904"/>
                  </a:moveTo>
                  <a:lnTo>
                    <a:pt x="1578860" y="374904"/>
                  </a:lnTo>
                </a:path>
                <a:path w="3352800" h="594360">
                  <a:moveTo>
                    <a:pt x="1670300" y="374904"/>
                  </a:moveTo>
                  <a:lnTo>
                    <a:pt x="1676396" y="374904"/>
                  </a:lnTo>
                </a:path>
                <a:path w="3352800" h="594360">
                  <a:moveTo>
                    <a:pt x="1712972" y="374904"/>
                  </a:moveTo>
                  <a:lnTo>
                    <a:pt x="1731260" y="374904"/>
                  </a:lnTo>
                </a:path>
                <a:path w="3352800" h="594360">
                  <a:moveTo>
                    <a:pt x="1761740" y="374904"/>
                  </a:moveTo>
                  <a:lnTo>
                    <a:pt x="1786124" y="374904"/>
                  </a:lnTo>
                </a:path>
                <a:path w="3352800" h="594360">
                  <a:moveTo>
                    <a:pt x="1804412" y="374904"/>
                  </a:moveTo>
                  <a:lnTo>
                    <a:pt x="1822700" y="374904"/>
                  </a:lnTo>
                </a:path>
                <a:path w="3352800" h="594360">
                  <a:moveTo>
                    <a:pt x="1895852" y="374904"/>
                  </a:moveTo>
                  <a:lnTo>
                    <a:pt x="1914140" y="374904"/>
                  </a:lnTo>
                </a:path>
                <a:path w="3352800" h="594360">
                  <a:moveTo>
                    <a:pt x="2005580" y="374904"/>
                  </a:moveTo>
                  <a:lnTo>
                    <a:pt x="2011676" y="374904"/>
                  </a:lnTo>
                </a:path>
                <a:path w="3352800" h="594360">
                  <a:moveTo>
                    <a:pt x="2048252" y="374904"/>
                  </a:moveTo>
                  <a:lnTo>
                    <a:pt x="2066540" y="374904"/>
                  </a:lnTo>
                </a:path>
                <a:path w="3352800" h="594360">
                  <a:moveTo>
                    <a:pt x="2097020" y="374904"/>
                  </a:moveTo>
                  <a:lnTo>
                    <a:pt x="2121404" y="374904"/>
                  </a:lnTo>
                </a:path>
                <a:path w="3352800" h="594360">
                  <a:moveTo>
                    <a:pt x="2139692" y="374904"/>
                  </a:moveTo>
                  <a:lnTo>
                    <a:pt x="2157980" y="374904"/>
                  </a:lnTo>
                </a:path>
                <a:path w="3352800" h="594360">
                  <a:moveTo>
                    <a:pt x="2231132" y="374904"/>
                  </a:moveTo>
                  <a:lnTo>
                    <a:pt x="2249420" y="374904"/>
                  </a:lnTo>
                </a:path>
                <a:path w="3352800" h="594360">
                  <a:moveTo>
                    <a:pt x="2340860" y="374904"/>
                  </a:moveTo>
                  <a:lnTo>
                    <a:pt x="2346956" y="374904"/>
                  </a:lnTo>
                </a:path>
                <a:path w="3352800" h="594360">
                  <a:moveTo>
                    <a:pt x="2383532" y="374904"/>
                  </a:moveTo>
                  <a:lnTo>
                    <a:pt x="2401820" y="374904"/>
                  </a:lnTo>
                </a:path>
                <a:path w="3352800" h="594360">
                  <a:moveTo>
                    <a:pt x="2432300" y="374904"/>
                  </a:moveTo>
                  <a:lnTo>
                    <a:pt x="2456684" y="374904"/>
                  </a:lnTo>
                </a:path>
                <a:path w="3352800" h="594360">
                  <a:moveTo>
                    <a:pt x="2474972" y="374904"/>
                  </a:moveTo>
                  <a:lnTo>
                    <a:pt x="2493260" y="374904"/>
                  </a:lnTo>
                </a:path>
                <a:path w="3352800" h="594360">
                  <a:moveTo>
                    <a:pt x="2584700" y="374904"/>
                  </a:moveTo>
                  <a:lnTo>
                    <a:pt x="2627372" y="374904"/>
                  </a:lnTo>
                </a:path>
                <a:path w="3352800" h="594360">
                  <a:moveTo>
                    <a:pt x="2676140" y="374904"/>
                  </a:moveTo>
                  <a:lnTo>
                    <a:pt x="2682236" y="374904"/>
                  </a:lnTo>
                </a:path>
                <a:path w="3352800" h="594360">
                  <a:moveTo>
                    <a:pt x="2712716" y="374904"/>
                  </a:moveTo>
                  <a:lnTo>
                    <a:pt x="2737100" y="374904"/>
                  </a:lnTo>
                </a:path>
                <a:path w="3352800" h="594360">
                  <a:moveTo>
                    <a:pt x="2767580" y="374904"/>
                  </a:moveTo>
                  <a:lnTo>
                    <a:pt x="2791964" y="374904"/>
                  </a:lnTo>
                </a:path>
                <a:path w="3352800" h="594360">
                  <a:moveTo>
                    <a:pt x="2828540" y="374904"/>
                  </a:moveTo>
                  <a:lnTo>
                    <a:pt x="2871212" y="374904"/>
                  </a:lnTo>
                </a:path>
                <a:path w="3352800" h="594360">
                  <a:moveTo>
                    <a:pt x="2919980" y="374904"/>
                  </a:moveTo>
                  <a:lnTo>
                    <a:pt x="2962652" y="374904"/>
                  </a:lnTo>
                </a:path>
                <a:path w="3352800" h="594360">
                  <a:moveTo>
                    <a:pt x="3011420" y="374904"/>
                  </a:moveTo>
                  <a:lnTo>
                    <a:pt x="3017516" y="374904"/>
                  </a:lnTo>
                </a:path>
                <a:path w="3352800" h="594360">
                  <a:moveTo>
                    <a:pt x="3047996" y="374904"/>
                  </a:moveTo>
                  <a:lnTo>
                    <a:pt x="3072380" y="374904"/>
                  </a:lnTo>
                </a:path>
                <a:path w="3352800" h="594360">
                  <a:moveTo>
                    <a:pt x="3102860" y="374904"/>
                  </a:moveTo>
                  <a:lnTo>
                    <a:pt x="3127244" y="374904"/>
                  </a:lnTo>
                </a:path>
                <a:path w="3352800" h="594360">
                  <a:moveTo>
                    <a:pt x="3145532" y="374904"/>
                  </a:moveTo>
                  <a:lnTo>
                    <a:pt x="3163820" y="374904"/>
                  </a:lnTo>
                </a:path>
                <a:path w="3352800" h="594360">
                  <a:moveTo>
                    <a:pt x="3236972" y="374904"/>
                  </a:moveTo>
                  <a:lnTo>
                    <a:pt x="3255260" y="374904"/>
                  </a:lnTo>
                </a:path>
                <a:path w="3352800" h="594360">
                  <a:moveTo>
                    <a:pt x="3346700" y="374904"/>
                  </a:moveTo>
                  <a:lnTo>
                    <a:pt x="3352796" y="374904"/>
                  </a:lnTo>
                </a:path>
                <a:path w="3352800" h="594360">
                  <a:moveTo>
                    <a:pt x="91440" y="384048"/>
                  </a:moveTo>
                  <a:lnTo>
                    <a:pt x="109728" y="384048"/>
                  </a:lnTo>
                </a:path>
                <a:path w="3352800" h="594360">
                  <a:moveTo>
                    <a:pt x="128016" y="384048"/>
                  </a:moveTo>
                  <a:lnTo>
                    <a:pt x="146304" y="384048"/>
                  </a:lnTo>
                </a:path>
                <a:path w="3352800" h="594360">
                  <a:moveTo>
                    <a:pt x="152400" y="384048"/>
                  </a:moveTo>
                  <a:lnTo>
                    <a:pt x="182880" y="384048"/>
                  </a:lnTo>
                </a:path>
                <a:path w="3352800" h="594360">
                  <a:moveTo>
                    <a:pt x="219456" y="384048"/>
                  </a:moveTo>
                  <a:lnTo>
                    <a:pt x="237744" y="384048"/>
                  </a:lnTo>
                </a:path>
                <a:path w="3352800" h="594360">
                  <a:moveTo>
                    <a:pt x="243840" y="384048"/>
                  </a:moveTo>
                  <a:lnTo>
                    <a:pt x="274320" y="384048"/>
                  </a:lnTo>
                </a:path>
                <a:path w="3352800" h="594360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594360">
                  <a:moveTo>
                    <a:pt x="426719" y="384048"/>
                  </a:moveTo>
                  <a:lnTo>
                    <a:pt x="445008" y="384048"/>
                  </a:lnTo>
                </a:path>
                <a:path w="3352800" h="594360">
                  <a:moveTo>
                    <a:pt x="475488" y="384048"/>
                  </a:moveTo>
                  <a:lnTo>
                    <a:pt x="493776" y="384048"/>
                  </a:lnTo>
                </a:path>
                <a:path w="3352800" h="594360">
                  <a:moveTo>
                    <a:pt x="499872" y="384048"/>
                  </a:moveTo>
                  <a:lnTo>
                    <a:pt x="524255" y="384048"/>
                  </a:lnTo>
                </a:path>
                <a:path w="3352800" h="594360">
                  <a:moveTo>
                    <a:pt x="566928" y="384048"/>
                  </a:moveTo>
                  <a:lnTo>
                    <a:pt x="585216" y="384048"/>
                  </a:lnTo>
                </a:path>
                <a:path w="3352800" h="594360">
                  <a:moveTo>
                    <a:pt x="591312" y="384048"/>
                  </a:moveTo>
                  <a:lnTo>
                    <a:pt x="615695" y="384048"/>
                  </a:lnTo>
                </a:path>
                <a:path w="3352800" h="594360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594360">
                  <a:moveTo>
                    <a:pt x="755904" y="384048"/>
                  </a:moveTo>
                  <a:lnTo>
                    <a:pt x="780287" y="384048"/>
                  </a:lnTo>
                </a:path>
                <a:path w="3352800" h="594360">
                  <a:moveTo>
                    <a:pt x="798576" y="384048"/>
                  </a:moveTo>
                  <a:lnTo>
                    <a:pt x="816864" y="384048"/>
                  </a:lnTo>
                </a:path>
                <a:path w="3352800" h="594360">
                  <a:moveTo>
                    <a:pt x="822960" y="384048"/>
                  </a:moveTo>
                  <a:lnTo>
                    <a:pt x="853440" y="384048"/>
                  </a:lnTo>
                </a:path>
                <a:path w="3352800" h="594360">
                  <a:moveTo>
                    <a:pt x="902207" y="384048"/>
                  </a:moveTo>
                  <a:lnTo>
                    <a:pt x="920496" y="384048"/>
                  </a:lnTo>
                </a:path>
                <a:path w="3352800" h="594360">
                  <a:moveTo>
                    <a:pt x="926592" y="384048"/>
                  </a:moveTo>
                  <a:lnTo>
                    <a:pt x="950975" y="384048"/>
                  </a:lnTo>
                </a:path>
                <a:path w="3352800" h="594360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594360">
                  <a:moveTo>
                    <a:pt x="1091180" y="384048"/>
                  </a:moveTo>
                  <a:lnTo>
                    <a:pt x="1115564" y="384048"/>
                  </a:lnTo>
                </a:path>
                <a:path w="3352800" h="594360">
                  <a:moveTo>
                    <a:pt x="1133852" y="384048"/>
                  </a:moveTo>
                  <a:lnTo>
                    <a:pt x="1152140" y="384048"/>
                  </a:lnTo>
                </a:path>
                <a:path w="3352800" h="594360">
                  <a:moveTo>
                    <a:pt x="1158236" y="384048"/>
                  </a:moveTo>
                  <a:lnTo>
                    <a:pt x="1188716" y="384048"/>
                  </a:lnTo>
                </a:path>
                <a:path w="3352800" h="594360">
                  <a:moveTo>
                    <a:pt x="1225292" y="384048"/>
                  </a:moveTo>
                  <a:lnTo>
                    <a:pt x="1243580" y="384048"/>
                  </a:lnTo>
                </a:path>
                <a:path w="3352800" h="594360">
                  <a:moveTo>
                    <a:pt x="1249676" y="384048"/>
                  </a:moveTo>
                  <a:lnTo>
                    <a:pt x="1280156" y="384048"/>
                  </a:lnTo>
                </a:path>
                <a:path w="3352800" h="594360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594360">
                  <a:moveTo>
                    <a:pt x="1426460" y="384048"/>
                  </a:moveTo>
                  <a:lnTo>
                    <a:pt x="1450844" y="384048"/>
                  </a:lnTo>
                </a:path>
                <a:path w="3352800" h="594360">
                  <a:moveTo>
                    <a:pt x="1469132" y="384048"/>
                  </a:moveTo>
                  <a:lnTo>
                    <a:pt x="1487420" y="384048"/>
                  </a:lnTo>
                </a:path>
                <a:path w="3352800" h="594360">
                  <a:moveTo>
                    <a:pt x="1493516" y="384048"/>
                  </a:moveTo>
                  <a:lnTo>
                    <a:pt x="1523996" y="384048"/>
                  </a:lnTo>
                </a:path>
                <a:path w="3352800" h="594360">
                  <a:moveTo>
                    <a:pt x="1560572" y="384048"/>
                  </a:moveTo>
                  <a:lnTo>
                    <a:pt x="1578860" y="384048"/>
                  </a:lnTo>
                </a:path>
                <a:path w="3352800" h="594360">
                  <a:moveTo>
                    <a:pt x="1584956" y="384048"/>
                  </a:moveTo>
                  <a:lnTo>
                    <a:pt x="1615436" y="384048"/>
                  </a:lnTo>
                </a:path>
                <a:path w="3352800" h="594360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594360">
                  <a:moveTo>
                    <a:pt x="1761740" y="384048"/>
                  </a:moveTo>
                  <a:lnTo>
                    <a:pt x="1786124" y="384048"/>
                  </a:lnTo>
                </a:path>
                <a:path w="3352800" h="594360">
                  <a:moveTo>
                    <a:pt x="1804412" y="384048"/>
                  </a:moveTo>
                  <a:lnTo>
                    <a:pt x="1822700" y="384048"/>
                  </a:lnTo>
                </a:path>
                <a:path w="3352800" h="594360">
                  <a:moveTo>
                    <a:pt x="1828796" y="384048"/>
                  </a:moveTo>
                  <a:lnTo>
                    <a:pt x="1859276" y="384048"/>
                  </a:lnTo>
                </a:path>
                <a:path w="3352800" h="594360">
                  <a:moveTo>
                    <a:pt x="1895852" y="384048"/>
                  </a:moveTo>
                  <a:lnTo>
                    <a:pt x="1914140" y="384048"/>
                  </a:lnTo>
                </a:path>
                <a:path w="3352800" h="594360">
                  <a:moveTo>
                    <a:pt x="1920236" y="384048"/>
                  </a:moveTo>
                  <a:lnTo>
                    <a:pt x="1950716" y="384048"/>
                  </a:lnTo>
                </a:path>
                <a:path w="3352800" h="594360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594360">
                  <a:moveTo>
                    <a:pt x="2097020" y="384048"/>
                  </a:moveTo>
                  <a:lnTo>
                    <a:pt x="2121404" y="384048"/>
                  </a:lnTo>
                </a:path>
                <a:path w="3352800" h="594360">
                  <a:moveTo>
                    <a:pt x="2139692" y="384048"/>
                  </a:moveTo>
                  <a:lnTo>
                    <a:pt x="2157980" y="384048"/>
                  </a:lnTo>
                </a:path>
                <a:path w="3352800" h="594360">
                  <a:moveTo>
                    <a:pt x="2164076" y="384048"/>
                  </a:moveTo>
                  <a:lnTo>
                    <a:pt x="2194556" y="384048"/>
                  </a:lnTo>
                </a:path>
                <a:path w="3352800" h="594360">
                  <a:moveTo>
                    <a:pt x="2231132" y="384048"/>
                  </a:moveTo>
                  <a:lnTo>
                    <a:pt x="2249420" y="384048"/>
                  </a:lnTo>
                </a:path>
                <a:path w="3352800" h="594360">
                  <a:moveTo>
                    <a:pt x="2255516" y="384048"/>
                  </a:moveTo>
                  <a:lnTo>
                    <a:pt x="2285996" y="384048"/>
                  </a:lnTo>
                </a:path>
                <a:path w="3352800" h="594360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594360">
                  <a:moveTo>
                    <a:pt x="2432300" y="384048"/>
                  </a:moveTo>
                  <a:lnTo>
                    <a:pt x="2456684" y="384048"/>
                  </a:lnTo>
                </a:path>
                <a:path w="3352800" h="594360">
                  <a:moveTo>
                    <a:pt x="2474972" y="384048"/>
                  </a:moveTo>
                  <a:lnTo>
                    <a:pt x="2493260" y="384048"/>
                  </a:lnTo>
                </a:path>
                <a:path w="3352800" h="594360">
                  <a:moveTo>
                    <a:pt x="2499356" y="384048"/>
                  </a:moveTo>
                  <a:lnTo>
                    <a:pt x="2529836" y="384048"/>
                  </a:lnTo>
                </a:path>
                <a:path w="3352800" h="594360">
                  <a:moveTo>
                    <a:pt x="2578604" y="384048"/>
                  </a:moveTo>
                  <a:lnTo>
                    <a:pt x="2596892" y="384048"/>
                  </a:lnTo>
                </a:path>
                <a:path w="3352800" h="594360">
                  <a:moveTo>
                    <a:pt x="2602988" y="384048"/>
                  </a:moveTo>
                  <a:lnTo>
                    <a:pt x="2627372" y="384048"/>
                  </a:lnTo>
                </a:path>
                <a:path w="3352800" h="594360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594360">
                  <a:moveTo>
                    <a:pt x="2767580" y="384048"/>
                  </a:moveTo>
                  <a:lnTo>
                    <a:pt x="2791964" y="384048"/>
                  </a:lnTo>
                </a:path>
                <a:path w="3352800" h="594360">
                  <a:moveTo>
                    <a:pt x="2822444" y="384048"/>
                  </a:moveTo>
                  <a:lnTo>
                    <a:pt x="2840732" y="384048"/>
                  </a:lnTo>
                </a:path>
                <a:path w="3352800" h="594360">
                  <a:moveTo>
                    <a:pt x="2846828" y="384048"/>
                  </a:moveTo>
                  <a:lnTo>
                    <a:pt x="2871212" y="384048"/>
                  </a:lnTo>
                </a:path>
                <a:path w="3352800" h="594360">
                  <a:moveTo>
                    <a:pt x="2913884" y="384048"/>
                  </a:moveTo>
                  <a:lnTo>
                    <a:pt x="2932172" y="384048"/>
                  </a:lnTo>
                </a:path>
                <a:path w="3352800" h="594360">
                  <a:moveTo>
                    <a:pt x="2938268" y="384048"/>
                  </a:moveTo>
                  <a:lnTo>
                    <a:pt x="2962652" y="384048"/>
                  </a:lnTo>
                </a:path>
                <a:path w="3352800" h="594360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594360">
                  <a:moveTo>
                    <a:pt x="3102860" y="384048"/>
                  </a:moveTo>
                  <a:lnTo>
                    <a:pt x="3127244" y="384048"/>
                  </a:lnTo>
                </a:path>
                <a:path w="3352800" h="594360">
                  <a:moveTo>
                    <a:pt x="3145532" y="384048"/>
                  </a:moveTo>
                  <a:lnTo>
                    <a:pt x="3163820" y="384048"/>
                  </a:lnTo>
                </a:path>
                <a:path w="3352800" h="594360">
                  <a:moveTo>
                    <a:pt x="3169916" y="384048"/>
                  </a:moveTo>
                  <a:lnTo>
                    <a:pt x="3200396" y="384048"/>
                  </a:lnTo>
                </a:path>
                <a:path w="3352800" h="594360">
                  <a:moveTo>
                    <a:pt x="3236972" y="384048"/>
                  </a:moveTo>
                  <a:lnTo>
                    <a:pt x="3255260" y="384048"/>
                  </a:lnTo>
                </a:path>
                <a:path w="3352800" h="594360">
                  <a:moveTo>
                    <a:pt x="3261356" y="384048"/>
                  </a:moveTo>
                  <a:lnTo>
                    <a:pt x="3291836" y="384048"/>
                  </a:lnTo>
                </a:path>
                <a:path w="3352800" h="594360">
                  <a:moveTo>
                    <a:pt x="3346700" y="384048"/>
                  </a:moveTo>
                  <a:lnTo>
                    <a:pt x="3352796" y="384048"/>
                  </a:lnTo>
                </a:path>
                <a:path w="3352800" h="594360">
                  <a:moveTo>
                    <a:pt x="91440" y="393192"/>
                  </a:moveTo>
                  <a:lnTo>
                    <a:pt x="109728" y="393192"/>
                  </a:lnTo>
                </a:path>
                <a:path w="3352800" h="594360">
                  <a:moveTo>
                    <a:pt x="121919" y="393192"/>
                  </a:moveTo>
                  <a:lnTo>
                    <a:pt x="188976" y="393192"/>
                  </a:lnTo>
                </a:path>
                <a:path w="3352800" h="594360">
                  <a:moveTo>
                    <a:pt x="213360" y="393192"/>
                  </a:moveTo>
                  <a:lnTo>
                    <a:pt x="280416" y="393192"/>
                  </a:lnTo>
                </a:path>
                <a:path w="3352800" h="594360">
                  <a:moveTo>
                    <a:pt x="329184" y="393192"/>
                  </a:moveTo>
                  <a:lnTo>
                    <a:pt x="335279" y="393192"/>
                  </a:lnTo>
                </a:path>
                <a:path w="3352800" h="594360">
                  <a:moveTo>
                    <a:pt x="426719" y="393192"/>
                  </a:moveTo>
                  <a:lnTo>
                    <a:pt x="445008" y="393192"/>
                  </a:lnTo>
                </a:path>
                <a:path w="3352800" h="594360">
                  <a:moveTo>
                    <a:pt x="475488" y="393192"/>
                  </a:moveTo>
                  <a:lnTo>
                    <a:pt x="493776" y="393192"/>
                  </a:lnTo>
                </a:path>
                <a:path w="3352800" h="594360">
                  <a:moveTo>
                    <a:pt x="499872" y="393192"/>
                  </a:moveTo>
                  <a:lnTo>
                    <a:pt x="524255" y="393192"/>
                  </a:lnTo>
                </a:path>
                <a:path w="3352800" h="594360">
                  <a:moveTo>
                    <a:pt x="566928" y="393192"/>
                  </a:moveTo>
                  <a:lnTo>
                    <a:pt x="585216" y="393192"/>
                  </a:lnTo>
                </a:path>
                <a:path w="3352800" h="594360">
                  <a:moveTo>
                    <a:pt x="591312" y="393192"/>
                  </a:moveTo>
                  <a:lnTo>
                    <a:pt x="615695" y="393192"/>
                  </a:lnTo>
                </a:path>
                <a:path w="3352800" h="594360">
                  <a:moveTo>
                    <a:pt x="664463" y="393192"/>
                  </a:moveTo>
                  <a:lnTo>
                    <a:pt x="670559" y="393192"/>
                  </a:lnTo>
                </a:path>
                <a:path w="3352800" h="594360">
                  <a:moveTo>
                    <a:pt x="755904" y="393192"/>
                  </a:moveTo>
                  <a:lnTo>
                    <a:pt x="780287" y="393192"/>
                  </a:lnTo>
                </a:path>
                <a:path w="3352800" h="594360">
                  <a:moveTo>
                    <a:pt x="792480" y="393192"/>
                  </a:moveTo>
                  <a:lnTo>
                    <a:pt x="859536" y="393192"/>
                  </a:lnTo>
                </a:path>
                <a:path w="3352800" h="594360">
                  <a:moveTo>
                    <a:pt x="902207" y="393192"/>
                  </a:moveTo>
                  <a:lnTo>
                    <a:pt x="920496" y="393192"/>
                  </a:lnTo>
                </a:path>
                <a:path w="3352800" h="594360">
                  <a:moveTo>
                    <a:pt x="926592" y="393192"/>
                  </a:moveTo>
                  <a:lnTo>
                    <a:pt x="950975" y="393192"/>
                  </a:lnTo>
                </a:path>
                <a:path w="3352800" h="594360">
                  <a:moveTo>
                    <a:pt x="999744" y="393192"/>
                  </a:moveTo>
                  <a:lnTo>
                    <a:pt x="1005839" y="393192"/>
                  </a:lnTo>
                </a:path>
                <a:path w="3352800" h="594360">
                  <a:moveTo>
                    <a:pt x="1091180" y="393192"/>
                  </a:moveTo>
                  <a:lnTo>
                    <a:pt x="1115564" y="393192"/>
                  </a:lnTo>
                </a:path>
                <a:path w="3352800" h="594360">
                  <a:moveTo>
                    <a:pt x="1127756" y="393192"/>
                  </a:moveTo>
                  <a:lnTo>
                    <a:pt x="1194812" y="393192"/>
                  </a:lnTo>
                </a:path>
                <a:path w="3352800" h="594360">
                  <a:moveTo>
                    <a:pt x="1219196" y="393192"/>
                  </a:moveTo>
                  <a:lnTo>
                    <a:pt x="1286252" y="393192"/>
                  </a:lnTo>
                </a:path>
                <a:path w="3352800" h="594360">
                  <a:moveTo>
                    <a:pt x="1335020" y="393192"/>
                  </a:moveTo>
                  <a:lnTo>
                    <a:pt x="1341116" y="393192"/>
                  </a:lnTo>
                </a:path>
                <a:path w="3352800" h="594360">
                  <a:moveTo>
                    <a:pt x="1426460" y="393192"/>
                  </a:moveTo>
                  <a:lnTo>
                    <a:pt x="1450844" y="393192"/>
                  </a:lnTo>
                </a:path>
                <a:path w="3352800" h="594360">
                  <a:moveTo>
                    <a:pt x="1463036" y="393192"/>
                  </a:moveTo>
                  <a:lnTo>
                    <a:pt x="1530092" y="393192"/>
                  </a:lnTo>
                </a:path>
                <a:path w="3352800" h="594360">
                  <a:moveTo>
                    <a:pt x="1554476" y="393192"/>
                  </a:moveTo>
                  <a:lnTo>
                    <a:pt x="1621532" y="393192"/>
                  </a:lnTo>
                </a:path>
                <a:path w="3352800" h="594360">
                  <a:moveTo>
                    <a:pt x="1670300" y="393192"/>
                  </a:moveTo>
                  <a:lnTo>
                    <a:pt x="1676396" y="393192"/>
                  </a:lnTo>
                </a:path>
                <a:path w="3352800" h="594360">
                  <a:moveTo>
                    <a:pt x="1761740" y="393192"/>
                  </a:moveTo>
                  <a:lnTo>
                    <a:pt x="1786124" y="393192"/>
                  </a:lnTo>
                </a:path>
                <a:path w="3352800" h="594360">
                  <a:moveTo>
                    <a:pt x="1798316" y="393192"/>
                  </a:moveTo>
                  <a:lnTo>
                    <a:pt x="1865372" y="393192"/>
                  </a:lnTo>
                </a:path>
                <a:path w="3352800" h="594360">
                  <a:moveTo>
                    <a:pt x="1889756" y="393192"/>
                  </a:moveTo>
                  <a:lnTo>
                    <a:pt x="1956812" y="393192"/>
                  </a:lnTo>
                </a:path>
                <a:path w="3352800" h="594360">
                  <a:moveTo>
                    <a:pt x="2005580" y="393192"/>
                  </a:moveTo>
                  <a:lnTo>
                    <a:pt x="2011676" y="393192"/>
                  </a:lnTo>
                </a:path>
                <a:path w="3352800" h="594360">
                  <a:moveTo>
                    <a:pt x="2097020" y="393192"/>
                  </a:moveTo>
                  <a:lnTo>
                    <a:pt x="2121404" y="393192"/>
                  </a:lnTo>
                </a:path>
                <a:path w="3352800" h="594360">
                  <a:moveTo>
                    <a:pt x="2133596" y="393192"/>
                  </a:moveTo>
                  <a:lnTo>
                    <a:pt x="2200652" y="393192"/>
                  </a:lnTo>
                </a:path>
                <a:path w="3352800" h="594360">
                  <a:moveTo>
                    <a:pt x="2225036" y="393192"/>
                  </a:moveTo>
                  <a:lnTo>
                    <a:pt x="2292092" y="393192"/>
                  </a:lnTo>
                </a:path>
                <a:path w="3352800" h="594360">
                  <a:moveTo>
                    <a:pt x="2340860" y="393192"/>
                  </a:moveTo>
                  <a:lnTo>
                    <a:pt x="2346956" y="393192"/>
                  </a:lnTo>
                </a:path>
                <a:path w="3352800" h="594360">
                  <a:moveTo>
                    <a:pt x="2432300" y="393192"/>
                  </a:moveTo>
                  <a:lnTo>
                    <a:pt x="2456684" y="393192"/>
                  </a:lnTo>
                </a:path>
                <a:path w="3352800" h="594360">
                  <a:moveTo>
                    <a:pt x="2468876" y="393192"/>
                  </a:moveTo>
                  <a:lnTo>
                    <a:pt x="2535932" y="393192"/>
                  </a:lnTo>
                </a:path>
                <a:path w="3352800" h="594360">
                  <a:moveTo>
                    <a:pt x="2578604" y="393192"/>
                  </a:moveTo>
                  <a:lnTo>
                    <a:pt x="2596892" y="393192"/>
                  </a:lnTo>
                </a:path>
                <a:path w="3352800" h="594360">
                  <a:moveTo>
                    <a:pt x="2602988" y="393192"/>
                  </a:moveTo>
                  <a:lnTo>
                    <a:pt x="2627372" y="393192"/>
                  </a:lnTo>
                </a:path>
                <a:path w="3352800" h="594360">
                  <a:moveTo>
                    <a:pt x="2676140" y="393192"/>
                  </a:moveTo>
                  <a:lnTo>
                    <a:pt x="2682236" y="393192"/>
                  </a:lnTo>
                </a:path>
                <a:path w="3352800" h="594360">
                  <a:moveTo>
                    <a:pt x="2767580" y="393192"/>
                  </a:moveTo>
                  <a:lnTo>
                    <a:pt x="2791964" y="393192"/>
                  </a:lnTo>
                </a:path>
                <a:path w="3352800" h="594360">
                  <a:moveTo>
                    <a:pt x="2822444" y="393192"/>
                  </a:moveTo>
                  <a:lnTo>
                    <a:pt x="2840732" y="393192"/>
                  </a:lnTo>
                </a:path>
                <a:path w="3352800" h="594360">
                  <a:moveTo>
                    <a:pt x="2846828" y="393192"/>
                  </a:moveTo>
                  <a:lnTo>
                    <a:pt x="2871212" y="393192"/>
                  </a:lnTo>
                </a:path>
                <a:path w="3352800" h="594360">
                  <a:moveTo>
                    <a:pt x="2913884" y="393192"/>
                  </a:moveTo>
                  <a:lnTo>
                    <a:pt x="2932172" y="393192"/>
                  </a:lnTo>
                </a:path>
                <a:path w="3352800" h="594360">
                  <a:moveTo>
                    <a:pt x="2938268" y="393192"/>
                  </a:moveTo>
                  <a:lnTo>
                    <a:pt x="2962652" y="393192"/>
                  </a:lnTo>
                </a:path>
                <a:path w="3352800" h="594360">
                  <a:moveTo>
                    <a:pt x="3011420" y="393192"/>
                  </a:moveTo>
                  <a:lnTo>
                    <a:pt x="3017516" y="393192"/>
                  </a:lnTo>
                </a:path>
                <a:path w="3352800" h="594360">
                  <a:moveTo>
                    <a:pt x="3102860" y="393192"/>
                  </a:moveTo>
                  <a:lnTo>
                    <a:pt x="3127244" y="393192"/>
                  </a:lnTo>
                </a:path>
                <a:path w="3352800" h="594360">
                  <a:moveTo>
                    <a:pt x="3139436" y="393192"/>
                  </a:moveTo>
                  <a:lnTo>
                    <a:pt x="3206492" y="393192"/>
                  </a:lnTo>
                </a:path>
                <a:path w="3352800" h="594360">
                  <a:moveTo>
                    <a:pt x="3230876" y="393192"/>
                  </a:moveTo>
                  <a:lnTo>
                    <a:pt x="3297932" y="393192"/>
                  </a:lnTo>
                </a:path>
                <a:path w="3352800" h="594360">
                  <a:moveTo>
                    <a:pt x="79248" y="402336"/>
                  </a:moveTo>
                  <a:lnTo>
                    <a:pt x="103631" y="402336"/>
                  </a:lnTo>
                </a:path>
                <a:path w="3352800" h="594360">
                  <a:moveTo>
                    <a:pt x="121919" y="402336"/>
                  </a:moveTo>
                  <a:lnTo>
                    <a:pt x="146303" y="402336"/>
                  </a:lnTo>
                </a:path>
                <a:path w="3352800" h="594360">
                  <a:moveTo>
                    <a:pt x="170687" y="402336"/>
                  </a:moveTo>
                  <a:lnTo>
                    <a:pt x="195071" y="402336"/>
                  </a:lnTo>
                </a:path>
                <a:path w="3352800" h="594360">
                  <a:moveTo>
                    <a:pt x="213360" y="402336"/>
                  </a:moveTo>
                  <a:lnTo>
                    <a:pt x="237743" y="402336"/>
                  </a:lnTo>
                </a:path>
                <a:path w="3352800" h="594360">
                  <a:moveTo>
                    <a:pt x="262128" y="402336"/>
                  </a:moveTo>
                  <a:lnTo>
                    <a:pt x="286511" y="402336"/>
                  </a:lnTo>
                </a:path>
                <a:path w="3352800" h="594360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594360">
                  <a:moveTo>
                    <a:pt x="414528" y="402336"/>
                  </a:moveTo>
                  <a:lnTo>
                    <a:pt x="438911" y="402336"/>
                  </a:lnTo>
                </a:path>
                <a:path w="3352800" h="594360">
                  <a:moveTo>
                    <a:pt x="463296" y="402336"/>
                  </a:moveTo>
                  <a:lnTo>
                    <a:pt x="481584" y="402336"/>
                  </a:lnTo>
                </a:path>
                <a:path w="3352800" h="594360">
                  <a:moveTo>
                    <a:pt x="499872" y="402336"/>
                  </a:moveTo>
                  <a:lnTo>
                    <a:pt x="524255" y="402336"/>
                  </a:lnTo>
                </a:path>
                <a:path w="3352800" h="594360">
                  <a:moveTo>
                    <a:pt x="554736" y="402336"/>
                  </a:moveTo>
                  <a:lnTo>
                    <a:pt x="573024" y="402336"/>
                  </a:lnTo>
                </a:path>
                <a:path w="3352800" h="594360">
                  <a:moveTo>
                    <a:pt x="591312" y="402336"/>
                  </a:moveTo>
                  <a:lnTo>
                    <a:pt x="615695" y="402336"/>
                  </a:lnTo>
                </a:path>
                <a:path w="3352800" h="594360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594360">
                  <a:moveTo>
                    <a:pt x="749807" y="402336"/>
                  </a:moveTo>
                  <a:lnTo>
                    <a:pt x="774191" y="402336"/>
                  </a:lnTo>
                </a:path>
                <a:path w="3352800" h="594360">
                  <a:moveTo>
                    <a:pt x="792480" y="402336"/>
                  </a:moveTo>
                  <a:lnTo>
                    <a:pt x="816863" y="402336"/>
                  </a:lnTo>
                </a:path>
                <a:path w="3352800" h="594360">
                  <a:moveTo>
                    <a:pt x="841248" y="402336"/>
                  </a:moveTo>
                  <a:lnTo>
                    <a:pt x="865631" y="402336"/>
                  </a:lnTo>
                </a:path>
                <a:path w="3352800" h="594360">
                  <a:moveTo>
                    <a:pt x="890016" y="402336"/>
                  </a:moveTo>
                  <a:lnTo>
                    <a:pt x="908304" y="402336"/>
                  </a:lnTo>
                </a:path>
                <a:path w="3352800" h="594360">
                  <a:moveTo>
                    <a:pt x="926592" y="402336"/>
                  </a:moveTo>
                  <a:lnTo>
                    <a:pt x="950975" y="402336"/>
                  </a:lnTo>
                </a:path>
                <a:path w="3352800" h="594360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594360">
                  <a:moveTo>
                    <a:pt x="1078992" y="402336"/>
                  </a:moveTo>
                  <a:lnTo>
                    <a:pt x="1109472" y="402336"/>
                  </a:lnTo>
                </a:path>
                <a:path w="3352800" h="594360">
                  <a:moveTo>
                    <a:pt x="1127756" y="402336"/>
                  </a:moveTo>
                  <a:lnTo>
                    <a:pt x="1152140" y="402336"/>
                  </a:lnTo>
                </a:path>
                <a:path w="3352800" h="594360">
                  <a:moveTo>
                    <a:pt x="1176524" y="402336"/>
                  </a:moveTo>
                  <a:lnTo>
                    <a:pt x="1200908" y="402336"/>
                  </a:lnTo>
                </a:path>
                <a:path w="3352800" h="594360">
                  <a:moveTo>
                    <a:pt x="1219196" y="402336"/>
                  </a:moveTo>
                  <a:lnTo>
                    <a:pt x="1243580" y="402336"/>
                  </a:lnTo>
                </a:path>
                <a:path w="3352800" h="594360">
                  <a:moveTo>
                    <a:pt x="1267964" y="402336"/>
                  </a:moveTo>
                  <a:lnTo>
                    <a:pt x="1292348" y="402336"/>
                  </a:lnTo>
                </a:path>
                <a:path w="3352800" h="594360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594360">
                  <a:moveTo>
                    <a:pt x="1414268" y="402336"/>
                  </a:moveTo>
                  <a:lnTo>
                    <a:pt x="1444748" y="402336"/>
                  </a:lnTo>
                </a:path>
                <a:path w="3352800" h="594360">
                  <a:moveTo>
                    <a:pt x="1463036" y="402336"/>
                  </a:moveTo>
                  <a:lnTo>
                    <a:pt x="1487420" y="402336"/>
                  </a:lnTo>
                </a:path>
                <a:path w="3352800" h="594360">
                  <a:moveTo>
                    <a:pt x="1511804" y="402336"/>
                  </a:moveTo>
                  <a:lnTo>
                    <a:pt x="1536188" y="402336"/>
                  </a:lnTo>
                </a:path>
                <a:path w="3352800" h="594360">
                  <a:moveTo>
                    <a:pt x="1554476" y="402336"/>
                  </a:moveTo>
                  <a:lnTo>
                    <a:pt x="1578860" y="402336"/>
                  </a:lnTo>
                </a:path>
                <a:path w="3352800" h="594360">
                  <a:moveTo>
                    <a:pt x="1603244" y="402336"/>
                  </a:moveTo>
                  <a:lnTo>
                    <a:pt x="1627628" y="402336"/>
                  </a:lnTo>
                </a:path>
                <a:path w="3352800" h="594360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594360">
                  <a:moveTo>
                    <a:pt x="1749548" y="402336"/>
                  </a:moveTo>
                  <a:lnTo>
                    <a:pt x="1780028" y="402336"/>
                  </a:lnTo>
                </a:path>
                <a:path w="3352800" h="594360">
                  <a:moveTo>
                    <a:pt x="1798316" y="402336"/>
                  </a:moveTo>
                  <a:lnTo>
                    <a:pt x="1822700" y="402336"/>
                  </a:lnTo>
                </a:path>
                <a:path w="3352800" h="594360">
                  <a:moveTo>
                    <a:pt x="1847084" y="402336"/>
                  </a:moveTo>
                  <a:lnTo>
                    <a:pt x="1871468" y="402336"/>
                  </a:lnTo>
                </a:path>
                <a:path w="3352800" h="594360">
                  <a:moveTo>
                    <a:pt x="1889756" y="402336"/>
                  </a:moveTo>
                  <a:lnTo>
                    <a:pt x="1914140" y="402336"/>
                  </a:lnTo>
                </a:path>
                <a:path w="3352800" h="594360">
                  <a:moveTo>
                    <a:pt x="1938524" y="402336"/>
                  </a:moveTo>
                  <a:lnTo>
                    <a:pt x="1962908" y="402336"/>
                  </a:lnTo>
                </a:path>
                <a:path w="3352800" h="594360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594360">
                  <a:moveTo>
                    <a:pt x="2084828" y="402336"/>
                  </a:moveTo>
                  <a:lnTo>
                    <a:pt x="2115308" y="402336"/>
                  </a:lnTo>
                </a:path>
                <a:path w="3352800" h="594360">
                  <a:moveTo>
                    <a:pt x="2133596" y="402336"/>
                  </a:moveTo>
                  <a:lnTo>
                    <a:pt x="2157980" y="402336"/>
                  </a:lnTo>
                </a:path>
                <a:path w="3352800" h="594360">
                  <a:moveTo>
                    <a:pt x="2182364" y="402336"/>
                  </a:moveTo>
                  <a:lnTo>
                    <a:pt x="2206748" y="402336"/>
                  </a:lnTo>
                </a:path>
                <a:path w="3352800" h="594360">
                  <a:moveTo>
                    <a:pt x="2225036" y="402336"/>
                  </a:moveTo>
                  <a:lnTo>
                    <a:pt x="2249420" y="402336"/>
                  </a:lnTo>
                </a:path>
                <a:path w="3352800" h="594360">
                  <a:moveTo>
                    <a:pt x="2273804" y="402336"/>
                  </a:moveTo>
                  <a:lnTo>
                    <a:pt x="2298188" y="402336"/>
                  </a:lnTo>
                </a:path>
                <a:path w="3352800" h="594360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594360">
                  <a:moveTo>
                    <a:pt x="2420108" y="402336"/>
                  </a:moveTo>
                  <a:lnTo>
                    <a:pt x="2450588" y="402336"/>
                  </a:lnTo>
                </a:path>
                <a:path w="3352800" h="594360">
                  <a:moveTo>
                    <a:pt x="2468876" y="402336"/>
                  </a:moveTo>
                  <a:lnTo>
                    <a:pt x="2493260" y="402336"/>
                  </a:lnTo>
                </a:path>
                <a:path w="3352800" h="594360">
                  <a:moveTo>
                    <a:pt x="2517644" y="402336"/>
                  </a:moveTo>
                  <a:lnTo>
                    <a:pt x="2542028" y="402336"/>
                  </a:lnTo>
                </a:path>
                <a:path w="3352800" h="594360">
                  <a:moveTo>
                    <a:pt x="2566412" y="402336"/>
                  </a:moveTo>
                  <a:lnTo>
                    <a:pt x="2584700" y="402336"/>
                  </a:lnTo>
                </a:path>
                <a:path w="3352800" h="594360">
                  <a:moveTo>
                    <a:pt x="2602988" y="402336"/>
                  </a:moveTo>
                  <a:lnTo>
                    <a:pt x="2627372" y="402336"/>
                  </a:lnTo>
                </a:path>
                <a:path w="3352800" h="594360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594360">
                  <a:moveTo>
                    <a:pt x="2755388" y="402336"/>
                  </a:moveTo>
                  <a:lnTo>
                    <a:pt x="2785868" y="402336"/>
                  </a:lnTo>
                </a:path>
                <a:path w="3352800" h="594360">
                  <a:moveTo>
                    <a:pt x="2810252" y="402336"/>
                  </a:moveTo>
                  <a:lnTo>
                    <a:pt x="2828540" y="402336"/>
                  </a:lnTo>
                </a:path>
                <a:path w="3352800" h="594360">
                  <a:moveTo>
                    <a:pt x="2846828" y="402336"/>
                  </a:moveTo>
                  <a:lnTo>
                    <a:pt x="2871212" y="402336"/>
                  </a:lnTo>
                </a:path>
                <a:path w="3352800" h="594360">
                  <a:moveTo>
                    <a:pt x="2901692" y="402336"/>
                  </a:moveTo>
                  <a:lnTo>
                    <a:pt x="2919980" y="402336"/>
                  </a:lnTo>
                </a:path>
                <a:path w="3352800" h="594360">
                  <a:moveTo>
                    <a:pt x="2938268" y="402336"/>
                  </a:moveTo>
                  <a:lnTo>
                    <a:pt x="2962652" y="402336"/>
                  </a:lnTo>
                </a:path>
                <a:path w="3352800" h="594360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594360">
                  <a:moveTo>
                    <a:pt x="3090668" y="402336"/>
                  </a:moveTo>
                  <a:lnTo>
                    <a:pt x="3121148" y="402336"/>
                  </a:lnTo>
                </a:path>
                <a:path w="3352800" h="594360">
                  <a:moveTo>
                    <a:pt x="3139436" y="402336"/>
                  </a:moveTo>
                  <a:lnTo>
                    <a:pt x="3163820" y="402336"/>
                  </a:lnTo>
                </a:path>
                <a:path w="3352800" h="594360">
                  <a:moveTo>
                    <a:pt x="3188204" y="402336"/>
                  </a:moveTo>
                  <a:lnTo>
                    <a:pt x="3212588" y="402336"/>
                  </a:lnTo>
                </a:path>
                <a:path w="3352800" h="594360">
                  <a:moveTo>
                    <a:pt x="3230876" y="402336"/>
                  </a:moveTo>
                  <a:lnTo>
                    <a:pt x="3255260" y="402336"/>
                  </a:lnTo>
                </a:path>
                <a:path w="3352800" h="594360">
                  <a:moveTo>
                    <a:pt x="3279644" y="402336"/>
                  </a:moveTo>
                  <a:lnTo>
                    <a:pt x="3304028" y="402336"/>
                  </a:lnTo>
                </a:path>
                <a:path w="3352800" h="594360">
                  <a:moveTo>
                    <a:pt x="3346700" y="402336"/>
                  </a:moveTo>
                  <a:lnTo>
                    <a:pt x="3352796" y="402336"/>
                  </a:lnTo>
                </a:path>
                <a:path w="3352800" h="594360">
                  <a:moveTo>
                    <a:pt x="73152" y="411480"/>
                  </a:moveTo>
                  <a:lnTo>
                    <a:pt x="97535" y="411480"/>
                  </a:lnTo>
                </a:path>
                <a:path w="3352800" h="594360">
                  <a:moveTo>
                    <a:pt x="176784" y="411480"/>
                  </a:moveTo>
                  <a:lnTo>
                    <a:pt x="201167" y="411480"/>
                  </a:lnTo>
                </a:path>
                <a:path w="3352800" h="594360">
                  <a:moveTo>
                    <a:pt x="268224" y="411480"/>
                  </a:moveTo>
                  <a:lnTo>
                    <a:pt x="292607" y="411480"/>
                  </a:lnTo>
                </a:path>
                <a:path w="3352800" h="594360">
                  <a:moveTo>
                    <a:pt x="329184" y="411480"/>
                  </a:moveTo>
                  <a:lnTo>
                    <a:pt x="335279" y="411480"/>
                  </a:lnTo>
                </a:path>
                <a:path w="3352800" h="594360">
                  <a:moveTo>
                    <a:pt x="408431" y="411480"/>
                  </a:moveTo>
                  <a:lnTo>
                    <a:pt x="432815" y="411480"/>
                  </a:lnTo>
                </a:path>
                <a:path w="3352800" h="594360">
                  <a:moveTo>
                    <a:pt x="463296" y="411480"/>
                  </a:moveTo>
                  <a:lnTo>
                    <a:pt x="481584" y="411480"/>
                  </a:lnTo>
                </a:path>
                <a:path w="3352800" h="594360">
                  <a:moveTo>
                    <a:pt x="499872" y="411480"/>
                  </a:moveTo>
                  <a:lnTo>
                    <a:pt x="524255" y="411480"/>
                  </a:lnTo>
                </a:path>
                <a:path w="3352800" h="594360">
                  <a:moveTo>
                    <a:pt x="554736" y="411480"/>
                  </a:moveTo>
                  <a:lnTo>
                    <a:pt x="573024" y="411480"/>
                  </a:lnTo>
                </a:path>
                <a:path w="3352800" h="594360">
                  <a:moveTo>
                    <a:pt x="591312" y="411480"/>
                  </a:moveTo>
                  <a:lnTo>
                    <a:pt x="615695" y="411480"/>
                  </a:lnTo>
                </a:path>
                <a:path w="3352800" h="594360">
                  <a:moveTo>
                    <a:pt x="664463" y="411480"/>
                  </a:moveTo>
                  <a:lnTo>
                    <a:pt x="670559" y="411480"/>
                  </a:lnTo>
                </a:path>
                <a:path w="3352800" h="594360">
                  <a:moveTo>
                    <a:pt x="743712" y="411480"/>
                  </a:moveTo>
                  <a:lnTo>
                    <a:pt x="768095" y="411480"/>
                  </a:lnTo>
                </a:path>
                <a:path w="3352800" h="594360">
                  <a:moveTo>
                    <a:pt x="847344" y="411480"/>
                  </a:moveTo>
                  <a:lnTo>
                    <a:pt x="871727" y="411480"/>
                  </a:lnTo>
                </a:path>
                <a:path w="3352800" h="594360">
                  <a:moveTo>
                    <a:pt x="890016" y="411480"/>
                  </a:moveTo>
                  <a:lnTo>
                    <a:pt x="908304" y="411480"/>
                  </a:lnTo>
                </a:path>
                <a:path w="3352800" h="594360">
                  <a:moveTo>
                    <a:pt x="926592" y="411480"/>
                  </a:moveTo>
                  <a:lnTo>
                    <a:pt x="950975" y="411480"/>
                  </a:lnTo>
                </a:path>
                <a:path w="3352800" h="594360">
                  <a:moveTo>
                    <a:pt x="999744" y="411480"/>
                  </a:moveTo>
                  <a:lnTo>
                    <a:pt x="1005839" y="411480"/>
                  </a:lnTo>
                </a:path>
                <a:path w="3352800" h="594360">
                  <a:moveTo>
                    <a:pt x="1078992" y="411480"/>
                  </a:moveTo>
                  <a:lnTo>
                    <a:pt x="1103375" y="411480"/>
                  </a:lnTo>
                </a:path>
                <a:path w="3352800" h="594360">
                  <a:moveTo>
                    <a:pt x="1182620" y="411480"/>
                  </a:moveTo>
                  <a:lnTo>
                    <a:pt x="1207004" y="411480"/>
                  </a:lnTo>
                </a:path>
                <a:path w="3352800" h="594360">
                  <a:moveTo>
                    <a:pt x="1274060" y="411480"/>
                  </a:moveTo>
                  <a:lnTo>
                    <a:pt x="1298444" y="411480"/>
                  </a:lnTo>
                </a:path>
                <a:path w="3352800" h="594360">
                  <a:moveTo>
                    <a:pt x="1335020" y="411480"/>
                  </a:moveTo>
                  <a:lnTo>
                    <a:pt x="1341116" y="411480"/>
                  </a:lnTo>
                </a:path>
                <a:path w="3352800" h="594360">
                  <a:moveTo>
                    <a:pt x="1408172" y="411480"/>
                  </a:moveTo>
                  <a:lnTo>
                    <a:pt x="1438652" y="411480"/>
                  </a:lnTo>
                </a:path>
                <a:path w="3352800" h="594360">
                  <a:moveTo>
                    <a:pt x="1517900" y="411480"/>
                  </a:moveTo>
                  <a:lnTo>
                    <a:pt x="1542284" y="411480"/>
                  </a:lnTo>
                </a:path>
                <a:path w="3352800" h="594360">
                  <a:moveTo>
                    <a:pt x="1609340" y="411480"/>
                  </a:moveTo>
                  <a:lnTo>
                    <a:pt x="1633724" y="411480"/>
                  </a:lnTo>
                </a:path>
                <a:path w="3352800" h="594360">
                  <a:moveTo>
                    <a:pt x="1670300" y="411480"/>
                  </a:moveTo>
                  <a:lnTo>
                    <a:pt x="1676396" y="411480"/>
                  </a:lnTo>
                </a:path>
                <a:path w="3352800" h="594360">
                  <a:moveTo>
                    <a:pt x="1743452" y="411480"/>
                  </a:moveTo>
                  <a:lnTo>
                    <a:pt x="1773932" y="411480"/>
                  </a:lnTo>
                </a:path>
                <a:path w="3352800" h="594360">
                  <a:moveTo>
                    <a:pt x="1853180" y="411480"/>
                  </a:moveTo>
                  <a:lnTo>
                    <a:pt x="1877564" y="411480"/>
                  </a:lnTo>
                </a:path>
                <a:path w="3352800" h="594360">
                  <a:moveTo>
                    <a:pt x="1944620" y="411480"/>
                  </a:moveTo>
                  <a:lnTo>
                    <a:pt x="1969004" y="411480"/>
                  </a:lnTo>
                </a:path>
                <a:path w="3352800" h="594360">
                  <a:moveTo>
                    <a:pt x="2005580" y="411480"/>
                  </a:moveTo>
                  <a:lnTo>
                    <a:pt x="2011676" y="411480"/>
                  </a:lnTo>
                </a:path>
                <a:path w="3352800" h="594360">
                  <a:moveTo>
                    <a:pt x="2078732" y="411480"/>
                  </a:moveTo>
                  <a:lnTo>
                    <a:pt x="2109212" y="411480"/>
                  </a:lnTo>
                </a:path>
                <a:path w="3352800" h="594360">
                  <a:moveTo>
                    <a:pt x="2188460" y="411480"/>
                  </a:moveTo>
                  <a:lnTo>
                    <a:pt x="2212844" y="411480"/>
                  </a:lnTo>
                </a:path>
                <a:path w="3352800" h="594360">
                  <a:moveTo>
                    <a:pt x="2279900" y="411480"/>
                  </a:moveTo>
                  <a:lnTo>
                    <a:pt x="2304284" y="411480"/>
                  </a:lnTo>
                </a:path>
                <a:path w="3352800" h="594360">
                  <a:moveTo>
                    <a:pt x="2340860" y="411480"/>
                  </a:moveTo>
                  <a:lnTo>
                    <a:pt x="2346956" y="411480"/>
                  </a:lnTo>
                </a:path>
                <a:path w="3352800" h="594360">
                  <a:moveTo>
                    <a:pt x="2414012" y="411480"/>
                  </a:moveTo>
                  <a:lnTo>
                    <a:pt x="2444492" y="411480"/>
                  </a:lnTo>
                </a:path>
                <a:path w="3352800" h="594360">
                  <a:moveTo>
                    <a:pt x="2523740" y="411480"/>
                  </a:moveTo>
                  <a:lnTo>
                    <a:pt x="2548124" y="411480"/>
                  </a:lnTo>
                </a:path>
                <a:path w="3352800" h="594360">
                  <a:moveTo>
                    <a:pt x="2566412" y="411480"/>
                  </a:moveTo>
                  <a:lnTo>
                    <a:pt x="2584700" y="411480"/>
                  </a:lnTo>
                </a:path>
                <a:path w="3352800" h="594360">
                  <a:moveTo>
                    <a:pt x="2602988" y="411480"/>
                  </a:moveTo>
                  <a:lnTo>
                    <a:pt x="2627372" y="411480"/>
                  </a:lnTo>
                </a:path>
                <a:path w="3352800" h="594360">
                  <a:moveTo>
                    <a:pt x="2676140" y="411480"/>
                  </a:moveTo>
                  <a:lnTo>
                    <a:pt x="2682236" y="411480"/>
                  </a:lnTo>
                </a:path>
                <a:path w="3352800" h="594360">
                  <a:moveTo>
                    <a:pt x="2749292" y="411480"/>
                  </a:moveTo>
                  <a:lnTo>
                    <a:pt x="2779772" y="411480"/>
                  </a:lnTo>
                </a:path>
                <a:path w="3352800" h="594360">
                  <a:moveTo>
                    <a:pt x="2810252" y="411480"/>
                  </a:moveTo>
                  <a:lnTo>
                    <a:pt x="2828540" y="411480"/>
                  </a:lnTo>
                </a:path>
                <a:path w="3352800" h="594360">
                  <a:moveTo>
                    <a:pt x="2846828" y="411480"/>
                  </a:moveTo>
                  <a:lnTo>
                    <a:pt x="2871212" y="411480"/>
                  </a:lnTo>
                </a:path>
                <a:path w="3352800" h="594360">
                  <a:moveTo>
                    <a:pt x="2901692" y="411480"/>
                  </a:moveTo>
                  <a:lnTo>
                    <a:pt x="2919980" y="411480"/>
                  </a:lnTo>
                </a:path>
                <a:path w="3352800" h="594360">
                  <a:moveTo>
                    <a:pt x="2938268" y="411480"/>
                  </a:moveTo>
                  <a:lnTo>
                    <a:pt x="2962652" y="411480"/>
                  </a:lnTo>
                </a:path>
                <a:path w="3352800" h="594360">
                  <a:moveTo>
                    <a:pt x="3011420" y="411480"/>
                  </a:moveTo>
                  <a:lnTo>
                    <a:pt x="3017516" y="411480"/>
                  </a:lnTo>
                </a:path>
                <a:path w="3352800" h="594360">
                  <a:moveTo>
                    <a:pt x="3084572" y="411480"/>
                  </a:moveTo>
                  <a:lnTo>
                    <a:pt x="3115052" y="411480"/>
                  </a:lnTo>
                </a:path>
                <a:path w="3352800" h="594360">
                  <a:moveTo>
                    <a:pt x="3194300" y="411480"/>
                  </a:moveTo>
                  <a:lnTo>
                    <a:pt x="3218684" y="411480"/>
                  </a:lnTo>
                </a:path>
                <a:path w="3352800" h="594360">
                  <a:moveTo>
                    <a:pt x="3285740" y="411480"/>
                  </a:moveTo>
                  <a:lnTo>
                    <a:pt x="3310124" y="411480"/>
                  </a:lnTo>
                </a:path>
                <a:path w="3352800" h="594360">
                  <a:moveTo>
                    <a:pt x="3346700" y="411480"/>
                  </a:moveTo>
                  <a:lnTo>
                    <a:pt x="3352796" y="411480"/>
                  </a:lnTo>
                </a:path>
                <a:path w="3352800" h="594360">
                  <a:moveTo>
                    <a:pt x="67056" y="420624"/>
                  </a:moveTo>
                  <a:lnTo>
                    <a:pt x="97536" y="420624"/>
                  </a:lnTo>
                </a:path>
                <a:path w="3352800" h="594360">
                  <a:moveTo>
                    <a:pt x="176784" y="420624"/>
                  </a:moveTo>
                  <a:lnTo>
                    <a:pt x="201167" y="420624"/>
                  </a:lnTo>
                </a:path>
                <a:path w="3352800" h="594360">
                  <a:moveTo>
                    <a:pt x="268224" y="420624"/>
                  </a:moveTo>
                  <a:lnTo>
                    <a:pt x="292607" y="420624"/>
                  </a:lnTo>
                </a:path>
                <a:path w="3352800" h="594360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594360">
                  <a:moveTo>
                    <a:pt x="402336" y="420624"/>
                  </a:moveTo>
                  <a:lnTo>
                    <a:pt x="426719" y="420624"/>
                  </a:lnTo>
                </a:path>
                <a:path w="3352800" h="594360">
                  <a:moveTo>
                    <a:pt x="457200" y="420624"/>
                  </a:moveTo>
                  <a:lnTo>
                    <a:pt x="475488" y="420624"/>
                  </a:lnTo>
                </a:path>
                <a:path w="3352800" h="594360">
                  <a:moveTo>
                    <a:pt x="499872" y="420624"/>
                  </a:moveTo>
                  <a:lnTo>
                    <a:pt x="524255" y="420624"/>
                  </a:lnTo>
                </a:path>
                <a:path w="3352800" h="594360">
                  <a:moveTo>
                    <a:pt x="548640" y="420624"/>
                  </a:moveTo>
                  <a:lnTo>
                    <a:pt x="566928" y="420624"/>
                  </a:lnTo>
                </a:path>
                <a:path w="3352800" h="594360">
                  <a:moveTo>
                    <a:pt x="591312" y="420624"/>
                  </a:moveTo>
                  <a:lnTo>
                    <a:pt x="615695" y="420624"/>
                  </a:lnTo>
                </a:path>
                <a:path w="3352800" h="594360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594360">
                  <a:moveTo>
                    <a:pt x="737616" y="420624"/>
                  </a:moveTo>
                  <a:lnTo>
                    <a:pt x="761999" y="420624"/>
                  </a:lnTo>
                </a:path>
                <a:path w="3352800" h="594360">
                  <a:moveTo>
                    <a:pt x="847344" y="420624"/>
                  </a:moveTo>
                  <a:lnTo>
                    <a:pt x="871727" y="420624"/>
                  </a:lnTo>
                </a:path>
                <a:path w="3352800" h="594360">
                  <a:moveTo>
                    <a:pt x="883919" y="420624"/>
                  </a:moveTo>
                  <a:lnTo>
                    <a:pt x="902208" y="420624"/>
                  </a:lnTo>
                </a:path>
                <a:path w="3352800" h="594360">
                  <a:moveTo>
                    <a:pt x="926592" y="420624"/>
                  </a:moveTo>
                  <a:lnTo>
                    <a:pt x="950975" y="420624"/>
                  </a:lnTo>
                </a:path>
                <a:path w="3352800" h="594360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594360">
                  <a:moveTo>
                    <a:pt x="1072895" y="420624"/>
                  </a:moveTo>
                  <a:lnTo>
                    <a:pt x="1097279" y="420624"/>
                  </a:lnTo>
                </a:path>
                <a:path w="3352800" h="594360">
                  <a:moveTo>
                    <a:pt x="1182620" y="420624"/>
                  </a:moveTo>
                  <a:lnTo>
                    <a:pt x="1207004" y="420624"/>
                  </a:lnTo>
                </a:path>
                <a:path w="3352800" h="594360">
                  <a:moveTo>
                    <a:pt x="1274060" y="420624"/>
                  </a:moveTo>
                  <a:lnTo>
                    <a:pt x="1298444" y="420624"/>
                  </a:lnTo>
                </a:path>
                <a:path w="3352800" h="594360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594360">
                  <a:moveTo>
                    <a:pt x="1402076" y="420624"/>
                  </a:moveTo>
                  <a:lnTo>
                    <a:pt x="1432556" y="420624"/>
                  </a:lnTo>
                </a:path>
                <a:path w="3352800" h="594360">
                  <a:moveTo>
                    <a:pt x="1517900" y="420624"/>
                  </a:moveTo>
                  <a:lnTo>
                    <a:pt x="1542284" y="420624"/>
                  </a:lnTo>
                </a:path>
                <a:path w="3352800" h="594360">
                  <a:moveTo>
                    <a:pt x="1609340" y="420624"/>
                  </a:moveTo>
                  <a:lnTo>
                    <a:pt x="1633724" y="420624"/>
                  </a:lnTo>
                </a:path>
                <a:path w="3352800" h="594360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594360">
                  <a:moveTo>
                    <a:pt x="1737356" y="420624"/>
                  </a:moveTo>
                  <a:lnTo>
                    <a:pt x="1767836" y="420624"/>
                  </a:lnTo>
                </a:path>
                <a:path w="3352800" h="594360">
                  <a:moveTo>
                    <a:pt x="1853180" y="420624"/>
                  </a:moveTo>
                  <a:lnTo>
                    <a:pt x="1877564" y="420624"/>
                  </a:lnTo>
                </a:path>
                <a:path w="3352800" h="594360">
                  <a:moveTo>
                    <a:pt x="1944620" y="420624"/>
                  </a:moveTo>
                  <a:lnTo>
                    <a:pt x="1969004" y="420624"/>
                  </a:lnTo>
                </a:path>
                <a:path w="3352800" h="594360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594360">
                  <a:moveTo>
                    <a:pt x="2072636" y="420624"/>
                  </a:moveTo>
                  <a:lnTo>
                    <a:pt x="2103116" y="420624"/>
                  </a:lnTo>
                </a:path>
                <a:path w="3352800" h="594360">
                  <a:moveTo>
                    <a:pt x="2188460" y="420624"/>
                  </a:moveTo>
                  <a:lnTo>
                    <a:pt x="2212844" y="420624"/>
                  </a:lnTo>
                </a:path>
                <a:path w="3352800" h="594360">
                  <a:moveTo>
                    <a:pt x="2279900" y="420624"/>
                  </a:moveTo>
                  <a:lnTo>
                    <a:pt x="2304284" y="420624"/>
                  </a:lnTo>
                </a:path>
                <a:path w="3352800" h="594360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594360">
                  <a:moveTo>
                    <a:pt x="2407916" y="420624"/>
                  </a:moveTo>
                  <a:lnTo>
                    <a:pt x="2438396" y="420624"/>
                  </a:lnTo>
                </a:path>
                <a:path w="3352800" h="594360">
                  <a:moveTo>
                    <a:pt x="2523740" y="420624"/>
                  </a:moveTo>
                  <a:lnTo>
                    <a:pt x="2548124" y="420624"/>
                  </a:lnTo>
                </a:path>
                <a:path w="3352800" h="594360">
                  <a:moveTo>
                    <a:pt x="2560316" y="420624"/>
                  </a:moveTo>
                  <a:lnTo>
                    <a:pt x="2578604" y="420624"/>
                  </a:lnTo>
                </a:path>
                <a:path w="3352800" h="594360">
                  <a:moveTo>
                    <a:pt x="2602988" y="420624"/>
                  </a:moveTo>
                  <a:lnTo>
                    <a:pt x="2627372" y="420624"/>
                  </a:lnTo>
                </a:path>
                <a:path w="3352800" h="594360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594360">
                  <a:moveTo>
                    <a:pt x="2743196" y="420624"/>
                  </a:moveTo>
                  <a:lnTo>
                    <a:pt x="2773676" y="420624"/>
                  </a:lnTo>
                </a:path>
                <a:path w="3352800" h="594360">
                  <a:moveTo>
                    <a:pt x="2804156" y="420624"/>
                  </a:moveTo>
                  <a:lnTo>
                    <a:pt x="2822444" y="420624"/>
                  </a:lnTo>
                </a:path>
                <a:path w="3352800" h="594360">
                  <a:moveTo>
                    <a:pt x="2846828" y="420624"/>
                  </a:moveTo>
                  <a:lnTo>
                    <a:pt x="2871212" y="420624"/>
                  </a:lnTo>
                </a:path>
                <a:path w="3352800" h="594360">
                  <a:moveTo>
                    <a:pt x="2895596" y="420624"/>
                  </a:moveTo>
                  <a:lnTo>
                    <a:pt x="2913884" y="420624"/>
                  </a:lnTo>
                </a:path>
                <a:path w="3352800" h="594360">
                  <a:moveTo>
                    <a:pt x="2938268" y="420624"/>
                  </a:moveTo>
                  <a:lnTo>
                    <a:pt x="2962652" y="420624"/>
                  </a:lnTo>
                </a:path>
                <a:path w="3352800" h="594360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594360">
                  <a:moveTo>
                    <a:pt x="3078476" y="420624"/>
                  </a:moveTo>
                  <a:lnTo>
                    <a:pt x="3108956" y="420624"/>
                  </a:lnTo>
                </a:path>
                <a:path w="3352800" h="594360">
                  <a:moveTo>
                    <a:pt x="3194300" y="420624"/>
                  </a:moveTo>
                  <a:lnTo>
                    <a:pt x="3218684" y="420624"/>
                  </a:lnTo>
                </a:path>
                <a:path w="3352800" h="594360">
                  <a:moveTo>
                    <a:pt x="3285740" y="420624"/>
                  </a:moveTo>
                  <a:lnTo>
                    <a:pt x="3310124" y="420624"/>
                  </a:lnTo>
                </a:path>
                <a:path w="3352800" h="594360">
                  <a:moveTo>
                    <a:pt x="60960" y="429768"/>
                  </a:moveTo>
                  <a:lnTo>
                    <a:pt x="91440" y="429768"/>
                  </a:lnTo>
                </a:path>
                <a:path w="3352800" h="594360">
                  <a:moveTo>
                    <a:pt x="176784" y="429768"/>
                  </a:moveTo>
                  <a:lnTo>
                    <a:pt x="201167" y="429768"/>
                  </a:lnTo>
                </a:path>
                <a:path w="3352800" h="594360">
                  <a:moveTo>
                    <a:pt x="268224" y="429768"/>
                  </a:moveTo>
                  <a:lnTo>
                    <a:pt x="292607" y="429768"/>
                  </a:lnTo>
                </a:path>
                <a:path w="3352800" h="594360">
                  <a:moveTo>
                    <a:pt x="329184" y="429768"/>
                  </a:moveTo>
                  <a:lnTo>
                    <a:pt x="335279" y="429768"/>
                  </a:lnTo>
                </a:path>
                <a:path w="3352800" h="594360">
                  <a:moveTo>
                    <a:pt x="396240" y="429768"/>
                  </a:moveTo>
                  <a:lnTo>
                    <a:pt x="426720" y="429768"/>
                  </a:lnTo>
                </a:path>
                <a:path w="3352800" h="594360">
                  <a:moveTo>
                    <a:pt x="451104" y="429768"/>
                  </a:moveTo>
                  <a:lnTo>
                    <a:pt x="469392" y="429768"/>
                  </a:lnTo>
                </a:path>
                <a:path w="3352800" h="594360">
                  <a:moveTo>
                    <a:pt x="499872" y="429768"/>
                  </a:moveTo>
                  <a:lnTo>
                    <a:pt x="524255" y="429768"/>
                  </a:lnTo>
                </a:path>
                <a:path w="3352800" h="594360">
                  <a:moveTo>
                    <a:pt x="542544" y="429768"/>
                  </a:moveTo>
                  <a:lnTo>
                    <a:pt x="560832" y="429768"/>
                  </a:lnTo>
                </a:path>
                <a:path w="3352800" h="594360">
                  <a:moveTo>
                    <a:pt x="591312" y="429768"/>
                  </a:moveTo>
                  <a:lnTo>
                    <a:pt x="615695" y="429768"/>
                  </a:lnTo>
                </a:path>
                <a:path w="3352800" h="594360">
                  <a:moveTo>
                    <a:pt x="664463" y="429768"/>
                  </a:moveTo>
                  <a:lnTo>
                    <a:pt x="670559" y="429768"/>
                  </a:lnTo>
                </a:path>
                <a:path w="3352800" h="594360">
                  <a:moveTo>
                    <a:pt x="731519" y="429768"/>
                  </a:moveTo>
                  <a:lnTo>
                    <a:pt x="755903" y="429768"/>
                  </a:lnTo>
                </a:path>
                <a:path w="3352800" h="594360">
                  <a:moveTo>
                    <a:pt x="847344" y="429768"/>
                  </a:moveTo>
                  <a:lnTo>
                    <a:pt x="871727" y="429768"/>
                  </a:lnTo>
                </a:path>
                <a:path w="3352800" h="594360">
                  <a:moveTo>
                    <a:pt x="877824" y="429768"/>
                  </a:moveTo>
                  <a:lnTo>
                    <a:pt x="896112" y="429768"/>
                  </a:lnTo>
                </a:path>
                <a:path w="3352800" h="594360">
                  <a:moveTo>
                    <a:pt x="926592" y="429768"/>
                  </a:moveTo>
                  <a:lnTo>
                    <a:pt x="950975" y="429768"/>
                  </a:lnTo>
                </a:path>
                <a:path w="3352800" h="594360">
                  <a:moveTo>
                    <a:pt x="999744" y="429768"/>
                  </a:moveTo>
                  <a:lnTo>
                    <a:pt x="1005839" y="429768"/>
                  </a:lnTo>
                </a:path>
                <a:path w="3352800" h="594360">
                  <a:moveTo>
                    <a:pt x="1066800" y="429768"/>
                  </a:moveTo>
                  <a:lnTo>
                    <a:pt x="1091183" y="429768"/>
                  </a:lnTo>
                </a:path>
                <a:path w="3352800" h="594360">
                  <a:moveTo>
                    <a:pt x="1182620" y="429768"/>
                  </a:moveTo>
                  <a:lnTo>
                    <a:pt x="1207004" y="429768"/>
                  </a:lnTo>
                </a:path>
                <a:path w="3352800" h="594360">
                  <a:moveTo>
                    <a:pt x="1274060" y="429768"/>
                  </a:moveTo>
                  <a:lnTo>
                    <a:pt x="1298444" y="429768"/>
                  </a:lnTo>
                </a:path>
                <a:path w="3352800" h="594360">
                  <a:moveTo>
                    <a:pt x="1335020" y="429768"/>
                  </a:moveTo>
                  <a:lnTo>
                    <a:pt x="1341116" y="429768"/>
                  </a:lnTo>
                </a:path>
                <a:path w="3352800" h="594360">
                  <a:moveTo>
                    <a:pt x="1402076" y="429768"/>
                  </a:moveTo>
                  <a:lnTo>
                    <a:pt x="1426460" y="429768"/>
                  </a:lnTo>
                </a:path>
                <a:path w="3352800" h="594360">
                  <a:moveTo>
                    <a:pt x="1517900" y="429768"/>
                  </a:moveTo>
                  <a:lnTo>
                    <a:pt x="1542284" y="429768"/>
                  </a:lnTo>
                </a:path>
                <a:path w="3352800" h="594360">
                  <a:moveTo>
                    <a:pt x="1609340" y="429768"/>
                  </a:moveTo>
                  <a:lnTo>
                    <a:pt x="1633724" y="429768"/>
                  </a:lnTo>
                </a:path>
                <a:path w="3352800" h="594360">
                  <a:moveTo>
                    <a:pt x="1670300" y="429768"/>
                  </a:moveTo>
                  <a:lnTo>
                    <a:pt x="1676396" y="429768"/>
                  </a:lnTo>
                </a:path>
                <a:path w="3352800" h="594360">
                  <a:moveTo>
                    <a:pt x="1731260" y="429768"/>
                  </a:moveTo>
                  <a:lnTo>
                    <a:pt x="1761740" y="429768"/>
                  </a:lnTo>
                </a:path>
                <a:path w="3352800" h="594360">
                  <a:moveTo>
                    <a:pt x="1853180" y="429768"/>
                  </a:moveTo>
                  <a:lnTo>
                    <a:pt x="1877564" y="429768"/>
                  </a:lnTo>
                </a:path>
                <a:path w="3352800" h="594360">
                  <a:moveTo>
                    <a:pt x="1944620" y="429768"/>
                  </a:moveTo>
                  <a:lnTo>
                    <a:pt x="1969004" y="429768"/>
                  </a:lnTo>
                </a:path>
                <a:path w="3352800" h="594360">
                  <a:moveTo>
                    <a:pt x="2005580" y="429768"/>
                  </a:moveTo>
                  <a:lnTo>
                    <a:pt x="2011676" y="429768"/>
                  </a:lnTo>
                </a:path>
                <a:path w="3352800" h="594360">
                  <a:moveTo>
                    <a:pt x="2066540" y="429768"/>
                  </a:moveTo>
                  <a:lnTo>
                    <a:pt x="2097020" y="429768"/>
                  </a:lnTo>
                </a:path>
                <a:path w="3352800" h="594360">
                  <a:moveTo>
                    <a:pt x="2188460" y="429768"/>
                  </a:moveTo>
                  <a:lnTo>
                    <a:pt x="2212844" y="429768"/>
                  </a:lnTo>
                </a:path>
                <a:path w="3352800" h="594360">
                  <a:moveTo>
                    <a:pt x="2279900" y="429768"/>
                  </a:moveTo>
                  <a:lnTo>
                    <a:pt x="2304284" y="429768"/>
                  </a:lnTo>
                </a:path>
                <a:path w="3352800" h="594360">
                  <a:moveTo>
                    <a:pt x="2340860" y="429768"/>
                  </a:moveTo>
                  <a:lnTo>
                    <a:pt x="2346956" y="429768"/>
                  </a:lnTo>
                </a:path>
                <a:path w="3352800" h="594360">
                  <a:moveTo>
                    <a:pt x="2401820" y="429768"/>
                  </a:moveTo>
                  <a:lnTo>
                    <a:pt x="2432300" y="429768"/>
                  </a:lnTo>
                </a:path>
                <a:path w="3352800" h="594360">
                  <a:moveTo>
                    <a:pt x="2523740" y="429768"/>
                  </a:moveTo>
                  <a:lnTo>
                    <a:pt x="2548124" y="429768"/>
                  </a:lnTo>
                </a:path>
                <a:path w="3352800" h="594360">
                  <a:moveTo>
                    <a:pt x="2554220" y="429768"/>
                  </a:moveTo>
                  <a:lnTo>
                    <a:pt x="2572508" y="429768"/>
                  </a:lnTo>
                </a:path>
                <a:path w="3352800" h="594360">
                  <a:moveTo>
                    <a:pt x="2602988" y="429768"/>
                  </a:moveTo>
                  <a:lnTo>
                    <a:pt x="2627372" y="429768"/>
                  </a:lnTo>
                </a:path>
                <a:path w="3352800" h="594360">
                  <a:moveTo>
                    <a:pt x="2676140" y="429768"/>
                  </a:moveTo>
                  <a:lnTo>
                    <a:pt x="2682236" y="429768"/>
                  </a:lnTo>
                </a:path>
                <a:path w="3352800" h="594360">
                  <a:moveTo>
                    <a:pt x="2737100" y="429768"/>
                  </a:moveTo>
                  <a:lnTo>
                    <a:pt x="2767580" y="429768"/>
                  </a:lnTo>
                </a:path>
                <a:path w="3352800" h="594360">
                  <a:moveTo>
                    <a:pt x="2798060" y="429768"/>
                  </a:moveTo>
                  <a:lnTo>
                    <a:pt x="2816348" y="429768"/>
                  </a:lnTo>
                </a:path>
                <a:path w="3352800" h="594360">
                  <a:moveTo>
                    <a:pt x="2846828" y="429768"/>
                  </a:moveTo>
                  <a:lnTo>
                    <a:pt x="2871212" y="429768"/>
                  </a:lnTo>
                </a:path>
                <a:path w="3352800" h="594360">
                  <a:moveTo>
                    <a:pt x="2889500" y="429768"/>
                  </a:moveTo>
                  <a:lnTo>
                    <a:pt x="2907788" y="429768"/>
                  </a:lnTo>
                </a:path>
                <a:path w="3352800" h="594360">
                  <a:moveTo>
                    <a:pt x="2938268" y="429768"/>
                  </a:moveTo>
                  <a:lnTo>
                    <a:pt x="2962652" y="429768"/>
                  </a:lnTo>
                </a:path>
                <a:path w="3352800" h="594360">
                  <a:moveTo>
                    <a:pt x="3011420" y="429768"/>
                  </a:moveTo>
                  <a:lnTo>
                    <a:pt x="3017516" y="429768"/>
                  </a:lnTo>
                </a:path>
                <a:path w="3352800" h="594360">
                  <a:moveTo>
                    <a:pt x="3072380" y="429768"/>
                  </a:moveTo>
                  <a:lnTo>
                    <a:pt x="3102860" y="429768"/>
                  </a:lnTo>
                </a:path>
                <a:path w="3352800" h="594360">
                  <a:moveTo>
                    <a:pt x="3194300" y="429768"/>
                  </a:moveTo>
                  <a:lnTo>
                    <a:pt x="3218684" y="429768"/>
                  </a:lnTo>
                </a:path>
                <a:path w="3352800" h="594360">
                  <a:moveTo>
                    <a:pt x="3285740" y="429768"/>
                  </a:moveTo>
                  <a:lnTo>
                    <a:pt x="3310124" y="429768"/>
                  </a:lnTo>
                </a:path>
                <a:path w="3352800" h="594360">
                  <a:moveTo>
                    <a:pt x="3346700" y="429768"/>
                  </a:moveTo>
                  <a:lnTo>
                    <a:pt x="3352796" y="429768"/>
                  </a:lnTo>
                </a:path>
                <a:path w="3352800" h="594360">
                  <a:moveTo>
                    <a:pt x="54863" y="438912"/>
                  </a:moveTo>
                  <a:lnTo>
                    <a:pt x="85344" y="438912"/>
                  </a:lnTo>
                </a:path>
                <a:path w="3352800" h="594360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594360">
                  <a:moveTo>
                    <a:pt x="268224" y="438912"/>
                  </a:moveTo>
                  <a:lnTo>
                    <a:pt x="292607" y="438912"/>
                  </a:lnTo>
                </a:path>
                <a:path w="3352800" h="594360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594360">
                  <a:moveTo>
                    <a:pt x="390144" y="438912"/>
                  </a:moveTo>
                  <a:lnTo>
                    <a:pt x="420624" y="438912"/>
                  </a:lnTo>
                </a:path>
                <a:path w="3352800" h="594360">
                  <a:moveTo>
                    <a:pt x="451104" y="438912"/>
                  </a:moveTo>
                  <a:lnTo>
                    <a:pt x="536447" y="438912"/>
                  </a:lnTo>
                </a:path>
                <a:path w="3352800" h="594360">
                  <a:moveTo>
                    <a:pt x="542544" y="438912"/>
                  </a:moveTo>
                  <a:lnTo>
                    <a:pt x="627887" y="438912"/>
                  </a:lnTo>
                </a:path>
                <a:path w="3352800" h="594360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594360">
                  <a:moveTo>
                    <a:pt x="725424" y="438912"/>
                  </a:moveTo>
                  <a:lnTo>
                    <a:pt x="749807" y="438912"/>
                  </a:lnTo>
                </a:path>
                <a:path w="3352800" h="594360">
                  <a:moveTo>
                    <a:pt x="847344" y="438912"/>
                  </a:moveTo>
                  <a:lnTo>
                    <a:pt x="871727" y="438912"/>
                  </a:lnTo>
                </a:path>
                <a:path w="3352800" h="594360">
                  <a:moveTo>
                    <a:pt x="877824" y="438912"/>
                  </a:moveTo>
                  <a:lnTo>
                    <a:pt x="963167" y="438912"/>
                  </a:lnTo>
                </a:path>
                <a:path w="3352800" h="594360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594360">
                  <a:moveTo>
                    <a:pt x="1060704" y="438912"/>
                  </a:moveTo>
                  <a:lnTo>
                    <a:pt x="1085087" y="438912"/>
                  </a:lnTo>
                </a:path>
                <a:path w="3352800" h="594360">
                  <a:moveTo>
                    <a:pt x="1182620" y="438912"/>
                  </a:moveTo>
                  <a:lnTo>
                    <a:pt x="1207004" y="438912"/>
                  </a:lnTo>
                </a:path>
                <a:path w="3352800" h="594360">
                  <a:moveTo>
                    <a:pt x="1274060" y="438912"/>
                  </a:moveTo>
                  <a:lnTo>
                    <a:pt x="1298444" y="438912"/>
                  </a:lnTo>
                </a:path>
                <a:path w="3352800" h="594360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594360">
                  <a:moveTo>
                    <a:pt x="1395980" y="438912"/>
                  </a:moveTo>
                  <a:lnTo>
                    <a:pt x="1420364" y="438912"/>
                  </a:lnTo>
                </a:path>
                <a:path w="3352800" h="594360">
                  <a:moveTo>
                    <a:pt x="1517900" y="438912"/>
                  </a:moveTo>
                  <a:lnTo>
                    <a:pt x="1542284" y="438912"/>
                  </a:lnTo>
                </a:path>
                <a:path w="3352800" h="594360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594360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594360">
                  <a:moveTo>
                    <a:pt x="1731260" y="438912"/>
                  </a:moveTo>
                  <a:lnTo>
                    <a:pt x="1755644" y="438912"/>
                  </a:lnTo>
                </a:path>
                <a:path w="3352800" h="594360">
                  <a:moveTo>
                    <a:pt x="1853180" y="438912"/>
                  </a:moveTo>
                  <a:lnTo>
                    <a:pt x="1877564" y="438912"/>
                  </a:lnTo>
                </a:path>
                <a:path w="3352800" h="594360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594360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594360">
                  <a:moveTo>
                    <a:pt x="2060444" y="438912"/>
                  </a:moveTo>
                  <a:lnTo>
                    <a:pt x="2090924" y="438912"/>
                  </a:lnTo>
                </a:path>
                <a:path w="3352800" h="594360">
                  <a:moveTo>
                    <a:pt x="2188460" y="438912"/>
                  </a:moveTo>
                  <a:lnTo>
                    <a:pt x="2212844" y="438912"/>
                  </a:lnTo>
                </a:path>
                <a:path w="3352800" h="594360">
                  <a:moveTo>
                    <a:pt x="2279900" y="438912"/>
                  </a:moveTo>
                  <a:lnTo>
                    <a:pt x="2304284" y="438912"/>
                  </a:lnTo>
                </a:path>
                <a:path w="3352800" h="594360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594360">
                  <a:moveTo>
                    <a:pt x="2395724" y="438912"/>
                  </a:moveTo>
                  <a:lnTo>
                    <a:pt x="2426204" y="438912"/>
                  </a:lnTo>
                </a:path>
                <a:path w="3352800" h="594360">
                  <a:moveTo>
                    <a:pt x="2523740" y="438912"/>
                  </a:moveTo>
                  <a:lnTo>
                    <a:pt x="2548124" y="438912"/>
                  </a:lnTo>
                </a:path>
                <a:path w="3352800" h="594360">
                  <a:moveTo>
                    <a:pt x="2554220" y="438912"/>
                  </a:moveTo>
                  <a:lnTo>
                    <a:pt x="2639564" y="438912"/>
                  </a:lnTo>
                </a:path>
                <a:path w="3352800" h="594360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594360">
                  <a:moveTo>
                    <a:pt x="2731004" y="438912"/>
                  </a:moveTo>
                  <a:lnTo>
                    <a:pt x="2761484" y="438912"/>
                  </a:lnTo>
                </a:path>
                <a:path w="3352800" h="594360">
                  <a:moveTo>
                    <a:pt x="2798060" y="438912"/>
                  </a:moveTo>
                  <a:lnTo>
                    <a:pt x="2883404" y="438912"/>
                  </a:lnTo>
                </a:path>
                <a:path w="3352800" h="594360">
                  <a:moveTo>
                    <a:pt x="2889500" y="438912"/>
                  </a:moveTo>
                  <a:lnTo>
                    <a:pt x="2974844" y="438912"/>
                  </a:lnTo>
                </a:path>
                <a:path w="3352800" h="594360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594360">
                  <a:moveTo>
                    <a:pt x="3066284" y="438912"/>
                  </a:moveTo>
                  <a:lnTo>
                    <a:pt x="3096764" y="438912"/>
                  </a:lnTo>
                </a:path>
                <a:path w="3352800" h="594360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594360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594360">
                  <a:moveTo>
                    <a:pt x="3346700" y="438912"/>
                  </a:moveTo>
                  <a:lnTo>
                    <a:pt x="3352796" y="438912"/>
                  </a:lnTo>
                </a:path>
                <a:path w="3352800" h="594360">
                  <a:moveTo>
                    <a:pt x="48768" y="448056"/>
                  </a:moveTo>
                  <a:lnTo>
                    <a:pt x="79248" y="448056"/>
                  </a:lnTo>
                </a:path>
                <a:path w="3352800" h="594360">
                  <a:moveTo>
                    <a:pt x="176784" y="448056"/>
                  </a:moveTo>
                  <a:lnTo>
                    <a:pt x="201167" y="448056"/>
                  </a:lnTo>
                </a:path>
                <a:path w="3352800" h="594360">
                  <a:moveTo>
                    <a:pt x="268224" y="448056"/>
                  </a:moveTo>
                  <a:lnTo>
                    <a:pt x="292607" y="448056"/>
                  </a:lnTo>
                </a:path>
                <a:path w="3352800" h="594360">
                  <a:moveTo>
                    <a:pt x="329184" y="448056"/>
                  </a:moveTo>
                  <a:lnTo>
                    <a:pt x="335279" y="448056"/>
                  </a:lnTo>
                </a:path>
                <a:path w="3352800" h="594360">
                  <a:moveTo>
                    <a:pt x="384048" y="448056"/>
                  </a:moveTo>
                  <a:lnTo>
                    <a:pt x="414528" y="448056"/>
                  </a:lnTo>
                </a:path>
                <a:path w="3352800" h="594360">
                  <a:moveTo>
                    <a:pt x="451104" y="448056"/>
                  </a:moveTo>
                  <a:lnTo>
                    <a:pt x="536447" y="448056"/>
                  </a:lnTo>
                </a:path>
                <a:path w="3352800" h="594360">
                  <a:moveTo>
                    <a:pt x="542544" y="448056"/>
                  </a:moveTo>
                  <a:lnTo>
                    <a:pt x="627887" y="448056"/>
                  </a:lnTo>
                </a:path>
                <a:path w="3352800" h="594360">
                  <a:moveTo>
                    <a:pt x="664463" y="448056"/>
                  </a:moveTo>
                  <a:lnTo>
                    <a:pt x="670559" y="448056"/>
                  </a:lnTo>
                </a:path>
                <a:path w="3352800" h="594360">
                  <a:moveTo>
                    <a:pt x="719328" y="448056"/>
                  </a:moveTo>
                  <a:lnTo>
                    <a:pt x="749808" y="448056"/>
                  </a:lnTo>
                </a:path>
                <a:path w="3352800" h="594360">
                  <a:moveTo>
                    <a:pt x="847344" y="448056"/>
                  </a:moveTo>
                  <a:lnTo>
                    <a:pt x="871727" y="448056"/>
                  </a:lnTo>
                </a:path>
                <a:path w="3352800" h="594360">
                  <a:moveTo>
                    <a:pt x="877824" y="448056"/>
                  </a:moveTo>
                  <a:lnTo>
                    <a:pt x="963167" y="448056"/>
                  </a:lnTo>
                </a:path>
                <a:path w="3352800" h="594360">
                  <a:moveTo>
                    <a:pt x="999744" y="448056"/>
                  </a:moveTo>
                  <a:lnTo>
                    <a:pt x="1005839" y="448056"/>
                  </a:lnTo>
                </a:path>
                <a:path w="3352800" h="594360">
                  <a:moveTo>
                    <a:pt x="1054608" y="448056"/>
                  </a:moveTo>
                  <a:lnTo>
                    <a:pt x="1078991" y="448056"/>
                  </a:lnTo>
                </a:path>
                <a:path w="3352800" h="594360">
                  <a:moveTo>
                    <a:pt x="1182620" y="448056"/>
                  </a:moveTo>
                  <a:lnTo>
                    <a:pt x="1207004" y="448056"/>
                  </a:lnTo>
                </a:path>
                <a:path w="3352800" h="594360">
                  <a:moveTo>
                    <a:pt x="1274060" y="448056"/>
                  </a:moveTo>
                  <a:lnTo>
                    <a:pt x="1298444" y="448056"/>
                  </a:lnTo>
                </a:path>
                <a:path w="3352800" h="594360">
                  <a:moveTo>
                    <a:pt x="1335020" y="448056"/>
                  </a:moveTo>
                  <a:lnTo>
                    <a:pt x="1341116" y="448056"/>
                  </a:lnTo>
                </a:path>
                <a:path w="3352800" h="594360">
                  <a:moveTo>
                    <a:pt x="1389884" y="448056"/>
                  </a:moveTo>
                  <a:lnTo>
                    <a:pt x="1414268" y="448056"/>
                  </a:lnTo>
                </a:path>
                <a:path w="3352800" h="594360">
                  <a:moveTo>
                    <a:pt x="1517900" y="448056"/>
                  </a:moveTo>
                  <a:lnTo>
                    <a:pt x="1542284" y="448056"/>
                  </a:lnTo>
                </a:path>
                <a:path w="3352800" h="594360">
                  <a:moveTo>
                    <a:pt x="1609340" y="448056"/>
                  </a:moveTo>
                  <a:lnTo>
                    <a:pt x="1633724" y="448056"/>
                  </a:lnTo>
                </a:path>
                <a:path w="3352800" h="594360">
                  <a:moveTo>
                    <a:pt x="1670300" y="448056"/>
                  </a:moveTo>
                  <a:lnTo>
                    <a:pt x="1676396" y="448056"/>
                  </a:lnTo>
                </a:path>
                <a:path w="3352800" h="594360">
                  <a:moveTo>
                    <a:pt x="1725164" y="448056"/>
                  </a:moveTo>
                  <a:lnTo>
                    <a:pt x="1749548" y="448056"/>
                  </a:lnTo>
                </a:path>
                <a:path w="3352800" h="594360">
                  <a:moveTo>
                    <a:pt x="1853180" y="448056"/>
                  </a:moveTo>
                  <a:lnTo>
                    <a:pt x="1877564" y="448056"/>
                  </a:lnTo>
                </a:path>
                <a:path w="3352800" h="594360">
                  <a:moveTo>
                    <a:pt x="1944620" y="448056"/>
                  </a:moveTo>
                  <a:lnTo>
                    <a:pt x="1969004" y="448056"/>
                  </a:lnTo>
                </a:path>
                <a:path w="3352800" h="594360">
                  <a:moveTo>
                    <a:pt x="2005580" y="448056"/>
                  </a:moveTo>
                  <a:lnTo>
                    <a:pt x="2011676" y="448056"/>
                  </a:lnTo>
                </a:path>
                <a:path w="3352800" h="594360">
                  <a:moveTo>
                    <a:pt x="2054348" y="448056"/>
                  </a:moveTo>
                  <a:lnTo>
                    <a:pt x="2084828" y="448056"/>
                  </a:lnTo>
                </a:path>
                <a:path w="3352800" h="594360">
                  <a:moveTo>
                    <a:pt x="2188460" y="448056"/>
                  </a:moveTo>
                  <a:lnTo>
                    <a:pt x="2212844" y="448056"/>
                  </a:lnTo>
                </a:path>
                <a:path w="3352800" h="594360">
                  <a:moveTo>
                    <a:pt x="2279900" y="448056"/>
                  </a:moveTo>
                  <a:lnTo>
                    <a:pt x="2304284" y="448056"/>
                  </a:lnTo>
                </a:path>
                <a:path w="3352800" h="594360">
                  <a:moveTo>
                    <a:pt x="2340860" y="448056"/>
                  </a:moveTo>
                  <a:lnTo>
                    <a:pt x="2346956" y="448056"/>
                  </a:lnTo>
                </a:path>
                <a:path w="3352800" h="594360">
                  <a:moveTo>
                    <a:pt x="2389628" y="448056"/>
                  </a:moveTo>
                  <a:lnTo>
                    <a:pt x="2420108" y="448056"/>
                  </a:lnTo>
                </a:path>
                <a:path w="3352800" h="594360">
                  <a:moveTo>
                    <a:pt x="2523740" y="448056"/>
                  </a:moveTo>
                  <a:lnTo>
                    <a:pt x="2548124" y="448056"/>
                  </a:lnTo>
                </a:path>
                <a:path w="3352800" h="594360">
                  <a:moveTo>
                    <a:pt x="2554220" y="448056"/>
                  </a:moveTo>
                  <a:lnTo>
                    <a:pt x="2639564" y="448056"/>
                  </a:lnTo>
                </a:path>
                <a:path w="3352800" h="594360">
                  <a:moveTo>
                    <a:pt x="2676140" y="448056"/>
                  </a:moveTo>
                  <a:lnTo>
                    <a:pt x="2682236" y="448056"/>
                  </a:lnTo>
                </a:path>
                <a:path w="3352800" h="594360">
                  <a:moveTo>
                    <a:pt x="2724908" y="448056"/>
                  </a:moveTo>
                  <a:lnTo>
                    <a:pt x="2755388" y="448056"/>
                  </a:lnTo>
                </a:path>
                <a:path w="3352800" h="594360">
                  <a:moveTo>
                    <a:pt x="2798060" y="448056"/>
                  </a:moveTo>
                  <a:lnTo>
                    <a:pt x="2883404" y="448056"/>
                  </a:lnTo>
                </a:path>
                <a:path w="3352800" h="594360">
                  <a:moveTo>
                    <a:pt x="2889500" y="448056"/>
                  </a:moveTo>
                  <a:lnTo>
                    <a:pt x="2974844" y="448056"/>
                  </a:lnTo>
                </a:path>
                <a:path w="3352800" h="594360">
                  <a:moveTo>
                    <a:pt x="3011420" y="448056"/>
                  </a:moveTo>
                  <a:lnTo>
                    <a:pt x="3017516" y="448056"/>
                  </a:lnTo>
                </a:path>
                <a:path w="3352800" h="594360">
                  <a:moveTo>
                    <a:pt x="3060188" y="448056"/>
                  </a:moveTo>
                  <a:lnTo>
                    <a:pt x="3090668" y="448056"/>
                  </a:lnTo>
                </a:path>
                <a:path w="3352800" h="594360">
                  <a:moveTo>
                    <a:pt x="3194300" y="448056"/>
                  </a:moveTo>
                  <a:lnTo>
                    <a:pt x="3218684" y="448056"/>
                  </a:lnTo>
                </a:path>
                <a:path w="3352800" h="594360">
                  <a:moveTo>
                    <a:pt x="3285740" y="448056"/>
                  </a:moveTo>
                  <a:lnTo>
                    <a:pt x="3310124" y="448056"/>
                  </a:lnTo>
                </a:path>
                <a:path w="3352800" h="594360">
                  <a:moveTo>
                    <a:pt x="3346700" y="448056"/>
                  </a:moveTo>
                  <a:lnTo>
                    <a:pt x="3352796" y="448056"/>
                  </a:lnTo>
                </a:path>
                <a:path w="3352800" h="594360">
                  <a:moveTo>
                    <a:pt x="48768" y="457200"/>
                  </a:moveTo>
                  <a:lnTo>
                    <a:pt x="73151" y="457200"/>
                  </a:lnTo>
                </a:path>
                <a:path w="3352800" h="594360">
                  <a:moveTo>
                    <a:pt x="121919" y="457200"/>
                  </a:moveTo>
                  <a:lnTo>
                    <a:pt x="146303" y="457200"/>
                  </a:lnTo>
                </a:path>
                <a:path w="3352800" h="594360">
                  <a:moveTo>
                    <a:pt x="176784" y="457200"/>
                  </a:moveTo>
                  <a:lnTo>
                    <a:pt x="201167" y="457200"/>
                  </a:lnTo>
                </a:path>
                <a:path w="3352800" h="594360">
                  <a:moveTo>
                    <a:pt x="213360" y="457200"/>
                  </a:moveTo>
                  <a:lnTo>
                    <a:pt x="237743" y="457200"/>
                  </a:lnTo>
                </a:path>
                <a:path w="3352800" h="594360">
                  <a:moveTo>
                    <a:pt x="268224" y="457200"/>
                  </a:moveTo>
                  <a:lnTo>
                    <a:pt x="292607" y="457200"/>
                  </a:lnTo>
                </a:path>
                <a:path w="3352800" h="594360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594360">
                  <a:moveTo>
                    <a:pt x="384048" y="457200"/>
                  </a:moveTo>
                  <a:lnTo>
                    <a:pt x="408431" y="457200"/>
                  </a:lnTo>
                </a:path>
                <a:path w="3352800" h="594360">
                  <a:moveTo>
                    <a:pt x="451104" y="457200"/>
                  </a:moveTo>
                  <a:lnTo>
                    <a:pt x="536447" y="457200"/>
                  </a:lnTo>
                </a:path>
                <a:path w="3352800" h="594360">
                  <a:moveTo>
                    <a:pt x="542544" y="457200"/>
                  </a:moveTo>
                  <a:lnTo>
                    <a:pt x="627887" y="457200"/>
                  </a:lnTo>
                </a:path>
                <a:path w="3352800" h="594360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594360">
                  <a:moveTo>
                    <a:pt x="719328" y="457200"/>
                  </a:moveTo>
                  <a:lnTo>
                    <a:pt x="743711" y="457200"/>
                  </a:lnTo>
                </a:path>
                <a:path w="3352800" h="594360">
                  <a:moveTo>
                    <a:pt x="792480" y="457200"/>
                  </a:moveTo>
                  <a:lnTo>
                    <a:pt x="816863" y="457200"/>
                  </a:lnTo>
                </a:path>
                <a:path w="3352800" h="594360">
                  <a:moveTo>
                    <a:pt x="847344" y="457200"/>
                  </a:moveTo>
                  <a:lnTo>
                    <a:pt x="871727" y="457200"/>
                  </a:lnTo>
                </a:path>
                <a:path w="3352800" h="594360">
                  <a:moveTo>
                    <a:pt x="877824" y="457200"/>
                  </a:moveTo>
                  <a:lnTo>
                    <a:pt x="963167" y="457200"/>
                  </a:lnTo>
                </a:path>
                <a:path w="3352800" h="594360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594360">
                  <a:moveTo>
                    <a:pt x="1054608" y="457200"/>
                  </a:moveTo>
                  <a:lnTo>
                    <a:pt x="1078991" y="457200"/>
                  </a:lnTo>
                </a:path>
                <a:path w="3352800" h="594360">
                  <a:moveTo>
                    <a:pt x="1127756" y="457200"/>
                  </a:moveTo>
                  <a:lnTo>
                    <a:pt x="1152140" y="457200"/>
                  </a:lnTo>
                </a:path>
                <a:path w="3352800" h="594360">
                  <a:moveTo>
                    <a:pt x="1182620" y="457200"/>
                  </a:moveTo>
                  <a:lnTo>
                    <a:pt x="1207004" y="457200"/>
                  </a:lnTo>
                </a:path>
                <a:path w="3352800" h="594360">
                  <a:moveTo>
                    <a:pt x="1219196" y="457200"/>
                  </a:moveTo>
                  <a:lnTo>
                    <a:pt x="1243580" y="457200"/>
                  </a:lnTo>
                </a:path>
                <a:path w="3352800" h="594360">
                  <a:moveTo>
                    <a:pt x="1274060" y="457200"/>
                  </a:moveTo>
                  <a:lnTo>
                    <a:pt x="1298444" y="457200"/>
                  </a:lnTo>
                </a:path>
                <a:path w="3352800" h="594360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594360">
                  <a:moveTo>
                    <a:pt x="1389884" y="457200"/>
                  </a:moveTo>
                  <a:lnTo>
                    <a:pt x="1408172" y="457200"/>
                  </a:lnTo>
                </a:path>
                <a:path w="3352800" h="594360">
                  <a:moveTo>
                    <a:pt x="1463036" y="457200"/>
                  </a:moveTo>
                  <a:lnTo>
                    <a:pt x="1487420" y="457200"/>
                  </a:lnTo>
                </a:path>
                <a:path w="3352800" h="594360">
                  <a:moveTo>
                    <a:pt x="1517900" y="457200"/>
                  </a:moveTo>
                  <a:lnTo>
                    <a:pt x="1542284" y="457200"/>
                  </a:lnTo>
                </a:path>
                <a:path w="3352800" h="594360">
                  <a:moveTo>
                    <a:pt x="1554476" y="457200"/>
                  </a:moveTo>
                  <a:lnTo>
                    <a:pt x="1578860" y="457200"/>
                  </a:lnTo>
                </a:path>
                <a:path w="3352800" h="594360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594360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594360">
                  <a:moveTo>
                    <a:pt x="1725164" y="457200"/>
                  </a:moveTo>
                  <a:lnTo>
                    <a:pt x="1743452" y="457200"/>
                  </a:lnTo>
                </a:path>
                <a:path w="3352800" h="594360">
                  <a:moveTo>
                    <a:pt x="1798316" y="457200"/>
                  </a:moveTo>
                  <a:lnTo>
                    <a:pt x="1822700" y="457200"/>
                  </a:lnTo>
                </a:path>
                <a:path w="3352800" h="594360">
                  <a:moveTo>
                    <a:pt x="1853180" y="457200"/>
                  </a:moveTo>
                  <a:lnTo>
                    <a:pt x="1877564" y="457200"/>
                  </a:lnTo>
                </a:path>
                <a:path w="3352800" h="594360">
                  <a:moveTo>
                    <a:pt x="1889756" y="457200"/>
                  </a:moveTo>
                  <a:lnTo>
                    <a:pt x="1914140" y="457200"/>
                  </a:lnTo>
                </a:path>
                <a:path w="3352800" h="594360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594360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594360">
                  <a:moveTo>
                    <a:pt x="2054348" y="457200"/>
                  </a:moveTo>
                  <a:lnTo>
                    <a:pt x="2078732" y="457200"/>
                  </a:lnTo>
                </a:path>
                <a:path w="3352800" h="594360">
                  <a:moveTo>
                    <a:pt x="2133596" y="457200"/>
                  </a:moveTo>
                  <a:lnTo>
                    <a:pt x="2157980" y="457200"/>
                  </a:lnTo>
                </a:path>
                <a:path w="3352800" h="594360">
                  <a:moveTo>
                    <a:pt x="2188460" y="457200"/>
                  </a:moveTo>
                  <a:lnTo>
                    <a:pt x="2212844" y="457200"/>
                  </a:lnTo>
                </a:path>
                <a:path w="3352800" h="594360">
                  <a:moveTo>
                    <a:pt x="2225036" y="457200"/>
                  </a:moveTo>
                  <a:lnTo>
                    <a:pt x="2249420" y="457200"/>
                  </a:lnTo>
                </a:path>
                <a:path w="3352800" h="594360">
                  <a:moveTo>
                    <a:pt x="2279900" y="457200"/>
                  </a:moveTo>
                  <a:lnTo>
                    <a:pt x="2304284" y="457200"/>
                  </a:lnTo>
                </a:path>
                <a:path w="3352800" h="594360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594360">
                  <a:moveTo>
                    <a:pt x="2389628" y="457200"/>
                  </a:moveTo>
                  <a:lnTo>
                    <a:pt x="2414012" y="457200"/>
                  </a:lnTo>
                </a:path>
                <a:path w="3352800" h="594360">
                  <a:moveTo>
                    <a:pt x="2468876" y="457200"/>
                  </a:moveTo>
                  <a:lnTo>
                    <a:pt x="2493260" y="457200"/>
                  </a:lnTo>
                </a:path>
                <a:path w="3352800" h="594360">
                  <a:moveTo>
                    <a:pt x="2523740" y="457200"/>
                  </a:moveTo>
                  <a:lnTo>
                    <a:pt x="2548124" y="457200"/>
                  </a:lnTo>
                </a:path>
                <a:path w="3352800" h="594360">
                  <a:moveTo>
                    <a:pt x="2554220" y="457200"/>
                  </a:moveTo>
                  <a:lnTo>
                    <a:pt x="2639564" y="457200"/>
                  </a:lnTo>
                </a:path>
                <a:path w="3352800" h="594360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594360">
                  <a:moveTo>
                    <a:pt x="2724908" y="457200"/>
                  </a:moveTo>
                  <a:lnTo>
                    <a:pt x="2749292" y="457200"/>
                  </a:lnTo>
                </a:path>
                <a:path w="3352800" h="594360">
                  <a:moveTo>
                    <a:pt x="2798060" y="457200"/>
                  </a:moveTo>
                  <a:lnTo>
                    <a:pt x="2883404" y="457200"/>
                  </a:lnTo>
                </a:path>
                <a:path w="3352800" h="594360">
                  <a:moveTo>
                    <a:pt x="2889500" y="457200"/>
                  </a:moveTo>
                  <a:lnTo>
                    <a:pt x="2974844" y="457200"/>
                  </a:lnTo>
                </a:path>
                <a:path w="3352800" h="594360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594360">
                  <a:moveTo>
                    <a:pt x="3060188" y="457200"/>
                  </a:moveTo>
                  <a:lnTo>
                    <a:pt x="3084572" y="457200"/>
                  </a:lnTo>
                </a:path>
                <a:path w="3352800" h="594360">
                  <a:moveTo>
                    <a:pt x="3139436" y="457200"/>
                  </a:moveTo>
                  <a:lnTo>
                    <a:pt x="3163820" y="457200"/>
                  </a:lnTo>
                </a:path>
                <a:path w="3352800" h="594360">
                  <a:moveTo>
                    <a:pt x="3194300" y="457200"/>
                  </a:moveTo>
                  <a:lnTo>
                    <a:pt x="3218684" y="457200"/>
                  </a:lnTo>
                </a:path>
                <a:path w="3352800" h="594360">
                  <a:moveTo>
                    <a:pt x="3230876" y="457200"/>
                  </a:moveTo>
                  <a:lnTo>
                    <a:pt x="3255260" y="457200"/>
                  </a:lnTo>
                </a:path>
                <a:path w="3352800" h="594360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594360">
                  <a:moveTo>
                    <a:pt x="42672" y="466344"/>
                  </a:moveTo>
                  <a:lnTo>
                    <a:pt x="67055" y="466344"/>
                  </a:lnTo>
                </a:path>
                <a:path w="3352800" h="594360">
                  <a:moveTo>
                    <a:pt x="121919" y="466344"/>
                  </a:moveTo>
                  <a:lnTo>
                    <a:pt x="152400" y="466344"/>
                  </a:lnTo>
                </a:path>
                <a:path w="3352800" h="594360">
                  <a:moveTo>
                    <a:pt x="170687" y="466344"/>
                  </a:moveTo>
                  <a:lnTo>
                    <a:pt x="195071" y="466344"/>
                  </a:lnTo>
                </a:path>
                <a:path w="3352800" h="594360">
                  <a:moveTo>
                    <a:pt x="213360" y="466344"/>
                  </a:moveTo>
                  <a:lnTo>
                    <a:pt x="243840" y="466344"/>
                  </a:lnTo>
                </a:path>
                <a:path w="3352800" h="594360">
                  <a:moveTo>
                    <a:pt x="262128" y="466344"/>
                  </a:moveTo>
                  <a:lnTo>
                    <a:pt x="286511" y="466344"/>
                  </a:lnTo>
                </a:path>
                <a:path w="3352800" h="594360">
                  <a:moveTo>
                    <a:pt x="329184" y="466344"/>
                  </a:moveTo>
                  <a:lnTo>
                    <a:pt x="335279" y="466344"/>
                  </a:lnTo>
                </a:path>
                <a:path w="3352800" h="594360">
                  <a:moveTo>
                    <a:pt x="377951" y="466344"/>
                  </a:moveTo>
                  <a:lnTo>
                    <a:pt x="402335" y="466344"/>
                  </a:lnTo>
                </a:path>
                <a:path w="3352800" h="594360">
                  <a:moveTo>
                    <a:pt x="499872" y="466344"/>
                  </a:moveTo>
                  <a:lnTo>
                    <a:pt x="524255" y="466344"/>
                  </a:lnTo>
                </a:path>
                <a:path w="3352800" h="594360">
                  <a:moveTo>
                    <a:pt x="591312" y="466344"/>
                  </a:moveTo>
                  <a:lnTo>
                    <a:pt x="615695" y="466344"/>
                  </a:lnTo>
                </a:path>
                <a:path w="3352800" h="594360">
                  <a:moveTo>
                    <a:pt x="664463" y="466344"/>
                  </a:moveTo>
                  <a:lnTo>
                    <a:pt x="670559" y="466344"/>
                  </a:lnTo>
                </a:path>
                <a:path w="3352800" h="594360">
                  <a:moveTo>
                    <a:pt x="713232" y="466344"/>
                  </a:moveTo>
                  <a:lnTo>
                    <a:pt x="737615" y="466344"/>
                  </a:lnTo>
                </a:path>
                <a:path w="3352800" h="594360">
                  <a:moveTo>
                    <a:pt x="792480" y="466344"/>
                  </a:moveTo>
                  <a:lnTo>
                    <a:pt x="822960" y="466344"/>
                  </a:lnTo>
                </a:path>
                <a:path w="3352800" h="594360">
                  <a:moveTo>
                    <a:pt x="841248" y="466344"/>
                  </a:moveTo>
                  <a:lnTo>
                    <a:pt x="865631" y="466344"/>
                  </a:lnTo>
                </a:path>
                <a:path w="3352800" h="594360">
                  <a:moveTo>
                    <a:pt x="926592" y="466344"/>
                  </a:moveTo>
                  <a:lnTo>
                    <a:pt x="950975" y="466344"/>
                  </a:lnTo>
                </a:path>
                <a:path w="3352800" h="594360">
                  <a:moveTo>
                    <a:pt x="999744" y="466344"/>
                  </a:moveTo>
                  <a:lnTo>
                    <a:pt x="1005839" y="466344"/>
                  </a:lnTo>
                </a:path>
                <a:path w="3352800" h="594360">
                  <a:moveTo>
                    <a:pt x="1048512" y="466344"/>
                  </a:moveTo>
                  <a:lnTo>
                    <a:pt x="1072895" y="466344"/>
                  </a:lnTo>
                </a:path>
                <a:path w="3352800" h="594360">
                  <a:moveTo>
                    <a:pt x="1127756" y="466344"/>
                  </a:moveTo>
                  <a:lnTo>
                    <a:pt x="1158236" y="466344"/>
                  </a:lnTo>
                </a:path>
                <a:path w="3352800" h="594360">
                  <a:moveTo>
                    <a:pt x="1176524" y="466344"/>
                  </a:moveTo>
                  <a:lnTo>
                    <a:pt x="1200908" y="466344"/>
                  </a:lnTo>
                </a:path>
                <a:path w="3352800" h="594360">
                  <a:moveTo>
                    <a:pt x="1219196" y="466344"/>
                  </a:moveTo>
                  <a:lnTo>
                    <a:pt x="1249676" y="466344"/>
                  </a:lnTo>
                </a:path>
                <a:path w="3352800" h="594360">
                  <a:moveTo>
                    <a:pt x="1267964" y="466344"/>
                  </a:moveTo>
                  <a:lnTo>
                    <a:pt x="1292348" y="466344"/>
                  </a:lnTo>
                </a:path>
                <a:path w="3352800" h="594360">
                  <a:moveTo>
                    <a:pt x="1335020" y="466344"/>
                  </a:moveTo>
                  <a:lnTo>
                    <a:pt x="1341116" y="466344"/>
                  </a:lnTo>
                </a:path>
                <a:path w="3352800" h="594360">
                  <a:moveTo>
                    <a:pt x="1383788" y="466344"/>
                  </a:moveTo>
                  <a:lnTo>
                    <a:pt x="1402076" y="466344"/>
                  </a:lnTo>
                </a:path>
                <a:path w="3352800" h="594360">
                  <a:moveTo>
                    <a:pt x="1463036" y="466344"/>
                  </a:moveTo>
                  <a:lnTo>
                    <a:pt x="1493516" y="466344"/>
                  </a:lnTo>
                </a:path>
                <a:path w="3352800" h="594360">
                  <a:moveTo>
                    <a:pt x="1511804" y="466344"/>
                  </a:moveTo>
                  <a:lnTo>
                    <a:pt x="1536188" y="466344"/>
                  </a:lnTo>
                </a:path>
                <a:path w="3352800" h="594360">
                  <a:moveTo>
                    <a:pt x="1554476" y="466344"/>
                  </a:moveTo>
                  <a:lnTo>
                    <a:pt x="1584956" y="466344"/>
                  </a:lnTo>
                </a:path>
                <a:path w="3352800" h="594360">
                  <a:moveTo>
                    <a:pt x="1603244" y="466344"/>
                  </a:moveTo>
                  <a:lnTo>
                    <a:pt x="1627628" y="466344"/>
                  </a:lnTo>
                </a:path>
                <a:path w="3352800" h="594360">
                  <a:moveTo>
                    <a:pt x="1670300" y="466344"/>
                  </a:moveTo>
                  <a:lnTo>
                    <a:pt x="1676396" y="466344"/>
                  </a:lnTo>
                </a:path>
                <a:path w="3352800" h="594360">
                  <a:moveTo>
                    <a:pt x="1719068" y="466344"/>
                  </a:moveTo>
                  <a:lnTo>
                    <a:pt x="1737356" y="466344"/>
                  </a:lnTo>
                </a:path>
                <a:path w="3352800" h="594360">
                  <a:moveTo>
                    <a:pt x="1798316" y="466344"/>
                  </a:moveTo>
                  <a:lnTo>
                    <a:pt x="1828796" y="466344"/>
                  </a:lnTo>
                </a:path>
                <a:path w="3352800" h="594360">
                  <a:moveTo>
                    <a:pt x="1847084" y="466344"/>
                  </a:moveTo>
                  <a:lnTo>
                    <a:pt x="1871468" y="466344"/>
                  </a:lnTo>
                </a:path>
                <a:path w="3352800" h="594360">
                  <a:moveTo>
                    <a:pt x="1889756" y="466344"/>
                  </a:moveTo>
                  <a:lnTo>
                    <a:pt x="1920236" y="466344"/>
                  </a:lnTo>
                </a:path>
                <a:path w="3352800" h="594360">
                  <a:moveTo>
                    <a:pt x="1938524" y="466344"/>
                  </a:moveTo>
                  <a:lnTo>
                    <a:pt x="1962908" y="466344"/>
                  </a:lnTo>
                </a:path>
                <a:path w="3352800" h="594360">
                  <a:moveTo>
                    <a:pt x="2005580" y="466344"/>
                  </a:moveTo>
                  <a:lnTo>
                    <a:pt x="2011676" y="466344"/>
                  </a:lnTo>
                </a:path>
                <a:path w="3352800" h="594360">
                  <a:moveTo>
                    <a:pt x="2054348" y="466344"/>
                  </a:moveTo>
                  <a:lnTo>
                    <a:pt x="2072636" y="466344"/>
                  </a:lnTo>
                </a:path>
                <a:path w="3352800" h="594360">
                  <a:moveTo>
                    <a:pt x="2133596" y="466344"/>
                  </a:moveTo>
                  <a:lnTo>
                    <a:pt x="2164076" y="466344"/>
                  </a:lnTo>
                </a:path>
                <a:path w="3352800" h="594360">
                  <a:moveTo>
                    <a:pt x="2182364" y="466344"/>
                  </a:moveTo>
                  <a:lnTo>
                    <a:pt x="2206748" y="466344"/>
                  </a:lnTo>
                </a:path>
                <a:path w="3352800" h="594360">
                  <a:moveTo>
                    <a:pt x="2225036" y="466344"/>
                  </a:moveTo>
                  <a:lnTo>
                    <a:pt x="2255516" y="466344"/>
                  </a:lnTo>
                </a:path>
                <a:path w="3352800" h="594360">
                  <a:moveTo>
                    <a:pt x="2273804" y="466344"/>
                  </a:moveTo>
                  <a:lnTo>
                    <a:pt x="2298188" y="466344"/>
                  </a:lnTo>
                </a:path>
                <a:path w="3352800" h="594360">
                  <a:moveTo>
                    <a:pt x="2340860" y="466344"/>
                  </a:moveTo>
                  <a:lnTo>
                    <a:pt x="2346956" y="466344"/>
                  </a:lnTo>
                </a:path>
                <a:path w="3352800" h="594360">
                  <a:moveTo>
                    <a:pt x="2383532" y="466344"/>
                  </a:moveTo>
                  <a:lnTo>
                    <a:pt x="2407916" y="466344"/>
                  </a:lnTo>
                </a:path>
                <a:path w="3352800" h="594360">
                  <a:moveTo>
                    <a:pt x="2468876" y="466344"/>
                  </a:moveTo>
                  <a:lnTo>
                    <a:pt x="2499356" y="466344"/>
                  </a:lnTo>
                </a:path>
                <a:path w="3352800" h="594360">
                  <a:moveTo>
                    <a:pt x="2517644" y="466344"/>
                  </a:moveTo>
                  <a:lnTo>
                    <a:pt x="2542028" y="466344"/>
                  </a:lnTo>
                </a:path>
                <a:path w="3352800" h="594360">
                  <a:moveTo>
                    <a:pt x="2602988" y="466344"/>
                  </a:moveTo>
                  <a:lnTo>
                    <a:pt x="2627372" y="466344"/>
                  </a:lnTo>
                </a:path>
                <a:path w="3352800" h="594360">
                  <a:moveTo>
                    <a:pt x="2676140" y="466344"/>
                  </a:moveTo>
                  <a:lnTo>
                    <a:pt x="2682236" y="466344"/>
                  </a:lnTo>
                </a:path>
                <a:path w="3352800" h="594360">
                  <a:moveTo>
                    <a:pt x="2718812" y="466344"/>
                  </a:moveTo>
                  <a:lnTo>
                    <a:pt x="2743196" y="466344"/>
                  </a:lnTo>
                </a:path>
                <a:path w="3352800" h="594360">
                  <a:moveTo>
                    <a:pt x="2846828" y="466344"/>
                  </a:moveTo>
                  <a:lnTo>
                    <a:pt x="2871212" y="466344"/>
                  </a:lnTo>
                </a:path>
                <a:path w="3352800" h="594360">
                  <a:moveTo>
                    <a:pt x="2938268" y="466344"/>
                  </a:moveTo>
                  <a:lnTo>
                    <a:pt x="2962652" y="466344"/>
                  </a:lnTo>
                </a:path>
                <a:path w="3352800" h="594360">
                  <a:moveTo>
                    <a:pt x="3011420" y="466344"/>
                  </a:moveTo>
                  <a:lnTo>
                    <a:pt x="3017516" y="466344"/>
                  </a:lnTo>
                </a:path>
                <a:path w="3352800" h="594360">
                  <a:moveTo>
                    <a:pt x="3054092" y="466344"/>
                  </a:moveTo>
                  <a:lnTo>
                    <a:pt x="3078476" y="466344"/>
                  </a:lnTo>
                </a:path>
                <a:path w="3352800" h="594360">
                  <a:moveTo>
                    <a:pt x="3139436" y="466344"/>
                  </a:moveTo>
                  <a:lnTo>
                    <a:pt x="3169916" y="466344"/>
                  </a:lnTo>
                </a:path>
                <a:path w="3352800" h="594360">
                  <a:moveTo>
                    <a:pt x="3188204" y="466344"/>
                  </a:moveTo>
                  <a:lnTo>
                    <a:pt x="3212588" y="466344"/>
                  </a:lnTo>
                </a:path>
                <a:path w="3352800" h="594360">
                  <a:moveTo>
                    <a:pt x="3230876" y="466344"/>
                  </a:moveTo>
                  <a:lnTo>
                    <a:pt x="3261356" y="466344"/>
                  </a:lnTo>
                </a:path>
                <a:path w="3352800" h="594360">
                  <a:moveTo>
                    <a:pt x="3279644" y="466344"/>
                  </a:moveTo>
                  <a:lnTo>
                    <a:pt x="3304028" y="466344"/>
                  </a:lnTo>
                </a:path>
                <a:path w="3352800" h="594360">
                  <a:moveTo>
                    <a:pt x="3346700" y="466344"/>
                  </a:moveTo>
                  <a:lnTo>
                    <a:pt x="3352796" y="466344"/>
                  </a:lnTo>
                </a:path>
                <a:path w="3352800" h="594360">
                  <a:moveTo>
                    <a:pt x="42672" y="475488"/>
                  </a:moveTo>
                  <a:lnTo>
                    <a:pt x="109728" y="475488"/>
                  </a:lnTo>
                </a:path>
                <a:path w="3352800" h="594360">
                  <a:moveTo>
                    <a:pt x="128016" y="475488"/>
                  </a:moveTo>
                  <a:lnTo>
                    <a:pt x="188976" y="475488"/>
                  </a:lnTo>
                </a:path>
                <a:path w="3352800" h="594360">
                  <a:moveTo>
                    <a:pt x="219456" y="475488"/>
                  </a:moveTo>
                  <a:lnTo>
                    <a:pt x="280416" y="475488"/>
                  </a:lnTo>
                </a:path>
                <a:path w="3352800" h="594360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594360">
                  <a:moveTo>
                    <a:pt x="377951" y="475488"/>
                  </a:moveTo>
                  <a:lnTo>
                    <a:pt x="445008" y="475488"/>
                  </a:lnTo>
                </a:path>
                <a:path w="3352800" h="594360">
                  <a:moveTo>
                    <a:pt x="499872" y="475488"/>
                  </a:moveTo>
                  <a:lnTo>
                    <a:pt x="524255" y="475488"/>
                  </a:lnTo>
                </a:path>
                <a:path w="3352800" h="594360">
                  <a:moveTo>
                    <a:pt x="591312" y="475488"/>
                  </a:moveTo>
                  <a:lnTo>
                    <a:pt x="615695" y="475488"/>
                  </a:lnTo>
                </a:path>
                <a:path w="3352800" h="594360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594360">
                  <a:moveTo>
                    <a:pt x="713232" y="475488"/>
                  </a:moveTo>
                  <a:lnTo>
                    <a:pt x="780288" y="475488"/>
                  </a:lnTo>
                </a:path>
                <a:path w="3352800" h="594360">
                  <a:moveTo>
                    <a:pt x="798576" y="475488"/>
                  </a:moveTo>
                  <a:lnTo>
                    <a:pt x="859536" y="475488"/>
                  </a:lnTo>
                </a:path>
                <a:path w="3352800" h="594360">
                  <a:moveTo>
                    <a:pt x="926592" y="475488"/>
                  </a:moveTo>
                  <a:lnTo>
                    <a:pt x="950975" y="475488"/>
                  </a:lnTo>
                </a:path>
                <a:path w="3352800" h="594360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594360">
                  <a:moveTo>
                    <a:pt x="1048512" y="475488"/>
                  </a:moveTo>
                  <a:lnTo>
                    <a:pt x="1115568" y="475488"/>
                  </a:lnTo>
                </a:path>
                <a:path w="3352800" h="594360">
                  <a:moveTo>
                    <a:pt x="1133852" y="475488"/>
                  </a:moveTo>
                  <a:lnTo>
                    <a:pt x="1194812" y="475488"/>
                  </a:lnTo>
                </a:path>
                <a:path w="3352800" h="594360">
                  <a:moveTo>
                    <a:pt x="1225292" y="475488"/>
                  </a:moveTo>
                  <a:lnTo>
                    <a:pt x="1286252" y="475488"/>
                  </a:lnTo>
                </a:path>
                <a:path w="3352800" h="594360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594360">
                  <a:moveTo>
                    <a:pt x="1383788" y="475488"/>
                  </a:moveTo>
                  <a:lnTo>
                    <a:pt x="1450844" y="475488"/>
                  </a:lnTo>
                </a:path>
                <a:path w="3352800" h="594360">
                  <a:moveTo>
                    <a:pt x="1469132" y="475488"/>
                  </a:moveTo>
                  <a:lnTo>
                    <a:pt x="1530092" y="475488"/>
                  </a:lnTo>
                </a:path>
                <a:path w="3352800" h="594360">
                  <a:moveTo>
                    <a:pt x="1560572" y="475488"/>
                  </a:moveTo>
                  <a:lnTo>
                    <a:pt x="1621532" y="475488"/>
                  </a:lnTo>
                </a:path>
                <a:path w="3352800" h="594360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594360">
                  <a:moveTo>
                    <a:pt x="1719068" y="475488"/>
                  </a:moveTo>
                  <a:lnTo>
                    <a:pt x="1786124" y="475488"/>
                  </a:lnTo>
                </a:path>
                <a:path w="3352800" h="594360">
                  <a:moveTo>
                    <a:pt x="1804412" y="475488"/>
                  </a:moveTo>
                  <a:lnTo>
                    <a:pt x="1865372" y="475488"/>
                  </a:lnTo>
                </a:path>
                <a:path w="3352800" h="594360">
                  <a:moveTo>
                    <a:pt x="1895852" y="475488"/>
                  </a:moveTo>
                  <a:lnTo>
                    <a:pt x="1956812" y="475488"/>
                  </a:lnTo>
                </a:path>
                <a:path w="3352800" h="594360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594360">
                  <a:moveTo>
                    <a:pt x="2054348" y="475488"/>
                  </a:moveTo>
                  <a:lnTo>
                    <a:pt x="2121404" y="475488"/>
                  </a:lnTo>
                </a:path>
                <a:path w="3352800" h="594360">
                  <a:moveTo>
                    <a:pt x="2139692" y="475488"/>
                  </a:moveTo>
                  <a:lnTo>
                    <a:pt x="2200652" y="475488"/>
                  </a:lnTo>
                </a:path>
                <a:path w="3352800" h="594360">
                  <a:moveTo>
                    <a:pt x="2231132" y="475488"/>
                  </a:moveTo>
                  <a:lnTo>
                    <a:pt x="2292092" y="475488"/>
                  </a:lnTo>
                </a:path>
                <a:path w="3352800" h="594360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594360">
                  <a:moveTo>
                    <a:pt x="2383532" y="475488"/>
                  </a:moveTo>
                  <a:lnTo>
                    <a:pt x="2456684" y="475488"/>
                  </a:lnTo>
                </a:path>
                <a:path w="3352800" h="594360">
                  <a:moveTo>
                    <a:pt x="2474972" y="475488"/>
                  </a:moveTo>
                  <a:lnTo>
                    <a:pt x="2535932" y="475488"/>
                  </a:lnTo>
                </a:path>
                <a:path w="3352800" h="594360">
                  <a:moveTo>
                    <a:pt x="2602988" y="475488"/>
                  </a:moveTo>
                  <a:lnTo>
                    <a:pt x="2627372" y="475488"/>
                  </a:lnTo>
                </a:path>
                <a:path w="3352800" h="594360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594360">
                  <a:moveTo>
                    <a:pt x="2718812" y="475488"/>
                  </a:moveTo>
                  <a:lnTo>
                    <a:pt x="2791964" y="475488"/>
                  </a:lnTo>
                </a:path>
                <a:path w="3352800" h="594360">
                  <a:moveTo>
                    <a:pt x="2846828" y="475488"/>
                  </a:moveTo>
                  <a:lnTo>
                    <a:pt x="2871212" y="475488"/>
                  </a:lnTo>
                </a:path>
                <a:path w="3352800" h="594360">
                  <a:moveTo>
                    <a:pt x="2938268" y="475488"/>
                  </a:moveTo>
                  <a:lnTo>
                    <a:pt x="2962652" y="475488"/>
                  </a:lnTo>
                </a:path>
                <a:path w="3352800" h="594360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594360">
                  <a:moveTo>
                    <a:pt x="3054092" y="475488"/>
                  </a:moveTo>
                  <a:lnTo>
                    <a:pt x="3127244" y="475488"/>
                  </a:lnTo>
                </a:path>
                <a:path w="3352800" h="594360">
                  <a:moveTo>
                    <a:pt x="3145532" y="475488"/>
                  </a:moveTo>
                  <a:lnTo>
                    <a:pt x="3206492" y="475488"/>
                  </a:lnTo>
                </a:path>
                <a:path w="3352800" h="594360">
                  <a:moveTo>
                    <a:pt x="3236972" y="475488"/>
                  </a:moveTo>
                  <a:lnTo>
                    <a:pt x="3297932" y="475488"/>
                  </a:lnTo>
                </a:path>
                <a:path w="3352800" h="594360">
                  <a:moveTo>
                    <a:pt x="3346700" y="475488"/>
                  </a:moveTo>
                  <a:lnTo>
                    <a:pt x="3352796" y="475488"/>
                  </a:lnTo>
                </a:path>
                <a:path w="3352800" h="594360">
                  <a:moveTo>
                    <a:pt x="36575" y="484632"/>
                  </a:moveTo>
                  <a:lnTo>
                    <a:pt x="109728" y="484632"/>
                  </a:lnTo>
                </a:path>
                <a:path w="3352800" h="594360">
                  <a:moveTo>
                    <a:pt x="134112" y="484632"/>
                  </a:moveTo>
                  <a:lnTo>
                    <a:pt x="188976" y="484632"/>
                  </a:lnTo>
                </a:path>
                <a:path w="3352800" h="594360">
                  <a:moveTo>
                    <a:pt x="225551" y="484632"/>
                  </a:moveTo>
                  <a:lnTo>
                    <a:pt x="280416" y="484632"/>
                  </a:lnTo>
                </a:path>
                <a:path w="3352800" h="594360">
                  <a:moveTo>
                    <a:pt x="329184" y="484632"/>
                  </a:moveTo>
                  <a:lnTo>
                    <a:pt x="335279" y="484632"/>
                  </a:lnTo>
                </a:path>
                <a:path w="3352800" h="594360">
                  <a:moveTo>
                    <a:pt x="371856" y="484632"/>
                  </a:moveTo>
                  <a:lnTo>
                    <a:pt x="445008" y="484632"/>
                  </a:lnTo>
                </a:path>
                <a:path w="3352800" h="594360">
                  <a:moveTo>
                    <a:pt x="499872" y="484632"/>
                  </a:moveTo>
                  <a:lnTo>
                    <a:pt x="524255" y="484632"/>
                  </a:lnTo>
                </a:path>
                <a:path w="3352800" h="594360">
                  <a:moveTo>
                    <a:pt x="591312" y="484632"/>
                  </a:moveTo>
                  <a:lnTo>
                    <a:pt x="615695" y="484632"/>
                  </a:lnTo>
                </a:path>
                <a:path w="3352800" h="594360">
                  <a:moveTo>
                    <a:pt x="664463" y="484632"/>
                  </a:moveTo>
                  <a:lnTo>
                    <a:pt x="670559" y="484632"/>
                  </a:lnTo>
                </a:path>
                <a:path w="3352800" h="594360">
                  <a:moveTo>
                    <a:pt x="707136" y="484632"/>
                  </a:moveTo>
                  <a:lnTo>
                    <a:pt x="780288" y="484632"/>
                  </a:lnTo>
                </a:path>
                <a:path w="3352800" h="594360">
                  <a:moveTo>
                    <a:pt x="804672" y="484632"/>
                  </a:moveTo>
                  <a:lnTo>
                    <a:pt x="859536" y="484632"/>
                  </a:lnTo>
                </a:path>
                <a:path w="3352800" h="594360">
                  <a:moveTo>
                    <a:pt x="926592" y="484632"/>
                  </a:moveTo>
                  <a:lnTo>
                    <a:pt x="950975" y="484632"/>
                  </a:lnTo>
                </a:path>
                <a:path w="3352800" h="594360">
                  <a:moveTo>
                    <a:pt x="999744" y="484632"/>
                  </a:moveTo>
                  <a:lnTo>
                    <a:pt x="1005839" y="484632"/>
                  </a:lnTo>
                </a:path>
                <a:path w="3352800" h="594360">
                  <a:moveTo>
                    <a:pt x="1042416" y="484632"/>
                  </a:moveTo>
                  <a:lnTo>
                    <a:pt x="1115568" y="484632"/>
                  </a:lnTo>
                </a:path>
                <a:path w="3352800" h="594360">
                  <a:moveTo>
                    <a:pt x="1139948" y="484632"/>
                  </a:moveTo>
                  <a:lnTo>
                    <a:pt x="1194812" y="484632"/>
                  </a:lnTo>
                </a:path>
                <a:path w="3352800" h="594360">
                  <a:moveTo>
                    <a:pt x="1231388" y="484632"/>
                  </a:moveTo>
                  <a:lnTo>
                    <a:pt x="1286252" y="484632"/>
                  </a:lnTo>
                </a:path>
                <a:path w="3352800" h="594360">
                  <a:moveTo>
                    <a:pt x="1335020" y="484632"/>
                  </a:moveTo>
                  <a:lnTo>
                    <a:pt x="1341116" y="484632"/>
                  </a:lnTo>
                </a:path>
                <a:path w="3352800" h="594360">
                  <a:moveTo>
                    <a:pt x="1377692" y="484632"/>
                  </a:moveTo>
                  <a:lnTo>
                    <a:pt x="1450844" y="484632"/>
                  </a:lnTo>
                </a:path>
                <a:path w="3352800" h="594360">
                  <a:moveTo>
                    <a:pt x="1475228" y="484632"/>
                  </a:moveTo>
                  <a:lnTo>
                    <a:pt x="1530092" y="484632"/>
                  </a:lnTo>
                </a:path>
                <a:path w="3352800" h="594360">
                  <a:moveTo>
                    <a:pt x="1566668" y="484632"/>
                  </a:moveTo>
                  <a:lnTo>
                    <a:pt x="1621532" y="484632"/>
                  </a:lnTo>
                </a:path>
                <a:path w="3352800" h="594360">
                  <a:moveTo>
                    <a:pt x="1670300" y="484632"/>
                  </a:moveTo>
                  <a:lnTo>
                    <a:pt x="1676396" y="484632"/>
                  </a:lnTo>
                </a:path>
                <a:path w="3352800" h="594360">
                  <a:moveTo>
                    <a:pt x="1712972" y="484632"/>
                  </a:moveTo>
                  <a:lnTo>
                    <a:pt x="1786124" y="484632"/>
                  </a:lnTo>
                </a:path>
                <a:path w="3352800" h="594360">
                  <a:moveTo>
                    <a:pt x="1810508" y="484632"/>
                  </a:moveTo>
                  <a:lnTo>
                    <a:pt x="1865372" y="484632"/>
                  </a:lnTo>
                </a:path>
                <a:path w="3352800" h="594360">
                  <a:moveTo>
                    <a:pt x="1901948" y="484632"/>
                  </a:moveTo>
                  <a:lnTo>
                    <a:pt x="1956812" y="484632"/>
                  </a:lnTo>
                </a:path>
                <a:path w="3352800" h="594360">
                  <a:moveTo>
                    <a:pt x="2005580" y="484632"/>
                  </a:moveTo>
                  <a:lnTo>
                    <a:pt x="2011676" y="484632"/>
                  </a:lnTo>
                </a:path>
                <a:path w="3352800" h="594360">
                  <a:moveTo>
                    <a:pt x="2048252" y="484632"/>
                  </a:moveTo>
                  <a:lnTo>
                    <a:pt x="2121404" y="484632"/>
                  </a:lnTo>
                </a:path>
                <a:path w="3352800" h="594360">
                  <a:moveTo>
                    <a:pt x="2145788" y="484632"/>
                  </a:moveTo>
                  <a:lnTo>
                    <a:pt x="2200652" y="484632"/>
                  </a:lnTo>
                </a:path>
                <a:path w="3352800" h="594360">
                  <a:moveTo>
                    <a:pt x="2237228" y="484632"/>
                  </a:moveTo>
                  <a:lnTo>
                    <a:pt x="2292092" y="484632"/>
                  </a:lnTo>
                </a:path>
                <a:path w="3352800" h="594360">
                  <a:moveTo>
                    <a:pt x="2340860" y="484632"/>
                  </a:moveTo>
                  <a:lnTo>
                    <a:pt x="2346956" y="484632"/>
                  </a:lnTo>
                </a:path>
                <a:path w="3352800" h="594360">
                  <a:moveTo>
                    <a:pt x="2383532" y="484632"/>
                  </a:moveTo>
                  <a:lnTo>
                    <a:pt x="2456684" y="484632"/>
                  </a:lnTo>
                </a:path>
                <a:path w="3352800" h="594360">
                  <a:moveTo>
                    <a:pt x="2481068" y="484632"/>
                  </a:moveTo>
                  <a:lnTo>
                    <a:pt x="2535932" y="484632"/>
                  </a:lnTo>
                </a:path>
                <a:path w="3352800" h="594360">
                  <a:moveTo>
                    <a:pt x="2602988" y="484632"/>
                  </a:moveTo>
                  <a:lnTo>
                    <a:pt x="2627372" y="484632"/>
                  </a:lnTo>
                </a:path>
                <a:path w="3352800" h="594360">
                  <a:moveTo>
                    <a:pt x="2676140" y="484632"/>
                  </a:moveTo>
                  <a:lnTo>
                    <a:pt x="2682236" y="484632"/>
                  </a:lnTo>
                </a:path>
                <a:path w="3352800" h="594360">
                  <a:moveTo>
                    <a:pt x="2712716" y="484632"/>
                  </a:moveTo>
                  <a:lnTo>
                    <a:pt x="2791964" y="484632"/>
                  </a:lnTo>
                </a:path>
                <a:path w="3352800" h="594360">
                  <a:moveTo>
                    <a:pt x="2846828" y="484632"/>
                  </a:moveTo>
                  <a:lnTo>
                    <a:pt x="2871212" y="484632"/>
                  </a:lnTo>
                </a:path>
                <a:path w="3352800" h="594360">
                  <a:moveTo>
                    <a:pt x="2938268" y="484632"/>
                  </a:moveTo>
                  <a:lnTo>
                    <a:pt x="2962652" y="484632"/>
                  </a:lnTo>
                </a:path>
                <a:path w="3352800" h="594360">
                  <a:moveTo>
                    <a:pt x="3011420" y="484632"/>
                  </a:moveTo>
                  <a:lnTo>
                    <a:pt x="3017516" y="484632"/>
                  </a:lnTo>
                </a:path>
                <a:path w="3352800" h="594360">
                  <a:moveTo>
                    <a:pt x="3047996" y="484632"/>
                  </a:moveTo>
                  <a:lnTo>
                    <a:pt x="3127244" y="484632"/>
                  </a:lnTo>
                </a:path>
                <a:path w="3352800" h="594360">
                  <a:moveTo>
                    <a:pt x="3151628" y="484632"/>
                  </a:moveTo>
                  <a:lnTo>
                    <a:pt x="3206492" y="484632"/>
                  </a:lnTo>
                </a:path>
                <a:path w="3352800" h="594360">
                  <a:moveTo>
                    <a:pt x="3243068" y="484632"/>
                  </a:moveTo>
                  <a:lnTo>
                    <a:pt x="3297932" y="484632"/>
                  </a:lnTo>
                </a:path>
                <a:path w="3352800" h="594360">
                  <a:moveTo>
                    <a:pt x="3346700" y="484632"/>
                  </a:moveTo>
                  <a:lnTo>
                    <a:pt x="3352796" y="484632"/>
                  </a:lnTo>
                </a:path>
                <a:path w="3352800" h="594360">
                  <a:moveTo>
                    <a:pt x="36575" y="493775"/>
                  </a:moveTo>
                  <a:lnTo>
                    <a:pt x="109728" y="493775"/>
                  </a:lnTo>
                </a:path>
                <a:path w="3352800" h="594360">
                  <a:moveTo>
                    <a:pt x="140207" y="493775"/>
                  </a:moveTo>
                  <a:lnTo>
                    <a:pt x="176784" y="493775"/>
                  </a:lnTo>
                </a:path>
                <a:path w="3352800" h="594360">
                  <a:moveTo>
                    <a:pt x="231648" y="493775"/>
                  </a:moveTo>
                  <a:lnTo>
                    <a:pt x="268224" y="493775"/>
                  </a:lnTo>
                </a:path>
                <a:path w="3352800" h="594360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594360">
                  <a:moveTo>
                    <a:pt x="371856" y="493775"/>
                  </a:moveTo>
                  <a:lnTo>
                    <a:pt x="445008" y="493775"/>
                  </a:lnTo>
                </a:path>
                <a:path w="3352800" h="594360">
                  <a:moveTo>
                    <a:pt x="499872" y="493775"/>
                  </a:moveTo>
                  <a:lnTo>
                    <a:pt x="524255" y="493775"/>
                  </a:lnTo>
                </a:path>
                <a:path w="3352800" h="594360">
                  <a:moveTo>
                    <a:pt x="591312" y="493775"/>
                  </a:moveTo>
                  <a:lnTo>
                    <a:pt x="615695" y="493775"/>
                  </a:lnTo>
                </a:path>
                <a:path w="3352800" h="594360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594360">
                  <a:moveTo>
                    <a:pt x="707136" y="493775"/>
                  </a:moveTo>
                  <a:lnTo>
                    <a:pt x="780288" y="493775"/>
                  </a:lnTo>
                </a:path>
                <a:path w="3352800" h="594360">
                  <a:moveTo>
                    <a:pt x="810768" y="493775"/>
                  </a:moveTo>
                  <a:lnTo>
                    <a:pt x="847344" y="493775"/>
                  </a:lnTo>
                </a:path>
                <a:path w="3352800" h="594360">
                  <a:moveTo>
                    <a:pt x="926592" y="493775"/>
                  </a:moveTo>
                  <a:lnTo>
                    <a:pt x="950975" y="493775"/>
                  </a:lnTo>
                </a:path>
                <a:path w="3352800" h="594360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594360">
                  <a:moveTo>
                    <a:pt x="1042416" y="493775"/>
                  </a:moveTo>
                  <a:lnTo>
                    <a:pt x="1115568" y="493775"/>
                  </a:lnTo>
                </a:path>
                <a:path w="3352800" h="594360">
                  <a:moveTo>
                    <a:pt x="1146044" y="493775"/>
                  </a:moveTo>
                  <a:lnTo>
                    <a:pt x="1182620" y="493775"/>
                  </a:lnTo>
                </a:path>
                <a:path w="3352800" h="594360">
                  <a:moveTo>
                    <a:pt x="1237484" y="493775"/>
                  </a:moveTo>
                  <a:lnTo>
                    <a:pt x="1274060" y="493775"/>
                  </a:lnTo>
                </a:path>
                <a:path w="3352800" h="594360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594360">
                  <a:moveTo>
                    <a:pt x="1377692" y="493775"/>
                  </a:moveTo>
                  <a:lnTo>
                    <a:pt x="1450844" y="493775"/>
                  </a:lnTo>
                </a:path>
                <a:path w="3352800" h="594360">
                  <a:moveTo>
                    <a:pt x="1481324" y="493775"/>
                  </a:moveTo>
                  <a:lnTo>
                    <a:pt x="1517900" y="493775"/>
                  </a:lnTo>
                </a:path>
                <a:path w="3352800" h="594360">
                  <a:moveTo>
                    <a:pt x="1572764" y="493775"/>
                  </a:moveTo>
                  <a:lnTo>
                    <a:pt x="1609340" y="493775"/>
                  </a:lnTo>
                </a:path>
                <a:path w="3352800" h="594360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594360">
                  <a:moveTo>
                    <a:pt x="1712972" y="493775"/>
                  </a:moveTo>
                  <a:lnTo>
                    <a:pt x="1786124" y="493775"/>
                  </a:lnTo>
                </a:path>
                <a:path w="3352800" h="594360">
                  <a:moveTo>
                    <a:pt x="1816604" y="493775"/>
                  </a:moveTo>
                  <a:lnTo>
                    <a:pt x="1853180" y="493775"/>
                  </a:lnTo>
                </a:path>
                <a:path w="3352800" h="594360">
                  <a:moveTo>
                    <a:pt x="1908044" y="493775"/>
                  </a:moveTo>
                  <a:lnTo>
                    <a:pt x="1944620" y="493775"/>
                  </a:lnTo>
                </a:path>
                <a:path w="3352800" h="594360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594360">
                  <a:moveTo>
                    <a:pt x="2048252" y="493775"/>
                  </a:moveTo>
                  <a:lnTo>
                    <a:pt x="2121404" y="493775"/>
                  </a:lnTo>
                </a:path>
                <a:path w="3352800" h="594360">
                  <a:moveTo>
                    <a:pt x="2151884" y="493775"/>
                  </a:moveTo>
                  <a:lnTo>
                    <a:pt x="2188460" y="493775"/>
                  </a:lnTo>
                </a:path>
                <a:path w="3352800" h="594360">
                  <a:moveTo>
                    <a:pt x="2243324" y="493775"/>
                  </a:moveTo>
                  <a:lnTo>
                    <a:pt x="2279900" y="493775"/>
                  </a:lnTo>
                </a:path>
                <a:path w="3352800" h="594360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594360">
                  <a:moveTo>
                    <a:pt x="2383532" y="493775"/>
                  </a:moveTo>
                  <a:lnTo>
                    <a:pt x="2456684" y="493775"/>
                  </a:lnTo>
                </a:path>
                <a:path w="3352800" h="594360">
                  <a:moveTo>
                    <a:pt x="2487164" y="493775"/>
                  </a:moveTo>
                  <a:lnTo>
                    <a:pt x="2523740" y="493775"/>
                  </a:lnTo>
                </a:path>
                <a:path w="3352800" h="594360">
                  <a:moveTo>
                    <a:pt x="2602988" y="493775"/>
                  </a:moveTo>
                  <a:lnTo>
                    <a:pt x="2627372" y="493775"/>
                  </a:lnTo>
                </a:path>
                <a:path w="3352800" h="594360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594360">
                  <a:moveTo>
                    <a:pt x="2712716" y="493775"/>
                  </a:moveTo>
                  <a:lnTo>
                    <a:pt x="2791964" y="493775"/>
                  </a:lnTo>
                </a:path>
                <a:path w="3352800" h="594360">
                  <a:moveTo>
                    <a:pt x="2846828" y="493775"/>
                  </a:moveTo>
                  <a:lnTo>
                    <a:pt x="2871212" y="493775"/>
                  </a:lnTo>
                </a:path>
                <a:path w="3352800" h="594360">
                  <a:moveTo>
                    <a:pt x="2938268" y="493775"/>
                  </a:moveTo>
                  <a:lnTo>
                    <a:pt x="2962652" y="493775"/>
                  </a:lnTo>
                </a:path>
                <a:path w="3352800" h="594360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594360">
                  <a:moveTo>
                    <a:pt x="3047996" y="493775"/>
                  </a:moveTo>
                  <a:lnTo>
                    <a:pt x="3127244" y="493775"/>
                  </a:lnTo>
                </a:path>
                <a:path w="3352800" h="594360">
                  <a:moveTo>
                    <a:pt x="3157724" y="493775"/>
                  </a:moveTo>
                  <a:lnTo>
                    <a:pt x="3194300" y="493775"/>
                  </a:lnTo>
                </a:path>
                <a:path w="3352800" h="594360">
                  <a:moveTo>
                    <a:pt x="3249164" y="493775"/>
                  </a:moveTo>
                  <a:lnTo>
                    <a:pt x="3285740" y="493775"/>
                  </a:lnTo>
                </a:path>
                <a:path w="3352800" h="594360">
                  <a:moveTo>
                    <a:pt x="329184" y="502920"/>
                  </a:moveTo>
                  <a:lnTo>
                    <a:pt x="335279" y="502920"/>
                  </a:lnTo>
                </a:path>
                <a:path w="3352800" h="594360">
                  <a:moveTo>
                    <a:pt x="664463" y="502920"/>
                  </a:moveTo>
                  <a:lnTo>
                    <a:pt x="670559" y="502920"/>
                  </a:lnTo>
                </a:path>
                <a:path w="3352800" h="594360">
                  <a:moveTo>
                    <a:pt x="999744" y="502920"/>
                  </a:moveTo>
                  <a:lnTo>
                    <a:pt x="1005839" y="502920"/>
                  </a:lnTo>
                </a:path>
                <a:path w="3352800" h="594360">
                  <a:moveTo>
                    <a:pt x="1335020" y="502920"/>
                  </a:moveTo>
                  <a:lnTo>
                    <a:pt x="1341116" y="502920"/>
                  </a:lnTo>
                </a:path>
                <a:path w="3352800" h="594360">
                  <a:moveTo>
                    <a:pt x="1670300" y="502920"/>
                  </a:moveTo>
                  <a:lnTo>
                    <a:pt x="1676396" y="502920"/>
                  </a:lnTo>
                </a:path>
                <a:path w="3352800" h="594360">
                  <a:moveTo>
                    <a:pt x="2005580" y="502920"/>
                  </a:moveTo>
                  <a:lnTo>
                    <a:pt x="2011676" y="502920"/>
                  </a:lnTo>
                </a:path>
                <a:path w="3352800" h="594360">
                  <a:moveTo>
                    <a:pt x="2340860" y="502920"/>
                  </a:moveTo>
                  <a:lnTo>
                    <a:pt x="2346956" y="502920"/>
                  </a:lnTo>
                </a:path>
                <a:path w="3352800" h="594360">
                  <a:moveTo>
                    <a:pt x="2676140" y="502920"/>
                  </a:moveTo>
                  <a:lnTo>
                    <a:pt x="2682236" y="502920"/>
                  </a:lnTo>
                </a:path>
                <a:path w="3352800" h="594360">
                  <a:moveTo>
                    <a:pt x="3011420" y="502920"/>
                  </a:moveTo>
                  <a:lnTo>
                    <a:pt x="3017516" y="502920"/>
                  </a:lnTo>
                </a:path>
                <a:path w="3352800" h="594360">
                  <a:moveTo>
                    <a:pt x="3346700" y="502920"/>
                  </a:moveTo>
                  <a:lnTo>
                    <a:pt x="3352796" y="502920"/>
                  </a:lnTo>
                </a:path>
                <a:path w="3352800" h="594360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594360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594360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594360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594360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594360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594360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594360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594360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594360">
                  <a:moveTo>
                    <a:pt x="3346700" y="512063"/>
                  </a:moveTo>
                  <a:lnTo>
                    <a:pt x="3352796" y="512063"/>
                  </a:lnTo>
                </a:path>
                <a:path w="3352800" h="594360">
                  <a:moveTo>
                    <a:pt x="329184" y="521208"/>
                  </a:moveTo>
                  <a:lnTo>
                    <a:pt x="335279" y="521208"/>
                  </a:lnTo>
                </a:path>
                <a:path w="3352800" h="594360">
                  <a:moveTo>
                    <a:pt x="664463" y="521208"/>
                  </a:moveTo>
                  <a:lnTo>
                    <a:pt x="670559" y="521208"/>
                  </a:lnTo>
                </a:path>
                <a:path w="3352800" h="594360">
                  <a:moveTo>
                    <a:pt x="999744" y="521208"/>
                  </a:moveTo>
                  <a:lnTo>
                    <a:pt x="1005839" y="521208"/>
                  </a:lnTo>
                </a:path>
                <a:path w="3352800" h="594360">
                  <a:moveTo>
                    <a:pt x="1335020" y="521208"/>
                  </a:moveTo>
                  <a:lnTo>
                    <a:pt x="1341116" y="521208"/>
                  </a:lnTo>
                </a:path>
                <a:path w="3352800" h="594360">
                  <a:moveTo>
                    <a:pt x="1670300" y="521208"/>
                  </a:moveTo>
                  <a:lnTo>
                    <a:pt x="1676396" y="521208"/>
                  </a:lnTo>
                </a:path>
                <a:path w="3352800" h="594360">
                  <a:moveTo>
                    <a:pt x="2005580" y="521208"/>
                  </a:moveTo>
                  <a:lnTo>
                    <a:pt x="2011676" y="521208"/>
                  </a:lnTo>
                </a:path>
                <a:path w="3352800" h="594360">
                  <a:moveTo>
                    <a:pt x="2340860" y="521208"/>
                  </a:moveTo>
                  <a:lnTo>
                    <a:pt x="2346956" y="521208"/>
                  </a:lnTo>
                </a:path>
                <a:path w="3352800" h="594360">
                  <a:moveTo>
                    <a:pt x="2676140" y="521208"/>
                  </a:moveTo>
                  <a:lnTo>
                    <a:pt x="2682236" y="521208"/>
                  </a:lnTo>
                </a:path>
                <a:path w="3352800" h="594360">
                  <a:moveTo>
                    <a:pt x="3011420" y="521208"/>
                  </a:moveTo>
                  <a:lnTo>
                    <a:pt x="3017516" y="521208"/>
                  </a:lnTo>
                </a:path>
                <a:path w="3352800" h="594360">
                  <a:moveTo>
                    <a:pt x="329184" y="530352"/>
                  </a:moveTo>
                  <a:lnTo>
                    <a:pt x="335279" y="530352"/>
                  </a:lnTo>
                </a:path>
                <a:path w="3352800" h="594360">
                  <a:moveTo>
                    <a:pt x="664463" y="530352"/>
                  </a:moveTo>
                  <a:lnTo>
                    <a:pt x="670559" y="530352"/>
                  </a:lnTo>
                </a:path>
                <a:path w="3352800" h="594360">
                  <a:moveTo>
                    <a:pt x="999744" y="530352"/>
                  </a:moveTo>
                  <a:lnTo>
                    <a:pt x="1005839" y="530352"/>
                  </a:lnTo>
                </a:path>
                <a:path w="3352800" h="594360">
                  <a:moveTo>
                    <a:pt x="1335020" y="530352"/>
                  </a:moveTo>
                  <a:lnTo>
                    <a:pt x="1341116" y="530352"/>
                  </a:lnTo>
                </a:path>
                <a:path w="3352800" h="594360">
                  <a:moveTo>
                    <a:pt x="1670300" y="530352"/>
                  </a:moveTo>
                  <a:lnTo>
                    <a:pt x="1676396" y="530352"/>
                  </a:lnTo>
                </a:path>
                <a:path w="3352800" h="594360">
                  <a:moveTo>
                    <a:pt x="2005580" y="530352"/>
                  </a:moveTo>
                  <a:lnTo>
                    <a:pt x="2011676" y="530352"/>
                  </a:lnTo>
                </a:path>
                <a:path w="3352800" h="594360">
                  <a:moveTo>
                    <a:pt x="2340860" y="530352"/>
                  </a:moveTo>
                  <a:lnTo>
                    <a:pt x="2346956" y="530352"/>
                  </a:lnTo>
                </a:path>
                <a:path w="3352800" h="594360">
                  <a:moveTo>
                    <a:pt x="2676140" y="530352"/>
                  </a:moveTo>
                  <a:lnTo>
                    <a:pt x="2682236" y="530352"/>
                  </a:lnTo>
                </a:path>
                <a:path w="3352800" h="594360">
                  <a:moveTo>
                    <a:pt x="3011420" y="530352"/>
                  </a:moveTo>
                  <a:lnTo>
                    <a:pt x="3017516" y="530352"/>
                  </a:lnTo>
                </a:path>
                <a:path w="3352800" h="594360">
                  <a:moveTo>
                    <a:pt x="3346700" y="530352"/>
                  </a:moveTo>
                  <a:lnTo>
                    <a:pt x="3352796" y="530352"/>
                  </a:lnTo>
                </a:path>
                <a:path w="3352800" h="594360">
                  <a:moveTo>
                    <a:pt x="329184" y="539496"/>
                  </a:moveTo>
                  <a:lnTo>
                    <a:pt x="335279" y="539496"/>
                  </a:lnTo>
                </a:path>
                <a:path w="3352800" h="594360">
                  <a:moveTo>
                    <a:pt x="664463" y="539496"/>
                  </a:moveTo>
                  <a:lnTo>
                    <a:pt x="670559" y="539496"/>
                  </a:lnTo>
                </a:path>
                <a:path w="3352800" h="594360">
                  <a:moveTo>
                    <a:pt x="999744" y="539496"/>
                  </a:moveTo>
                  <a:lnTo>
                    <a:pt x="1005839" y="539496"/>
                  </a:lnTo>
                </a:path>
                <a:path w="3352800" h="594360">
                  <a:moveTo>
                    <a:pt x="1335020" y="539496"/>
                  </a:moveTo>
                  <a:lnTo>
                    <a:pt x="1341116" y="539496"/>
                  </a:lnTo>
                </a:path>
                <a:path w="3352800" h="594360">
                  <a:moveTo>
                    <a:pt x="1670300" y="539496"/>
                  </a:moveTo>
                  <a:lnTo>
                    <a:pt x="1676396" y="539496"/>
                  </a:lnTo>
                </a:path>
                <a:path w="3352800" h="594360">
                  <a:moveTo>
                    <a:pt x="2005580" y="539496"/>
                  </a:moveTo>
                  <a:lnTo>
                    <a:pt x="2011676" y="539496"/>
                  </a:lnTo>
                </a:path>
                <a:path w="3352800" h="594360">
                  <a:moveTo>
                    <a:pt x="2340860" y="539496"/>
                  </a:moveTo>
                  <a:lnTo>
                    <a:pt x="2346956" y="539496"/>
                  </a:lnTo>
                </a:path>
                <a:path w="3352800" h="594360">
                  <a:moveTo>
                    <a:pt x="2676140" y="539496"/>
                  </a:moveTo>
                  <a:lnTo>
                    <a:pt x="2682236" y="539496"/>
                  </a:lnTo>
                </a:path>
                <a:path w="3352800" h="594360">
                  <a:moveTo>
                    <a:pt x="3011420" y="539496"/>
                  </a:moveTo>
                  <a:lnTo>
                    <a:pt x="3017516" y="539496"/>
                  </a:lnTo>
                </a:path>
                <a:path w="3352800" h="594360">
                  <a:moveTo>
                    <a:pt x="3346700" y="539496"/>
                  </a:moveTo>
                  <a:lnTo>
                    <a:pt x="3352796" y="539496"/>
                  </a:lnTo>
                </a:path>
                <a:path w="3352800" h="594360">
                  <a:moveTo>
                    <a:pt x="329184" y="548640"/>
                  </a:moveTo>
                  <a:lnTo>
                    <a:pt x="335279" y="548640"/>
                  </a:lnTo>
                </a:path>
                <a:path w="3352800" h="594360">
                  <a:moveTo>
                    <a:pt x="664463" y="548640"/>
                  </a:moveTo>
                  <a:lnTo>
                    <a:pt x="670559" y="548640"/>
                  </a:lnTo>
                </a:path>
                <a:path w="3352800" h="594360">
                  <a:moveTo>
                    <a:pt x="999744" y="548640"/>
                  </a:moveTo>
                  <a:lnTo>
                    <a:pt x="1005839" y="548640"/>
                  </a:lnTo>
                </a:path>
                <a:path w="3352800" h="594360">
                  <a:moveTo>
                    <a:pt x="1335020" y="548640"/>
                  </a:moveTo>
                  <a:lnTo>
                    <a:pt x="1341116" y="548640"/>
                  </a:lnTo>
                </a:path>
                <a:path w="3352800" h="594360">
                  <a:moveTo>
                    <a:pt x="1670300" y="548640"/>
                  </a:moveTo>
                  <a:lnTo>
                    <a:pt x="1676396" y="548640"/>
                  </a:lnTo>
                </a:path>
                <a:path w="3352800" h="594360">
                  <a:moveTo>
                    <a:pt x="2005580" y="548640"/>
                  </a:moveTo>
                  <a:lnTo>
                    <a:pt x="2011676" y="548640"/>
                  </a:lnTo>
                </a:path>
                <a:path w="3352800" h="594360">
                  <a:moveTo>
                    <a:pt x="2340860" y="548640"/>
                  </a:moveTo>
                  <a:lnTo>
                    <a:pt x="2346956" y="548640"/>
                  </a:lnTo>
                </a:path>
                <a:path w="3352800" h="594360">
                  <a:moveTo>
                    <a:pt x="2676140" y="548640"/>
                  </a:moveTo>
                  <a:lnTo>
                    <a:pt x="2682236" y="548640"/>
                  </a:lnTo>
                </a:path>
                <a:path w="3352800" h="594360">
                  <a:moveTo>
                    <a:pt x="3011420" y="548640"/>
                  </a:moveTo>
                  <a:lnTo>
                    <a:pt x="3017516" y="548640"/>
                  </a:lnTo>
                </a:path>
                <a:path w="3352800" h="594360">
                  <a:moveTo>
                    <a:pt x="3346700" y="548640"/>
                  </a:moveTo>
                  <a:lnTo>
                    <a:pt x="3352796" y="548640"/>
                  </a:lnTo>
                </a:path>
                <a:path w="3352800" h="594360">
                  <a:moveTo>
                    <a:pt x="329184" y="557784"/>
                  </a:moveTo>
                  <a:lnTo>
                    <a:pt x="335279" y="557784"/>
                  </a:lnTo>
                </a:path>
                <a:path w="3352800" h="594360">
                  <a:moveTo>
                    <a:pt x="664463" y="557784"/>
                  </a:moveTo>
                  <a:lnTo>
                    <a:pt x="670559" y="557784"/>
                  </a:lnTo>
                </a:path>
                <a:path w="3352800" h="594360">
                  <a:moveTo>
                    <a:pt x="999744" y="557784"/>
                  </a:moveTo>
                  <a:lnTo>
                    <a:pt x="1005839" y="557784"/>
                  </a:lnTo>
                </a:path>
                <a:path w="3352800" h="594360">
                  <a:moveTo>
                    <a:pt x="1335020" y="557784"/>
                  </a:moveTo>
                  <a:lnTo>
                    <a:pt x="1341116" y="557784"/>
                  </a:lnTo>
                </a:path>
                <a:path w="3352800" h="594360">
                  <a:moveTo>
                    <a:pt x="1670300" y="557784"/>
                  </a:moveTo>
                  <a:lnTo>
                    <a:pt x="1676396" y="557784"/>
                  </a:lnTo>
                </a:path>
                <a:path w="3352800" h="594360">
                  <a:moveTo>
                    <a:pt x="2005580" y="557784"/>
                  </a:moveTo>
                  <a:lnTo>
                    <a:pt x="2011676" y="557784"/>
                  </a:lnTo>
                </a:path>
                <a:path w="3352800" h="594360">
                  <a:moveTo>
                    <a:pt x="2340860" y="557784"/>
                  </a:moveTo>
                  <a:lnTo>
                    <a:pt x="2346956" y="557784"/>
                  </a:lnTo>
                </a:path>
                <a:path w="3352800" h="594360">
                  <a:moveTo>
                    <a:pt x="2676140" y="557784"/>
                  </a:moveTo>
                  <a:lnTo>
                    <a:pt x="2682236" y="557784"/>
                  </a:lnTo>
                </a:path>
                <a:path w="3352800" h="594360">
                  <a:moveTo>
                    <a:pt x="3011420" y="557784"/>
                  </a:moveTo>
                  <a:lnTo>
                    <a:pt x="3017516" y="557784"/>
                  </a:lnTo>
                </a:path>
                <a:path w="3352800" h="594360">
                  <a:moveTo>
                    <a:pt x="329184" y="566928"/>
                  </a:moveTo>
                  <a:lnTo>
                    <a:pt x="335279" y="566928"/>
                  </a:lnTo>
                </a:path>
                <a:path w="3352800" h="594360">
                  <a:moveTo>
                    <a:pt x="664463" y="566928"/>
                  </a:moveTo>
                  <a:lnTo>
                    <a:pt x="670559" y="566928"/>
                  </a:lnTo>
                </a:path>
                <a:path w="3352800" h="594360">
                  <a:moveTo>
                    <a:pt x="999744" y="566928"/>
                  </a:moveTo>
                  <a:lnTo>
                    <a:pt x="1005839" y="566928"/>
                  </a:lnTo>
                </a:path>
                <a:path w="3352800" h="594360">
                  <a:moveTo>
                    <a:pt x="1335020" y="566928"/>
                  </a:moveTo>
                  <a:lnTo>
                    <a:pt x="1341116" y="566928"/>
                  </a:lnTo>
                </a:path>
                <a:path w="3352800" h="594360">
                  <a:moveTo>
                    <a:pt x="1670300" y="566928"/>
                  </a:moveTo>
                  <a:lnTo>
                    <a:pt x="1676396" y="566928"/>
                  </a:lnTo>
                </a:path>
                <a:path w="3352800" h="594360">
                  <a:moveTo>
                    <a:pt x="2005580" y="566928"/>
                  </a:moveTo>
                  <a:lnTo>
                    <a:pt x="2011676" y="566928"/>
                  </a:lnTo>
                </a:path>
                <a:path w="3352800" h="594360">
                  <a:moveTo>
                    <a:pt x="2340860" y="566928"/>
                  </a:moveTo>
                  <a:lnTo>
                    <a:pt x="2346956" y="566928"/>
                  </a:lnTo>
                </a:path>
                <a:path w="3352800" h="594360">
                  <a:moveTo>
                    <a:pt x="2676140" y="566928"/>
                  </a:moveTo>
                  <a:lnTo>
                    <a:pt x="2682236" y="566928"/>
                  </a:lnTo>
                </a:path>
                <a:path w="3352800" h="594360">
                  <a:moveTo>
                    <a:pt x="3011420" y="566928"/>
                  </a:moveTo>
                  <a:lnTo>
                    <a:pt x="3017516" y="566928"/>
                  </a:lnTo>
                </a:path>
                <a:path w="3352800" h="594360">
                  <a:moveTo>
                    <a:pt x="3346700" y="566928"/>
                  </a:moveTo>
                  <a:lnTo>
                    <a:pt x="3352796" y="566928"/>
                  </a:lnTo>
                </a:path>
                <a:path w="3352800" h="594360">
                  <a:moveTo>
                    <a:pt x="329184" y="576072"/>
                  </a:moveTo>
                  <a:lnTo>
                    <a:pt x="335279" y="576072"/>
                  </a:lnTo>
                </a:path>
                <a:path w="3352800" h="594360">
                  <a:moveTo>
                    <a:pt x="664463" y="576072"/>
                  </a:moveTo>
                  <a:lnTo>
                    <a:pt x="670559" y="576072"/>
                  </a:lnTo>
                </a:path>
                <a:path w="3352800" h="594360">
                  <a:moveTo>
                    <a:pt x="999744" y="576072"/>
                  </a:moveTo>
                  <a:lnTo>
                    <a:pt x="1005839" y="576072"/>
                  </a:lnTo>
                </a:path>
                <a:path w="3352800" h="594360">
                  <a:moveTo>
                    <a:pt x="1335020" y="576072"/>
                  </a:moveTo>
                  <a:lnTo>
                    <a:pt x="1341116" y="576072"/>
                  </a:lnTo>
                </a:path>
                <a:path w="3352800" h="594360">
                  <a:moveTo>
                    <a:pt x="1670300" y="576072"/>
                  </a:moveTo>
                  <a:lnTo>
                    <a:pt x="1676396" y="576072"/>
                  </a:lnTo>
                </a:path>
                <a:path w="3352800" h="594360">
                  <a:moveTo>
                    <a:pt x="2005580" y="576072"/>
                  </a:moveTo>
                  <a:lnTo>
                    <a:pt x="2011676" y="576072"/>
                  </a:lnTo>
                </a:path>
                <a:path w="3352800" h="594360">
                  <a:moveTo>
                    <a:pt x="2340860" y="576072"/>
                  </a:moveTo>
                  <a:lnTo>
                    <a:pt x="2346956" y="576072"/>
                  </a:lnTo>
                </a:path>
                <a:path w="3352800" h="594360">
                  <a:moveTo>
                    <a:pt x="2676140" y="576072"/>
                  </a:moveTo>
                  <a:lnTo>
                    <a:pt x="2682236" y="576072"/>
                  </a:lnTo>
                </a:path>
                <a:path w="3352800" h="594360">
                  <a:moveTo>
                    <a:pt x="3011420" y="576072"/>
                  </a:moveTo>
                  <a:lnTo>
                    <a:pt x="3017516" y="576072"/>
                  </a:lnTo>
                </a:path>
                <a:path w="3352800" h="594360">
                  <a:moveTo>
                    <a:pt x="3346700" y="576072"/>
                  </a:moveTo>
                  <a:lnTo>
                    <a:pt x="3352796" y="576072"/>
                  </a:lnTo>
                </a:path>
                <a:path w="3352800" h="594360">
                  <a:moveTo>
                    <a:pt x="0" y="585216"/>
                  </a:moveTo>
                  <a:lnTo>
                    <a:pt x="3352800" y="585216"/>
                  </a:lnTo>
                </a:path>
                <a:path w="3352800" h="594360">
                  <a:moveTo>
                    <a:pt x="329184" y="594360"/>
                  </a:moveTo>
                  <a:lnTo>
                    <a:pt x="335279" y="594360"/>
                  </a:lnTo>
                </a:path>
                <a:path w="3352800" h="594360">
                  <a:moveTo>
                    <a:pt x="664463" y="594360"/>
                  </a:moveTo>
                  <a:lnTo>
                    <a:pt x="670559" y="594360"/>
                  </a:lnTo>
                </a:path>
                <a:path w="3352800" h="594360">
                  <a:moveTo>
                    <a:pt x="999744" y="594360"/>
                  </a:moveTo>
                  <a:lnTo>
                    <a:pt x="1005839" y="594360"/>
                  </a:lnTo>
                </a:path>
                <a:path w="3352800" h="594360">
                  <a:moveTo>
                    <a:pt x="1335020" y="594360"/>
                  </a:moveTo>
                  <a:lnTo>
                    <a:pt x="1341116" y="594360"/>
                  </a:lnTo>
                </a:path>
                <a:path w="3352800" h="594360">
                  <a:moveTo>
                    <a:pt x="1670300" y="594360"/>
                  </a:moveTo>
                  <a:lnTo>
                    <a:pt x="1676396" y="594360"/>
                  </a:lnTo>
                </a:path>
                <a:path w="3352800" h="594360">
                  <a:moveTo>
                    <a:pt x="2005580" y="594360"/>
                  </a:moveTo>
                  <a:lnTo>
                    <a:pt x="2011676" y="594360"/>
                  </a:lnTo>
                </a:path>
                <a:path w="3352800" h="594360">
                  <a:moveTo>
                    <a:pt x="2340860" y="594360"/>
                  </a:moveTo>
                  <a:lnTo>
                    <a:pt x="2346956" y="594360"/>
                  </a:lnTo>
                </a:path>
                <a:path w="3352800" h="594360">
                  <a:moveTo>
                    <a:pt x="2676140" y="594360"/>
                  </a:moveTo>
                  <a:lnTo>
                    <a:pt x="2682236" y="594360"/>
                  </a:lnTo>
                </a:path>
                <a:path w="3352800" h="594360">
                  <a:moveTo>
                    <a:pt x="3011420" y="594360"/>
                  </a:moveTo>
                  <a:lnTo>
                    <a:pt x="3017516" y="5943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5311018" y="3813047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1964317" y="3826763"/>
              <a:ext cx="3352800" cy="640080"/>
            </a:xfrm>
            <a:custGeom>
              <a:avLst/>
              <a:gdLst/>
              <a:ahLst/>
              <a:cxnLst/>
              <a:rect l="l" t="t" r="r" b="b"/>
              <a:pathLst>
                <a:path w="3352800" h="640079">
                  <a:moveTo>
                    <a:pt x="329184" y="0"/>
                  </a:moveTo>
                  <a:lnTo>
                    <a:pt x="335279" y="0"/>
                  </a:lnTo>
                </a:path>
                <a:path w="3352800" h="640079">
                  <a:moveTo>
                    <a:pt x="664463" y="0"/>
                  </a:moveTo>
                  <a:lnTo>
                    <a:pt x="670559" y="0"/>
                  </a:lnTo>
                </a:path>
                <a:path w="3352800" h="640079">
                  <a:moveTo>
                    <a:pt x="999744" y="0"/>
                  </a:moveTo>
                  <a:lnTo>
                    <a:pt x="1005839" y="0"/>
                  </a:lnTo>
                </a:path>
                <a:path w="3352800" h="640079">
                  <a:moveTo>
                    <a:pt x="1335020" y="0"/>
                  </a:moveTo>
                  <a:lnTo>
                    <a:pt x="1341116" y="0"/>
                  </a:lnTo>
                </a:path>
                <a:path w="3352800" h="640079">
                  <a:moveTo>
                    <a:pt x="1670300" y="0"/>
                  </a:moveTo>
                  <a:lnTo>
                    <a:pt x="1676396" y="0"/>
                  </a:lnTo>
                </a:path>
                <a:path w="3352800" h="640079">
                  <a:moveTo>
                    <a:pt x="2005580" y="0"/>
                  </a:moveTo>
                  <a:lnTo>
                    <a:pt x="2011676" y="0"/>
                  </a:lnTo>
                </a:path>
                <a:path w="3352800" h="640079">
                  <a:moveTo>
                    <a:pt x="2340860" y="0"/>
                  </a:moveTo>
                  <a:lnTo>
                    <a:pt x="2346956" y="0"/>
                  </a:lnTo>
                </a:path>
                <a:path w="3352800" h="640079">
                  <a:moveTo>
                    <a:pt x="2676140" y="0"/>
                  </a:moveTo>
                  <a:lnTo>
                    <a:pt x="2682236" y="0"/>
                  </a:lnTo>
                </a:path>
                <a:path w="3352800" h="640079">
                  <a:moveTo>
                    <a:pt x="3011420" y="0"/>
                  </a:moveTo>
                  <a:lnTo>
                    <a:pt x="3017516" y="0"/>
                  </a:lnTo>
                </a:path>
                <a:path w="3352800" h="640079">
                  <a:moveTo>
                    <a:pt x="329184" y="9143"/>
                  </a:moveTo>
                  <a:lnTo>
                    <a:pt x="335279" y="9143"/>
                  </a:lnTo>
                </a:path>
                <a:path w="3352800" h="640079">
                  <a:moveTo>
                    <a:pt x="664463" y="9143"/>
                  </a:moveTo>
                  <a:lnTo>
                    <a:pt x="670559" y="9143"/>
                  </a:lnTo>
                </a:path>
                <a:path w="3352800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52800" h="640079">
                  <a:moveTo>
                    <a:pt x="1335020" y="9143"/>
                  </a:moveTo>
                  <a:lnTo>
                    <a:pt x="1341116" y="9143"/>
                  </a:lnTo>
                </a:path>
                <a:path w="3352800" h="640079">
                  <a:moveTo>
                    <a:pt x="1670300" y="9143"/>
                  </a:moveTo>
                  <a:lnTo>
                    <a:pt x="1676396" y="9143"/>
                  </a:lnTo>
                </a:path>
                <a:path w="3352800" h="640079">
                  <a:moveTo>
                    <a:pt x="2005580" y="9143"/>
                  </a:moveTo>
                  <a:lnTo>
                    <a:pt x="2011676" y="9143"/>
                  </a:lnTo>
                </a:path>
                <a:path w="3352800" h="640079">
                  <a:moveTo>
                    <a:pt x="2340860" y="9143"/>
                  </a:moveTo>
                  <a:lnTo>
                    <a:pt x="2346956" y="9143"/>
                  </a:lnTo>
                </a:path>
                <a:path w="3352800" h="640079">
                  <a:moveTo>
                    <a:pt x="2676140" y="9143"/>
                  </a:moveTo>
                  <a:lnTo>
                    <a:pt x="2682236" y="9143"/>
                  </a:lnTo>
                </a:path>
                <a:path w="3352800" h="640079">
                  <a:moveTo>
                    <a:pt x="3011420" y="9143"/>
                  </a:moveTo>
                  <a:lnTo>
                    <a:pt x="3017516" y="9143"/>
                  </a:lnTo>
                </a:path>
                <a:path w="3352800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640079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640079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640079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640079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640079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640079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640079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640079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640079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640079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640079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640079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640079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640079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640079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640079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640079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640079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52800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52800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52800" h="640079">
                  <a:moveTo>
                    <a:pt x="1335020" y="45719"/>
                  </a:moveTo>
                  <a:lnTo>
                    <a:pt x="1341116" y="45719"/>
                  </a:lnTo>
                </a:path>
                <a:path w="3352800" h="640079">
                  <a:moveTo>
                    <a:pt x="1670300" y="45719"/>
                  </a:moveTo>
                  <a:lnTo>
                    <a:pt x="1676396" y="45719"/>
                  </a:lnTo>
                </a:path>
                <a:path w="3352800" h="640079">
                  <a:moveTo>
                    <a:pt x="2005580" y="45719"/>
                  </a:moveTo>
                  <a:lnTo>
                    <a:pt x="2011676" y="45719"/>
                  </a:lnTo>
                </a:path>
                <a:path w="3352800" h="640079">
                  <a:moveTo>
                    <a:pt x="2340860" y="45719"/>
                  </a:moveTo>
                  <a:lnTo>
                    <a:pt x="2346956" y="45719"/>
                  </a:lnTo>
                </a:path>
                <a:path w="3352800" h="640079">
                  <a:moveTo>
                    <a:pt x="2676140" y="45719"/>
                  </a:moveTo>
                  <a:lnTo>
                    <a:pt x="2682236" y="45719"/>
                  </a:lnTo>
                </a:path>
                <a:path w="3352800" h="640079">
                  <a:moveTo>
                    <a:pt x="3011420" y="45719"/>
                  </a:moveTo>
                  <a:lnTo>
                    <a:pt x="3017516" y="45719"/>
                  </a:lnTo>
                </a:path>
                <a:path w="3352800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640079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640079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640079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640079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640079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640079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640079">
                  <a:moveTo>
                    <a:pt x="60960" y="64007"/>
                  </a:moveTo>
                  <a:lnTo>
                    <a:pt x="97536" y="64007"/>
                  </a:lnTo>
                </a:path>
                <a:path w="3352800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52800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52800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52800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52800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52800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52800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52800" h="640079">
                  <a:moveTo>
                    <a:pt x="731519" y="64007"/>
                  </a:moveTo>
                  <a:lnTo>
                    <a:pt x="762000" y="64007"/>
                  </a:lnTo>
                </a:path>
                <a:path w="3352800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52800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52800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52800" h="640079">
                  <a:moveTo>
                    <a:pt x="1066800" y="64007"/>
                  </a:moveTo>
                  <a:lnTo>
                    <a:pt x="1097280" y="64007"/>
                  </a:lnTo>
                </a:path>
                <a:path w="3352800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52800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52800" h="640079">
                  <a:moveTo>
                    <a:pt x="1335020" y="64007"/>
                  </a:moveTo>
                  <a:lnTo>
                    <a:pt x="1341116" y="64007"/>
                  </a:lnTo>
                </a:path>
                <a:path w="3352800" h="640079">
                  <a:moveTo>
                    <a:pt x="1402076" y="64007"/>
                  </a:moveTo>
                  <a:lnTo>
                    <a:pt x="1432556" y="64007"/>
                  </a:lnTo>
                </a:path>
                <a:path w="3352800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52800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52800" h="640079">
                  <a:moveTo>
                    <a:pt x="1670300" y="64007"/>
                  </a:moveTo>
                  <a:lnTo>
                    <a:pt x="1676396" y="64007"/>
                  </a:lnTo>
                </a:path>
                <a:path w="3352800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52800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52800" h="640079">
                  <a:moveTo>
                    <a:pt x="1901948" y="64007"/>
                  </a:moveTo>
                  <a:lnTo>
                    <a:pt x="1962908" y="64007"/>
                  </a:lnTo>
                </a:path>
                <a:path w="3352800" h="640079">
                  <a:moveTo>
                    <a:pt x="2005580" y="64007"/>
                  </a:moveTo>
                  <a:lnTo>
                    <a:pt x="2011676" y="64007"/>
                  </a:lnTo>
                </a:path>
                <a:path w="3352800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52800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52800" h="640079">
                  <a:moveTo>
                    <a:pt x="2237228" y="64007"/>
                  </a:moveTo>
                  <a:lnTo>
                    <a:pt x="2298188" y="64007"/>
                  </a:lnTo>
                </a:path>
                <a:path w="3352800" h="640079">
                  <a:moveTo>
                    <a:pt x="2340860" y="64007"/>
                  </a:moveTo>
                  <a:lnTo>
                    <a:pt x="2346956" y="64007"/>
                  </a:lnTo>
                </a:path>
                <a:path w="3352800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52800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52800" h="640079">
                  <a:moveTo>
                    <a:pt x="2602988" y="64007"/>
                  </a:moveTo>
                  <a:lnTo>
                    <a:pt x="2627372" y="64007"/>
                  </a:lnTo>
                </a:path>
                <a:path w="3352800" h="640079">
                  <a:moveTo>
                    <a:pt x="2676140" y="64007"/>
                  </a:moveTo>
                  <a:lnTo>
                    <a:pt x="2682236" y="64007"/>
                  </a:lnTo>
                </a:path>
                <a:path w="3352800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52800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52800" h="640079">
                  <a:moveTo>
                    <a:pt x="2907788" y="64007"/>
                  </a:moveTo>
                  <a:lnTo>
                    <a:pt x="2968748" y="64007"/>
                  </a:lnTo>
                </a:path>
                <a:path w="3352800" h="640079">
                  <a:moveTo>
                    <a:pt x="3011420" y="64007"/>
                  </a:moveTo>
                  <a:lnTo>
                    <a:pt x="3017516" y="64007"/>
                  </a:lnTo>
                </a:path>
                <a:path w="3352800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52800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52800" h="640079">
                  <a:moveTo>
                    <a:pt x="3273548" y="64007"/>
                  </a:moveTo>
                  <a:lnTo>
                    <a:pt x="3297932" y="64007"/>
                  </a:lnTo>
                </a:path>
                <a:path w="3352800" h="640079">
                  <a:moveTo>
                    <a:pt x="48768" y="73151"/>
                  </a:moveTo>
                  <a:lnTo>
                    <a:pt x="97535" y="73151"/>
                  </a:lnTo>
                </a:path>
                <a:path w="3352800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52800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52800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52800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52800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52800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640079">
                  <a:moveTo>
                    <a:pt x="719328" y="73151"/>
                  </a:moveTo>
                  <a:lnTo>
                    <a:pt x="768095" y="73151"/>
                  </a:lnTo>
                </a:path>
                <a:path w="3352800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52800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52800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640079">
                  <a:moveTo>
                    <a:pt x="1054608" y="73151"/>
                  </a:moveTo>
                  <a:lnTo>
                    <a:pt x="1103375" y="73151"/>
                  </a:lnTo>
                </a:path>
                <a:path w="3352800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52800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52800" h="640079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640079">
                  <a:moveTo>
                    <a:pt x="1389884" y="73151"/>
                  </a:moveTo>
                  <a:lnTo>
                    <a:pt x="1438652" y="73151"/>
                  </a:lnTo>
                </a:path>
                <a:path w="3352800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52800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52800" h="640079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640079">
                  <a:moveTo>
                    <a:pt x="1725164" y="73151"/>
                  </a:moveTo>
                  <a:lnTo>
                    <a:pt x="1773932" y="73151"/>
                  </a:lnTo>
                </a:path>
                <a:path w="3352800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52800" h="640079">
                  <a:moveTo>
                    <a:pt x="1901948" y="73151"/>
                  </a:moveTo>
                  <a:lnTo>
                    <a:pt x="1962908" y="73151"/>
                  </a:lnTo>
                </a:path>
                <a:path w="3352800" h="640079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52800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52800" h="640079">
                  <a:moveTo>
                    <a:pt x="2237228" y="73151"/>
                  </a:moveTo>
                  <a:lnTo>
                    <a:pt x="2298188" y="73151"/>
                  </a:lnTo>
                </a:path>
                <a:path w="3352800" h="640079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52800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52800" h="640079">
                  <a:moveTo>
                    <a:pt x="2602988" y="73151"/>
                  </a:moveTo>
                  <a:lnTo>
                    <a:pt x="2627372" y="73151"/>
                  </a:lnTo>
                </a:path>
                <a:path w="3352800" h="640079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52800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52800" h="640079">
                  <a:moveTo>
                    <a:pt x="2907788" y="73151"/>
                  </a:moveTo>
                  <a:lnTo>
                    <a:pt x="2968748" y="73151"/>
                  </a:lnTo>
                </a:path>
                <a:path w="3352800" h="640079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52800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52800" h="640079">
                  <a:moveTo>
                    <a:pt x="3273548" y="73151"/>
                  </a:moveTo>
                  <a:lnTo>
                    <a:pt x="3297932" y="73151"/>
                  </a:lnTo>
                </a:path>
                <a:path w="3352800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52800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52800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52800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52800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52800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52800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52800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52800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52800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52800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52800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52800" h="640079">
                  <a:moveTo>
                    <a:pt x="1048512" y="82295"/>
                  </a:moveTo>
                  <a:lnTo>
                    <a:pt x="1109472" y="82295"/>
                  </a:lnTo>
                </a:path>
                <a:path w="3352800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52800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52800" h="640079">
                  <a:moveTo>
                    <a:pt x="1335020" y="82295"/>
                  </a:moveTo>
                  <a:lnTo>
                    <a:pt x="1341116" y="82295"/>
                  </a:lnTo>
                </a:path>
                <a:path w="3352800" h="640079">
                  <a:moveTo>
                    <a:pt x="1383788" y="82295"/>
                  </a:moveTo>
                  <a:lnTo>
                    <a:pt x="1444748" y="82295"/>
                  </a:lnTo>
                </a:path>
                <a:path w="3352800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52800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52800" h="640079">
                  <a:moveTo>
                    <a:pt x="1670300" y="82295"/>
                  </a:moveTo>
                  <a:lnTo>
                    <a:pt x="1676396" y="82295"/>
                  </a:lnTo>
                </a:path>
                <a:path w="3352800" h="640079">
                  <a:moveTo>
                    <a:pt x="1719068" y="82295"/>
                  </a:moveTo>
                  <a:lnTo>
                    <a:pt x="1780028" y="82295"/>
                  </a:lnTo>
                </a:path>
                <a:path w="3352800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52800" h="640079">
                  <a:moveTo>
                    <a:pt x="1895852" y="82295"/>
                  </a:moveTo>
                  <a:lnTo>
                    <a:pt x="1962908" y="82295"/>
                  </a:lnTo>
                </a:path>
                <a:path w="3352800" h="640079">
                  <a:moveTo>
                    <a:pt x="2005580" y="82295"/>
                  </a:moveTo>
                  <a:lnTo>
                    <a:pt x="2011676" y="82295"/>
                  </a:lnTo>
                </a:path>
                <a:path w="3352800" h="640079">
                  <a:moveTo>
                    <a:pt x="2054348" y="82295"/>
                  </a:moveTo>
                  <a:lnTo>
                    <a:pt x="2115308" y="82295"/>
                  </a:lnTo>
                </a:path>
                <a:path w="3352800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52800" h="640079">
                  <a:moveTo>
                    <a:pt x="2231132" y="82295"/>
                  </a:moveTo>
                  <a:lnTo>
                    <a:pt x="2298188" y="82295"/>
                  </a:lnTo>
                </a:path>
                <a:path w="3352800" h="640079">
                  <a:moveTo>
                    <a:pt x="2340860" y="82295"/>
                  </a:moveTo>
                  <a:lnTo>
                    <a:pt x="2346956" y="82295"/>
                  </a:lnTo>
                </a:path>
                <a:path w="3352800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52800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52800" h="640079">
                  <a:moveTo>
                    <a:pt x="2596892" y="82295"/>
                  </a:moveTo>
                  <a:lnTo>
                    <a:pt x="2627372" y="82295"/>
                  </a:lnTo>
                </a:path>
                <a:path w="3352800" h="640079">
                  <a:moveTo>
                    <a:pt x="2676140" y="82295"/>
                  </a:moveTo>
                  <a:lnTo>
                    <a:pt x="2682236" y="82295"/>
                  </a:lnTo>
                </a:path>
                <a:path w="3352800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52800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52800" h="640079">
                  <a:moveTo>
                    <a:pt x="2901692" y="82295"/>
                  </a:moveTo>
                  <a:lnTo>
                    <a:pt x="2968748" y="82295"/>
                  </a:lnTo>
                </a:path>
                <a:path w="3352800" h="640079">
                  <a:moveTo>
                    <a:pt x="3011420" y="82295"/>
                  </a:moveTo>
                  <a:lnTo>
                    <a:pt x="3017516" y="82295"/>
                  </a:lnTo>
                </a:path>
                <a:path w="3352800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52800" h="640079">
                  <a:moveTo>
                    <a:pt x="3145532" y="82295"/>
                  </a:moveTo>
                  <a:lnTo>
                    <a:pt x="3206492" y="82295"/>
                  </a:lnTo>
                </a:path>
                <a:path w="3352800" h="640079">
                  <a:moveTo>
                    <a:pt x="3267452" y="82295"/>
                  </a:moveTo>
                  <a:lnTo>
                    <a:pt x="3297932" y="82295"/>
                  </a:lnTo>
                </a:path>
                <a:path w="3352800" h="640079">
                  <a:moveTo>
                    <a:pt x="36575" y="91439"/>
                  </a:moveTo>
                  <a:lnTo>
                    <a:pt x="60959" y="91439"/>
                  </a:lnTo>
                </a:path>
                <a:path w="3352800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52800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52800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52800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52800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52800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52800" h="640079">
                  <a:moveTo>
                    <a:pt x="426719" y="91439"/>
                  </a:moveTo>
                  <a:lnTo>
                    <a:pt x="445008" y="91439"/>
                  </a:lnTo>
                </a:path>
                <a:path w="3352800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52800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52800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52800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52800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640079">
                  <a:moveTo>
                    <a:pt x="707136" y="91439"/>
                  </a:moveTo>
                  <a:lnTo>
                    <a:pt x="731519" y="91439"/>
                  </a:lnTo>
                </a:path>
                <a:path w="3352800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52800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52800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52800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640079">
                  <a:moveTo>
                    <a:pt x="1042416" y="91439"/>
                  </a:moveTo>
                  <a:lnTo>
                    <a:pt x="1066799" y="91439"/>
                  </a:lnTo>
                </a:path>
                <a:path w="3352800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52800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52800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52800" h="640079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640079">
                  <a:moveTo>
                    <a:pt x="1377692" y="91439"/>
                  </a:moveTo>
                  <a:lnTo>
                    <a:pt x="1402076" y="91439"/>
                  </a:lnTo>
                </a:path>
                <a:path w="3352800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52800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52800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52800" h="640079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640079">
                  <a:moveTo>
                    <a:pt x="1712972" y="91439"/>
                  </a:moveTo>
                  <a:lnTo>
                    <a:pt x="1731260" y="91439"/>
                  </a:lnTo>
                </a:path>
                <a:path w="3352800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52800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52800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52800" h="640079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640079">
                  <a:moveTo>
                    <a:pt x="2048252" y="91439"/>
                  </a:moveTo>
                  <a:lnTo>
                    <a:pt x="2066540" y="91439"/>
                  </a:lnTo>
                </a:path>
                <a:path w="3352800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52800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52800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52800" h="640079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640079">
                  <a:moveTo>
                    <a:pt x="2383532" y="91439"/>
                  </a:moveTo>
                  <a:lnTo>
                    <a:pt x="2401820" y="91439"/>
                  </a:lnTo>
                </a:path>
                <a:path w="3352800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52800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52800" h="640079">
                  <a:moveTo>
                    <a:pt x="2590796" y="91439"/>
                  </a:moveTo>
                  <a:lnTo>
                    <a:pt x="2627372" y="91439"/>
                  </a:lnTo>
                </a:path>
                <a:path w="3352800" h="640079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52800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52800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52800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52800" h="640079">
                  <a:moveTo>
                    <a:pt x="2901692" y="91439"/>
                  </a:moveTo>
                  <a:lnTo>
                    <a:pt x="2919980" y="91439"/>
                  </a:lnTo>
                </a:path>
                <a:path w="3352800" h="640079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52800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52800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52800" h="640079">
                  <a:moveTo>
                    <a:pt x="3188204" y="91439"/>
                  </a:moveTo>
                  <a:lnTo>
                    <a:pt x="3212588" y="91439"/>
                  </a:lnTo>
                </a:path>
                <a:path w="3352800" h="640079">
                  <a:moveTo>
                    <a:pt x="3261356" y="91439"/>
                  </a:moveTo>
                  <a:lnTo>
                    <a:pt x="3297932" y="91439"/>
                  </a:lnTo>
                </a:path>
                <a:path w="3352800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52800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52800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52800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52800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52800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52800" h="640079">
                  <a:moveTo>
                    <a:pt x="426719" y="100583"/>
                  </a:moveTo>
                  <a:lnTo>
                    <a:pt x="445008" y="100583"/>
                  </a:lnTo>
                </a:path>
                <a:path w="3352800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52800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52800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52800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52800" h="640079">
                  <a:moveTo>
                    <a:pt x="707136" y="100583"/>
                  </a:moveTo>
                  <a:lnTo>
                    <a:pt x="731519" y="100583"/>
                  </a:lnTo>
                </a:path>
                <a:path w="3352800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52800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52800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52800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52800" h="640079">
                  <a:moveTo>
                    <a:pt x="1042416" y="100583"/>
                  </a:moveTo>
                  <a:lnTo>
                    <a:pt x="1066799" y="100583"/>
                  </a:lnTo>
                </a:path>
                <a:path w="3352800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52800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52800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52800" h="640079">
                  <a:moveTo>
                    <a:pt x="1335020" y="100583"/>
                  </a:moveTo>
                  <a:lnTo>
                    <a:pt x="1341116" y="100583"/>
                  </a:lnTo>
                </a:path>
                <a:path w="3352800" h="640079">
                  <a:moveTo>
                    <a:pt x="1377692" y="100583"/>
                  </a:moveTo>
                  <a:lnTo>
                    <a:pt x="1402076" y="100583"/>
                  </a:lnTo>
                </a:path>
                <a:path w="3352800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52800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52800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52800" h="640079">
                  <a:moveTo>
                    <a:pt x="1670300" y="100583"/>
                  </a:moveTo>
                  <a:lnTo>
                    <a:pt x="1676396" y="100583"/>
                  </a:lnTo>
                </a:path>
                <a:path w="3352800" h="640079">
                  <a:moveTo>
                    <a:pt x="1712972" y="100583"/>
                  </a:moveTo>
                  <a:lnTo>
                    <a:pt x="1731260" y="100583"/>
                  </a:lnTo>
                </a:path>
                <a:path w="3352800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52800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52800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52800" h="640079">
                  <a:moveTo>
                    <a:pt x="2005580" y="100583"/>
                  </a:moveTo>
                  <a:lnTo>
                    <a:pt x="2011676" y="100583"/>
                  </a:lnTo>
                </a:path>
                <a:path w="3352800" h="640079">
                  <a:moveTo>
                    <a:pt x="2048252" y="100583"/>
                  </a:moveTo>
                  <a:lnTo>
                    <a:pt x="2066540" y="100583"/>
                  </a:lnTo>
                </a:path>
                <a:path w="3352800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52800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52800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52800" h="640079">
                  <a:moveTo>
                    <a:pt x="2340860" y="100583"/>
                  </a:moveTo>
                  <a:lnTo>
                    <a:pt x="2346956" y="100583"/>
                  </a:lnTo>
                </a:path>
                <a:path w="3352800" h="640079">
                  <a:moveTo>
                    <a:pt x="2383532" y="100583"/>
                  </a:moveTo>
                  <a:lnTo>
                    <a:pt x="2401820" y="100583"/>
                  </a:lnTo>
                </a:path>
                <a:path w="3352800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52800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52800" h="640079">
                  <a:moveTo>
                    <a:pt x="2584700" y="100583"/>
                  </a:moveTo>
                  <a:lnTo>
                    <a:pt x="2627372" y="100583"/>
                  </a:lnTo>
                </a:path>
                <a:path w="3352800" h="640079">
                  <a:moveTo>
                    <a:pt x="2676140" y="100583"/>
                  </a:moveTo>
                  <a:lnTo>
                    <a:pt x="2682236" y="100583"/>
                  </a:lnTo>
                </a:path>
                <a:path w="3352800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52800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52800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52800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52800" h="640079">
                  <a:moveTo>
                    <a:pt x="2901692" y="100583"/>
                  </a:moveTo>
                  <a:lnTo>
                    <a:pt x="2919980" y="100583"/>
                  </a:lnTo>
                </a:path>
                <a:path w="3352800" h="640079">
                  <a:moveTo>
                    <a:pt x="3011420" y="100583"/>
                  </a:moveTo>
                  <a:lnTo>
                    <a:pt x="3017516" y="100583"/>
                  </a:lnTo>
                </a:path>
                <a:path w="3352800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52800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52800" h="640079">
                  <a:moveTo>
                    <a:pt x="3188204" y="100583"/>
                  </a:moveTo>
                  <a:lnTo>
                    <a:pt x="3212588" y="100583"/>
                  </a:lnTo>
                </a:path>
                <a:path w="3352800" h="640079">
                  <a:moveTo>
                    <a:pt x="3255260" y="100583"/>
                  </a:moveTo>
                  <a:lnTo>
                    <a:pt x="3297932" y="100583"/>
                  </a:lnTo>
                </a:path>
                <a:path w="3352800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52800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52800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52800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640079">
                  <a:moveTo>
                    <a:pt x="426719" y="109727"/>
                  </a:moveTo>
                  <a:lnTo>
                    <a:pt x="445008" y="109727"/>
                  </a:lnTo>
                </a:path>
                <a:path w="3352800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52800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52800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52800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52800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52800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52800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52800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52800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52800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52800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52800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52800" h="640079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52800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52800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52800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52800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52800" h="640079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52800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52800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52800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52800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52800" h="640079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52800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52800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52800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52800" h="640079">
                  <a:moveTo>
                    <a:pt x="2255516" y="109727"/>
                  </a:moveTo>
                  <a:lnTo>
                    <a:pt x="2285996" y="109727"/>
                  </a:lnTo>
                </a:path>
                <a:path w="3352800" h="640079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52800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52800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52800" h="640079">
                  <a:moveTo>
                    <a:pt x="2578604" y="109727"/>
                  </a:moveTo>
                  <a:lnTo>
                    <a:pt x="2596892" y="109727"/>
                  </a:lnTo>
                </a:path>
                <a:path w="3352800" h="640079">
                  <a:moveTo>
                    <a:pt x="2602988" y="109727"/>
                  </a:moveTo>
                  <a:lnTo>
                    <a:pt x="2627372" y="109727"/>
                  </a:lnTo>
                </a:path>
                <a:path w="3352800" h="640079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52800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52800" h="640079">
                  <a:moveTo>
                    <a:pt x="2901692" y="109727"/>
                  </a:moveTo>
                  <a:lnTo>
                    <a:pt x="2919980" y="109727"/>
                  </a:lnTo>
                </a:path>
                <a:path w="3352800" h="640079">
                  <a:moveTo>
                    <a:pt x="2926076" y="109727"/>
                  </a:moveTo>
                  <a:lnTo>
                    <a:pt x="2956556" y="109727"/>
                  </a:lnTo>
                </a:path>
                <a:path w="3352800" h="640079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52800" h="640079">
                  <a:moveTo>
                    <a:pt x="3182108" y="109727"/>
                  </a:moveTo>
                  <a:lnTo>
                    <a:pt x="3206492" y="109727"/>
                  </a:lnTo>
                </a:path>
                <a:path w="3352800" h="640079">
                  <a:moveTo>
                    <a:pt x="3249164" y="109727"/>
                  </a:moveTo>
                  <a:lnTo>
                    <a:pt x="3267452" y="109727"/>
                  </a:lnTo>
                </a:path>
                <a:path w="3352800" h="640079">
                  <a:moveTo>
                    <a:pt x="3273548" y="109727"/>
                  </a:moveTo>
                  <a:lnTo>
                    <a:pt x="3297932" y="109727"/>
                  </a:lnTo>
                </a:path>
                <a:path w="3352800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52800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52800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52800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52800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52800" h="640079">
                  <a:moveTo>
                    <a:pt x="426719" y="118871"/>
                  </a:moveTo>
                  <a:lnTo>
                    <a:pt x="445008" y="118871"/>
                  </a:lnTo>
                </a:path>
                <a:path w="3352800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52800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52800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52800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52800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52800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52800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52800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52800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52800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52800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52800" h="640079">
                  <a:moveTo>
                    <a:pt x="1335020" y="118871"/>
                  </a:moveTo>
                  <a:lnTo>
                    <a:pt x="1341116" y="118871"/>
                  </a:lnTo>
                </a:path>
                <a:path w="3352800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52800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52800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52800" h="640079">
                  <a:moveTo>
                    <a:pt x="1670300" y="118871"/>
                  </a:moveTo>
                  <a:lnTo>
                    <a:pt x="1676396" y="118871"/>
                  </a:lnTo>
                </a:path>
                <a:path w="3352800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52800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52800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52800" h="640079">
                  <a:moveTo>
                    <a:pt x="2005580" y="118871"/>
                  </a:moveTo>
                  <a:lnTo>
                    <a:pt x="2011676" y="118871"/>
                  </a:lnTo>
                </a:path>
                <a:path w="3352800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52800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52800" h="640079">
                  <a:moveTo>
                    <a:pt x="2225036" y="118871"/>
                  </a:moveTo>
                  <a:lnTo>
                    <a:pt x="2292092" y="118871"/>
                  </a:lnTo>
                </a:path>
                <a:path w="3352800" h="640079">
                  <a:moveTo>
                    <a:pt x="2340860" y="118871"/>
                  </a:moveTo>
                  <a:lnTo>
                    <a:pt x="2346956" y="118871"/>
                  </a:lnTo>
                </a:path>
                <a:path w="3352800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52800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52800" h="640079">
                  <a:moveTo>
                    <a:pt x="2578604" y="118871"/>
                  </a:moveTo>
                  <a:lnTo>
                    <a:pt x="2596892" y="118871"/>
                  </a:lnTo>
                </a:path>
                <a:path w="3352800" h="640079">
                  <a:moveTo>
                    <a:pt x="2602988" y="118871"/>
                  </a:moveTo>
                  <a:lnTo>
                    <a:pt x="2627372" y="118871"/>
                  </a:lnTo>
                </a:path>
                <a:path w="3352800" h="640079">
                  <a:moveTo>
                    <a:pt x="2676140" y="118871"/>
                  </a:moveTo>
                  <a:lnTo>
                    <a:pt x="2682236" y="118871"/>
                  </a:lnTo>
                </a:path>
                <a:path w="3352800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52800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52800" h="640079">
                  <a:moveTo>
                    <a:pt x="2895596" y="118871"/>
                  </a:moveTo>
                  <a:lnTo>
                    <a:pt x="2962652" y="118871"/>
                  </a:lnTo>
                </a:path>
                <a:path w="3352800" h="640079">
                  <a:moveTo>
                    <a:pt x="3011420" y="118871"/>
                  </a:moveTo>
                  <a:lnTo>
                    <a:pt x="3017516" y="118871"/>
                  </a:lnTo>
                </a:path>
                <a:path w="3352800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52800" h="640079">
                  <a:moveTo>
                    <a:pt x="3169916" y="118871"/>
                  </a:moveTo>
                  <a:lnTo>
                    <a:pt x="3206492" y="118871"/>
                  </a:lnTo>
                </a:path>
                <a:path w="3352800" h="640079">
                  <a:moveTo>
                    <a:pt x="3249164" y="118871"/>
                  </a:moveTo>
                  <a:lnTo>
                    <a:pt x="3267452" y="118871"/>
                  </a:lnTo>
                </a:path>
                <a:path w="3352800" h="640079">
                  <a:moveTo>
                    <a:pt x="3273548" y="118871"/>
                  </a:moveTo>
                  <a:lnTo>
                    <a:pt x="3297932" y="118871"/>
                  </a:lnTo>
                </a:path>
                <a:path w="3352800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52800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52800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52800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640079">
                  <a:moveTo>
                    <a:pt x="420624" y="128015"/>
                  </a:moveTo>
                  <a:lnTo>
                    <a:pt x="438912" y="128015"/>
                  </a:lnTo>
                </a:path>
                <a:path w="3352800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52800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52800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52800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52800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52800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52800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52800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52800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52800" h="640079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52800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52800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52800" h="640079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52800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52800" h="640079">
                  <a:moveTo>
                    <a:pt x="1889756" y="128015"/>
                  </a:moveTo>
                  <a:lnTo>
                    <a:pt x="1962908" y="128015"/>
                  </a:lnTo>
                </a:path>
                <a:path w="3352800" h="640079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52800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52800" h="640079">
                  <a:moveTo>
                    <a:pt x="2225036" y="128015"/>
                  </a:moveTo>
                  <a:lnTo>
                    <a:pt x="2298188" y="128015"/>
                  </a:lnTo>
                </a:path>
                <a:path w="3352800" h="640079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52800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52800" h="640079">
                  <a:moveTo>
                    <a:pt x="2572508" y="128015"/>
                  </a:moveTo>
                  <a:lnTo>
                    <a:pt x="2590796" y="128015"/>
                  </a:lnTo>
                </a:path>
                <a:path w="3352800" h="640079">
                  <a:moveTo>
                    <a:pt x="2602988" y="128015"/>
                  </a:moveTo>
                  <a:lnTo>
                    <a:pt x="2627372" y="128015"/>
                  </a:lnTo>
                </a:path>
                <a:path w="3352800" h="640079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52800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52800" h="640079">
                  <a:moveTo>
                    <a:pt x="2895596" y="128015"/>
                  </a:moveTo>
                  <a:lnTo>
                    <a:pt x="2968748" y="128015"/>
                  </a:lnTo>
                </a:path>
                <a:path w="3352800" h="640079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52800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52800" h="640079">
                  <a:moveTo>
                    <a:pt x="3243068" y="128015"/>
                  </a:moveTo>
                  <a:lnTo>
                    <a:pt x="3261356" y="128015"/>
                  </a:lnTo>
                </a:path>
                <a:path w="3352800" h="640079">
                  <a:moveTo>
                    <a:pt x="3273548" y="128015"/>
                  </a:moveTo>
                  <a:lnTo>
                    <a:pt x="3297932" y="128015"/>
                  </a:lnTo>
                </a:path>
                <a:path w="3352800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52800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52800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52800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52800" h="640079">
                  <a:moveTo>
                    <a:pt x="414528" y="137159"/>
                  </a:moveTo>
                  <a:lnTo>
                    <a:pt x="438911" y="137159"/>
                  </a:lnTo>
                </a:path>
                <a:path w="3352800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52800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52800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52800" h="640079">
                  <a:moveTo>
                    <a:pt x="749807" y="137159"/>
                  </a:moveTo>
                  <a:lnTo>
                    <a:pt x="774191" y="137159"/>
                  </a:lnTo>
                </a:path>
                <a:path w="3352800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52800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52800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52800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52800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52800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52800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52800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52800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52800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52800" h="640079">
                  <a:moveTo>
                    <a:pt x="1335020" y="137159"/>
                  </a:moveTo>
                  <a:lnTo>
                    <a:pt x="1341116" y="137159"/>
                  </a:lnTo>
                </a:path>
                <a:path w="3352800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52800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52800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52800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52800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52800" h="640079">
                  <a:moveTo>
                    <a:pt x="1670300" y="137159"/>
                  </a:moveTo>
                  <a:lnTo>
                    <a:pt x="1676396" y="137159"/>
                  </a:lnTo>
                </a:path>
                <a:path w="3352800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52800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52800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52800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52800" h="640079">
                  <a:moveTo>
                    <a:pt x="1938524" y="137159"/>
                  </a:moveTo>
                  <a:lnTo>
                    <a:pt x="1962908" y="137159"/>
                  </a:lnTo>
                </a:path>
                <a:path w="3352800" h="640079">
                  <a:moveTo>
                    <a:pt x="2005580" y="137159"/>
                  </a:moveTo>
                  <a:lnTo>
                    <a:pt x="2011676" y="137159"/>
                  </a:lnTo>
                </a:path>
                <a:path w="3352800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52800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52800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52800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52800" h="640079">
                  <a:moveTo>
                    <a:pt x="2273804" y="137159"/>
                  </a:moveTo>
                  <a:lnTo>
                    <a:pt x="2298188" y="137159"/>
                  </a:lnTo>
                </a:path>
                <a:path w="3352800" h="640079">
                  <a:moveTo>
                    <a:pt x="2340860" y="137159"/>
                  </a:moveTo>
                  <a:lnTo>
                    <a:pt x="2346956" y="137159"/>
                  </a:lnTo>
                </a:path>
                <a:path w="3352800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52800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52800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52800" h="640079">
                  <a:moveTo>
                    <a:pt x="2566412" y="137159"/>
                  </a:moveTo>
                  <a:lnTo>
                    <a:pt x="2584700" y="137159"/>
                  </a:lnTo>
                </a:path>
                <a:path w="3352800" h="640079">
                  <a:moveTo>
                    <a:pt x="2602988" y="137159"/>
                  </a:moveTo>
                  <a:lnTo>
                    <a:pt x="2627372" y="137159"/>
                  </a:lnTo>
                </a:path>
                <a:path w="3352800" h="640079">
                  <a:moveTo>
                    <a:pt x="2676140" y="137159"/>
                  </a:moveTo>
                  <a:lnTo>
                    <a:pt x="2682236" y="137159"/>
                  </a:lnTo>
                </a:path>
                <a:path w="3352800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52800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52800" h="640079">
                  <a:moveTo>
                    <a:pt x="2895596" y="137159"/>
                  </a:moveTo>
                  <a:lnTo>
                    <a:pt x="2919980" y="137159"/>
                  </a:lnTo>
                </a:path>
                <a:path w="3352800" h="640079">
                  <a:moveTo>
                    <a:pt x="2944364" y="137159"/>
                  </a:moveTo>
                  <a:lnTo>
                    <a:pt x="2968748" y="137159"/>
                  </a:lnTo>
                </a:path>
                <a:path w="3352800" h="640079">
                  <a:moveTo>
                    <a:pt x="3011420" y="137159"/>
                  </a:moveTo>
                  <a:lnTo>
                    <a:pt x="3017516" y="137159"/>
                  </a:lnTo>
                </a:path>
                <a:path w="3352800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52800" h="640079">
                  <a:moveTo>
                    <a:pt x="3169916" y="137159"/>
                  </a:moveTo>
                  <a:lnTo>
                    <a:pt x="3206492" y="137159"/>
                  </a:lnTo>
                </a:path>
                <a:path w="3352800" h="640079">
                  <a:moveTo>
                    <a:pt x="3236972" y="137159"/>
                  </a:moveTo>
                  <a:lnTo>
                    <a:pt x="3255260" y="137159"/>
                  </a:lnTo>
                </a:path>
                <a:path w="3352800" h="640079">
                  <a:moveTo>
                    <a:pt x="3273548" y="137159"/>
                  </a:moveTo>
                  <a:lnTo>
                    <a:pt x="3297932" y="137159"/>
                  </a:lnTo>
                </a:path>
                <a:path w="3352800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52800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52800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52800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52800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640079">
                  <a:moveTo>
                    <a:pt x="408431" y="146303"/>
                  </a:moveTo>
                  <a:lnTo>
                    <a:pt x="432815" y="146303"/>
                  </a:lnTo>
                </a:path>
                <a:path w="3352800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52800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52800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640079">
                  <a:moveTo>
                    <a:pt x="743712" y="146303"/>
                  </a:moveTo>
                  <a:lnTo>
                    <a:pt x="768095" y="146303"/>
                  </a:lnTo>
                </a:path>
                <a:path w="3352800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52800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52800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640079">
                  <a:moveTo>
                    <a:pt x="1078992" y="146303"/>
                  </a:moveTo>
                  <a:lnTo>
                    <a:pt x="1103375" y="146303"/>
                  </a:lnTo>
                </a:path>
                <a:path w="3352800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52800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52800" h="640079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52800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52800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52800" h="640079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52800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52800" h="640079">
                  <a:moveTo>
                    <a:pt x="1944620" y="146303"/>
                  </a:moveTo>
                  <a:lnTo>
                    <a:pt x="1969004" y="146303"/>
                  </a:lnTo>
                </a:path>
                <a:path w="3352800" h="640079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52800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52800" h="640079">
                  <a:moveTo>
                    <a:pt x="2279900" y="146303"/>
                  </a:moveTo>
                  <a:lnTo>
                    <a:pt x="2304284" y="146303"/>
                  </a:lnTo>
                </a:path>
                <a:path w="3352800" h="640079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52800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52800" h="640079">
                  <a:moveTo>
                    <a:pt x="2566412" y="146303"/>
                  </a:moveTo>
                  <a:lnTo>
                    <a:pt x="2584700" y="146303"/>
                  </a:lnTo>
                </a:path>
                <a:path w="3352800" h="640079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640079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52800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52800" h="640079">
                  <a:moveTo>
                    <a:pt x="2950460" y="146303"/>
                  </a:moveTo>
                  <a:lnTo>
                    <a:pt x="2974844" y="146303"/>
                  </a:lnTo>
                </a:path>
                <a:path w="3352800" h="640079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52800" h="640079">
                  <a:moveTo>
                    <a:pt x="3188204" y="146303"/>
                  </a:moveTo>
                  <a:lnTo>
                    <a:pt x="3212588" y="146303"/>
                  </a:lnTo>
                </a:path>
                <a:path w="3352800" h="640079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640079">
                  <a:moveTo>
                    <a:pt x="3273548" y="146303"/>
                  </a:moveTo>
                  <a:lnTo>
                    <a:pt x="3297932" y="146303"/>
                  </a:lnTo>
                </a:path>
                <a:path w="3352800" h="640079">
                  <a:moveTo>
                    <a:pt x="67056" y="155448"/>
                  </a:moveTo>
                  <a:lnTo>
                    <a:pt x="97536" y="155448"/>
                  </a:lnTo>
                </a:path>
                <a:path w="3352800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52800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52800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52800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52800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52800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52800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640079">
                  <a:moveTo>
                    <a:pt x="737616" y="155448"/>
                  </a:moveTo>
                  <a:lnTo>
                    <a:pt x="761999" y="155448"/>
                  </a:lnTo>
                </a:path>
                <a:path w="3352800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52800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52800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640079">
                  <a:moveTo>
                    <a:pt x="1072895" y="155448"/>
                  </a:moveTo>
                  <a:lnTo>
                    <a:pt x="1097279" y="155448"/>
                  </a:lnTo>
                </a:path>
                <a:path w="3352800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52800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52800" h="640079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52800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52800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52800" h="640079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52800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52800" h="640079">
                  <a:moveTo>
                    <a:pt x="1944620" y="155448"/>
                  </a:moveTo>
                  <a:lnTo>
                    <a:pt x="1969004" y="155448"/>
                  </a:lnTo>
                </a:path>
                <a:path w="3352800" h="640079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52800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52800" h="640079">
                  <a:moveTo>
                    <a:pt x="2279900" y="155448"/>
                  </a:moveTo>
                  <a:lnTo>
                    <a:pt x="2304284" y="155448"/>
                  </a:lnTo>
                </a:path>
                <a:path w="3352800" h="640079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52800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52800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52800" h="640079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640079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52800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52800" h="640079">
                  <a:moveTo>
                    <a:pt x="2950460" y="155448"/>
                  </a:moveTo>
                  <a:lnTo>
                    <a:pt x="2974844" y="155448"/>
                  </a:lnTo>
                </a:path>
                <a:path w="3352800" h="640079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52800" h="640079">
                  <a:moveTo>
                    <a:pt x="3194300" y="155448"/>
                  </a:moveTo>
                  <a:lnTo>
                    <a:pt x="3218684" y="155448"/>
                  </a:lnTo>
                </a:path>
                <a:path w="3352800" h="640079">
                  <a:moveTo>
                    <a:pt x="3230876" y="155448"/>
                  </a:moveTo>
                  <a:lnTo>
                    <a:pt x="3249164" y="155448"/>
                  </a:lnTo>
                </a:path>
                <a:path w="3352800" h="640079">
                  <a:moveTo>
                    <a:pt x="3273548" y="155448"/>
                  </a:moveTo>
                  <a:lnTo>
                    <a:pt x="3297932" y="155448"/>
                  </a:lnTo>
                </a:path>
                <a:path w="3352800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52800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52800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52800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640079">
                  <a:moveTo>
                    <a:pt x="396240" y="164591"/>
                  </a:moveTo>
                  <a:lnTo>
                    <a:pt x="426720" y="164591"/>
                  </a:lnTo>
                </a:path>
                <a:path w="3352800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52800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52800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640079">
                  <a:moveTo>
                    <a:pt x="731519" y="164591"/>
                  </a:moveTo>
                  <a:lnTo>
                    <a:pt x="755903" y="164591"/>
                  </a:lnTo>
                </a:path>
                <a:path w="3352800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52800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52800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640079">
                  <a:moveTo>
                    <a:pt x="1066800" y="164591"/>
                  </a:moveTo>
                  <a:lnTo>
                    <a:pt x="1091183" y="164591"/>
                  </a:lnTo>
                </a:path>
                <a:path w="3352800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52800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52800" h="640079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640079">
                  <a:moveTo>
                    <a:pt x="1402076" y="164591"/>
                  </a:moveTo>
                  <a:lnTo>
                    <a:pt x="1426460" y="164591"/>
                  </a:lnTo>
                </a:path>
                <a:path w="3352800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52800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52800" h="640079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52800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52800" h="640079">
                  <a:moveTo>
                    <a:pt x="1944620" y="164591"/>
                  </a:moveTo>
                  <a:lnTo>
                    <a:pt x="1969004" y="164591"/>
                  </a:lnTo>
                </a:path>
                <a:path w="3352800" h="640079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52800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52800" h="640079">
                  <a:moveTo>
                    <a:pt x="2279900" y="164591"/>
                  </a:moveTo>
                  <a:lnTo>
                    <a:pt x="2304284" y="164591"/>
                  </a:lnTo>
                </a:path>
                <a:path w="3352800" h="640079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52800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52800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52800" h="640079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640079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52800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52800" h="640079">
                  <a:moveTo>
                    <a:pt x="2950460" y="164591"/>
                  </a:moveTo>
                  <a:lnTo>
                    <a:pt x="2974844" y="164591"/>
                  </a:lnTo>
                </a:path>
                <a:path w="3352800" h="640079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52800" h="640079">
                  <a:moveTo>
                    <a:pt x="3194300" y="164591"/>
                  </a:moveTo>
                  <a:lnTo>
                    <a:pt x="3218684" y="164591"/>
                  </a:lnTo>
                </a:path>
                <a:path w="3352800" h="640079">
                  <a:moveTo>
                    <a:pt x="3224780" y="164591"/>
                  </a:moveTo>
                  <a:lnTo>
                    <a:pt x="3243068" y="164591"/>
                  </a:lnTo>
                </a:path>
                <a:path w="3352800" h="640079">
                  <a:moveTo>
                    <a:pt x="3273548" y="164591"/>
                  </a:moveTo>
                  <a:lnTo>
                    <a:pt x="3297932" y="164591"/>
                  </a:lnTo>
                </a:path>
                <a:path w="3352800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52800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52800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640079">
                  <a:moveTo>
                    <a:pt x="390144" y="173736"/>
                  </a:moveTo>
                  <a:lnTo>
                    <a:pt x="420624" y="173736"/>
                  </a:lnTo>
                </a:path>
                <a:path w="3352800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52800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52800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640079">
                  <a:moveTo>
                    <a:pt x="725424" y="173736"/>
                  </a:moveTo>
                  <a:lnTo>
                    <a:pt x="749807" y="173736"/>
                  </a:lnTo>
                </a:path>
                <a:path w="3352800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52800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640079">
                  <a:moveTo>
                    <a:pt x="1060704" y="173736"/>
                  </a:moveTo>
                  <a:lnTo>
                    <a:pt x="1085087" y="173736"/>
                  </a:lnTo>
                </a:path>
                <a:path w="3352800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640079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640079">
                  <a:moveTo>
                    <a:pt x="1395980" y="173736"/>
                  </a:moveTo>
                  <a:lnTo>
                    <a:pt x="1420364" y="173736"/>
                  </a:lnTo>
                </a:path>
                <a:path w="3352800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640079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640079">
                  <a:moveTo>
                    <a:pt x="1731260" y="173736"/>
                  </a:moveTo>
                  <a:lnTo>
                    <a:pt x="1755644" y="173736"/>
                  </a:lnTo>
                </a:path>
                <a:path w="3352800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640079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640079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52800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640079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640079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52800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640079">
                  <a:moveTo>
                    <a:pt x="2554220" y="173736"/>
                  </a:moveTo>
                  <a:lnTo>
                    <a:pt x="2639564" y="173736"/>
                  </a:lnTo>
                </a:path>
                <a:path w="3352800" h="640079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52800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52800" h="640079">
                  <a:moveTo>
                    <a:pt x="2950460" y="173736"/>
                  </a:moveTo>
                  <a:lnTo>
                    <a:pt x="2974844" y="173736"/>
                  </a:lnTo>
                </a:path>
                <a:path w="3352800" h="640079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52800" h="640079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640079">
                  <a:moveTo>
                    <a:pt x="3224780" y="173736"/>
                  </a:moveTo>
                  <a:lnTo>
                    <a:pt x="3310124" y="173736"/>
                  </a:lnTo>
                </a:path>
                <a:path w="3352800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52800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52800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52800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640079">
                  <a:moveTo>
                    <a:pt x="384048" y="182879"/>
                  </a:moveTo>
                  <a:lnTo>
                    <a:pt x="414528" y="182879"/>
                  </a:lnTo>
                </a:path>
                <a:path w="3352800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52800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52800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52800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640079">
                  <a:moveTo>
                    <a:pt x="719328" y="182879"/>
                  </a:moveTo>
                  <a:lnTo>
                    <a:pt x="749808" y="182879"/>
                  </a:lnTo>
                </a:path>
                <a:path w="3352800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52800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640079">
                  <a:moveTo>
                    <a:pt x="1054608" y="182879"/>
                  </a:moveTo>
                  <a:lnTo>
                    <a:pt x="1078991" y="182879"/>
                  </a:lnTo>
                </a:path>
                <a:path w="3352800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640079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640079">
                  <a:moveTo>
                    <a:pt x="1389884" y="182879"/>
                  </a:moveTo>
                  <a:lnTo>
                    <a:pt x="1414268" y="182879"/>
                  </a:lnTo>
                </a:path>
                <a:path w="3352800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640079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640079">
                  <a:moveTo>
                    <a:pt x="1725164" y="182879"/>
                  </a:moveTo>
                  <a:lnTo>
                    <a:pt x="1749548" y="182879"/>
                  </a:lnTo>
                </a:path>
                <a:path w="3352800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640079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640079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52800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640079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640079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52800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640079">
                  <a:moveTo>
                    <a:pt x="2554220" y="182879"/>
                  </a:moveTo>
                  <a:lnTo>
                    <a:pt x="2639564" y="182879"/>
                  </a:lnTo>
                </a:path>
                <a:path w="3352800" h="640079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52800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52800" h="640079">
                  <a:moveTo>
                    <a:pt x="2950460" y="182879"/>
                  </a:moveTo>
                  <a:lnTo>
                    <a:pt x="2974844" y="182879"/>
                  </a:lnTo>
                </a:path>
                <a:path w="3352800" h="640079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52800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52800" h="640079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640079">
                  <a:moveTo>
                    <a:pt x="3224780" y="182879"/>
                  </a:moveTo>
                  <a:lnTo>
                    <a:pt x="3310124" y="182879"/>
                  </a:lnTo>
                </a:path>
                <a:path w="3352800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52800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52800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52800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52800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52800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52800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52800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52800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52800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640079">
                  <a:moveTo>
                    <a:pt x="713232" y="192024"/>
                  </a:moveTo>
                  <a:lnTo>
                    <a:pt x="737615" y="192024"/>
                  </a:lnTo>
                </a:path>
                <a:path w="3352800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52800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52800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640079">
                  <a:moveTo>
                    <a:pt x="1048512" y="192024"/>
                  </a:moveTo>
                  <a:lnTo>
                    <a:pt x="1072895" y="192024"/>
                  </a:lnTo>
                </a:path>
                <a:path w="3352800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52800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52800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52800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52800" h="640079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640079">
                  <a:moveTo>
                    <a:pt x="1383788" y="192024"/>
                  </a:moveTo>
                  <a:lnTo>
                    <a:pt x="1402076" y="192024"/>
                  </a:lnTo>
                </a:path>
                <a:path w="3352800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52800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52800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52800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52800" h="640079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640079">
                  <a:moveTo>
                    <a:pt x="1719068" y="192024"/>
                  </a:moveTo>
                  <a:lnTo>
                    <a:pt x="1737356" y="192024"/>
                  </a:lnTo>
                </a:path>
                <a:path w="3352800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52800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52800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52800" h="640079">
                  <a:moveTo>
                    <a:pt x="1938524" y="192024"/>
                  </a:moveTo>
                  <a:lnTo>
                    <a:pt x="1962908" y="192024"/>
                  </a:lnTo>
                </a:path>
                <a:path w="3352800" h="640079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640079">
                  <a:moveTo>
                    <a:pt x="2054348" y="192024"/>
                  </a:moveTo>
                  <a:lnTo>
                    <a:pt x="2072636" y="192024"/>
                  </a:lnTo>
                </a:path>
                <a:path w="3352800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52800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52800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52800" h="640079">
                  <a:moveTo>
                    <a:pt x="2273804" y="192024"/>
                  </a:moveTo>
                  <a:lnTo>
                    <a:pt x="2298188" y="192024"/>
                  </a:lnTo>
                </a:path>
                <a:path w="3352800" h="640079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52800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52800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52800" h="640079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640079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52800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52800" h="640079">
                  <a:moveTo>
                    <a:pt x="2895596" y="192024"/>
                  </a:moveTo>
                  <a:lnTo>
                    <a:pt x="2926076" y="192024"/>
                  </a:lnTo>
                </a:path>
                <a:path w="3352800" h="640079">
                  <a:moveTo>
                    <a:pt x="2944364" y="192024"/>
                  </a:moveTo>
                  <a:lnTo>
                    <a:pt x="2968748" y="192024"/>
                  </a:lnTo>
                </a:path>
                <a:path w="3352800" h="640079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52800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52800" h="640079">
                  <a:moveTo>
                    <a:pt x="3188204" y="192024"/>
                  </a:moveTo>
                  <a:lnTo>
                    <a:pt x="3212588" y="192024"/>
                  </a:lnTo>
                </a:path>
                <a:path w="3352800" h="640079">
                  <a:moveTo>
                    <a:pt x="3273548" y="192024"/>
                  </a:moveTo>
                  <a:lnTo>
                    <a:pt x="3297932" y="192024"/>
                  </a:lnTo>
                </a:path>
                <a:path w="3352800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52800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52800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52800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52800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52800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52800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52800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52800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52800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640079">
                  <a:moveTo>
                    <a:pt x="1048512" y="201167"/>
                  </a:moveTo>
                  <a:lnTo>
                    <a:pt x="1115568" y="201167"/>
                  </a:lnTo>
                </a:path>
                <a:path w="3352800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52800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52800" h="640079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640079">
                  <a:moveTo>
                    <a:pt x="1383788" y="201167"/>
                  </a:moveTo>
                  <a:lnTo>
                    <a:pt x="1450844" y="201167"/>
                  </a:lnTo>
                </a:path>
                <a:path w="3352800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52800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52800" h="640079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640079">
                  <a:moveTo>
                    <a:pt x="1719068" y="201167"/>
                  </a:moveTo>
                  <a:lnTo>
                    <a:pt x="1786124" y="201167"/>
                  </a:lnTo>
                </a:path>
                <a:path w="3352800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52800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52800" h="640079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640079">
                  <a:moveTo>
                    <a:pt x="2054348" y="201167"/>
                  </a:moveTo>
                  <a:lnTo>
                    <a:pt x="2121404" y="201167"/>
                  </a:lnTo>
                </a:path>
                <a:path w="3352800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52800" h="640079">
                  <a:moveTo>
                    <a:pt x="2231132" y="201167"/>
                  </a:moveTo>
                  <a:lnTo>
                    <a:pt x="2292092" y="201167"/>
                  </a:lnTo>
                </a:path>
                <a:path w="3352800" h="640079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52800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52800" h="640079">
                  <a:moveTo>
                    <a:pt x="2602988" y="201167"/>
                  </a:moveTo>
                  <a:lnTo>
                    <a:pt x="2627372" y="201167"/>
                  </a:lnTo>
                </a:path>
                <a:path w="3352800" h="640079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52800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52800" h="640079">
                  <a:moveTo>
                    <a:pt x="2901692" y="201167"/>
                  </a:moveTo>
                  <a:lnTo>
                    <a:pt x="2962652" y="201167"/>
                  </a:lnTo>
                </a:path>
                <a:path w="3352800" h="640079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52800" h="640079">
                  <a:moveTo>
                    <a:pt x="3145532" y="201167"/>
                  </a:moveTo>
                  <a:lnTo>
                    <a:pt x="3212588" y="201167"/>
                  </a:lnTo>
                </a:path>
                <a:path w="3352800" h="640079">
                  <a:moveTo>
                    <a:pt x="3273548" y="201167"/>
                  </a:moveTo>
                  <a:lnTo>
                    <a:pt x="3297932" y="201167"/>
                  </a:lnTo>
                </a:path>
                <a:path w="3352800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52800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52800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52800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52800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52800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52800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52800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52800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52800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640079">
                  <a:moveTo>
                    <a:pt x="1042416" y="210312"/>
                  </a:moveTo>
                  <a:lnTo>
                    <a:pt x="1115568" y="210312"/>
                  </a:lnTo>
                </a:path>
                <a:path w="3352800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52800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52800" h="640079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640079">
                  <a:moveTo>
                    <a:pt x="1377692" y="210312"/>
                  </a:moveTo>
                  <a:lnTo>
                    <a:pt x="1450844" y="210312"/>
                  </a:lnTo>
                </a:path>
                <a:path w="3352800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52800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52800" h="640079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640079">
                  <a:moveTo>
                    <a:pt x="1712972" y="210312"/>
                  </a:moveTo>
                  <a:lnTo>
                    <a:pt x="1786124" y="210312"/>
                  </a:lnTo>
                </a:path>
                <a:path w="3352800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52800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52800" h="640079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640079">
                  <a:moveTo>
                    <a:pt x="2048252" y="210312"/>
                  </a:moveTo>
                  <a:lnTo>
                    <a:pt x="2121404" y="210312"/>
                  </a:lnTo>
                </a:path>
                <a:path w="3352800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52800" h="640079">
                  <a:moveTo>
                    <a:pt x="2237228" y="210312"/>
                  </a:moveTo>
                  <a:lnTo>
                    <a:pt x="2292092" y="210312"/>
                  </a:lnTo>
                </a:path>
                <a:path w="3352800" h="640079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640079">
                  <a:moveTo>
                    <a:pt x="2383532" y="210312"/>
                  </a:moveTo>
                  <a:lnTo>
                    <a:pt x="2456684" y="210312"/>
                  </a:lnTo>
                </a:path>
                <a:path w="3352800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52800" h="640079">
                  <a:moveTo>
                    <a:pt x="2602988" y="210312"/>
                  </a:moveTo>
                  <a:lnTo>
                    <a:pt x="2627372" y="210312"/>
                  </a:lnTo>
                </a:path>
                <a:path w="3352800" h="640079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52800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52800" h="640079">
                  <a:moveTo>
                    <a:pt x="2907788" y="210312"/>
                  </a:moveTo>
                  <a:lnTo>
                    <a:pt x="2962652" y="210312"/>
                  </a:lnTo>
                </a:path>
                <a:path w="3352800" h="640079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52800" h="640079">
                  <a:moveTo>
                    <a:pt x="3151628" y="210312"/>
                  </a:moveTo>
                  <a:lnTo>
                    <a:pt x="3206492" y="210312"/>
                  </a:lnTo>
                </a:path>
                <a:path w="3352800" h="640079">
                  <a:moveTo>
                    <a:pt x="3273548" y="210312"/>
                  </a:moveTo>
                  <a:lnTo>
                    <a:pt x="3297932" y="210312"/>
                  </a:lnTo>
                </a:path>
                <a:path w="3352800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52800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52800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52800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52800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52800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52800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52800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52800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52800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640079">
                  <a:moveTo>
                    <a:pt x="1042416" y="219455"/>
                  </a:moveTo>
                  <a:lnTo>
                    <a:pt x="1115568" y="219455"/>
                  </a:lnTo>
                </a:path>
                <a:path w="3352800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52800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52800" h="640079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640079">
                  <a:moveTo>
                    <a:pt x="1377692" y="219455"/>
                  </a:moveTo>
                  <a:lnTo>
                    <a:pt x="1450844" y="219455"/>
                  </a:lnTo>
                </a:path>
                <a:path w="3352800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52800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52800" h="640079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640079">
                  <a:moveTo>
                    <a:pt x="1712972" y="219455"/>
                  </a:moveTo>
                  <a:lnTo>
                    <a:pt x="1786124" y="219455"/>
                  </a:lnTo>
                </a:path>
                <a:path w="3352800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52800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52800" h="640079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640079">
                  <a:moveTo>
                    <a:pt x="2048252" y="219455"/>
                  </a:moveTo>
                  <a:lnTo>
                    <a:pt x="2121404" y="219455"/>
                  </a:lnTo>
                </a:path>
                <a:path w="3352800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52800" h="640079">
                  <a:moveTo>
                    <a:pt x="2243324" y="219455"/>
                  </a:moveTo>
                  <a:lnTo>
                    <a:pt x="2279900" y="219455"/>
                  </a:lnTo>
                </a:path>
                <a:path w="3352800" h="640079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640079">
                  <a:moveTo>
                    <a:pt x="2383532" y="219455"/>
                  </a:moveTo>
                  <a:lnTo>
                    <a:pt x="2456684" y="219455"/>
                  </a:lnTo>
                </a:path>
                <a:path w="3352800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52800" h="640079">
                  <a:moveTo>
                    <a:pt x="2602988" y="219455"/>
                  </a:moveTo>
                  <a:lnTo>
                    <a:pt x="2627372" y="219455"/>
                  </a:lnTo>
                </a:path>
                <a:path w="3352800" h="640079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52800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52800" h="640079">
                  <a:moveTo>
                    <a:pt x="2913884" y="219455"/>
                  </a:moveTo>
                  <a:lnTo>
                    <a:pt x="2950460" y="219455"/>
                  </a:lnTo>
                </a:path>
                <a:path w="3352800" h="640079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52800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52800" h="640079">
                  <a:moveTo>
                    <a:pt x="3273548" y="219455"/>
                  </a:moveTo>
                  <a:lnTo>
                    <a:pt x="3297932" y="219455"/>
                  </a:lnTo>
                </a:path>
                <a:path w="3352800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640079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640079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640079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640079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640079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640079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640079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640079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640079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640079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640079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640079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640079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640079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640079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640079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640079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640079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640079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640079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640079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640079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640079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640079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640079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640079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640079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640079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640079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640079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640079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640079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640079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640079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640079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640079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640079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640079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640079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640079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640079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640079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52800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52800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52800" h="640079">
                  <a:moveTo>
                    <a:pt x="1335020" y="292607"/>
                  </a:moveTo>
                  <a:lnTo>
                    <a:pt x="1341116" y="292607"/>
                  </a:lnTo>
                </a:path>
                <a:path w="3352800" h="640079">
                  <a:moveTo>
                    <a:pt x="1670300" y="292607"/>
                  </a:moveTo>
                  <a:lnTo>
                    <a:pt x="1676396" y="292607"/>
                  </a:lnTo>
                </a:path>
                <a:path w="3352800" h="640079">
                  <a:moveTo>
                    <a:pt x="2005580" y="292607"/>
                  </a:moveTo>
                  <a:lnTo>
                    <a:pt x="2011676" y="292607"/>
                  </a:lnTo>
                </a:path>
                <a:path w="3352800" h="640079">
                  <a:moveTo>
                    <a:pt x="2340860" y="292607"/>
                  </a:moveTo>
                  <a:lnTo>
                    <a:pt x="2346956" y="292607"/>
                  </a:lnTo>
                </a:path>
                <a:path w="3352800" h="640079">
                  <a:moveTo>
                    <a:pt x="2676140" y="292607"/>
                  </a:moveTo>
                  <a:lnTo>
                    <a:pt x="2682236" y="292607"/>
                  </a:lnTo>
                </a:path>
                <a:path w="3352800" h="640079">
                  <a:moveTo>
                    <a:pt x="3011420" y="292607"/>
                  </a:moveTo>
                  <a:lnTo>
                    <a:pt x="3017516" y="292607"/>
                  </a:lnTo>
                </a:path>
                <a:path w="3352800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640079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640079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640079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640079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640079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640079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640079">
                  <a:moveTo>
                    <a:pt x="0" y="310895"/>
                  </a:moveTo>
                  <a:lnTo>
                    <a:pt x="3340608" y="310895"/>
                  </a:lnTo>
                </a:path>
                <a:path w="3352800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640079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640079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640079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640079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640079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640079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640079">
                  <a:moveTo>
                    <a:pt x="3340604" y="320039"/>
                  </a:moveTo>
                  <a:lnTo>
                    <a:pt x="3352796" y="320039"/>
                  </a:lnTo>
                </a:path>
                <a:path w="3352800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52800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52800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52800" h="640079">
                  <a:moveTo>
                    <a:pt x="1335020" y="329183"/>
                  </a:moveTo>
                  <a:lnTo>
                    <a:pt x="1341116" y="329183"/>
                  </a:lnTo>
                </a:path>
                <a:path w="3352800" h="640079">
                  <a:moveTo>
                    <a:pt x="1670300" y="329183"/>
                  </a:moveTo>
                  <a:lnTo>
                    <a:pt x="1676396" y="329183"/>
                  </a:lnTo>
                </a:path>
                <a:path w="3352800" h="640079">
                  <a:moveTo>
                    <a:pt x="2005580" y="329183"/>
                  </a:moveTo>
                  <a:lnTo>
                    <a:pt x="2011676" y="329183"/>
                  </a:lnTo>
                </a:path>
                <a:path w="3352800" h="640079">
                  <a:moveTo>
                    <a:pt x="2340860" y="329183"/>
                  </a:moveTo>
                  <a:lnTo>
                    <a:pt x="2346956" y="329183"/>
                  </a:lnTo>
                </a:path>
                <a:path w="3352800" h="640079">
                  <a:moveTo>
                    <a:pt x="2676140" y="329183"/>
                  </a:moveTo>
                  <a:lnTo>
                    <a:pt x="2682236" y="329183"/>
                  </a:lnTo>
                </a:path>
                <a:path w="3352800" h="640079">
                  <a:moveTo>
                    <a:pt x="3011420" y="329183"/>
                  </a:moveTo>
                  <a:lnTo>
                    <a:pt x="3017516" y="329183"/>
                  </a:lnTo>
                </a:path>
                <a:path w="3352800" h="640079">
                  <a:moveTo>
                    <a:pt x="3340604" y="329183"/>
                  </a:moveTo>
                  <a:lnTo>
                    <a:pt x="3346700" y="329183"/>
                  </a:lnTo>
                </a:path>
                <a:path w="3352800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640079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640079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640079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640079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640079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640079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640079">
                  <a:moveTo>
                    <a:pt x="3340604" y="338327"/>
                  </a:moveTo>
                  <a:lnTo>
                    <a:pt x="3346700" y="338327"/>
                  </a:lnTo>
                </a:path>
                <a:path w="3352800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52800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52800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52800" h="640079">
                  <a:moveTo>
                    <a:pt x="1335020" y="347471"/>
                  </a:moveTo>
                  <a:lnTo>
                    <a:pt x="1341116" y="347471"/>
                  </a:lnTo>
                </a:path>
                <a:path w="3352800" h="640079">
                  <a:moveTo>
                    <a:pt x="1670300" y="347471"/>
                  </a:moveTo>
                  <a:lnTo>
                    <a:pt x="1676396" y="347471"/>
                  </a:lnTo>
                </a:path>
                <a:path w="3352800" h="640079">
                  <a:moveTo>
                    <a:pt x="2005580" y="347471"/>
                  </a:moveTo>
                  <a:lnTo>
                    <a:pt x="2011676" y="347471"/>
                  </a:lnTo>
                </a:path>
                <a:path w="3352800" h="640079">
                  <a:moveTo>
                    <a:pt x="2340860" y="347471"/>
                  </a:moveTo>
                  <a:lnTo>
                    <a:pt x="2346956" y="347471"/>
                  </a:lnTo>
                </a:path>
                <a:path w="3352800" h="640079">
                  <a:moveTo>
                    <a:pt x="2676140" y="347471"/>
                  </a:moveTo>
                  <a:lnTo>
                    <a:pt x="2682236" y="347471"/>
                  </a:lnTo>
                </a:path>
                <a:path w="3352800" h="640079">
                  <a:moveTo>
                    <a:pt x="3011420" y="347471"/>
                  </a:moveTo>
                  <a:lnTo>
                    <a:pt x="3017516" y="347471"/>
                  </a:lnTo>
                </a:path>
                <a:path w="3352800" h="640079">
                  <a:moveTo>
                    <a:pt x="3340604" y="347471"/>
                  </a:moveTo>
                  <a:lnTo>
                    <a:pt x="3346700" y="347471"/>
                  </a:lnTo>
                </a:path>
                <a:path w="3352800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640079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640079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640079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640079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640079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640079">
                  <a:moveTo>
                    <a:pt x="3011420" y="356615"/>
                  </a:moveTo>
                  <a:lnTo>
                    <a:pt x="3017516" y="356615"/>
                  </a:lnTo>
                </a:path>
                <a:path w="3352800" h="640079">
                  <a:moveTo>
                    <a:pt x="3340604" y="356615"/>
                  </a:moveTo>
                  <a:lnTo>
                    <a:pt x="3352796" y="356615"/>
                  </a:lnTo>
                </a:path>
                <a:path w="3352800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52800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52800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52800" h="640079">
                  <a:moveTo>
                    <a:pt x="1335020" y="365759"/>
                  </a:moveTo>
                  <a:lnTo>
                    <a:pt x="1341116" y="365759"/>
                  </a:lnTo>
                </a:path>
                <a:path w="3352800" h="640079">
                  <a:moveTo>
                    <a:pt x="1670300" y="365759"/>
                  </a:moveTo>
                  <a:lnTo>
                    <a:pt x="1676396" y="365759"/>
                  </a:lnTo>
                </a:path>
                <a:path w="3352800" h="640079">
                  <a:moveTo>
                    <a:pt x="2005580" y="365759"/>
                  </a:moveTo>
                  <a:lnTo>
                    <a:pt x="2011676" y="365759"/>
                  </a:lnTo>
                </a:path>
                <a:path w="3352800" h="640079">
                  <a:moveTo>
                    <a:pt x="2340860" y="365759"/>
                  </a:moveTo>
                  <a:lnTo>
                    <a:pt x="2346956" y="365759"/>
                  </a:lnTo>
                </a:path>
                <a:path w="3352800" h="640079">
                  <a:moveTo>
                    <a:pt x="2676140" y="365759"/>
                  </a:moveTo>
                  <a:lnTo>
                    <a:pt x="2682236" y="365759"/>
                  </a:lnTo>
                </a:path>
                <a:path w="3352800" h="640079">
                  <a:moveTo>
                    <a:pt x="3011420" y="365759"/>
                  </a:moveTo>
                  <a:lnTo>
                    <a:pt x="3017516" y="365759"/>
                  </a:lnTo>
                </a:path>
                <a:path w="3352800" h="640079">
                  <a:moveTo>
                    <a:pt x="3340604" y="365759"/>
                  </a:moveTo>
                  <a:lnTo>
                    <a:pt x="3346700" y="365759"/>
                  </a:lnTo>
                </a:path>
                <a:path w="3352800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52800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52800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52800" h="640079">
                  <a:moveTo>
                    <a:pt x="1335020" y="374903"/>
                  </a:moveTo>
                  <a:lnTo>
                    <a:pt x="1341116" y="374903"/>
                  </a:lnTo>
                </a:path>
                <a:path w="3352800" h="640079">
                  <a:moveTo>
                    <a:pt x="1670300" y="374903"/>
                  </a:moveTo>
                  <a:lnTo>
                    <a:pt x="1676396" y="374903"/>
                  </a:lnTo>
                </a:path>
                <a:path w="3352800" h="640079">
                  <a:moveTo>
                    <a:pt x="2005580" y="374903"/>
                  </a:moveTo>
                  <a:lnTo>
                    <a:pt x="2011676" y="374903"/>
                  </a:lnTo>
                </a:path>
                <a:path w="3352800" h="640079">
                  <a:moveTo>
                    <a:pt x="2340860" y="374903"/>
                  </a:moveTo>
                  <a:lnTo>
                    <a:pt x="2346956" y="374903"/>
                  </a:lnTo>
                </a:path>
                <a:path w="3352800" h="640079">
                  <a:moveTo>
                    <a:pt x="2676140" y="374903"/>
                  </a:moveTo>
                  <a:lnTo>
                    <a:pt x="2682236" y="374903"/>
                  </a:lnTo>
                </a:path>
                <a:path w="3352800" h="640079">
                  <a:moveTo>
                    <a:pt x="3011420" y="374903"/>
                  </a:moveTo>
                  <a:lnTo>
                    <a:pt x="3017516" y="374903"/>
                  </a:lnTo>
                </a:path>
                <a:path w="3352800" h="640079">
                  <a:moveTo>
                    <a:pt x="3340604" y="374903"/>
                  </a:moveTo>
                  <a:lnTo>
                    <a:pt x="3346700" y="374903"/>
                  </a:lnTo>
                </a:path>
                <a:path w="3352800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640079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640079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640079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640079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640079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640079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640079">
                  <a:moveTo>
                    <a:pt x="3340604" y="384048"/>
                  </a:moveTo>
                  <a:lnTo>
                    <a:pt x="3352796" y="384048"/>
                  </a:lnTo>
                </a:path>
                <a:path w="3352800" h="640079">
                  <a:moveTo>
                    <a:pt x="79248" y="393191"/>
                  </a:moveTo>
                  <a:lnTo>
                    <a:pt x="97536" y="393191"/>
                  </a:lnTo>
                </a:path>
                <a:path w="3352800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52800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52800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52800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52800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52800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52800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52800" h="640079">
                  <a:moveTo>
                    <a:pt x="731519" y="393191"/>
                  </a:moveTo>
                  <a:lnTo>
                    <a:pt x="762000" y="393191"/>
                  </a:lnTo>
                </a:path>
                <a:path w="3352800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52800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52800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52800" h="640079">
                  <a:moveTo>
                    <a:pt x="1066800" y="393191"/>
                  </a:moveTo>
                  <a:lnTo>
                    <a:pt x="1097280" y="393191"/>
                  </a:lnTo>
                </a:path>
                <a:path w="3352800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52800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52800" h="640079">
                  <a:moveTo>
                    <a:pt x="1335020" y="393191"/>
                  </a:moveTo>
                  <a:lnTo>
                    <a:pt x="1341116" y="393191"/>
                  </a:lnTo>
                </a:path>
                <a:path w="3352800" h="640079">
                  <a:moveTo>
                    <a:pt x="1402076" y="393191"/>
                  </a:moveTo>
                  <a:lnTo>
                    <a:pt x="1432556" y="393191"/>
                  </a:lnTo>
                </a:path>
                <a:path w="3352800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52800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52800" h="640079">
                  <a:moveTo>
                    <a:pt x="1670300" y="393191"/>
                  </a:moveTo>
                  <a:lnTo>
                    <a:pt x="1676396" y="393191"/>
                  </a:lnTo>
                </a:path>
                <a:path w="3352800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52800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52800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52800" h="640079">
                  <a:moveTo>
                    <a:pt x="2005580" y="393191"/>
                  </a:moveTo>
                  <a:lnTo>
                    <a:pt x="2011676" y="393191"/>
                  </a:lnTo>
                </a:path>
                <a:path w="3352800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52800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52800" h="640079">
                  <a:moveTo>
                    <a:pt x="2225036" y="393191"/>
                  </a:moveTo>
                  <a:lnTo>
                    <a:pt x="2304284" y="393191"/>
                  </a:lnTo>
                </a:path>
                <a:path w="3352800" h="640079">
                  <a:moveTo>
                    <a:pt x="2340860" y="393191"/>
                  </a:moveTo>
                  <a:lnTo>
                    <a:pt x="2346956" y="393191"/>
                  </a:lnTo>
                </a:path>
                <a:path w="3352800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52800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52800" h="640079">
                  <a:moveTo>
                    <a:pt x="2578604" y="393191"/>
                  </a:moveTo>
                  <a:lnTo>
                    <a:pt x="2615180" y="393191"/>
                  </a:lnTo>
                </a:path>
                <a:path w="3352800" h="640079">
                  <a:moveTo>
                    <a:pt x="2676140" y="393191"/>
                  </a:moveTo>
                  <a:lnTo>
                    <a:pt x="2682236" y="393191"/>
                  </a:lnTo>
                </a:path>
                <a:path w="3352800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52800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52800" h="640079">
                  <a:moveTo>
                    <a:pt x="2919980" y="393191"/>
                  </a:moveTo>
                  <a:lnTo>
                    <a:pt x="2956556" y="393191"/>
                  </a:lnTo>
                </a:path>
                <a:path w="3352800" h="640079">
                  <a:moveTo>
                    <a:pt x="3011420" y="393191"/>
                  </a:moveTo>
                  <a:lnTo>
                    <a:pt x="3017516" y="393191"/>
                  </a:lnTo>
                </a:path>
                <a:path w="3352800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52800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52800" h="640079">
                  <a:moveTo>
                    <a:pt x="3255260" y="393191"/>
                  </a:moveTo>
                  <a:lnTo>
                    <a:pt x="3291836" y="393191"/>
                  </a:lnTo>
                </a:path>
                <a:path w="3352800" h="640079">
                  <a:moveTo>
                    <a:pt x="3340604" y="393191"/>
                  </a:moveTo>
                  <a:lnTo>
                    <a:pt x="3346700" y="393191"/>
                  </a:lnTo>
                </a:path>
                <a:path w="3352800" h="640079">
                  <a:moveTo>
                    <a:pt x="73152" y="402336"/>
                  </a:moveTo>
                  <a:lnTo>
                    <a:pt x="97535" y="402336"/>
                  </a:lnTo>
                </a:path>
                <a:path w="3352800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52800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52800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52800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52800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52800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640079">
                  <a:moveTo>
                    <a:pt x="719328" y="402336"/>
                  </a:moveTo>
                  <a:lnTo>
                    <a:pt x="768095" y="402336"/>
                  </a:lnTo>
                </a:path>
                <a:path w="3352800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52800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52800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640079">
                  <a:moveTo>
                    <a:pt x="1054608" y="402336"/>
                  </a:moveTo>
                  <a:lnTo>
                    <a:pt x="1103375" y="402336"/>
                  </a:lnTo>
                </a:path>
                <a:path w="3352800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52800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52800" h="640079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640079">
                  <a:moveTo>
                    <a:pt x="1389884" y="402336"/>
                  </a:moveTo>
                  <a:lnTo>
                    <a:pt x="1438652" y="402336"/>
                  </a:lnTo>
                </a:path>
                <a:path w="3352800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52800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52800" h="640079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640079">
                  <a:moveTo>
                    <a:pt x="1725164" y="402336"/>
                  </a:moveTo>
                  <a:lnTo>
                    <a:pt x="1773932" y="402336"/>
                  </a:lnTo>
                </a:path>
                <a:path w="3352800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52800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52800" h="640079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52800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52800" h="640079">
                  <a:moveTo>
                    <a:pt x="2225036" y="402336"/>
                  </a:moveTo>
                  <a:lnTo>
                    <a:pt x="2304284" y="402336"/>
                  </a:lnTo>
                </a:path>
                <a:path w="3352800" h="640079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52800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52800" h="640079">
                  <a:moveTo>
                    <a:pt x="2572508" y="402336"/>
                  </a:moveTo>
                  <a:lnTo>
                    <a:pt x="2621276" y="402336"/>
                  </a:lnTo>
                </a:path>
                <a:path w="3352800" h="640079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52800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52800" h="640079">
                  <a:moveTo>
                    <a:pt x="2907788" y="402336"/>
                  </a:moveTo>
                  <a:lnTo>
                    <a:pt x="2962652" y="402336"/>
                  </a:lnTo>
                </a:path>
                <a:path w="3352800" h="640079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52800" h="640079">
                  <a:moveTo>
                    <a:pt x="3151628" y="402336"/>
                  </a:moveTo>
                  <a:lnTo>
                    <a:pt x="3206492" y="402336"/>
                  </a:lnTo>
                </a:path>
                <a:path w="3352800" h="640079">
                  <a:moveTo>
                    <a:pt x="3243068" y="402336"/>
                  </a:moveTo>
                  <a:lnTo>
                    <a:pt x="3297932" y="402336"/>
                  </a:lnTo>
                </a:path>
                <a:path w="3352800" h="640079">
                  <a:moveTo>
                    <a:pt x="3340604" y="402336"/>
                  </a:moveTo>
                  <a:lnTo>
                    <a:pt x="3346700" y="402336"/>
                  </a:lnTo>
                </a:path>
                <a:path w="3352800" h="640079">
                  <a:moveTo>
                    <a:pt x="67056" y="411479"/>
                  </a:moveTo>
                  <a:lnTo>
                    <a:pt x="97536" y="411479"/>
                  </a:lnTo>
                </a:path>
                <a:path w="3352800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52800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52800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52800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52800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52800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52800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52800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52800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52800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52800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52800" h="640079">
                  <a:moveTo>
                    <a:pt x="1048512" y="411479"/>
                  </a:moveTo>
                  <a:lnTo>
                    <a:pt x="1109472" y="411479"/>
                  </a:lnTo>
                </a:path>
                <a:path w="3352800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52800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52800" h="640079">
                  <a:moveTo>
                    <a:pt x="1335020" y="411479"/>
                  </a:moveTo>
                  <a:lnTo>
                    <a:pt x="1341116" y="411479"/>
                  </a:lnTo>
                </a:path>
                <a:path w="3352800" h="640079">
                  <a:moveTo>
                    <a:pt x="1383788" y="411479"/>
                  </a:moveTo>
                  <a:lnTo>
                    <a:pt x="1444748" y="411479"/>
                  </a:lnTo>
                </a:path>
                <a:path w="3352800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52800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52800" h="640079">
                  <a:moveTo>
                    <a:pt x="1670300" y="411479"/>
                  </a:moveTo>
                  <a:lnTo>
                    <a:pt x="1676396" y="411479"/>
                  </a:lnTo>
                </a:path>
                <a:path w="3352800" h="640079">
                  <a:moveTo>
                    <a:pt x="1719068" y="411479"/>
                  </a:moveTo>
                  <a:lnTo>
                    <a:pt x="1780028" y="411479"/>
                  </a:lnTo>
                </a:path>
                <a:path w="3352800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52800" h="640079">
                  <a:moveTo>
                    <a:pt x="1895852" y="411479"/>
                  </a:moveTo>
                  <a:lnTo>
                    <a:pt x="1962908" y="411479"/>
                  </a:lnTo>
                </a:path>
                <a:path w="3352800" h="640079">
                  <a:moveTo>
                    <a:pt x="2005580" y="411479"/>
                  </a:moveTo>
                  <a:lnTo>
                    <a:pt x="2011676" y="411479"/>
                  </a:lnTo>
                </a:path>
                <a:path w="3352800" h="640079">
                  <a:moveTo>
                    <a:pt x="2054348" y="411479"/>
                  </a:moveTo>
                  <a:lnTo>
                    <a:pt x="2115308" y="411479"/>
                  </a:lnTo>
                </a:path>
                <a:path w="3352800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52800" h="640079">
                  <a:moveTo>
                    <a:pt x="2225036" y="411479"/>
                  </a:moveTo>
                  <a:lnTo>
                    <a:pt x="2304284" y="411479"/>
                  </a:lnTo>
                </a:path>
                <a:path w="3352800" h="640079">
                  <a:moveTo>
                    <a:pt x="2340860" y="411479"/>
                  </a:moveTo>
                  <a:lnTo>
                    <a:pt x="2346956" y="411479"/>
                  </a:lnTo>
                </a:path>
                <a:path w="3352800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52800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52800" h="640079">
                  <a:moveTo>
                    <a:pt x="2566412" y="411479"/>
                  </a:moveTo>
                  <a:lnTo>
                    <a:pt x="2627372" y="411479"/>
                  </a:lnTo>
                </a:path>
                <a:path w="3352800" h="640079">
                  <a:moveTo>
                    <a:pt x="2676140" y="411479"/>
                  </a:moveTo>
                  <a:lnTo>
                    <a:pt x="2682236" y="411479"/>
                  </a:lnTo>
                </a:path>
                <a:path w="3352800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52800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52800" h="640079">
                  <a:moveTo>
                    <a:pt x="2901692" y="411479"/>
                  </a:moveTo>
                  <a:lnTo>
                    <a:pt x="2968748" y="411479"/>
                  </a:lnTo>
                </a:path>
                <a:path w="3352800" h="640079">
                  <a:moveTo>
                    <a:pt x="3011420" y="411479"/>
                  </a:moveTo>
                  <a:lnTo>
                    <a:pt x="3017516" y="411479"/>
                  </a:lnTo>
                </a:path>
                <a:path w="3352800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52800" h="640079">
                  <a:moveTo>
                    <a:pt x="3145532" y="411479"/>
                  </a:moveTo>
                  <a:lnTo>
                    <a:pt x="3212588" y="411479"/>
                  </a:lnTo>
                </a:path>
                <a:path w="3352800" h="640079">
                  <a:moveTo>
                    <a:pt x="3236972" y="411479"/>
                  </a:moveTo>
                  <a:lnTo>
                    <a:pt x="3304028" y="411479"/>
                  </a:lnTo>
                </a:path>
                <a:path w="3352800" h="640079">
                  <a:moveTo>
                    <a:pt x="3340604" y="411479"/>
                  </a:moveTo>
                  <a:lnTo>
                    <a:pt x="3346700" y="411479"/>
                  </a:lnTo>
                </a:path>
                <a:path w="3352800" h="640079">
                  <a:moveTo>
                    <a:pt x="60960" y="420624"/>
                  </a:moveTo>
                  <a:lnTo>
                    <a:pt x="97536" y="420624"/>
                  </a:lnTo>
                </a:path>
                <a:path w="3352800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52800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52800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52800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52800" h="640079">
                  <a:moveTo>
                    <a:pt x="420624" y="420624"/>
                  </a:moveTo>
                  <a:lnTo>
                    <a:pt x="445007" y="420624"/>
                  </a:lnTo>
                </a:path>
                <a:path w="3352800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52800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52800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52800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52800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640079">
                  <a:moveTo>
                    <a:pt x="713232" y="420624"/>
                  </a:moveTo>
                  <a:lnTo>
                    <a:pt x="737615" y="420624"/>
                  </a:lnTo>
                </a:path>
                <a:path w="3352800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52800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52800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52800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52800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52800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640079">
                  <a:moveTo>
                    <a:pt x="1048512" y="420624"/>
                  </a:moveTo>
                  <a:lnTo>
                    <a:pt x="1072895" y="420624"/>
                  </a:lnTo>
                </a:path>
                <a:path w="3352800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52800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52800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52800" h="640079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640079">
                  <a:moveTo>
                    <a:pt x="1383788" y="420624"/>
                  </a:moveTo>
                  <a:lnTo>
                    <a:pt x="1402076" y="420624"/>
                  </a:lnTo>
                </a:path>
                <a:path w="3352800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52800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52800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52800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52800" h="640079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640079">
                  <a:moveTo>
                    <a:pt x="1719068" y="420624"/>
                  </a:moveTo>
                  <a:lnTo>
                    <a:pt x="1737356" y="420624"/>
                  </a:lnTo>
                </a:path>
                <a:path w="3352800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52800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52800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52800" h="640079">
                  <a:moveTo>
                    <a:pt x="1938524" y="420624"/>
                  </a:moveTo>
                  <a:lnTo>
                    <a:pt x="1969004" y="420624"/>
                  </a:lnTo>
                </a:path>
                <a:path w="3352800" h="640079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640079">
                  <a:moveTo>
                    <a:pt x="2054348" y="420624"/>
                  </a:moveTo>
                  <a:lnTo>
                    <a:pt x="2072636" y="420624"/>
                  </a:lnTo>
                </a:path>
                <a:path w="3352800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52800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52800" h="640079">
                  <a:moveTo>
                    <a:pt x="2273804" y="420624"/>
                  </a:moveTo>
                  <a:lnTo>
                    <a:pt x="2304284" y="420624"/>
                  </a:lnTo>
                </a:path>
                <a:path w="3352800" h="640079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52800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52800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52800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52800" h="640079">
                  <a:moveTo>
                    <a:pt x="2560316" y="420624"/>
                  </a:moveTo>
                  <a:lnTo>
                    <a:pt x="2590796" y="420624"/>
                  </a:lnTo>
                </a:path>
                <a:path w="3352800" h="640079">
                  <a:moveTo>
                    <a:pt x="2602988" y="420624"/>
                  </a:moveTo>
                  <a:lnTo>
                    <a:pt x="2633468" y="420624"/>
                  </a:lnTo>
                </a:path>
                <a:path w="3352800" h="640079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52800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52800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52800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52800" h="640079">
                  <a:moveTo>
                    <a:pt x="2901692" y="420624"/>
                  </a:moveTo>
                  <a:lnTo>
                    <a:pt x="2926076" y="420624"/>
                  </a:lnTo>
                </a:path>
                <a:path w="3352800" h="640079">
                  <a:moveTo>
                    <a:pt x="2944364" y="420624"/>
                  </a:moveTo>
                  <a:lnTo>
                    <a:pt x="2974844" y="420624"/>
                  </a:lnTo>
                </a:path>
                <a:path w="3352800" h="640079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52800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52800" h="640079">
                  <a:moveTo>
                    <a:pt x="3188204" y="420624"/>
                  </a:moveTo>
                  <a:lnTo>
                    <a:pt x="3218684" y="420624"/>
                  </a:lnTo>
                </a:path>
                <a:path w="3352800" h="640079">
                  <a:moveTo>
                    <a:pt x="3236972" y="420624"/>
                  </a:moveTo>
                  <a:lnTo>
                    <a:pt x="3261356" y="420624"/>
                  </a:lnTo>
                </a:path>
                <a:path w="3352800" h="640079">
                  <a:moveTo>
                    <a:pt x="3279644" y="420624"/>
                  </a:moveTo>
                  <a:lnTo>
                    <a:pt x="3310124" y="420624"/>
                  </a:lnTo>
                </a:path>
                <a:path w="3352800" h="640079">
                  <a:moveTo>
                    <a:pt x="3340604" y="420624"/>
                  </a:moveTo>
                  <a:lnTo>
                    <a:pt x="3352796" y="420624"/>
                  </a:lnTo>
                </a:path>
                <a:path w="3352800" h="640079">
                  <a:moveTo>
                    <a:pt x="48768" y="429767"/>
                  </a:moveTo>
                  <a:lnTo>
                    <a:pt x="97535" y="429767"/>
                  </a:lnTo>
                </a:path>
                <a:path w="3352800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52800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52800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52800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52800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52800" h="640079">
                  <a:moveTo>
                    <a:pt x="426719" y="429767"/>
                  </a:moveTo>
                  <a:lnTo>
                    <a:pt x="445008" y="429767"/>
                  </a:lnTo>
                </a:path>
                <a:path w="3352800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52800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52800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52800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52800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52800" h="640079">
                  <a:moveTo>
                    <a:pt x="707136" y="429767"/>
                  </a:moveTo>
                  <a:lnTo>
                    <a:pt x="731519" y="429767"/>
                  </a:lnTo>
                </a:path>
                <a:path w="3352800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52800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52800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52800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52800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52800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52800" h="640079">
                  <a:moveTo>
                    <a:pt x="1042416" y="429767"/>
                  </a:moveTo>
                  <a:lnTo>
                    <a:pt x="1066799" y="429767"/>
                  </a:lnTo>
                </a:path>
                <a:path w="3352800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52800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52800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52800" h="640079">
                  <a:moveTo>
                    <a:pt x="1335020" y="429767"/>
                  </a:moveTo>
                  <a:lnTo>
                    <a:pt x="1341116" y="429767"/>
                  </a:lnTo>
                </a:path>
                <a:path w="3352800" h="640079">
                  <a:moveTo>
                    <a:pt x="1377692" y="429767"/>
                  </a:moveTo>
                  <a:lnTo>
                    <a:pt x="1402076" y="429767"/>
                  </a:lnTo>
                </a:path>
                <a:path w="3352800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52800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52800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52800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52800" h="640079">
                  <a:moveTo>
                    <a:pt x="1670300" y="429767"/>
                  </a:moveTo>
                  <a:lnTo>
                    <a:pt x="1676396" y="429767"/>
                  </a:lnTo>
                </a:path>
                <a:path w="3352800" h="640079">
                  <a:moveTo>
                    <a:pt x="1712972" y="429767"/>
                  </a:moveTo>
                  <a:lnTo>
                    <a:pt x="1731260" y="429767"/>
                  </a:lnTo>
                </a:path>
                <a:path w="3352800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52800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52800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52800" h="640079">
                  <a:moveTo>
                    <a:pt x="1944620" y="429767"/>
                  </a:moveTo>
                  <a:lnTo>
                    <a:pt x="1969004" y="429767"/>
                  </a:lnTo>
                </a:path>
                <a:path w="3352800" h="640079">
                  <a:moveTo>
                    <a:pt x="2005580" y="429767"/>
                  </a:moveTo>
                  <a:lnTo>
                    <a:pt x="2011676" y="429767"/>
                  </a:lnTo>
                </a:path>
                <a:path w="3352800" h="640079">
                  <a:moveTo>
                    <a:pt x="2048252" y="429767"/>
                  </a:moveTo>
                  <a:lnTo>
                    <a:pt x="2066540" y="429767"/>
                  </a:lnTo>
                </a:path>
                <a:path w="3352800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52800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52800" h="640079">
                  <a:moveTo>
                    <a:pt x="2267708" y="429767"/>
                  </a:moveTo>
                  <a:lnTo>
                    <a:pt x="2298188" y="429767"/>
                  </a:lnTo>
                </a:path>
                <a:path w="3352800" h="640079">
                  <a:moveTo>
                    <a:pt x="2340860" y="429767"/>
                  </a:moveTo>
                  <a:lnTo>
                    <a:pt x="2346956" y="429767"/>
                  </a:lnTo>
                </a:path>
                <a:path w="3352800" h="640079">
                  <a:moveTo>
                    <a:pt x="2383532" y="429767"/>
                  </a:moveTo>
                  <a:lnTo>
                    <a:pt x="2401820" y="429767"/>
                  </a:lnTo>
                </a:path>
                <a:path w="3352800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52800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52800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52800" h="640079">
                  <a:moveTo>
                    <a:pt x="2560316" y="429767"/>
                  </a:moveTo>
                  <a:lnTo>
                    <a:pt x="2584700" y="429767"/>
                  </a:lnTo>
                </a:path>
                <a:path w="3352800" h="640079">
                  <a:moveTo>
                    <a:pt x="2609084" y="429767"/>
                  </a:moveTo>
                  <a:lnTo>
                    <a:pt x="2633468" y="429767"/>
                  </a:lnTo>
                </a:path>
                <a:path w="3352800" h="640079">
                  <a:moveTo>
                    <a:pt x="2676140" y="429767"/>
                  </a:moveTo>
                  <a:lnTo>
                    <a:pt x="2682236" y="429767"/>
                  </a:lnTo>
                </a:path>
                <a:path w="3352800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52800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52800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52800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52800" h="640079">
                  <a:moveTo>
                    <a:pt x="2895596" y="429767"/>
                  </a:moveTo>
                  <a:lnTo>
                    <a:pt x="2919980" y="429767"/>
                  </a:lnTo>
                </a:path>
                <a:path w="3352800" h="640079">
                  <a:moveTo>
                    <a:pt x="2950460" y="429767"/>
                  </a:moveTo>
                  <a:lnTo>
                    <a:pt x="2974844" y="429767"/>
                  </a:lnTo>
                </a:path>
                <a:path w="3352800" h="640079">
                  <a:moveTo>
                    <a:pt x="3011420" y="429767"/>
                  </a:moveTo>
                  <a:lnTo>
                    <a:pt x="3017516" y="429767"/>
                  </a:lnTo>
                </a:path>
                <a:path w="3352800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52800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52800" h="640079">
                  <a:moveTo>
                    <a:pt x="3194300" y="429767"/>
                  </a:moveTo>
                  <a:lnTo>
                    <a:pt x="3218684" y="429767"/>
                  </a:lnTo>
                </a:path>
                <a:path w="3352800" h="640079">
                  <a:moveTo>
                    <a:pt x="3230876" y="429767"/>
                  </a:moveTo>
                  <a:lnTo>
                    <a:pt x="3255260" y="429767"/>
                  </a:lnTo>
                </a:path>
                <a:path w="3352800" h="640079">
                  <a:moveTo>
                    <a:pt x="3285740" y="429767"/>
                  </a:moveTo>
                  <a:lnTo>
                    <a:pt x="3310124" y="429767"/>
                  </a:lnTo>
                </a:path>
                <a:path w="3352800" h="640079">
                  <a:moveTo>
                    <a:pt x="3340604" y="429767"/>
                  </a:moveTo>
                  <a:lnTo>
                    <a:pt x="3346700" y="429767"/>
                  </a:lnTo>
                </a:path>
                <a:path w="3352800" h="640079">
                  <a:moveTo>
                    <a:pt x="42672" y="438912"/>
                  </a:moveTo>
                  <a:lnTo>
                    <a:pt x="97536" y="438912"/>
                  </a:lnTo>
                </a:path>
                <a:path w="3352800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52800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52800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52800" h="640079">
                  <a:moveTo>
                    <a:pt x="426719" y="438912"/>
                  </a:moveTo>
                  <a:lnTo>
                    <a:pt x="445008" y="438912"/>
                  </a:lnTo>
                </a:path>
                <a:path w="3352800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52800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52800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52800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52800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640079">
                  <a:moveTo>
                    <a:pt x="707136" y="438912"/>
                  </a:moveTo>
                  <a:lnTo>
                    <a:pt x="731519" y="438912"/>
                  </a:lnTo>
                </a:path>
                <a:path w="3352800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52800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52800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52800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52800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640079">
                  <a:moveTo>
                    <a:pt x="1042416" y="438912"/>
                  </a:moveTo>
                  <a:lnTo>
                    <a:pt x="1066799" y="438912"/>
                  </a:lnTo>
                </a:path>
                <a:path w="3352800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52800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52800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52800" h="640079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640079">
                  <a:moveTo>
                    <a:pt x="1377692" y="438912"/>
                  </a:moveTo>
                  <a:lnTo>
                    <a:pt x="1402076" y="438912"/>
                  </a:lnTo>
                </a:path>
                <a:path w="3352800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52800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52800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52800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640079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640079">
                  <a:moveTo>
                    <a:pt x="1712972" y="438912"/>
                  </a:moveTo>
                  <a:lnTo>
                    <a:pt x="1731260" y="438912"/>
                  </a:lnTo>
                </a:path>
                <a:path w="3352800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52800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52800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52800" h="640079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640079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640079">
                  <a:moveTo>
                    <a:pt x="2048252" y="438912"/>
                  </a:moveTo>
                  <a:lnTo>
                    <a:pt x="2066540" y="438912"/>
                  </a:lnTo>
                </a:path>
                <a:path w="3352800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52800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52800" h="640079">
                  <a:moveTo>
                    <a:pt x="2267708" y="438912"/>
                  </a:moveTo>
                  <a:lnTo>
                    <a:pt x="2292092" y="438912"/>
                  </a:lnTo>
                </a:path>
                <a:path w="3352800" h="640079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640079">
                  <a:moveTo>
                    <a:pt x="2383532" y="438912"/>
                  </a:moveTo>
                  <a:lnTo>
                    <a:pt x="2401820" y="438912"/>
                  </a:lnTo>
                </a:path>
                <a:path w="3352800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52800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52800" h="640079">
                  <a:moveTo>
                    <a:pt x="2609084" y="438912"/>
                  </a:moveTo>
                  <a:lnTo>
                    <a:pt x="2633468" y="438912"/>
                  </a:lnTo>
                </a:path>
                <a:path w="3352800" h="640079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52800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52800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52800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52800" h="640079">
                  <a:moveTo>
                    <a:pt x="2895596" y="438912"/>
                  </a:moveTo>
                  <a:lnTo>
                    <a:pt x="2919980" y="438912"/>
                  </a:lnTo>
                </a:path>
                <a:path w="3352800" h="640079">
                  <a:moveTo>
                    <a:pt x="2950460" y="438912"/>
                  </a:moveTo>
                  <a:lnTo>
                    <a:pt x="2974844" y="438912"/>
                  </a:lnTo>
                </a:path>
                <a:path w="3352800" h="640079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52800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52800" h="640079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640079">
                  <a:moveTo>
                    <a:pt x="3230876" y="438912"/>
                  </a:moveTo>
                  <a:lnTo>
                    <a:pt x="3255260" y="438912"/>
                  </a:lnTo>
                </a:path>
                <a:path w="3352800" h="640079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640079">
                  <a:moveTo>
                    <a:pt x="3340604" y="438912"/>
                  </a:moveTo>
                  <a:lnTo>
                    <a:pt x="3346700" y="438912"/>
                  </a:lnTo>
                </a:path>
                <a:path w="3352800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52800" h="640079">
                  <a:moveTo>
                    <a:pt x="73152" y="448055"/>
                  </a:moveTo>
                  <a:lnTo>
                    <a:pt x="97535" y="448055"/>
                  </a:lnTo>
                </a:path>
                <a:path w="3352800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52800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52800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52800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52800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52800" h="640079">
                  <a:moveTo>
                    <a:pt x="426719" y="448055"/>
                  </a:moveTo>
                  <a:lnTo>
                    <a:pt x="445008" y="448055"/>
                  </a:lnTo>
                </a:path>
                <a:path w="3352800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52800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52800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52800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52800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52800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52800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52800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52800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52800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52800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52800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52800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52800" h="640079">
                  <a:moveTo>
                    <a:pt x="1335020" y="448055"/>
                  </a:moveTo>
                  <a:lnTo>
                    <a:pt x="1341116" y="448055"/>
                  </a:lnTo>
                </a:path>
                <a:path w="3352800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52800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52800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52800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52800" h="640079">
                  <a:moveTo>
                    <a:pt x="1670300" y="448055"/>
                  </a:moveTo>
                  <a:lnTo>
                    <a:pt x="1676396" y="448055"/>
                  </a:lnTo>
                </a:path>
                <a:path w="3352800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52800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52800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52800" h="640079">
                  <a:moveTo>
                    <a:pt x="1944620" y="448055"/>
                  </a:moveTo>
                  <a:lnTo>
                    <a:pt x="1969004" y="448055"/>
                  </a:lnTo>
                </a:path>
                <a:path w="3352800" h="640079">
                  <a:moveTo>
                    <a:pt x="2005580" y="448055"/>
                  </a:moveTo>
                  <a:lnTo>
                    <a:pt x="2011676" y="448055"/>
                  </a:lnTo>
                </a:path>
                <a:path w="3352800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52800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52800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52800" h="640079">
                  <a:moveTo>
                    <a:pt x="2261612" y="448055"/>
                  </a:moveTo>
                  <a:lnTo>
                    <a:pt x="2285996" y="448055"/>
                  </a:lnTo>
                </a:path>
                <a:path w="3352800" h="640079">
                  <a:moveTo>
                    <a:pt x="2340860" y="448055"/>
                  </a:moveTo>
                  <a:lnTo>
                    <a:pt x="2346956" y="448055"/>
                  </a:lnTo>
                </a:path>
                <a:path w="3352800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52800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52800" h="640079">
                  <a:moveTo>
                    <a:pt x="2602988" y="448055"/>
                  </a:moveTo>
                  <a:lnTo>
                    <a:pt x="2627372" y="448055"/>
                  </a:lnTo>
                </a:path>
                <a:path w="3352800" h="640079">
                  <a:moveTo>
                    <a:pt x="2676140" y="448055"/>
                  </a:moveTo>
                  <a:lnTo>
                    <a:pt x="2682236" y="448055"/>
                  </a:lnTo>
                </a:path>
                <a:path w="3352800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52800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52800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52800" h="640079">
                  <a:moveTo>
                    <a:pt x="2950460" y="448055"/>
                  </a:moveTo>
                  <a:lnTo>
                    <a:pt x="2974844" y="448055"/>
                  </a:lnTo>
                </a:path>
                <a:path w="3352800" h="640079">
                  <a:moveTo>
                    <a:pt x="3011420" y="448055"/>
                  </a:moveTo>
                  <a:lnTo>
                    <a:pt x="3017516" y="448055"/>
                  </a:lnTo>
                </a:path>
                <a:path w="3352800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52800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52800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52800" h="640079">
                  <a:moveTo>
                    <a:pt x="3194300" y="448055"/>
                  </a:moveTo>
                  <a:lnTo>
                    <a:pt x="3218684" y="448055"/>
                  </a:lnTo>
                </a:path>
                <a:path w="3352800" h="640079">
                  <a:moveTo>
                    <a:pt x="3285740" y="448055"/>
                  </a:moveTo>
                  <a:lnTo>
                    <a:pt x="3310124" y="448055"/>
                  </a:lnTo>
                </a:path>
                <a:path w="3352800" h="640079">
                  <a:moveTo>
                    <a:pt x="3340604" y="448055"/>
                  </a:moveTo>
                  <a:lnTo>
                    <a:pt x="3346700" y="448055"/>
                  </a:lnTo>
                </a:path>
                <a:path w="3352800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52800" h="640079">
                  <a:moveTo>
                    <a:pt x="73152" y="457200"/>
                  </a:moveTo>
                  <a:lnTo>
                    <a:pt x="97535" y="457200"/>
                  </a:lnTo>
                </a:path>
                <a:path w="3352800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52800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52800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52800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52800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640079">
                  <a:moveTo>
                    <a:pt x="426719" y="457200"/>
                  </a:moveTo>
                  <a:lnTo>
                    <a:pt x="445008" y="457200"/>
                  </a:lnTo>
                </a:path>
                <a:path w="3352800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52800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52800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52800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52800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52800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52800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52800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52800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52800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52800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52800" h="640079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52800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52800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640079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52800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52800" h="640079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640079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52800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52800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52800" h="640079">
                  <a:moveTo>
                    <a:pt x="2255516" y="457200"/>
                  </a:moveTo>
                  <a:lnTo>
                    <a:pt x="2285996" y="457200"/>
                  </a:lnTo>
                </a:path>
                <a:path w="3352800" h="640079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52800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52800" h="640079">
                  <a:moveTo>
                    <a:pt x="2590796" y="457200"/>
                  </a:moveTo>
                  <a:lnTo>
                    <a:pt x="2627372" y="457200"/>
                  </a:lnTo>
                </a:path>
                <a:path w="3352800" h="640079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52800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52800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52800" h="640079">
                  <a:moveTo>
                    <a:pt x="2950460" y="457200"/>
                  </a:moveTo>
                  <a:lnTo>
                    <a:pt x="2974844" y="457200"/>
                  </a:lnTo>
                </a:path>
                <a:path w="3352800" h="640079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52800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52800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52800" h="640079">
                  <a:moveTo>
                    <a:pt x="3188204" y="457200"/>
                  </a:moveTo>
                  <a:lnTo>
                    <a:pt x="3212588" y="457200"/>
                  </a:lnTo>
                </a:path>
                <a:path w="3352800" h="640079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640079">
                  <a:moveTo>
                    <a:pt x="3340604" y="457200"/>
                  </a:moveTo>
                  <a:lnTo>
                    <a:pt x="3352796" y="457200"/>
                  </a:lnTo>
                </a:path>
                <a:path w="3352800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52800" h="640079">
                  <a:moveTo>
                    <a:pt x="73152" y="466343"/>
                  </a:moveTo>
                  <a:lnTo>
                    <a:pt x="97535" y="466343"/>
                  </a:lnTo>
                </a:path>
                <a:path w="3352800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52800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52800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52800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52800" h="640079">
                  <a:moveTo>
                    <a:pt x="420624" y="466343"/>
                  </a:moveTo>
                  <a:lnTo>
                    <a:pt x="438912" y="466343"/>
                  </a:lnTo>
                </a:path>
                <a:path w="3352800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52800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52800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52800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52800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52800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52800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52800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52800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52800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52800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52800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52800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52800" h="640079">
                  <a:moveTo>
                    <a:pt x="1335020" y="466343"/>
                  </a:moveTo>
                  <a:lnTo>
                    <a:pt x="1341116" y="466343"/>
                  </a:lnTo>
                </a:path>
                <a:path w="3352800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52800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52800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52800" h="640079">
                  <a:moveTo>
                    <a:pt x="1670300" y="466343"/>
                  </a:moveTo>
                  <a:lnTo>
                    <a:pt x="1676396" y="466343"/>
                  </a:lnTo>
                </a:path>
                <a:path w="3352800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52800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52800" h="640079">
                  <a:moveTo>
                    <a:pt x="1938524" y="466343"/>
                  </a:moveTo>
                  <a:lnTo>
                    <a:pt x="1962908" y="466343"/>
                  </a:lnTo>
                </a:path>
                <a:path w="3352800" h="640079">
                  <a:moveTo>
                    <a:pt x="2005580" y="466343"/>
                  </a:moveTo>
                  <a:lnTo>
                    <a:pt x="2011676" y="466343"/>
                  </a:lnTo>
                </a:path>
                <a:path w="3352800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52800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52800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52800" h="640079">
                  <a:moveTo>
                    <a:pt x="2255516" y="466343"/>
                  </a:moveTo>
                  <a:lnTo>
                    <a:pt x="2279900" y="466343"/>
                  </a:lnTo>
                </a:path>
                <a:path w="3352800" h="640079">
                  <a:moveTo>
                    <a:pt x="2340860" y="466343"/>
                  </a:moveTo>
                  <a:lnTo>
                    <a:pt x="2346956" y="466343"/>
                  </a:lnTo>
                </a:path>
                <a:path w="3352800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52800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52800" h="640079">
                  <a:moveTo>
                    <a:pt x="2590796" y="466343"/>
                  </a:moveTo>
                  <a:lnTo>
                    <a:pt x="2615180" y="466343"/>
                  </a:lnTo>
                </a:path>
                <a:path w="3352800" h="640079">
                  <a:moveTo>
                    <a:pt x="2676140" y="466343"/>
                  </a:moveTo>
                  <a:lnTo>
                    <a:pt x="2682236" y="466343"/>
                  </a:lnTo>
                </a:path>
                <a:path w="3352800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52800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52800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52800" h="640079">
                  <a:moveTo>
                    <a:pt x="2944364" y="466343"/>
                  </a:moveTo>
                  <a:lnTo>
                    <a:pt x="2968748" y="466343"/>
                  </a:lnTo>
                </a:path>
                <a:path w="3352800" h="640079">
                  <a:moveTo>
                    <a:pt x="3011420" y="466343"/>
                  </a:moveTo>
                  <a:lnTo>
                    <a:pt x="3017516" y="466343"/>
                  </a:lnTo>
                </a:path>
                <a:path w="3352800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52800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52800" h="640079">
                  <a:moveTo>
                    <a:pt x="3151628" y="466343"/>
                  </a:moveTo>
                  <a:lnTo>
                    <a:pt x="3206492" y="466343"/>
                  </a:lnTo>
                </a:path>
                <a:path w="3352800" h="640079">
                  <a:moveTo>
                    <a:pt x="3279644" y="466343"/>
                  </a:moveTo>
                  <a:lnTo>
                    <a:pt x="3304028" y="466343"/>
                  </a:lnTo>
                </a:path>
                <a:path w="3352800" h="640079">
                  <a:moveTo>
                    <a:pt x="3340604" y="466343"/>
                  </a:moveTo>
                  <a:lnTo>
                    <a:pt x="3346700" y="466343"/>
                  </a:lnTo>
                </a:path>
                <a:path w="3352800" h="640079">
                  <a:moveTo>
                    <a:pt x="73152" y="475488"/>
                  </a:moveTo>
                  <a:lnTo>
                    <a:pt x="97535" y="475488"/>
                  </a:lnTo>
                </a:path>
                <a:path w="3352800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52800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52800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52800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640079">
                  <a:moveTo>
                    <a:pt x="408431" y="475488"/>
                  </a:moveTo>
                  <a:lnTo>
                    <a:pt x="432815" y="475488"/>
                  </a:lnTo>
                </a:path>
                <a:path w="3352800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52800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52800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52800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52800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640079">
                  <a:moveTo>
                    <a:pt x="743712" y="475488"/>
                  </a:moveTo>
                  <a:lnTo>
                    <a:pt x="768095" y="475488"/>
                  </a:lnTo>
                </a:path>
                <a:path w="3352800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52800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52800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640079">
                  <a:moveTo>
                    <a:pt x="1078992" y="475488"/>
                  </a:moveTo>
                  <a:lnTo>
                    <a:pt x="1103375" y="475488"/>
                  </a:lnTo>
                </a:path>
                <a:path w="3352800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52800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52800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52800" h="640079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52800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52800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52800" h="640079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52800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52800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52800" h="640079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52800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52800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52800" h="640079">
                  <a:moveTo>
                    <a:pt x="2249420" y="475488"/>
                  </a:moveTo>
                  <a:lnTo>
                    <a:pt x="2273804" y="475488"/>
                  </a:lnTo>
                </a:path>
                <a:path w="3352800" h="640079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52800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52800" h="640079">
                  <a:moveTo>
                    <a:pt x="2609084" y="475488"/>
                  </a:moveTo>
                  <a:lnTo>
                    <a:pt x="2633468" y="475488"/>
                  </a:lnTo>
                </a:path>
                <a:path w="3352800" h="640079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52800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52800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52800" h="640079">
                  <a:moveTo>
                    <a:pt x="2932172" y="475488"/>
                  </a:moveTo>
                  <a:lnTo>
                    <a:pt x="2962652" y="475488"/>
                  </a:lnTo>
                </a:path>
                <a:path w="3352800" h="640079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52800" h="640079">
                  <a:moveTo>
                    <a:pt x="3151628" y="475488"/>
                  </a:moveTo>
                  <a:lnTo>
                    <a:pt x="3206492" y="475488"/>
                  </a:lnTo>
                </a:path>
                <a:path w="3352800" h="640079">
                  <a:moveTo>
                    <a:pt x="3267452" y="475488"/>
                  </a:moveTo>
                  <a:lnTo>
                    <a:pt x="3297932" y="475488"/>
                  </a:lnTo>
                </a:path>
                <a:path w="3352800" h="640079">
                  <a:moveTo>
                    <a:pt x="3340604" y="475488"/>
                  </a:moveTo>
                  <a:lnTo>
                    <a:pt x="3346700" y="475488"/>
                  </a:lnTo>
                </a:path>
                <a:path w="3352800" h="640079">
                  <a:moveTo>
                    <a:pt x="73152" y="484631"/>
                  </a:moveTo>
                  <a:lnTo>
                    <a:pt x="97535" y="484631"/>
                  </a:lnTo>
                </a:path>
                <a:path w="3352800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52800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52800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52800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52800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52800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52800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52800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52800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52800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52800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52800" h="640079">
                  <a:moveTo>
                    <a:pt x="737616" y="484631"/>
                  </a:moveTo>
                  <a:lnTo>
                    <a:pt x="761999" y="484631"/>
                  </a:lnTo>
                </a:path>
                <a:path w="3352800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52800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52800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52800" h="640079">
                  <a:moveTo>
                    <a:pt x="1072895" y="484631"/>
                  </a:moveTo>
                  <a:lnTo>
                    <a:pt x="1097279" y="484631"/>
                  </a:lnTo>
                </a:path>
                <a:path w="3352800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52800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52800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52800" h="640079">
                  <a:moveTo>
                    <a:pt x="1335020" y="484631"/>
                  </a:moveTo>
                  <a:lnTo>
                    <a:pt x="1341116" y="484631"/>
                  </a:lnTo>
                </a:path>
                <a:path w="3352800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52800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52800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52800" h="640079">
                  <a:moveTo>
                    <a:pt x="1670300" y="484631"/>
                  </a:moveTo>
                  <a:lnTo>
                    <a:pt x="1676396" y="484631"/>
                  </a:lnTo>
                </a:path>
                <a:path w="3352800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52800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52800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52800" h="640079">
                  <a:moveTo>
                    <a:pt x="2005580" y="484631"/>
                  </a:moveTo>
                  <a:lnTo>
                    <a:pt x="2011676" y="484631"/>
                  </a:lnTo>
                </a:path>
                <a:path w="3352800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52800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52800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52800" h="640079">
                  <a:moveTo>
                    <a:pt x="2249420" y="484631"/>
                  </a:moveTo>
                  <a:lnTo>
                    <a:pt x="2273804" y="484631"/>
                  </a:lnTo>
                </a:path>
                <a:path w="3352800" h="640079">
                  <a:moveTo>
                    <a:pt x="2340860" y="484631"/>
                  </a:moveTo>
                  <a:lnTo>
                    <a:pt x="2346956" y="484631"/>
                  </a:lnTo>
                </a:path>
                <a:path w="3352800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52800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52800" h="640079">
                  <a:moveTo>
                    <a:pt x="2615180" y="484631"/>
                  </a:moveTo>
                  <a:lnTo>
                    <a:pt x="2639564" y="484631"/>
                  </a:lnTo>
                </a:path>
                <a:path w="3352800" h="640079">
                  <a:moveTo>
                    <a:pt x="2676140" y="484631"/>
                  </a:moveTo>
                  <a:lnTo>
                    <a:pt x="2682236" y="484631"/>
                  </a:lnTo>
                </a:path>
                <a:path w="3352800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52800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52800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52800" h="640079">
                  <a:moveTo>
                    <a:pt x="2926076" y="484631"/>
                  </a:moveTo>
                  <a:lnTo>
                    <a:pt x="2956556" y="484631"/>
                  </a:lnTo>
                </a:path>
                <a:path w="3352800" h="640079">
                  <a:moveTo>
                    <a:pt x="3011420" y="484631"/>
                  </a:moveTo>
                  <a:lnTo>
                    <a:pt x="3017516" y="484631"/>
                  </a:lnTo>
                </a:path>
                <a:path w="3352800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52800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52800" h="640079">
                  <a:moveTo>
                    <a:pt x="3188204" y="484631"/>
                  </a:moveTo>
                  <a:lnTo>
                    <a:pt x="3212588" y="484631"/>
                  </a:lnTo>
                </a:path>
                <a:path w="3352800" h="640079">
                  <a:moveTo>
                    <a:pt x="3261356" y="484631"/>
                  </a:moveTo>
                  <a:lnTo>
                    <a:pt x="3291836" y="484631"/>
                  </a:lnTo>
                </a:path>
                <a:path w="3352800" h="640079">
                  <a:moveTo>
                    <a:pt x="3340604" y="484631"/>
                  </a:moveTo>
                  <a:lnTo>
                    <a:pt x="3352796" y="484631"/>
                  </a:lnTo>
                </a:path>
                <a:path w="3352800" h="640079">
                  <a:moveTo>
                    <a:pt x="73152" y="493775"/>
                  </a:moveTo>
                  <a:lnTo>
                    <a:pt x="97535" y="493775"/>
                  </a:lnTo>
                </a:path>
                <a:path w="3352800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52800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52800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52800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52800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640079">
                  <a:moveTo>
                    <a:pt x="396240" y="493775"/>
                  </a:moveTo>
                  <a:lnTo>
                    <a:pt x="426720" y="493775"/>
                  </a:lnTo>
                </a:path>
                <a:path w="3352800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52800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52800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52800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52800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640079">
                  <a:moveTo>
                    <a:pt x="731519" y="493775"/>
                  </a:moveTo>
                  <a:lnTo>
                    <a:pt x="755903" y="493775"/>
                  </a:lnTo>
                </a:path>
                <a:path w="3352800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52800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52800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640079">
                  <a:moveTo>
                    <a:pt x="1066800" y="493775"/>
                  </a:moveTo>
                  <a:lnTo>
                    <a:pt x="1091183" y="493775"/>
                  </a:lnTo>
                </a:path>
                <a:path w="3352800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52800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52800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52800" h="640079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640079">
                  <a:moveTo>
                    <a:pt x="1402076" y="493775"/>
                  </a:moveTo>
                  <a:lnTo>
                    <a:pt x="1426460" y="493775"/>
                  </a:lnTo>
                </a:path>
                <a:path w="3352800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52800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52800" h="640079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52800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52800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52800" h="640079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52800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52800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52800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52800" h="640079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52800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52800" h="640079">
                  <a:moveTo>
                    <a:pt x="2615180" y="493775"/>
                  </a:moveTo>
                  <a:lnTo>
                    <a:pt x="2639564" y="493775"/>
                  </a:lnTo>
                </a:path>
                <a:path w="3352800" h="640079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52800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52800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52800" h="640079">
                  <a:moveTo>
                    <a:pt x="2919980" y="493775"/>
                  </a:moveTo>
                  <a:lnTo>
                    <a:pt x="2950460" y="493775"/>
                  </a:lnTo>
                </a:path>
                <a:path w="3352800" h="640079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52800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52800" h="640079">
                  <a:moveTo>
                    <a:pt x="3194300" y="493775"/>
                  </a:moveTo>
                  <a:lnTo>
                    <a:pt x="3218684" y="493775"/>
                  </a:lnTo>
                </a:path>
                <a:path w="3352800" h="640079">
                  <a:moveTo>
                    <a:pt x="3255260" y="493775"/>
                  </a:moveTo>
                  <a:lnTo>
                    <a:pt x="3285740" y="493775"/>
                  </a:lnTo>
                </a:path>
                <a:path w="3352800" h="640079">
                  <a:moveTo>
                    <a:pt x="3340604" y="493775"/>
                  </a:moveTo>
                  <a:lnTo>
                    <a:pt x="3346700" y="493775"/>
                  </a:lnTo>
                </a:path>
                <a:path w="3352800" h="640079">
                  <a:moveTo>
                    <a:pt x="73152" y="502919"/>
                  </a:moveTo>
                  <a:lnTo>
                    <a:pt x="97535" y="502919"/>
                  </a:lnTo>
                </a:path>
                <a:path w="3352800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52800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52800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52800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52800" h="640079">
                  <a:moveTo>
                    <a:pt x="390144" y="502919"/>
                  </a:moveTo>
                  <a:lnTo>
                    <a:pt x="420624" y="502919"/>
                  </a:lnTo>
                </a:path>
                <a:path w="3352800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52800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52800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52800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52800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52800" h="640079">
                  <a:moveTo>
                    <a:pt x="725424" y="502919"/>
                  </a:moveTo>
                  <a:lnTo>
                    <a:pt x="749807" y="502919"/>
                  </a:lnTo>
                </a:path>
                <a:path w="3352800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52800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52800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52800" h="640079">
                  <a:moveTo>
                    <a:pt x="1060704" y="502919"/>
                  </a:moveTo>
                  <a:lnTo>
                    <a:pt x="1085087" y="502919"/>
                  </a:lnTo>
                </a:path>
                <a:path w="3352800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52800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52800" h="640079">
                  <a:moveTo>
                    <a:pt x="1335020" y="502919"/>
                  </a:moveTo>
                  <a:lnTo>
                    <a:pt x="1341116" y="502919"/>
                  </a:lnTo>
                </a:path>
                <a:path w="3352800" h="640079">
                  <a:moveTo>
                    <a:pt x="1395980" y="502919"/>
                  </a:moveTo>
                  <a:lnTo>
                    <a:pt x="1420364" y="502919"/>
                  </a:lnTo>
                </a:path>
                <a:path w="3352800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52800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52800" h="640079">
                  <a:moveTo>
                    <a:pt x="1670300" y="502919"/>
                  </a:moveTo>
                  <a:lnTo>
                    <a:pt x="1676396" y="502919"/>
                  </a:lnTo>
                </a:path>
                <a:path w="3352800" h="640079">
                  <a:moveTo>
                    <a:pt x="1731260" y="502919"/>
                  </a:moveTo>
                  <a:lnTo>
                    <a:pt x="1755644" y="502919"/>
                  </a:lnTo>
                </a:path>
                <a:path w="3352800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52800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52800" h="640079">
                  <a:moveTo>
                    <a:pt x="2005580" y="502919"/>
                  </a:moveTo>
                  <a:lnTo>
                    <a:pt x="2011676" y="502919"/>
                  </a:lnTo>
                </a:path>
                <a:path w="3352800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52800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52800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52800" h="640079">
                  <a:moveTo>
                    <a:pt x="2340860" y="502919"/>
                  </a:moveTo>
                  <a:lnTo>
                    <a:pt x="2346956" y="502919"/>
                  </a:lnTo>
                </a:path>
                <a:path w="3352800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52800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52800" h="640079">
                  <a:moveTo>
                    <a:pt x="2615180" y="502919"/>
                  </a:moveTo>
                  <a:lnTo>
                    <a:pt x="2639564" y="502919"/>
                  </a:lnTo>
                </a:path>
                <a:path w="3352800" h="640079">
                  <a:moveTo>
                    <a:pt x="2676140" y="502919"/>
                  </a:moveTo>
                  <a:lnTo>
                    <a:pt x="2682236" y="502919"/>
                  </a:lnTo>
                </a:path>
                <a:path w="3352800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52800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52800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52800" h="640079">
                  <a:moveTo>
                    <a:pt x="2913884" y="502919"/>
                  </a:moveTo>
                  <a:lnTo>
                    <a:pt x="2944364" y="502919"/>
                  </a:lnTo>
                </a:path>
                <a:path w="3352800" h="640079">
                  <a:moveTo>
                    <a:pt x="3011420" y="502919"/>
                  </a:moveTo>
                  <a:lnTo>
                    <a:pt x="3017516" y="502919"/>
                  </a:lnTo>
                </a:path>
                <a:path w="3352800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52800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52800" h="640079">
                  <a:moveTo>
                    <a:pt x="3194300" y="502919"/>
                  </a:moveTo>
                  <a:lnTo>
                    <a:pt x="3218684" y="502919"/>
                  </a:lnTo>
                </a:path>
                <a:path w="3352800" h="640079">
                  <a:moveTo>
                    <a:pt x="3249164" y="502919"/>
                  </a:moveTo>
                  <a:lnTo>
                    <a:pt x="3279644" y="502919"/>
                  </a:lnTo>
                </a:path>
                <a:path w="3352800" h="640079">
                  <a:moveTo>
                    <a:pt x="3340604" y="502919"/>
                  </a:moveTo>
                  <a:lnTo>
                    <a:pt x="3346700" y="502919"/>
                  </a:lnTo>
                </a:path>
                <a:path w="3352800" h="640079">
                  <a:moveTo>
                    <a:pt x="73152" y="512063"/>
                  </a:moveTo>
                  <a:lnTo>
                    <a:pt x="97535" y="512063"/>
                  </a:lnTo>
                </a:path>
                <a:path w="3352800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52800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52800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52800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640079">
                  <a:moveTo>
                    <a:pt x="384048" y="512063"/>
                  </a:moveTo>
                  <a:lnTo>
                    <a:pt x="414528" y="512063"/>
                  </a:lnTo>
                </a:path>
                <a:path w="3352800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52800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52800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52800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52800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640079">
                  <a:moveTo>
                    <a:pt x="719328" y="512063"/>
                  </a:moveTo>
                  <a:lnTo>
                    <a:pt x="749808" y="512063"/>
                  </a:lnTo>
                </a:path>
                <a:path w="3352800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52800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52800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52800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640079">
                  <a:moveTo>
                    <a:pt x="1054608" y="512063"/>
                  </a:moveTo>
                  <a:lnTo>
                    <a:pt x="1078991" y="512063"/>
                  </a:lnTo>
                </a:path>
                <a:path w="3352800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52800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52800" h="640079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640079">
                  <a:moveTo>
                    <a:pt x="1389884" y="512063"/>
                  </a:moveTo>
                  <a:lnTo>
                    <a:pt x="1414268" y="512063"/>
                  </a:lnTo>
                </a:path>
                <a:path w="3352800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52800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52800" h="640079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640079">
                  <a:moveTo>
                    <a:pt x="1725164" y="512063"/>
                  </a:moveTo>
                  <a:lnTo>
                    <a:pt x="1749548" y="512063"/>
                  </a:lnTo>
                </a:path>
                <a:path w="3352800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52800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52800" h="640079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52800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52800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52800" h="640079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52800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52800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52800" h="640079">
                  <a:moveTo>
                    <a:pt x="2560316" y="512063"/>
                  </a:moveTo>
                  <a:lnTo>
                    <a:pt x="2584700" y="512063"/>
                  </a:lnTo>
                </a:path>
                <a:path w="3352800" h="640079">
                  <a:moveTo>
                    <a:pt x="2615180" y="512063"/>
                  </a:moveTo>
                  <a:lnTo>
                    <a:pt x="2639564" y="512063"/>
                  </a:lnTo>
                </a:path>
                <a:path w="3352800" h="640079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52800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52800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52800" h="640079">
                  <a:moveTo>
                    <a:pt x="2907788" y="512063"/>
                  </a:moveTo>
                  <a:lnTo>
                    <a:pt x="2938268" y="512063"/>
                  </a:lnTo>
                </a:path>
                <a:path w="3352800" h="640079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52800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52800" h="640079">
                  <a:moveTo>
                    <a:pt x="3194300" y="512063"/>
                  </a:moveTo>
                  <a:lnTo>
                    <a:pt x="3218684" y="512063"/>
                  </a:lnTo>
                </a:path>
                <a:path w="3352800" h="640079">
                  <a:moveTo>
                    <a:pt x="3243068" y="512063"/>
                  </a:moveTo>
                  <a:lnTo>
                    <a:pt x="3273548" y="512063"/>
                  </a:lnTo>
                </a:path>
                <a:path w="3352800" h="640079">
                  <a:moveTo>
                    <a:pt x="3340604" y="512063"/>
                  </a:moveTo>
                  <a:lnTo>
                    <a:pt x="3346700" y="512063"/>
                  </a:lnTo>
                </a:path>
                <a:path w="3352800" h="640079">
                  <a:moveTo>
                    <a:pt x="73152" y="521207"/>
                  </a:moveTo>
                  <a:lnTo>
                    <a:pt x="97535" y="521207"/>
                  </a:lnTo>
                </a:path>
                <a:path w="3352800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52800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52800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52800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52800" h="640079">
                  <a:moveTo>
                    <a:pt x="384048" y="521207"/>
                  </a:moveTo>
                  <a:lnTo>
                    <a:pt x="408431" y="521207"/>
                  </a:lnTo>
                </a:path>
                <a:path w="3352800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52800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52800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52800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52800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52800" h="640079">
                  <a:moveTo>
                    <a:pt x="719328" y="521207"/>
                  </a:moveTo>
                  <a:lnTo>
                    <a:pt x="743711" y="521207"/>
                  </a:lnTo>
                </a:path>
                <a:path w="3352800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52800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52800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52800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52800" h="640079">
                  <a:moveTo>
                    <a:pt x="1054608" y="521207"/>
                  </a:moveTo>
                  <a:lnTo>
                    <a:pt x="1078991" y="521207"/>
                  </a:lnTo>
                </a:path>
                <a:path w="3352800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52800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52800" h="640079">
                  <a:moveTo>
                    <a:pt x="1335020" y="521207"/>
                  </a:moveTo>
                  <a:lnTo>
                    <a:pt x="1341116" y="521207"/>
                  </a:lnTo>
                </a:path>
                <a:path w="3352800" h="640079">
                  <a:moveTo>
                    <a:pt x="1389884" y="521207"/>
                  </a:moveTo>
                  <a:lnTo>
                    <a:pt x="1408172" y="521207"/>
                  </a:lnTo>
                </a:path>
                <a:path w="3352800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52800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52800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52800" h="640079">
                  <a:moveTo>
                    <a:pt x="1670300" y="521207"/>
                  </a:moveTo>
                  <a:lnTo>
                    <a:pt x="1676396" y="521207"/>
                  </a:lnTo>
                </a:path>
                <a:path w="3352800" h="640079">
                  <a:moveTo>
                    <a:pt x="1725164" y="521207"/>
                  </a:moveTo>
                  <a:lnTo>
                    <a:pt x="1743452" y="521207"/>
                  </a:lnTo>
                </a:path>
                <a:path w="3352800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52800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52800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52800" h="640079">
                  <a:moveTo>
                    <a:pt x="2005580" y="521207"/>
                  </a:moveTo>
                  <a:lnTo>
                    <a:pt x="2011676" y="521207"/>
                  </a:lnTo>
                </a:path>
                <a:path w="3352800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52800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52800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52800" h="640079">
                  <a:moveTo>
                    <a:pt x="2340860" y="521207"/>
                  </a:moveTo>
                  <a:lnTo>
                    <a:pt x="2346956" y="521207"/>
                  </a:lnTo>
                </a:path>
                <a:path w="3352800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52800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52800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52800" h="640079">
                  <a:moveTo>
                    <a:pt x="2560316" y="521207"/>
                  </a:moveTo>
                  <a:lnTo>
                    <a:pt x="2584700" y="521207"/>
                  </a:lnTo>
                </a:path>
                <a:path w="3352800" h="640079">
                  <a:moveTo>
                    <a:pt x="2615180" y="521207"/>
                  </a:moveTo>
                  <a:lnTo>
                    <a:pt x="2639564" y="521207"/>
                  </a:lnTo>
                </a:path>
                <a:path w="3352800" h="640079">
                  <a:moveTo>
                    <a:pt x="2676140" y="521207"/>
                  </a:moveTo>
                  <a:lnTo>
                    <a:pt x="2682236" y="521207"/>
                  </a:lnTo>
                </a:path>
                <a:path w="3352800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52800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52800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52800" h="640079">
                  <a:moveTo>
                    <a:pt x="2907788" y="521207"/>
                  </a:moveTo>
                  <a:lnTo>
                    <a:pt x="2932172" y="521207"/>
                  </a:lnTo>
                </a:path>
                <a:path w="3352800" h="640079">
                  <a:moveTo>
                    <a:pt x="3011420" y="521207"/>
                  </a:moveTo>
                  <a:lnTo>
                    <a:pt x="3017516" y="521207"/>
                  </a:lnTo>
                </a:path>
                <a:path w="3352800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52800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52800" h="640079">
                  <a:moveTo>
                    <a:pt x="3194300" y="521207"/>
                  </a:moveTo>
                  <a:lnTo>
                    <a:pt x="3218684" y="521207"/>
                  </a:lnTo>
                </a:path>
                <a:path w="3352800" h="640079">
                  <a:moveTo>
                    <a:pt x="3243068" y="521207"/>
                  </a:moveTo>
                  <a:lnTo>
                    <a:pt x="3267452" y="521207"/>
                  </a:lnTo>
                </a:path>
                <a:path w="3352800" h="640079">
                  <a:moveTo>
                    <a:pt x="3340604" y="521207"/>
                  </a:moveTo>
                  <a:lnTo>
                    <a:pt x="3352796" y="521207"/>
                  </a:lnTo>
                </a:path>
                <a:path w="3352800" h="640079">
                  <a:moveTo>
                    <a:pt x="73152" y="530351"/>
                  </a:moveTo>
                  <a:lnTo>
                    <a:pt x="97535" y="530351"/>
                  </a:lnTo>
                </a:path>
                <a:path w="3352800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52800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52800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52800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52800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52800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52800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52800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52800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52800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52800" h="640079">
                  <a:moveTo>
                    <a:pt x="713232" y="530351"/>
                  </a:moveTo>
                  <a:lnTo>
                    <a:pt x="737615" y="530351"/>
                  </a:lnTo>
                </a:path>
                <a:path w="3352800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52800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52800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52800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52800" h="640079">
                  <a:moveTo>
                    <a:pt x="1048512" y="530351"/>
                  </a:moveTo>
                  <a:lnTo>
                    <a:pt x="1072895" y="530351"/>
                  </a:lnTo>
                </a:path>
                <a:path w="3352800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52800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52800" h="640079">
                  <a:moveTo>
                    <a:pt x="1335020" y="530351"/>
                  </a:moveTo>
                  <a:lnTo>
                    <a:pt x="1341116" y="530351"/>
                  </a:lnTo>
                </a:path>
                <a:path w="3352800" h="640079">
                  <a:moveTo>
                    <a:pt x="1383788" y="530351"/>
                  </a:moveTo>
                  <a:lnTo>
                    <a:pt x="1402076" y="530351"/>
                  </a:lnTo>
                </a:path>
                <a:path w="3352800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52800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52800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52800" h="640079">
                  <a:moveTo>
                    <a:pt x="1670300" y="530351"/>
                  </a:moveTo>
                  <a:lnTo>
                    <a:pt x="1676396" y="530351"/>
                  </a:lnTo>
                </a:path>
                <a:path w="3352800" h="640079">
                  <a:moveTo>
                    <a:pt x="1719068" y="530351"/>
                  </a:moveTo>
                  <a:lnTo>
                    <a:pt x="1737356" y="530351"/>
                  </a:lnTo>
                </a:path>
                <a:path w="3352800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52800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52800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52800" h="640079">
                  <a:moveTo>
                    <a:pt x="2005580" y="530351"/>
                  </a:moveTo>
                  <a:lnTo>
                    <a:pt x="2011676" y="530351"/>
                  </a:lnTo>
                </a:path>
                <a:path w="3352800" h="640079">
                  <a:moveTo>
                    <a:pt x="2054348" y="530351"/>
                  </a:moveTo>
                  <a:lnTo>
                    <a:pt x="2072636" y="530351"/>
                  </a:lnTo>
                </a:path>
                <a:path w="3352800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52800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52800" h="640079">
                  <a:moveTo>
                    <a:pt x="2340860" y="530351"/>
                  </a:moveTo>
                  <a:lnTo>
                    <a:pt x="2346956" y="530351"/>
                  </a:lnTo>
                </a:path>
                <a:path w="3352800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52800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52800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52800" h="640079">
                  <a:moveTo>
                    <a:pt x="2566412" y="530351"/>
                  </a:moveTo>
                  <a:lnTo>
                    <a:pt x="2590796" y="530351"/>
                  </a:lnTo>
                </a:path>
                <a:path w="3352800" h="640079">
                  <a:moveTo>
                    <a:pt x="2609084" y="530351"/>
                  </a:moveTo>
                  <a:lnTo>
                    <a:pt x="2633468" y="530351"/>
                  </a:lnTo>
                </a:path>
                <a:path w="3352800" h="640079">
                  <a:moveTo>
                    <a:pt x="2676140" y="530351"/>
                  </a:moveTo>
                  <a:lnTo>
                    <a:pt x="2682236" y="530351"/>
                  </a:lnTo>
                </a:path>
                <a:path w="3352800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52800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52800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52800" h="640079">
                  <a:moveTo>
                    <a:pt x="2901692" y="530351"/>
                  </a:moveTo>
                  <a:lnTo>
                    <a:pt x="2926076" y="530351"/>
                  </a:lnTo>
                </a:path>
                <a:path w="3352800" h="640079">
                  <a:moveTo>
                    <a:pt x="3011420" y="530351"/>
                  </a:moveTo>
                  <a:lnTo>
                    <a:pt x="3017516" y="530351"/>
                  </a:lnTo>
                </a:path>
                <a:path w="3352800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52800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52800" h="640079">
                  <a:moveTo>
                    <a:pt x="3188204" y="530351"/>
                  </a:moveTo>
                  <a:lnTo>
                    <a:pt x="3218684" y="530351"/>
                  </a:lnTo>
                </a:path>
                <a:path w="3352800" h="640079">
                  <a:moveTo>
                    <a:pt x="3236972" y="530351"/>
                  </a:moveTo>
                  <a:lnTo>
                    <a:pt x="3261356" y="530351"/>
                  </a:lnTo>
                </a:path>
                <a:path w="3352800" h="640079">
                  <a:moveTo>
                    <a:pt x="3340604" y="530351"/>
                  </a:moveTo>
                  <a:lnTo>
                    <a:pt x="3346700" y="530351"/>
                  </a:lnTo>
                </a:path>
                <a:path w="3352800" h="640079">
                  <a:moveTo>
                    <a:pt x="73152" y="539495"/>
                  </a:moveTo>
                  <a:lnTo>
                    <a:pt x="97535" y="539495"/>
                  </a:lnTo>
                </a:path>
                <a:path w="3352800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52800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52800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52800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52800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52800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52800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52800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52800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52800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52800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52800" h="640079">
                  <a:moveTo>
                    <a:pt x="1048512" y="539495"/>
                  </a:moveTo>
                  <a:lnTo>
                    <a:pt x="1115568" y="539495"/>
                  </a:lnTo>
                </a:path>
                <a:path w="3352800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52800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52800" h="640079">
                  <a:moveTo>
                    <a:pt x="1335020" y="539495"/>
                  </a:moveTo>
                  <a:lnTo>
                    <a:pt x="1341116" y="539495"/>
                  </a:lnTo>
                </a:path>
                <a:path w="3352800" h="640079">
                  <a:moveTo>
                    <a:pt x="1383788" y="539495"/>
                  </a:moveTo>
                  <a:lnTo>
                    <a:pt x="1450844" y="539495"/>
                  </a:lnTo>
                </a:path>
                <a:path w="3352800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52800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52800" h="640079">
                  <a:moveTo>
                    <a:pt x="1670300" y="539495"/>
                  </a:moveTo>
                  <a:lnTo>
                    <a:pt x="1676396" y="539495"/>
                  </a:lnTo>
                </a:path>
                <a:path w="3352800" h="640079">
                  <a:moveTo>
                    <a:pt x="1719068" y="539495"/>
                  </a:moveTo>
                  <a:lnTo>
                    <a:pt x="1786124" y="539495"/>
                  </a:lnTo>
                </a:path>
                <a:path w="3352800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52800" h="640079">
                  <a:moveTo>
                    <a:pt x="1895852" y="539495"/>
                  </a:moveTo>
                  <a:lnTo>
                    <a:pt x="1969004" y="539495"/>
                  </a:lnTo>
                </a:path>
                <a:path w="3352800" h="640079">
                  <a:moveTo>
                    <a:pt x="2005580" y="539495"/>
                  </a:moveTo>
                  <a:lnTo>
                    <a:pt x="2011676" y="539495"/>
                  </a:lnTo>
                </a:path>
                <a:path w="3352800" h="640079">
                  <a:moveTo>
                    <a:pt x="2054348" y="539495"/>
                  </a:moveTo>
                  <a:lnTo>
                    <a:pt x="2121404" y="539495"/>
                  </a:lnTo>
                </a:path>
                <a:path w="3352800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52800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52800" h="640079">
                  <a:moveTo>
                    <a:pt x="2340860" y="539495"/>
                  </a:moveTo>
                  <a:lnTo>
                    <a:pt x="2346956" y="539495"/>
                  </a:lnTo>
                </a:path>
                <a:path w="3352800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52800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52800" h="640079">
                  <a:moveTo>
                    <a:pt x="2566412" y="539495"/>
                  </a:moveTo>
                  <a:lnTo>
                    <a:pt x="2633468" y="539495"/>
                  </a:lnTo>
                </a:path>
                <a:path w="3352800" h="640079">
                  <a:moveTo>
                    <a:pt x="2676140" y="539495"/>
                  </a:moveTo>
                  <a:lnTo>
                    <a:pt x="2682236" y="539495"/>
                  </a:lnTo>
                </a:path>
                <a:path w="3352800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52800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52800" h="640079">
                  <a:moveTo>
                    <a:pt x="2901692" y="539495"/>
                  </a:moveTo>
                  <a:lnTo>
                    <a:pt x="2974844" y="539495"/>
                  </a:lnTo>
                </a:path>
                <a:path w="3352800" h="640079">
                  <a:moveTo>
                    <a:pt x="3011420" y="539495"/>
                  </a:moveTo>
                  <a:lnTo>
                    <a:pt x="3017516" y="539495"/>
                  </a:lnTo>
                </a:path>
                <a:path w="3352800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52800" h="640079">
                  <a:moveTo>
                    <a:pt x="3145532" y="539495"/>
                  </a:moveTo>
                  <a:lnTo>
                    <a:pt x="3212588" y="539495"/>
                  </a:lnTo>
                </a:path>
                <a:path w="3352800" h="640079">
                  <a:moveTo>
                    <a:pt x="3236972" y="539495"/>
                  </a:moveTo>
                  <a:lnTo>
                    <a:pt x="3310124" y="539495"/>
                  </a:lnTo>
                </a:path>
                <a:path w="3352800" h="640079">
                  <a:moveTo>
                    <a:pt x="3340604" y="539495"/>
                  </a:moveTo>
                  <a:lnTo>
                    <a:pt x="3346700" y="539495"/>
                  </a:lnTo>
                </a:path>
                <a:path w="3352800" h="640079">
                  <a:moveTo>
                    <a:pt x="73152" y="548639"/>
                  </a:moveTo>
                  <a:lnTo>
                    <a:pt x="97535" y="548639"/>
                  </a:lnTo>
                </a:path>
                <a:path w="3352800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52800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52800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52800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52800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52800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52800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52800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52800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52800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52800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52800" h="640079">
                  <a:moveTo>
                    <a:pt x="1042416" y="548639"/>
                  </a:moveTo>
                  <a:lnTo>
                    <a:pt x="1115568" y="548639"/>
                  </a:lnTo>
                </a:path>
                <a:path w="3352800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52800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52800" h="640079">
                  <a:moveTo>
                    <a:pt x="1335020" y="548639"/>
                  </a:moveTo>
                  <a:lnTo>
                    <a:pt x="1341116" y="548639"/>
                  </a:lnTo>
                </a:path>
                <a:path w="3352800" h="640079">
                  <a:moveTo>
                    <a:pt x="1377692" y="548639"/>
                  </a:moveTo>
                  <a:lnTo>
                    <a:pt x="1450844" y="548639"/>
                  </a:lnTo>
                </a:path>
                <a:path w="3352800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52800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52800" h="640079">
                  <a:moveTo>
                    <a:pt x="1670300" y="548639"/>
                  </a:moveTo>
                  <a:lnTo>
                    <a:pt x="1676396" y="548639"/>
                  </a:lnTo>
                </a:path>
                <a:path w="3352800" h="640079">
                  <a:moveTo>
                    <a:pt x="1712972" y="548639"/>
                  </a:moveTo>
                  <a:lnTo>
                    <a:pt x="1786124" y="548639"/>
                  </a:lnTo>
                </a:path>
                <a:path w="3352800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52800" h="640079">
                  <a:moveTo>
                    <a:pt x="1889756" y="548639"/>
                  </a:moveTo>
                  <a:lnTo>
                    <a:pt x="1969004" y="548639"/>
                  </a:lnTo>
                </a:path>
                <a:path w="3352800" h="640079">
                  <a:moveTo>
                    <a:pt x="2005580" y="548639"/>
                  </a:moveTo>
                  <a:lnTo>
                    <a:pt x="2011676" y="548639"/>
                  </a:lnTo>
                </a:path>
                <a:path w="3352800" h="640079">
                  <a:moveTo>
                    <a:pt x="2048252" y="548639"/>
                  </a:moveTo>
                  <a:lnTo>
                    <a:pt x="2121404" y="548639"/>
                  </a:lnTo>
                </a:path>
                <a:path w="3352800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52800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52800" h="640079">
                  <a:moveTo>
                    <a:pt x="2340860" y="548639"/>
                  </a:moveTo>
                  <a:lnTo>
                    <a:pt x="2346956" y="548639"/>
                  </a:lnTo>
                </a:path>
                <a:path w="3352800" h="640079">
                  <a:moveTo>
                    <a:pt x="2383532" y="548639"/>
                  </a:moveTo>
                  <a:lnTo>
                    <a:pt x="2456684" y="548639"/>
                  </a:lnTo>
                </a:path>
                <a:path w="3352800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52800" h="640079">
                  <a:moveTo>
                    <a:pt x="2572508" y="548639"/>
                  </a:moveTo>
                  <a:lnTo>
                    <a:pt x="2627372" y="548639"/>
                  </a:lnTo>
                </a:path>
                <a:path w="3352800" h="640079">
                  <a:moveTo>
                    <a:pt x="2676140" y="548639"/>
                  </a:moveTo>
                  <a:lnTo>
                    <a:pt x="2682236" y="548639"/>
                  </a:lnTo>
                </a:path>
                <a:path w="3352800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52800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52800" h="640079">
                  <a:moveTo>
                    <a:pt x="2895596" y="548639"/>
                  </a:moveTo>
                  <a:lnTo>
                    <a:pt x="2974844" y="548639"/>
                  </a:lnTo>
                </a:path>
                <a:path w="3352800" h="640079">
                  <a:moveTo>
                    <a:pt x="3011420" y="548639"/>
                  </a:moveTo>
                  <a:lnTo>
                    <a:pt x="3017516" y="548639"/>
                  </a:lnTo>
                </a:path>
                <a:path w="3352800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52800" h="640079">
                  <a:moveTo>
                    <a:pt x="3151628" y="548639"/>
                  </a:moveTo>
                  <a:lnTo>
                    <a:pt x="3206492" y="548639"/>
                  </a:lnTo>
                </a:path>
                <a:path w="3352800" h="640079">
                  <a:moveTo>
                    <a:pt x="3230876" y="548639"/>
                  </a:moveTo>
                  <a:lnTo>
                    <a:pt x="3310124" y="548639"/>
                  </a:lnTo>
                </a:path>
                <a:path w="3352800" h="640079">
                  <a:moveTo>
                    <a:pt x="3340604" y="548639"/>
                  </a:moveTo>
                  <a:lnTo>
                    <a:pt x="3346700" y="548639"/>
                  </a:lnTo>
                </a:path>
                <a:path w="3352800" h="640079">
                  <a:moveTo>
                    <a:pt x="73152" y="557783"/>
                  </a:moveTo>
                  <a:lnTo>
                    <a:pt x="97535" y="557783"/>
                  </a:lnTo>
                </a:path>
                <a:path w="3352800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52800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52800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52800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52800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52800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52800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52800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52800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52800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52800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52800" h="640079">
                  <a:moveTo>
                    <a:pt x="1042416" y="557783"/>
                  </a:moveTo>
                  <a:lnTo>
                    <a:pt x="1115568" y="557783"/>
                  </a:lnTo>
                </a:path>
                <a:path w="3352800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52800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52800" h="640079">
                  <a:moveTo>
                    <a:pt x="1335020" y="557783"/>
                  </a:moveTo>
                  <a:lnTo>
                    <a:pt x="1341116" y="557783"/>
                  </a:lnTo>
                </a:path>
                <a:path w="3352800" h="640079">
                  <a:moveTo>
                    <a:pt x="1377692" y="557783"/>
                  </a:moveTo>
                  <a:lnTo>
                    <a:pt x="1450844" y="557783"/>
                  </a:lnTo>
                </a:path>
                <a:path w="3352800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52800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52800" h="640079">
                  <a:moveTo>
                    <a:pt x="1670300" y="557783"/>
                  </a:moveTo>
                  <a:lnTo>
                    <a:pt x="1676396" y="557783"/>
                  </a:lnTo>
                </a:path>
                <a:path w="3352800" h="640079">
                  <a:moveTo>
                    <a:pt x="1712972" y="557783"/>
                  </a:moveTo>
                  <a:lnTo>
                    <a:pt x="1786124" y="557783"/>
                  </a:lnTo>
                </a:path>
                <a:path w="3352800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52800" h="640079">
                  <a:moveTo>
                    <a:pt x="1889756" y="557783"/>
                  </a:moveTo>
                  <a:lnTo>
                    <a:pt x="1969004" y="557783"/>
                  </a:lnTo>
                </a:path>
                <a:path w="3352800" h="640079">
                  <a:moveTo>
                    <a:pt x="2005580" y="557783"/>
                  </a:moveTo>
                  <a:lnTo>
                    <a:pt x="2011676" y="557783"/>
                  </a:lnTo>
                </a:path>
                <a:path w="3352800" h="640079">
                  <a:moveTo>
                    <a:pt x="2048252" y="557783"/>
                  </a:moveTo>
                  <a:lnTo>
                    <a:pt x="2121404" y="557783"/>
                  </a:lnTo>
                </a:path>
                <a:path w="3352800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52800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52800" h="640079">
                  <a:moveTo>
                    <a:pt x="2340860" y="557783"/>
                  </a:moveTo>
                  <a:lnTo>
                    <a:pt x="2346956" y="557783"/>
                  </a:lnTo>
                </a:path>
                <a:path w="3352800" h="640079">
                  <a:moveTo>
                    <a:pt x="2383532" y="557783"/>
                  </a:moveTo>
                  <a:lnTo>
                    <a:pt x="2456684" y="557783"/>
                  </a:lnTo>
                </a:path>
                <a:path w="3352800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52800" h="640079">
                  <a:moveTo>
                    <a:pt x="2584700" y="557783"/>
                  </a:moveTo>
                  <a:lnTo>
                    <a:pt x="2615180" y="557783"/>
                  </a:lnTo>
                </a:path>
                <a:path w="3352800" h="640079">
                  <a:moveTo>
                    <a:pt x="2676140" y="557783"/>
                  </a:moveTo>
                  <a:lnTo>
                    <a:pt x="2682236" y="557783"/>
                  </a:lnTo>
                </a:path>
                <a:path w="3352800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52800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52800" h="640079">
                  <a:moveTo>
                    <a:pt x="2895596" y="557783"/>
                  </a:moveTo>
                  <a:lnTo>
                    <a:pt x="2974844" y="557783"/>
                  </a:lnTo>
                </a:path>
                <a:path w="3352800" h="640079">
                  <a:moveTo>
                    <a:pt x="3011420" y="557783"/>
                  </a:moveTo>
                  <a:lnTo>
                    <a:pt x="3017516" y="557783"/>
                  </a:lnTo>
                </a:path>
                <a:path w="3352800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52800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52800" h="640079">
                  <a:moveTo>
                    <a:pt x="3230876" y="557783"/>
                  </a:moveTo>
                  <a:lnTo>
                    <a:pt x="3310124" y="557783"/>
                  </a:lnTo>
                </a:path>
                <a:path w="3352800" h="640079">
                  <a:moveTo>
                    <a:pt x="3340604" y="557783"/>
                  </a:moveTo>
                  <a:lnTo>
                    <a:pt x="3352796" y="557783"/>
                  </a:lnTo>
                </a:path>
                <a:path w="3352800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52800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52800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52800" h="640079">
                  <a:moveTo>
                    <a:pt x="1335020" y="566927"/>
                  </a:moveTo>
                  <a:lnTo>
                    <a:pt x="1341116" y="566927"/>
                  </a:lnTo>
                </a:path>
                <a:path w="3352800" h="640079">
                  <a:moveTo>
                    <a:pt x="1670300" y="566927"/>
                  </a:moveTo>
                  <a:lnTo>
                    <a:pt x="1676396" y="566927"/>
                  </a:lnTo>
                </a:path>
                <a:path w="3352800" h="640079">
                  <a:moveTo>
                    <a:pt x="2005580" y="566927"/>
                  </a:moveTo>
                  <a:lnTo>
                    <a:pt x="2011676" y="566927"/>
                  </a:lnTo>
                </a:path>
                <a:path w="3352800" h="640079">
                  <a:moveTo>
                    <a:pt x="2340860" y="566927"/>
                  </a:moveTo>
                  <a:lnTo>
                    <a:pt x="2346956" y="566927"/>
                  </a:lnTo>
                </a:path>
                <a:path w="3352800" h="640079">
                  <a:moveTo>
                    <a:pt x="2676140" y="566927"/>
                  </a:moveTo>
                  <a:lnTo>
                    <a:pt x="2682236" y="566927"/>
                  </a:lnTo>
                </a:path>
                <a:path w="3352800" h="640079">
                  <a:moveTo>
                    <a:pt x="3011420" y="566927"/>
                  </a:moveTo>
                  <a:lnTo>
                    <a:pt x="3017516" y="566927"/>
                  </a:lnTo>
                </a:path>
                <a:path w="3352800" h="640079">
                  <a:moveTo>
                    <a:pt x="3340604" y="566927"/>
                  </a:moveTo>
                  <a:lnTo>
                    <a:pt x="3346700" y="566927"/>
                  </a:lnTo>
                </a:path>
                <a:path w="3352800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52800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52800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52800" h="640079">
                  <a:moveTo>
                    <a:pt x="1335020" y="576071"/>
                  </a:moveTo>
                  <a:lnTo>
                    <a:pt x="1341116" y="576071"/>
                  </a:lnTo>
                </a:path>
                <a:path w="3352800" h="640079">
                  <a:moveTo>
                    <a:pt x="1670300" y="576071"/>
                  </a:moveTo>
                  <a:lnTo>
                    <a:pt x="1676396" y="576071"/>
                  </a:lnTo>
                </a:path>
                <a:path w="3352800" h="640079">
                  <a:moveTo>
                    <a:pt x="2005580" y="576071"/>
                  </a:moveTo>
                  <a:lnTo>
                    <a:pt x="2011676" y="576071"/>
                  </a:lnTo>
                </a:path>
                <a:path w="3352800" h="640079">
                  <a:moveTo>
                    <a:pt x="2340860" y="576071"/>
                  </a:moveTo>
                  <a:lnTo>
                    <a:pt x="2346956" y="576071"/>
                  </a:lnTo>
                </a:path>
                <a:path w="3352800" h="640079">
                  <a:moveTo>
                    <a:pt x="2676140" y="576071"/>
                  </a:moveTo>
                  <a:lnTo>
                    <a:pt x="2682236" y="576071"/>
                  </a:lnTo>
                </a:path>
                <a:path w="3352800" h="640079">
                  <a:moveTo>
                    <a:pt x="3011420" y="576071"/>
                  </a:moveTo>
                  <a:lnTo>
                    <a:pt x="3017516" y="576071"/>
                  </a:lnTo>
                </a:path>
                <a:path w="3352800" h="640079">
                  <a:moveTo>
                    <a:pt x="3340604" y="576071"/>
                  </a:moveTo>
                  <a:lnTo>
                    <a:pt x="3346700" y="576071"/>
                  </a:lnTo>
                </a:path>
                <a:path w="3352800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52800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52800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52800" h="640079">
                  <a:moveTo>
                    <a:pt x="1335020" y="585215"/>
                  </a:moveTo>
                  <a:lnTo>
                    <a:pt x="1341116" y="585215"/>
                  </a:lnTo>
                </a:path>
                <a:path w="3352800" h="640079">
                  <a:moveTo>
                    <a:pt x="1670300" y="585215"/>
                  </a:moveTo>
                  <a:lnTo>
                    <a:pt x="1676396" y="585215"/>
                  </a:lnTo>
                </a:path>
                <a:path w="3352800" h="640079">
                  <a:moveTo>
                    <a:pt x="2005580" y="585215"/>
                  </a:moveTo>
                  <a:lnTo>
                    <a:pt x="2011676" y="585215"/>
                  </a:lnTo>
                </a:path>
                <a:path w="3352800" h="640079">
                  <a:moveTo>
                    <a:pt x="2340860" y="585215"/>
                  </a:moveTo>
                  <a:lnTo>
                    <a:pt x="2346956" y="585215"/>
                  </a:lnTo>
                </a:path>
                <a:path w="3352800" h="640079">
                  <a:moveTo>
                    <a:pt x="2676140" y="585215"/>
                  </a:moveTo>
                  <a:lnTo>
                    <a:pt x="2682236" y="585215"/>
                  </a:lnTo>
                </a:path>
                <a:path w="3352800" h="640079">
                  <a:moveTo>
                    <a:pt x="3011420" y="585215"/>
                  </a:moveTo>
                  <a:lnTo>
                    <a:pt x="3017516" y="585215"/>
                  </a:lnTo>
                </a:path>
                <a:path w="3352800" h="640079">
                  <a:moveTo>
                    <a:pt x="3340604" y="585215"/>
                  </a:moveTo>
                  <a:lnTo>
                    <a:pt x="3352796" y="585215"/>
                  </a:lnTo>
                </a:path>
                <a:path w="3352800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52800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52800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52800" h="640079">
                  <a:moveTo>
                    <a:pt x="1335020" y="594359"/>
                  </a:moveTo>
                  <a:lnTo>
                    <a:pt x="1341116" y="594359"/>
                  </a:lnTo>
                </a:path>
                <a:path w="3352800" h="640079">
                  <a:moveTo>
                    <a:pt x="1670300" y="594359"/>
                  </a:moveTo>
                  <a:lnTo>
                    <a:pt x="1676396" y="594359"/>
                  </a:lnTo>
                </a:path>
                <a:path w="3352800" h="640079">
                  <a:moveTo>
                    <a:pt x="2005580" y="594359"/>
                  </a:moveTo>
                  <a:lnTo>
                    <a:pt x="2011676" y="594359"/>
                  </a:lnTo>
                </a:path>
                <a:path w="3352800" h="640079">
                  <a:moveTo>
                    <a:pt x="2340860" y="594359"/>
                  </a:moveTo>
                  <a:lnTo>
                    <a:pt x="2346956" y="594359"/>
                  </a:lnTo>
                </a:path>
                <a:path w="3352800" h="640079">
                  <a:moveTo>
                    <a:pt x="2676140" y="594359"/>
                  </a:moveTo>
                  <a:lnTo>
                    <a:pt x="2682236" y="594359"/>
                  </a:lnTo>
                </a:path>
                <a:path w="3352800" h="640079">
                  <a:moveTo>
                    <a:pt x="3011420" y="594359"/>
                  </a:moveTo>
                  <a:lnTo>
                    <a:pt x="3017516" y="594359"/>
                  </a:lnTo>
                </a:path>
                <a:path w="3352800" h="640079">
                  <a:moveTo>
                    <a:pt x="3340604" y="594359"/>
                  </a:moveTo>
                  <a:lnTo>
                    <a:pt x="3346700" y="594359"/>
                  </a:lnTo>
                </a:path>
                <a:path w="3352800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52800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52800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52800" h="640079">
                  <a:moveTo>
                    <a:pt x="1335020" y="603503"/>
                  </a:moveTo>
                  <a:lnTo>
                    <a:pt x="1341116" y="603503"/>
                  </a:lnTo>
                </a:path>
                <a:path w="3352800" h="640079">
                  <a:moveTo>
                    <a:pt x="1670300" y="603503"/>
                  </a:moveTo>
                  <a:lnTo>
                    <a:pt x="1676396" y="603503"/>
                  </a:lnTo>
                </a:path>
                <a:path w="3352800" h="640079">
                  <a:moveTo>
                    <a:pt x="2005580" y="603503"/>
                  </a:moveTo>
                  <a:lnTo>
                    <a:pt x="2011676" y="603503"/>
                  </a:lnTo>
                </a:path>
                <a:path w="3352800" h="640079">
                  <a:moveTo>
                    <a:pt x="2340860" y="603503"/>
                  </a:moveTo>
                  <a:lnTo>
                    <a:pt x="2346956" y="603503"/>
                  </a:lnTo>
                </a:path>
                <a:path w="3352800" h="640079">
                  <a:moveTo>
                    <a:pt x="2676140" y="603503"/>
                  </a:moveTo>
                  <a:lnTo>
                    <a:pt x="2682236" y="603503"/>
                  </a:lnTo>
                </a:path>
                <a:path w="3352800" h="640079">
                  <a:moveTo>
                    <a:pt x="3011420" y="603503"/>
                  </a:moveTo>
                  <a:lnTo>
                    <a:pt x="3017516" y="603503"/>
                  </a:lnTo>
                </a:path>
                <a:path w="3352800" h="640079">
                  <a:moveTo>
                    <a:pt x="3340604" y="603503"/>
                  </a:moveTo>
                  <a:lnTo>
                    <a:pt x="3346700" y="603503"/>
                  </a:lnTo>
                </a:path>
                <a:path w="3352800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52800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52800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52800" h="640079">
                  <a:moveTo>
                    <a:pt x="1335020" y="612647"/>
                  </a:moveTo>
                  <a:lnTo>
                    <a:pt x="1341116" y="612647"/>
                  </a:lnTo>
                </a:path>
                <a:path w="3352800" h="640079">
                  <a:moveTo>
                    <a:pt x="1670300" y="612647"/>
                  </a:moveTo>
                  <a:lnTo>
                    <a:pt x="1676396" y="612647"/>
                  </a:lnTo>
                </a:path>
                <a:path w="3352800" h="640079">
                  <a:moveTo>
                    <a:pt x="2005580" y="612647"/>
                  </a:moveTo>
                  <a:lnTo>
                    <a:pt x="2011676" y="612647"/>
                  </a:lnTo>
                </a:path>
                <a:path w="3352800" h="640079">
                  <a:moveTo>
                    <a:pt x="2340860" y="612647"/>
                  </a:moveTo>
                  <a:lnTo>
                    <a:pt x="2346956" y="612647"/>
                  </a:lnTo>
                </a:path>
                <a:path w="3352800" h="640079">
                  <a:moveTo>
                    <a:pt x="2676140" y="612647"/>
                  </a:moveTo>
                  <a:lnTo>
                    <a:pt x="2682236" y="612647"/>
                  </a:lnTo>
                </a:path>
                <a:path w="3352800" h="640079">
                  <a:moveTo>
                    <a:pt x="3011420" y="612647"/>
                  </a:moveTo>
                  <a:lnTo>
                    <a:pt x="3017516" y="612647"/>
                  </a:lnTo>
                </a:path>
                <a:path w="3352800" h="640079">
                  <a:moveTo>
                    <a:pt x="3340604" y="612647"/>
                  </a:moveTo>
                  <a:lnTo>
                    <a:pt x="3346700" y="612647"/>
                  </a:lnTo>
                </a:path>
                <a:path w="3352800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52800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52800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52800" h="640079">
                  <a:moveTo>
                    <a:pt x="1335020" y="621791"/>
                  </a:moveTo>
                  <a:lnTo>
                    <a:pt x="1341116" y="621791"/>
                  </a:lnTo>
                </a:path>
                <a:path w="3352800" h="640079">
                  <a:moveTo>
                    <a:pt x="1670300" y="621791"/>
                  </a:moveTo>
                  <a:lnTo>
                    <a:pt x="1676396" y="621791"/>
                  </a:lnTo>
                </a:path>
                <a:path w="3352800" h="640079">
                  <a:moveTo>
                    <a:pt x="2005580" y="621791"/>
                  </a:moveTo>
                  <a:lnTo>
                    <a:pt x="2011676" y="621791"/>
                  </a:lnTo>
                </a:path>
                <a:path w="3352800" h="640079">
                  <a:moveTo>
                    <a:pt x="2340860" y="621791"/>
                  </a:moveTo>
                  <a:lnTo>
                    <a:pt x="2346956" y="621791"/>
                  </a:lnTo>
                </a:path>
                <a:path w="3352800" h="640079">
                  <a:moveTo>
                    <a:pt x="2676140" y="621791"/>
                  </a:moveTo>
                  <a:lnTo>
                    <a:pt x="2682236" y="621791"/>
                  </a:lnTo>
                </a:path>
                <a:path w="3352800" h="640079">
                  <a:moveTo>
                    <a:pt x="3011420" y="621791"/>
                  </a:moveTo>
                  <a:lnTo>
                    <a:pt x="3017516" y="621791"/>
                  </a:lnTo>
                </a:path>
                <a:path w="3352800" h="640079">
                  <a:moveTo>
                    <a:pt x="3340604" y="621791"/>
                  </a:moveTo>
                  <a:lnTo>
                    <a:pt x="3352796" y="621791"/>
                  </a:lnTo>
                </a:path>
                <a:path w="3352800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52800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52800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52800" h="640079">
                  <a:moveTo>
                    <a:pt x="1335020" y="630936"/>
                  </a:moveTo>
                  <a:lnTo>
                    <a:pt x="1341116" y="630936"/>
                  </a:lnTo>
                </a:path>
                <a:path w="3352800" h="640079">
                  <a:moveTo>
                    <a:pt x="1670300" y="630936"/>
                  </a:moveTo>
                  <a:lnTo>
                    <a:pt x="1676396" y="630936"/>
                  </a:lnTo>
                </a:path>
                <a:path w="3352800" h="640079">
                  <a:moveTo>
                    <a:pt x="2005580" y="630936"/>
                  </a:moveTo>
                  <a:lnTo>
                    <a:pt x="2011676" y="630936"/>
                  </a:lnTo>
                </a:path>
                <a:path w="3352800" h="640079">
                  <a:moveTo>
                    <a:pt x="2340860" y="630936"/>
                  </a:moveTo>
                  <a:lnTo>
                    <a:pt x="2346956" y="630936"/>
                  </a:lnTo>
                </a:path>
                <a:path w="3352800" h="640079">
                  <a:moveTo>
                    <a:pt x="2676140" y="630936"/>
                  </a:moveTo>
                  <a:lnTo>
                    <a:pt x="2682236" y="630936"/>
                  </a:lnTo>
                </a:path>
                <a:path w="3352800" h="640079">
                  <a:moveTo>
                    <a:pt x="3011420" y="630936"/>
                  </a:moveTo>
                  <a:lnTo>
                    <a:pt x="3017516" y="630936"/>
                  </a:lnTo>
                </a:path>
                <a:path w="3352800" h="640079">
                  <a:moveTo>
                    <a:pt x="3340604" y="630936"/>
                  </a:moveTo>
                  <a:lnTo>
                    <a:pt x="3346700" y="630936"/>
                  </a:lnTo>
                </a:path>
                <a:path w="3352800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52800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52800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52800" h="640079">
                  <a:moveTo>
                    <a:pt x="1335020" y="640079"/>
                  </a:moveTo>
                  <a:lnTo>
                    <a:pt x="1341116" y="640079"/>
                  </a:lnTo>
                </a:path>
                <a:path w="3352800" h="640079">
                  <a:moveTo>
                    <a:pt x="1670300" y="640079"/>
                  </a:moveTo>
                  <a:lnTo>
                    <a:pt x="1676396" y="640079"/>
                  </a:lnTo>
                </a:path>
                <a:path w="3352800" h="640079">
                  <a:moveTo>
                    <a:pt x="2005580" y="640079"/>
                  </a:moveTo>
                  <a:lnTo>
                    <a:pt x="2011676" y="640079"/>
                  </a:lnTo>
                </a:path>
                <a:path w="3352800" h="640079">
                  <a:moveTo>
                    <a:pt x="2340860" y="640079"/>
                  </a:moveTo>
                  <a:lnTo>
                    <a:pt x="2346956" y="640079"/>
                  </a:lnTo>
                </a:path>
                <a:path w="3352800" h="640079">
                  <a:moveTo>
                    <a:pt x="2676140" y="640079"/>
                  </a:moveTo>
                  <a:lnTo>
                    <a:pt x="2682236" y="640079"/>
                  </a:lnTo>
                </a:path>
                <a:path w="3352800" h="640079">
                  <a:moveTo>
                    <a:pt x="3011420" y="640079"/>
                  </a:moveTo>
                  <a:lnTo>
                    <a:pt x="3017516" y="640079"/>
                  </a:lnTo>
                </a:path>
                <a:path w="3352800" h="640079">
                  <a:moveTo>
                    <a:pt x="3340604" y="640079"/>
                  </a:moveTo>
                  <a:lnTo>
                    <a:pt x="3346700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4317" y="4475988"/>
              <a:ext cx="3340735" cy="0"/>
            </a:xfrm>
            <a:custGeom>
              <a:avLst/>
              <a:gdLst/>
              <a:ahLst/>
              <a:cxnLst/>
              <a:rect l="l" t="t" r="r" b="b"/>
              <a:pathLst>
                <a:path w="3340735">
                  <a:moveTo>
                    <a:pt x="0" y="0"/>
                  </a:moveTo>
                  <a:lnTo>
                    <a:pt x="33406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3501" y="4485132"/>
              <a:ext cx="2688590" cy="0"/>
            </a:xfrm>
            <a:custGeom>
              <a:avLst/>
              <a:gdLst/>
              <a:ahLst/>
              <a:cxnLst/>
              <a:rect l="l" t="t" r="r" b="b"/>
              <a:pathLst>
                <a:path w="2688590">
                  <a:moveTo>
                    <a:pt x="0" y="0"/>
                  </a:moveTo>
                  <a:lnTo>
                    <a:pt x="6095" y="0"/>
                  </a:lnTo>
                </a:path>
                <a:path w="2688590">
                  <a:moveTo>
                    <a:pt x="335279" y="0"/>
                  </a:moveTo>
                  <a:lnTo>
                    <a:pt x="341375" y="0"/>
                  </a:lnTo>
                </a:path>
                <a:path w="2688590">
                  <a:moveTo>
                    <a:pt x="670559" y="0"/>
                  </a:moveTo>
                  <a:lnTo>
                    <a:pt x="676655" y="0"/>
                  </a:lnTo>
                </a:path>
                <a:path w="2688590">
                  <a:moveTo>
                    <a:pt x="1005836" y="0"/>
                  </a:moveTo>
                  <a:lnTo>
                    <a:pt x="1011932" y="0"/>
                  </a:lnTo>
                </a:path>
                <a:path w="2688590">
                  <a:moveTo>
                    <a:pt x="1341116" y="0"/>
                  </a:moveTo>
                  <a:lnTo>
                    <a:pt x="1347212" y="0"/>
                  </a:lnTo>
                </a:path>
                <a:path w="2688590">
                  <a:moveTo>
                    <a:pt x="1676396" y="0"/>
                  </a:moveTo>
                  <a:lnTo>
                    <a:pt x="1682492" y="0"/>
                  </a:lnTo>
                </a:path>
                <a:path w="2688590">
                  <a:moveTo>
                    <a:pt x="2011676" y="0"/>
                  </a:moveTo>
                  <a:lnTo>
                    <a:pt x="2017772" y="0"/>
                  </a:lnTo>
                </a:path>
                <a:path w="2688590">
                  <a:moveTo>
                    <a:pt x="2346956" y="0"/>
                  </a:moveTo>
                  <a:lnTo>
                    <a:pt x="2353052" y="0"/>
                  </a:lnTo>
                </a:path>
                <a:path w="2688590">
                  <a:moveTo>
                    <a:pt x="2682236" y="0"/>
                  </a:moveTo>
                  <a:lnTo>
                    <a:pt x="26883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1018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6989" y="449427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86512" y="0"/>
                  </a:moveTo>
                  <a:lnTo>
                    <a:pt x="292607" y="0"/>
                  </a:lnTo>
                </a:path>
                <a:path w="3267710" h="302260">
                  <a:moveTo>
                    <a:pt x="621791" y="0"/>
                  </a:moveTo>
                  <a:lnTo>
                    <a:pt x="627887" y="0"/>
                  </a:lnTo>
                </a:path>
                <a:path w="3267710" h="302260">
                  <a:moveTo>
                    <a:pt x="957071" y="0"/>
                  </a:moveTo>
                  <a:lnTo>
                    <a:pt x="963167" y="0"/>
                  </a:lnTo>
                </a:path>
                <a:path w="3267710" h="302260">
                  <a:moveTo>
                    <a:pt x="1292348" y="0"/>
                  </a:moveTo>
                  <a:lnTo>
                    <a:pt x="1298444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771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771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7710" h="302260">
                  <a:moveTo>
                    <a:pt x="1292348" y="9143"/>
                  </a:moveTo>
                  <a:lnTo>
                    <a:pt x="1298444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302260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771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771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7710" h="302260">
                  <a:moveTo>
                    <a:pt x="1292348" y="27431"/>
                  </a:moveTo>
                  <a:lnTo>
                    <a:pt x="1298444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302260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771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771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7710" h="302260">
                  <a:moveTo>
                    <a:pt x="1292348" y="45719"/>
                  </a:moveTo>
                  <a:lnTo>
                    <a:pt x="1298444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302260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36575" y="64007"/>
                  </a:moveTo>
                  <a:lnTo>
                    <a:pt x="54864" y="64007"/>
                  </a:lnTo>
                </a:path>
                <a:path w="326771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771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771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7710" h="302260">
                  <a:moveTo>
                    <a:pt x="371856" y="64007"/>
                  </a:moveTo>
                  <a:lnTo>
                    <a:pt x="384047" y="64007"/>
                  </a:lnTo>
                </a:path>
                <a:path w="326771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771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771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7710" h="302260">
                  <a:moveTo>
                    <a:pt x="707135" y="64007"/>
                  </a:moveTo>
                  <a:lnTo>
                    <a:pt x="719327" y="64007"/>
                  </a:lnTo>
                </a:path>
                <a:path w="326771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771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771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7710" h="302260">
                  <a:moveTo>
                    <a:pt x="1024127" y="64007"/>
                  </a:moveTo>
                  <a:lnTo>
                    <a:pt x="1054608" y="64007"/>
                  </a:lnTo>
                </a:path>
                <a:path w="326771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771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7710" h="302260">
                  <a:moveTo>
                    <a:pt x="1292348" y="64007"/>
                  </a:moveTo>
                  <a:lnTo>
                    <a:pt x="1298444" y="64007"/>
                  </a:lnTo>
                </a:path>
                <a:path w="3267710" h="302260">
                  <a:moveTo>
                    <a:pt x="1359404" y="64007"/>
                  </a:moveTo>
                  <a:lnTo>
                    <a:pt x="1389884" y="64007"/>
                  </a:lnTo>
                </a:path>
                <a:path w="326771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771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771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771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771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7710" h="302260">
                  <a:moveTo>
                    <a:pt x="2182364" y="64007"/>
                  </a:moveTo>
                  <a:lnTo>
                    <a:pt x="2261612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771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7710" h="302260">
                  <a:moveTo>
                    <a:pt x="2560316" y="64007"/>
                  </a:moveTo>
                  <a:lnTo>
                    <a:pt x="257860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771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7710" h="302260">
                  <a:moveTo>
                    <a:pt x="2895596" y="64007"/>
                  </a:moveTo>
                  <a:lnTo>
                    <a:pt x="2919980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771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7710" h="302260">
                  <a:moveTo>
                    <a:pt x="3206492" y="64007"/>
                  </a:moveTo>
                  <a:lnTo>
                    <a:pt x="3249164" y="64007"/>
                  </a:lnTo>
                </a:path>
                <a:path w="3267710" h="302260">
                  <a:moveTo>
                    <a:pt x="30480" y="73151"/>
                  </a:moveTo>
                  <a:lnTo>
                    <a:pt x="54863" y="73151"/>
                  </a:lnTo>
                </a:path>
                <a:path w="326771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771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771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302260">
                  <a:moveTo>
                    <a:pt x="365759" y="73151"/>
                  </a:moveTo>
                  <a:lnTo>
                    <a:pt x="384048" y="73151"/>
                  </a:lnTo>
                </a:path>
                <a:path w="326771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771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771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302260">
                  <a:moveTo>
                    <a:pt x="701039" y="73151"/>
                  </a:moveTo>
                  <a:lnTo>
                    <a:pt x="719328" y="73151"/>
                  </a:lnTo>
                </a:path>
                <a:path w="326771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771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771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302260">
                  <a:moveTo>
                    <a:pt x="1011935" y="73151"/>
                  </a:moveTo>
                  <a:lnTo>
                    <a:pt x="1060703" y="73151"/>
                  </a:lnTo>
                </a:path>
                <a:path w="326771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7710" h="302260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302260">
                  <a:moveTo>
                    <a:pt x="1347212" y="73151"/>
                  </a:moveTo>
                  <a:lnTo>
                    <a:pt x="1395980" y="73151"/>
                  </a:lnTo>
                </a:path>
                <a:path w="326771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771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682492" y="73151"/>
                  </a:moveTo>
                  <a:lnTo>
                    <a:pt x="1731260" y="73151"/>
                  </a:lnTo>
                </a:path>
                <a:path w="326771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771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771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302260">
                  <a:moveTo>
                    <a:pt x="2182364" y="73151"/>
                  </a:moveTo>
                  <a:lnTo>
                    <a:pt x="2261612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771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7710" h="302260">
                  <a:moveTo>
                    <a:pt x="2554220" y="73151"/>
                  </a:moveTo>
                  <a:lnTo>
                    <a:pt x="257860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771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7710" h="302260">
                  <a:moveTo>
                    <a:pt x="2895596" y="73151"/>
                  </a:moveTo>
                  <a:lnTo>
                    <a:pt x="2919980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7710" h="302260">
                  <a:moveTo>
                    <a:pt x="3108956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24383" y="82295"/>
                  </a:moveTo>
                  <a:lnTo>
                    <a:pt x="54864" y="82295"/>
                  </a:lnTo>
                </a:path>
                <a:path w="326771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771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771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771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771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771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7710" h="302260">
                  <a:moveTo>
                    <a:pt x="694944" y="82295"/>
                  </a:moveTo>
                  <a:lnTo>
                    <a:pt x="719327" y="82295"/>
                  </a:lnTo>
                </a:path>
                <a:path w="326771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771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771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7710" h="302260">
                  <a:moveTo>
                    <a:pt x="1005839" y="82295"/>
                  </a:moveTo>
                  <a:lnTo>
                    <a:pt x="1066800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771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7710" h="302260">
                  <a:moveTo>
                    <a:pt x="1292348" y="82295"/>
                  </a:moveTo>
                  <a:lnTo>
                    <a:pt x="1298444" y="82295"/>
                  </a:lnTo>
                </a:path>
                <a:path w="3267710" h="302260">
                  <a:moveTo>
                    <a:pt x="1341116" y="82295"/>
                  </a:moveTo>
                  <a:lnTo>
                    <a:pt x="1402076" y="82295"/>
                  </a:lnTo>
                </a:path>
                <a:path w="326771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771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676396" y="82295"/>
                  </a:moveTo>
                  <a:lnTo>
                    <a:pt x="1737356" y="82295"/>
                  </a:lnTo>
                </a:path>
                <a:path w="326771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771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011676" y="82295"/>
                  </a:moveTo>
                  <a:lnTo>
                    <a:pt x="2072636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7710" h="302260">
                  <a:moveTo>
                    <a:pt x="2182364" y="82295"/>
                  </a:moveTo>
                  <a:lnTo>
                    <a:pt x="2261612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771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7710" h="302260">
                  <a:moveTo>
                    <a:pt x="2548124" y="82295"/>
                  </a:moveTo>
                  <a:lnTo>
                    <a:pt x="2578604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7710" h="302260">
                  <a:moveTo>
                    <a:pt x="2889500" y="82295"/>
                  </a:moveTo>
                  <a:lnTo>
                    <a:pt x="291998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7710" h="302260">
                  <a:moveTo>
                    <a:pt x="3102860" y="82295"/>
                  </a:moveTo>
                  <a:lnTo>
                    <a:pt x="3169916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18287" y="91439"/>
                  </a:moveTo>
                  <a:lnTo>
                    <a:pt x="54864" y="91439"/>
                  </a:lnTo>
                </a:path>
                <a:path w="326771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771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771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771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771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771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771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771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302260">
                  <a:moveTo>
                    <a:pt x="688847" y="91439"/>
                  </a:moveTo>
                  <a:lnTo>
                    <a:pt x="719328" y="91439"/>
                  </a:lnTo>
                </a:path>
                <a:path w="326771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771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771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771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771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302260">
                  <a:moveTo>
                    <a:pt x="1005839" y="91439"/>
                  </a:moveTo>
                  <a:lnTo>
                    <a:pt x="1030223" y="91439"/>
                  </a:lnTo>
                </a:path>
                <a:path w="326771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771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7710" h="302260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302260">
                  <a:moveTo>
                    <a:pt x="1341116" y="91439"/>
                  </a:moveTo>
                  <a:lnTo>
                    <a:pt x="1359404" y="91439"/>
                  </a:lnTo>
                </a:path>
                <a:path w="326771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771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771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676396" y="91439"/>
                  </a:moveTo>
                  <a:lnTo>
                    <a:pt x="1694684" y="91439"/>
                  </a:lnTo>
                </a:path>
                <a:path w="326771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771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771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11676" y="91439"/>
                  </a:moveTo>
                  <a:lnTo>
                    <a:pt x="2029964" y="91439"/>
                  </a:lnTo>
                </a:path>
                <a:path w="326771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302260">
                  <a:moveTo>
                    <a:pt x="2231132" y="91439"/>
                  </a:moveTo>
                  <a:lnTo>
                    <a:pt x="226161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771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302260">
                  <a:moveTo>
                    <a:pt x="2542028" y="91439"/>
                  </a:moveTo>
                  <a:lnTo>
                    <a:pt x="2578604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771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7710" h="302260">
                  <a:moveTo>
                    <a:pt x="2883404" y="91439"/>
                  </a:moveTo>
                  <a:lnTo>
                    <a:pt x="291998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771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7710" h="302260">
                  <a:moveTo>
                    <a:pt x="3145532" y="91439"/>
                  </a:moveTo>
                  <a:lnTo>
                    <a:pt x="3176012" y="91439"/>
                  </a:lnTo>
                </a:path>
                <a:path w="3267710" h="302260">
                  <a:moveTo>
                    <a:pt x="3188204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7452" y="91439"/>
                  </a:lnTo>
                </a:path>
                <a:path w="3267710" h="302260">
                  <a:moveTo>
                    <a:pt x="0" y="100583"/>
                  </a:moveTo>
                  <a:lnTo>
                    <a:pt x="54864" y="100583"/>
                  </a:lnTo>
                </a:path>
                <a:path w="326771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771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771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771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771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771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771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771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771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771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771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771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7710" h="302260">
                  <a:moveTo>
                    <a:pt x="999744" y="100583"/>
                  </a:moveTo>
                  <a:lnTo>
                    <a:pt x="1024127" y="100583"/>
                  </a:lnTo>
                </a:path>
                <a:path w="326771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771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771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7710" h="302260">
                  <a:moveTo>
                    <a:pt x="1292348" y="100583"/>
                  </a:moveTo>
                  <a:lnTo>
                    <a:pt x="1298444" y="100583"/>
                  </a:lnTo>
                </a:path>
                <a:path w="3267710" h="302260">
                  <a:moveTo>
                    <a:pt x="1335020" y="100583"/>
                  </a:moveTo>
                  <a:lnTo>
                    <a:pt x="1359404" y="100583"/>
                  </a:lnTo>
                </a:path>
                <a:path w="326771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771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670300" y="100583"/>
                  </a:moveTo>
                  <a:lnTo>
                    <a:pt x="1688588" y="100583"/>
                  </a:lnTo>
                </a:path>
                <a:path w="326771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771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05580" y="100583"/>
                  </a:moveTo>
                  <a:lnTo>
                    <a:pt x="2023868" y="100583"/>
                  </a:lnTo>
                </a:path>
                <a:path w="326771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771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771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25036" y="100583"/>
                  </a:moveTo>
                  <a:lnTo>
                    <a:pt x="2249420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771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771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523740" y="100583"/>
                  </a:moveTo>
                  <a:lnTo>
                    <a:pt x="2578604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7710" h="302260">
                  <a:moveTo>
                    <a:pt x="2877308" y="100583"/>
                  </a:moveTo>
                  <a:lnTo>
                    <a:pt x="2919980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771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7710" h="302260">
                  <a:moveTo>
                    <a:pt x="3151628" y="100583"/>
                  </a:moveTo>
                  <a:lnTo>
                    <a:pt x="3176012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0" y="109727"/>
                  </a:moveTo>
                  <a:lnTo>
                    <a:pt x="24383" y="109727"/>
                  </a:lnTo>
                </a:path>
                <a:path w="3267710" h="302260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771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771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302260">
                  <a:moveTo>
                    <a:pt x="335279" y="109727"/>
                  </a:moveTo>
                  <a:lnTo>
                    <a:pt x="359663" y="109727"/>
                  </a:lnTo>
                </a:path>
                <a:path w="3267710" h="302260">
                  <a:moveTo>
                    <a:pt x="365759" y="109727"/>
                  </a:moveTo>
                  <a:lnTo>
                    <a:pt x="384048" y="109727"/>
                  </a:lnTo>
                </a:path>
                <a:path w="326771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771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302260">
                  <a:moveTo>
                    <a:pt x="670559" y="109727"/>
                  </a:moveTo>
                  <a:lnTo>
                    <a:pt x="694943" y="109727"/>
                  </a:lnTo>
                </a:path>
                <a:path w="3267710" h="302260">
                  <a:moveTo>
                    <a:pt x="701039" y="109727"/>
                  </a:moveTo>
                  <a:lnTo>
                    <a:pt x="719328" y="109727"/>
                  </a:lnTo>
                </a:path>
                <a:path w="326771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771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771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771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771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771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771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771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771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771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218940" y="109727"/>
                  </a:moveTo>
                  <a:lnTo>
                    <a:pt x="2243324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771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23740" y="109727"/>
                  </a:moveTo>
                  <a:lnTo>
                    <a:pt x="2548124" y="109727"/>
                  </a:lnTo>
                </a:path>
                <a:path w="3267710" h="302260">
                  <a:moveTo>
                    <a:pt x="2554220" y="109727"/>
                  </a:moveTo>
                  <a:lnTo>
                    <a:pt x="2578604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771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71212" y="109727"/>
                  </a:moveTo>
                  <a:lnTo>
                    <a:pt x="2889500" y="109727"/>
                  </a:lnTo>
                </a:path>
                <a:path w="3267710" h="302260">
                  <a:moveTo>
                    <a:pt x="2895596" y="109727"/>
                  </a:moveTo>
                  <a:lnTo>
                    <a:pt x="2919980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771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302260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0" y="118871"/>
                  </a:moveTo>
                  <a:lnTo>
                    <a:pt x="18288" y="118871"/>
                  </a:lnTo>
                </a:path>
                <a:path w="3267710" h="302260">
                  <a:moveTo>
                    <a:pt x="30480" y="118871"/>
                  </a:moveTo>
                  <a:lnTo>
                    <a:pt x="54863" y="118871"/>
                  </a:lnTo>
                </a:path>
                <a:path w="326771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771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771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771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771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7710" h="302260">
                  <a:moveTo>
                    <a:pt x="365759" y="118871"/>
                  </a:moveTo>
                  <a:lnTo>
                    <a:pt x="384048" y="118871"/>
                  </a:lnTo>
                </a:path>
                <a:path w="326771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771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771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771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7710" h="302260">
                  <a:moveTo>
                    <a:pt x="670559" y="118871"/>
                  </a:moveTo>
                  <a:lnTo>
                    <a:pt x="688848" y="118871"/>
                  </a:lnTo>
                </a:path>
                <a:path w="3267710" h="302260">
                  <a:moveTo>
                    <a:pt x="701039" y="118871"/>
                  </a:moveTo>
                  <a:lnTo>
                    <a:pt x="719328" y="118871"/>
                  </a:lnTo>
                </a:path>
                <a:path w="326771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771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771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771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771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771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771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771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771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771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7710" h="302260">
                  <a:moveTo>
                    <a:pt x="1292348" y="118871"/>
                  </a:moveTo>
                  <a:lnTo>
                    <a:pt x="1298444" y="118871"/>
                  </a:lnTo>
                </a:path>
                <a:path w="326771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771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771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771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771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7710" h="302260">
                  <a:moveTo>
                    <a:pt x="1627628" y="118871"/>
                  </a:moveTo>
                  <a:lnTo>
                    <a:pt x="1633724" y="118871"/>
                  </a:lnTo>
                </a:path>
                <a:path w="326771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771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771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771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771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7710" h="302260">
                  <a:moveTo>
                    <a:pt x="1962908" y="118871"/>
                  </a:moveTo>
                  <a:lnTo>
                    <a:pt x="1969004" y="118871"/>
                  </a:lnTo>
                </a:path>
                <a:path w="326771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771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771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7710" h="302260">
                  <a:moveTo>
                    <a:pt x="2212844" y="118871"/>
                  </a:moveTo>
                  <a:lnTo>
                    <a:pt x="2243324" y="118871"/>
                  </a:lnTo>
                </a:path>
                <a:path w="3267710" h="302260">
                  <a:moveTo>
                    <a:pt x="2298188" y="118871"/>
                  </a:moveTo>
                  <a:lnTo>
                    <a:pt x="2304284" y="118871"/>
                  </a:lnTo>
                </a:path>
                <a:path w="326771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771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771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771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7710" h="302260">
                  <a:moveTo>
                    <a:pt x="2523740" y="118871"/>
                  </a:moveTo>
                  <a:lnTo>
                    <a:pt x="2542028" y="118871"/>
                  </a:lnTo>
                </a:path>
                <a:path w="3267710" h="302260">
                  <a:moveTo>
                    <a:pt x="2554220" y="118871"/>
                  </a:moveTo>
                  <a:lnTo>
                    <a:pt x="2578604" y="118871"/>
                  </a:lnTo>
                </a:path>
                <a:path w="3267710" h="302260">
                  <a:moveTo>
                    <a:pt x="2633468" y="118871"/>
                  </a:moveTo>
                  <a:lnTo>
                    <a:pt x="2639564" y="118871"/>
                  </a:lnTo>
                </a:path>
                <a:path w="326771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771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771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771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7710" h="302260">
                  <a:moveTo>
                    <a:pt x="2871212" y="118871"/>
                  </a:moveTo>
                  <a:lnTo>
                    <a:pt x="2889500" y="118871"/>
                  </a:lnTo>
                </a:path>
                <a:path w="3267710" h="302260">
                  <a:moveTo>
                    <a:pt x="2895596" y="118871"/>
                  </a:moveTo>
                  <a:lnTo>
                    <a:pt x="2919980" y="118871"/>
                  </a:lnTo>
                </a:path>
                <a:path w="3267710" h="302260">
                  <a:moveTo>
                    <a:pt x="2968748" y="118871"/>
                  </a:moveTo>
                  <a:lnTo>
                    <a:pt x="2974844" y="118871"/>
                  </a:lnTo>
                </a:path>
                <a:path w="326771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771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7710" h="302260">
                  <a:moveTo>
                    <a:pt x="3151628" y="118871"/>
                  </a:moveTo>
                  <a:lnTo>
                    <a:pt x="3176012" y="118871"/>
                  </a:lnTo>
                </a:path>
                <a:path w="3267710" h="302260">
                  <a:moveTo>
                    <a:pt x="3194300" y="118871"/>
                  </a:moveTo>
                  <a:lnTo>
                    <a:pt x="3218684" y="118871"/>
                  </a:lnTo>
                </a:path>
                <a:path w="3267710" h="302260">
                  <a:moveTo>
                    <a:pt x="3236972" y="118871"/>
                  </a:moveTo>
                  <a:lnTo>
                    <a:pt x="3261356" y="118871"/>
                  </a:lnTo>
                </a:path>
                <a:path w="3267710" h="302260">
                  <a:moveTo>
                    <a:pt x="0" y="128015"/>
                  </a:moveTo>
                  <a:lnTo>
                    <a:pt x="6095" y="128015"/>
                  </a:lnTo>
                </a:path>
                <a:path w="3267710" h="302260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771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771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771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7710" h="302260">
                  <a:moveTo>
                    <a:pt x="365759" y="128015"/>
                  </a:moveTo>
                  <a:lnTo>
                    <a:pt x="384048" y="128015"/>
                  </a:lnTo>
                </a:path>
                <a:path w="326771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771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771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302260">
                  <a:moveTo>
                    <a:pt x="670559" y="128015"/>
                  </a:moveTo>
                  <a:lnTo>
                    <a:pt x="676655" y="128015"/>
                  </a:lnTo>
                </a:path>
                <a:path w="3267710" h="302260">
                  <a:moveTo>
                    <a:pt x="701039" y="128015"/>
                  </a:moveTo>
                  <a:lnTo>
                    <a:pt x="719328" y="128015"/>
                  </a:lnTo>
                </a:path>
                <a:path w="326771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771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771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771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771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771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7710" h="302260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771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771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771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771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771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302260">
                  <a:moveTo>
                    <a:pt x="2212844" y="128015"/>
                  </a:moveTo>
                  <a:lnTo>
                    <a:pt x="2237228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771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771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771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7710" h="302260">
                  <a:moveTo>
                    <a:pt x="2554220" y="128015"/>
                  </a:moveTo>
                  <a:lnTo>
                    <a:pt x="257860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771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771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7710" h="302260">
                  <a:moveTo>
                    <a:pt x="2865116" y="128015"/>
                  </a:moveTo>
                  <a:lnTo>
                    <a:pt x="2883404" y="128015"/>
                  </a:lnTo>
                </a:path>
                <a:path w="3267710" h="302260">
                  <a:moveTo>
                    <a:pt x="2895596" y="128015"/>
                  </a:moveTo>
                  <a:lnTo>
                    <a:pt x="2919980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771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302260">
                  <a:moveTo>
                    <a:pt x="3145532" y="128015"/>
                  </a:moveTo>
                  <a:lnTo>
                    <a:pt x="3169916" y="128015"/>
                  </a:lnTo>
                </a:path>
                <a:path w="3267710" h="302260">
                  <a:moveTo>
                    <a:pt x="3200396" y="128015"/>
                  </a:moveTo>
                  <a:lnTo>
                    <a:pt x="3255260" y="128015"/>
                  </a:lnTo>
                </a:path>
                <a:path w="3267710" h="302260">
                  <a:moveTo>
                    <a:pt x="30480" y="137159"/>
                  </a:moveTo>
                  <a:lnTo>
                    <a:pt x="54863" y="137159"/>
                  </a:lnTo>
                </a:path>
                <a:path w="326771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771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771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7710" h="302260">
                  <a:moveTo>
                    <a:pt x="365759" y="137159"/>
                  </a:moveTo>
                  <a:lnTo>
                    <a:pt x="384048" y="137159"/>
                  </a:lnTo>
                </a:path>
                <a:path w="326771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771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771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7710" h="302260">
                  <a:moveTo>
                    <a:pt x="701039" y="137159"/>
                  </a:moveTo>
                  <a:lnTo>
                    <a:pt x="719328" y="137159"/>
                  </a:lnTo>
                </a:path>
                <a:path w="326771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771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771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771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771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771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771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771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771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7710" h="302260">
                  <a:moveTo>
                    <a:pt x="1292348" y="137159"/>
                  </a:moveTo>
                  <a:lnTo>
                    <a:pt x="1298444" y="137159"/>
                  </a:lnTo>
                </a:path>
                <a:path w="326771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771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771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771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7710" h="302260">
                  <a:moveTo>
                    <a:pt x="1627628" y="137159"/>
                  </a:moveTo>
                  <a:lnTo>
                    <a:pt x="1633724" y="137159"/>
                  </a:lnTo>
                </a:path>
                <a:path w="326771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771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771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771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7710" h="302260">
                  <a:moveTo>
                    <a:pt x="1962908" y="137159"/>
                  </a:moveTo>
                  <a:lnTo>
                    <a:pt x="1969004" y="137159"/>
                  </a:lnTo>
                </a:path>
                <a:path w="326771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771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771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7710" h="302260">
                  <a:moveTo>
                    <a:pt x="2206748" y="137159"/>
                  </a:moveTo>
                  <a:lnTo>
                    <a:pt x="2237228" y="137159"/>
                  </a:lnTo>
                </a:path>
                <a:path w="3267710" h="302260">
                  <a:moveTo>
                    <a:pt x="2298188" y="137159"/>
                  </a:moveTo>
                  <a:lnTo>
                    <a:pt x="2304284" y="137159"/>
                  </a:lnTo>
                </a:path>
                <a:path w="326771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771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771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7710" h="302260">
                  <a:moveTo>
                    <a:pt x="2554220" y="137159"/>
                  </a:moveTo>
                  <a:lnTo>
                    <a:pt x="2578604" y="137159"/>
                  </a:lnTo>
                </a:path>
                <a:path w="3267710" h="302260">
                  <a:moveTo>
                    <a:pt x="2633468" y="137159"/>
                  </a:moveTo>
                  <a:lnTo>
                    <a:pt x="2639564" y="137159"/>
                  </a:lnTo>
                </a:path>
                <a:path w="326771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771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7710" h="302260">
                  <a:moveTo>
                    <a:pt x="2859020" y="137159"/>
                  </a:moveTo>
                  <a:lnTo>
                    <a:pt x="2877308" y="137159"/>
                  </a:lnTo>
                </a:path>
                <a:path w="3267710" h="302260">
                  <a:moveTo>
                    <a:pt x="2895596" y="137159"/>
                  </a:moveTo>
                  <a:lnTo>
                    <a:pt x="2919980" y="137159"/>
                  </a:lnTo>
                </a:path>
                <a:path w="3267710" h="302260">
                  <a:moveTo>
                    <a:pt x="2968748" y="137159"/>
                  </a:moveTo>
                  <a:lnTo>
                    <a:pt x="2974844" y="137159"/>
                  </a:lnTo>
                </a:path>
                <a:path w="326771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7710" h="302260">
                  <a:moveTo>
                    <a:pt x="3139436" y="137159"/>
                  </a:moveTo>
                  <a:lnTo>
                    <a:pt x="3169916" y="137159"/>
                  </a:lnTo>
                </a:path>
                <a:path w="3267710" h="302260">
                  <a:moveTo>
                    <a:pt x="3206492" y="137159"/>
                  </a:moveTo>
                  <a:lnTo>
                    <a:pt x="3249164" y="137159"/>
                  </a:lnTo>
                </a:path>
                <a:path w="3267710" h="302260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771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771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302260">
                  <a:moveTo>
                    <a:pt x="365759" y="146303"/>
                  </a:moveTo>
                  <a:lnTo>
                    <a:pt x="384048" y="146303"/>
                  </a:lnTo>
                </a:path>
                <a:path w="326771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771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771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771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302260">
                  <a:moveTo>
                    <a:pt x="701039" y="146303"/>
                  </a:moveTo>
                  <a:lnTo>
                    <a:pt x="719328" y="146303"/>
                  </a:lnTo>
                </a:path>
                <a:path w="326771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771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771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771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302260">
                  <a:moveTo>
                    <a:pt x="1036319" y="146303"/>
                  </a:moveTo>
                  <a:lnTo>
                    <a:pt x="1060703" y="146303"/>
                  </a:lnTo>
                </a:path>
                <a:path w="326771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771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7710" h="302260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771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771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771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771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771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302260">
                  <a:moveTo>
                    <a:pt x="2206748" y="146303"/>
                  </a:moveTo>
                  <a:lnTo>
                    <a:pt x="2231132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771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7710" h="302260">
                  <a:moveTo>
                    <a:pt x="2554220" y="146303"/>
                  </a:moveTo>
                  <a:lnTo>
                    <a:pt x="2578604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771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771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77308" y="146303"/>
                  </a:lnTo>
                </a:path>
                <a:path w="3267710" h="302260">
                  <a:moveTo>
                    <a:pt x="2895596" y="146303"/>
                  </a:moveTo>
                  <a:lnTo>
                    <a:pt x="2919980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302260">
                  <a:moveTo>
                    <a:pt x="3133340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200396" y="146303"/>
                  </a:moveTo>
                  <a:lnTo>
                    <a:pt x="3255260" y="146303"/>
                  </a:lnTo>
                </a:path>
                <a:path w="3267710" h="302260">
                  <a:moveTo>
                    <a:pt x="30480" y="155447"/>
                  </a:moveTo>
                  <a:lnTo>
                    <a:pt x="54863" y="155447"/>
                  </a:lnTo>
                </a:path>
                <a:path w="326771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771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771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7710" h="302260">
                  <a:moveTo>
                    <a:pt x="365759" y="155447"/>
                  </a:moveTo>
                  <a:lnTo>
                    <a:pt x="384048" y="155447"/>
                  </a:lnTo>
                </a:path>
                <a:path w="326771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771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771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771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7710" h="302260">
                  <a:moveTo>
                    <a:pt x="701039" y="155447"/>
                  </a:moveTo>
                  <a:lnTo>
                    <a:pt x="719328" y="155447"/>
                  </a:lnTo>
                </a:path>
                <a:path w="326771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771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771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771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7710" h="302260">
                  <a:moveTo>
                    <a:pt x="1030223" y="155447"/>
                  </a:moveTo>
                  <a:lnTo>
                    <a:pt x="1054607" y="155447"/>
                  </a:lnTo>
                </a:path>
                <a:path w="326771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771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771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771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7710" h="302260">
                  <a:moveTo>
                    <a:pt x="1292348" y="155447"/>
                  </a:moveTo>
                  <a:lnTo>
                    <a:pt x="1298444" y="155447"/>
                  </a:lnTo>
                </a:path>
                <a:path w="326771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771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771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771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7710" h="302260">
                  <a:moveTo>
                    <a:pt x="1627628" y="155447"/>
                  </a:moveTo>
                  <a:lnTo>
                    <a:pt x="1633724" y="155447"/>
                  </a:lnTo>
                </a:path>
                <a:path w="326771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771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771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771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7710" h="302260">
                  <a:moveTo>
                    <a:pt x="1962908" y="155447"/>
                  </a:moveTo>
                  <a:lnTo>
                    <a:pt x="1969004" y="155447"/>
                  </a:lnTo>
                </a:path>
                <a:path w="326771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771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771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7710" h="302260">
                  <a:moveTo>
                    <a:pt x="2206748" y="155447"/>
                  </a:moveTo>
                  <a:lnTo>
                    <a:pt x="2231132" y="155447"/>
                  </a:lnTo>
                </a:path>
                <a:path w="3267710" h="302260">
                  <a:moveTo>
                    <a:pt x="2298188" y="155447"/>
                  </a:moveTo>
                  <a:lnTo>
                    <a:pt x="2304284" y="155447"/>
                  </a:lnTo>
                </a:path>
                <a:path w="326771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771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7710" h="302260">
                  <a:moveTo>
                    <a:pt x="2554220" y="155447"/>
                  </a:moveTo>
                  <a:lnTo>
                    <a:pt x="2578604" y="155447"/>
                  </a:lnTo>
                </a:path>
                <a:path w="3267710" h="302260">
                  <a:moveTo>
                    <a:pt x="2633468" y="155447"/>
                  </a:moveTo>
                  <a:lnTo>
                    <a:pt x="2639564" y="155447"/>
                  </a:lnTo>
                </a:path>
                <a:path w="326771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771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771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7710" h="302260">
                  <a:moveTo>
                    <a:pt x="2852924" y="155447"/>
                  </a:moveTo>
                  <a:lnTo>
                    <a:pt x="2871212" y="155447"/>
                  </a:lnTo>
                </a:path>
                <a:path w="3267710" h="302260">
                  <a:moveTo>
                    <a:pt x="2895596" y="155447"/>
                  </a:moveTo>
                  <a:lnTo>
                    <a:pt x="2919980" y="155447"/>
                  </a:lnTo>
                </a:path>
                <a:path w="3267710" h="302260">
                  <a:moveTo>
                    <a:pt x="2968748" y="155447"/>
                  </a:moveTo>
                  <a:lnTo>
                    <a:pt x="2974844" y="155447"/>
                  </a:lnTo>
                </a:path>
                <a:path w="326771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771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7710" h="302260">
                  <a:moveTo>
                    <a:pt x="3194300" y="155447"/>
                  </a:moveTo>
                  <a:lnTo>
                    <a:pt x="3218684" y="155447"/>
                  </a:lnTo>
                </a:path>
                <a:path w="3267710" h="302260">
                  <a:moveTo>
                    <a:pt x="3236972" y="155447"/>
                  </a:moveTo>
                  <a:lnTo>
                    <a:pt x="3261356" y="155447"/>
                  </a:lnTo>
                </a:path>
                <a:path w="3267710" h="302260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771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302260">
                  <a:moveTo>
                    <a:pt x="365759" y="164591"/>
                  </a:moveTo>
                  <a:lnTo>
                    <a:pt x="384048" y="164591"/>
                  </a:lnTo>
                </a:path>
                <a:path w="326771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771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771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302260">
                  <a:moveTo>
                    <a:pt x="701039" y="164591"/>
                  </a:moveTo>
                  <a:lnTo>
                    <a:pt x="719328" y="164591"/>
                  </a:lnTo>
                </a:path>
                <a:path w="326771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771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771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771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771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302260">
                  <a:moveTo>
                    <a:pt x="1024127" y="164591"/>
                  </a:moveTo>
                  <a:lnTo>
                    <a:pt x="1048511" y="164591"/>
                  </a:lnTo>
                </a:path>
                <a:path w="326771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771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7710" h="302260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302260">
                  <a:moveTo>
                    <a:pt x="1359404" y="164591"/>
                  </a:moveTo>
                  <a:lnTo>
                    <a:pt x="1383788" y="164591"/>
                  </a:lnTo>
                </a:path>
                <a:path w="326771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771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771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771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771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771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771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7710" h="302260">
                  <a:moveTo>
                    <a:pt x="2554220" y="164591"/>
                  </a:moveTo>
                  <a:lnTo>
                    <a:pt x="2578604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771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46828" y="164591"/>
                  </a:moveTo>
                  <a:lnTo>
                    <a:pt x="2865116" y="164591"/>
                  </a:lnTo>
                </a:path>
                <a:path w="3267710" h="302260">
                  <a:moveTo>
                    <a:pt x="2895596" y="164591"/>
                  </a:moveTo>
                  <a:lnTo>
                    <a:pt x="291998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30480" y="173735"/>
                  </a:moveTo>
                  <a:lnTo>
                    <a:pt x="54863" y="173735"/>
                  </a:lnTo>
                </a:path>
                <a:path w="326771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771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771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7710" h="302260">
                  <a:moveTo>
                    <a:pt x="365759" y="173735"/>
                  </a:moveTo>
                  <a:lnTo>
                    <a:pt x="384048" y="173735"/>
                  </a:lnTo>
                </a:path>
                <a:path w="326771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771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771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771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7710" h="302260">
                  <a:moveTo>
                    <a:pt x="701039" y="173735"/>
                  </a:moveTo>
                  <a:lnTo>
                    <a:pt x="719328" y="173735"/>
                  </a:lnTo>
                </a:path>
                <a:path w="326771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771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771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771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7710" h="302260">
                  <a:moveTo>
                    <a:pt x="1018032" y="173735"/>
                  </a:moveTo>
                  <a:lnTo>
                    <a:pt x="1042415" y="173735"/>
                  </a:lnTo>
                </a:path>
                <a:path w="326771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771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771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771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7710" h="302260">
                  <a:moveTo>
                    <a:pt x="1292348" y="173735"/>
                  </a:moveTo>
                  <a:lnTo>
                    <a:pt x="1298444" y="173735"/>
                  </a:lnTo>
                </a:path>
                <a:path w="3267710" h="302260">
                  <a:moveTo>
                    <a:pt x="1353308" y="173735"/>
                  </a:moveTo>
                  <a:lnTo>
                    <a:pt x="1377692" y="173735"/>
                  </a:lnTo>
                </a:path>
                <a:path w="326771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771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7710" h="302260">
                  <a:moveTo>
                    <a:pt x="1627628" y="173735"/>
                  </a:moveTo>
                  <a:lnTo>
                    <a:pt x="1633724" y="173735"/>
                  </a:lnTo>
                </a:path>
                <a:path w="3267710" h="302260">
                  <a:moveTo>
                    <a:pt x="1688588" y="173735"/>
                  </a:moveTo>
                  <a:lnTo>
                    <a:pt x="1712972" y="173735"/>
                  </a:lnTo>
                </a:path>
                <a:path w="326771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7710" h="302260">
                  <a:moveTo>
                    <a:pt x="1840988" y="173735"/>
                  </a:moveTo>
                  <a:lnTo>
                    <a:pt x="1926332" y="173735"/>
                  </a:lnTo>
                </a:path>
                <a:path w="3267710" h="302260">
                  <a:moveTo>
                    <a:pt x="1962908" y="173735"/>
                  </a:moveTo>
                  <a:lnTo>
                    <a:pt x="1969004" y="173735"/>
                  </a:lnTo>
                </a:path>
                <a:path w="326771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771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771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771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7710" h="302260">
                  <a:moveTo>
                    <a:pt x="2298188" y="173735"/>
                  </a:moveTo>
                  <a:lnTo>
                    <a:pt x="2304284" y="173735"/>
                  </a:lnTo>
                </a:path>
                <a:path w="326771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771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7710" h="302260">
                  <a:moveTo>
                    <a:pt x="2554220" y="173735"/>
                  </a:moveTo>
                  <a:lnTo>
                    <a:pt x="2578604" y="173735"/>
                  </a:lnTo>
                </a:path>
                <a:path w="3267710" h="302260">
                  <a:moveTo>
                    <a:pt x="2633468" y="173735"/>
                  </a:moveTo>
                  <a:lnTo>
                    <a:pt x="2639564" y="173735"/>
                  </a:lnTo>
                </a:path>
                <a:path w="326771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771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771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7710" h="302260">
                  <a:moveTo>
                    <a:pt x="2846828" y="173735"/>
                  </a:moveTo>
                  <a:lnTo>
                    <a:pt x="2932172" y="173735"/>
                  </a:lnTo>
                </a:path>
                <a:path w="3267710" h="302260">
                  <a:moveTo>
                    <a:pt x="2968748" y="173735"/>
                  </a:moveTo>
                  <a:lnTo>
                    <a:pt x="2974844" y="173735"/>
                  </a:lnTo>
                </a:path>
                <a:path w="326771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771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7710" h="302260">
                  <a:moveTo>
                    <a:pt x="3188204" y="173735"/>
                  </a:moveTo>
                  <a:lnTo>
                    <a:pt x="3212588" y="173735"/>
                  </a:lnTo>
                </a:path>
                <a:path w="3267710" h="302260">
                  <a:moveTo>
                    <a:pt x="3243068" y="173735"/>
                  </a:moveTo>
                  <a:lnTo>
                    <a:pt x="3267452" y="173735"/>
                  </a:lnTo>
                </a:path>
                <a:path w="3267710" h="302260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771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302260">
                  <a:moveTo>
                    <a:pt x="365759" y="182879"/>
                  </a:moveTo>
                  <a:lnTo>
                    <a:pt x="384048" y="182879"/>
                  </a:lnTo>
                </a:path>
                <a:path w="326771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771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771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771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771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302260">
                  <a:moveTo>
                    <a:pt x="701039" y="182879"/>
                  </a:moveTo>
                  <a:lnTo>
                    <a:pt x="719328" y="182879"/>
                  </a:lnTo>
                </a:path>
                <a:path w="326771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771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771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771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302260">
                  <a:moveTo>
                    <a:pt x="1011935" y="182879"/>
                  </a:moveTo>
                  <a:lnTo>
                    <a:pt x="1036319" y="182879"/>
                  </a:lnTo>
                </a:path>
                <a:path w="326771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771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7710" h="302260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302260">
                  <a:moveTo>
                    <a:pt x="1347212" y="182879"/>
                  </a:moveTo>
                  <a:lnTo>
                    <a:pt x="1371596" y="182879"/>
                  </a:lnTo>
                </a:path>
                <a:path w="326771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682492" y="182879"/>
                  </a:moveTo>
                  <a:lnTo>
                    <a:pt x="1706876" y="182879"/>
                  </a:lnTo>
                </a:path>
                <a:path w="326771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302260">
                  <a:moveTo>
                    <a:pt x="1840988" y="182879"/>
                  </a:moveTo>
                  <a:lnTo>
                    <a:pt x="1926332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771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7710" h="302260">
                  <a:moveTo>
                    <a:pt x="2554220" y="182879"/>
                  </a:moveTo>
                  <a:lnTo>
                    <a:pt x="2578604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771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771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46828" y="182879"/>
                  </a:moveTo>
                  <a:lnTo>
                    <a:pt x="2932172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7710" h="302260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67710" h="302260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771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771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771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302260">
                  <a:moveTo>
                    <a:pt x="365759" y="192024"/>
                  </a:moveTo>
                  <a:lnTo>
                    <a:pt x="384048" y="192024"/>
                  </a:lnTo>
                </a:path>
                <a:path w="326771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771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771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771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771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302260">
                  <a:moveTo>
                    <a:pt x="701039" y="192024"/>
                  </a:moveTo>
                  <a:lnTo>
                    <a:pt x="719328" y="192024"/>
                  </a:lnTo>
                </a:path>
                <a:path w="326771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771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771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771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771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302260">
                  <a:moveTo>
                    <a:pt x="1011935" y="192024"/>
                  </a:moveTo>
                  <a:lnTo>
                    <a:pt x="1036319" y="192024"/>
                  </a:lnTo>
                </a:path>
                <a:path w="326771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771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7710" h="302260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302260">
                  <a:moveTo>
                    <a:pt x="1347212" y="192024"/>
                  </a:moveTo>
                  <a:lnTo>
                    <a:pt x="1365500" y="192024"/>
                  </a:lnTo>
                </a:path>
                <a:path w="326771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682492" y="192024"/>
                  </a:moveTo>
                  <a:lnTo>
                    <a:pt x="1700780" y="192024"/>
                  </a:lnTo>
                </a:path>
                <a:path w="326771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302260">
                  <a:moveTo>
                    <a:pt x="1840988" y="192024"/>
                  </a:moveTo>
                  <a:lnTo>
                    <a:pt x="1926332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771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771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771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7710" h="302260">
                  <a:moveTo>
                    <a:pt x="2554220" y="192024"/>
                  </a:moveTo>
                  <a:lnTo>
                    <a:pt x="257860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771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771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7710" h="302260">
                  <a:moveTo>
                    <a:pt x="2846828" y="192024"/>
                  </a:moveTo>
                  <a:lnTo>
                    <a:pt x="2932172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7710" h="302260">
                  <a:moveTo>
                    <a:pt x="3188204" y="192024"/>
                  </a:moveTo>
                  <a:lnTo>
                    <a:pt x="3212588" y="192024"/>
                  </a:lnTo>
                </a:path>
                <a:path w="326771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67710" h="302260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771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771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302260">
                  <a:moveTo>
                    <a:pt x="365759" y="201167"/>
                  </a:moveTo>
                  <a:lnTo>
                    <a:pt x="384048" y="201167"/>
                  </a:lnTo>
                </a:path>
                <a:path w="326771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771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771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302260">
                  <a:moveTo>
                    <a:pt x="701039" y="201167"/>
                  </a:moveTo>
                  <a:lnTo>
                    <a:pt x="719328" y="201167"/>
                  </a:lnTo>
                </a:path>
                <a:path w="326771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771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771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302260">
                  <a:moveTo>
                    <a:pt x="1005839" y="201167"/>
                  </a:moveTo>
                  <a:lnTo>
                    <a:pt x="1072896" y="201167"/>
                  </a:lnTo>
                </a:path>
                <a:path w="326771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7710" h="302260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302260">
                  <a:moveTo>
                    <a:pt x="1341116" y="201167"/>
                  </a:moveTo>
                  <a:lnTo>
                    <a:pt x="1408172" y="201167"/>
                  </a:lnTo>
                </a:path>
                <a:path w="326771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676396" y="201167"/>
                  </a:moveTo>
                  <a:lnTo>
                    <a:pt x="1743452" y="201167"/>
                  </a:lnTo>
                </a:path>
                <a:path w="326771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11676" y="201167"/>
                  </a:moveTo>
                  <a:lnTo>
                    <a:pt x="2078732" y="201167"/>
                  </a:lnTo>
                </a:path>
                <a:path w="326771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771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7710" h="302260">
                  <a:moveTo>
                    <a:pt x="2554220" y="201167"/>
                  </a:moveTo>
                  <a:lnTo>
                    <a:pt x="2578604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771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7710" h="302260">
                  <a:moveTo>
                    <a:pt x="2895596" y="201167"/>
                  </a:moveTo>
                  <a:lnTo>
                    <a:pt x="2919980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302260">
                  <a:moveTo>
                    <a:pt x="3102860" y="201167"/>
                  </a:moveTo>
                  <a:lnTo>
                    <a:pt x="3176012" y="201167"/>
                  </a:lnTo>
                </a:path>
                <a:path w="3267710" h="302260">
                  <a:moveTo>
                    <a:pt x="3194300" y="201167"/>
                  </a:moveTo>
                  <a:lnTo>
                    <a:pt x="3261356" y="201167"/>
                  </a:lnTo>
                </a:path>
                <a:path w="3267710" h="302260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771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771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302260">
                  <a:moveTo>
                    <a:pt x="365759" y="210312"/>
                  </a:moveTo>
                  <a:lnTo>
                    <a:pt x="384048" y="210312"/>
                  </a:lnTo>
                </a:path>
                <a:path w="326771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771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771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302260">
                  <a:moveTo>
                    <a:pt x="701039" y="210312"/>
                  </a:moveTo>
                  <a:lnTo>
                    <a:pt x="719328" y="210312"/>
                  </a:lnTo>
                </a:path>
                <a:path w="326771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771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771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302260">
                  <a:moveTo>
                    <a:pt x="999744" y="210312"/>
                  </a:moveTo>
                  <a:lnTo>
                    <a:pt x="1072896" y="210312"/>
                  </a:lnTo>
                </a:path>
                <a:path w="326771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771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7710" h="302260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302260">
                  <a:moveTo>
                    <a:pt x="1335020" y="210312"/>
                  </a:moveTo>
                  <a:lnTo>
                    <a:pt x="1408172" y="210312"/>
                  </a:lnTo>
                </a:path>
                <a:path w="326771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670300" y="210312"/>
                  </a:moveTo>
                  <a:lnTo>
                    <a:pt x="1743452" y="210312"/>
                  </a:lnTo>
                </a:path>
                <a:path w="326771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05580" y="210312"/>
                  </a:moveTo>
                  <a:lnTo>
                    <a:pt x="2078732" y="210312"/>
                  </a:lnTo>
                </a:path>
                <a:path w="326771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771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771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7710" h="302260">
                  <a:moveTo>
                    <a:pt x="2554220" y="210312"/>
                  </a:moveTo>
                  <a:lnTo>
                    <a:pt x="2578604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771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7710" h="302260">
                  <a:moveTo>
                    <a:pt x="2895596" y="210312"/>
                  </a:moveTo>
                  <a:lnTo>
                    <a:pt x="2919980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302260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30480" y="219455"/>
                  </a:moveTo>
                  <a:lnTo>
                    <a:pt x="54863" y="219455"/>
                  </a:lnTo>
                </a:path>
                <a:path w="326771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771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771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7710" h="302260">
                  <a:moveTo>
                    <a:pt x="365759" y="219455"/>
                  </a:moveTo>
                  <a:lnTo>
                    <a:pt x="384048" y="219455"/>
                  </a:lnTo>
                </a:path>
                <a:path w="326771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771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771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7710" h="302260">
                  <a:moveTo>
                    <a:pt x="701039" y="219455"/>
                  </a:moveTo>
                  <a:lnTo>
                    <a:pt x="719328" y="219455"/>
                  </a:lnTo>
                </a:path>
                <a:path w="326771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771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771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7710" h="302260">
                  <a:moveTo>
                    <a:pt x="999744" y="219455"/>
                  </a:moveTo>
                  <a:lnTo>
                    <a:pt x="1072896" y="219455"/>
                  </a:lnTo>
                </a:path>
                <a:path w="326771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771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7710" h="302260">
                  <a:moveTo>
                    <a:pt x="1292348" y="219455"/>
                  </a:moveTo>
                  <a:lnTo>
                    <a:pt x="1298444" y="219455"/>
                  </a:lnTo>
                </a:path>
                <a:path w="3267710" h="302260">
                  <a:moveTo>
                    <a:pt x="1335020" y="219455"/>
                  </a:moveTo>
                  <a:lnTo>
                    <a:pt x="1408172" y="219455"/>
                  </a:lnTo>
                </a:path>
                <a:path w="326771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771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670300" y="219455"/>
                  </a:moveTo>
                  <a:lnTo>
                    <a:pt x="1743452" y="219455"/>
                  </a:lnTo>
                </a:path>
                <a:path w="326771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771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05580" y="219455"/>
                  </a:moveTo>
                  <a:lnTo>
                    <a:pt x="2078732" y="219455"/>
                  </a:lnTo>
                </a:path>
                <a:path w="326771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771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771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7710" h="302260">
                  <a:moveTo>
                    <a:pt x="2554220" y="219455"/>
                  </a:moveTo>
                  <a:lnTo>
                    <a:pt x="2578604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771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7710" h="302260">
                  <a:moveTo>
                    <a:pt x="2895596" y="219455"/>
                  </a:moveTo>
                  <a:lnTo>
                    <a:pt x="2919980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7710" h="302260">
                  <a:moveTo>
                    <a:pt x="3096764" y="219455"/>
                  </a:moveTo>
                  <a:lnTo>
                    <a:pt x="3176012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302260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771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771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7710" h="302260">
                  <a:moveTo>
                    <a:pt x="1292348" y="237743"/>
                  </a:moveTo>
                  <a:lnTo>
                    <a:pt x="1298444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302260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771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771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7710" h="302260">
                  <a:moveTo>
                    <a:pt x="1292348" y="256031"/>
                  </a:moveTo>
                  <a:lnTo>
                    <a:pt x="1298444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302260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771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771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7710" h="302260">
                  <a:moveTo>
                    <a:pt x="1292348" y="274319"/>
                  </a:moveTo>
                  <a:lnTo>
                    <a:pt x="1298444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302260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771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771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7710" h="302260">
                  <a:moveTo>
                    <a:pt x="1292348" y="292607"/>
                  </a:moveTo>
                  <a:lnTo>
                    <a:pt x="1298444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771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771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7710" h="302260">
                  <a:moveTo>
                    <a:pt x="1292348" y="301751"/>
                  </a:moveTo>
                  <a:lnTo>
                    <a:pt x="1298444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64317" y="480517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6989" y="4814316"/>
              <a:ext cx="3310254" cy="320040"/>
            </a:xfrm>
            <a:custGeom>
              <a:avLst/>
              <a:gdLst/>
              <a:ahLst/>
              <a:cxnLst/>
              <a:rect l="l" t="t" r="r" b="b"/>
              <a:pathLst>
                <a:path w="3310254" h="320039">
                  <a:moveTo>
                    <a:pt x="286512" y="0"/>
                  </a:moveTo>
                  <a:lnTo>
                    <a:pt x="292607" y="0"/>
                  </a:lnTo>
                </a:path>
                <a:path w="3310254" h="320039">
                  <a:moveTo>
                    <a:pt x="621791" y="0"/>
                  </a:moveTo>
                  <a:lnTo>
                    <a:pt x="627887" y="0"/>
                  </a:lnTo>
                </a:path>
                <a:path w="3310254" h="320039">
                  <a:moveTo>
                    <a:pt x="957071" y="0"/>
                  </a:moveTo>
                  <a:lnTo>
                    <a:pt x="963167" y="0"/>
                  </a:lnTo>
                </a:path>
                <a:path w="3310254" h="320039">
                  <a:moveTo>
                    <a:pt x="1292348" y="0"/>
                  </a:moveTo>
                  <a:lnTo>
                    <a:pt x="1298444" y="0"/>
                  </a:lnTo>
                </a:path>
                <a:path w="3310254" h="320039">
                  <a:moveTo>
                    <a:pt x="1627628" y="0"/>
                  </a:moveTo>
                  <a:lnTo>
                    <a:pt x="1633724" y="0"/>
                  </a:lnTo>
                </a:path>
                <a:path w="3310254" h="320039">
                  <a:moveTo>
                    <a:pt x="1962908" y="0"/>
                  </a:moveTo>
                  <a:lnTo>
                    <a:pt x="1969004" y="0"/>
                  </a:lnTo>
                </a:path>
                <a:path w="3310254" h="320039">
                  <a:moveTo>
                    <a:pt x="2298188" y="0"/>
                  </a:moveTo>
                  <a:lnTo>
                    <a:pt x="2304284" y="0"/>
                  </a:lnTo>
                </a:path>
                <a:path w="3310254" h="320039">
                  <a:moveTo>
                    <a:pt x="2633468" y="0"/>
                  </a:moveTo>
                  <a:lnTo>
                    <a:pt x="2639564" y="0"/>
                  </a:lnTo>
                </a:path>
                <a:path w="3310254" h="320039">
                  <a:moveTo>
                    <a:pt x="2968748" y="0"/>
                  </a:moveTo>
                  <a:lnTo>
                    <a:pt x="2974844" y="0"/>
                  </a:lnTo>
                </a:path>
                <a:path w="3310254" h="320039">
                  <a:moveTo>
                    <a:pt x="286512" y="9143"/>
                  </a:moveTo>
                  <a:lnTo>
                    <a:pt x="292607" y="9143"/>
                  </a:lnTo>
                </a:path>
                <a:path w="3310254" h="320039">
                  <a:moveTo>
                    <a:pt x="621791" y="9143"/>
                  </a:moveTo>
                  <a:lnTo>
                    <a:pt x="627887" y="9143"/>
                  </a:lnTo>
                </a:path>
                <a:path w="3310254" h="320039">
                  <a:moveTo>
                    <a:pt x="957071" y="9143"/>
                  </a:moveTo>
                  <a:lnTo>
                    <a:pt x="963167" y="9143"/>
                  </a:lnTo>
                </a:path>
                <a:path w="3310254" h="320039">
                  <a:moveTo>
                    <a:pt x="1292348" y="9143"/>
                  </a:moveTo>
                  <a:lnTo>
                    <a:pt x="1298444" y="9143"/>
                  </a:lnTo>
                </a:path>
                <a:path w="3310254" h="320039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320039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320039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320039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320039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320039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10254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10254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10254" h="320039">
                  <a:moveTo>
                    <a:pt x="1292348" y="18287"/>
                  </a:moveTo>
                  <a:lnTo>
                    <a:pt x="1298444" y="18287"/>
                  </a:lnTo>
                </a:path>
                <a:path w="3310254" h="320039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320039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320039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320039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320039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320039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10254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10254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10254" h="320039">
                  <a:moveTo>
                    <a:pt x="1292348" y="27431"/>
                  </a:moveTo>
                  <a:lnTo>
                    <a:pt x="1298444" y="27431"/>
                  </a:lnTo>
                </a:path>
                <a:path w="3310254" h="320039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320039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320039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320039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320039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320039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10254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10254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10254" h="320039">
                  <a:moveTo>
                    <a:pt x="1292348" y="36575"/>
                  </a:moveTo>
                  <a:lnTo>
                    <a:pt x="1298444" y="36575"/>
                  </a:lnTo>
                </a:path>
                <a:path w="3310254" h="320039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320039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320039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320039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320039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10254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10254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10254" h="320039">
                  <a:moveTo>
                    <a:pt x="1292348" y="45719"/>
                  </a:moveTo>
                  <a:lnTo>
                    <a:pt x="1298444" y="45719"/>
                  </a:lnTo>
                </a:path>
                <a:path w="3310254" h="320039">
                  <a:moveTo>
                    <a:pt x="1627628" y="45719"/>
                  </a:moveTo>
                  <a:lnTo>
                    <a:pt x="1633724" y="45719"/>
                  </a:lnTo>
                </a:path>
                <a:path w="3310254" h="320039">
                  <a:moveTo>
                    <a:pt x="1962908" y="45719"/>
                  </a:moveTo>
                  <a:lnTo>
                    <a:pt x="1969004" y="45719"/>
                  </a:lnTo>
                </a:path>
                <a:path w="3310254" h="320039">
                  <a:moveTo>
                    <a:pt x="2298188" y="45719"/>
                  </a:moveTo>
                  <a:lnTo>
                    <a:pt x="2304284" y="45719"/>
                  </a:lnTo>
                </a:path>
                <a:path w="3310254" h="320039">
                  <a:moveTo>
                    <a:pt x="2633468" y="45719"/>
                  </a:moveTo>
                  <a:lnTo>
                    <a:pt x="2639564" y="45719"/>
                  </a:lnTo>
                </a:path>
                <a:path w="3310254" h="320039">
                  <a:moveTo>
                    <a:pt x="2968748" y="45719"/>
                  </a:moveTo>
                  <a:lnTo>
                    <a:pt x="2974844" y="45719"/>
                  </a:lnTo>
                </a:path>
                <a:path w="3310254" h="320039">
                  <a:moveTo>
                    <a:pt x="3304028" y="45719"/>
                  </a:moveTo>
                  <a:lnTo>
                    <a:pt x="3310124" y="45719"/>
                  </a:lnTo>
                </a:path>
                <a:path w="3310254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10254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10254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10254" h="320039">
                  <a:moveTo>
                    <a:pt x="1292348" y="54863"/>
                  </a:moveTo>
                  <a:lnTo>
                    <a:pt x="1298444" y="54863"/>
                  </a:lnTo>
                </a:path>
                <a:path w="3310254" h="320039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320039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320039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320039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320039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320039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10254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10254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10254" h="320039">
                  <a:moveTo>
                    <a:pt x="1292348" y="64007"/>
                  </a:moveTo>
                  <a:lnTo>
                    <a:pt x="1298444" y="64007"/>
                  </a:lnTo>
                </a:path>
                <a:path w="3310254" h="320039">
                  <a:moveTo>
                    <a:pt x="1627628" y="64007"/>
                  </a:moveTo>
                  <a:lnTo>
                    <a:pt x="1633724" y="64007"/>
                  </a:lnTo>
                </a:path>
                <a:path w="3310254" h="320039">
                  <a:moveTo>
                    <a:pt x="1962908" y="64007"/>
                  </a:moveTo>
                  <a:lnTo>
                    <a:pt x="1969004" y="64007"/>
                  </a:lnTo>
                </a:path>
                <a:path w="3310254" h="320039">
                  <a:moveTo>
                    <a:pt x="2298188" y="64007"/>
                  </a:moveTo>
                  <a:lnTo>
                    <a:pt x="2304284" y="64007"/>
                  </a:lnTo>
                </a:path>
                <a:path w="3310254" h="320039">
                  <a:moveTo>
                    <a:pt x="2633468" y="64007"/>
                  </a:moveTo>
                  <a:lnTo>
                    <a:pt x="2639564" y="64007"/>
                  </a:lnTo>
                </a:path>
                <a:path w="3310254" h="320039">
                  <a:moveTo>
                    <a:pt x="2968748" y="64007"/>
                  </a:moveTo>
                  <a:lnTo>
                    <a:pt x="2974844" y="64007"/>
                  </a:lnTo>
                </a:path>
                <a:path w="3310254" h="320039">
                  <a:moveTo>
                    <a:pt x="3304028" y="64007"/>
                  </a:moveTo>
                  <a:lnTo>
                    <a:pt x="3310124" y="64007"/>
                  </a:lnTo>
                </a:path>
                <a:path w="3310254" h="320039">
                  <a:moveTo>
                    <a:pt x="36575" y="73151"/>
                  </a:moveTo>
                  <a:lnTo>
                    <a:pt x="54864" y="73151"/>
                  </a:lnTo>
                </a:path>
                <a:path w="3310254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10254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10254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10254" h="320039">
                  <a:moveTo>
                    <a:pt x="371856" y="73151"/>
                  </a:moveTo>
                  <a:lnTo>
                    <a:pt x="384047" y="73151"/>
                  </a:lnTo>
                </a:path>
                <a:path w="3310254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10254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10254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10254" h="320039">
                  <a:moveTo>
                    <a:pt x="707135" y="73151"/>
                  </a:moveTo>
                  <a:lnTo>
                    <a:pt x="719327" y="73151"/>
                  </a:lnTo>
                </a:path>
                <a:path w="3310254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10254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10254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10254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10254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10254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10254" h="320039">
                  <a:moveTo>
                    <a:pt x="1292348" y="73151"/>
                  </a:moveTo>
                  <a:lnTo>
                    <a:pt x="1298444" y="73151"/>
                  </a:lnTo>
                </a:path>
                <a:path w="3310254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10254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10254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10254" h="320039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10254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10254" h="320039">
                  <a:moveTo>
                    <a:pt x="1859276" y="73151"/>
                  </a:moveTo>
                  <a:lnTo>
                    <a:pt x="1920236" y="73151"/>
                  </a:lnTo>
                </a:path>
                <a:path w="3310254" h="320039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10254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10254" h="320039">
                  <a:moveTo>
                    <a:pt x="2200652" y="73151"/>
                  </a:moveTo>
                  <a:lnTo>
                    <a:pt x="2243324" y="73151"/>
                  </a:lnTo>
                </a:path>
                <a:path w="3310254" h="320039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10254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10254" h="320039">
                  <a:moveTo>
                    <a:pt x="2535932" y="73151"/>
                  </a:moveTo>
                  <a:lnTo>
                    <a:pt x="2572508" y="73151"/>
                  </a:lnTo>
                </a:path>
                <a:path w="3310254" h="320039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10254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10254" h="320039">
                  <a:moveTo>
                    <a:pt x="2852924" y="73151"/>
                  </a:moveTo>
                  <a:lnTo>
                    <a:pt x="2932172" y="73151"/>
                  </a:lnTo>
                </a:path>
                <a:path w="3310254" h="320039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10254" h="320039">
                  <a:moveTo>
                    <a:pt x="3169916" y="73151"/>
                  </a:moveTo>
                  <a:lnTo>
                    <a:pt x="3200396" y="73151"/>
                  </a:lnTo>
                </a:path>
                <a:path w="3310254" h="320039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320039">
                  <a:moveTo>
                    <a:pt x="30480" y="82295"/>
                  </a:moveTo>
                  <a:lnTo>
                    <a:pt x="54863" y="82295"/>
                  </a:lnTo>
                </a:path>
                <a:path w="3310254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10254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10254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10254" h="320039">
                  <a:moveTo>
                    <a:pt x="365759" y="82295"/>
                  </a:moveTo>
                  <a:lnTo>
                    <a:pt x="384048" y="82295"/>
                  </a:lnTo>
                </a:path>
                <a:path w="3310254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10254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10254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10254" h="320039">
                  <a:moveTo>
                    <a:pt x="701039" y="82295"/>
                  </a:moveTo>
                  <a:lnTo>
                    <a:pt x="719328" y="82295"/>
                  </a:lnTo>
                </a:path>
                <a:path w="3310254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10254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10254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10254" h="320039">
                  <a:moveTo>
                    <a:pt x="1036319" y="82295"/>
                  </a:moveTo>
                  <a:lnTo>
                    <a:pt x="1054608" y="82295"/>
                  </a:lnTo>
                </a:path>
                <a:path w="3310254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10254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10254" h="320039">
                  <a:moveTo>
                    <a:pt x="1292348" y="82295"/>
                  </a:moveTo>
                  <a:lnTo>
                    <a:pt x="1298444" y="82295"/>
                  </a:lnTo>
                </a:path>
                <a:path w="3310254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10254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10254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10254" h="320039">
                  <a:moveTo>
                    <a:pt x="1627628" y="82295"/>
                  </a:moveTo>
                  <a:lnTo>
                    <a:pt x="1633724" y="82295"/>
                  </a:lnTo>
                </a:path>
                <a:path w="3310254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10254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10254" h="320039">
                  <a:moveTo>
                    <a:pt x="1859276" y="82295"/>
                  </a:moveTo>
                  <a:lnTo>
                    <a:pt x="1920236" y="82295"/>
                  </a:lnTo>
                </a:path>
                <a:path w="3310254" h="320039">
                  <a:moveTo>
                    <a:pt x="1962908" y="82295"/>
                  </a:moveTo>
                  <a:lnTo>
                    <a:pt x="1969004" y="82295"/>
                  </a:lnTo>
                </a:path>
                <a:path w="3310254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10254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10254" h="320039">
                  <a:moveTo>
                    <a:pt x="2194556" y="82295"/>
                  </a:moveTo>
                  <a:lnTo>
                    <a:pt x="2249420" y="82295"/>
                  </a:lnTo>
                </a:path>
                <a:path w="3310254" h="320039">
                  <a:moveTo>
                    <a:pt x="2298188" y="82295"/>
                  </a:moveTo>
                  <a:lnTo>
                    <a:pt x="2304284" y="82295"/>
                  </a:lnTo>
                </a:path>
                <a:path w="3310254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10254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10254" h="320039">
                  <a:moveTo>
                    <a:pt x="2529836" y="82295"/>
                  </a:moveTo>
                  <a:lnTo>
                    <a:pt x="2578604" y="82295"/>
                  </a:lnTo>
                </a:path>
                <a:path w="3310254" h="320039">
                  <a:moveTo>
                    <a:pt x="2633468" y="82295"/>
                  </a:moveTo>
                  <a:lnTo>
                    <a:pt x="2639564" y="82295"/>
                  </a:lnTo>
                </a:path>
                <a:path w="3310254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10254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10254" h="320039">
                  <a:moveTo>
                    <a:pt x="2852924" y="82295"/>
                  </a:moveTo>
                  <a:lnTo>
                    <a:pt x="2932172" y="82295"/>
                  </a:lnTo>
                </a:path>
                <a:path w="3310254" h="320039">
                  <a:moveTo>
                    <a:pt x="2968748" y="82295"/>
                  </a:moveTo>
                  <a:lnTo>
                    <a:pt x="2974844" y="82295"/>
                  </a:lnTo>
                </a:path>
                <a:path w="3310254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10254" h="320039">
                  <a:moveTo>
                    <a:pt x="3157724" y="82295"/>
                  </a:moveTo>
                  <a:lnTo>
                    <a:pt x="3206492" y="82295"/>
                  </a:lnTo>
                </a:path>
                <a:path w="3310254" h="320039">
                  <a:moveTo>
                    <a:pt x="3304028" y="82295"/>
                  </a:moveTo>
                  <a:lnTo>
                    <a:pt x="3310124" y="82295"/>
                  </a:lnTo>
                </a:path>
                <a:path w="3310254" h="320039">
                  <a:moveTo>
                    <a:pt x="24383" y="91439"/>
                  </a:moveTo>
                  <a:lnTo>
                    <a:pt x="54864" y="91439"/>
                  </a:lnTo>
                </a:path>
                <a:path w="3310254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10254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10254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10254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10254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10254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10254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10254" h="320039">
                  <a:moveTo>
                    <a:pt x="694944" y="91439"/>
                  </a:moveTo>
                  <a:lnTo>
                    <a:pt x="719327" y="91439"/>
                  </a:lnTo>
                </a:path>
                <a:path w="3310254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10254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10254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10254" h="320039">
                  <a:moveTo>
                    <a:pt x="1030223" y="91439"/>
                  </a:moveTo>
                  <a:lnTo>
                    <a:pt x="1054607" y="91439"/>
                  </a:lnTo>
                </a:path>
                <a:path w="3310254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10254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10254" h="320039">
                  <a:moveTo>
                    <a:pt x="1292348" y="91439"/>
                  </a:moveTo>
                  <a:lnTo>
                    <a:pt x="1298444" y="91439"/>
                  </a:lnTo>
                </a:path>
                <a:path w="3310254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10254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10254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10254" h="320039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10254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10254" h="320039">
                  <a:moveTo>
                    <a:pt x="1853180" y="91439"/>
                  </a:moveTo>
                  <a:lnTo>
                    <a:pt x="1920236" y="91439"/>
                  </a:lnTo>
                </a:path>
                <a:path w="3310254" h="320039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10254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10254" h="320039">
                  <a:moveTo>
                    <a:pt x="2188460" y="91439"/>
                  </a:moveTo>
                  <a:lnTo>
                    <a:pt x="2255516" y="91439"/>
                  </a:lnTo>
                </a:path>
                <a:path w="3310254" h="320039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10254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10254" h="320039">
                  <a:moveTo>
                    <a:pt x="2523740" y="91439"/>
                  </a:moveTo>
                  <a:lnTo>
                    <a:pt x="2584700" y="91439"/>
                  </a:lnTo>
                </a:path>
                <a:path w="3310254" h="320039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10254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10254" h="320039">
                  <a:moveTo>
                    <a:pt x="2852924" y="91439"/>
                  </a:moveTo>
                  <a:lnTo>
                    <a:pt x="2932172" y="91439"/>
                  </a:lnTo>
                </a:path>
                <a:path w="3310254" h="320039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10254" h="320039">
                  <a:moveTo>
                    <a:pt x="3151628" y="91439"/>
                  </a:moveTo>
                  <a:lnTo>
                    <a:pt x="3212588" y="91439"/>
                  </a:lnTo>
                </a:path>
                <a:path w="3310254" h="320039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320039">
                  <a:moveTo>
                    <a:pt x="18287" y="100584"/>
                  </a:moveTo>
                  <a:lnTo>
                    <a:pt x="54864" y="100584"/>
                  </a:lnTo>
                </a:path>
                <a:path w="3310254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10254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10254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10254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10254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10254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10254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10254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10254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10254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10254" h="320039">
                  <a:moveTo>
                    <a:pt x="688847" y="100584"/>
                  </a:moveTo>
                  <a:lnTo>
                    <a:pt x="719328" y="100584"/>
                  </a:lnTo>
                </a:path>
                <a:path w="3310254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10254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10254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10254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10254" h="320039">
                  <a:moveTo>
                    <a:pt x="1024127" y="100584"/>
                  </a:moveTo>
                  <a:lnTo>
                    <a:pt x="1054608" y="100584"/>
                  </a:lnTo>
                </a:path>
                <a:path w="3310254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10254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10254" h="320039">
                  <a:moveTo>
                    <a:pt x="1292348" y="100584"/>
                  </a:moveTo>
                  <a:lnTo>
                    <a:pt x="1298444" y="100584"/>
                  </a:lnTo>
                </a:path>
                <a:path w="3310254" h="320039">
                  <a:moveTo>
                    <a:pt x="1359404" y="100584"/>
                  </a:moveTo>
                  <a:lnTo>
                    <a:pt x="1389884" y="100584"/>
                  </a:lnTo>
                </a:path>
                <a:path w="3310254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10254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10254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10254" h="320039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10254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10254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10254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10254" h="320039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10254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10254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10254" h="320039">
                  <a:moveTo>
                    <a:pt x="2231132" y="100584"/>
                  </a:moveTo>
                  <a:lnTo>
                    <a:pt x="2261612" y="100584"/>
                  </a:lnTo>
                </a:path>
                <a:path w="3310254" h="320039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10254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10254" h="320039">
                  <a:moveTo>
                    <a:pt x="2517644" y="100584"/>
                  </a:moveTo>
                  <a:lnTo>
                    <a:pt x="2548124" y="100584"/>
                  </a:lnTo>
                </a:path>
                <a:path w="3310254" h="320039">
                  <a:moveTo>
                    <a:pt x="2560316" y="100584"/>
                  </a:moveTo>
                  <a:lnTo>
                    <a:pt x="2590796" y="100584"/>
                  </a:lnTo>
                </a:path>
                <a:path w="3310254" h="320039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10254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10254" h="320039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320039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10254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10254" h="320039">
                  <a:moveTo>
                    <a:pt x="3151628" y="100584"/>
                  </a:moveTo>
                  <a:lnTo>
                    <a:pt x="3176012" y="100584"/>
                  </a:lnTo>
                </a:path>
                <a:path w="3310254" h="320039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320039">
                  <a:moveTo>
                    <a:pt x="6095" y="109727"/>
                  </a:moveTo>
                  <a:lnTo>
                    <a:pt x="54863" y="109727"/>
                  </a:lnTo>
                </a:path>
                <a:path w="3310254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10254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10254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10254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10254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10254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10254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10254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10254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10254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10254" h="320039">
                  <a:moveTo>
                    <a:pt x="676656" y="109727"/>
                  </a:moveTo>
                  <a:lnTo>
                    <a:pt x="719327" y="109727"/>
                  </a:lnTo>
                </a:path>
                <a:path w="3310254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10254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10254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10254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10254" h="320039">
                  <a:moveTo>
                    <a:pt x="1011935" y="109727"/>
                  </a:moveTo>
                  <a:lnTo>
                    <a:pt x="1054607" y="109727"/>
                  </a:lnTo>
                </a:path>
                <a:path w="3310254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10254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10254" h="320039">
                  <a:moveTo>
                    <a:pt x="1292348" y="109727"/>
                  </a:moveTo>
                  <a:lnTo>
                    <a:pt x="1298444" y="109727"/>
                  </a:lnTo>
                </a:path>
                <a:path w="3310254" h="320039">
                  <a:moveTo>
                    <a:pt x="1347212" y="109727"/>
                  </a:moveTo>
                  <a:lnTo>
                    <a:pt x="1389884" y="109727"/>
                  </a:lnTo>
                </a:path>
                <a:path w="3310254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10254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10254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10254" h="320039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320039">
                  <a:moveTo>
                    <a:pt x="1682492" y="109727"/>
                  </a:moveTo>
                  <a:lnTo>
                    <a:pt x="1725164" y="109727"/>
                  </a:lnTo>
                </a:path>
                <a:path w="3310254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10254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10254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10254" h="320039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10254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10254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10254" h="320039">
                  <a:moveTo>
                    <a:pt x="2237228" y="109727"/>
                  </a:moveTo>
                  <a:lnTo>
                    <a:pt x="2261612" y="109727"/>
                  </a:lnTo>
                </a:path>
                <a:path w="3310254" h="320039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10254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10254" h="320039">
                  <a:moveTo>
                    <a:pt x="2517644" y="109727"/>
                  </a:moveTo>
                  <a:lnTo>
                    <a:pt x="2542028" y="109727"/>
                  </a:lnTo>
                </a:path>
                <a:path w="3310254" h="320039">
                  <a:moveTo>
                    <a:pt x="2566412" y="109727"/>
                  </a:moveTo>
                  <a:lnTo>
                    <a:pt x="2590796" y="109727"/>
                  </a:lnTo>
                </a:path>
                <a:path w="3310254" h="320039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10254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10254" h="320039">
                  <a:moveTo>
                    <a:pt x="2895596" y="109727"/>
                  </a:moveTo>
                  <a:lnTo>
                    <a:pt x="2926076" y="109727"/>
                  </a:lnTo>
                </a:path>
                <a:path w="3310254" h="320039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10254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320039">
                  <a:moveTo>
                    <a:pt x="3145532" y="109727"/>
                  </a:moveTo>
                  <a:lnTo>
                    <a:pt x="3169916" y="109727"/>
                  </a:lnTo>
                </a:path>
                <a:path w="3310254" h="320039">
                  <a:moveTo>
                    <a:pt x="3200396" y="109727"/>
                  </a:moveTo>
                  <a:lnTo>
                    <a:pt x="3218684" y="109727"/>
                  </a:lnTo>
                </a:path>
                <a:path w="3310254" h="320039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320039">
                  <a:moveTo>
                    <a:pt x="0" y="118872"/>
                  </a:moveTo>
                  <a:lnTo>
                    <a:pt x="54864" y="118872"/>
                  </a:lnTo>
                </a:path>
                <a:path w="3310254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10254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10254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10254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10254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10254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10254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10254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10254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10254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10254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10254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10254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10254" h="320039">
                  <a:moveTo>
                    <a:pt x="1005839" y="118872"/>
                  </a:moveTo>
                  <a:lnTo>
                    <a:pt x="1054607" y="118872"/>
                  </a:lnTo>
                </a:path>
                <a:path w="3310254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10254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10254" h="320039">
                  <a:moveTo>
                    <a:pt x="1292348" y="118872"/>
                  </a:moveTo>
                  <a:lnTo>
                    <a:pt x="1298444" y="118872"/>
                  </a:lnTo>
                </a:path>
                <a:path w="3310254" h="320039">
                  <a:moveTo>
                    <a:pt x="1341116" y="118872"/>
                  </a:moveTo>
                  <a:lnTo>
                    <a:pt x="1389884" y="118872"/>
                  </a:lnTo>
                </a:path>
                <a:path w="3310254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10254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10254" h="320039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320039">
                  <a:moveTo>
                    <a:pt x="1676396" y="118872"/>
                  </a:moveTo>
                  <a:lnTo>
                    <a:pt x="1725164" y="118872"/>
                  </a:lnTo>
                </a:path>
                <a:path w="3310254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10254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10254" h="320039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320039">
                  <a:moveTo>
                    <a:pt x="2011676" y="118872"/>
                  </a:moveTo>
                  <a:lnTo>
                    <a:pt x="2060444" y="118872"/>
                  </a:lnTo>
                </a:path>
                <a:path w="3310254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10254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10254" h="320039">
                  <a:moveTo>
                    <a:pt x="2237228" y="118872"/>
                  </a:moveTo>
                  <a:lnTo>
                    <a:pt x="2261612" y="118872"/>
                  </a:lnTo>
                </a:path>
                <a:path w="3310254" h="320039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10254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10254" h="320039">
                  <a:moveTo>
                    <a:pt x="2566412" y="118872"/>
                  </a:moveTo>
                  <a:lnTo>
                    <a:pt x="2590796" y="118872"/>
                  </a:lnTo>
                </a:path>
                <a:path w="3310254" h="320039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10254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10254" h="320039">
                  <a:moveTo>
                    <a:pt x="2895596" y="118872"/>
                  </a:moveTo>
                  <a:lnTo>
                    <a:pt x="2919980" y="118872"/>
                  </a:lnTo>
                </a:path>
                <a:path w="3310254" h="320039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10254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10254" h="320039">
                  <a:moveTo>
                    <a:pt x="3145532" y="118872"/>
                  </a:moveTo>
                  <a:lnTo>
                    <a:pt x="3169916" y="118872"/>
                  </a:lnTo>
                </a:path>
                <a:path w="3310254" h="320039">
                  <a:moveTo>
                    <a:pt x="3200396" y="118872"/>
                  </a:moveTo>
                  <a:lnTo>
                    <a:pt x="3224780" y="118872"/>
                  </a:lnTo>
                </a:path>
                <a:path w="3310254" h="320039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320039">
                  <a:moveTo>
                    <a:pt x="0" y="128015"/>
                  </a:moveTo>
                  <a:lnTo>
                    <a:pt x="24383" y="128015"/>
                  </a:lnTo>
                </a:path>
                <a:path w="3310254" h="320039">
                  <a:moveTo>
                    <a:pt x="30480" y="128015"/>
                  </a:moveTo>
                  <a:lnTo>
                    <a:pt x="54863" y="128015"/>
                  </a:lnTo>
                </a:path>
                <a:path w="3310254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10254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10254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10254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10254" h="320039">
                  <a:moveTo>
                    <a:pt x="335279" y="128015"/>
                  </a:moveTo>
                  <a:lnTo>
                    <a:pt x="359663" y="128015"/>
                  </a:lnTo>
                </a:path>
                <a:path w="3310254" h="320039">
                  <a:moveTo>
                    <a:pt x="365759" y="128015"/>
                  </a:moveTo>
                  <a:lnTo>
                    <a:pt x="384048" y="128015"/>
                  </a:lnTo>
                </a:path>
                <a:path w="3310254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10254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10254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10254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10254" h="320039">
                  <a:moveTo>
                    <a:pt x="670559" y="128015"/>
                  </a:moveTo>
                  <a:lnTo>
                    <a:pt x="694943" y="128015"/>
                  </a:lnTo>
                </a:path>
                <a:path w="3310254" h="320039">
                  <a:moveTo>
                    <a:pt x="701039" y="128015"/>
                  </a:moveTo>
                  <a:lnTo>
                    <a:pt x="719328" y="128015"/>
                  </a:lnTo>
                </a:path>
                <a:path w="3310254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10254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10254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10254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10254" h="320039">
                  <a:moveTo>
                    <a:pt x="1005839" y="128015"/>
                  </a:moveTo>
                  <a:lnTo>
                    <a:pt x="1030223" y="128015"/>
                  </a:lnTo>
                </a:path>
                <a:path w="3310254" h="320039">
                  <a:moveTo>
                    <a:pt x="1036319" y="128015"/>
                  </a:moveTo>
                  <a:lnTo>
                    <a:pt x="1054608" y="128015"/>
                  </a:lnTo>
                </a:path>
                <a:path w="3310254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10254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10254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10254" h="320039">
                  <a:moveTo>
                    <a:pt x="1292348" y="128015"/>
                  </a:moveTo>
                  <a:lnTo>
                    <a:pt x="1298444" y="128015"/>
                  </a:lnTo>
                </a:path>
                <a:path w="3310254" h="320039">
                  <a:moveTo>
                    <a:pt x="1341116" y="128015"/>
                  </a:moveTo>
                  <a:lnTo>
                    <a:pt x="1359404" y="128015"/>
                  </a:lnTo>
                </a:path>
                <a:path w="3310254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10254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10254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10254" h="320039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320039">
                  <a:moveTo>
                    <a:pt x="1676396" y="128015"/>
                  </a:moveTo>
                  <a:lnTo>
                    <a:pt x="1694684" y="128015"/>
                  </a:lnTo>
                </a:path>
                <a:path w="3310254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10254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10254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10254" h="320039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320039">
                  <a:moveTo>
                    <a:pt x="2011676" y="128015"/>
                  </a:moveTo>
                  <a:lnTo>
                    <a:pt x="2029964" y="128015"/>
                  </a:lnTo>
                </a:path>
                <a:path w="3310254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10254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10254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10254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10254" h="320039">
                  <a:moveTo>
                    <a:pt x="2237228" y="128015"/>
                  </a:moveTo>
                  <a:lnTo>
                    <a:pt x="2261612" y="128015"/>
                  </a:lnTo>
                </a:path>
                <a:path w="3310254" h="320039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10254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10254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10254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10254" h="320039">
                  <a:moveTo>
                    <a:pt x="2560316" y="128015"/>
                  </a:moveTo>
                  <a:lnTo>
                    <a:pt x="2584700" y="128015"/>
                  </a:lnTo>
                </a:path>
                <a:path w="3310254" h="320039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10254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10254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10254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10254" h="320039">
                  <a:moveTo>
                    <a:pt x="2889500" y="128015"/>
                  </a:moveTo>
                  <a:lnTo>
                    <a:pt x="2913884" y="128015"/>
                  </a:lnTo>
                </a:path>
                <a:path w="3310254" h="320039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10254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10254" h="320039">
                  <a:moveTo>
                    <a:pt x="3145532" y="128015"/>
                  </a:moveTo>
                  <a:lnTo>
                    <a:pt x="3169916" y="128015"/>
                  </a:lnTo>
                </a:path>
                <a:path w="3310254" h="320039">
                  <a:moveTo>
                    <a:pt x="3200396" y="128015"/>
                  </a:moveTo>
                  <a:lnTo>
                    <a:pt x="3224780" y="128015"/>
                  </a:lnTo>
                </a:path>
                <a:path w="3310254" h="320039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320039">
                  <a:moveTo>
                    <a:pt x="0" y="137160"/>
                  </a:moveTo>
                  <a:lnTo>
                    <a:pt x="18288" y="137160"/>
                  </a:lnTo>
                </a:path>
                <a:path w="3310254" h="320039">
                  <a:moveTo>
                    <a:pt x="30480" y="137160"/>
                  </a:moveTo>
                  <a:lnTo>
                    <a:pt x="54863" y="137160"/>
                  </a:lnTo>
                </a:path>
                <a:path w="3310254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10254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10254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10254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10254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10254" h="320039">
                  <a:moveTo>
                    <a:pt x="365759" y="137160"/>
                  </a:moveTo>
                  <a:lnTo>
                    <a:pt x="384048" y="137160"/>
                  </a:lnTo>
                </a:path>
                <a:path w="3310254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10254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10254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10254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10254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10254" h="320039">
                  <a:moveTo>
                    <a:pt x="670559" y="137160"/>
                  </a:moveTo>
                  <a:lnTo>
                    <a:pt x="688848" y="137160"/>
                  </a:lnTo>
                </a:path>
                <a:path w="3310254" h="320039">
                  <a:moveTo>
                    <a:pt x="701039" y="137160"/>
                  </a:moveTo>
                  <a:lnTo>
                    <a:pt x="719328" y="137160"/>
                  </a:lnTo>
                </a:path>
                <a:path w="3310254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10254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10254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10254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10254" h="320039">
                  <a:moveTo>
                    <a:pt x="1005839" y="137160"/>
                  </a:moveTo>
                  <a:lnTo>
                    <a:pt x="1024128" y="137160"/>
                  </a:lnTo>
                </a:path>
                <a:path w="3310254" h="320039">
                  <a:moveTo>
                    <a:pt x="1036319" y="137160"/>
                  </a:moveTo>
                  <a:lnTo>
                    <a:pt x="1054608" y="137160"/>
                  </a:lnTo>
                </a:path>
                <a:path w="3310254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10254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10254" h="320039">
                  <a:moveTo>
                    <a:pt x="1292348" y="137160"/>
                  </a:moveTo>
                  <a:lnTo>
                    <a:pt x="1298444" y="137160"/>
                  </a:lnTo>
                </a:path>
                <a:path w="3310254" h="320039">
                  <a:moveTo>
                    <a:pt x="1341116" y="137160"/>
                  </a:moveTo>
                  <a:lnTo>
                    <a:pt x="1359404" y="137160"/>
                  </a:lnTo>
                </a:path>
                <a:path w="3310254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10254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10254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10254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10254" h="320039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320039">
                  <a:moveTo>
                    <a:pt x="1676396" y="137160"/>
                  </a:moveTo>
                  <a:lnTo>
                    <a:pt x="1688588" y="137160"/>
                  </a:lnTo>
                </a:path>
                <a:path w="3310254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10254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10254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10254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10254" h="320039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320039">
                  <a:moveTo>
                    <a:pt x="2011676" y="137160"/>
                  </a:moveTo>
                  <a:lnTo>
                    <a:pt x="2023868" y="137160"/>
                  </a:lnTo>
                </a:path>
                <a:path w="3310254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10254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10254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10254" h="320039">
                  <a:moveTo>
                    <a:pt x="2231132" y="137160"/>
                  </a:moveTo>
                  <a:lnTo>
                    <a:pt x="2255516" y="137160"/>
                  </a:lnTo>
                </a:path>
                <a:path w="3310254" h="320039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10254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10254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10254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10254" h="320039">
                  <a:moveTo>
                    <a:pt x="2548124" y="137160"/>
                  </a:moveTo>
                  <a:lnTo>
                    <a:pt x="2584700" y="137160"/>
                  </a:lnTo>
                </a:path>
                <a:path w="3310254" h="320039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10254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10254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10254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320039">
                  <a:moveTo>
                    <a:pt x="2883404" y="137160"/>
                  </a:moveTo>
                  <a:lnTo>
                    <a:pt x="2913884" y="137160"/>
                  </a:lnTo>
                </a:path>
                <a:path w="3310254" h="320039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10254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10254" h="320039">
                  <a:moveTo>
                    <a:pt x="3145532" y="137160"/>
                  </a:moveTo>
                  <a:lnTo>
                    <a:pt x="3169916" y="137160"/>
                  </a:lnTo>
                </a:path>
                <a:path w="3310254" h="320039">
                  <a:moveTo>
                    <a:pt x="3200396" y="137160"/>
                  </a:moveTo>
                  <a:lnTo>
                    <a:pt x="3224780" y="137160"/>
                  </a:lnTo>
                </a:path>
                <a:path w="3310254" h="320039">
                  <a:moveTo>
                    <a:pt x="0" y="146303"/>
                  </a:moveTo>
                  <a:lnTo>
                    <a:pt x="6095" y="146303"/>
                  </a:lnTo>
                </a:path>
                <a:path w="3310254" h="320039">
                  <a:moveTo>
                    <a:pt x="30480" y="146303"/>
                  </a:moveTo>
                  <a:lnTo>
                    <a:pt x="54863" y="146303"/>
                  </a:lnTo>
                </a:path>
                <a:path w="3310254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10254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10254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10254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10254" h="320039">
                  <a:moveTo>
                    <a:pt x="365759" y="146303"/>
                  </a:moveTo>
                  <a:lnTo>
                    <a:pt x="384048" y="146303"/>
                  </a:lnTo>
                </a:path>
                <a:path w="3310254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10254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10254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10254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10254" h="320039">
                  <a:moveTo>
                    <a:pt x="670559" y="146303"/>
                  </a:moveTo>
                  <a:lnTo>
                    <a:pt x="676655" y="146303"/>
                  </a:lnTo>
                </a:path>
                <a:path w="3310254" h="320039">
                  <a:moveTo>
                    <a:pt x="701039" y="146303"/>
                  </a:moveTo>
                  <a:lnTo>
                    <a:pt x="719328" y="146303"/>
                  </a:lnTo>
                </a:path>
                <a:path w="3310254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10254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10254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10254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10254" h="320039">
                  <a:moveTo>
                    <a:pt x="1005839" y="146303"/>
                  </a:moveTo>
                  <a:lnTo>
                    <a:pt x="1011935" y="146303"/>
                  </a:lnTo>
                </a:path>
                <a:path w="3310254" h="320039">
                  <a:moveTo>
                    <a:pt x="1036319" y="146303"/>
                  </a:moveTo>
                  <a:lnTo>
                    <a:pt x="1054608" y="146303"/>
                  </a:lnTo>
                </a:path>
                <a:path w="3310254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10254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10254" h="320039">
                  <a:moveTo>
                    <a:pt x="1292348" y="146303"/>
                  </a:moveTo>
                  <a:lnTo>
                    <a:pt x="1298444" y="146303"/>
                  </a:lnTo>
                </a:path>
                <a:path w="3310254" h="320039">
                  <a:moveTo>
                    <a:pt x="1341116" y="146303"/>
                  </a:moveTo>
                  <a:lnTo>
                    <a:pt x="1347212" y="146303"/>
                  </a:lnTo>
                </a:path>
                <a:path w="3310254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10254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10254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10254" h="320039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320039">
                  <a:moveTo>
                    <a:pt x="1676396" y="146303"/>
                  </a:moveTo>
                  <a:lnTo>
                    <a:pt x="1682492" y="146303"/>
                  </a:lnTo>
                </a:path>
                <a:path w="3310254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10254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10254" h="320039">
                  <a:moveTo>
                    <a:pt x="1847084" y="146303"/>
                  </a:moveTo>
                  <a:lnTo>
                    <a:pt x="1920236" y="146303"/>
                  </a:lnTo>
                </a:path>
                <a:path w="3310254" h="320039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10254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10254" h="320039">
                  <a:moveTo>
                    <a:pt x="2194556" y="146303"/>
                  </a:moveTo>
                  <a:lnTo>
                    <a:pt x="2249420" y="146303"/>
                  </a:lnTo>
                </a:path>
                <a:path w="3310254" h="320039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10254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10254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10254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10254" h="320039">
                  <a:moveTo>
                    <a:pt x="2548124" y="146303"/>
                  </a:moveTo>
                  <a:lnTo>
                    <a:pt x="2572508" y="146303"/>
                  </a:lnTo>
                </a:path>
                <a:path w="3310254" h="320039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10254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10254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10254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10254" h="320039">
                  <a:moveTo>
                    <a:pt x="2883404" y="146303"/>
                  </a:moveTo>
                  <a:lnTo>
                    <a:pt x="2907788" y="146303"/>
                  </a:lnTo>
                </a:path>
                <a:path w="3310254" h="320039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10254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10254" h="320039">
                  <a:moveTo>
                    <a:pt x="3145532" y="146303"/>
                  </a:moveTo>
                  <a:lnTo>
                    <a:pt x="3169916" y="146303"/>
                  </a:lnTo>
                </a:path>
                <a:path w="3310254" h="320039">
                  <a:moveTo>
                    <a:pt x="3200396" y="146303"/>
                  </a:moveTo>
                  <a:lnTo>
                    <a:pt x="3224780" y="146303"/>
                  </a:lnTo>
                </a:path>
                <a:path w="3310254" h="320039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320039">
                  <a:moveTo>
                    <a:pt x="30480" y="155448"/>
                  </a:moveTo>
                  <a:lnTo>
                    <a:pt x="54863" y="155448"/>
                  </a:lnTo>
                </a:path>
                <a:path w="3310254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10254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10254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10254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10254" h="320039">
                  <a:moveTo>
                    <a:pt x="365759" y="155448"/>
                  </a:moveTo>
                  <a:lnTo>
                    <a:pt x="384048" y="155448"/>
                  </a:lnTo>
                </a:path>
                <a:path w="3310254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10254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10254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10254" h="320039">
                  <a:moveTo>
                    <a:pt x="701039" y="155448"/>
                  </a:moveTo>
                  <a:lnTo>
                    <a:pt x="719328" y="155448"/>
                  </a:lnTo>
                </a:path>
                <a:path w="3310254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10254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10254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10254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10254" h="320039">
                  <a:moveTo>
                    <a:pt x="1036319" y="155448"/>
                  </a:moveTo>
                  <a:lnTo>
                    <a:pt x="1054608" y="155448"/>
                  </a:lnTo>
                </a:path>
                <a:path w="3310254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10254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10254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10254" h="320039">
                  <a:moveTo>
                    <a:pt x="1292348" y="155448"/>
                  </a:moveTo>
                  <a:lnTo>
                    <a:pt x="1298444" y="155448"/>
                  </a:lnTo>
                </a:path>
                <a:path w="3310254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10254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10254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10254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10254" h="320039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10254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10254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10254" h="320039">
                  <a:moveTo>
                    <a:pt x="1895852" y="155448"/>
                  </a:moveTo>
                  <a:lnTo>
                    <a:pt x="1920236" y="155448"/>
                  </a:lnTo>
                </a:path>
                <a:path w="3310254" h="320039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10254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10254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10254" h="320039">
                  <a:moveTo>
                    <a:pt x="2200652" y="155448"/>
                  </a:moveTo>
                  <a:lnTo>
                    <a:pt x="2243324" y="155448"/>
                  </a:lnTo>
                </a:path>
                <a:path w="3310254" h="320039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10254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10254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10254" h="320039">
                  <a:moveTo>
                    <a:pt x="2548124" y="155448"/>
                  </a:moveTo>
                  <a:lnTo>
                    <a:pt x="2584700" y="155448"/>
                  </a:lnTo>
                </a:path>
                <a:path w="3310254" h="320039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10254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10254" h="320039">
                  <a:moveTo>
                    <a:pt x="2877308" y="155448"/>
                  </a:moveTo>
                  <a:lnTo>
                    <a:pt x="2907788" y="155448"/>
                  </a:lnTo>
                </a:path>
                <a:path w="3310254" h="320039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10254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10254" h="320039">
                  <a:moveTo>
                    <a:pt x="3151628" y="155448"/>
                  </a:moveTo>
                  <a:lnTo>
                    <a:pt x="3176012" y="155448"/>
                  </a:lnTo>
                </a:path>
                <a:path w="3310254" h="320039">
                  <a:moveTo>
                    <a:pt x="3194300" y="155448"/>
                  </a:moveTo>
                  <a:lnTo>
                    <a:pt x="3224780" y="155448"/>
                  </a:lnTo>
                </a:path>
                <a:path w="3310254" h="320039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320039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10254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10254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10254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10254" h="320039">
                  <a:moveTo>
                    <a:pt x="365759" y="164591"/>
                  </a:moveTo>
                  <a:lnTo>
                    <a:pt x="384048" y="164591"/>
                  </a:lnTo>
                </a:path>
                <a:path w="3310254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10254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10254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10254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10254" h="320039">
                  <a:moveTo>
                    <a:pt x="701039" y="164591"/>
                  </a:moveTo>
                  <a:lnTo>
                    <a:pt x="719328" y="164591"/>
                  </a:lnTo>
                </a:path>
                <a:path w="3310254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10254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10254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10254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10254" h="320039">
                  <a:moveTo>
                    <a:pt x="1036319" y="164591"/>
                  </a:moveTo>
                  <a:lnTo>
                    <a:pt x="1054608" y="164591"/>
                  </a:lnTo>
                </a:path>
                <a:path w="3310254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10254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10254" h="320039">
                  <a:moveTo>
                    <a:pt x="1292348" y="164591"/>
                  </a:moveTo>
                  <a:lnTo>
                    <a:pt x="1298444" y="164591"/>
                  </a:lnTo>
                </a:path>
                <a:path w="3310254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10254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10254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10254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10254" h="320039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10254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10254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10254" h="320039">
                  <a:moveTo>
                    <a:pt x="1901948" y="164591"/>
                  </a:moveTo>
                  <a:lnTo>
                    <a:pt x="1926332" y="164591"/>
                  </a:lnTo>
                </a:path>
                <a:path w="3310254" h="320039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10254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10254" h="320039">
                  <a:moveTo>
                    <a:pt x="2194556" y="164591"/>
                  </a:moveTo>
                  <a:lnTo>
                    <a:pt x="2249420" y="164591"/>
                  </a:lnTo>
                </a:path>
                <a:path w="3310254" h="320039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10254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10254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10254" h="320039">
                  <a:moveTo>
                    <a:pt x="2566412" y="164591"/>
                  </a:moveTo>
                  <a:lnTo>
                    <a:pt x="2590796" y="164591"/>
                  </a:lnTo>
                </a:path>
                <a:path w="3310254" h="320039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10254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10254" h="320039">
                  <a:moveTo>
                    <a:pt x="2877308" y="164591"/>
                  </a:moveTo>
                  <a:lnTo>
                    <a:pt x="2901692" y="164591"/>
                  </a:lnTo>
                </a:path>
                <a:path w="3310254" h="320039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10254" h="320039">
                  <a:moveTo>
                    <a:pt x="3151628" y="164591"/>
                  </a:moveTo>
                  <a:lnTo>
                    <a:pt x="3224780" y="164591"/>
                  </a:lnTo>
                </a:path>
                <a:path w="3310254" h="320039">
                  <a:moveTo>
                    <a:pt x="3304028" y="164591"/>
                  </a:moveTo>
                  <a:lnTo>
                    <a:pt x="3310124" y="164591"/>
                  </a:lnTo>
                </a:path>
                <a:path w="3310254" h="320039">
                  <a:moveTo>
                    <a:pt x="30480" y="173736"/>
                  </a:moveTo>
                  <a:lnTo>
                    <a:pt x="54863" y="173736"/>
                  </a:lnTo>
                </a:path>
                <a:path w="3310254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10254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10254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10254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10254" h="320039">
                  <a:moveTo>
                    <a:pt x="365759" y="173736"/>
                  </a:moveTo>
                  <a:lnTo>
                    <a:pt x="384048" y="173736"/>
                  </a:lnTo>
                </a:path>
                <a:path w="3310254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10254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10254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10254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10254" h="320039">
                  <a:moveTo>
                    <a:pt x="701039" y="173736"/>
                  </a:moveTo>
                  <a:lnTo>
                    <a:pt x="719328" y="173736"/>
                  </a:lnTo>
                </a:path>
                <a:path w="3310254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10254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10254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10254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10254" h="320039">
                  <a:moveTo>
                    <a:pt x="1036319" y="173736"/>
                  </a:moveTo>
                  <a:lnTo>
                    <a:pt x="1054608" y="173736"/>
                  </a:lnTo>
                </a:path>
                <a:path w="3310254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10254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320039">
                  <a:moveTo>
                    <a:pt x="1292348" y="173736"/>
                  </a:moveTo>
                  <a:lnTo>
                    <a:pt x="1298444" y="173736"/>
                  </a:lnTo>
                </a:path>
                <a:path w="3310254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10254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10254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10254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10254" h="320039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10254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10254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10254" h="320039">
                  <a:moveTo>
                    <a:pt x="1901948" y="173736"/>
                  </a:moveTo>
                  <a:lnTo>
                    <a:pt x="1926332" y="173736"/>
                  </a:lnTo>
                </a:path>
                <a:path w="3310254" h="320039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10254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10254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10254" h="320039">
                  <a:moveTo>
                    <a:pt x="2237228" y="173736"/>
                  </a:moveTo>
                  <a:lnTo>
                    <a:pt x="2261612" y="173736"/>
                  </a:lnTo>
                </a:path>
                <a:path w="3310254" h="320039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10254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10254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10254" h="320039">
                  <a:moveTo>
                    <a:pt x="2572508" y="173736"/>
                  </a:moveTo>
                  <a:lnTo>
                    <a:pt x="2596892" y="173736"/>
                  </a:lnTo>
                </a:path>
                <a:path w="3310254" h="320039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10254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10254" h="320039">
                  <a:moveTo>
                    <a:pt x="2871212" y="173736"/>
                  </a:moveTo>
                  <a:lnTo>
                    <a:pt x="2895596" y="173736"/>
                  </a:lnTo>
                </a:path>
                <a:path w="3310254" h="320039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10254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10254" h="320039">
                  <a:moveTo>
                    <a:pt x="3163820" y="173736"/>
                  </a:moveTo>
                  <a:lnTo>
                    <a:pt x="3194300" y="173736"/>
                  </a:lnTo>
                </a:path>
                <a:path w="3310254" h="320039">
                  <a:moveTo>
                    <a:pt x="3200396" y="173736"/>
                  </a:moveTo>
                  <a:lnTo>
                    <a:pt x="3224780" y="173736"/>
                  </a:lnTo>
                </a:path>
                <a:path w="3310254" h="320039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320039">
                  <a:moveTo>
                    <a:pt x="30480" y="182879"/>
                  </a:moveTo>
                  <a:lnTo>
                    <a:pt x="54863" y="182879"/>
                  </a:lnTo>
                </a:path>
                <a:path w="3310254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10254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10254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10254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10254" h="320039">
                  <a:moveTo>
                    <a:pt x="365759" y="182879"/>
                  </a:moveTo>
                  <a:lnTo>
                    <a:pt x="384048" y="182879"/>
                  </a:lnTo>
                </a:path>
                <a:path w="3310254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10254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10254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10254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10254" h="320039">
                  <a:moveTo>
                    <a:pt x="701039" y="182879"/>
                  </a:moveTo>
                  <a:lnTo>
                    <a:pt x="719328" y="182879"/>
                  </a:lnTo>
                </a:path>
                <a:path w="3310254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10254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10254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10254" h="320039">
                  <a:moveTo>
                    <a:pt x="1036319" y="182879"/>
                  </a:moveTo>
                  <a:lnTo>
                    <a:pt x="1054608" y="182879"/>
                  </a:lnTo>
                </a:path>
                <a:path w="3310254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10254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320039">
                  <a:moveTo>
                    <a:pt x="1292348" y="182879"/>
                  </a:moveTo>
                  <a:lnTo>
                    <a:pt x="1298444" y="182879"/>
                  </a:lnTo>
                </a:path>
                <a:path w="3310254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10254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10254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10254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10254" h="320039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10254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10254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10254" h="320039">
                  <a:moveTo>
                    <a:pt x="1901948" y="182879"/>
                  </a:moveTo>
                  <a:lnTo>
                    <a:pt x="1926332" y="182879"/>
                  </a:lnTo>
                </a:path>
                <a:path w="3310254" h="320039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10254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10254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10254" h="320039">
                  <a:moveTo>
                    <a:pt x="2237228" y="182879"/>
                  </a:moveTo>
                  <a:lnTo>
                    <a:pt x="2261612" y="182879"/>
                  </a:lnTo>
                </a:path>
                <a:path w="3310254" h="320039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10254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10254" h="320039">
                  <a:moveTo>
                    <a:pt x="2572508" y="182879"/>
                  </a:moveTo>
                  <a:lnTo>
                    <a:pt x="2596892" y="182879"/>
                  </a:lnTo>
                </a:path>
                <a:path w="3310254" h="320039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10254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10254" h="320039">
                  <a:moveTo>
                    <a:pt x="2871212" y="182879"/>
                  </a:moveTo>
                  <a:lnTo>
                    <a:pt x="2895596" y="182879"/>
                  </a:lnTo>
                </a:path>
                <a:path w="3310254" h="320039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10254" h="320039">
                  <a:moveTo>
                    <a:pt x="3200396" y="182879"/>
                  </a:moveTo>
                  <a:lnTo>
                    <a:pt x="3224780" y="182879"/>
                  </a:lnTo>
                </a:path>
                <a:path w="3310254" h="320039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320039">
                  <a:moveTo>
                    <a:pt x="30480" y="192024"/>
                  </a:moveTo>
                  <a:lnTo>
                    <a:pt x="54863" y="192024"/>
                  </a:lnTo>
                </a:path>
                <a:path w="3310254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10254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10254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10254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10254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10254" h="320039">
                  <a:moveTo>
                    <a:pt x="365759" y="192024"/>
                  </a:moveTo>
                  <a:lnTo>
                    <a:pt x="384048" y="192024"/>
                  </a:lnTo>
                </a:path>
                <a:path w="3310254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10254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10254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10254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10254" h="320039">
                  <a:moveTo>
                    <a:pt x="701039" y="192024"/>
                  </a:moveTo>
                  <a:lnTo>
                    <a:pt x="719328" y="192024"/>
                  </a:lnTo>
                </a:path>
                <a:path w="3310254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10254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10254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10254" h="320039">
                  <a:moveTo>
                    <a:pt x="1036319" y="192024"/>
                  </a:moveTo>
                  <a:lnTo>
                    <a:pt x="1054608" y="192024"/>
                  </a:lnTo>
                </a:path>
                <a:path w="3310254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10254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320039">
                  <a:moveTo>
                    <a:pt x="1292348" y="192024"/>
                  </a:moveTo>
                  <a:lnTo>
                    <a:pt x="1298444" y="192024"/>
                  </a:lnTo>
                </a:path>
                <a:path w="3310254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10254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10254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10254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10254" h="320039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10254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10254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10254" h="320039">
                  <a:moveTo>
                    <a:pt x="1901948" y="192024"/>
                  </a:moveTo>
                  <a:lnTo>
                    <a:pt x="1926332" y="192024"/>
                  </a:lnTo>
                </a:path>
                <a:path w="3310254" h="320039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10254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10254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10254" h="320039">
                  <a:moveTo>
                    <a:pt x="2237228" y="192024"/>
                  </a:moveTo>
                  <a:lnTo>
                    <a:pt x="2261612" y="192024"/>
                  </a:lnTo>
                </a:path>
                <a:path w="3310254" h="320039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10254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10254" h="320039">
                  <a:moveTo>
                    <a:pt x="2517644" y="192024"/>
                  </a:moveTo>
                  <a:lnTo>
                    <a:pt x="2542028" y="192024"/>
                  </a:lnTo>
                </a:path>
                <a:path w="3310254" h="320039">
                  <a:moveTo>
                    <a:pt x="2572508" y="192024"/>
                  </a:moveTo>
                  <a:lnTo>
                    <a:pt x="2596892" y="192024"/>
                  </a:lnTo>
                </a:path>
                <a:path w="3310254" h="320039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10254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10254" h="320039">
                  <a:moveTo>
                    <a:pt x="2871212" y="192024"/>
                  </a:moveTo>
                  <a:lnTo>
                    <a:pt x="2895596" y="192024"/>
                  </a:lnTo>
                </a:path>
                <a:path w="3310254" h="320039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10254" h="320039">
                  <a:moveTo>
                    <a:pt x="3200396" y="192024"/>
                  </a:moveTo>
                  <a:lnTo>
                    <a:pt x="3218684" y="192024"/>
                  </a:lnTo>
                </a:path>
                <a:path w="3310254" h="320039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320039">
                  <a:moveTo>
                    <a:pt x="30480" y="201167"/>
                  </a:moveTo>
                  <a:lnTo>
                    <a:pt x="54863" y="201167"/>
                  </a:lnTo>
                </a:path>
                <a:path w="3310254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10254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10254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10254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10254" h="320039">
                  <a:moveTo>
                    <a:pt x="365759" y="201167"/>
                  </a:moveTo>
                  <a:lnTo>
                    <a:pt x="384048" y="201167"/>
                  </a:lnTo>
                </a:path>
                <a:path w="3310254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10254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10254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10254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10254" h="320039">
                  <a:moveTo>
                    <a:pt x="701039" y="201167"/>
                  </a:moveTo>
                  <a:lnTo>
                    <a:pt x="719328" y="201167"/>
                  </a:lnTo>
                </a:path>
                <a:path w="3310254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10254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10254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10254" h="320039">
                  <a:moveTo>
                    <a:pt x="1036319" y="201167"/>
                  </a:moveTo>
                  <a:lnTo>
                    <a:pt x="1054608" y="201167"/>
                  </a:lnTo>
                </a:path>
                <a:path w="3310254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10254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320039">
                  <a:moveTo>
                    <a:pt x="1292348" y="201167"/>
                  </a:moveTo>
                  <a:lnTo>
                    <a:pt x="1298444" y="201167"/>
                  </a:lnTo>
                </a:path>
                <a:path w="3310254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10254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10254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10254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10254" h="320039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10254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10254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10254" h="320039">
                  <a:moveTo>
                    <a:pt x="1901948" y="201167"/>
                  </a:moveTo>
                  <a:lnTo>
                    <a:pt x="1926332" y="201167"/>
                  </a:lnTo>
                </a:path>
                <a:path w="3310254" h="320039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10254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10254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10254" h="320039">
                  <a:moveTo>
                    <a:pt x="2237228" y="201167"/>
                  </a:moveTo>
                  <a:lnTo>
                    <a:pt x="2261612" y="201167"/>
                  </a:lnTo>
                </a:path>
                <a:path w="3310254" h="320039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10254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10254" h="320039">
                  <a:moveTo>
                    <a:pt x="2517644" y="201167"/>
                  </a:moveTo>
                  <a:lnTo>
                    <a:pt x="2542028" y="201167"/>
                  </a:lnTo>
                </a:path>
                <a:path w="3310254" h="320039">
                  <a:moveTo>
                    <a:pt x="2572508" y="201167"/>
                  </a:moveTo>
                  <a:lnTo>
                    <a:pt x="2596892" y="201167"/>
                  </a:lnTo>
                </a:path>
                <a:path w="3310254" h="320039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10254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10254" h="320039">
                  <a:moveTo>
                    <a:pt x="2871212" y="201167"/>
                  </a:moveTo>
                  <a:lnTo>
                    <a:pt x="2895596" y="201167"/>
                  </a:lnTo>
                </a:path>
                <a:path w="3310254" h="320039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10254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320039">
                  <a:moveTo>
                    <a:pt x="3145532" y="201167"/>
                  </a:moveTo>
                  <a:lnTo>
                    <a:pt x="3169916" y="201167"/>
                  </a:lnTo>
                </a:path>
                <a:path w="3310254" h="320039">
                  <a:moveTo>
                    <a:pt x="3194300" y="201167"/>
                  </a:moveTo>
                  <a:lnTo>
                    <a:pt x="3218684" y="201167"/>
                  </a:lnTo>
                </a:path>
                <a:path w="3310254" h="320039">
                  <a:moveTo>
                    <a:pt x="30480" y="210312"/>
                  </a:moveTo>
                  <a:lnTo>
                    <a:pt x="54863" y="210312"/>
                  </a:lnTo>
                </a:path>
                <a:path w="3310254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10254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10254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10254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10254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10254" h="320039">
                  <a:moveTo>
                    <a:pt x="365759" y="210312"/>
                  </a:moveTo>
                  <a:lnTo>
                    <a:pt x="384048" y="210312"/>
                  </a:lnTo>
                </a:path>
                <a:path w="3310254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10254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10254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10254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10254" h="320039">
                  <a:moveTo>
                    <a:pt x="701039" y="210312"/>
                  </a:moveTo>
                  <a:lnTo>
                    <a:pt x="719328" y="210312"/>
                  </a:lnTo>
                </a:path>
                <a:path w="3310254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10254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10254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10254" h="320039">
                  <a:moveTo>
                    <a:pt x="1036319" y="210312"/>
                  </a:moveTo>
                  <a:lnTo>
                    <a:pt x="1054608" y="210312"/>
                  </a:lnTo>
                </a:path>
                <a:path w="3310254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10254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10254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320039">
                  <a:moveTo>
                    <a:pt x="1292348" y="210312"/>
                  </a:moveTo>
                  <a:lnTo>
                    <a:pt x="1298444" y="210312"/>
                  </a:lnTo>
                </a:path>
                <a:path w="3310254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10254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10254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10254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10254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10254" h="320039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10254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10254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10254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10254" h="320039">
                  <a:moveTo>
                    <a:pt x="1895852" y="210312"/>
                  </a:moveTo>
                  <a:lnTo>
                    <a:pt x="1920236" y="210312"/>
                  </a:lnTo>
                </a:path>
                <a:path w="3310254" h="320039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10254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10254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10254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10254" h="320039">
                  <a:moveTo>
                    <a:pt x="2231132" y="210312"/>
                  </a:moveTo>
                  <a:lnTo>
                    <a:pt x="2261612" y="210312"/>
                  </a:lnTo>
                </a:path>
                <a:path w="3310254" h="320039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10254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10254" h="320039">
                  <a:moveTo>
                    <a:pt x="2523740" y="210312"/>
                  </a:moveTo>
                  <a:lnTo>
                    <a:pt x="2548124" y="210312"/>
                  </a:lnTo>
                </a:path>
                <a:path w="3310254" h="320039">
                  <a:moveTo>
                    <a:pt x="2566412" y="210312"/>
                  </a:moveTo>
                  <a:lnTo>
                    <a:pt x="2590796" y="210312"/>
                  </a:lnTo>
                </a:path>
                <a:path w="3310254" h="320039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10254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10254" h="320039">
                  <a:moveTo>
                    <a:pt x="2865116" y="210312"/>
                  </a:moveTo>
                  <a:lnTo>
                    <a:pt x="2889500" y="210312"/>
                  </a:lnTo>
                </a:path>
                <a:path w="3310254" h="320039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10254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10254" h="320039">
                  <a:moveTo>
                    <a:pt x="3145532" y="210312"/>
                  </a:moveTo>
                  <a:lnTo>
                    <a:pt x="3176012" y="210312"/>
                  </a:lnTo>
                </a:path>
                <a:path w="3310254" h="320039">
                  <a:moveTo>
                    <a:pt x="3194300" y="210312"/>
                  </a:moveTo>
                  <a:lnTo>
                    <a:pt x="3218684" y="210312"/>
                  </a:lnTo>
                </a:path>
                <a:path w="3310254" h="320039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320039">
                  <a:moveTo>
                    <a:pt x="30480" y="219455"/>
                  </a:moveTo>
                  <a:lnTo>
                    <a:pt x="54863" y="219455"/>
                  </a:lnTo>
                </a:path>
                <a:path w="3310254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10254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10254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10254" h="320039">
                  <a:moveTo>
                    <a:pt x="365759" y="219455"/>
                  </a:moveTo>
                  <a:lnTo>
                    <a:pt x="384048" y="219455"/>
                  </a:lnTo>
                </a:path>
                <a:path w="3310254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10254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10254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10254" h="320039">
                  <a:moveTo>
                    <a:pt x="701039" y="219455"/>
                  </a:moveTo>
                  <a:lnTo>
                    <a:pt x="719328" y="219455"/>
                  </a:lnTo>
                </a:path>
                <a:path w="3310254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10254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10254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10254" h="320039">
                  <a:moveTo>
                    <a:pt x="1036319" y="219455"/>
                  </a:moveTo>
                  <a:lnTo>
                    <a:pt x="1054608" y="219455"/>
                  </a:lnTo>
                </a:path>
                <a:path w="3310254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10254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10254" h="320039">
                  <a:moveTo>
                    <a:pt x="1292348" y="219455"/>
                  </a:moveTo>
                  <a:lnTo>
                    <a:pt x="1298444" y="219455"/>
                  </a:lnTo>
                </a:path>
                <a:path w="3310254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10254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10254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10254" h="320039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10254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10254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10254" h="320039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10254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10254" h="320039">
                  <a:moveTo>
                    <a:pt x="2188460" y="219455"/>
                  </a:moveTo>
                  <a:lnTo>
                    <a:pt x="2255516" y="219455"/>
                  </a:lnTo>
                </a:path>
                <a:path w="3310254" h="320039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10254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10254" h="320039">
                  <a:moveTo>
                    <a:pt x="2523740" y="219455"/>
                  </a:moveTo>
                  <a:lnTo>
                    <a:pt x="2590796" y="219455"/>
                  </a:lnTo>
                </a:path>
                <a:path w="3310254" h="320039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10254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10254" h="320039">
                  <a:moveTo>
                    <a:pt x="2865116" y="219455"/>
                  </a:moveTo>
                  <a:lnTo>
                    <a:pt x="2889500" y="219455"/>
                  </a:lnTo>
                </a:path>
                <a:path w="3310254" h="320039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10254" h="320039">
                  <a:moveTo>
                    <a:pt x="3151628" y="219455"/>
                  </a:moveTo>
                  <a:lnTo>
                    <a:pt x="3212588" y="219455"/>
                  </a:lnTo>
                </a:path>
                <a:path w="3310254" h="320039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320039">
                  <a:moveTo>
                    <a:pt x="30480" y="228600"/>
                  </a:moveTo>
                  <a:lnTo>
                    <a:pt x="54863" y="228600"/>
                  </a:lnTo>
                </a:path>
                <a:path w="3310254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10254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10254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10254" h="320039">
                  <a:moveTo>
                    <a:pt x="365759" y="228600"/>
                  </a:moveTo>
                  <a:lnTo>
                    <a:pt x="384048" y="228600"/>
                  </a:lnTo>
                </a:path>
                <a:path w="3310254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10254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10254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10254" h="320039">
                  <a:moveTo>
                    <a:pt x="701039" y="228600"/>
                  </a:moveTo>
                  <a:lnTo>
                    <a:pt x="719328" y="228600"/>
                  </a:lnTo>
                </a:path>
                <a:path w="3310254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10254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10254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10254" h="320039">
                  <a:moveTo>
                    <a:pt x="1036319" y="228600"/>
                  </a:moveTo>
                  <a:lnTo>
                    <a:pt x="1054608" y="228600"/>
                  </a:lnTo>
                </a:path>
                <a:path w="3310254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10254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10254" h="320039">
                  <a:moveTo>
                    <a:pt x="1292348" y="228600"/>
                  </a:moveTo>
                  <a:lnTo>
                    <a:pt x="1298444" y="228600"/>
                  </a:lnTo>
                </a:path>
                <a:path w="3310254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10254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10254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10254" h="320039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10254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10254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10254" h="320039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10254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10254" h="320039">
                  <a:moveTo>
                    <a:pt x="2194556" y="228600"/>
                  </a:moveTo>
                  <a:lnTo>
                    <a:pt x="2249420" y="228600"/>
                  </a:lnTo>
                </a:path>
                <a:path w="3310254" h="320039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10254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10254" h="320039">
                  <a:moveTo>
                    <a:pt x="2529836" y="228600"/>
                  </a:moveTo>
                  <a:lnTo>
                    <a:pt x="2584700" y="228600"/>
                  </a:lnTo>
                </a:path>
                <a:path w="3310254" h="320039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10254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10254" h="320039">
                  <a:moveTo>
                    <a:pt x="2865116" y="228600"/>
                  </a:moveTo>
                  <a:lnTo>
                    <a:pt x="2889500" y="228600"/>
                  </a:lnTo>
                </a:path>
                <a:path w="3310254" h="320039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10254" h="320039">
                  <a:moveTo>
                    <a:pt x="3151628" y="228600"/>
                  </a:moveTo>
                  <a:lnTo>
                    <a:pt x="3206492" y="228600"/>
                  </a:lnTo>
                </a:path>
                <a:path w="3310254" h="320039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320039">
                  <a:moveTo>
                    <a:pt x="30480" y="237743"/>
                  </a:moveTo>
                  <a:lnTo>
                    <a:pt x="54863" y="237743"/>
                  </a:lnTo>
                </a:path>
                <a:path w="3310254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10254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10254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10254" h="320039">
                  <a:moveTo>
                    <a:pt x="365759" y="237743"/>
                  </a:moveTo>
                  <a:lnTo>
                    <a:pt x="384048" y="237743"/>
                  </a:lnTo>
                </a:path>
                <a:path w="3310254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10254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10254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10254" h="320039">
                  <a:moveTo>
                    <a:pt x="701039" y="237743"/>
                  </a:moveTo>
                  <a:lnTo>
                    <a:pt x="719328" y="237743"/>
                  </a:lnTo>
                </a:path>
                <a:path w="3310254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10254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10254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10254" h="320039">
                  <a:moveTo>
                    <a:pt x="1036319" y="237743"/>
                  </a:moveTo>
                  <a:lnTo>
                    <a:pt x="1054608" y="237743"/>
                  </a:lnTo>
                </a:path>
                <a:path w="3310254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10254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10254" h="320039">
                  <a:moveTo>
                    <a:pt x="1292348" y="237743"/>
                  </a:moveTo>
                  <a:lnTo>
                    <a:pt x="1298444" y="237743"/>
                  </a:lnTo>
                </a:path>
                <a:path w="3310254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10254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10254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10254" h="320039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10254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10254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10254" h="320039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10254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10254" h="320039">
                  <a:moveTo>
                    <a:pt x="2206748" y="237743"/>
                  </a:moveTo>
                  <a:lnTo>
                    <a:pt x="2237228" y="237743"/>
                  </a:lnTo>
                </a:path>
                <a:path w="3310254" h="320039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10254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10254" h="320039">
                  <a:moveTo>
                    <a:pt x="2542028" y="237743"/>
                  </a:moveTo>
                  <a:lnTo>
                    <a:pt x="2572508" y="237743"/>
                  </a:lnTo>
                </a:path>
                <a:path w="3310254" h="320039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10254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10254" h="320039">
                  <a:moveTo>
                    <a:pt x="2865116" y="237743"/>
                  </a:moveTo>
                  <a:lnTo>
                    <a:pt x="2889500" y="237743"/>
                  </a:lnTo>
                </a:path>
                <a:path w="3310254" h="320039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10254" h="320039">
                  <a:moveTo>
                    <a:pt x="3163820" y="237743"/>
                  </a:moveTo>
                  <a:lnTo>
                    <a:pt x="3194300" y="237743"/>
                  </a:lnTo>
                </a:path>
                <a:path w="3310254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10254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10254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10254" h="320039">
                  <a:moveTo>
                    <a:pt x="1292348" y="246887"/>
                  </a:moveTo>
                  <a:lnTo>
                    <a:pt x="1298444" y="246887"/>
                  </a:lnTo>
                </a:path>
                <a:path w="3310254" h="320039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320039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320039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320039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320039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320039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10254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10254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10254" h="320039">
                  <a:moveTo>
                    <a:pt x="1292348" y="256031"/>
                  </a:moveTo>
                  <a:lnTo>
                    <a:pt x="1298444" y="256031"/>
                  </a:lnTo>
                </a:path>
                <a:path w="3310254" h="320039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320039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320039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320039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320039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320039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10254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10254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10254" h="320039">
                  <a:moveTo>
                    <a:pt x="1292348" y="265175"/>
                  </a:moveTo>
                  <a:lnTo>
                    <a:pt x="1298444" y="265175"/>
                  </a:lnTo>
                </a:path>
                <a:path w="3310254" h="320039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320039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320039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320039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320039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10254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10254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10254" h="320039">
                  <a:moveTo>
                    <a:pt x="1292348" y="274319"/>
                  </a:moveTo>
                  <a:lnTo>
                    <a:pt x="1298444" y="274319"/>
                  </a:lnTo>
                </a:path>
                <a:path w="3310254" h="320039">
                  <a:moveTo>
                    <a:pt x="1627628" y="274319"/>
                  </a:moveTo>
                  <a:lnTo>
                    <a:pt x="1633724" y="274319"/>
                  </a:lnTo>
                </a:path>
                <a:path w="3310254" h="320039">
                  <a:moveTo>
                    <a:pt x="1962908" y="274319"/>
                  </a:moveTo>
                  <a:lnTo>
                    <a:pt x="1969004" y="274319"/>
                  </a:lnTo>
                </a:path>
                <a:path w="3310254" h="320039">
                  <a:moveTo>
                    <a:pt x="2298188" y="274319"/>
                  </a:moveTo>
                  <a:lnTo>
                    <a:pt x="2304284" y="274319"/>
                  </a:lnTo>
                </a:path>
                <a:path w="3310254" h="320039">
                  <a:moveTo>
                    <a:pt x="2633468" y="274319"/>
                  </a:moveTo>
                  <a:lnTo>
                    <a:pt x="2639564" y="274319"/>
                  </a:lnTo>
                </a:path>
                <a:path w="3310254" h="320039">
                  <a:moveTo>
                    <a:pt x="2968748" y="274319"/>
                  </a:moveTo>
                  <a:lnTo>
                    <a:pt x="2974844" y="274319"/>
                  </a:lnTo>
                </a:path>
                <a:path w="3310254" h="320039">
                  <a:moveTo>
                    <a:pt x="3304028" y="274319"/>
                  </a:moveTo>
                  <a:lnTo>
                    <a:pt x="3310124" y="274319"/>
                  </a:lnTo>
                </a:path>
                <a:path w="3310254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10254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10254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10254" h="320039">
                  <a:moveTo>
                    <a:pt x="1292348" y="283463"/>
                  </a:moveTo>
                  <a:lnTo>
                    <a:pt x="1298444" y="283463"/>
                  </a:lnTo>
                </a:path>
                <a:path w="3310254" h="320039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320039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320039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320039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320039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320039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10254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10254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10254" h="320039">
                  <a:moveTo>
                    <a:pt x="1292348" y="292607"/>
                  </a:moveTo>
                  <a:lnTo>
                    <a:pt x="1298444" y="292607"/>
                  </a:lnTo>
                </a:path>
                <a:path w="3310254" h="320039">
                  <a:moveTo>
                    <a:pt x="1627628" y="292607"/>
                  </a:moveTo>
                  <a:lnTo>
                    <a:pt x="1633724" y="292607"/>
                  </a:lnTo>
                </a:path>
                <a:path w="3310254" h="320039">
                  <a:moveTo>
                    <a:pt x="1962908" y="292607"/>
                  </a:moveTo>
                  <a:lnTo>
                    <a:pt x="1969004" y="292607"/>
                  </a:lnTo>
                </a:path>
                <a:path w="3310254" h="320039">
                  <a:moveTo>
                    <a:pt x="2298188" y="292607"/>
                  </a:moveTo>
                  <a:lnTo>
                    <a:pt x="2304284" y="292607"/>
                  </a:lnTo>
                </a:path>
                <a:path w="3310254" h="320039">
                  <a:moveTo>
                    <a:pt x="2633468" y="292607"/>
                  </a:moveTo>
                  <a:lnTo>
                    <a:pt x="2639564" y="292607"/>
                  </a:lnTo>
                </a:path>
                <a:path w="3310254" h="320039">
                  <a:moveTo>
                    <a:pt x="2968748" y="292607"/>
                  </a:moveTo>
                  <a:lnTo>
                    <a:pt x="2974844" y="292607"/>
                  </a:lnTo>
                </a:path>
                <a:path w="3310254" h="320039">
                  <a:moveTo>
                    <a:pt x="3304028" y="292607"/>
                  </a:moveTo>
                  <a:lnTo>
                    <a:pt x="3310124" y="292607"/>
                  </a:lnTo>
                </a:path>
                <a:path w="3310254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10254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10254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10254" h="320039">
                  <a:moveTo>
                    <a:pt x="1292348" y="301751"/>
                  </a:moveTo>
                  <a:lnTo>
                    <a:pt x="1298444" y="301751"/>
                  </a:lnTo>
                </a:path>
                <a:path w="3310254" h="320039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320039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320039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320039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320039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10254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10254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10254" h="320039">
                  <a:moveTo>
                    <a:pt x="1292348" y="310895"/>
                  </a:moveTo>
                  <a:lnTo>
                    <a:pt x="1298444" y="310895"/>
                  </a:lnTo>
                </a:path>
                <a:path w="3310254" h="320039">
                  <a:moveTo>
                    <a:pt x="1627628" y="310895"/>
                  </a:moveTo>
                  <a:lnTo>
                    <a:pt x="1633724" y="310895"/>
                  </a:lnTo>
                </a:path>
                <a:path w="3310254" h="320039">
                  <a:moveTo>
                    <a:pt x="1962908" y="310895"/>
                  </a:moveTo>
                  <a:lnTo>
                    <a:pt x="1969004" y="310895"/>
                  </a:lnTo>
                </a:path>
                <a:path w="3310254" h="320039">
                  <a:moveTo>
                    <a:pt x="2298188" y="310895"/>
                  </a:moveTo>
                  <a:lnTo>
                    <a:pt x="2304284" y="310895"/>
                  </a:lnTo>
                </a:path>
                <a:path w="3310254" h="320039">
                  <a:moveTo>
                    <a:pt x="2633468" y="310895"/>
                  </a:moveTo>
                  <a:lnTo>
                    <a:pt x="2639564" y="310895"/>
                  </a:lnTo>
                </a:path>
                <a:path w="3310254" h="320039">
                  <a:moveTo>
                    <a:pt x="2968748" y="310895"/>
                  </a:moveTo>
                  <a:lnTo>
                    <a:pt x="2974844" y="310895"/>
                  </a:lnTo>
                </a:path>
                <a:path w="3310254" h="320039">
                  <a:moveTo>
                    <a:pt x="3304028" y="310895"/>
                  </a:moveTo>
                  <a:lnTo>
                    <a:pt x="3310124" y="310895"/>
                  </a:lnTo>
                </a:path>
                <a:path w="3310254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10254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10254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10254" h="320039">
                  <a:moveTo>
                    <a:pt x="1292348" y="320039"/>
                  </a:moveTo>
                  <a:lnTo>
                    <a:pt x="1298444" y="320039"/>
                  </a:lnTo>
                </a:path>
                <a:path w="3310254" h="320039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320039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320039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320039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320039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320039">
                  <a:moveTo>
                    <a:pt x="3304028" y="320039"/>
                  </a:moveTo>
                  <a:lnTo>
                    <a:pt x="3310124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4317" y="51435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3501" y="5152644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4"/>
                  </a:moveTo>
                  <a:lnTo>
                    <a:pt x="6095" y="9144"/>
                  </a:lnTo>
                </a:path>
                <a:path w="2688590" h="9525">
                  <a:moveTo>
                    <a:pt x="335279" y="9144"/>
                  </a:moveTo>
                  <a:lnTo>
                    <a:pt x="341375" y="9144"/>
                  </a:lnTo>
                </a:path>
                <a:path w="2688590" h="9525">
                  <a:moveTo>
                    <a:pt x="670559" y="9144"/>
                  </a:moveTo>
                  <a:lnTo>
                    <a:pt x="676655" y="9144"/>
                  </a:lnTo>
                </a:path>
                <a:path w="2688590" h="9525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9525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9525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9525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9525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9525">
                  <a:moveTo>
                    <a:pt x="2682236" y="9144"/>
                  </a:moveTo>
                  <a:lnTo>
                    <a:pt x="2688332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4066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6989" y="5170932"/>
              <a:ext cx="3267710" cy="292735"/>
            </a:xfrm>
            <a:custGeom>
              <a:avLst/>
              <a:gdLst/>
              <a:ahLst/>
              <a:cxnLst/>
              <a:rect l="l" t="t" r="r" b="b"/>
              <a:pathLst>
                <a:path w="3267710" h="292735">
                  <a:moveTo>
                    <a:pt x="286512" y="0"/>
                  </a:moveTo>
                  <a:lnTo>
                    <a:pt x="292607" y="0"/>
                  </a:lnTo>
                </a:path>
                <a:path w="3267710" h="292735">
                  <a:moveTo>
                    <a:pt x="621791" y="0"/>
                  </a:moveTo>
                  <a:lnTo>
                    <a:pt x="627887" y="0"/>
                  </a:lnTo>
                </a:path>
                <a:path w="3267710" h="292735">
                  <a:moveTo>
                    <a:pt x="957071" y="0"/>
                  </a:moveTo>
                  <a:lnTo>
                    <a:pt x="963167" y="0"/>
                  </a:lnTo>
                </a:path>
                <a:path w="3267710" h="292735">
                  <a:moveTo>
                    <a:pt x="1292348" y="0"/>
                  </a:moveTo>
                  <a:lnTo>
                    <a:pt x="1298444" y="0"/>
                  </a:lnTo>
                </a:path>
                <a:path w="3267710" h="292735">
                  <a:moveTo>
                    <a:pt x="1627628" y="0"/>
                  </a:moveTo>
                  <a:lnTo>
                    <a:pt x="1633724" y="0"/>
                  </a:lnTo>
                </a:path>
                <a:path w="3267710" h="292735">
                  <a:moveTo>
                    <a:pt x="1962908" y="0"/>
                  </a:moveTo>
                  <a:lnTo>
                    <a:pt x="1969004" y="0"/>
                  </a:lnTo>
                </a:path>
                <a:path w="3267710" h="292735">
                  <a:moveTo>
                    <a:pt x="2298188" y="0"/>
                  </a:moveTo>
                  <a:lnTo>
                    <a:pt x="2304284" y="0"/>
                  </a:lnTo>
                </a:path>
                <a:path w="3267710" h="292735">
                  <a:moveTo>
                    <a:pt x="2633468" y="0"/>
                  </a:moveTo>
                  <a:lnTo>
                    <a:pt x="2639564" y="0"/>
                  </a:lnTo>
                </a:path>
                <a:path w="3267710" h="292735">
                  <a:moveTo>
                    <a:pt x="2968748" y="0"/>
                  </a:moveTo>
                  <a:lnTo>
                    <a:pt x="2974844" y="0"/>
                  </a:lnTo>
                </a:path>
                <a:path w="326771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771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771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7710" h="292735">
                  <a:moveTo>
                    <a:pt x="1292348" y="9144"/>
                  </a:moveTo>
                  <a:lnTo>
                    <a:pt x="1298444" y="9144"/>
                  </a:lnTo>
                </a:path>
                <a:path w="3267710" h="292735">
                  <a:moveTo>
                    <a:pt x="1627628" y="9144"/>
                  </a:moveTo>
                  <a:lnTo>
                    <a:pt x="1633724" y="9144"/>
                  </a:lnTo>
                </a:path>
                <a:path w="3267710" h="292735">
                  <a:moveTo>
                    <a:pt x="1962908" y="9144"/>
                  </a:moveTo>
                  <a:lnTo>
                    <a:pt x="1969004" y="9144"/>
                  </a:lnTo>
                </a:path>
                <a:path w="3267710" h="292735">
                  <a:moveTo>
                    <a:pt x="2298188" y="9144"/>
                  </a:moveTo>
                  <a:lnTo>
                    <a:pt x="2304284" y="9144"/>
                  </a:lnTo>
                </a:path>
                <a:path w="3267710" h="292735">
                  <a:moveTo>
                    <a:pt x="2633468" y="9144"/>
                  </a:moveTo>
                  <a:lnTo>
                    <a:pt x="2639564" y="9144"/>
                  </a:lnTo>
                </a:path>
                <a:path w="3267710" h="292735">
                  <a:moveTo>
                    <a:pt x="2968748" y="9144"/>
                  </a:moveTo>
                  <a:lnTo>
                    <a:pt x="2974844" y="9144"/>
                  </a:lnTo>
                </a:path>
                <a:path w="326771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292735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292735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292735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292735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292735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292735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771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771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7710" h="292735">
                  <a:moveTo>
                    <a:pt x="1292348" y="27432"/>
                  </a:moveTo>
                  <a:lnTo>
                    <a:pt x="1298444" y="27432"/>
                  </a:lnTo>
                </a:path>
                <a:path w="3267710" h="292735">
                  <a:moveTo>
                    <a:pt x="1627628" y="27432"/>
                  </a:moveTo>
                  <a:lnTo>
                    <a:pt x="1633724" y="27432"/>
                  </a:lnTo>
                </a:path>
                <a:path w="3267710" h="292735">
                  <a:moveTo>
                    <a:pt x="1962908" y="27432"/>
                  </a:moveTo>
                  <a:lnTo>
                    <a:pt x="1969004" y="27432"/>
                  </a:lnTo>
                </a:path>
                <a:path w="3267710" h="292735">
                  <a:moveTo>
                    <a:pt x="2298188" y="27432"/>
                  </a:moveTo>
                  <a:lnTo>
                    <a:pt x="2304284" y="27432"/>
                  </a:lnTo>
                </a:path>
                <a:path w="3267710" h="292735">
                  <a:moveTo>
                    <a:pt x="2633468" y="27432"/>
                  </a:moveTo>
                  <a:lnTo>
                    <a:pt x="2639564" y="27432"/>
                  </a:lnTo>
                </a:path>
                <a:path w="3267710" h="292735">
                  <a:moveTo>
                    <a:pt x="2968748" y="27432"/>
                  </a:moveTo>
                  <a:lnTo>
                    <a:pt x="2974844" y="27432"/>
                  </a:lnTo>
                </a:path>
                <a:path w="326771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292735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292735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292735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292735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292735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292735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771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771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7710" h="292735">
                  <a:moveTo>
                    <a:pt x="1292348" y="45720"/>
                  </a:moveTo>
                  <a:lnTo>
                    <a:pt x="1298444" y="45720"/>
                  </a:lnTo>
                </a:path>
                <a:path w="3267710" h="292735">
                  <a:moveTo>
                    <a:pt x="1627628" y="45720"/>
                  </a:moveTo>
                  <a:lnTo>
                    <a:pt x="1633724" y="45720"/>
                  </a:lnTo>
                </a:path>
                <a:path w="3267710" h="292735">
                  <a:moveTo>
                    <a:pt x="1962908" y="45720"/>
                  </a:moveTo>
                  <a:lnTo>
                    <a:pt x="1969004" y="45720"/>
                  </a:lnTo>
                </a:path>
                <a:path w="3267710" h="292735">
                  <a:moveTo>
                    <a:pt x="2298188" y="45720"/>
                  </a:moveTo>
                  <a:lnTo>
                    <a:pt x="2304284" y="45720"/>
                  </a:lnTo>
                </a:path>
                <a:path w="3267710" h="292735">
                  <a:moveTo>
                    <a:pt x="2633468" y="45720"/>
                  </a:moveTo>
                  <a:lnTo>
                    <a:pt x="2639564" y="45720"/>
                  </a:lnTo>
                </a:path>
                <a:path w="3267710" h="292735">
                  <a:moveTo>
                    <a:pt x="2968748" y="45720"/>
                  </a:moveTo>
                  <a:lnTo>
                    <a:pt x="2974844" y="45720"/>
                  </a:lnTo>
                </a:path>
                <a:path w="3267710" h="292735">
                  <a:moveTo>
                    <a:pt x="36575" y="54863"/>
                  </a:moveTo>
                  <a:lnTo>
                    <a:pt x="54864" y="54863"/>
                  </a:lnTo>
                </a:path>
                <a:path w="326771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771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771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292735">
                  <a:moveTo>
                    <a:pt x="377951" y="54863"/>
                  </a:moveTo>
                  <a:lnTo>
                    <a:pt x="451104" y="54863"/>
                  </a:lnTo>
                </a:path>
                <a:path w="326771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771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771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771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771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771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7710" h="292735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771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771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7710" h="292735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771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771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7710" h="292735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771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7710" h="292735">
                  <a:moveTo>
                    <a:pt x="2194556" y="54863"/>
                  </a:moveTo>
                  <a:lnTo>
                    <a:pt x="2255516" y="54863"/>
                  </a:lnTo>
                </a:path>
                <a:path w="3267710" h="292735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771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7710" h="292735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7710" h="292735">
                  <a:moveTo>
                    <a:pt x="2828540" y="54863"/>
                  </a:moveTo>
                  <a:lnTo>
                    <a:pt x="2871212" y="54863"/>
                  </a:lnTo>
                </a:path>
                <a:path w="3267710" h="292735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771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7710" h="292735">
                  <a:moveTo>
                    <a:pt x="3212588" y="54863"/>
                  </a:moveTo>
                  <a:lnTo>
                    <a:pt x="3243068" y="54863"/>
                  </a:lnTo>
                </a:path>
                <a:path w="3267710" h="292735">
                  <a:moveTo>
                    <a:pt x="30480" y="64008"/>
                  </a:moveTo>
                  <a:lnTo>
                    <a:pt x="54863" y="64008"/>
                  </a:lnTo>
                </a:path>
                <a:path w="326771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771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771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7710" h="292735">
                  <a:moveTo>
                    <a:pt x="377951" y="64008"/>
                  </a:moveTo>
                  <a:lnTo>
                    <a:pt x="451104" y="64008"/>
                  </a:lnTo>
                </a:path>
                <a:path w="326771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771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771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771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771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7710" h="292735">
                  <a:moveTo>
                    <a:pt x="1036319" y="64008"/>
                  </a:moveTo>
                  <a:lnTo>
                    <a:pt x="1054608" y="64008"/>
                  </a:lnTo>
                </a:path>
                <a:path w="326771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771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7710" h="292735">
                  <a:moveTo>
                    <a:pt x="1292348" y="64008"/>
                  </a:moveTo>
                  <a:lnTo>
                    <a:pt x="1298444" y="64008"/>
                  </a:lnTo>
                </a:path>
                <a:path w="326771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771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771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7710" h="292735">
                  <a:moveTo>
                    <a:pt x="1627628" y="64008"/>
                  </a:moveTo>
                  <a:lnTo>
                    <a:pt x="1633724" y="64008"/>
                  </a:lnTo>
                </a:path>
                <a:path w="326771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771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771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7710" h="292735">
                  <a:moveTo>
                    <a:pt x="1962908" y="64008"/>
                  </a:moveTo>
                  <a:lnTo>
                    <a:pt x="1969004" y="64008"/>
                  </a:lnTo>
                </a:path>
                <a:path w="326771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771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7710" h="292735">
                  <a:moveTo>
                    <a:pt x="2194556" y="64008"/>
                  </a:moveTo>
                  <a:lnTo>
                    <a:pt x="2255516" y="64008"/>
                  </a:lnTo>
                </a:path>
                <a:path w="3267710" h="292735">
                  <a:moveTo>
                    <a:pt x="2298188" y="64008"/>
                  </a:moveTo>
                  <a:lnTo>
                    <a:pt x="2304284" y="64008"/>
                  </a:lnTo>
                </a:path>
                <a:path w="326771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7710" h="292735">
                  <a:moveTo>
                    <a:pt x="2487164" y="64008"/>
                  </a:moveTo>
                  <a:lnTo>
                    <a:pt x="2542028" y="64008"/>
                  </a:lnTo>
                </a:path>
                <a:path w="3267710" h="292735">
                  <a:moveTo>
                    <a:pt x="2633468" y="64008"/>
                  </a:moveTo>
                  <a:lnTo>
                    <a:pt x="2639564" y="64008"/>
                  </a:lnTo>
                </a:path>
                <a:path w="326771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7710" h="292735">
                  <a:moveTo>
                    <a:pt x="2822444" y="64008"/>
                  </a:moveTo>
                  <a:lnTo>
                    <a:pt x="2877308" y="64008"/>
                  </a:lnTo>
                </a:path>
                <a:path w="3267710" h="292735">
                  <a:moveTo>
                    <a:pt x="2968748" y="64008"/>
                  </a:moveTo>
                  <a:lnTo>
                    <a:pt x="2974844" y="64008"/>
                  </a:lnTo>
                </a:path>
                <a:path w="326771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7710" h="292735">
                  <a:moveTo>
                    <a:pt x="3108956" y="64008"/>
                  </a:moveTo>
                  <a:lnTo>
                    <a:pt x="3163820" y="64008"/>
                  </a:lnTo>
                </a:path>
                <a:path w="3267710" h="292735">
                  <a:moveTo>
                    <a:pt x="3200396" y="64008"/>
                  </a:moveTo>
                  <a:lnTo>
                    <a:pt x="3249164" y="64008"/>
                  </a:lnTo>
                </a:path>
                <a:path w="3267710" h="292735">
                  <a:moveTo>
                    <a:pt x="24383" y="73151"/>
                  </a:moveTo>
                  <a:lnTo>
                    <a:pt x="54864" y="73151"/>
                  </a:lnTo>
                </a:path>
                <a:path w="326771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771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771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292735">
                  <a:moveTo>
                    <a:pt x="377951" y="73151"/>
                  </a:moveTo>
                  <a:lnTo>
                    <a:pt x="451104" y="73151"/>
                  </a:lnTo>
                </a:path>
                <a:path w="326771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771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771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771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292735">
                  <a:moveTo>
                    <a:pt x="1030223" y="73151"/>
                  </a:moveTo>
                  <a:lnTo>
                    <a:pt x="1054607" y="73151"/>
                  </a:lnTo>
                </a:path>
                <a:path w="326771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7710" h="292735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771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771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7710" h="292735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771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771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7710" h="292735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771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292735">
                  <a:moveTo>
                    <a:pt x="2188460" y="73151"/>
                  </a:moveTo>
                  <a:lnTo>
                    <a:pt x="2255516" y="73151"/>
                  </a:lnTo>
                </a:path>
                <a:path w="3267710" h="292735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7710" h="292735">
                  <a:moveTo>
                    <a:pt x="2481068" y="73151"/>
                  </a:moveTo>
                  <a:lnTo>
                    <a:pt x="2548124" y="73151"/>
                  </a:lnTo>
                </a:path>
                <a:path w="3267710" h="292735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7710" h="292735">
                  <a:moveTo>
                    <a:pt x="2816348" y="73151"/>
                  </a:moveTo>
                  <a:lnTo>
                    <a:pt x="2883404" y="73151"/>
                  </a:lnTo>
                </a:path>
                <a:path w="3267710" h="292735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7710" h="292735">
                  <a:moveTo>
                    <a:pt x="3102860" y="73151"/>
                  </a:moveTo>
                  <a:lnTo>
                    <a:pt x="3169916" y="73151"/>
                  </a:lnTo>
                </a:path>
                <a:path w="3267710" h="292735">
                  <a:moveTo>
                    <a:pt x="3194300" y="73151"/>
                  </a:moveTo>
                  <a:lnTo>
                    <a:pt x="3255260" y="73151"/>
                  </a:lnTo>
                </a:path>
                <a:path w="3267710" h="292735">
                  <a:moveTo>
                    <a:pt x="18287" y="82296"/>
                  </a:moveTo>
                  <a:lnTo>
                    <a:pt x="54864" y="82296"/>
                  </a:lnTo>
                </a:path>
                <a:path w="326771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771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771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771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771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771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771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771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771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771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771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771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7710" h="292735">
                  <a:moveTo>
                    <a:pt x="1024127" y="82296"/>
                  </a:moveTo>
                  <a:lnTo>
                    <a:pt x="1054608" y="82296"/>
                  </a:lnTo>
                </a:path>
                <a:path w="326771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771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771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7710" h="292735">
                  <a:moveTo>
                    <a:pt x="1292348" y="82296"/>
                  </a:moveTo>
                  <a:lnTo>
                    <a:pt x="1298444" y="82296"/>
                  </a:lnTo>
                </a:path>
                <a:path w="3267710" h="292735">
                  <a:moveTo>
                    <a:pt x="1359404" y="82296"/>
                  </a:moveTo>
                  <a:lnTo>
                    <a:pt x="1389884" y="82296"/>
                  </a:lnTo>
                </a:path>
                <a:path w="326771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771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7710" h="292735">
                  <a:moveTo>
                    <a:pt x="1627628" y="82296"/>
                  </a:moveTo>
                  <a:lnTo>
                    <a:pt x="1633724" y="82296"/>
                  </a:lnTo>
                </a:path>
                <a:path w="326771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771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771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7710" h="292735">
                  <a:moveTo>
                    <a:pt x="1962908" y="82296"/>
                  </a:moveTo>
                  <a:lnTo>
                    <a:pt x="1969004" y="82296"/>
                  </a:lnTo>
                </a:path>
                <a:path w="326771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771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771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771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7710" h="292735">
                  <a:moveTo>
                    <a:pt x="2298188" y="82296"/>
                  </a:moveTo>
                  <a:lnTo>
                    <a:pt x="2304284" y="82296"/>
                  </a:lnTo>
                </a:path>
                <a:path w="326771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771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771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7710" h="292735">
                  <a:moveTo>
                    <a:pt x="2523740" y="82296"/>
                  </a:moveTo>
                  <a:lnTo>
                    <a:pt x="2554220" y="82296"/>
                  </a:lnTo>
                </a:path>
                <a:path w="3267710" h="292735">
                  <a:moveTo>
                    <a:pt x="2633468" y="82296"/>
                  </a:moveTo>
                  <a:lnTo>
                    <a:pt x="2639564" y="82296"/>
                  </a:lnTo>
                </a:path>
                <a:path w="326771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771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7710" h="292735">
                  <a:moveTo>
                    <a:pt x="2859020" y="82296"/>
                  </a:moveTo>
                  <a:lnTo>
                    <a:pt x="2889500" y="82296"/>
                  </a:lnTo>
                </a:path>
                <a:path w="3267710" h="292735">
                  <a:moveTo>
                    <a:pt x="2968748" y="82296"/>
                  </a:moveTo>
                  <a:lnTo>
                    <a:pt x="2974844" y="82296"/>
                  </a:lnTo>
                </a:path>
                <a:path w="326771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771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7710" h="292735">
                  <a:moveTo>
                    <a:pt x="3145532" y="82296"/>
                  </a:moveTo>
                  <a:lnTo>
                    <a:pt x="3176012" y="82296"/>
                  </a:lnTo>
                </a:path>
                <a:path w="3267710" h="292735">
                  <a:moveTo>
                    <a:pt x="3194300" y="82296"/>
                  </a:moveTo>
                  <a:lnTo>
                    <a:pt x="3218684" y="82296"/>
                  </a:lnTo>
                </a:path>
                <a:path w="3267710" h="292735">
                  <a:moveTo>
                    <a:pt x="3236972" y="82296"/>
                  </a:moveTo>
                  <a:lnTo>
                    <a:pt x="3261356" y="82296"/>
                  </a:lnTo>
                </a:path>
                <a:path w="3267710" h="292735">
                  <a:moveTo>
                    <a:pt x="6095" y="91439"/>
                  </a:moveTo>
                  <a:lnTo>
                    <a:pt x="54863" y="91439"/>
                  </a:lnTo>
                </a:path>
                <a:path w="326771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771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771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771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771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771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771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771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771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771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292735">
                  <a:moveTo>
                    <a:pt x="1011935" y="91439"/>
                  </a:moveTo>
                  <a:lnTo>
                    <a:pt x="1054607" y="91439"/>
                  </a:lnTo>
                </a:path>
                <a:path w="326771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7710" h="292735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292735">
                  <a:moveTo>
                    <a:pt x="1347212" y="91439"/>
                  </a:moveTo>
                  <a:lnTo>
                    <a:pt x="1389884" y="91439"/>
                  </a:lnTo>
                </a:path>
                <a:path w="326771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771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7710" h="292735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292735">
                  <a:moveTo>
                    <a:pt x="1682492" y="91439"/>
                  </a:moveTo>
                  <a:lnTo>
                    <a:pt x="1725164" y="91439"/>
                  </a:lnTo>
                </a:path>
                <a:path w="326771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771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7710" h="292735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771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7710" h="292735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771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771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292735">
                  <a:moveTo>
                    <a:pt x="2529836" y="91439"/>
                  </a:moveTo>
                  <a:lnTo>
                    <a:pt x="2554220" y="91439"/>
                  </a:lnTo>
                </a:path>
                <a:path w="3267710" h="292735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771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7710" h="292735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292735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771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7710" h="292735">
                  <a:moveTo>
                    <a:pt x="3151628" y="91439"/>
                  </a:moveTo>
                  <a:lnTo>
                    <a:pt x="3176012" y="91439"/>
                  </a:lnTo>
                </a:path>
                <a:path w="3267710" h="292735">
                  <a:moveTo>
                    <a:pt x="3188204" y="91439"/>
                  </a:moveTo>
                  <a:lnTo>
                    <a:pt x="3212588" y="91439"/>
                  </a:lnTo>
                </a:path>
                <a:path w="3267710" h="292735">
                  <a:moveTo>
                    <a:pt x="3243068" y="91439"/>
                  </a:moveTo>
                  <a:lnTo>
                    <a:pt x="3261356" y="91439"/>
                  </a:lnTo>
                </a:path>
                <a:path w="3267710" h="292735">
                  <a:moveTo>
                    <a:pt x="0" y="100584"/>
                  </a:moveTo>
                  <a:lnTo>
                    <a:pt x="54864" y="100584"/>
                  </a:lnTo>
                </a:path>
                <a:path w="326771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771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771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771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771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771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771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771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771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771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771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7710" h="292735">
                  <a:moveTo>
                    <a:pt x="1005839" y="100584"/>
                  </a:moveTo>
                  <a:lnTo>
                    <a:pt x="1054607" y="100584"/>
                  </a:lnTo>
                </a:path>
                <a:path w="326771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771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771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7710" h="292735">
                  <a:moveTo>
                    <a:pt x="1292348" y="100584"/>
                  </a:moveTo>
                  <a:lnTo>
                    <a:pt x="1298444" y="100584"/>
                  </a:lnTo>
                </a:path>
                <a:path w="3267710" h="292735">
                  <a:moveTo>
                    <a:pt x="1341116" y="100584"/>
                  </a:moveTo>
                  <a:lnTo>
                    <a:pt x="1389884" y="100584"/>
                  </a:lnTo>
                </a:path>
                <a:path w="326771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771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7710" h="292735">
                  <a:moveTo>
                    <a:pt x="1627628" y="100584"/>
                  </a:moveTo>
                  <a:lnTo>
                    <a:pt x="1633724" y="100584"/>
                  </a:lnTo>
                </a:path>
                <a:path w="3267710" h="292735">
                  <a:moveTo>
                    <a:pt x="1676396" y="100584"/>
                  </a:moveTo>
                  <a:lnTo>
                    <a:pt x="1725164" y="100584"/>
                  </a:lnTo>
                </a:path>
                <a:path w="326771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771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7710" h="292735">
                  <a:moveTo>
                    <a:pt x="1962908" y="100584"/>
                  </a:moveTo>
                  <a:lnTo>
                    <a:pt x="1969004" y="100584"/>
                  </a:lnTo>
                </a:path>
                <a:path w="3267710" h="292735">
                  <a:moveTo>
                    <a:pt x="2011676" y="100584"/>
                  </a:moveTo>
                  <a:lnTo>
                    <a:pt x="2060444" y="100584"/>
                  </a:lnTo>
                </a:path>
                <a:path w="326771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771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771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7710" h="292735">
                  <a:moveTo>
                    <a:pt x="2298188" y="100584"/>
                  </a:moveTo>
                  <a:lnTo>
                    <a:pt x="2304284" y="100584"/>
                  </a:lnTo>
                </a:path>
                <a:path w="326771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771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771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7710" h="292735">
                  <a:moveTo>
                    <a:pt x="2529836" y="100584"/>
                  </a:moveTo>
                  <a:lnTo>
                    <a:pt x="2554220" y="100584"/>
                  </a:lnTo>
                </a:path>
                <a:path w="3267710" h="292735">
                  <a:moveTo>
                    <a:pt x="2633468" y="100584"/>
                  </a:moveTo>
                  <a:lnTo>
                    <a:pt x="2639564" y="100584"/>
                  </a:lnTo>
                </a:path>
                <a:path w="326771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771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7710" h="292735">
                  <a:moveTo>
                    <a:pt x="2865116" y="100584"/>
                  </a:moveTo>
                  <a:lnTo>
                    <a:pt x="2889500" y="100584"/>
                  </a:lnTo>
                </a:path>
                <a:path w="3267710" h="292735">
                  <a:moveTo>
                    <a:pt x="2968748" y="100584"/>
                  </a:moveTo>
                  <a:lnTo>
                    <a:pt x="2974844" y="100584"/>
                  </a:lnTo>
                </a:path>
                <a:path w="326771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771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7710" h="292735">
                  <a:moveTo>
                    <a:pt x="3151628" y="100584"/>
                  </a:moveTo>
                  <a:lnTo>
                    <a:pt x="3176012" y="100584"/>
                  </a:lnTo>
                </a:path>
                <a:path w="3267710" h="292735">
                  <a:moveTo>
                    <a:pt x="3188204" y="100584"/>
                  </a:moveTo>
                  <a:lnTo>
                    <a:pt x="3212588" y="100584"/>
                  </a:lnTo>
                </a:path>
                <a:path w="3267710" h="292735">
                  <a:moveTo>
                    <a:pt x="3243068" y="100584"/>
                  </a:moveTo>
                  <a:lnTo>
                    <a:pt x="3267452" y="100584"/>
                  </a:lnTo>
                </a:path>
                <a:path w="3267710" h="292735">
                  <a:moveTo>
                    <a:pt x="0" y="109727"/>
                  </a:moveTo>
                  <a:lnTo>
                    <a:pt x="18288" y="109727"/>
                  </a:lnTo>
                </a:path>
                <a:path w="3267710" h="292735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771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771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771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771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771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771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771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771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771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771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292735">
                  <a:moveTo>
                    <a:pt x="1005839" y="109727"/>
                  </a:moveTo>
                  <a:lnTo>
                    <a:pt x="1024128" y="109727"/>
                  </a:lnTo>
                </a:path>
                <a:path w="3267710" h="292735">
                  <a:moveTo>
                    <a:pt x="1036319" y="109727"/>
                  </a:moveTo>
                  <a:lnTo>
                    <a:pt x="1054608" y="109727"/>
                  </a:lnTo>
                </a:path>
                <a:path w="326771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771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7710" h="292735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292735">
                  <a:moveTo>
                    <a:pt x="1341116" y="109727"/>
                  </a:moveTo>
                  <a:lnTo>
                    <a:pt x="1359404" y="109727"/>
                  </a:lnTo>
                </a:path>
                <a:path w="326771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771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771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771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7710" h="292735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292735">
                  <a:moveTo>
                    <a:pt x="1676396" y="109727"/>
                  </a:moveTo>
                  <a:lnTo>
                    <a:pt x="1688588" y="109727"/>
                  </a:lnTo>
                </a:path>
                <a:path w="326771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771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771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771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7710" h="292735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292735">
                  <a:moveTo>
                    <a:pt x="2011676" y="109727"/>
                  </a:moveTo>
                  <a:lnTo>
                    <a:pt x="2023868" y="109727"/>
                  </a:lnTo>
                </a:path>
                <a:path w="326771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771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292735">
                  <a:moveTo>
                    <a:pt x="2182364" y="109727"/>
                  </a:moveTo>
                  <a:lnTo>
                    <a:pt x="2249420" y="109727"/>
                  </a:lnTo>
                </a:path>
                <a:path w="3267710" h="292735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771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7710" h="292735">
                  <a:moveTo>
                    <a:pt x="2529836" y="109727"/>
                  </a:moveTo>
                  <a:lnTo>
                    <a:pt x="2554220" y="109727"/>
                  </a:lnTo>
                </a:path>
                <a:path w="3267710" h="292735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771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292735">
                  <a:moveTo>
                    <a:pt x="2859020" y="109727"/>
                  </a:moveTo>
                  <a:lnTo>
                    <a:pt x="2883404" y="109727"/>
                  </a:lnTo>
                </a:path>
                <a:path w="3267710" h="292735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771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292735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292735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292735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292735">
                  <a:moveTo>
                    <a:pt x="0" y="118872"/>
                  </a:moveTo>
                  <a:lnTo>
                    <a:pt x="6095" y="118872"/>
                  </a:lnTo>
                </a:path>
                <a:path w="3267710" h="292735">
                  <a:moveTo>
                    <a:pt x="30480" y="118872"/>
                  </a:moveTo>
                  <a:lnTo>
                    <a:pt x="54863" y="118872"/>
                  </a:lnTo>
                </a:path>
                <a:path w="326771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771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771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771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771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771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771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771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771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771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771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771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7710" h="292735">
                  <a:moveTo>
                    <a:pt x="1005839" y="118872"/>
                  </a:moveTo>
                  <a:lnTo>
                    <a:pt x="1011935" y="118872"/>
                  </a:lnTo>
                </a:path>
                <a:path w="3267710" h="292735">
                  <a:moveTo>
                    <a:pt x="1036319" y="118872"/>
                  </a:moveTo>
                  <a:lnTo>
                    <a:pt x="1054608" y="118872"/>
                  </a:lnTo>
                </a:path>
                <a:path w="326771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771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771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771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7710" h="292735">
                  <a:moveTo>
                    <a:pt x="1292348" y="118872"/>
                  </a:moveTo>
                  <a:lnTo>
                    <a:pt x="1298444" y="118872"/>
                  </a:lnTo>
                </a:path>
                <a:path w="3267710" h="292735">
                  <a:moveTo>
                    <a:pt x="1341116" y="118872"/>
                  </a:moveTo>
                  <a:lnTo>
                    <a:pt x="1347212" y="118872"/>
                  </a:lnTo>
                </a:path>
                <a:path w="326771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771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771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771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771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7710" h="292735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292735">
                  <a:moveTo>
                    <a:pt x="1676396" y="118872"/>
                  </a:moveTo>
                  <a:lnTo>
                    <a:pt x="1682492" y="118872"/>
                  </a:lnTo>
                </a:path>
                <a:path w="326771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771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771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771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771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7710" h="292735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771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771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7710" h="292735">
                  <a:moveTo>
                    <a:pt x="2182364" y="118872"/>
                  </a:moveTo>
                  <a:lnTo>
                    <a:pt x="2255516" y="118872"/>
                  </a:lnTo>
                </a:path>
                <a:path w="3267710" h="292735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771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7710" h="292735">
                  <a:moveTo>
                    <a:pt x="2523740" y="118872"/>
                  </a:moveTo>
                  <a:lnTo>
                    <a:pt x="2548124" y="118872"/>
                  </a:lnTo>
                </a:path>
                <a:path w="3267710" h="292735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7710" h="292735">
                  <a:moveTo>
                    <a:pt x="2822444" y="118872"/>
                  </a:moveTo>
                  <a:lnTo>
                    <a:pt x="2877308" y="118872"/>
                  </a:lnTo>
                </a:path>
                <a:path w="3267710" h="292735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771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7710" h="292735">
                  <a:moveTo>
                    <a:pt x="3145532" y="118872"/>
                  </a:moveTo>
                  <a:lnTo>
                    <a:pt x="3169916" y="118872"/>
                  </a:lnTo>
                </a:path>
                <a:path w="3267710" h="292735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292735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292735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771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771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771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771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771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771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771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771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292735">
                  <a:moveTo>
                    <a:pt x="1036319" y="128015"/>
                  </a:moveTo>
                  <a:lnTo>
                    <a:pt x="1054608" y="128015"/>
                  </a:lnTo>
                </a:path>
                <a:path w="326771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771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7710" h="292735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771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7710" h="292735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771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7710" h="292735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771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7710" h="292735">
                  <a:moveTo>
                    <a:pt x="2231132" y="128015"/>
                  </a:moveTo>
                  <a:lnTo>
                    <a:pt x="2255516" y="128015"/>
                  </a:lnTo>
                </a:path>
                <a:path w="3267710" h="292735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771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7710" h="292735">
                  <a:moveTo>
                    <a:pt x="2517644" y="128015"/>
                  </a:moveTo>
                  <a:lnTo>
                    <a:pt x="2548124" y="128015"/>
                  </a:lnTo>
                </a:path>
                <a:path w="3267710" h="292735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7710" h="292735">
                  <a:moveTo>
                    <a:pt x="2828540" y="128015"/>
                  </a:moveTo>
                  <a:lnTo>
                    <a:pt x="2871212" y="128015"/>
                  </a:lnTo>
                </a:path>
                <a:path w="3267710" h="292735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292735">
                  <a:moveTo>
                    <a:pt x="3139436" y="128015"/>
                  </a:moveTo>
                  <a:lnTo>
                    <a:pt x="3169916" y="128015"/>
                  </a:lnTo>
                </a:path>
                <a:path w="3267710" h="292735">
                  <a:moveTo>
                    <a:pt x="3194300" y="128015"/>
                  </a:moveTo>
                  <a:lnTo>
                    <a:pt x="3218684" y="128015"/>
                  </a:lnTo>
                </a:path>
                <a:path w="3267710" h="292735">
                  <a:moveTo>
                    <a:pt x="3236972" y="128015"/>
                  </a:moveTo>
                  <a:lnTo>
                    <a:pt x="3267452" y="128015"/>
                  </a:lnTo>
                </a:path>
                <a:path w="3267710" h="292735">
                  <a:moveTo>
                    <a:pt x="30480" y="137160"/>
                  </a:moveTo>
                  <a:lnTo>
                    <a:pt x="54863" y="137160"/>
                  </a:lnTo>
                </a:path>
                <a:path w="326771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771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771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771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771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771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771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771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771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771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7710" h="292735">
                  <a:moveTo>
                    <a:pt x="1036319" y="137160"/>
                  </a:moveTo>
                  <a:lnTo>
                    <a:pt x="1054608" y="137160"/>
                  </a:lnTo>
                </a:path>
                <a:path w="326771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771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771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7710" h="292735">
                  <a:moveTo>
                    <a:pt x="1292348" y="137160"/>
                  </a:moveTo>
                  <a:lnTo>
                    <a:pt x="1298444" y="137160"/>
                  </a:lnTo>
                </a:path>
                <a:path w="326771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771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771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7710" h="292735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771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771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7710" h="292735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771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771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292735">
                  <a:moveTo>
                    <a:pt x="2237228" y="137160"/>
                  </a:moveTo>
                  <a:lnTo>
                    <a:pt x="2261612" y="137160"/>
                  </a:lnTo>
                </a:path>
                <a:path w="3267710" h="292735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7710" h="292735">
                  <a:moveTo>
                    <a:pt x="2511548" y="137160"/>
                  </a:moveTo>
                  <a:lnTo>
                    <a:pt x="2542028" y="137160"/>
                  </a:lnTo>
                </a:path>
                <a:path w="3267710" h="292735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7710" h="292735">
                  <a:moveTo>
                    <a:pt x="2822444" y="137160"/>
                  </a:moveTo>
                  <a:lnTo>
                    <a:pt x="2877308" y="137160"/>
                  </a:lnTo>
                </a:path>
                <a:path w="3267710" h="292735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7710" h="292735">
                  <a:moveTo>
                    <a:pt x="3133340" y="137160"/>
                  </a:moveTo>
                  <a:lnTo>
                    <a:pt x="3163820" y="137160"/>
                  </a:lnTo>
                </a:path>
                <a:path w="3267710" h="292735">
                  <a:moveTo>
                    <a:pt x="3194300" y="137160"/>
                  </a:moveTo>
                  <a:lnTo>
                    <a:pt x="3267452" y="137160"/>
                  </a:lnTo>
                </a:path>
                <a:path w="3267710" h="292735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771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771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771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771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771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771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771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771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292735">
                  <a:moveTo>
                    <a:pt x="1036319" y="146303"/>
                  </a:moveTo>
                  <a:lnTo>
                    <a:pt x="1054608" y="146303"/>
                  </a:lnTo>
                </a:path>
                <a:path w="326771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771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7710" h="292735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771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7710" h="292735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771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7710" h="292735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771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292735">
                  <a:moveTo>
                    <a:pt x="2237228" y="146303"/>
                  </a:moveTo>
                  <a:lnTo>
                    <a:pt x="2261612" y="146303"/>
                  </a:lnTo>
                </a:path>
                <a:path w="3267710" h="292735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771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7710" h="292735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771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7710" h="292735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292735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7710" h="292735">
                  <a:moveTo>
                    <a:pt x="3200396" y="146303"/>
                  </a:moveTo>
                  <a:lnTo>
                    <a:pt x="3267452" y="146303"/>
                  </a:lnTo>
                </a:path>
                <a:path w="3267710" h="292735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771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771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771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771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771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771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771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771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771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771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771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7710" h="292735">
                  <a:moveTo>
                    <a:pt x="1036319" y="155448"/>
                  </a:moveTo>
                  <a:lnTo>
                    <a:pt x="1054608" y="155448"/>
                  </a:lnTo>
                </a:path>
                <a:path w="326771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771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771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771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7710" h="292735">
                  <a:moveTo>
                    <a:pt x="1292348" y="155448"/>
                  </a:moveTo>
                  <a:lnTo>
                    <a:pt x="1298444" y="155448"/>
                  </a:lnTo>
                </a:path>
                <a:path w="326771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771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771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7710" h="292735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771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771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7710" h="292735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771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771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7710" h="292735">
                  <a:moveTo>
                    <a:pt x="2237228" y="155448"/>
                  </a:moveTo>
                  <a:lnTo>
                    <a:pt x="2261612" y="155448"/>
                  </a:lnTo>
                </a:path>
                <a:path w="3267710" h="292735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771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771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7710" h="292735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771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7710" h="292735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292735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771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7710" h="292735">
                  <a:moveTo>
                    <a:pt x="3206492" y="155448"/>
                  </a:moveTo>
                  <a:lnTo>
                    <a:pt x="3236972" y="155448"/>
                  </a:lnTo>
                </a:path>
                <a:path w="3267710" h="292735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292735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771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771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771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771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771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771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292735">
                  <a:moveTo>
                    <a:pt x="1036319" y="164591"/>
                  </a:moveTo>
                  <a:lnTo>
                    <a:pt x="1054608" y="164591"/>
                  </a:lnTo>
                </a:path>
                <a:path w="326771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7710" h="292735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771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7710" h="292735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771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7710" h="292735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771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292735">
                  <a:moveTo>
                    <a:pt x="2237228" y="164591"/>
                  </a:moveTo>
                  <a:lnTo>
                    <a:pt x="2261612" y="164591"/>
                  </a:lnTo>
                </a:path>
                <a:path w="3267710" h="292735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771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7710" h="292735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771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7710" h="292735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292735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7710" h="292735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292735">
                  <a:moveTo>
                    <a:pt x="30480" y="173736"/>
                  </a:moveTo>
                  <a:lnTo>
                    <a:pt x="54863" y="173736"/>
                  </a:lnTo>
                </a:path>
                <a:path w="326771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771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771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771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771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771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771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771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771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771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771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7710" h="292735">
                  <a:moveTo>
                    <a:pt x="1036319" y="173736"/>
                  </a:moveTo>
                  <a:lnTo>
                    <a:pt x="1054608" y="173736"/>
                  </a:lnTo>
                </a:path>
                <a:path w="326771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771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771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7710" h="292735">
                  <a:moveTo>
                    <a:pt x="1292348" y="173736"/>
                  </a:moveTo>
                  <a:lnTo>
                    <a:pt x="1298444" y="173736"/>
                  </a:lnTo>
                </a:path>
                <a:path w="326771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771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771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7710" h="292735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771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771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7710" h="292735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771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771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7710" h="292735">
                  <a:moveTo>
                    <a:pt x="2237228" y="173736"/>
                  </a:moveTo>
                  <a:lnTo>
                    <a:pt x="2261612" y="173736"/>
                  </a:lnTo>
                </a:path>
                <a:path w="3267710" h="292735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771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7710" h="292735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771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7710" h="292735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292735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771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7710" h="292735">
                  <a:moveTo>
                    <a:pt x="3243068" y="173736"/>
                  </a:moveTo>
                  <a:lnTo>
                    <a:pt x="3261356" y="173736"/>
                  </a:lnTo>
                </a:path>
                <a:path w="3267710" h="292735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771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771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771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771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771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771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771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292735">
                  <a:moveTo>
                    <a:pt x="1036319" y="182879"/>
                  </a:moveTo>
                  <a:lnTo>
                    <a:pt x="1054608" y="182879"/>
                  </a:lnTo>
                </a:path>
                <a:path w="326771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771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771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7710" h="292735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771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7710" h="292735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771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7710" h="292735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771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771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771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7710" h="292735">
                  <a:moveTo>
                    <a:pt x="2237228" y="182879"/>
                  </a:moveTo>
                  <a:lnTo>
                    <a:pt x="2261612" y="182879"/>
                  </a:lnTo>
                </a:path>
                <a:path w="3267710" h="292735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771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771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7710" h="292735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771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7710" h="292735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292735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7710" h="292735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292735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292735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771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771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771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771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771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771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771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771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771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292735">
                  <a:moveTo>
                    <a:pt x="1036319" y="192024"/>
                  </a:moveTo>
                  <a:lnTo>
                    <a:pt x="1054608" y="192024"/>
                  </a:lnTo>
                </a:path>
                <a:path w="326771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7710" h="292735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771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7710" h="292735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771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7710" h="292735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771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7710" h="292735">
                  <a:moveTo>
                    <a:pt x="2231132" y="192024"/>
                  </a:moveTo>
                  <a:lnTo>
                    <a:pt x="2255516" y="192024"/>
                  </a:lnTo>
                </a:path>
                <a:path w="3267710" h="292735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771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771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7710" h="292735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771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7710" h="292735">
                  <a:moveTo>
                    <a:pt x="2859020" y="192024"/>
                  </a:moveTo>
                  <a:lnTo>
                    <a:pt x="2889500" y="192024"/>
                  </a:lnTo>
                </a:path>
                <a:path w="3267710" h="292735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7710" h="292735">
                  <a:moveTo>
                    <a:pt x="3188204" y="192024"/>
                  </a:moveTo>
                  <a:lnTo>
                    <a:pt x="3218684" y="192024"/>
                  </a:lnTo>
                </a:path>
                <a:path w="3267710" h="292735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292735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771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771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771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771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771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771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292735">
                  <a:moveTo>
                    <a:pt x="1036319" y="201167"/>
                  </a:moveTo>
                  <a:lnTo>
                    <a:pt x="1054608" y="201167"/>
                  </a:lnTo>
                </a:path>
                <a:path w="326771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7710" h="292735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771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7710" h="292735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771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7710" h="292735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771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292735">
                  <a:moveTo>
                    <a:pt x="2194556" y="201167"/>
                  </a:moveTo>
                  <a:lnTo>
                    <a:pt x="2249420" y="201167"/>
                  </a:lnTo>
                </a:path>
                <a:path w="3267710" h="292735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7710" h="292735">
                  <a:moveTo>
                    <a:pt x="2474972" y="201167"/>
                  </a:moveTo>
                  <a:lnTo>
                    <a:pt x="2554220" y="201167"/>
                  </a:lnTo>
                </a:path>
                <a:path w="3267710" h="292735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7710" h="292735">
                  <a:moveTo>
                    <a:pt x="2822444" y="201167"/>
                  </a:moveTo>
                  <a:lnTo>
                    <a:pt x="2877308" y="201167"/>
                  </a:lnTo>
                </a:path>
                <a:path w="3267710" h="292735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292735">
                  <a:moveTo>
                    <a:pt x="3096764" y="201167"/>
                  </a:moveTo>
                  <a:lnTo>
                    <a:pt x="3176012" y="201167"/>
                  </a:lnTo>
                </a:path>
                <a:path w="3267710" h="292735">
                  <a:moveTo>
                    <a:pt x="3194300" y="201167"/>
                  </a:moveTo>
                  <a:lnTo>
                    <a:pt x="3249164" y="201167"/>
                  </a:lnTo>
                </a:path>
                <a:path w="3267710" h="292735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771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771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771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771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771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771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292735">
                  <a:moveTo>
                    <a:pt x="1036319" y="210312"/>
                  </a:moveTo>
                  <a:lnTo>
                    <a:pt x="1054608" y="210312"/>
                  </a:lnTo>
                </a:path>
                <a:path w="326771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771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7710" h="292735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771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7710" h="292735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771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7710" h="292735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771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7710" h="292735">
                  <a:moveTo>
                    <a:pt x="2200652" y="210312"/>
                  </a:moveTo>
                  <a:lnTo>
                    <a:pt x="2237228" y="210312"/>
                  </a:lnTo>
                </a:path>
                <a:path w="3267710" h="292735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7710" h="292735">
                  <a:moveTo>
                    <a:pt x="2474972" y="210312"/>
                  </a:moveTo>
                  <a:lnTo>
                    <a:pt x="2554220" y="210312"/>
                  </a:lnTo>
                </a:path>
                <a:path w="3267710" h="292735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7710" h="292735">
                  <a:moveTo>
                    <a:pt x="2834636" y="210312"/>
                  </a:moveTo>
                  <a:lnTo>
                    <a:pt x="2865116" y="210312"/>
                  </a:lnTo>
                </a:path>
                <a:path w="3267710" h="292735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292735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292735">
                  <a:moveTo>
                    <a:pt x="3206492" y="210312"/>
                  </a:moveTo>
                  <a:lnTo>
                    <a:pt x="3236972" y="210312"/>
                  </a:lnTo>
                </a:path>
                <a:path w="326771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771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771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7710" h="292735">
                  <a:moveTo>
                    <a:pt x="1292348" y="219456"/>
                  </a:moveTo>
                  <a:lnTo>
                    <a:pt x="1298444" y="219456"/>
                  </a:lnTo>
                </a:path>
                <a:path w="3267710" h="292735">
                  <a:moveTo>
                    <a:pt x="1627628" y="219456"/>
                  </a:moveTo>
                  <a:lnTo>
                    <a:pt x="1633724" y="219456"/>
                  </a:lnTo>
                </a:path>
                <a:path w="3267710" h="292735">
                  <a:moveTo>
                    <a:pt x="1962908" y="219456"/>
                  </a:moveTo>
                  <a:lnTo>
                    <a:pt x="1969004" y="219456"/>
                  </a:lnTo>
                </a:path>
                <a:path w="3267710" h="292735">
                  <a:moveTo>
                    <a:pt x="2298188" y="219456"/>
                  </a:moveTo>
                  <a:lnTo>
                    <a:pt x="2304284" y="219456"/>
                  </a:lnTo>
                </a:path>
                <a:path w="3267710" h="292735">
                  <a:moveTo>
                    <a:pt x="2633468" y="219456"/>
                  </a:moveTo>
                  <a:lnTo>
                    <a:pt x="2639564" y="219456"/>
                  </a:lnTo>
                </a:path>
                <a:path w="3267710" h="292735">
                  <a:moveTo>
                    <a:pt x="2968748" y="219456"/>
                  </a:moveTo>
                  <a:lnTo>
                    <a:pt x="2974844" y="219456"/>
                  </a:lnTo>
                </a:path>
                <a:path w="326771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292735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292735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292735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292735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292735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292735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771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771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7710" h="292735">
                  <a:moveTo>
                    <a:pt x="1292348" y="237744"/>
                  </a:moveTo>
                  <a:lnTo>
                    <a:pt x="1298444" y="237744"/>
                  </a:lnTo>
                </a:path>
                <a:path w="3267710" h="292735">
                  <a:moveTo>
                    <a:pt x="1627628" y="237744"/>
                  </a:moveTo>
                  <a:lnTo>
                    <a:pt x="1633724" y="237744"/>
                  </a:lnTo>
                </a:path>
                <a:path w="3267710" h="292735">
                  <a:moveTo>
                    <a:pt x="1962908" y="237744"/>
                  </a:moveTo>
                  <a:lnTo>
                    <a:pt x="1969004" y="237744"/>
                  </a:lnTo>
                </a:path>
                <a:path w="3267710" h="292735">
                  <a:moveTo>
                    <a:pt x="2298188" y="237744"/>
                  </a:moveTo>
                  <a:lnTo>
                    <a:pt x="2304284" y="237744"/>
                  </a:lnTo>
                </a:path>
                <a:path w="3267710" h="292735">
                  <a:moveTo>
                    <a:pt x="2633468" y="237744"/>
                  </a:moveTo>
                  <a:lnTo>
                    <a:pt x="2639564" y="237744"/>
                  </a:lnTo>
                </a:path>
                <a:path w="3267710" h="292735">
                  <a:moveTo>
                    <a:pt x="2968748" y="237744"/>
                  </a:moveTo>
                  <a:lnTo>
                    <a:pt x="2974844" y="237744"/>
                  </a:lnTo>
                </a:path>
                <a:path w="326771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292735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292735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292735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292735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292735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292735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771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771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7710" h="292735">
                  <a:moveTo>
                    <a:pt x="1292348" y="256032"/>
                  </a:moveTo>
                  <a:lnTo>
                    <a:pt x="1298444" y="256032"/>
                  </a:lnTo>
                </a:path>
                <a:path w="3267710" h="292735">
                  <a:moveTo>
                    <a:pt x="1627628" y="256032"/>
                  </a:moveTo>
                  <a:lnTo>
                    <a:pt x="1633724" y="256032"/>
                  </a:lnTo>
                </a:path>
                <a:path w="3267710" h="292735">
                  <a:moveTo>
                    <a:pt x="1962908" y="256032"/>
                  </a:moveTo>
                  <a:lnTo>
                    <a:pt x="1969004" y="256032"/>
                  </a:lnTo>
                </a:path>
                <a:path w="3267710" h="292735">
                  <a:moveTo>
                    <a:pt x="2298188" y="256032"/>
                  </a:moveTo>
                  <a:lnTo>
                    <a:pt x="2304284" y="256032"/>
                  </a:lnTo>
                </a:path>
                <a:path w="3267710" h="292735">
                  <a:moveTo>
                    <a:pt x="2633468" y="256032"/>
                  </a:moveTo>
                  <a:lnTo>
                    <a:pt x="2639564" y="256032"/>
                  </a:lnTo>
                </a:path>
                <a:path w="3267710" h="292735">
                  <a:moveTo>
                    <a:pt x="2968748" y="256032"/>
                  </a:moveTo>
                  <a:lnTo>
                    <a:pt x="2974844" y="256032"/>
                  </a:lnTo>
                </a:path>
                <a:path w="326771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292735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292735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292735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292735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292735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292735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771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771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7710" h="292735">
                  <a:moveTo>
                    <a:pt x="1292348" y="274320"/>
                  </a:moveTo>
                  <a:lnTo>
                    <a:pt x="1298444" y="274320"/>
                  </a:lnTo>
                </a:path>
                <a:path w="3267710" h="292735">
                  <a:moveTo>
                    <a:pt x="1627628" y="274320"/>
                  </a:moveTo>
                  <a:lnTo>
                    <a:pt x="1633724" y="274320"/>
                  </a:lnTo>
                </a:path>
                <a:path w="3267710" h="292735">
                  <a:moveTo>
                    <a:pt x="1962908" y="274320"/>
                  </a:moveTo>
                  <a:lnTo>
                    <a:pt x="1969004" y="274320"/>
                  </a:lnTo>
                </a:path>
                <a:path w="3267710" h="292735">
                  <a:moveTo>
                    <a:pt x="2298188" y="274320"/>
                  </a:moveTo>
                  <a:lnTo>
                    <a:pt x="2304284" y="274320"/>
                  </a:lnTo>
                </a:path>
                <a:path w="3267710" h="292735">
                  <a:moveTo>
                    <a:pt x="2633468" y="274320"/>
                  </a:moveTo>
                  <a:lnTo>
                    <a:pt x="2639564" y="274320"/>
                  </a:lnTo>
                </a:path>
                <a:path w="3267710" h="292735">
                  <a:moveTo>
                    <a:pt x="2968748" y="274320"/>
                  </a:moveTo>
                  <a:lnTo>
                    <a:pt x="2974844" y="274320"/>
                  </a:lnTo>
                </a:path>
                <a:path w="326771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292735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292735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292735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292735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292735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292735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771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771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7710" h="292735">
                  <a:moveTo>
                    <a:pt x="1292348" y="292608"/>
                  </a:moveTo>
                  <a:lnTo>
                    <a:pt x="1298444" y="292608"/>
                  </a:lnTo>
                </a:path>
                <a:path w="3267710" h="292735">
                  <a:moveTo>
                    <a:pt x="1627628" y="292608"/>
                  </a:moveTo>
                  <a:lnTo>
                    <a:pt x="1633724" y="292608"/>
                  </a:lnTo>
                </a:path>
                <a:path w="3267710" h="292735">
                  <a:moveTo>
                    <a:pt x="1962908" y="292608"/>
                  </a:moveTo>
                  <a:lnTo>
                    <a:pt x="1969004" y="292608"/>
                  </a:lnTo>
                </a:path>
                <a:path w="3267710" h="292735">
                  <a:moveTo>
                    <a:pt x="2298188" y="292608"/>
                  </a:moveTo>
                  <a:lnTo>
                    <a:pt x="2304284" y="292608"/>
                  </a:lnTo>
                </a:path>
                <a:path w="3267710" h="292735">
                  <a:moveTo>
                    <a:pt x="2633468" y="292608"/>
                  </a:moveTo>
                  <a:lnTo>
                    <a:pt x="2639564" y="292608"/>
                  </a:lnTo>
                </a:path>
                <a:path w="3267710" h="292735">
                  <a:moveTo>
                    <a:pt x="2968748" y="292608"/>
                  </a:moveTo>
                  <a:lnTo>
                    <a:pt x="2974844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4317" y="5472683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501" y="5481827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3"/>
                  </a:moveTo>
                  <a:lnTo>
                    <a:pt x="6095" y="9143"/>
                  </a:lnTo>
                </a:path>
                <a:path w="2688590" h="9525">
                  <a:moveTo>
                    <a:pt x="335279" y="9143"/>
                  </a:moveTo>
                  <a:lnTo>
                    <a:pt x="341375" y="9143"/>
                  </a:lnTo>
                </a:path>
                <a:path w="2688590" h="9525">
                  <a:moveTo>
                    <a:pt x="670559" y="9143"/>
                  </a:moveTo>
                  <a:lnTo>
                    <a:pt x="676655" y="9143"/>
                  </a:lnTo>
                </a:path>
                <a:path w="2688590" h="9525">
                  <a:moveTo>
                    <a:pt x="1005836" y="9143"/>
                  </a:moveTo>
                  <a:lnTo>
                    <a:pt x="1011932" y="9143"/>
                  </a:lnTo>
                </a:path>
                <a:path w="2688590" h="9525">
                  <a:moveTo>
                    <a:pt x="1341116" y="9143"/>
                  </a:moveTo>
                  <a:lnTo>
                    <a:pt x="1347212" y="9143"/>
                  </a:lnTo>
                </a:path>
                <a:path w="2688590" h="9525">
                  <a:moveTo>
                    <a:pt x="1676396" y="9143"/>
                  </a:moveTo>
                  <a:lnTo>
                    <a:pt x="1682492" y="9143"/>
                  </a:lnTo>
                </a:path>
                <a:path w="2688590" h="9525">
                  <a:moveTo>
                    <a:pt x="2011676" y="9143"/>
                  </a:moveTo>
                  <a:lnTo>
                    <a:pt x="2017772" y="9143"/>
                  </a:lnTo>
                </a:path>
                <a:path w="2688590" h="9525">
                  <a:moveTo>
                    <a:pt x="2346956" y="9143"/>
                  </a:moveTo>
                  <a:lnTo>
                    <a:pt x="2353052" y="9143"/>
                  </a:lnTo>
                </a:path>
                <a:path w="2688590" h="9525">
                  <a:moveTo>
                    <a:pt x="2682236" y="9143"/>
                  </a:moveTo>
                  <a:lnTo>
                    <a:pt x="2688332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14066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0893" y="5500116"/>
              <a:ext cx="3274060" cy="302260"/>
            </a:xfrm>
            <a:custGeom>
              <a:avLst/>
              <a:gdLst/>
              <a:ahLst/>
              <a:cxnLst/>
              <a:rect l="l" t="t" r="r" b="b"/>
              <a:pathLst>
                <a:path w="3274060" h="302260">
                  <a:moveTo>
                    <a:pt x="292608" y="0"/>
                  </a:moveTo>
                  <a:lnTo>
                    <a:pt x="298703" y="0"/>
                  </a:lnTo>
                </a:path>
                <a:path w="3274060" h="302260">
                  <a:moveTo>
                    <a:pt x="627888" y="0"/>
                  </a:moveTo>
                  <a:lnTo>
                    <a:pt x="633983" y="0"/>
                  </a:lnTo>
                </a:path>
                <a:path w="3274060" h="302260">
                  <a:moveTo>
                    <a:pt x="963168" y="0"/>
                  </a:moveTo>
                  <a:lnTo>
                    <a:pt x="969263" y="0"/>
                  </a:lnTo>
                </a:path>
                <a:path w="3274060" h="302260">
                  <a:moveTo>
                    <a:pt x="1298444" y="0"/>
                  </a:moveTo>
                  <a:lnTo>
                    <a:pt x="1304540" y="0"/>
                  </a:lnTo>
                </a:path>
                <a:path w="3274060" h="302260">
                  <a:moveTo>
                    <a:pt x="1633724" y="0"/>
                  </a:moveTo>
                  <a:lnTo>
                    <a:pt x="1639820" y="0"/>
                  </a:lnTo>
                </a:path>
                <a:path w="3274060" h="302260">
                  <a:moveTo>
                    <a:pt x="1969004" y="0"/>
                  </a:moveTo>
                  <a:lnTo>
                    <a:pt x="1975100" y="0"/>
                  </a:lnTo>
                </a:path>
                <a:path w="3274060" h="302260">
                  <a:moveTo>
                    <a:pt x="2304284" y="0"/>
                  </a:moveTo>
                  <a:lnTo>
                    <a:pt x="2310380" y="0"/>
                  </a:lnTo>
                </a:path>
                <a:path w="3274060" h="302260">
                  <a:moveTo>
                    <a:pt x="2639564" y="0"/>
                  </a:moveTo>
                  <a:lnTo>
                    <a:pt x="2645660" y="0"/>
                  </a:lnTo>
                </a:path>
                <a:path w="3274060" h="302260">
                  <a:moveTo>
                    <a:pt x="2974844" y="0"/>
                  </a:moveTo>
                  <a:lnTo>
                    <a:pt x="2980940" y="0"/>
                  </a:lnTo>
                </a:path>
                <a:path w="327406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7406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7406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74060" h="302260">
                  <a:moveTo>
                    <a:pt x="1298444" y="9143"/>
                  </a:moveTo>
                  <a:lnTo>
                    <a:pt x="1304540" y="9143"/>
                  </a:lnTo>
                </a:path>
                <a:path w="3274060" h="302260">
                  <a:moveTo>
                    <a:pt x="1633724" y="9143"/>
                  </a:moveTo>
                  <a:lnTo>
                    <a:pt x="1639820" y="9143"/>
                  </a:lnTo>
                </a:path>
                <a:path w="3274060" h="302260">
                  <a:moveTo>
                    <a:pt x="1969004" y="9143"/>
                  </a:moveTo>
                  <a:lnTo>
                    <a:pt x="1975100" y="9143"/>
                  </a:lnTo>
                </a:path>
                <a:path w="3274060" h="302260">
                  <a:moveTo>
                    <a:pt x="2304284" y="9143"/>
                  </a:moveTo>
                  <a:lnTo>
                    <a:pt x="2310380" y="9143"/>
                  </a:lnTo>
                </a:path>
                <a:path w="3274060" h="302260">
                  <a:moveTo>
                    <a:pt x="2639564" y="9143"/>
                  </a:moveTo>
                  <a:lnTo>
                    <a:pt x="2645660" y="9143"/>
                  </a:lnTo>
                </a:path>
                <a:path w="3274060" h="302260">
                  <a:moveTo>
                    <a:pt x="2974844" y="9143"/>
                  </a:moveTo>
                  <a:lnTo>
                    <a:pt x="2980940" y="9143"/>
                  </a:lnTo>
                </a:path>
                <a:path w="327406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7406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7406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74060" h="302260">
                  <a:moveTo>
                    <a:pt x="1298444" y="18287"/>
                  </a:moveTo>
                  <a:lnTo>
                    <a:pt x="1304540" y="18287"/>
                  </a:lnTo>
                </a:path>
                <a:path w="3274060" h="302260">
                  <a:moveTo>
                    <a:pt x="1633724" y="18287"/>
                  </a:moveTo>
                  <a:lnTo>
                    <a:pt x="1639820" y="18287"/>
                  </a:lnTo>
                </a:path>
                <a:path w="3274060" h="302260">
                  <a:moveTo>
                    <a:pt x="1969004" y="18287"/>
                  </a:moveTo>
                  <a:lnTo>
                    <a:pt x="1975100" y="18287"/>
                  </a:lnTo>
                </a:path>
                <a:path w="3274060" h="302260">
                  <a:moveTo>
                    <a:pt x="2304284" y="18287"/>
                  </a:moveTo>
                  <a:lnTo>
                    <a:pt x="2310380" y="18287"/>
                  </a:lnTo>
                </a:path>
                <a:path w="3274060" h="302260">
                  <a:moveTo>
                    <a:pt x="2639564" y="18287"/>
                  </a:moveTo>
                  <a:lnTo>
                    <a:pt x="2645660" y="18287"/>
                  </a:lnTo>
                </a:path>
                <a:path w="3274060" h="302260">
                  <a:moveTo>
                    <a:pt x="2974844" y="18287"/>
                  </a:moveTo>
                  <a:lnTo>
                    <a:pt x="2980940" y="18287"/>
                  </a:lnTo>
                </a:path>
                <a:path w="327406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7406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7406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74060" h="302260">
                  <a:moveTo>
                    <a:pt x="1298444" y="27431"/>
                  </a:moveTo>
                  <a:lnTo>
                    <a:pt x="1304540" y="27431"/>
                  </a:lnTo>
                </a:path>
                <a:path w="3274060" h="302260">
                  <a:moveTo>
                    <a:pt x="1633724" y="27431"/>
                  </a:moveTo>
                  <a:lnTo>
                    <a:pt x="1639820" y="27431"/>
                  </a:lnTo>
                </a:path>
                <a:path w="3274060" h="302260">
                  <a:moveTo>
                    <a:pt x="1969004" y="27431"/>
                  </a:moveTo>
                  <a:lnTo>
                    <a:pt x="1975100" y="27431"/>
                  </a:lnTo>
                </a:path>
                <a:path w="3274060" h="302260">
                  <a:moveTo>
                    <a:pt x="2304284" y="27431"/>
                  </a:moveTo>
                  <a:lnTo>
                    <a:pt x="2310380" y="27431"/>
                  </a:lnTo>
                </a:path>
                <a:path w="3274060" h="302260">
                  <a:moveTo>
                    <a:pt x="2639564" y="27431"/>
                  </a:moveTo>
                  <a:lnTo>
                    <a:pt x="2645660" y="27431"/>
                  </a:lnTo>
                </a:path>
                <a:path w="3274060" h="302260">
                  <a:moveTo>
                    <a:pt x="2974844" y="27431"/>
                  </a:moveTo>
                  <a:lnTo>
                    <a:pt x="2980940" y="27431"/>
                  </a:lnTo>
                </a:path>
                <a:path w="327406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7406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7406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74060" h="302260">
                  <a:moveTo>
                    <a:pt x="1298444" y="36575"/>
                  </a:moveTo>
                  <a:lnTo>
                    <a:pt x="1304540" y="36575"/>
                  </a:lnTo>
                </a:path>
                <a:path w="3274060" h="302260">
                  <a:moveTo>
                    <a:pt x="1633724" y="36575"/>
                  </a:moveTo>
                  <a:lnTo>
                    <a:pt x="1639820" y="36575"/>
                  </a:lnTo>
                </a:path>
                <a:path w="3274060" h="302260">
                  <a:moveTo>
                    <a:pt x="1969004" y="36575"/>
                  </a:moveTo>
                  <a:lnTo>
                    <a:pt x="1975100" y="36575"/>
                  </a:lnTo>
                </a:path>
                <a:path w="3274060" h="302260">
                  <a:moveTo>
                    <a:pt x="2304284" y="36575"/>
                  </a:moveTo>
                  <a:lnTo>
                    <a:pt x="2310380" y="36575"/>
                  </a:lnTo>
                </a:path>
                <a:path w="3274060" h="302260">
                  <a:moveTo>
                    <a:pt x="2639564" y="36575"/>
                  </a:moveTo>
                  <a:lnTo>
                    <a:pt x="2645660" y="36575"/>
                  </a:lnTo>
                </a:path>
                <a:path w="3274060" h="302260">
                  <a:moveTo>
                    <a:pt x="2974844" y="36575"/>
                  </a:moveTo>
                  <a:lnTo>
                    <a:pt x="2980940" y="36575"/>
                  </a:lnTo>
                </a:path>
                <a:path w="327406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7406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7406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74060" h="302260">
                  <a:moveTo>
                    <a:pt x="1298444" y="45719"/>
                  </a:moveTo>
                  <a:lnTo>
                    <a:pt x="1304540" y="45719"/>
                  </a:lnTo>
                </a:path>
                <a:path w="3274060" h="302260">
                  <a:moveTo>
                    <a:pt x="1633724" y="45719"/>
                  </a:moveTo>
                  <a:lnTo>
                    <a:pt x="1639820" y="45719"/>
                  </a:lnTo>
                </a:path>
                <a:path w="3274060" h="302260">
                  <a:moveTo>
                    <a:pt x="1969004" y="45719"/>
                  </a:moveTo>
                  <a:lnTo>
                    <a:pt x="1975100" y="45719"/>
                  </a:lnTo>
                </a:path>
                <a:path w="3274060" h="302260">
                  <a:moveTo>
                    <a:pt x="2304284" y="45719"/>
                  </a:moveTo>
                  <a:lnTo>
                    <a:pt x="2310380" y="45719"/>
                  </a:lnTo>
                </a:path>
                <a:path w="3274060" h="302260">
                  <a:moveTo>
                    <a:pt x="2639564" y="45719"/>
                  </a:moveTo>
                  <a:lnTo>
                    <a:pt x="2645660" y="45719"/>
                  </a:lnTo>
                </a:path>
                <a:path w="3274060" h="302260">
                  <a:moveTo>
                    <a:pt x="2974844" y="45719"/>
                  </a:moveTo>
                  <a:lnTo>
                    <a:pt x="2980940" y="45719"/>
                  </a:lnTo>
                </a:path>
                <a:path w="327406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7406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7406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74060" h="302260">
                  <a:moveTo>
                    <a:pt x="1298444" y="54863"/>
                  </a:moveTo>
                  <a:lnTo>
                    <a:pt x="1304540" y="54863"/>
                  </a:lnTo>
                </a:path>
                <a:path w="3274060" h="302260">
                  <a:moveTo>
                    <a:pt x="1633724" y="54863"/>
                  </a:moveTo>
                  <a:lnTo>
                    <a:pt x="1639820" y="54863"/>
                  </a:lnTo>
                </a:path>
                <a:path w="3274060" h="302260">
                  <a:moveTo>
                    <a:pt x="1969004" y="54863"/>
                  </a:moveTo>
                  <a:lnTo>
                    <a:pt x="1975100" y="54863"/>
                  </a:lnTo>
                </a:path>
                <a:path w="3274060" h="302260">
                  <a:moveTo>
                    <a:pt x="2304284" y="54863"/>
                  </a:moveTo>
                  <a:lnTo>
                    <a:pt x="2310380" y="54863"/>
                  </a:lnTo>
                </a:path>
                <a:path w="3274060" h="302260">
                  <a:moveTo>
                    <a:pt x="2639564" y="54863"/>
                  </a:moveTo>
                  <a:lnTo>
                    <a:pt x="2645660" y="54863"/>
                  </a:lnTo>
                </a:path>
                <a:path w="3274060" h="302260">
                  <a:moveTo>
                    <a:pt x="2974844" y="54863"/>
                  </a:moveTo>
                  <a:lnTo>
                    <a:pt x="2980940" y="54863"/>
                  </a:lnTo>
                </a:path>
                <a:path w="3274060" h="302260">
                  <a:moveTo>
                    <a:pt x="24384" y="64007"/>
                  </a:moveTo>
                  <a:lnTo>
                    <a:pt x="60960" y="64007"/>
                  </a:lnTo>
                </a:path>
                <a:path w="327406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7406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7406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74060" h="302260">
                  <a:moveTo>
                    <a:pt x="384048" y="64007"/>
                  </a:moveTo>
                  <a:lnTo>
                    <a:pt x="457200" y="64007"/>
                  </a:lnTo>
                </a:path>
                <a:path w="327406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7406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7406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7406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7406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7406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7406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74060" h="302260">
                  <a:moveTo>
                    <a:pt x="1298444" y="64007"/>
                  </a:moveTo>
                  <a:lnTo>
                    <a:pt x="1304540" y="64007"/>
                  </a:lnTo>
                </a:path>
                <a:path w="327406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7406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74060" h="302260">
                  <a:moveTo>
                    <a:pt x="1633724" y="64007"/>
                  </a:moveTo>
                  <a:lnTo>
                    <a:pt x="1639820" y="64007"/>
                  </a:lnTo>
                </a:path>
                <a:path w="327406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7406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74060" h="302260">
                  <a:moveTo>
                    <a:pt x="1969004" y="64007"/>
                  </a:moveTo>
                  <a:lnTo>
                    <a:pt x="1975100" y="64007"/>
                  </a:lnTo>
                </a:path>
                <a:path w="327406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7406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74060" h="302260">
                  <a:moveTo>
                    <a:pt x="2304284" y="64007"/>
                  </a:moveTo>
                  <a:lnTo>
                    <a:pt x="2310380" y="64007"/>
                  </a:lnTo>
                </a:path>
                <a:path w="327406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74060" h="302260">
                  <a:moveTo>
                    <a:pt x="2493260" y="64007"/>
                  </a:moveTo>
                  <a:lnTo>
                    <a:pt x="2554220" y="64007"/>
                  </a:lnTo>
                </a:path>
                <a:path w="3274060" h="302260">
                  <a:moveTo>
                    <a:pt x="2639564" y="64007"/>
                  </a:moveTo>
                  <a:lnTo>
                    <a:pt x="2645660" y="64007"/>
                  </a:lnTo>
                </a:path>
                <a:path w="327406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74060" h="302260">
                  <a:moveTo>
                    <a:pt x="2846828" y="64007"/>
                  </a:moveTo>
                  <a:lnTo>
                    <a:pt x="2877308" y="64007"/>
                  </a:lnTo>
                </a:path>
                <a:path w="3274060" h="302260">
                  <a:moveTo>
                    <a:pt x="2974844" y="64007"/>
                  </a:moveTo>
                  <a:lnTo>
                    <a:pt x="2980940" y="64007"/>
                  </a:lnTo>
                </a:path>
                <a:path w="327406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7406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74060" h="302260">
                  <a:moveTo>
                    <a:pt x="3218684" y="64007"/>
                  </a:moveTo>
                  <a:lnTo>
                    <a:pt x="3249164" y="64007"/>
                  </a:lnTo>
                </a:path>
                <a:path w="3274060" h="302260">
                  <a:moveTo>
                    <a:pt x="6096" y="73151"/>
                  </a:moveTo>
                  <a:lnTo>
                    <a:pt x="67056" y="73151"/>
                  </a:lnTo>
                </a:path>
                <a:path w="327406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7406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7406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74060" h="302260">
                  <a:moveTo>
                    <a:pt x="384048" y="73151"/>
                  </a:moveTo>
                  <a:lnTo>
                    <a:pt x="457200" y="73151"/>
                  </a:lnTo>
                </a:path>
                <a:path w="327406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7406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7406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7406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7406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7406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7406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74060" h="302260">
                  <a:moveTo>
                    <a:pt x="1298444" y="73151"/>
                  </a:moveTo>
                  <a:lnTo>
                    <a:pt x="1304540" y="73151"/>
                  </a:lnTo>
                </a:path>
                <a:path w="327406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7406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74060" h="302260">
                  <a:moveTo>
                    <a:pt x="1633724" y="73151"/>
                  </a:moveTo>
                  <a:lnTo>
                    <a:pt x="1639820" y="73151"/>
                  </a:lnTo>
                </a:path>
                <a:path w="327406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7406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74060" h="302260">
                  <a:moveTo>
                    <a:pt x="1969004" y="73151"/>
                  </a:moveTo>
                  <a:lnTo>
                    <a:pt x="1975100" y="73151"/>
                  </a:lnTo>
                </a:path>
                <a:path w="327406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7406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74060" h="302260">
                  <a:moveTo>
                    <a:pt x="2304284" y="73151"/>
                  </a:moveTo>
                  <a:lnTo>
                    <a:pt x="2310380" y="73151"/>
                  </a:lnTo>
                </a:path>
                <a:path w="327406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74060" h="302260">
                  <a:moveTo>
                    <a:pt x="2487164" y="73151"/>
                  </a:moveTo>
                  <a:lnTo>
                    <a:pt x="2554220" y="73151"/>
                  </a:lnTo>
                </a:path>
                <a:path w="3274060" h="302260">
                  <a:moveTo>
                    <a:pt x="2639564" y="73151"/>
                  </a:moveTo>
                  <a:lnTo>
                    <a:pt x="2645660" y="73151"/>
                  </a:lnTo>
                </a:path>
                <a:path w="327406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74060" h="302260">
                  <a:moveTo>
                    <a:pt x="2828540" y="73151"/>
                  </a:moveTo>
                  <a:lnTo>
                    <a:pt x="2889500" y="73151"/>
                  </a:lnTo>
                </a:path>
                <a:path w="3274060" h="302260">
                  <a:moveTo>
                    <a:pt x="2974844" y="73151"/>
                  </a:moveTo>
                  <a:lnTo>
                    <a:pt x="2980940" y="73151"/>
                  </a:lnTo>
                </a:path>
                <a:path w="327406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7406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74060" h="302260">
                  <a:moveTo>
                    <a:pt x="3206492" y="73151"/>
                  </a:moveTo>
                  <a:lnTo>
                    <a:pt x="3261356" y="73151"/>
                  </a:lnTo>
                </a:path>
                <a:path w="3274060" h="302260">
                  <a:moveTo>
                    <a:pt x="6096" y="82295"/>
                  </a:moveTo>
                  <a:lnTo>
                    <a:pt x="30479" y="82295"/>
                  </a:lnTo>
                </a:path>
                <a:path w="327406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7406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7406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7406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7406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7406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7406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7406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7406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7406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7406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7406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7406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74060" h="302260">
                  <a:moveTo>
                    <a:pt x="1298444" y="82295"/>
                  </a:moveTo>
                  <a:lnTo>
                    <a:pt x="1304540" y="82295"/>
                  </a:lnTo>
                </a:path>
                <a:path w="327406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7406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7406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74060" h="302260">
                  <a:moveTo>
                    <a:pt x="1633724" y="82295"/>
                  </a:moveTo>
                  <a:lnTo>
                    <a:pt x="1639820" y="82295"/>
                  </a:lnTo>
                </a:path>
                <a:path w="327406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7406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7406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74060" h="302260">
                  <a:moveTo>
                    <a:pt x="1969004" y="82295"/>
                  </a:moveTo>
                  <a:lnTo>
                    <a:pt x="1975100" y="82295"/>
                  </a:lnTo>
                </a:path>
                <a:path w="327406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7406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74060" h="302260">
                  <a:moveTo>
                    <a:pt x="2304284" y="82295"/>
                  </a:moveTo>
                  <a:lnTo>
                    <a:pt x="2310380" y="82295"/>
                  </a:lnTo>
                </a:path>
                <a:path w="327406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7406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74060" h="302260">
                  <a:moveTo>
                    <a:pt x="2639564" y="82295"/>
                  </a:moveTo>
                  <a:lnTo>
                    <a:pt x="2645660" y="82295"/>
                  </a:lnTo>
                </a:path>
                <a:path w="327406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7406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74060" h="302260">
                  <a:moveTo>
                    <a:pt x="2865116" y="82295"/>
                  </a:moveTo>
                  <a:lnTo>
                    <a:pt x="2895596" y="82295"/>
                  </a:lnTo>
                </a:path>
                <a:path w="3274060" h="302260">
                  <a:moveTo>
                    <a:pt x="2974844" y="82295"/>
                  </a:moveTo>
                  <a:lnTo>
                    <a:pt x="2980940" y="82295"/>
                  </a:lnTo>
                </a:path>
                <a:path w="327406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7406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7406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74060" h="302260">
                  <a:moveTo>
                    <a:pt x="3200396" y="82295"/>
                  </a:moveTo>
                  <a:lnTo>
                    <a:pt x="3224780" y="82295"/>
                  </a:lnTo>
                </a:path>
                <a:path w="3274060" h="302260">
                  <a:moveTo>
                    <a:pt x="3243068" y="82295"/>
                  </a:moveTo>
                  <a:lnTo>
                    <a:pt x="3267452" y="82295"/>
                  </a:lnTo>
                </a:path>
                <a:path w="3274060" h="302260">
                  <a:moveTo>
                    <a:pt x="0" y="91439"/>
                  </a:moveTo>
                  <a:lnTo>
                    <a:pt x="24383" y="91439"/>
                  </a:lnTo>
                </a:path>
                <a:path w="327406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7406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7406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7406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7406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7406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7406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7406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7406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7406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7406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7406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7406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74060" h="302260">
                  <a:moveTo>
                    <a:pt x="1298444" y="91439"/>
                  </a:moveTo>
                  <a:lnTo>
                    <a:pt x="1304540" y="91439"/>
                  </a:lnTo>
                </a:path>
                <a:path w="327406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7406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7406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74060" h="302260">
                  <a:moveTo>
                    <a:pt x="1633724" y="91439"/>
                  </a:moveTo>
                  <a:lnTo>
                    <a:pt x="1639820" y="91439"/>
                  </a:lnTo>
                </a:path>
                <a:path w="327406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7406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7406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74060" h="302260">
                  <a:moveTo>
                    <a:pt x="1969004" y="91439"/>
                  </a:moveTo>
                  <a:lnTo>
                    <a:pt x="1975100" y="91439"/>
                  </a:lnTo>
                </a:path>
                <a:path w="327406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7406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74060" h="302260">
                  <a:moveTo>
                    <a:pt x="2304284" y="91439"/>
                  </a:moveTo>
                  <a:lnTo>
                    <a:pt x="2310380" y="91439"/>
                  </a:lnTo>
                </a:path>
                <a:path w="327406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7406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74060" h="302260">
                  <a:moveTo>
                    <a:pt x="2639564" y="91439"/>
                  </a:moveTo>
                  <a:lnTo>
                    <a:pt x="2645660" y="91439"/>
                  </a:lnTo>
                </a:path>
                <a:path w="327406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7406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74060" h="302260">
                  <a:moveTo>
                    <a:pt x="2871212" y="91439"/>
                  </a:moveTo>
                  <a:lnTo>
                    <a:pt x="2895596" y="91439"/>
                  </a:lnTo>
                </a:path>
                <a:path w="3274060" h="302260">
                  <a:moveTo>
                    <a:pt x="2974844" y="91439"/>
                  </a:moveTo>
                  <a:lnTo>
                    <a:pt x="2980940" y="91439"/>
                  </a:lnTo>
                </a:path>
                <a:path w="327406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7406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7406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74060" h="302260">
                  <a:moveTo>
                    <a:pt x="3200396" y="91439"/>
                  </a:moveTo>
                  <a:lnTo>
                    <a:pt x="3224780" y="91439"/>
                  </a:lnTo>
                </a:path>
                <a:path w="3274060" h="302260">
                  <a:moveTo>
                    <a:pt x="3243068" y="91439"/>
                  </a:moveTo>
                  <a:lnTo>
                    <a:pt x="3267452" y="91439"/>
                  </a:lnTo>
                </a:path>
                <a:path w="3274060" h="302260">
                  <a:moveTo>
                    <a:pt x="0" y="100583"/>
                  </a:moveTo>
                  <a:lnTo>
                    <a:pt x="24383" y="100583"/>
                  </a:lnTo>
                </a:path>
                <a:path w="327406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7406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7406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7406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7406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7406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7406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7406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7406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7406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7406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7406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74060" h="302260">
                  <a:moveTo>
                    <a:pt x="1298444" y="100583"/>
                  </a:moveTo>
                  <a:lnTo>
                    <a:pt x="1304540" y="100583"/>
                  </a:lnTo>
                </a:path>
                <a:path w="327406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7406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74060" h="302260">
                  <a:moveTo>
                    <a:pt x="1633724" y="100583"/>
                  </a:moveTo>
                  <a:lnTo>
                    <a:pt x="1639820" y="100583"/>
                  </a:lnTo>
                </a:path>
                <a:path w="327406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7406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74060" h="302260">
                  <a:moveTo>
                    <a:pt x="1969004" y="100583"/>
                  </a:moveTo>
                  <a:lnTo>
                    <a:pt x="1975100" y="100583"/>
                  </a:lnTo>
                </a:path>
                <a:path w="327406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7406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74060" h="302260">
                  <a:moveTo>
                    <a:pt x="2304284" y="100583"/>
                  </a:moveTo>
                  <a:lnTo>
                    <a:pt x="2310380" y="100583"/>
                  </a:lnTo>
                </a:path>
                <a:path w="327406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7406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74060" h="302260">
                  <a:moveTo>
                    <a:pt x="2639564" y="100583"/>
                  </a:moveTo>
                  <a:lnTo>
                    <a:pt x="2645660" y="100583"/>
                  </a:lnTo>
                </a:path>
                <a:path w="327406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7406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74060" h="302260">
                  <a:moveTo>
                    <a:pt x="2974844" y="100583"/>
                  </a:moveTo>
                  <a:lnTo>
                    <a:pt x="2980940" y="100583"/>
                  </a:lnTo>
                </a:path>
                <a:path w="327406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7406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7406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74060" h="302260">
                  <a:moveTo>
                    <a:pt x="3194300" y="100583"/>
                  </a:moveTo>
                  <a:lnTo>
                    <a:pt x="3218684" y="100583"/>
                  </a:lnTo>
                </a:path>
                <a:path w="3274060" h="302260">
                  <a:moveTo>
                    <a:pt x="3249164" y="100583"/>
                  </a:moveTo>
                  <a:lnTo>
                    <a:pt x="3273548" y="100583"/>
                  </a:lnTo>
                </a:path>
                <a:path w="327406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7406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7406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7406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7406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7406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7406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7406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7406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7406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7406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7406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7406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740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7406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7406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74060" h="302260">
                  <a:moveTo>
                    <a:pt x="1298444" y="109727"/>
                  </a:moveTo>
                  <a:lnTo>
                    <a:pt x="1304540" y="109727"/>
                  </a:lnTo>
                </a:path>
                <a:path w="327406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7406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74060" h="302260">
                  <a:moveTo>
                    <a:pt x="1633724" y="109727"/>
                  </a:moveTo>
                  <a:lnTo>
                    <a:pt x="1639820" y="109727"/>
                  </a:lnTo>
                </a:path>
                <a:path w="327406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7406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74060" h="302260">
                  <a:moveTo>
                    <a:pt x="1969004" y="109727"/>
                  </a:moveTo>
                  <a:lnTo>
                    <a:pt x="1975100" y="109727"/>
                  </a:lnTo>
                </a:path>
                <a:path w="32740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7406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7406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74060" h="302260">
                  <a:moveTo>
                    <a:pt x="2304284" y="109727"/>
                  </a:moveTo>
                  <a:lnTo>
                    <a:pt x="2310380" y="109727"/>
                  </a:lnTo>
                </a:path>
                <a:path w="32740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7406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7406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74060" h="302260">
                  <a:moveTo>
                    <a:pt x="2639564" y="109727"/>
                  </a:moveTo>
                  <a:lnTo>
                    <a:pt x="2645660" y="109727"/>
                  </a:lnTo>
                </a:path>
                <a:path w="32740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7406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74060" h="302260">
                  <a:moveTo>
                    <a:pt x="2974844" y="109727"/>
                  </a:moveTo>
                  <a:lnTo>
                    <a:pt x="2980940" y="109727"/>
                  </a:lnTo>
                </a:path>
                <a:path w="327406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7406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7406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74060" h="302260">
                  <a:moveTo>
                    <a:pt x="3194300" y="109727"/>
                  </a:moveTo>
                  <a:lnTo>
                    <a:pt x="3218684" y="109727"/>
                  </a:lnTo>
                </a:path>
                <a:path w="3274060" h="302260">
                  <a:moveTo>
                    <a:pt x="3249164" y="109727"/>
                  </a:moveTo>
                  <a:lnTo>
                    <a:pt x="3273548" y="109727"/>
                  </a:lnTo>
                </a:path>
                <a:path w="327406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7406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7406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7406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7406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7406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7406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7406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7406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7406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7406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7406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7406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7406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7406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74060" h="302260">
                  <a:moveTo>
                    <a:pt x="1298444" y="118872"/>
                  </a:moveTo>
                  <a:lnTo>
                    <a:pt x="1304540" y="118872"/>
                  </a:lnTo>
                </a:path>
                <a:path w="327406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7406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7406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74060" h="302260">
                  <a:moveTo>
                    <a:pt x="1633724" y="118872"/>
                  </a:moveTo>
                  <a:lnTo>
                    <a:pt x="1639820" y="118872"/>
                  </a:lnTo>
                </a:path>
                <a:path w="327406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7406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7406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74060" h="302260">
                  <a:moveTo>
                    <a:pt x="1969004" y="118872"/>
                  </a:moveTo>
                  <a:lnTo>
                    <a:pt x="1975100" y="118872"/>
                  </a:lnTo>
                </a:path>
                <a:path w="327406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7406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74060" h="302260">
                  <a:moveTo>
                    <a:pt x="2304284" y="118872"/>
                  </a:moveTo>
                  <a:lnTo>
                    <a:pt x="2310380" y="118872"/>
                  </a:lnTo>
                </a:path>
                <a:path w="327406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74060" h="302260">
                  <a:moveTo>
                    <a:pt x="2481068" y="118872"/>
                  </a:moveTo>
                  <a:lnTo>
                    <a:pt x="2548124" y="118872"/>
                  </a:lnTo>
                </a:path>
                <a:path w="3274060" h="302260">
                  <a:moveTo>
                    <a:pt x="2639564" y="118872"/>
                  </a:moveTo>
                  <a:lnTo>
                    <a:pt x="2645660" y="118872"/>
                  </a:lnTo>
                </a:path>
                <a:path w="327406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7406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74060" h="302260">
                  <a:moveTo>
                    <a:pt x="2846828" y="118872"/>
                  </a:moveTo>
                  <a:lnTo>
                    <a:pt x="2877308" y="118872"/>
                  </a:lnTo>
                </a:path>
                <a:path w="3274060" h="302260">
                  <a:moveTo>
                    <a:pt x="2974844" y="118872"/>
                  </a:moveTo>
                  <a:lnTo>
                    <a:pt x="2980940" y="118872"/>
                  </a:lnTo>
                </a:path>
                <a:path w="327406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7406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7406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74060" h="302260">
                  <a:moveTo>
                    <a:pt x="3194300" y="118872"/>
                  </a:moveTo>
                  <a:lnTo>
                    <a:pt x="3218684" y="118872"/>
                  </a:lnTo>
                </a:path>
                <a:path w="3274060" h="302260">
                  <a:moveTo>
                    <a:pt x="3249164" y="118872"/>
                  </a:moveTo>
                  <a:lnTo>
                    <a:pt x="3273548" y="118872"/>
                  </a:lnTo>
                </a:path>
                <a:path w="327406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7406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7406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7406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7406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7406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7406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7406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7406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7406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7406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7406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7406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7406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74060" h="302260">
                  <a:moveTo>
                    <a:pt x="1298444" y="128015"/>
                  </a:moveTo>
                  <a:lnTo>
                    <a:pt x="1304540" y="128015"/>
                  </a:lnTo>
                </a:path>
                <a:path w="327406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7406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74060" h="302260">
                  <a:moveTo>
                    <a:pt x="1633724" y="128015"/>
                  </a:moveTo>
                  <a:lnTo>
                    <a:pt x="1639820" y="128015"/>
                  </a:lnTo>
                </a:path>
                <a:path w="327406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7406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74060" h="302260">
                  <a:moveTo>
                    <a:pt x="1969004" y="128015"/>
                  </a:moveTo>
                  <a:lnTo>
                    <a:pt x="1975100" y="128015"/>
                  </a:lnTo>
                </a:path>
                <a:path w="327406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7406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74060" h="302260">
                  <a:moveTo>
                    <a:pt x="2304284" y="128015"/>
                  </a:moveTo>
                  <a:lnTo>
                    <a:pt x="2310380" y="128015"/>
                  </a:lnTo>
                </a:path>
                <a:path w="327406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74060" h="302260">
                  <a:moveTo>
                    <a:pt x="2481068" y="128015"/>
                  </a:moveTo>
                  <a:lnTo>
                    <a:pt x="2554220" y="128015"/>
                  </a:lnTo>
                </a:path>
                <a:path w="3274060" h="302260">
                  <a:moveTo>
                    <a:pt x="2639564" y="128015"/>
                  </a:moveTo>
                  <a:lnTo>
                    <a:pt x="2645660" y="128015"/>
                  </a:lnTo>
                </a:path>
                <a:path w="327406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74060" h="302260">
                  <a:moveTo>
                    <a:pt x="2816348" y="128015"/>
                  </a:moveTo>
                  <a:lnTo>
                    <a:pt x="2883404" y="128015"/>
                  </a:lnTo>
                </a:path>
                <a:path w="3274060" h="302260">
                  <a:moveTo>
                    <a:pt x="2974844" y="128015"/>
                  </a:moveTo>
                  <a:lnTo>
                    <a:pt x="2980940" y="128015"/>
                  </a:lnTo>
                </a:path>
                <a:path w="327406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7406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7406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74060" h="302260">
                  <a:moveTo>
                    <a:pt x="3194300" y="128015"/>
                  </a:moveTo>
                  <a:lnTo>
                    <a:pt x="3218684" y="128015"/>
                  </a:lnTo>
                </a:path>
                <a:path w="3274060" h="302260">
                  <a:moveTo>
                    <a:pt x="3249164" y="128015"/>
                  </a:moveTo>
                  <a:lnTo>
                    <a:pt x="3273548" y="128015"/>
                  </a:lnTo>
                </a:path>
                <a:path w="327406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7406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7406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7406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7406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7406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7406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7406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7406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7406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7406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7406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7406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7406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7406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74060" h="302260">
                  <a:moveTo>
                    <a:pt x="1298444" y="137160"/>
                  </a:moveTo>
                  <a:lnTo>
                    <a:pt x="1304540" y="137160"/>
                  </a:lnTo>
                </a:path>
                <a:path w="327406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7406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74060" h="302260">
                  <a:moveTo>
                    <a:pt x="1633724" y="137160"/>
                  </a:moveTo>
                  <a:lnTo>
                    <a:pt x="1639820" y="137160"/>
                  </a:lnTo>
                </a:path>
                <a:path w="327406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7406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74060" h="302260">
                  <a:moveTo>
                    <a:pt x="1969004" y="137160"/>
                  </a:moveTo>
                  <a:lnTo>
                    <a:pt x="1975100" y="137160"/>
                  </a:lnTo>
                </a:path>
                <a:path w="327406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7406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7406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74060" h="302260">
                  <a:moveTo>
                    <a:pt x="2304284" y="137160"/>
                  </a:moveTo>
                  <a:lnTo>
                    <a:pt x="2310380" y="137160"/>
                  </a:lnTo>
                </a:path>
                <a:path w="327406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7406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74060" h="302260">
                  <a:moveTo>
                    <a:pt x="2529836" y="137160"/>
                  </a:moveTo>
                  <a:lnTo>
                    <a:pt x="2554220" y="137160"/>
                  </a:lnTo>
                </a:path>
                <a:path w="3274060" h="302260">
                  <a:moveTo>
                    <a:pt x="2639564" y="137160"/>
                  </a:moveTo>
                  <a:lnTo>
                    <a:pt x="2645660" y="137160"/>
                  </a:lnTo>
                </a:path>
                <a:path w="327406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74060" h="302260">
                  <a:moveTo>
                    <a:pt x="2816348" y="137160"/>
                  </a:moveTo>
                  <a:lnTo>
                    <a:pt x="2889500" y="137160"/>
                  </a:lnTo>
                </a:path>
                <a:path w="3274060" h="302260">
                  <a:moveTo>
                    <a:pt x="2974844" y="137160"/>
                  </a:moveTo>
                  <a:lnTo>
                    <a:pt x="2980940" y="137160"/>
                  </a:lnTo>
                </a:path>
                <a:path w="327406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7406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74060" h="302260">
                  <a:moveTo>
                    <a:pt x="3194300" y="137160"/>
                  </a:moveTo>
                  <a:lnTo>
                    <a:pt x="3218684" y="137160"/>
                  </a:lnTo>
                </a:path>
                <a:path w="3274060" h="302260">
                  <a:moveTo>
                    <a:pt x="3249164" y="137160"/>
                  </a:moveTo>
                  <a:lnTo>
                    <a:pt x="3273548" y="137160"/>
                  </a:lnTo>
                </a:path>
                <a:path w="327406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7406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7406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7406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7406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7406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7406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7406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7406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7406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7406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7406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7406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7406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74060" h="302260">
                  <a:moveTo>
                    <a:pt x="1298444" y="146303"/>
                  </a:moveTo>
                  <a:lnTo>
                    <a:pt x="1304540" y="146303"/>
                  </a:lnTo>
                </a:path>
                <a:path w="327406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7406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7406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74060" h="302260">
                  <a:moveTo>
                    <a:pt x="1633724" y="146303"/>
                  </a:moveTo>
                  <a:lnTo>
                    <a:pt x="1639820" y="146303"/>
                  </a:lnTo>
                </a:path>
                <a:path w="327406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7406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7406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74060" h="302260">
                  <a:moveTo>
                    <a:pt x="1969004" y="146303"/>
                  </a:moveTo>
                  <a:lnTo>
                    <a:pt x="1975100" y="146303"/>
                  </a:lnTo>
                </a:path>
                <a:path w="327406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7406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74060" h="302260">
                  <a:moveTo>
                    <a:pt x="2304284" y="146303"/>
                  </a:moveTo>
                  <a:lnTo>
                    <a:pt x="2310380" y="146303"/>
                  </a:lnTo>
                </a:path>
                <a:path w="327406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74060" h="302260">
                  <a:moveTo>
                    <a:pt x="2535932" y="146303"/>
                  </a:moveTo>
                  <a:lnTo>
                    <a:pt x="2560316" y="146303"/>
                  </a:lnTo>
                </a:path>
                <a:path w="3274060" h="302260">
                  <a:moveTo>
                    <a:pt x="2639564" y="146303"/>
                  </a:moveTo>
                  <a:lnTo>
                    <a:pt x="2645660" y="146303"/>
                  </a:lnTo>
                </a:path>
                <a:path w="327406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7406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74060" h="302260">
                  <a:moveTo>
                    <a:pt x="2865116" y="146303"/>
                  </a:moveTo>
                  <a:lnTo>
                    <a:pt x="2889500" y="146303"/>
                  </a:lnTo>
                </a:path>
                <a:path w="3274060" h="302260">
                  <a:moveTo>
                    <a:pt x="2974844" y="146303"/>
                  </a:moveTo>
                  <a:lnTo>
                    <a:pt x="2980940" y="146303"/>
                  </a:lnTo>
                </a:path>
                <a:path w="327406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7406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74060" h="302260">
                  <a:moveTo>
                    <a:pt x="3194300" y="146303"/>
                  </a:moveTo>
                  <a:lnTo>
                    <a:pt x="3218684" y="146303"/>
                  </a:lnTo>
                </a:path>
                <a:path w="3274060" h="302260">
                  <a:moveTo>
                    <a:pt x="3249164" y="146303"/>
                  </a:moveTo>
                  <a:lnTo>
                    <a:pt x="3273548" y="146303"/>
                  </a:lnTo>
                </a:path>
                <a:path w="3274060" h="302260">
                  <a:moveTo>
                    <a:pt x="30480" y="155448"/>
                  </a:moveTo>
                  <a:lnTo>
                    <a:pt x="60960" y="155448"/>
                  </a:lnTo>
                </a:path>
                <a:path w="327406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7406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7406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7406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7406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7406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7406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7406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7406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7406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7406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7406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7406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74060" h="302260">
                  <a:moveTo>
                    <a:pt x="1298444" y="155448"/>
                  </a:moveTo>
                  <a:lnTo>
                    <a:pt x="1304540" y="155448"/>
                  </a:lnTo>
                </a:path>
                <a:path w="327406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7406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7406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74060" h="302260">
                  <a:moveTo>
                    <a:pt x="1633724" y="155448"/>
                  </a:moveTo>
                  <a:lnTo>
                    <a:pt x="1639820" y="155448"/>
                  </a:lnTo>
                </a:path>
                <a:path w="327406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7406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7406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74060" h="302260">
                  <a:moveTo>
                    <a:pt x="1969004" y="155448"/>
                  </a:moveTo>
                  <a:lnTo>
                    <a:pt x="1975100" y="155448"/>
                  </a:lnTo>
                </a:path>
                <a:path w="327406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7406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74060" h="302260">
                  <a:moveTo>
                    <a:pt x="2304284" y="155448"/>
                  </a:moveTo>
                  <a:lnTo>
                    <a:pt x="2310380" y="155448"/>
                  </a:lnTo>
                </a:path>
                <a:path w="327406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74060" h="302260">
                  <a:moveTo>
                    <a:pt x="2535932" y="155448"/>
                  </a:moveTo>
                  <a:lnTo>
                    <a:pt x="2560316" y="155448"/>
                  </a:lnTo>
                </a:path>
                <a:path w="3274060" h="302260">
                  <a:moveTo>
                    <a:pt x="2639564" y="155448"/>
                  </a:moveTo>
                  <a:lnTo>
                    <a:pt x="2645660" y="155448"/>
                  </a:lnTo>
                </a:path>
                <a:path w="327406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7406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74060" h="302260">
                  <a:moveTo>
                    <a:pt x="2871212" y="155448"/>
                  </a:moveTo>
                  <a:lnTo>
                    <a:pt x="2895596" y="155448"/>
                  </a:lnTo>
                </a:path>
                <a:path w="3274060" h="302260">
                  <a:moveTo>
                    <a:pt x="2974844" y="155448"/>
                  </a:moveTo>
                  <a:lnTo>
                    <a:pt x="2980940" y="155448"/>
                  </a:lnTo>
                </a:path>
                <a:path w="327406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7406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74060" h="302260">
                  <a:moveTo>
                    <a:pt x="3194300" y="155448"/>
                  </a:moveTo>
                  <a:lnTo>
                    <a:pt x="3218684" y="155448"/>
                  </a:lnTo>
                </a:path>
                <a:path w="3274060" h="302260">
                  <a:moveTo>
                    <a:pt x="3249164" y="155448"/>
                  </a:moveTo>
                  <a:lnTo>
                    <a:pt x="3273548" y="155448"/>
                  </a:lnTo>
                </a:path>
                <a:path w="327406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7406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7406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7406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7406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7406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7406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7406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7406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7406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7406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7406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7406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74060" h="302260">
                  <a:moveTo>
                    <a:pt x="1298444" y="164591"/>
                  </a:moveTo>
                  <a:lnTo>
                    <a:pt x="1304540" y="164591"/>
                  </a:lnTo>
                </a:path>
                <a:path w="327406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7406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7406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74060" h="302260">
                  <a:moveTo>
                    <a:pt x="1633724" y="164591"/>
                  </a:moveTo>
                  <a:lnTo>
                    <a:pt x="1639820" y="164591"/>
                  </a:lnTo>
                </a:path>
                <a:path w="327406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7406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7406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74060" h="302260">
                  <a:moveTo>
                    <a:pt x="1969004" y="164591"/>
                  </a:moveTo>
                  <a:lnTo>
                    <a:pt x="1975100" y="164591"/>
                  </a:lnTo>
                </a:path>
                <a:path w="327406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740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74060" h="302260">
                  <a:moveTo>
                    <a:pt x="2304284" y="164591"/>
                  </a:moveTo>
                  <a:lnTo>
                    <a:pt x="2310380" y="164591"/>
                  </a:lnTo>
                </a:path>
                <a:path w="327406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74060" h="302260">
                  <a:moveTo>
                    <a:pt x="2535932" y="164591"/>
                  </a:moveTo>
                  <a:lnTo>
                    <a:pt x="2560316" y="164591"/>
                  </a:lnTo>
                </a:path>
                <a:path w="3274060" h="302260">
                  <a:moveTo>
                    <a:pt x="2639564" y="164591"/>
                  </a:moveTo>
                  <a:lnTo>
                    <a:pt x="2645660" y="164591"/>
                  </a:lnTo>
                </a:path>
                <a:path w="327406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740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74060" h="302260">
                  <a:moveTo>
                    <a:pt x="2871212" y="164591"/>
                  </a:moveTo>
                  <a:lnTo>
                    <a:pt x="2895596" y="164591"/>
                  </a:lnTo>
                </a:path>
                <a:path w="3274060" h="302260">
                  <a:moveTo>
                    <a:pt x="2974844" y="164591"/>
                  </a:moveTo>
                  <a:lnTo>
                    <a:pt x="2980940" y="164591"/>
                  </a:lnTo>
                </a:path>
                <a:path w="327406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7406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74060" h="302260">
                  <a:moveTo>
                    <a:pt x="3194300" y="164591"/>
                  </a:moveTo>
                  <a:lnTo>
                    <a:pt x="3218684" y="164591"/>
                  </a:lnTo>
                </a:path>
                <a:path w="3274060" h="302260">
                  <a:moveTo>
                    <a:pt x="3249164" y="164591"/>
                  </a:moveTo>
                  <a:lnTo>
                    <a:pt x="3273548" y="164591"/>
                  </a:lnTo>
                </a:path>
                <a:path w="327406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7406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7406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7406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7406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7406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7406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7406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7406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7406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7406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7406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7406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74060" h="302260">
                  <a:moveTo>
                    <a:pt x="1298444" y="173736"/>
                  </a:moveTo>
                  <a:lnTo>
                    <a:pt x="1304540" y="173736"/>
                  </a:lnTo>
                </a:path>
                <a:path w="327406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7406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7406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74060" h="302260">
                  <a:moveTo>
                    <a:pt x="1633724" y="173736"/>
                  </a:moveTo>
                  <a:lnTo>
                    <a:pt x="1639820" y="173736"/>
                  </a:lnTo>
                </a:path>
                <a:path w="327406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7406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7406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74060" h="302260">
                  <a:moveTo>
                    <a:pt x="1969004" y="173736"/>
                  </a:moveTo>
                  <a:lnTo>
                    <a:pt x="1975100" y="173736"/>
                  </a:lnTo>
                </a:path>
                <a:path w="327406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7406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74060" h="302260">
                  <a:moveTo>
                    <a:pt x="2304284" y="173736"/>
                  </a:moveTo>
                  <a:lnTo>
                    <a:pt x="2310380" y="173736"/>
                  </a:lnTo>
                </a:path>
                <a:path w="327406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74060" h="302260">
                  <a:moveTo>
                    <a:pt x="2535932" y="173736"/>
                  </a:moveTo>
                  <a:lnTo>
                    <a:pt x="2560316" y="173736"/>
                  </a:lnTo>
                </a:path>
                <a:path w="3274060" h="302260">
                  <a:moveTo>
                    <a:pt x="2639564" y="173736"/>
                  </a:moveTo>
                  <a:lnTo>
                    <a:pt x="2645660" y="173736"/>
                  </a:lnTo>
                </a:path>
                <a:path w="327406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7406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74060" h="302260">
                  <a:moveTo>
                    <a:pt x="2871212" y="173736"/>
                  </a:moveTo>
                  <a:lnTo>
                    <a:pt x="2895596" y="173736"/>
                  </a:lnTo>
                </a:path>
                <a:path w="3274060" h="302260">
                  <a:moveTo>
                    <a:pt x="2974844" y="173736"/>
                  </a:moveTo>
                  <a:lnTo>
                    <a:pt x="2980940" y="173736"/>
                  </a:lnTo>
                </a:path>
                <a:path w="327406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7406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74060" h="302260">
                  <a:moveTo>
                    <a:pt x="3194300" y="173736"/>
                  </a:moveTo>
                  <a:lnTo>
                    <a:pt x="3218684" y="173736"/>
                  </a:lnTo>
                </a:path>
                <a:path w="3274060" h="302260">
                  <a:moveTo>
                    <a:pt x="3249164" y="173736"/>
                  </a:moveTo>
                  <a:lnTo>
                    <a:pt x="3273548" y="173736"/>
                  </a:lnTo>
                </a:path>
                <a:path w="327406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7406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7406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7406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7406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7406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7406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7406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7406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7406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7406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7406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7406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740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7406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74060" h="302260">
                  <a:moveTo>
                    <a:pt x="1298444" y="182879"/>
                  </a:moveTo>
                  <a:lnTo>
                    <a:pt x="1304540" y="182879"/>
                  </a:lnTo>
                </a:path>
                <a:path w="327406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7406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7406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74060" h="302260">
                  <a:moveTo>
                    <a:pt x="1633724" y="182879"/>
                  </a:moveTo>
                  <a:lnTo>
                    <a:pt x="1639820" y="182879"/>
                  </a:lnTo>
                </a:path>
                <a:path w="327406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7406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7406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74060" h="302260">
                  <a:moveTo>
                    <a:pt x="1969004" y="182879"/>
                  </a:moveTo>
                  <a:lnTo>
                    <a:pt x="1975100" y="182879"/>
                  </a:lnTo>
                </a:path>
                <a:path w="327406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740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740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74060" h="302260">
                  <a:moveTo>
                    <a:pt x="2304284" y="182879"/>
                  </a:moveTo>
                  <a:lnTo>
                    <a:pt x="2310380" y="182879"/>
                  </a:lnTo>
                </a:path>
                <a:path w="327406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7406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74060" h="302260">
                  <a:moveTo>
                    <a:pt x="2535932" y="182879"/>
                  </a:moveTo>
                  <a:lnTo>
                    <a:pt x="2560316" y="182879"/>
                  </a:lnTo>
                </a:path>
                <a:path w="3274060" h="302260">
                  <a:moveTo>
                    <a:pt x="2639564" y="182879"/>
                  </a:moveTo>
                  <a:lnTo>
                    <a:pt x="2645660" y="182879"/>
                  </a:lnTo>
                </a:path>
                <a:path w="327406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7406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74060" h="302260">
                  <a:moveTo>
                    <a:pt x="2871212" y="182879"/>
                  </a:moveTo>
                  <a:lnTo>
                    <a:pt x="2895596" y="182879"/>
                  </a:lnTo>
                </a:path>
                <a:path w="3274060" h="302260">
                  <a:moveTo>
                    <a:pt x="2974844" y="182879"/>
                  </a:moveTo>
                  <a:lnTo>
                    <a:pt x="2980940" y="182879"/>
                  </a:lnTo>
                </a:path>
                <a:path w="327406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7406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74060" h="302260">
                  <a:moveTo>
                    <a:pt x="3200396" y="182879"/>
                  </a:moveTo>
                  <a:lnTo>
                    <a:pt x="3224780" y="182879"/>
                  </a:lnTo>
                </a:path>
                <a:path w="327406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7406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7406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7406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7406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7406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7406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7406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7406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7406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7406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7406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7406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7406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7406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7406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74060" h="302260">
                  <a:moveTo>
                    <a:pt x="1298444" y="192024"/>
                  </a:moveTo>
                  <a:lnTo>
                    <a:pt x="1304540" y="192024"/>
                  </a:lnTo>
                </a:path>
                <a:path w="327406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7406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7406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74060" h="302260">
                  <a:moveTo>
                    <a:pt x="1633724" y="192024"/>
                  </a:moveTo>
                  <a:lnTo>
                    <a:pt x="1639820" y="192024"/>
                  </a:lnTo>
                </a:path>
                <a:path w="327406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7406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7406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74060" h="302260">
                  <a:moveTo>
                    <a:pt x="1969004" y="192024"/>
                  </a:moveTo>
                  <a:lnTo>
                    <a:pt x="1975100" y="192024"/>
                  </a:lnTo>
                </a:path>
                <a:path w="327406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7406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7406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74060" h="302260">
                  <a:moveTo>
                    <a:pt x="2304284" y="192024"/>
                  </a:moveTo>
                  <a:lnTo>
                    <a:pt x="2310380" y="192024"/>
                  </a:lnTo>
                </a:path>
                <a:path w="327406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7406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74060" h="302260">
                  <a:moveTo>
                    <a:pt x="2529836" y="192024"/>
                  </a:moveTo>
                  <a:lnTo>
                    <a:pt x="2554220" y="192024"/>
                  </a:lnTo>
                </a:path>
                <a:path w="3274060" h="302260">
                  <a:moveTo>
                    <a:pt x="2639564" y="192024"/>
                  </a:moveTo>
                  <a:lnTo>
                    <a:pt x="2645660" y="192024"/>
                  </a:lnTo>
                </a:path>
                <a:path w="327406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7406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74060" h="302260">
                  <a:moveTo>
                    <a:pt x="2865116" y="192024"/>
                  </a:moveTo>
                  <a:lnTo>
                    <a:pt x="2889500" y="192024"/>
                  </a:lnTo>
                </a:path>
                <a:path w="3274060" h="302260">
                  <a:moveTo>
                    <a:pt x="2974844" y="192024"/>
                  </a:moveTo>
                  <a:lnTo>
                    <a:pt x="2980940" y="192024"/>
                  </a:lnTo>
                </a:path>
                <a:path w="327406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7406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74060" h="302260">
                  <a:moveTo>
                    <a:pt x="3200396" y="192024"/>
                  </a:moveTo>
                  <a:lnTo>
                    <a:pt x="3224780" y="192024"/>
                  </a:lnTo>
                </a:path>
                <a:path w="327406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7406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7406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7406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7406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7406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7406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7406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7406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7406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7406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7406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7406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74060" h="302260">
                  <a:moveTo>
                    <a:pt x="1298444" y="201167"/>
                  </a:moveTo>
                  <a:lnTo>
                    <a:pt x="1304540" y="201167"/>
                  </a:lnTo>
                </a:path>
                <a:path w="327406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7406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74060" h="302260">
                  <a:moveTo>
                    <a:pt x="1633724" y="201167"/>
                  </a:moveTo>
                  <a:lnTo>
                    <a:pt x="1639820" y="201167"/>
                  </a:lnTo>
                </a:path>
                <a:path w="327406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7406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74060" h="302260">
                  <a:moveTo>
                    <a:pt x="1969004" y="201167"/>
                  </a:moveTo>
                  <a:lnTo>
                    <a:pt x="1975100" y="201167"/>
                  </a:lnTo>
                </a:path>
                <a:path w="327406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7406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74060" h="302260">
                  <a:moveTo>
                    <a:pt x="2304284" y="201167"/>
                  </a:moveTo>
                  <a:lnTo>
                    <a:pt x="2310380" y="201167"/>
                  </a:lnTo>
                </a:path>
                <a:path w="327406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74060" h="302260">
                  <a:moveTo>
                    <a:pt x="2487164" y="201167"/>
                  </a:moveTo>
                  <a:lnTo>
                    <a:pt x="2548124" y="201167"/>
                  </a:lnTo>
                </a:path>
                <a:path w="3274060" h="302260">
                  <a:moveTo>
                    <a:pt x="2639564" y="201167"/>
                  </a:moveTo>
                  <a:lnTo>
                    <a:pt x="2645660" y="201167"/>
                  </a:lnTo>
                </a:path>
                <a:path w="327406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74060" h="302260">
                  <a:moveTo>
                    <a:pt x="2828540" y="201167"/>
                  </a:moveTo>
                  <a:lnTo>
                    <a:pt x="2889500" y="201167"/>
                  </a:lnTo>
                </a:path>
                <a:path w="3274060" h="302260">
                  <a:moveTo>
                    <a:pt x="2974844" y="201167"/>
                  </a:moveTo>
                  <a:lnTo>
                    <a:pt x="2980940" y="201167"/>
                  </a:lnTo>
                </a:path>
                <a:path w="327406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7406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74060" h="302260">
                  <a:moveTo>
                    <a:pt x="3206492" y="201167"/>
                  </a:moveTo>
                  <a:lnTo>
                    <a:pt x="3261356" y="201167"/>
                  </a:lnTo>
                </a:path>
                <a:path w="3274060" h="302260">
                  <a:moveTo>
                    <a:pt x="0" y="210312"/>
                  </a:moveTo>
                  <a:lnTo>
                    <a:pt x="73152" y="210312"/>
                  </a:lnTo>
                </a:path>
                <a:path w="327406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7406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7406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7406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7406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7406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7406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7406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7406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7406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7406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74060" h="302260">
                  <a:moveTo>
                    <a:pt x="1298444" y="210312"/>
                  </a:moveTo>
                  <a:lnTo>
                    <a:pt x="1304540" y="210312"/>
                  </a:lnTo>
                </a:path>
                <a:path w="327406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7406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74060" h="302260">
                  <a:moveTo>
                    <a:pt x="1633724" y="210312"/>
                  </a:moveTo>
                  <a:lnTo>
                    <a:pt x="1639820" y="210312"/>
                  </a:lnTo>
                </a:path>
                <a:path w="327406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7406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74060" h="302260">
                  <a:moveTo>
                    <a:pt x="1969004" y="210312"/>
                  </a:moveTo>
                  <a:lnTo>
                    <a:pt x="1975100" y="210312"/>
                  </a:lnTo>
                </a:path>
                <a:path w="327406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7406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74060" h="302260">
                  <a:moveTo>
                    <a:pt x="2304284" y="210312"/>
                  </a:moveTo>
                  <a:lnTo>
                    <a:pt x="2310380" y="210312"/>
                  </a:lnTo>
                </a:path>
                <a:path w="327406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74060" h="302260">
                  <a:moveTo>
                    <a:pt x="2493260" y="210312"/>
                  </a:moveTo>
                  <a:lnTo>
                    <a:pt x="2548124" y="210312"/>
                  </a:lnTo>
                </a:path>
                <a:path w="3274060" h="302260">
                  <a:moveTo>
                    <a:pt x="2639564" y="210312"/>
                  </a:moveTo>
                  <a:lnTo>
                    <a:pt x="2645660" y="210312"/>
                  </a:lnTo>
                </a:path>
                <a:path w="327406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74060" h="302260">
                  <a:moveTo>
                    <a:pt x="2834636" y="210312"/>
                  </a:moveTo>
                  <a:lnTo>
                    <a:pt x="2883404" y="210312"/>
                  </a:lnTo>
                </a:path>
                <a:path w="3274060" h="302260">
                  <a:moveTo>
                    <a:pt x="2974844" y="210312"/>
                  </a:moveTo>
                  <a:lnTo>
                    <a:pt x="2980940" y="210312"/>
                  </a:lnTo>
                </a:path>
                <a:path w="327406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7406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74060" h="302260">
                  <a:moveTo>
                    <a:pt x="3206492" y="210312"/>
                  </a:moveTo>
                  <a:lnTo>
                    <a:pt x="3261356" y="210312"/>
                  </a:lnTo>
                </a:path>
                <a:path w="3274060" h="302260">
                  <a:moveTo>
                    <a:pt x="0" y="219455"/>
                  </a:moveTo>
                  <a:lnTo>
                    <a:pt x="73152" y="219455"/>
                  </a:lnTo>
                </a:path>
                <a:path w="327406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7406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7406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7406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7406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7406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7406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7406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7406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7406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7406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74060" h="302260">
                  <a:moveTo>
                    <a:pt x="1298444" y="219455"/>
                  </a:moveTo>
                  <a:lnTo>
                    <a:pt x="1304540" y="219455"/>
                  </a:lnTo>
                </a:path>
                <a:path w="327406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7406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74060" h="302260">
                  <a:moveTo>
                    <a:pt x="1633724" y="219455"/>
                  </a:moveTo>
                  <a:lnTo>
                    <a:pt x="1639820" y="219455"/>
                  </a:lnTo>
                </a:path>
                <a:path w="327406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7406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74060" h="302260">
                  <a:moveTo>
                    <a:pt x="1969004" y="219455"/>
                  </a:moveTo>
                  <a:lnTo>
                    <a:pt x="1975100" y="219455"/>
                  </a:lnTo>
                </a:path>
                <a:path w="327406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7406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74060" h="302260">
                  <a:moveTo>
                    <a:pt x="2304284" y="219455"/>
                  </a:moveTo>
                  <a:lnTo>
                    <a:pt x="2310380" y="219455"/>
                  </a:lnTo>
                </a:path>
                <a:path w="327406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7406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74060" h="302260">
                  <a:moveTo>
                    <a:pt x="2639564" y="219455"/>
                  </a:moveTo>
                  <a:lnTo>
                    <a:pt x="2645660" y="219455"/>
                  </a:lnTo>
                </a:path>
                <a:path w="327406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74060" h="302260">
                  <a:moveTo>
                    <a:pt x="2840732" y="219455"/>
                  </a:moveTo>
                  <a:lnTo>
                    <a:pt x="2871212" y="219455"/>
                  </a:lnTo>
                </a:path>
                <a:path w="3274060" h="302260">
                  <a:moveTo>
                    <a:pt x="2974844" y="219455"/>
                  </a:moveTo>
                  <a:lnTo>
                    <a:pt x="2980940" y="219455"/>
                  </a:lnTo>
                </a:path>
                <a:path w="327406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7406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74060" h="302260">
                  <a:moveTo>
                    <a:pt x="3218684" y="219455"/>
                  </a:moveTo>
                  <a:lnTo>
                    <a:pt x="3249164" y="219455"/>
                  </a:lnTo>
                </a:path>
                <a:path w="327406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7406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7406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74060" h="302260">
                  <a:moveTo>
                    <a:pt x="1298444" y="228600"/>
                  </a:moveTo>
                  <a:lnTo>
                    <a:pt x="1304540" y="228600"/>
                  </a:lnTo>
                </a:path>
                <a:path w="3274060" h="302260">
                  <a:moveTo>
                    <a:pt x="1633724" y="228600"/>
                  </a:moveTo>
                  <a:lnTo>
                    <a:pt x="1639820" y="228600"/>
                  </a:lnTo>
                </a:path>
                <a:path w="3274060" h="302260">
                  <a:moveTo>
                    <a:pt x="1969004" y="228600"/>
                  </a:moveTo>
                  <a:lnTo>
                    <a:pt x="1975100" y="228600"/>
                  </a:lnTo>
                </a:path>
                <a:path w="3274060" h="302260">
                  <a:moveTo>
                    <a:pt x="2304284" y="228600"/>
                  </a:moveTo>
                  <a:lnTo>
                    <a:pt x="2310380" y="228600"/>
                  </a:lnTo>
                </a:path>
                <a:path w="3274060" h="302260">
                  <a:moveTo>
                    <a:pt x="2639564" y="228600"/>
                  </a:moveTo>
                  <a:lnTo>
                    <a:pt x="2645660" y="228600"/>
                  </a:lnTo>
                </a:path>
                <a:path w="3274060" h="302260">
                  <a:moveTo>
                    <a:pt x="2974844" y="228600"/>
                  </a:moveTo>
                  <a:lnTo>
                    <a:pt x="2980940" y="228600"/>
                  </a:lnTo>
                </a:path>
                <a:path w="327406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7406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7406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74060" h="302260">
                  <a:moveTo>
                    <a:pt x="1298444" y="237743"/>
                  </a:moveTo>
                  <a:lnTo>
                    <a:pt x="1304540" y="237743"/>
                  </a:lnTo>
                </a:path>
                <a:path w="3274060" h="302260">
                  <a:moveTo>
                    <a:pt x="1633724" y="237743"/>
                  </a:moveTo>
                  <a:lnTo>
                    <a:pt x="1639820" y="237743"/>
                  </a:lnTo>
                </a:path>
                <a:path w="3274060" h="302260">
                  <a:moveTo>
                    <a:pt x="1969004" y="237743"/>
                  </a:moveTo>
                  <a:lnTo>
                    <a:pt x="1975100" y="237743"/>
                  </a:lnTo>
                </a:path>
                <a:path w="3274060" h="302260">
                  <a:moveTo>
                    <a:pt x="2304284" y="237743"/>
                  </a:moveTo>
                  <a:lnTo>
                    <a:pt x="2310380" y="237743"/>
                  </a:lnTo>
                </a:path>
                <a:path w="3274060" h="302260">
                  <a:moveTo>
                    <a:pt x="2639564" y="237743"/>
                  </a:moveTo>
                  <a:lnTo>
                    <a:pt x="2645660" y="237743"/>
                  </a:lnTo>
                </a:path>
                <a:path w="3274060" h="302260">
                  <a:moveTo>
                    <a:pt x="2974844" y="237743"/>
                  </a:moveTo>
                  <a:lnTo>
                    <a:pt x="2980940" y="237743"/>
                  </a:lnTo>
                </a:path>
                <a:path w="327406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7406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7406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74060" h="302260">
                  <a:moveTo>
                    <a:pt x="1298444" y="246887"/>
                  </a:moveTo>
                  <a:lnTo>
                    <a:pt x="1304540" y="246887"/>
                  </a:lnTo>
                </a:path>
                <a:path w="3274060" h="302260">
                  <a:moveTo>
                    <a:pt x="1633724" y="246887"/>
                  </a:moveTo>
                  <a:lnTo>
                    <a:pt x="1639820" y="246887"/>
                  </a:lnTo>
                </a:path>
                <a:path w="3274060" h="302260">
                  <a:moveTo>
                    <a:pt x="1969004" y="246887"/>
                  </a:moveTo>
                  <a:lnTo>
                    <a:pt x="1975100" y="246887"/>
                  </a:lnTo>
                </a:path>
                <a:path w="3274060" h="302260">
                  <a:moveTo>
                    <a:pt x="2304284" y="246887"/>
                  </a:moveTo>
                  <a:lnTo>
                    <a:pt x="2310380" y="246887"/>
                  </a:lnTo>
                </a:path>
                <a:path w="3274060" h="302260">
                  <a:moveTo>
                    <a:pt x="2639564" y="246887"/>
                  </a:moveTo>
                  <a:lnTo>
                    <a:pt x="2645660" y="246887"/>
                  </a:lnTo>
                </a:path>
                <a:path w="3274060" h="302260">
                  <a:moveTo>
                    <a:pt x="2974844" y="246887"/>
                  </a:moveTo>
                  <a:lnTo>
                    <a:pt x="2980940" y="246887"/>
                  </a:lnTo>
                </a:path>
                <a:path w="327406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7406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7406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74060" h="302260">
                  <a:moveTo>
                    <a:pt x="1298444" y="256031"/>
                  </a:moveTo>
                  <a:lnTo>
                    <a:pt x="1304540" y="256031"/>
                  </a:lnTo>
                </a:path>
                <a:path w="3274060" h="302260">
                  <a:moveTo>
                    <a:pt x="1633724" y="256031"/>
                  </a:moveTo>
                  <a:lnTo>
                    <a:pt x="1639820" y="256031"/>
                  </a:lnTo>
                </a:path>
                <a:path w="3274060" h="302260">
                  <a:moveTo>
                    <a:pt x="1969004" y="256031"/>
                  </a:moveTo>
                  <a:lnTo>
                    <a:pt x="1975100" y="256031"/>
                  </a:lnTo>
                </a:path>
                <a:path w="3274060" h="302260">
                  <a:moveTo>
                    <a:pt x="2304284" y="256031"/>
                  </a:moveTo>
                  <a:lnTo>
                    <a:pt x="2310380" y="256031"/>
                  </a:lnTo>
                </a:path>
                <a:path w="3274060" h="302260">
                  <a:moveTo>
                    <a:pt x="2639564" y="256031"/>
                  </a:moveTo>
                  <a:lnTo>
                    <a:pt x="2645660" y="256031"/>
                  </a:lnTo>
                </a:path>
                <a:path w="3274060" h="302260">
                  <a:moveTo>
                    <a:pt x="2974844" y="256031"/>
                  </a:moveTo>
                  <a:lnTo>
                    <a:pt x="2980940" y="256031"/>
                  </a:lnTo>
                </a:path>
                <a:path w="327406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7406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7406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74060" h="302260">
                  <a:moveTo>
                    <a:pt x="1298444" y="265175"/>
                  </a:moveTo>
                  <a:lnTo>
                    <a:pt x="1304540" y="265175"/>
                  </a:lnTo>
                </a:path>
                <a:path w="3274060" h="302260">
                  <a:moveTo>
                    <a:pt x="1633724" y="265175"/>
                  </a:moveTo>
                  <a:lnTo>
                    <a:pt x="1639820" y="265175"/>
                  </a:lnTo>
                </a:path>
                <a:path w="3274060" h="302260">
                  <a:moveTo>
                    <a:pt x="1969004" y="265175"/>
                  </a:moveTo>
                  <a:lnTo>
                    <a:pt x="1975100" y="265175"/>
                  </a:lnTo>
                </a:path>
                <a:path w="3274060" h="302260">
                  <a:moveTo>
                    <a:pt x="2304284" y="265175"/>
                  </a:moveTo>
                  <a:lnTo>
                    <a:pt x="2310380" y="265175"/>
                  </a:lnTo>
                </a:path>
                <a:path w="3274060" h="302260">
                  <a:moveTo>
                    <a:pt x="2639564" y="265175"/>
                  </a:moveTo>
                  <a:lnTo>
                    <a:pt x="2645660" y="265175"/>
                  </a:lnTo>
                </a:path>
                <a:path w="3274060" h="302260">
                  <a:moveTo>
                    <a:pt x="2974844" y="265175"/>
                  </a:moveTo>
                  <a:lnTo>
                    <a:pt x="2980940" y="265175"/>
                  </a:lnTo>
                </a:path>
                <a:path w="327406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7406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7406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74060" h="302260">
                  <a:moveTo>
                    <a:pt x="1298444" y="274319"/>
                  </a:moveTo>
                  <a:lnTo>
                    <a:pt x="1304540" y="274319"/>
                  </a:lnTo>
                </a:path>
                <a:path w="3274060" h="302260">
                  <a:moveTo>
                    <a:pt x="1633724" y="274319"/>
                  </a:moveTo>
                  <a:lnTo>
                    <a:pt x="1639820" y="274319"/>
                  </a:lnTo>
                </a:path>
                <a:path w="3274060" h="302260">
                  <a:moveTo>
                    <a:pt x="1969004" y="274319"/>
                  </a:moveTo>
                  <a:lnTo>
                    <a:pt x="1975100" y="274319"/>
                  </a:lnTo>
                </a:path>
                <a:path w="3274060" h="302260">
                  <a:moveTo>
                    <a:pt x="2304284" y="274319"/>
                  </a:moveTo>
                  <a:lnTo>
                    <a:pt x="2310380" y="274319"/>
                  </a:lnTo>
                </a:path>
                <a:path w="3274060" h="302260">
                  <a:moveTo>
                    <a:pt x="2639564" y="274319"/>
                  </a:moveTo>
                  <a:lnTo>
                    <a:pt x="2645660" y="274319"/>
                  </a:lnTo>
                </a:path>
                <a:path w="3274060" h="302260">
                  <a:moveTo>
                    <a:pt x="2974844" y="274319"/>
                  </a:moveTo>
                  <a:lnTo>
                    <a:pt x="2980940" y="274319"/>
                  </a:lnTo>
                </a:path>
                <a:path w="327406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7406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7406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74060" h="302260">
                  <a:moveTo>
                    <a:pt x="1298444" y="283463"/>
                  </a:moveTo>
                  <a:lnTo>
                    <a:pt x="1304540" y="283463"/>
                  </a:lnTo>
                </a:path>
                <a:path w="3274060" h="302260">
                  <a:moveTo>
                    <a:pt x="1633724" y="283463"/>
                  </a:moveTo>
                  <a:lnTo>
                    <a:pt x="1639820" y="283463"/>
                  </a:lnTo>
                </a:path>
                <a:path w="3274060" h="302260">
                  <a:moveTo>
                    <a:pt x="1969004" y="283463"/>
                  </a:moveTo>
                  <a:lnTo>
                    <a:pt x="1975100" y="283463"/>
                  </a:lnTo>
                </a:path>
                <a:path w="3274060" h="302260">
                  <a:moveTo>
                    <a:pt x="2304284" y="283463"/>
                  </a:moveTo>
                  <a:lnTo>
                    <a:pt x="2310380" y="283463"/>
                  </a:lnTo>
                </a:path>
                <a:path w="3274060" h="302260">
                  <a:moveTo>
                    <a:pt x="2639564" y="283463"/>
                  </a:moveTo>
                  <a:lnTo>
                    <a:pt x="2645660" y="283463"/>
                  </a:lnTo>
                </a:path>
                <a:path w="3274060" h="302260">
                  <a:moveTo>
                    <a:pt x="2974844" y="283463"/>
                  </a:moveTo>
                  <a:lnTo>
                    <a:pt x="2980940" y="283463"/>
                  </a:lnTo>
                </a:path>
                <a:path w="327406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7406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7406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74060" h="302260">
                  <a:moveTo>
                    <a:pt x="1298444" y="292607"/>
                  </a:moveTo>
                  <a:lnTo>
                    <a:pt x="1304540" y="292607"/>
                  </a:lnTo>
                </a:path>
                <a:path w="3274060" h="302260">
                  <a:moveTo>
                    <a:pt x="1633724" y="292607"/>
                  </a:moveTo>
                  <a:lnTo>
                    <a:pt x="1639820" y="292607"/>
                  </a:lnTo>
                </a:path>
                <a:path w="3274060" h="302260">
                  <a:moveTo>
                    <a:pt x="1969004" y="292607"/>
                  </a:moveTo>
                  <a:lnTo>
                    <a:pt x="1975100" y="292607"/>
                  </a:lnTo>
                </a:path>
                <a:path w="3274060" h="302260">
                  <a:moveTo>
                    <a:pt x="2304284" y="292607"/>
                  </a:moveTo>
                  <a:lnTo>
                    <a:pt x="2310380" y="292607"/>
                  </a:lnTo>
                </a:path>
                <a:path w="3274060" h="302260">
                  <a:moveTo>
                    <a:pt x="2639564" y="292607"/>
                  </a:moveTo>
                  <a:lnTo>
                    <a:pt x="2645660" y="292607"/>
                  </a:lnTo>
                </a:path>
                <a:path w="3274060" h="302260">
                  <a:moveTo>
                    <a:pt x="2974844" y="292607"/>
                  </a:moveTo>
                  <a:lnTo>
                    <a:pt x="2980940" y="292607"/>
                  </a:lnTo>
                </a:path>
                <a:path w="327406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7406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7406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74060" h="302260">
                  <a:moveTo>
                    <a:pt x="1298444" y="301751"/>
                  </a:moveTo>
                  <a:lnTo>
                    <a:pt x="1304540" y="301751"/>
                  </a:lnTo>
                </a:path>
                <a:path w="3274060" h="302260">
                  <a:moveTo>
                    <a:pt x="1633724" y="301751"/>
                  </a:moveTo>
                  <a:lnTo>
                    <a:pt x="1639820" y="301751"/>
                  </a:lnTo>
                </a:path>
                <a:path w="3274060" h="302260">
                  <a:moveTo>
                    <a:pt x="1969004" y="301751"/>
                  </a:moveTo>
                  <a:lnTo>
                    <a:pt x="1975100" y="301751"/>
                  </a:lnTo>
                </a:path>
                <a:path w="3274060" h="302260">
                  <a:moveTo>
                    <a:pt x="2304284" y="301751"/>
                  </a:moveTo>
                  <a:lnTo>
                    <a:pt x="2310380" y="301751"/>
                  </a:lnTo>
                </a:path>
                <a:path w="3274060" h="302260">
                  <a:moveTo>
                    <a:pt x="2639564" y="301751"/>
                  </a:moveTo>
                  <a:lnTo>
                    <a:pt x="2645660" y="301751"/>
                  </a:lnTo>
                </a:path>
                <a:path w="3274060" h="302260">
                  <a:moveTo>
                    <a:pt x="2974844" y="301751"/>
                  </a:moveTo>
                  <a:lnTo>
                    <a:pt x="2980940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964317" y="5811011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0893" y="5820155"/>
              <a:ext cx="3316604" cy="649605"/>
            </a:xfrm>
            <a:custGeom>
              <a:avLst/>
              <a:gdLst/>
              <a:ahLst/>
              <a:cxnLst/>
              <a:rect l="l" t="t" r="r" b="b"/>
              <a:pathLst>
                <a:path w="3316604" h="649604">
                  <a:moveTo>
                    <a:pt x="292608" y="0"/>
                  </a:moveTo>
                  <a:lnTo>
                    <a:pt x="298703" y="0"/>
                  </a:lnTo>
                </a:path>
                <a:path w="3316604" h="649604">
                  <a:moveTo>
                    <a:pt x="627888" y="0"/>
                  </a:moveTo>
                  <a:lnTo>
                    <a:pt x="633983" y="0"/>
                  </a:lnTo>
                </a:path>
                <a:path w="3316604" h="649604">
                  <a:moveTo>
                    <a:pt x="963168" y="0"/>
                  </a:moveTo>
                  <a:lnTo>
                    <a:pt x="969263" y="0"/>
                  </a:lnTo>
                </a:path>
                <a:path w="3316604" h="649604">
                  <a:moveTo>
                    <a:pt x="1298444" y="0"/>
                  </a:moveTo>
                  <a:lnTo>
                    <a:pt x="1304540" y="0"/>
                  </a:lnTo>
                </a:path>
                <a:path w="3316604" h="649604">
                  <a:moveTo>
                    <a:pt x="1633724" y="0"/>
                  </a:moveTo>
                  <a:lnTo>
                    <a:pt x="1639820" y="0"/>
                  </a:lnTo>
                </a:path>
                <a:path w="3316604" h="649604">
                  <a:moveTo>
                    <a:pt x="1969004" y="0"/>
                  </a:moveTo>
                  <a:lnTo>
                    <a:pt x="1975100" y="0"/>
                  </a:lnTo>
                </a:path>
                <a:path w="3316604" h="649604">
                  <a:moveTo>
                    <a:pt x="2304284" y="0"/>
                  </a:moveTo>
                  <a:lnTo>
                    <a:pt x="2310380" y="0"/>
                  </a:lnTo>
                </a:path>
                <a:path w="3316604" h="649604">
                  <a:moveTo>
                    <a:pt x="2639564" y="0"/>
                  </a:moveTo>
                  <a:lnTo>
                    <a:pt x="2645660" y="0"/>
                  </a:lnTo>
                </a:path>
                <a:path w="3316604" h="649604">
                  <a:moveTo>
                    <a:pt x="2974844" y="0"/>
                  </a:moveTo>
                  <a:lnTo>
                    <a:pt x="2980940" y="0"/>
                  </a:lnTo>
                </a:path>
                <a:path w="331660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660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660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6604" h="649604">
                  <a:moveTo>
                    <a:pt x="1298444" y="9143"/>
                  </a:moveTo>
                  <a:lnTo>
                    <a:pt x="1304540" y="9143"/>
                  </a:lnTo>
                </a:path>
                <a:path w="3316604" h="649604">
                  <a:moveTo>
                    <a:pt x="1633724" y="9143"/>
                  </a:moveTo>
                  <a:lnTo>
                    <a:pt x="1639820" y="9143"/>
                  </a:lnTo>
                </a:path>
                <a:path w="3316604" h="649604">
                  <a:moveTo>
                    <a:pt x="1969004" y="9143"/>
                  </a:moveTo>
                  <a:lnTo>
                    <a:pt x="1975100" y="9143"/>
                  </a:lnTo>
                </a:path>
                <a:path w="3316604" h="649604">
                  <a:moveTo>
                    <a:pt x="2304284" y="9143"/>
                  </a:moveTo>
                  <a:lnTo>
                    <a:pt x="2310380" y="9143"/>
                  </a:lnTo>
                </a:path>
                <a:path w="3316604" h="649604">
                  <a:moveTo>
                    <a:pt x="2639564" y="9143"/>
                  </a:moveTo>
                  <a:lnTo>
                    <a:pt x="2645660" y="9143"/>
                  </a:lnTo>
                </a:path>
                <a:path w="3316604" h="649604">
                  <a:moveTo>
                    <a:pt x="2974844" y="9143"/>
                  </a:moveTo>
                  <a:lnTo>
                    <a:pt x="2980940" y="9143"/>
                  </a:lnTo>
                </a:path>
                <a:path w="3316604" h="649604">
                  <a:moveTo>
                    <a:pt x="3310124" y="9143"/>
                  </a:moveTo>
                  <a:lnTo>
                    <a:pt x="3316220" y="9143"/>
                  </a:lnTo>
                </a:path>
                <a:path w="331660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660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660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6604" h="649604">
                  <a:moveTo>
                    <a:pt x="1298444" y="18287"/>
                  </a:moveTo>
                  <a:lnTo>
                    <a:pt x="1304540" y="18287"/>
                  </a:lnTo>
                </a:path>
                <a:path w="3316604" h="649604">
                  <a:moveTo>
                    <a:pt x="1633724" y="18287"/>
                  </a:moveTo>
                  <a:lnTo>
                    <a:pt x="1639820" y="18287"/>
                  </a:lnTo>
                </a:path>
                <a:path w="3316604" h="649604">
                  <a:moveTo>
                    <a:pt x="1969004" y="18287"/>
                  </a:moveTo>
                  <a:lnTo>
                    <a:pt x="1975100" y="18287"/>
                  </a:lnTo>
                </a:path>
                <a:path w="3316604" h="649604">
                  <a:moveTo>
                    <a:pt x="2304284" y="18287"/>
                  </a:moveTo>
                  <a:lnTo>
                    <a:pt x="2310380" y="18287"/>
                  </a:lnTo>
                </a:path>
                <a:path w="3316604" h="649604">
                  <a:moveTo>
                    <a:pt x="2639564" y="18287"/>
                  </a:moveTo>
                  <a:lnTo>
                    <a:pt x="2645660" y="18287"/>
                  </a:lnTo>
                </a:path>
                <a:path w="3316604" h="649604">
                  <a:moveTo>
                    <a:pt x="2974844" y="18287"/>
                  </a:moveTo>
                  <a:lnTo>
                    <a:pt x="2980940" y="18287"/>
                  </a:lnTo>
                </a:path>
                <a:path w="3316604" h="649604">
                  <a:moveTo>
                    <a:pt x="3310124" y="18287"/>
                  </a:moveTo>
                  <a:lnTo>
                    <a:pt x="3316220" y="18287"/>
                  </a:lnTo>
                </a:path>
                <a:path w="331660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660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660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6604" h="649604">
                  <a:moveTo>
                    <a:pt x="1298444" y="27431"/>
                  </a:moveTo>
                  <a:lnTo>
                    <a:pt x="1304540" y="27431"/>
                  </a:lnTo>
                </a:path>
                <a:path w="3316604" h="649604">
                  <a:moveTo>
                    <a:pt x="1633724" y="27431"/>
                  </a:moveTo>
                  <a:lnTo>
                    <a:pt x="1639820" y="27431"/>
                  </a:lnTo>
                </a:path>
                <a:path w="3316604" h="649604">
                  <a:moveTo>
                    <a:pt x="1969004" y="27431"/>
                  </a:moveTo>
                  <a:lnTo>
                    <a:pt x="1975100" y="27431"/>
                  </a:lnTo>
                </a:path>
                <a:path w="3316604" h="649604">
                  <a:moveTo>
                    <a:pt x="2304284" y="27431"/>
                  </a:moveTo>
                  <a:lnTo>
                    <a:pt x="2310380" y="27431"/>
                  </a:lnTo>
                </a:path>
                <a:path w="3316604" h="649604">
                  <a:moveTo>
                    <a:pt x="2639564" y="27431"/>
                  </a:moveTo>
                  <a:lnTo>
                    <a:pt x="2645660" y="27431"/>
                  </a:lnTo>
                </a:path>
                <a:path w="3316604" h="649604">
                  <a:moveTo>
                    <a:pt x="2974844" y="27431"/>
                  </a:moveTo>
                  <a:lnTo>
                    <a:pt x="2980940" y="27431"/>
                  </a:lnTo>
                </a:path>
                <a:path w="3316604" h="649604">
                  <a:moveTo>
                    <a:pt x="3310124" y="27431"/>
                  </a:moveTo>
                  <a:lnTo>
                    <a:pt x="3316220" y="27431"/>
                  </a:lnTo>
                </a:path>
                <a:path w="331660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660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660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6604" h="649604">
                  <a:moveTo>
                    <a:pt x="1298444" y="36575"/>
                  </a:moveTo>
                  <a:lnTo>
                    <a:pt x="1304540" y="36575"/>
                  </a:lnTo>
                </a:path>
                <a:path w="3316604" h="649604">
                  <a:moveTo>
                    <a:pt x="1633724" y="36575"/>
                  </a:moveTo>
                  <a:lnTo>
                    <a:pt x="1639820" y="36575"/>
                  </a:lnTo>
                </a:path>
                <a:path w="3316604" h="649604">
                  <a:moveTo>
                    <a:pt x="1969004" y="36575"/>
                  </a:moveTo>
                  <a:lnTo>
                    <a:pt x="1975100" y="36575"/>
                  </a:lnTo>
                </a:path>
                <a:path w="3316604" h="649604">
                  <a:moveTo>
                    <a:pt x="2304284" y="36575"/>
                  </a:moveTo>
                  <a:lnTo>
                    <a:pt x="2310380" y="36575"/>
                  </a:lnTo>
                </a:path>
                <a:path w="3316604" h="649604">
                  <a:moveTo>
                    <a:pt x="2639564" y="36575"/>
                  </a:moveTo>
                  <a:lnTo>
                    <a:pt x="2645660" y="36575"/>
                  </a:lnTo>
                </a:path>
                <a:path w="3316604" h="649604">
                  <a:moveTo>
                    <a:pt x="2974844" y="36575"/>
                  </a:moveTo>
                  <a:lnTo>
                    <a:pt x="2980940" y="36575"/>
                  </a:lnTo>
                </a:path>
                <a:path w="3316604" h="649604">
                  <a:moveTo>
                    <a:pt x="3310124" y="36575"/>
                  </a:moveTo>
                  <a:lnTo>
                    <a:pt x="3316220" y="36575"/>
                  </a:lnTo>
                </a:path>
                <a:path w="331660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660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660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6604" h="649604">
                  <a:moveTo>
                    <a:pt x="1298444" y="45720"/>
                  </a:moveTo>
                  <a:lnTo>
                    <a:pt x="1304540" y="45720"/>
                  </a:lnTo>
                </a:path>
                <a:path w="3316604" h="649604">
                  <a:moveTo>
                    <a:pt x="1633724" y="45720"/>
                  </a:moveTo>
                  <a:lnTo>
                    <a:pt x="1639820" y="45720"/>
                  </a:lnTo>
                </a:path>
                <a:path w="3316604" h="649604">
                  <a:moveTo>
                    <a:pt x="1969004" y="45720"/>
                  </a:moveTo>
                  <a:lnTo>
                    <a:pt x="1975100" y="45720"/>
                  </a:lnTo>
                </a:path>
                <a:path w="3316604" h="649604">
                  <a:moveTo>
                    <a:pt x="2304284" y="45720"/>
                  </a:moveTo>
                  <a:lnTo>
                    <a:pt x="2310380" y="45720"/>
                  </a:lnTo>
                </a:path>
                <a:path w="3316604" h="649604">
                  <a:moveTo>
                    <a:pt x="2639564" y="45720"/>
                  </a:moveTo>
                  <a:lnTo>
                    <a:pt x="2645660" y="45720"/>
                  </a:lnTo>
                </a:path>
                <a:path w="3316604" h="649604">
                  <a:moveTo>
                    <a:pt x="2974844" y="45720"/>
                  </a:moveTo>
                  <a:lnTo>
                    <a:pt x="2980940" y="45720"/>
                  </a:lnTo>
                </a:path>
                <a:path w="3316604" h="649604">
                  <a:moveTo>
                    <a:pt x="3310124" y="45720"/>
                  </a:moveTo>
                  <a:lnTo>
                    <a:pt x="3316220" y="45720"/>
                  </a:lnTo>
                </a:path>
                <a:path w="331660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660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660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6604" h="649604">
                  <a:moveTo>
                    <a:pt x="1298444" y="54863"/>
                  </a:moveTo>
                  <a:lnTo>
                    <a:pt x="1304540" y="54863"/>
                  </a:lnTo>
                </a:path>
                <a:path w="3316604" h="649604">
                  <a:moveTo>
                    <a:pt x="1633724" y="54863"/>
                  </a:moveTo>
                  <a:lnTo>
                    <a:pt x="1639820" y="54863"/>
                  </a:lnTo>
                </a:path>
                <a:path w="3316604" h="649604">
                  <a:moveTo>
                    <a:pt x="1969004" y="54863"/>
                  </a:moveTo>
                  <a:lnTo>
                    <a:pt x="1975100" y="54863"/>
                  </a:lnTo>
                </a:path>
                <a:path w="3316604" h="649604">
                  <a:moveTo>
                    <a:pt x="2304284" y="54863"/>
                  </a:moveTo>
                  <a:lnTo>
                    <a:pt x="2310380" y="54863"/>
                  </a:lnTo>
                </a:path>
                <a:path w="3316604" h="649604">
                  <a:moveTo>
                    <a:pt x="2639564" y="54863"/>
                  </a:moveTo>
                  <a:lnTo>
                    <a:pt x="2645660" y="54863"/>
                  </a:lnTo>
                </a:path>
                <a:path w="3316604" h="649604">
                  <a:moveTo>
                    <a:pt x="2974844" y="54863"/>
                  </a:moveTo>
                  <a:lnTo>
                    <a:pt x="2980940" y="54863"/>
                  </a:lnTo>
                </a:path>
                <a:path w="3316604" h="649604">
                  <a:moveTo>
                    <a:pt x="3310124" y="54863"/>
                  </a:moveTo>
                  <a:lnTo>
                    <a:pt x="3316220" y="54863"/>
                  </a:lnTo>
                </a:path>
                <a:path w="331660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660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660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6604" h="649604">
                  <a:moveTo>
                    <a:pt x="1298444" y="64008"/>
                  </a:moveTo>
                  <a:lnTo>
                    <a:pt x="1304540" y="64008"/>
                  </a:lnTo>
                </a:path>
                <a:path w="3316604" h="649604">
                  <a:moveTo>
                    <a:pt x="1633724" y="64008"/>
                  </a:moveTo>
                  <a:lnTo>
                    <a:pt x="1639820" y="64008"/>
                  </a:lnTo>
                </a:path>
                <a:path w="3316604" h="649604">
                  <a:moveTo>
                    <a:pt x="1969004" y="64008"/>
                  </a:moveTo>
                  <a:lnTo>
                    <a:pt x="1975100" y="64008"/>
                  </a:lnTo>
                </a:path>
                <a:path w="3316604" h="649604">
                  <a:moveTo>
                    <a:pt x="2304284" y="64008"/>
                  </a:moveTo>
                  <a:lnTo>
                    <a:pt x="2310380" y="64008"/>
                  </a:lnTo>
                </a:path>
                <a:path w="3316604" h="649604">
                  <a:moveTo>
                    <a:pt x="2639564" y="64008"/>
                  </a:moveTo>
                  <a:lnTo>
                    <a:pt x="2645660" y="64008"/>
                  </a:lnTo>
                </a:path>
                <a:path w="3316604" h="649604">
                  <a:moveTo>
                    <a:pt x="2974844" y="64008"/>
                  </a:moveTo>
                  <a:lnTo>
                    <a:pt x="2980940" y="64008"/>
                  </a:lnTo>
                </a:path>
                <a:path w="3316604" h="649604">
                  <a:moveTo>
                    <a:pt x="24384" y="73151"/>
                  </a:moveTo>
                  <a:lnTo>
                    <a:pt x="60960" y="73151"/>
                  </a:lnTo>
                </a:path>
                <a:path w="331660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660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660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6604" h="649604">
                  <a:moveTo>
                    <a:pt x="377952" y="73151"/>
                  </a:moveTo>
                  <a:lnTo>
                    <a:pt x="390143" y="73151"/>
                  </a:lnTo>
                </a:path>
                <a:path w="331660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660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660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660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660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660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660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660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6604" h="649604">
                  <a:moveTo>
                    <a:pt x="1298444" y="73151"/>
                  </a:moveTo>
                  <a:lnTo>
                    <a:pt x="1304540" y="73151"/>
                  </a:lnTo>
                </a:path>
                <a:path w="331660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660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6604" h="649604">
                  <a:moveTo>
                    <a:pt x="1633724" y="73151"/>
                  </a:moveTo>
                  <a:lnTo>
                    <a:pt x="1639820" y="73151"/>
                  </a:lnTo>
                </a:path>
                <a:path w="331660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660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6604" h="649604">
                  <a:moveTo>
                    <a:pt x="1969004" y="73151"/>
                  </a:moveTo>
                  <a:lnTo>
                    <a:pt x="1975100" y="73151"/>
                  </a:lnTo>
                </a:path>
                <a:path w="331660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660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6604" h="649604">
                  <a:moveTo>
                    <a:pt x="2304284" y="73151"/>
                  </a:moveTo>
                  <a:lnTo>
                    <a:pt x="2310380" y="73151"/>
                  </a:lnTo>
                </a:path>
                <a:path w="331660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660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6604" h="649604">
                  <a:moveTo>
                    <a:pt x="2639564" y="73151"/>
                  </a:moveTo>
                  <a:lnTo>
                    <a:pt x="2645660" y="73151"/>
                  </a:lnTo>
                </a:path>
                <a:path w="331660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660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6604" h="649604">
                  <a:moveTo>
                    <a:pt x="2883404" y="73151"/>
                  </a:moveTo>
                  <a:lnTo>
                    <a:pt x="2919980" y="73151"/>
                  </a:lnTo>
                </a:path>
                <a:path w="3316604" h="649604">
                  <a:moveTo>
                    <a:pt x="2974844" y="73151"/>
                  </a:moveTo>
                  <a:lnTo>
                    <a:pt x="2980940" y="73151"/>
                  </a:lnTo>
                </a:path>
                <a:path w="331660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6604" h="649604">
                  <a:moveTo>
                    <a:pt x="3115052" y="73151"/>
                  </a:moveTo>
                  <a:lnTo>
                    <a:pt x="3176012" y="73151"/>
                  </a:lnTo>
                </a:path>
                <a:path w="3316604" h="649604">
                  <a:moveTo>
                    <a:pt x="3206492" y="73151"/>
                  </a:moveTo>
                  <a:lnTo>
                    <a:pt x="3267452" y="73151"/>
                  </a:lnTo>
                </a:path>
                <a:path w="3316604" h="649604">
                  <a:moveTo>
                    <a:pt x="3310124" y="73151"/>
                  </a:moveTo>
                  <a:lnTo>
                    <a:pt x="3316220" y="73151"/>
                  </a:lnTo>
                </a:path>
                <a:path w="331660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660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660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660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6604" h="649604">
                  <a:moveTo>
                    <a:pt x="371856" y="82296"/>
                  </a:moveTo>
                  <a:lnTo>
                    <a:pt x="390144" y="82296"/>
                  </a:lnTo>
                </a:path>
                <a:path w="331660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660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660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660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660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660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660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660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6604" h="649604">
                  <a:moveTo>
                    <a:pt x="1298444" y="82296"/>
                  </a:moveTo>
                  <a:lnTo>
                    <a:pt x="1304540" y="82296"/>
                  </a:lnTo>
                </a:path>
                <a:path w="331660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660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6604" h="649604">
                  <a:moveTo>
                    <a:pt x="1633724" y="82296"/>
                  </a:moveTo>
                  <a:lnTo>
                    <a:pt x="1639820" y="82296"/>
                  </a:lnTo>
                </a:path>
                <a:path w="331660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660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6604" h="649604">
                  <a:moveTo>
                    <a:pt x="1969004" y="82296"/>
                  </a:moveTo>
                  <a:lnTo>
                    <a:pt x="1975100" y="82296"/>
                  </a:lnTo>
                </a:path>
                <a:path w="331660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660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6604" h="649604">
                  <a:moveTo>
                    <a:pt x="2304284" y="82296"/>
                  </a:moveTo>
                  <a:lnTo>
                    <a:pt x="2310380" y="82296"/>
                  </a:lnTo>
                </a:path>
                <a:path w="331660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6604" h="649604">
                  <a:moveTo>
                    <a:pt x="2499356" y="82296"/>
                  </a:moveTo>
                  <a:lnTo>
                    <a:pt x="2548124" y="82296"/>
                  </a:lnTo>
                </a:path>
                <a:path w="3316604" h="649604">
                  <a:moveTo>
                    <a:pt x="2639564" y="82296"/>
                  </a:moveTo>
                  <a:lnTo>
                    <a:pt x="2645660" y="82296"/>
                  </a:lnTo>
                </a:path>
                <a:path w="331660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660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6604" h="649604">
                  <a:moveTo>
                    <a:pt x="2871212" y="82296"/>
                  </a:moveTo>
                  <a:lnTo>
                    <a:pt x="2926076" y="82296"/>
                  </a:lnTo>
                </a:path>
                <a:path w="3316604" h="649604">
                  <a:moveTo>
                    <a:pt x="2974844" y="82296"/>
                  </a:moveTo>
                  <a:lnTo>
                    <a:pt x="2980940" y="82296"/>
                  </a:lnTo>
                </a:path>
                <a:path w="331660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6604" h="649604">
                  <a:moveTo>
                    <a:pt x="3115052" y="82296"/>
                  </a:moveTo>
                  <a:lnTo>
                    <a:pt x="3176012" y="82296"/>
                  </a:lnTo>
                </a:path>
                <a:path w="3316604" h="649604">
                  <a:moveTo>
                    <a:pt x="3206492" y="82296"/>
                  </a:moveTo>
                  <a:lnTo>
                    <a:pt x="3267452" y="82296"/>
                  </a:lnTo>
                </a:path>
                <a:path w="3316604" h="649604">
                  <a:moveTo>
                    <a:pt x="3310124" y="82296"/>
                  </a:moveTo>
                  <a:lnTo>
                    <a:pt x="3316220" y="82296"/>
                  </a:lnTo>
                </a:path>
                <a:path w="331660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660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660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660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660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660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660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660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660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660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660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660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660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6604" h="649604">
                  <a:moveTo>
                    <a:pt x="1298444" y="91439"/>
                  </a:moveTo>
                  <a:lnTo>
                    <a:pt x="1304540" y="91439"/>
                  </a:lnTo>
                </a:path>
                <a:path w="331660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660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6604" h="649604">
                  <a:moveTo>
                    <a:pt x="1633724" y="91439"/>
                  </a:moveTo>
                  <a:lnTo>
                    <a:pt x="1639820" y="91439"/>
                  </a:lnTo>
                </a:path>
                <a:path w="331660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660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6604" h="649604">
                  <a:moveTo>
                    <a:pt x="1969004" y="91439"/>
                  </a:moveTo>
                  <a:lnTo>
                    <a:pt x="1975100" y="91439"/>
                  </a:lnTo>
                </a:path>
                <a:path w="331660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660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6604" h="649604">
                  <a:moveTo>
                    <a:pt x="2304284" y="91439"/>
                  </a:moveTo>
                  <a:lnTo>
                    <a:pt x="2310380" y="91439"/>
                  </a:lnTo>
                </a:path>
                <a:path w="331660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6604" h="649604">
                  <a:moveTo>
                    <a:pt x="2493260" y="91439"/>
                  </a:moveTo>
                  <a:lnTo>
                    <a:pt x="2554220" y="91439"/>
                  </a:lnTo>
                </a:path>
                <a:path w="3316604" h="649604">
                  <a:moveTo>
                    <a:pt x="2639564" y="91439"/>
                  </a:moveTo>
                  <a:lnTo>
                    <a:pt x="2645660" y="91439"/>
                  </a:lnTo>
                </a:path>
                <a:path w="331660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660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6604" h="649604">
                  <a:moveTo>
                    <a:pt x="2865116" y="91439"/>
                  </a:moveTo>
                  <a:lnTo>
                    <a:pt x="2932172" y="91439"/>
                  </a:lnTo>
                </a:path>
                <a:path w="3316604" h="649604">
                  <a:moveTo>
                    <a:pt x="2974844" y="91439"/>
                  </a:moveTo>
                  <a:lnTo>
                    <a:pt x="2980940" y="91439"/>
                  </a:lnTo>
                </a:path>
                <a:path w="331660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6604" h="649604">
                  <a:moveTo>
                    <a:pt x="3108956" y="91439"/>
                  </a:moveTo>
                  <a:lnTo>
                    <a:pt x="3176012" y="91439"/>
                  </a:lnTo>
                </a:path>
                <a:path w="3316604" h="649604">
                  <a:moveTo>
                    <a:pt x="3200396" y="91439"/>
                  </a:moveTo>
                  <a:lnTo>
                    <a:pt x="3267452" y="91439"/>
                  </a:lnTo>
                </a:path>
                <a:path w="3316604" h="649604">
                  <a:moveTo>
                    <a:pt x="3310124" y="91439"/>
                  </a:moveTo>
                  <a:lnTo>
                    <a:pt x="3316220" y="91439"/>
                  </a:lnTo>
                </a:path>
                <a:path w="331660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660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660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660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660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660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660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660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660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660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660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660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660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660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660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6604" h="649604">
                  <a:moveTo>
                    <a:pt x="1298444" y="100584"/>
                  </a:moveTo>
                  <a:lnTo>
                    <a:pt x="1304540" y="100584"/>
                  </a:lnTo>
                </a:path>
                <a:path w="331660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660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6604" h="649604">
                  <a:moveTo>
                    <a:pt x="1633724" y="100584"/>
                  </a:moveTo>
                  <a:lnTo>
                    <a:pt x="1639820" y="100584"/>
                  </a:lnTo>
                </a:path>
                <a:path w="331660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660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6604" h="649604">
                  <a:moveTo>
                    <a:pt x="1969004" y="100584"/>
                  </a:moveTo>
                  <a:lnTo>
                    <a:pt x="1975100" y="100584"/>
                  </a:lnTo>
                </a:path>
                <a:path w="331660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660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6604" h="649604">
                  <a:moveTo>
                    <a:pt x="2304284" y="100584"/>
                  </a:moveTo>
                  <a:lnTo>
                    <a:pt x="2310380" y="100584"/>
                  </a:lnTo>
                </a:path>
                <a:path w="331660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660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6604" h="649604">
                  <a:moveTo>
                    <a:pt x="2529836" y="100584"/>
                  </a:moveTo>
                  <a:lnTo>
                    <a:pt x="2560316" y="100584"/>
                  </a:lnTo>
                </a:path>
                <a:path w="3316604" h="649604">
                  <a:moveTo>
                    <a:pt x="2639564" y="100584"/>
                  </a:moveTo>
                  <a:lnTo>
                    <a:pt x="2645660" y="100584"/>
                  </a:lnTo>
                </a:path>
                <a:path w="331660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660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6604" h="649604">
                  <a:moveTo>
                    <a:pt x="2865116" y="100584"/>
                  </a:moveTo>
                  <a:lnTo>
                    <a:pt x="2889500" y="100584"/>
                  </a:lnTo>
                </a:path>
                <a:path w="3316604" h="649604">
                  <a:moveTo>
                    <a:pt x="2907788" y="100584"/>
                  </a:moveTo>
                  <a:lnTo>
                    <a:pt x="2938268" y="100584"/>
                  </a:lnTo>
                </a:path>
                <a:path w="3316604" h="649604">
                  <a:moveTo>
                    <a:pt x="2974844" y="100584"/>
                  </a:moveTo>
                  <a:lnTo>
                    <a:pt x="2980940" y="100584"/>
                  </a:lnTo>
                </a:path>
                <a:path w="331660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660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660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6604" h="649604">
                  <a:moveTo>
                    <a:pt x="3200396" y="100584"/>
                  </a:moveTo>
                  <a:lnTo>
                    <a:pt x="3224780" y="100584"/>
                  </a:lnTo>
                </a:path>
                <a:path w="3316604" h="649604">
                  <a:moveTo>
                    <a:pt x="0" y="109727"/>
                  </a:moveTo>
                  <a:lnTo>
                    <a:pt x="24383" y="109727"/>
                  </a:lnTo>
                </a:path>
                <a:path w="331660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660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660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660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660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660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660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660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660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660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660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660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660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660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6604" h="649604">
                  <a:moveTo>
                    <a:pt x="1298444" y="109727"/>
                  </a:moveTo>
                  <a:lnTo>
                    <a:pt x="1304540" y="109727"/>
                  </a:lnTo>
                </a:path>
                <a:path w="331660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660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6604" h="649604">
                  <a:moveTo>
                    <a:pt x="1633724" y="109727"/>
                  </a:moveTo>
                  <a:lnTo>
                    <a:pt x="1639820" y="109727"/>
                  </a:lnTo>
                </a:path>
                <a:path w="331660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660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6604" h="649604">
                  <a:moveTo>
                    <a:pt x="1969004" y="109727"/>
                  </a:moveTo>
                  <a:lnTo>
                    <a:pt x="1975100" y="109727"/>
                  </a:lnTo>
                </a:path>
                <a:path w="331660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660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6604" h="649604">
                  <a:moveTo>
                    <a:pt x="2304284" y="109727"/>
                  </a:moveTo>
                  <a:lnTo>
                    <a:pt x="2310380" y="109727"/>
                  </a:lnTo>
                </a:path>
                <a:path w="331660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660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6604" h="649604">
                  <a:moveTo>
                    <a:pt x="2535932" y="109727"/>
                  </a:moveTo>
                  <a:lnTo>
                    <a:pt x="2560316" y="109727"/>
                  </a:lnTo>
                </a:path>
                <a:path w="3316604" h="649604">
                  <a:moveTo>
                    <a:pt x="2639564" y="109727"/>
                  </a:moveTo>
                  <a:lnTo>
                    <a:pt x="2645660" y="109727"/>
                  </a:lnTo>
                </a:path>
                <a:path w="331660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660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6604" h="649604">
                  <a:moveTo>
                    <a:pt x="2859020" y="109727"/>
                  </a:moveTo>
                  <a:lnTo>
                    <a:pt x="2883404" y="109727"/>
                  </a:lnTo>
                </a:path>
                <a:path w="3316604" h="649604">
                  <a:moveTo>
                    <a:pt x="2913884" y="109727"/>
                  </a:moveTo>
                  <a:lnTo>
                    <a:pt x="2938268" y="109727"/>
                  </a:lnTo>
                </a:path>
                <a:path w="3316604" h="649604">
                  <a:moveTo>
                    <a:pt x="2974844" y="109727"/>
                  </a:moveTo>
                  <a:lnTo>
                    <a:pt x="2980940" y="109727"/>
                  </a:lnTo>
                </a:path>
                <a:path w="331660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660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660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6604" h="649604">
                  <a:moveTo>
                    <a:pt x="3200396" y="109727"/>
                  </a:moveTo>
                  <a:lnTo>
                    <a:pt x="3218684" y="109727"/>
                  </a:lnTo>
                </a:path>
                <a:path w="3316604" h="649604">
                  <a:moveTo>
                    <a:pt x="3310124" y="109727"/>
                  </a:moveTo>
                  <a:lnTo>
                    <a:pt x="3316220" y="109727"/>
                  </a:lnTo>
                </a:path>
                <a:path w="3316604" h="649604">
                  <a:moveTo>
                    <a:pt x="0" y="118872"/>
                  </a:moveTo>
                  <a:lnTo>
                    <a:pt x="24383" y="118872"/>
                  </a:lnTo>
                </a:path>
                <a:path w="331660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660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660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660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660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660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660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660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660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660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660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660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660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6604" h="649604">
                  <a:moveTo>
                    <a:pt x="1298444" y="118872"/>
                  </a:moveTo>
                  <a:lnTo>
                    <a:pt x="1304540" y="118872"/>
                  </a:lnTo>
                </a:path>
                <a:path w="331660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660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6604" h="649604">
                  <a:moveTo>
                    <a:pt x="1633724" y="118872"/>
                  </a:moveTo>
                  <a:lnTo>
                    <a:pt x="1639820" y="118872"/>
                  </a:lnTo>
                </a:path>
                <a:path w="331660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660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6604" h="649604">
                  <a:moveTo>
                    <a:pt x="1969004" y="118872"/>
                  </a:moveTo>
                  <a:lnTo>
                    <a:pt x="1975100" y="118872"/>
                  </a:lnTo>
                </a:path>
                <a:path w="331660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660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6604" h="649604">
                  <a:moveTo>
                    <a:pt x="2304284" y="118872"/>
                  </a:moveTo>
                  <a:lnTo>
                    <a:pt x="2310380" y="118872"/>
                  </a:lnTo>
                </a:path>
                <a:path w="331660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660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6604" h="649604">
                  <a:moveTo>
                    <a:pt x="2639564" y="118872"/>
                  </a:moveTo>
                  <a:lnTo>
                    <a:pt x="2645660" y="118872"/>
                  </a:lnTo>
                </a:path>
                <a:path w="331660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660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6604" h="649604">
                  <a:moveTo>
                    <a:pt x="2859020" y="118872"/>
                  </a:moveTo>
                  <a:lnTo>
                    <a:pt x="2883404" y="118872"/>
                  </a:lnTo>
                </a:path>
                <a:path w="3316604" h="649604">
                  <a:moveTo>
                    <a:pt x="2913884" y="118872"/>
                  </a:moveTo>
                  <a:lnTo>
                    <a:pt x="2938268" y="118872"/>
                  </a:lnTo>
                </a:path>
                <a:path w="3316604" h="649604">
                  <a:moveTo>
                    <a:pt x="2974844" y="118872"/>
                  </a:moveTo>
                  <a:lnTo>
                    <a:pt x="2980940" y="118872"/>
                  </a:lnTo>
                </a:path>
                <a:path w="331660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660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660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6604" h="649604">
                  <a:moveTo>
                    <a:pt x="3200396" y="118872"/>
                  </a:moveTo>
                  <a:lnTo>
                    <a:pt x="3218684" y="118872"/>
                  </a:lnTo>
                </a:path>
                <a:path w="3316604" h="649604">
                  <a:moveTo>
                    <a:pt x="3310124" y="118872"/>
                  </a:moveTo>
                  <a:lnTo>
                    <a:pt x="3316220" y="118872"/>
                  </a:lnTo>
                </a:path>
                <a:path w="331660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660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660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660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660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660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6604" h="649604">
                  <a:moveTo>
                    <a:pt x="341375" y="128015"/>
                  </a:moveTo>
                  <a:lnTo>
                    <a:pt x="365759" y="128015"/>
                  </a:lnTo>
                </a:path>
                <a:path w="3316604" h="649604">
                  <a:moveTo>
                    <a:pt x="371856" y="128015"/>
                  </a:moveTo>
                  <a:lnTo>
                    <a:pt x="390144" y="128015"/>
                  </a:lnTo>
                </a:path>
                <a:path w="331660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660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660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660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660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660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660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660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660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6604" h="649604">
                  <a:moveTo>
                    <a:pt x="1298444" y="128015"/>
                  </a:moveTo>
                  <a:lnTo>
                    <a:pt x="1304540" y="128015"/>
                  </a:lnTo>
                </a:path>
                <a:path w="331660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660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660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6604" h="649604">
                  <a:moveTo>
                    <a:pt x="1633724" y="128015"/>
                  </a:moveTo>
                  <a:lnTo>
                    <a:pt x="1639820" y="128015"/>
                  </a:lnTo>
                </a:path>
                <a:path w="331660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660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660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6604" h="649604">
                  <a:moveTo>
                    <a:pt x="1969004" y="128015"/>
                  </a:moveTo>
                  <a:lnTo>
                    <a:pt x="1975100" y="128015"/>
                  </a:lnTo>
                </a:path>
                <a:path w="331660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660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660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6604" h="649604">
                  <a:moveTo>
                    <a:pt x="2304284" y="128015"/>
                  </a:moveTo>
                  <a:lnTo>
                    <a:pt x="2310380" y="128015"/>
                  </a:lnTo>
                </a:path>
                <a:path w="331660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660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6604" h="649604">
                  <a:moveTo>
                    <a:pt x="2639564" y="128015"/>
                  </a:moveTo>
                  <a:lnTo>
                    <a:pt x="2645660" y="128015"/>
                  </a:lnTo>
                </a:path>
                <a:path w="331660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660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660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6604" h="649604">
                  <a:moveTo>
                    <a:pt x="2913884" y="128015"/>
                  </a:moveTo>
                  <a:lnTo>
                    <a:pt x="2938268" y="128015"/>
                  </a:lnTo>
                </a:path>
                <a:path w="3316604" h="649604">
                  <a:moveTo>
                    <a:pt x="2974844" y="128015"/>
                  </a:moveTo>
                  <a:lnTo>
                    <a:pt x="2980940" y="128015"/>
                  </a:lnTo>
                </a:path>
                <a:path w="331660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660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660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6604" h="649604">
                  <a:moveTo>
                    <a:pt x="3200396" y="128015"/>
                  </a:moveTo>
                  <a:lnTo>
                    <a:pt x="3218684" y="128015"/>
                  </a:lnTo>
                </a:path>
                <a:path w="3316604" h="649604">
                  <a:moveTo>
                    <a:pt x="3224780" y="128015"/>
                  </a:moveTo>
                  <a:lnTo>
                    <a:pt x="3255260" y="128015"/>
                  </a:lnTo>
                </a:path>
                <a:path w="3316604" h="649604">
                  <a:moveTo>
                    <a:pt x="3310124" y="128015"/>
                  </a:moveTo>
                  <a:lnTo>
                    <a:pt x="3316220" y="128015"/>
                  </a:lnTo>
                </a:path>
                <a:path w="331660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660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660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660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660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6604" h="649604">
                  <a:moveTo>
                    <a:pt x="371856" y="137160"/>
                  </a:moveTo>
                  <a:lnTo>
                    <a:pt x="390144" y="137160"/>
                  </a:lnTo>
                </a:path>
                <a:path w="331660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660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660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660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660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660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660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660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6604" h="649604">
                  <a:moveTo>
                    <a:pt x="1298444" y="137160"/>
                  </a:moveTo>
                  <a:lnTo>
                    <a:pt x="1304540" y="137160"/>
                  </a:lnTo>
                </a:path>
                <a:path w="331660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660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6604" h="649604">
                  <a:moveTo>
                    <a:pt x="1633724" y="137160"/>
                  </a:moveTo>
                  <a:lnTo>
                    <a:pt x="1639820" y="137160"/>
                  </a:lnTo>
                </a:path>
                <a:path w="331660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660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6604" h="649604">
                  <a:moveTo>
                    <a:pt x="1969004" y="137160"/>
                  </a:moveTo>
                  <a:lnTo>
                    <a:pt x="1975100" y="137160"/>
                  </a:lnTo>
                </a:path>
                <a:path w="331660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660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6604" h="649604">
                  <a:moveTo>
                    <a:pt x="2304284" y="137160"/>
                  </a:moveTo>
                  <a:lnTo>
                    <a:pt x="2310380" y="137160"/>
                  </a:lnTo>
                </a:path>
                <a:path w="331660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6604" h="649604">
                  <a:moveTo>
                    <a:pt x="2481068" y="137160"/>
                  </a:moveTo>
                  <a:lnTo>
                    <a:pt x="2548124" y="137160"/>
                  </a:lnTo>
                </a:path>
                <a:path w="3316604" h="649604">
                  <a:moveTo>
                    <a:pt x="2639564" y="137160"/>
                  </a:moveTo>
                  <a:lnTo>
                    <a:pt x="2645660" y="137160"/>
                  </a:lnTo>
                </a:path>
                <a:path w="331660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660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660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6604" h="649604">
                  <a:moveTo>
                    <a:pt x="2907788" y="137160"/>
                  </a:moveTo>
                  <a:lnTo>
                    <a:pt x="2932172" y="137160"/>
                  </a:lnTo>
                </a:path>
                <a:path w="3316604" h="649604">
                  <a:moveTo>
                    <a:pt x="2974844" y="137160"/>
                  </a:moveTo>
                  <a:lnTo>
                    <a:pt x="2980940" y="137160"/>
                  </a:lnTo>
                </a:path>
                <a:path w="331660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6604" h="649604">
                  <a:moveTo>
                    <a:pt x="3102860" y="137160"/>
                  </a:moveTo>
                  <a:lnTo>
                    <a:pt x="3176012" y="137160"/>
                  </a:lnTo>
                </a:path>
                <a:path w="3316604" h="649604">
                  <a:moveTo>
                    <a:pt x="3194300" y="137160"/>
                  </a:moveTo>
                  <a:lnTo>
                    <a:pt x="3267452" y="137160"/>
                  </a:lnTo>
                </a:path>
                <a:path w="3316604" h="649604">
                  <a:moveTo>
                    <a:pt x="3310124" y="137160"/>
                  </a:moveTo>
                  <a:lnTo>
                    <a:pt x="3316220" y="137160"/>
                  </a:lnTo>
                </a:path>
                <a:path w="331660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660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660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660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660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660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6604" h="649604">
                  <a:moveTo>
                    <a:pt x="371856" y="146303"/>
                  </a:moveTo>
                  <a:lnTo>
                    <a:pt x="390144" y="146303"/>
                  </a:lnTo>
                </a:path>
                <a:path w="331660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660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660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660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660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660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660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660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660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6604" h="649604">
                  <a:moveTo>
                    <a:pt x="1298444" y="146303"/>
                  </a:moveTo>
                  <a:lnTo>
                    <a:pt x="1304540" y="146303"/>
                  </a:lnTo>
                </a:path>
                <a:path w="331660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660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660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6604" h="649604">
                  <a:moveTo>
                    <a:pt x="1633724" y="146303"/>
                  </a:moveTo>
                  <a:lnTo>
                    <a:pt x="1639820" y="146303"/>
                  </a:lnTo>
                </a:path>
                <a:path w="331660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660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660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6604" h="649604">
                  <a:moveTo>
                    <a:pt x="1969004" y="146303"/>
                  </a:moveTo>
                  <a:lnTo>
                    <a:pt x="1975100" y="146303"/>
                  </a:lnTo>
                </a:path>
                <a:path w="331660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660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660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6604" h="649604">
                  <a:moveTo>
                    <a:pt x="2304284" y="146303"/>
                  </a:moveTo>
                  <a:lnTo>
                    <a:pt x="2310380" y="146303"/>
                  </a:lnTo>
                </a:path>
                <a:path w="331660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6604" h="649604">
                  <a:moveTo>
                    <a:pt x="2481068" y="146303"/>
                  </a:moveTo>
                  <a:lnTo>
                    <a:pt x="2554220" y="146303"/>
                  </a:lnTo>
                </a:path>
                <a:path w="3316604" h="649604">
                  <a:moveTo>
                    <a:pt x="2639564" y="146303"/>
                  </a:moveTo>
                  <a:lnTo>
                    <a:pt x="2645660" y="146303"/>
                  </a:lnTo>
                </a:path>
                <a:path w="331660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660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6604" h="649604">
                  <a:moveTo>
                    <a:pt x="2901692" y="146303"/>
                  </a:moveTo>
                  <a:lnTo>
                    <a:pt x="2932172" y="146303"/>
                  </a:lnTo>
                </a:path>
                <a:path w="3316604" h="649604">
                  <a:moveTo>
                    <a:pt x="2974844" y="146303"/>
                  </a:moveTo>
                  <a:lnTo>
                    <a:pt x="2980940" y="146303"/>
                  </a:lnTo>
                </a:path>
                <a:path w="331660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660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6604" h="649604">
                  <a:moveTo>
                    <a:pt x="3151628" y="146303"/>
                  </a:moveTo>
                  <a:lnTo>
                    <a:pt x="3176012" y="146303"/>
                  </a:lnTo>
                </a:path>
                <a:path w="3316604" h="649604">
                  <a:moveTo>
                    <a:pt x="3194300" y="146303"/>
                  </a:moveTo>
                  <a:lnTo>
                    <a:pt x="3218684" y="146303"/>
                  </a:lnTo>
                </a:path>
                <a:path w="3316604" h="649604">
                  <a:moveTo>
                    <a:pt x="3243068" y="146303"/>
                  </a:moveTo>
                  <a:lnTo>
                    <a:pt x="3267452" y="146303"/>
                  </a:lnTo>
                </a:path>
                <a:path w="3316604" h="649604">
                  <a:moveTo>
                    <a:pt x="3310124" y="146303"/>
                  </a:moveTo>
                  <a:lnTo>
                    <a:pt x="3316220" y="146303"/>
                  </a:lnTo>
                </a:path>
                <a:path w="331660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660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660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660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6604" h="649604">
                  <a:moveTo>
                    <a:pt x="371856" y="155448"/>
                  </a:moveTo>
                  <a:lnTo>
                    <a:pt x="390144" y="155448"/>
                  </a:lnTo>
                </a:path>
                <a:path w="331660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660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660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660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660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660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660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660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660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6604" h="649604">
                  <a:moveTo>
                    <a:pt x="1298444" y="155448"/>
                  </a:moveTo>
                  <a:lnTo>
                    <a:pt x="1304540" y="155448"/>
                  </a:lnTo>
                </a:path>
                <a:path w="331660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660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6604" h="649604">
                  <a:moveTo>
                    <a:pt x="1633724" y="155448"/>
                  </a:moveTo>
                  <a:lnTo>
                    <a:pt x="1639820" y="155448"/>
                  </a:lnTo>
                </a:path>
                <a:path w="331660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660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6604" h="649604">
                  <a:moveTo>
                    <a:pt x="1969004" y="155448"/>
                  </a:moveTo>
                  <a:lnTo>
                    <a:pt x="1975100" y="155448"/>
                  </a:lnTo>
                </a:path>
                <a:path w="331660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660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6604" h="649604">
                  <a:moveTo>
                    <a:pt x="2304284" y="155448"/>
                  </a:moveTo>
                  <a:lnTo>
                    <a:pt x="2310380" y="155448"/>
                  </a:lnTo>
                </a:path>
                <a:path w="331660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660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6604" h="649604">
                  <a:moveTo>
                    <a:pt x="2529836" y="155448"/>
                  </a:moveTo>
                  <a:lnTo>
                    <a:pt x="2554220" y="155448"/>
                  </a:lnTo>
                </a:path>
                <a:path w="3316604" h="649604">
                  <a:moveTo>
                    <a:pt x="2639564" y="155448"/>
                  </a:moveTo>
                  <a:lnTo>
                    <a:pt x="2645660" y="155448"/>
                  </a:lnTo>
                </a:path>
                <a:path w="331660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660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6604" h="649604">
                  <a:moveTo>
                    <a:pt x="2895596" y="155448"/>
                  </a:moveTo>
                  <a:lnTo>
                    <a:pt x="2926076" y="155448"/>
                  </a:lnTo>
                </a:path>
                <a:path w="3316604" h="649604">
                  <a:moveTo>
                    <a:pt x="2974844" y="155448"/>
                  </a:moveTo>
                  <a:lnTo>
                    <a:pt x="2980940" y="155448"/>
                  </a:lnTo>
                </a:path>
                <a:path w="331660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6604" h="649604">
                  <a:moveTo>
                    <a:pt x="3157724" y="155448"/>
                  </a:moveTo>
                  <a:lnTo>
                    <a:pt x="3182108" y="155448"/>
                  </a:lnTo>
                </a:path>
                <a:path w="3316604" h="649604">
                  <a:moveTo>
                    <a:pt x="3249164" y="155448"/>
                  </a:moveTo>
                  <a:lnTo>
                    <a:pt x="3273548" y="155448"/>
                  </a:lnTo>
                </a:path>
                <a:path w="3316604" h="649604">
                  <a:moveTo>
                    <a:pt x="3310124" y="155448"/>
                  </a:moveTo>
                  <a:lnTo>
                    <a:pt x="3316220" y="155448"/>
                  </a:lnTo>
                </a:path>
                <a:path w="3316604" h="649604">
                  <a:moveTo>
                    <a:pt x="30480" y="164591"/>
                  </a:moveTo>
                  <a:lnTo>
                    <a:pt x="60960" y="164591"/>
                  </a:lnTo>
                </a:path>
                <a:path w="331660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660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660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6604" h="649604">
                  <a:moveTo>
                    <a:pt x="371856" y="164591"/>
                  </a:moveTo>
                  <a:lnTo>
                    <a:pt x="390144" y="164591"/>
                  </a:lnTo>
                </a:path>
                <a:path w="331660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660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660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660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660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660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660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660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660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6604" h="649604">
                  <a:moveTo>
                    <a:pt x="1298444" y="164591"/>
                  </a:moveTo>
                  <a:lnTo>
                    <a:pt x="1304540" y="164591"/>
                  </a:lnTo>
                </a:path>
                <a:path w="331660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660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6604" h="649604">
                  <a:moveTo>
                    <a:pt x="1633724" y="164591"/>
                  </a:moveTo>
                  <a:lnTo>
                    <a:pt x="1639820" y="164591"/>
                  </a:lnTo>
                </a:path>
                <a:path w="331660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660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6604" h="649604">
                  <a:moveTo>
                    <a:pt x="1969004" y="164591"/>
                  </a:moveTo>
                  <a:lnTo>
                    <a:pt x="1975100" y="164591"/>
                  </a:lnTo>
                </a:path>
                <a:path w="331660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660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6604" h="649604">
                  <a:moveTo>
                    <a:pt x="2304284" y="164591"/>
                  </a:moveTo>
                  <a:lnTo>
                    <a:pt x="2310380" y="164591"/>
                  </a:lnTo>
                </a:path>
                <a:path w="331660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660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6604" h="649604">
                  <a:moveTo>
                    <a:pt x="2535932" y="164591"/>
                  </a:moveTo>
                  <a:lnTo>
                    <a:pt x="2560316" y="164591"/>
                  </a:lnTo>
                </a:path>
                <a:path w="3316604" h="649604">
                  <a:moveTo>
                    <a:pt x="2639564" y="164591"/>
                  </a:moveTo>
                  <a:lnTo>
                    <a:pt x="2645660" y="164591"/>
                  </a:lnTo>
                </a:path>
                <a:path w="331660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660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6604" h="649604">
                  <a:moveTo>
                    <a:pt x="2889500" y="164591"/>
                  </a:moveTo>
                  <a:lnTo>
                    <a:pt x="2919980" y="164591"/>
                  </a:lnTo>
                </a:path>
                <a:path w="3316604" h="649604">
                  <a:moveTo>
                    <a:pt x="2974844" y="164591"/>
                  </a:moveTo>
                  <a:lnTo>
                    <a:pt x="2980940" y="164591"/>
                  </a:lnTo>
                </a:path>
                <a:path w="331660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6604" h="649604">
                  <a:moveTo>
                    <a:pt x="3157724" y="164591"/>
                  </a:moveTo>
                  <a:lnTo>
                    <a:pt x="3182108" y="164591"/>
                  </a:lnTo>
                </a:path>
                <a:path w="3316604" h="649604">
                  <a:moveTo>
                    <a:pt x="3249164" y="164591"/>
                  </a:moveTo>
                  <a:lnTo>
                    <a:pt x="3273548" y="164591"/>
                  </a:lnTo>
                </a:path>
                <a:path w="331660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660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660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660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6604" h="649604">
                  <a:moveTo>
                    <a:pt x="371856" y="173736"/>
                  </a:moveTo>
                  <a:lnTo>
                    <a:pt x="390144" y="173736"/>
                  </a:lnTo>
                </a:path>
                <a:path w="331660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660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660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660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660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660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660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660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660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6604" h="649604">
                  <a:moveTo>
                    <a:pt x="1298444" y="173736"/>
                  </a:moveTo>
                  <a:lnTo>
                    <a:pt x="1304540" y="173736"/>
                  </a:lnTo>
                </a:path>
                <a:path w="331660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660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6604" h="649604">
                  <a:moveTo>
                    <a:pt x="1633724" y="173736"/>
                  </a:moveTo>
                  <a:lnTo>
                    <a:pt x="1639820" y="173736"/>
                  </a:lnTo>
                </a:path>
                <a:path w="331660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660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6604" h="649604">
                  <a:moveTo>
                    <a:pt x="1969004" y="173736"/>
                  </a:moveTo>
                  <a:lnTo>
                    <a:pt x="1975100" y="173736"/>
                  </a:lnTo>
                </a:path>
                <a:path w="331660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660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6604" h="649604">
                  <a:moveTo>
                    <a:pt x="2304284" y="173736"/>
                  </a:moveTo>
                  <a:lnTo>
                    <a:pt x="2310380" y="173736"/>
                  </a:lnTo>
                </a:path>
                <a:path w="331660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660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6604" h="649604">
                  <a:moveTo>
                    <a:pt x="2535932" y="173736"/>
                  </a:moveTo>
                  <a:lnTo>
                    <a:pt x="2560316" y="173736"/>
                  </a:lnTo>
                </a:path>
                <a:path w="3316604" h="649604">
                  <a:moveTo>
                    <a:pt x="2639564" y="173736"/>
                  </a:moveTo>
                  <a:lnTo>
                    <a:pt x="2645660" y="173736"/>
                  </a:lnTo>
                </a:path>
                <a:path w="331660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660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6604" h="649604">
                  <a:moveTo>
                    <a:pt x="2883404" y="173736"/>
                  </a:moveTo>
                  <a:lnTo>
                    <a:pt x="2913884" y="173736"/>
                  </a:lnTo>
                </a:path>
                <a:path w="3316604" h="649604">
                  <a:moveTo>
                    <a:pt x="2974844" y="173736"/>
                  </a:moveTo>
                  <a:lnTo>
                    <a:pt x="2980940" y="173736"/>
                  </a:lnTo>
                </a:path>
                <a:path w="331660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6604" h="649604">
                  <a:moveTo>
                    <a:pt x="3157724" y="173736"/>
                  </a:moveTo>
                  <a:lnTo>
                    <a:pt x="3182108" y="173736"/>
                  </a:lnTo>
                </a:path>
                <a:path w="3316604" h="649604">
                  <a:moveTo>
                    <a:pt x="3249164" y="173736"/>
                  </a:moveTo>
                  <a:lnTo>
                    <a:pt x="3273548" y="173736"/>
                  </a:lnTo>
                </a:path>
                <a:path w="3316604" h="649604">
                  <a:moveTo>
                    <a:pt x="3310124" y="173736"/>
                  </a:moveTo>
                  <a:lnTo>
                    <a:pt x="3316220" y="173736"/>
                  </a:lnTo>
                </a:path>
                <a:path w="331660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660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660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660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6604" h="649604">
                  <a:moveTo>
                    <a:pt x="371856" y="182879"/>
                  </a:moveTo>
                  <a:lnTo>
                    <a:pt x="390144" y="182879"/>
                  </a:lnTo>
                </a:path>
                <a:path w="331660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660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660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660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660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660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660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660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660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6604" h="649604">
                  <a:moveTo>
                    <a:pt x="1298444" y="182879"/>
                  </a:moveTo>
                  <a:lnTo>
                    <a:pt x="1304540" y="182879"/>
                  </a:lnTo>
                </a:path>
                <a:path w="331660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660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6604" h="649604">
                  <a:moveTo>
                    <a:pt x="1633724" y="182879"/>
                  </a:moveTo>
                  <a:lnTo>
                    <a:pt x="1639820" y="182879"/>
                  </a:lnTo>
                </a:path>
                <a:path w="331660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660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6604" h="649604">
                  <a:moveTo>
                    <a:pt x="1969004" y="182879"/>
                  </a:moveTo>
                  <a:lnTo>
                    <a:pt x="1975100" y="182879"/>
                  </a:lnTo>
                </a:path>
                <a:path w="331660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660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6604" h="649604">
                  <a:moveTo>
                    <a:pt x="2304284" y="182879"/>
                  </a:moveTo>
                  <a:lnTo>
                    <a:pt x="2310380" y="182879"/>
                  </a:lnTo>
                </a:path>
                <a:path w="331660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660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6604" h="649604">
                  <a:moveTo>
                    <a:pt x="2535932" y="182879"/>
                  </a:moveTo>
                  <a:lnTo>
                    <a:pt x="2560316" y="182879"/>
                  </a:lnTo>
                </a:path>
                <a:path w="3316604" h="649604">
                  <a:moveTo>
                    <a:pt x="2639564" y="182879"/>
                  </a:moveTo>
                  <a:lnTo>
                    <a:pt x="2645660" y="182879"/>
                  </a:lnTo>
                </a:path>
                <a:path w="331660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660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6604" h="649604">
                  <a:moveTo>
                    <a:pt x="2877308" y="182879"/>
                  </a:moveTo>
                  <a:lnTo>
                    <a:pt x="2907788" y="182879"/>
                  </a:lnTo>
                </a:path>
                <a:path w="3316604" h="649604">
                  <a:moveTo>
                    <a:pt x="2974844" y="182879"/>
                  </a:moveTo>
                  <a:lnTo>
                    <a:pt x="2980940" y="182879"/>
                  </a:lnTo>
                </a:path>
                <a:path w="331660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6604" h="649604">
                  <a:moveTo>
                    <a:pt x="3157724" y="182879"/>
                  </a:moveTo>
                  <a:lnTo>
                    <a:pt x="3182108" y="182879"/>
                  </a:lnTo>
                </a:path>
                <a:path w="3316604" h="649604">
                  <a:moveTo>
                    <a:pt x="3249164" y="182879"/>
                  </a:moveTo>
                  <a:lnTo>
                    <a:pt x="3273548" y="182879"/>
                  </a:lnTo>
                </a:path>
                <a:path w="3316604" h="649604">
                  <a:moveTo>
                    <a:pt x="3310124" y="182879"/>
                  </a:moveTo>
                  <a:lnTo>
                    <a:pt x="3316220" y="182879"/>
                  </a:lnTo>
                </a:path>
                <a:path w="331660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660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660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660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6604" h="649604">
                  <a:moveTo>
                    <a:pt x="371856" y="192024"/>
                  </a:moveTo>
                  <a:lnTo>
                    <a:pt x="390144" y="192024"/>
                  </a:lnTo>
                </a:path>
                <a:path w="331660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660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660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660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660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660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660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660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660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6604" h="649604">
                  <a:moveTo>
                    <a:pt x="1298444" y="192024"/>
                  </a:moveTo>
                  <a:lnTo>
                    <a:pt x="1304540" y="192024"/>
                  </a:lnTo>
                </a:path>
                <a:path w="331660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660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6604" h="649604">
                  <a:moveTo>
                    <a:pt x="1633724" y="192024"/>
                  </a:moveTo>
                  <a:lnTo>
                    <a:pt x="1639820" y="192024"/>
                  </a:lnTo>
                </a:path>
                <a:path w="331660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660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6604" h="649604">
                  <a:moveTo>
                    <a:pt x="1969004" y="192024"/>
                  </a:moveTo>
                  <a:lnTo>
                    <a:pt x="1975100" y="192024"/>
                  </a:lnTo>
                </a:path>
                <a:path w="331660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660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6604" h="649604">
                  <a:moveTo>
                    <a:pt x="2304284" y="192024"/>
                  </a:moveTo>
                  <a:lnTo>
                    <a:pt x="2310380" y="192024"/>
                  </a:lnTo>
                </a:path>
                <a:path w="331660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660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6604" h="649604">
                  <a:moveTo>
                    <a:pt x="2535932" y="192024"/>
                  </a:moveTo>
                  <a:lnTo>
                    <a:pt x="2560316" y="192024"/>
                  </a:lnTo>
                </a:path>
                <a:path w="3316604" h="649604">
                  <a:moveTo>
                    <a:pt x="2639564" y="192024"/>
                  </a:moveTo>
                  <a:lnTo>
                    <a:pt x="2645660" y="192024"/>
                  </a:lnTo>
                </a:path>
                <a:path w="331660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660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6604" h="649604">
                  <a:moveTo>
                    <a:pt x="2871212" y="192024"/>
                  </a:moveTo>
                  <a:lnTo>
                    <a:pt x="2901692" y="192024"/>
                  </a:lnTo>
                </a:path>
                <a:path w="3316604" h="649604">
                  <a:moveTo>
                    <a:pt x="2974844" y="192024"/>
                  </a:moveTo>
                  <a:lnTo>
                    <a:pt x="2980940" y="192024"/>
                  </a:lnTo>
                </a:path>
                <a:path w="331660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6604" h="649604">
                  <a:moveTo>
                    <a:pt x="3157724" y="192024"/>
                  </a:moveTo>
                  <a:lnTo>
                    <a:pt x="3182108" y="192024"/>
                  </a:lnTo>
                </a:path>
                <a:path w="3316604" h="649604">
                  <a:moveTo>
                    <a:pt x="3249164" y="192024"/>
                  </a:moveTo>
                  <a:lnTo>
                    <a:pt x="3273548" y="192024"/>
                  </a:lnTo>
                </a:path>
                <a:path w="3316604" h="649604">
                  <a:moveTo>
                    <a:pt x="3310124" y="192024"/>
                  </a:moveTo>
                  <a:lnTo>
                    <a:pt x="3316220" y="192024"/>
                  </a:lnTo>
                </a:path>
                <a:path w="331660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660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660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660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660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660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6604" h="649604">
                  <a:moveTo>
                    <a:pt x="371856" y="201167"/>
                  </a:moveTo>
                  <a:lnTo>
                    <a:pt x="390144" y="201167"/>
                  </a:lnTo>
                </a:path>
                <a:path w="331660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660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660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660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660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660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660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660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660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660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6604" h="649604">
                  <a:moveTo>
                    <a:pt x="1298444" y="201167"/>
                  </a:moveTo>
                  <a:lnTo>
                    <a:pt x="1304540" y="201167"/>
                  </a:lnTo>
                </a:path>
                <a:path w="331660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660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660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6604" h="649604">
                  <a:moveTo>
                    <a:pt x="1633724" y="201167"/>
                  </a:moveTo>
                  <a:lnTo>
                    <a:pt x="1639820" y="201167"/>
                  </a:lnTo>
                </a:path>
                <a:path w="331660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660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660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6604" h="649604">
                  <a:moveTo>
                    <a:pt x="1969004" y="201167"/>
                  </a:moveTo>
                  <a:lnTo>
                    <a:pt x="1975100" y="201167"/>
                  </a:lnTo>
                </a:path>
                <a:path w="331660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660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660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6604" h="649604">
                  <a:moveTo>
                    <a:pt x="2304284" y="201167"/>
                  </a:moveTo>
                  <a:lnTo>
                    <a:pt x="2310380" y="201167"/>
                  </a:lnTo>
                </a:path>
                <a:path w="331660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660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6604" h="649604">
                  <a:moveTo>
                    <a:pt x="2535932" y="201167"/>
                  </a:moveTo>
                  <a:lnTo>
                    <a:pt x="2560316" y="201167"/>
                  </a:lnTo>
                </a:path>
                <a:path w="3316604" h="649604">
                  <a:moveTo>
                    <a:pt x="2639564" y="201167"/>
                  </a:moveTo>
                  <a:lnTo>
                    <a:pt x="2645660" y="201167"/>
                  </a:lnTo>
                </a:path>
                <a:path w="331660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660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6604" h="649604">
                  <a:moveTo>
                    <a:pt x="2871212" y="201167"/>
                  </a:moveTo>
                  <a:lnTo>
                    <a:pt x="2895596" y="201167"/>
                  </a:lnTo>
                </a:path>
                <a:path w="3316604" h="649604">
                  <a:moveTo>
                    <a:pt x="2974844" y="201167"/>
                  </a:moveTo>
                  <a:lnTo>
                    <a:pt x="2980940" y="201167"/>
                  </a:lnTo>
                </a:path>
                <a:path w="331660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660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6604" h="649604">
                  <a:moveTo>
                    <a:pt x="3157724" y="201167"/>
                  </a:moveTo>
                  <a:lnTo>
                    <a:pt x="3182108" y="201167"/>
                  </a:lnTo>
                </a:path>
                <a:path w="3316604" h="649604">
                  <a:moveTo>
                    <a:pt x="3194300" y="201167"/>
                  </a:moveTo>
                  <a:lnTo>
                    <a:pt x="3218684" y="201167"/>
                  </a:lnTo>
                </a:path>
                <a:path w="3316604" h="649604">
                  <a:moveTo>
                    <a:pt x="3249164" y="201167"/>
                  </a:moveTo>
                  <a:lnTo>
                    <a:pt x="3273548" y="201167"/>
                  </a:lnTo>
                </a:path>
                <a:path w="331660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660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660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660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660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660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6604" h="649604">
                  <a:moveTo>
                    <a:pt x="371856" y="210312"/>
                  </a:moveTo>
                  <a:lnTo>
                    <a:pt x="390144" y="210312"/>
                  </a:lnTo>
                </a:path>
                <a:path w="331660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660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660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660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660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660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660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660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660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660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6604" h="649604">
                  <a:moveTo>
                    <a:pt x="1298444" y="210312"/>
                  </a:moveTo>
                  <a:lnTo>
                    <a:pt x="1304540" y="210312"/>
                  </a:lnTo>
                </a:path>
                <a:path w="331660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660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660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6604" h="649604">
                  <a:moveTo>
                    <a:pt x="1633724" y="210312"/>
                  </a:moveTo>
                  <a:lnTo>
                    <a:pt x="1639820" y="210312"/>
                  </a:lnTo>
                </a:path>
                <a:path w="331660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660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660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6604" h="649604">
                  <a:moveTo>
                    <a:pt x="1969004" y="210312"/>
                  </a:moveTo>
                  <a:lnTo>
                    <a:pt x="1975100" y="210312"/>
                  </a:lnTo>
                </a:path>
                <a:path w="331660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660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660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6604" h="649604">
                  <a:moveTo>
                    <a:pt x="2304284" y="210312"/>
                  </a:moveTo>
                  <a:lnTo>
                    <a:pt x="2310380" y="210312"/>
                  </a:lnTo>
                </a:path>
                <a:path w="331660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660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6604" h="649604">
                  <a:moveTo>
                    <a:pt x="2529836" y="210312"/>
                  </a:moveTo>
                  <a:lnTo>
                    <a:pt x="2554220" y="210312"/>
                  </a:lnTo>
                </a:path>
                <a:path w="3316604" h="649604">
                  <a:moveTo>
                    <a:pt x="2639564" y="210312"/>
                  </a:moveTo>
                  <a:lnTo>
                    <a:pt x="2645660" y="210312"/>
                  </a:lnTo>
                </a:path>
                <a:path w="331660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660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6604" h="649604">
                  <a:moveTo>
                    <a:pt x="2865116" y="210312"/>
                  </a:moveTo>
                  <a:lnTo>
                    <a:pt x="2889500" y="210312"/>
                  </a:lnTo>
                </a:path>
                <a:path w="3316604" h="649604">
                  <a:moveTo>
                    <a:pt x="2974844" y="210312"/>
                  </a:moveTo>
                  <a:lnTo>
                    <a:pt x="2980940" y="210312"/>
                  </a:lnTo>
                </a:path>
                <a:path w="331660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660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6604" h="649604">
                  <a:moveTo>
                    <a:pt x="3151628" y="210312"/>
                  </a:moveTo>
                  <a:lnTo>
                    <a:pt x="3176012" y="210312"/>
                  </a:lnTo>
                </a:path>
                <a:path w="3316604" h="649604">
                  <a:moveTo>
                    <a:pt x="3194300" y="210312"/>
                  </a:moveTo>
                  <a:lnTo>
                    <a:pt x="3224780" y="210312"/>
                  </a:lnTo>
                </a:path>
                <a:path w="3316604" h="649604">
                  <a:moveTo>
                    <a:pt x="3243068" y="210312"/>
                  </a:moveTo>
                  <a:lnTo>
                    <a:pt x="3267452" y="210312"/>
                  </a:lnTo>
                </a:path>
                <a:path w="3316604" h="649604">
                  <a:moveTo>
                    <a:pt x="3310124" y="210312"/>
                  </a:moveTo>
                  <a:lnTo>
                    <a:pt x="3316220" y="210312"/>
                  </a:lnTo>
                </a:path>
                <a:path w="331660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660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660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660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6604" h="649604">
                  <a:moveTo>
                    <a:pt x="371856" y="219455"/>
                  </a:moveTo>
                  <a:lnTo>
                    <a:pt x="390144" y="219455"/>
                  </a:lnTo>
                </a:path>
                <a:path w="331660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660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660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660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660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660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660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660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6604" h="649604">
                  <a:moveTo>
                    <a:pt x="1298444" y="219455"/>
                  </a:moveTo>
                  <a:lnTo>
                    <a:pt x="1304540" y="219455"/>
                  </a:lnTo>
                </a:path>
                <a:path w="331660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660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6604" h="649604">
                  <a:moveTo>
                    <a:pt x="1633724" y="219455"/>
                  </a:moveTo>
                  <a:lnTo>
                    <a:pt x="1639820" y="219455"/>
                  </a:lnTo>
                </a:path>
                <a:path w="331660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660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6604" h="649604">
                  <a:moveTo>
                    <a:pt x="1969004" y="219455"/>
                  </a:moveTo>
                  <a:lnTo>
                    <a:pt x="1975100" y="219455"/>
                  </a:lnTo>
                </a:path>
                <a:path w="331660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660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6604" h="649604">
                  <a:moveTo>
                    <a:pt x="2304284" y="219455"/>
                  </a:moveTo>
                  <a:lnTo>
                    <a:pt x="2310380" y="219455"/>
                  </a:lnTo>
                </a:path>
                <a:path w="331660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6604" h="649604">
                  <a:moveTo>
                    <a:pt x="2493260" y="219455"/>
                  </a:moveTo>
                  <a:lnTo>
                    <a:pt x="2554220" y="219455"/>
                  </a:lnTo>
                </a:path>
                <a:path w="3316604" h="649604">
                  <a:moveTo>
                    <a:pt x="2639564" y="219455"/>
                  </a:moveTo>
                  <a:lnTo>
                    <a:pt x="2645660" y="219455"/>
                  </a:lnTo>
                </a:path>
                <a:path w="331660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660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6604" h="649604">
                  <a:moveTo>
                    <a:pt x="2865116" y="219455"/>
                  </a:moveTo>
                  <a:lnTo>
                    <a:pt x="2938268" y="219455"/>
                  </a:lnTo>
                </a:path>
                <a:path w="3316604" h="649604">
                  <a:moveTo>
                    <a:pt x="2974844" y="219455"/>
                  </a:moveTo>
                  <a:lnTo>
                    <a:pt x="2980940" y="219455"/>
                  </a:lnTo>
                </a:path>
                <a:path w="331660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6604" h="649604">
                  <a:moveTo>
                    <a:pt x="3108956" y="219455"/>
                  </a:moveTo>
                  <a:lnTo>
                    <a:pt x="3169916" y="219455"/>
                  </a:lnTo>
                </a:path>
                <a:path w="3316604" h="649604">
                  <a:moveTo>
                    <a:pt x="3200396" y="219455"/>
                  </a:moveTo>
                  <a:lnTo>
                    <a:pt x="3261356" y="219455"/>
                  </a:lnTo>
                </a:path>
                <a:path w="3316604" h="649604">
                  <a:moveTo>
                    <a:pt x="3310124" y="219455"/>
                  </a:moveTo>
                  <a:lnTo>
                    <a:pt x="3316220" y="219455"/>
                  </a:lnTo>
                </a:path>
                <a:path w="3316604" h="649604">
                  <a:moveTo>
                    <a:pt x="0" y="228600"/>
                  </a:moveTo>
                  <a:lnTo>
                    <a:pt x="73152" y="228600"/>
                  </a:lnTo>
                </a:path>
                <a:path w="331660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660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660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6604" h="649604">
                  <a:moveTo>
                    <a:pt x="371856" y="228600"/>
                  </a:moveTo>
                  <a:lnTo>
                    <a:pt x="390144" y="228600"/>
                  </a:lnTo>
                </a:path>
                <a:path w="331660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660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660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660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660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660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660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660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6604" h="649604">
                  <a:moveTo>
                    <a:pt x="1298444" y="228600"/>
                  </a:moveTo>
                  <a:lnTo>
                    <a:pt x="1304540" y="228600"/>
                  </a:lnTo>
                </a:path>
                <a:path w="331660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660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6604" h="649604">
                  <a:moveTo>
                    <a:pt x="1633724" y="228600"/>
                  </a:moveTo>
                  <a:lnTo>
                    <a:pt x="1639820" y="228600"/>
                  </a:lnTo>
                </a:path>
                <a:path w="331660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660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6604" h="649604">
                  <a:moveTo>
                    <a:pt x="1969004" y="228600"/>
                  </a:moveTo>
                  <a:lnTo>
                    <a:pt x="1975100" y="228600"/>
                  </a:lnTo>
                </a:path>
                <a:path w="331660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660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6604" h="649604">
                  <a:moveTo>
                    <a:pt x="2304284" y="228600"/>
                  </a:moveTo>
                  <a:lnTo>
                    <a:pt x="2310380" y="228600"/>
                  </a:lnTo>
                </a:path>
                <a:path w="331660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6604" h="649604">
                  <a:moveTo>
                    <a:pt x="2499356" y="228600"/>
                  </a:moveTo>
                  <a:lnTo>
                    <a:pt x="2548124" y="228600"/>
                  </a:lnTo>
                </a:path>
                <a:path w="3316604" h="649604">
                  <a:moveTo>
                    <a:pt x="2639564" y="228600"/>
                  </a:moveTo>
                  <a:lnTo>
                    <a:pt x="2645660" y="228600"/>
                  </a:lnTo>
                </a:path>
                <a:path w="331660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660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6604" h="649604">
                  <a:moveTo>
                    <a:pt x="2859020" y="228600"/>
                  </a:moveTo>
                  <a:lnTo>
                    <a:pt x="2938268" y="228600"/>
                  </a:lnTo>
                </a:path>
                <a:path w="3316604" h="649604">
                  <a:moveTo>
                    <a:pt x="2974844" y="228600"/>
                  </a:moveTo>
                  <a:lnTo>
                    <a:pt x="2980940" y="228600"/>
                  </a:lnTo>
                </a:path>
                <a:path w="331660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6604" h="649604">
                  <a:moveTo>
                    <a:pt x="3115052" y="228600"/>
                  </a:moveTo>
                  <a:lnTo>
                    <a:pt x="3169916" y="228600"/>
                  </a:lnTo>
                </a:path>
                <a:path w="3316604" h="649604">
                  <a:moveTo>
                    <a:pt x="3206492" y="228600"/>
                  </a:moveTo>
                  <a:lnTo>
                    <a:pt x="3261356" y="228600"/>
                  </a:lnTo>
                </a:path>
                <a:path w="3316604" h="649604">
                  <a:moveTo>
                    <a:pt x="3310124" y="228600"/>
                  </a:moveTo>
                  <a:lnTo>
                    <a:pt x="3316220" y="228600"/>
                  </a:lnTo>
                </a:path>
                <a:path w="331660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660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660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6604" h="649604">
                  <a:moveTo>
                    <a:pt x="1298444" y="237743"/>
                  </a:moveTo>
                  <a:lnTo>
                    <a:pt x="1304540" y="237743"/>
                  </a:lnTo>
                </a:path>
                <a:path w="3316604" h="649604">
                  <a:moveTo>
                    <a:pt x="1633724" y="237743"/>
                  </a:moveTo>
                  <a:lnTo>
                    <a:pt x="1639820" y="237743"/>
                  </a:lnTo>
                </a:path>
                <a:path w="3316604" h="649604">
                  <a:moveTo>
                    <a:pt x="1969004" y="237743"/>
                  </a:moveTo>
                  <a:lnTo>
                    <a:pt x="1975100" y="237743"/>
                  </a:lnTo>
                </a:path>
                <a:path w="3316604" h="649604">
                  <a:moveTo>
                    <a:pt x="2304284" y="237743"/>
                  </a:moveTo>
                  <a:lnTo>
                    <a:pt x="2310380" y="237743"/>
                  </a:lnTo>
                </a:path>
                <a:path w="3316604" h="649604">
                  <a:moveTo>
                    <a:pt x="2639564" y="237743"/>
                  </a:moveTo>
                  <a:lnTo>
                    <a:pt x="2645660" y="237743"/>
                  </a:lnTo>
                </a:path>
                <a:path w="3316604" h="649604">
                  <a:moveTo>
                    <a:pt x="2974844" y="237743"/>
                  </a:moveTo>
                  <a:lnTo>
                    <a:pt x="2980940" y="237743"/>
                  </a:lnTo>
                </a:path>
                <a:path w="3316604" h="649604">
                  <a:moveTo>
                    <a:pt x="3310124" y="237743"/>
                  </a:moveTo>
                  <a:lnTo>
                    <a:pt x="3316220" y="237743"/>
                  </a:lnTo>
                </a:path>
                <a:path w="331660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660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660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6604" h="649604">
                  <a:moveTo>
                    <a:pt x="1298444" y="246887"/>
                  </a:moveTo>
                  <a:lnTo>
                    <a:pt x="1304540" y="246887"/>
                  </a:lnTo>
                </a:path>
                <a:path w="3316604" h="649604">
                  <a:moveTo>
                    <a:pt x="1633724" y="246887"/>
                  </a:moveTo>
                  <a:lnTo>
                    <a:pt x="1639820" y="246887"/>
                  </a:lnTo>
                </a:path>
                <a:path w="3316604" h="649604">
                  <a:moveTo>
                    <a:pt x="1969004" y="246887"/>
                  </a:moveTo>
                  <a:lnTo>
                    <a:pt x="1975100" y="246887"/>
                  </a:lnTo>
                </a:path>
                <a:path w="3316604" h="649604">
                  <a:moveTo>
                    <a:pt x="2304284" y="246887"/>
                  </a:moveTo>
                  <a:lnTo>
                    <a:pt x="2310380" y="246887"/>
                  </a:lnTo>
                </a:path>
                <a:path w="3316604" h="649604">
                  <a:moveTo>
                    <a:pt x="2639564" y="246887"/>
                  </a:moveTo>
                  <a:lnTo>
                    <a:pt x="2645660" y="246887"/>
                  </a:lnTo>
                </a:path>
                <a:path w="3316604" h="649604">
                  <a:moveTo>
                    <a:pt x="2974844" y="246887"/>
                  </a:moveTo>
                  <a:lnTo>
                    <a:pt x="2980940" y="246887"/>
                  </a:lnTo>
                </a:path>
                <a:path w="3316604" h="649604">
                  <a:moveTo>
                    <a:pt x="3310124" y="246887"/>
                  </a:moveTo>
                  <a:lnTo>
                    <a:pt x="3316220" y="246887"/>
                  </a:lnTo>
                </a:path>
                <a:path w="331660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660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660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6604" h="649604">
                  <a:moveTo>
                    <a:pt x="1298444" y="256031"/>
                  </a:moveTo>
                  <a:lnTo>
                    <a:pt x="1304540" y="256031"/>
                  </a:lnTo>
                </a:path>
                <a:path w="3316604" h="649604">
                  <a:moveTo>
                    <a:pt x="1633724" y="256031"/>
                  </a:moveTo>
                  <a:lnTo>
                    <a:pt x="1639820" y="256031"/>
                  </a:lnTo>
                </a:path>
                <a:path w="3316604" h="649604">
                  <a:moveTo>
                    <a:pt x="1969004" y="256031"/>
                  </a:moveTo>
                  <a:lnTo>
                    <a:pt x="1975100" y="256031"/>
                  </a:lnTo>
                </a:path>
                <a:path w="3316604" h="649604">
                  <a:moveTo>
                    <a:pt x="2304284" y="256031"/>
                  </a:moveTo>
                  <a:lnTo>
                    <a:pt x="2310380" y="256031"/>
                  </a:lnTo>
                </a:path>
                <a:path w="3316604" h="649604">
                  <a:moveTo>
                    <a:pt x="2639564" y="256031"/>
                  </a:moveTo>
                  <a:lnTo>
                    <a:pt x="2645660" y="256031"/>
                  </a:lnTo>
                </a:path>
                <a:path w="3316604" h="649604">
                  <a:moveTo>
                    <a:pt x="2974844" y="256031"/>
                  </a:moveTo>
                  <a:lnTo>
                    <a:pt x="2980940" y="256031"/>
                  </a:lnTo>
                </a:path>
                <a:path w="3316604" h="649604">
                  <a:moveTo>
                    <a:pt x="3310124" y="256031"/>
                  </a:moveTo>
                  <a:lnTo>
                    <a:pt x="3316220" y="256031"/>
                  </a:lnTo>
                </a:path>
                <a:path w="331660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660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660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6604" h="649604">
                  <a:moveTo>
                    <a:pt x="1298444" y="265175"/>
                  </a:moveTo>
                  <a:lnTo>
                    <a:pt x="1304540" y="265175"/>
                  </a:lnTo>
                </a:path>
                <a:path w="3316604" h="649604">
                  <a:moveTo>
                    <a:pt x="1633724" y="265175"/>
                  </a:moveTo>
                  <a:lnTo>
                    <a:pt x="1639820" y="265175"/>
                  </a:lnTo>
                </a:path>
                <a:path w="3316604" h="649604">
                  <a:moveTo>
                    <a:pt x="1969004" y="265175"/>
                  </a:moveTo>
                  <a:lnTo>
                    <a:pt x="1975100" y="265175"/>
                  </a:lnTo>
                </a:path>
                <a:path w="3316604" h="649604">
                  <a:moveTo>
                    <a:pt x="2304284" y="265175"/>
                  </a:moveTo>
                  <a:lnTo>
                    <a:pt x="2310380" y="265175"/>
                  </a:lnTo>
                </a:path>
                <a:path w="3316604" h="649604">
                  <a:moveTo>
                    <a:pt x="2639564" y="265175"/>
                  </a:moveTo>
                  <a:lnTo>
                    <a:pt x="2645660" y="265175"/>
                  </a:lnTo>
                </a:path>
                <a:path w="3316604" h="649604">
                  <a:moveTo>
                    <a:pt x="2974844" y="265175"/>
                  </a:moveTo>
                  <a:lnTo>
                    <a:pt x="2980940" y="265175"/>
                  </a:lnTo>
                </a:path>
                <a:path w="331660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660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660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6604" h="649604">
                  <a:moveTo>
                    <a:pt x="1298444" y="274320"/>
                  </a:moveTo>
                  <a:lnTo>
                    <a:pt x="1304540" y="274320"/>
                  </a:lnTo>
                </a:path>
                <a:path w="3316604" h="649604">
                  <a:moveTo>
                    <a:pt x="1633724" y="274320"/>
                  </a:moveTo>
                  <a:lnTo>
                    <a:pt x="1639820" y="274320"/>
                  </a:lnTo>
                </a:path>
                <a:path w="3316604" h="649604">
                  <a:moveTo>
                    <a:pt x="1969004" y="274320"/>
                  </a:moveTo>
                  <a:lnTo>
                    <a:pt x="1975100" y="274320"/>
                  </a:lnTo>
                </a:path>
                <a:path w="3316604" h="649604">
                  <a:moveTo>
                    <a:pt x="2304284" y="274320"/>
                  </a:moveTo>
                  <a:lnTo>
                    <a:pt x="2310380" y="274320"/>
                  </a:lnTo>
                </a:path>
                <a:path w="3316604" h="649604">
                  <a:moveTo>
                    <a:pt x="2639564" y="274320"/>
                  </a:moveTo>
                  <a:lnTo>
                    <a:pt x="2645660" y="274320"/>
                  </a:lnTo>
                </a:path>
                <a:path w="3316604" h="649604">
                  <a:moveTo>
                    <a:pt x="2974844" y="274320"/>
                  </a:moveTo>
                  <a:lnTo>
                    <a:pt x="2980940" y="274320"/>
                  </a:lnTo>
                </a:path>
                <a:path w="3316604" h="649604">
                  <a:moveTo>
                    <a:pt x="3310124" y="274320"/>
                  </a:moveTo>
                  <a:lnTo>
                    <a:pt x="3316220" y="274320"/>
                  </a:lnTo>
                </a:path>
                <a:path w="331660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660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660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6604" h="649604">
                  <a:moveTo>
                    <a:pt x="1298444" y="283463"/>
                  </a:moveTo>
                  <a:lnTo>
                    <a:pt x="1304540" y="283463"/>
                  </a:lnTo>
                </a:path>
                <a:path w="3316604" h="649604">
                  <a:moveTo>
                    <a:pt x="1633724" y="283463"/>
                  </a:moveTo>
                  <a:lnTo>
                    <a:pt x="1639820" y="283463"/>
                  </a:lnTo>
                </a:path>
                <a:path w="3316604" h="649604">
                  <a:moveTo>
                    <a:pt x="1969004" y="283463"/>
                  </a:moveTo>
                  <a:lnTo>
                    <a:pt x="1975100" y="283463"/>
                  </a:lnTo>
                </a:path>
                <a:path w="3316604" h="649604">
                  <a:moveTo>
                    <a:pt x="2304284" y="283463"/>
                  </a:moveTo>
                  <a:lnTo>
                    <a:pt x="2310380" y="283463"/>
                  </a:lnTo>
                </a:path>
                <a:path w="3316604" h="649604">
                  <a:moveTo>
                    <a:pt x="2639564" y="283463"/>
                  </a:moveTo>
                  <a:lnTo>
                    <a:pt x="2645660" y="283463"/>
                  </a:lnTo>
                </a:path>
                <a:path w="3316604" h="649604">
                  <a:moveTo>
                    <a:pt x="2974844" y="283463"/>
                  </a:moveTo>
                  <a:lnTo>
                    <a:pt x="2980940" y="283463"/>
                  </a:lnTo>
                </a:path>
                <a:path w="3316604" h="649604">
                  <a:moveTo>
                    <a:pt x="3310124" y="283463"/>
                  </a:moveTo>
                  <a:lnTo>
                    <a:pt x="3316220" y="283463"/>
                  </a:lnTo>
                </a:path>
                <a:path w="331660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660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660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6604" h="649604">
                  <a:moveTo>
                    <a:pt x="1298444" y="292608"/>
                  </a:moveTo>
                  <a:lnTo>
                    <a:pt x="1304540" y="292608"/>
                  </a:lnTo>
                </a:path>
                <a:path w="3316604" h="649604">
                  <a:moveTo>
                    <a:pt x="1633724" y="292608"/>
                  </a:moveTo>
                  <a:lnTo>
                    <a:pt x="1639820" y="292608"/>
                  </a:lnTo>
                </a:path>
                <a:path w="3316604" h="649604">
                  <a:moveTo>
                    <a:pt x="1969004" y="292608"/>
                  </a:moveTo>
                  <a:lnTo>
                    <a:pt x="1975100" y="292608"/>
                  </a:lnTo>
                </a:path>
                <a:path w="3316604" h="649604">
                  <a:moveTo>
                    <a:pt x="2304284" y="292608"/>
                  </a:moveTo>
                  <a:lnTo>
                    <a:pt x="2310380" y="292608"/>
                  </a:lnTo>
                </a:path>
                <a:path w="3316604" h="649604">
                  <a:moveTo>
                    <a:pt x="2639564" y="292608"/>
                  </a:moveTo>
                  <a:lnTo>
                    <a:pt x="2645660" y="292608"/>
                  </a:lnTo>
                </a:path>
                <a:path w="3316604" h="649604">
                  <a:moveTo>
                    <a:pt x="2974844" y="292608"/>
                  </a:moveTo>
                  <a:lnTo>
                    <a:pt x="2980940" y="292608"/>
                  </a:lnTo>
                </a:path>
                <a:path w="3316604" h="649604">
                  <a:moveTo>
                    <a:pt x="3310124" y="292608"/>
                  </a:moveTo>
                  <a:lnTo>
                    <a:pt x="3316220" y="292608"/>
                  </a:lnTo>
                </a:path>
                <a:path w="331660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660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660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6604" h="649604">
                  <a:moveTo>
                    <a:pt x="1298444" y="301751"/>
                  </a:moveTo>
                  <a:lnTo>
                    <a:pt x="1304540" y="301751"/>
                  </a:lnTo>
                </a:path>
                <a:path w="3316604" h="649604">
                  <a:moveTo>
                    <a:pt x="1633724" y="301751"/>
                  </a:moveTo>
                  <a:lnTo>
                    <a:pt x="1639820" y="301751"/>
                  </a:lnTo>
                </a:path>
                <a:path w="3316604" h="649604">
                  <a:moveTo>
                    <a:pt x="1969004" y="301751"/>
                  </a:moveTo>
                  <a:lnTo>
                    <a:pt x="1975100" y="301751"/>
                  </a:lnTo>
                </a:path>
                <a:path w="3316604" h="649604">
                  <a:moveTo>
                    <a:pt x="2304284" y="301751"/>
                  </a:moveTo>
                  <a:lnTo>
                    <a:pt x="2310380" y="301751"/>
                  </a:lnTo>
                </a:path>
                <a:path w="3316604" h="649604">
                  <a:moveTo>
                    <a:pt x="2639564" y="301751"/>
                  </a:moveTo>
                  <a:lnTo>
                    <a:pt x="2645660" y="301751"/>
                  </a:lnTo>
                </a:path>
                <a:path w="3316604" h="649604">
                  <a:moveTo>
                    <a:pt x="2974844" y="301751"/>
                  </a:moveTo>
                  <a:lnTo>
                    <a:pt x="2980940" y="301751"/>
                  </a:lnTo>
                </a:path>
                <a:path w="331660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660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660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6604" h="649604">
                  <a:moveTo>
                    <a:pt x="1298444" y="310896"/>
                  </a:moveTo>
                  <a:lnTo>
                    <a:pt x="1304540" y="310896"/>
                  </a:lnTo>
                </a:path>
                <a:path w="3316604" h="649604">
                  <a:moveTo>
                    <a:pt x="1633724" y="310896"/>
                  </a:moveTo>
                  <a:lnTo>
                    <a:pt x="1639820" y="310896"/>
                  </a:lnTo>
                </a:path>
                <a:path w="3316604" h="649604">
                  <a:moveTo>
                    <a:pt x="1969004" y="310896"/>
                  </a:moveTo>
                  <a:lnTo>
                    <a:pt x="1975100" y="310896"/>
                  </a:lnTo>
                </a:path>
                <a:path w="3316604" h="649604">
                  <a:moveTo>
                    <a:pt x="2304284" y="310896"/>
                  </a:moveTo>
                  <a:lnTo>
                    <a:pt x="2310380" y="310896"/>
                  </a:lnTo>
                </a:path>
                <a:path w="3316604" h="649604">
                  <a:moveTo>
                    <a:pt x="2639564" y="310896"/>
                  </a:moveTo>
                  <a:lnTo>
                    <a:pt x="2645660" y="310896"/>
                  </a:lnTo>
                </a:path>
                <a:path w="3316604" h="649604">
                  <a:moveTo>
                    <a:pt x="2974844" y="310896"/>
                  </a:moveTo>
                  <a:lnTo>
                    <a:pt x="2980940" y="310896"/>
                  </a:lnTo>
                </a:path>
                <a:path w="3316604" h="649604">
                  <a:moveTo>
                    <a:pt x="3310124" y="310896"/>
                  </a:moveTo>
                  <a:lnTo>
                    <a:pt x="3316220" y="310896"/>
                  </a:lnTo>
                </a:path>
                <a:path w="331660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660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660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6604" h="649604">
                  <a:moveTo>
                    <a:pt x="1298444" y="320039"/>
                  </a:moveTo>
                  <a:lnTo>
                    <a:pt x="1304540" y="320039"/>
                  </a:lnTo>
                </a:path>
                <a:path w="3316604" h="649604">
                  <a:moveTo>
                    <a:pt x="1633724" y="320039"/>
                  </a:moveTo>
                  <a:lnTo>
                    <a:pt x="1639820" y="320039"/>
                  </a:lnTo>
                </a:path>
                <a:path w="3316604" h="649604">
                  <a:moveTo>
                    <a:pt x="1969004" y="320039"/>
                  </a:moveTo>
                  <a:lnTo>
                    <a:pt x="1975100" y="320039"/>
                  </a:lnTo>
                </a:path>
                <a:path w="3316604" h="649604">
                  <a:moveTo>
                    <a:pt x="2304284" y="320039"/>
                  </a:moveTo>
                  <a:lnTo>
                    <a:pt x="2310380" y="320039"/>
                  </a:lnTo>
                </a:path>
                <a:path w="3316604" h="649604">
                  <a:moveTo>
                    <a:pt x="2639564" y="320039"/>
                  </a:moveTo>
                  <a:lnTo>
                    <a:pt x="2645660" y="320039"/>
                  </a:lnTo>
                </a:path>
                <a:path w="3316604" h="649604">
                  <a:moveTo>
                    <a:pt x="2974844" y="320039"/>
                  </a:moveTo>
                  <a:lnTo>
                    <a:pt x="2980940" y="320039"/>
                  </a:lnTo>
                </a:path>
                <a:path w="3316604" h="649604">
                  <a:moveTo>
                    <a:pt x="3310124" y="320039"/>
                  </a:moveTo>
                  <a:lnTo>
                    <a:pt x="3316220" y="320039"/>
                  </a:lnTo>
                </a:path>
                <a:path w="331660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660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660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6604" h="649604">
                  <a:moveTo>
                    <a:pt x="1298444" y="329184"/>
                  </a:moveTo>
                  <a:lnTo>
                    <a:pt x="1304540" y="329184"/>
                  </a:lnTo>
                </a:path>
                <a:path w="3316604" h="649604">
                  <a:moveTo>
                    <a:pt x="1633724" y="329184"/>
                  </a:moveTo>
                  <a:lnTo>
                    <a:pt x="1639820" y="329184"/>
                  </a:lnTo>
                </a:path>
                <a:path w="3316604" h="649604">
                  <a:moveTo>
                    <a:pt x="1969004" y="329184"/>
                  </a:moveTo>
                  <a:lnTo>
                    <a:pt x="1975100" y="329184"/>
                  </a:lnTo>
                </a:path>
                <a:path w="3316604" h="649604">
                  <a:moveTo>
                    <a:pt x="2304284" y="329184"/>
                  </a:moveTo>
                  <a:lnTo>
                    <a:pt x="2310380" y="329184"/>
                  </a:lnTo>
                </a:path>
                <a:path w="3316604" h="649604">
                  <a:moveTo>
                    <a:pt x="2639564" y="329184"/>
                  </a:moveTo>
                  <a:lnTo>
                    <a:pt x="2645660" y="329184"/>
                  </a:lnTo>
                </a:path>
                <a:path w="3316604" h="649604">
                  <a:moveTo>
                    <a:pt x="2974844" y="329184"/>
                  </a:moveTo>
                  <a:lnTo>
                    <a:pt x="2980940" y="329184"/>
                  </a:lnTo>
                </a:path>
                <a:path w="331660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660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660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6604" h="649604">
                  <a:moveTo>
                    <a:pt x="1298444" y="338327"/>
                  </a:moveTo>
                  <a:lnTo>
                    <a:pt x="1304540" y="338327"/>
                  </a:lnTo>
                </a:path>
                <a:path w="3316604" h="649604">
                  <a:moveTo>
                    <a:pt x="1633724" y="338327"/>
                  </a:moveTo>
                  <a:lnTo>
                    <a:pt x="1639820" y="338327"/>
                  </a:lnTo>
                </a:path>
                <a:path w="3316604" h="649604">
                  <a:moveTo>
                    <a:pt x="1969004" y="338327"/>
                  </a:moveTo>
                  <a:lnTo>
                    <a:pt x="1975100" y="338327"/>
                  </a:lnTo>
                </a:path>
                <a:path w="3316604" h="649604">
                  <a:moveTo>
                    <a:pt x="2304284" y="338327"/>
                  </a:moveTo>
                  <a:lnTo>
                    <a:pt x="2310380" y="338327"/>
                  </a:lnTo>
                </a:path>
                <a:path w="3316604" h="649604">
                  <a:moveTo>
                    <a:pt x="2639564" y="338327"/>
                  </a:moveTo>
                  <a:lnTo>
                    <a:pt x="2645660" y="338327"/>
                  </a:lnTo>
                </a:path>
                <a:path w="3316604" h="649604">
                  <a:moveTo>
                    <a:pt x="2974844" y="338327"/>
                  </a:moveTo>
                  <a:lnTo>
                    <a:pt x="2980940" y="338327"/>
                  </a:lnTo>
                </a:path>
                <a:path w="3316604" h="649604">
                  <a:moveTo>
                    <a:pt x="3310124" y="338327"/>
                  </a:moveTo>
                  <a:lnTo>
                    <a:pt x="3316220" y="338327"/>
                  </a:lnTo>
                </a:path>
                <a:path w="331660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660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660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6604" h="649604">
                  <a:moveTo>
                    <a:pt x="1298444" y="347472"/>
                  </a:moveTo>
                  <a:lnTo>
                    <a:pt x="1304540" y="347472"/>
                  </a:lnTo>
                </a:path>
                <a:path w="3316604" h="649604">
                  <a:moveTo>
                    <a:pt x="1633724" y="347472"/>
                  </a:moveTo>
                  <a:lnTo>
                    <a:pt x="1639820" y="347472"/>
                  </a:lnTo>
                </a:path>
                <a:path w="3316604" h="649604">
                  <a:moveTo>
                    <a:pt x="1969004" y="347472"/>
                  </a:moveTo>
                  <a:lnTo>
                    <a:pt x="1975100" y="347472"/>
                  </a:lnTo>
                </a:path>
                <a:path w="3316604" h="649604">
                  <a:moveTo>
                    <a:pt x="2304284" y="347472"/>
                  </a:moveTo>
                  <a:lnTo>
                    <a:pt x="2310380" y="347472"/>
                  </a:lnTo>
                </a:path>
                <a:path w="3316604" h="649604">
                  <a:moveTo>
                    <a:pt x="2639564" y="347472"/>
                  </a:moveTo>
                  <a:lnTo>
                    <a:pt x="2645660" y="347472"/>
                  </a:lnTo>
                </a:path>
                <a:path w="3316604" h="649604">
                  <a:moveTo>
                    <a:pt x="2974844" y="347472"/>
                  </a:moveTo>
                  <a:lnTo>
                    <a:pt x="2980940" y="347472"/>
                  </a:lnTo>
                </a:path>
                <a:path w="3316604" h="649604">
                  <a:moveTo>
                    <a:pt x="3310124" y="347472"/>
                  </a:moveTo>
                  <a:lnTo>
                    <a:pt x="3316220" y="347472"/>
                  </a:lnTo>
                </a:path>
                <a:path w="331660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660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660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6604" h="649604">
                  <a:moveTo>
                    <a:pt x="1298444" y="356615"/>
                  </a:moveTo>
                  <a:lnTo>
                    <a:pt x="1304540" y="356615"/>
                  </a:lnTo>
                </a:path>
                <a:path w="3316604" h="649604">
                  <a:moveTo>
                    <a:pt x="1633724" y="356615"/>
                  </a:moveTo>
                  <a:lnTo>
                    <a:pt x="1639820" y="356615"/>
                  </a:lnTo>
                </a:path>
                <a:path w="3316604" h="649604">
                  <a:moveTo>
                    <a:pt x="1969004" y="356615"/>
                  </a:moveTo>
                  <a:lnTo>
                    <a:pt x="1975100" y="356615"/>
                  </a:lnTo>
                </a:path>
                <a:path w="3316604" h="649604">
                  <a:moveTo>
                    <a:pt x="2304284" y="356615"/>
                  </a:moveTo>
                  <a:lnTo>
                    <a:pt x="2310380" y="356615"/>
                  </a:lnTo>
                </a:path>
                <a:path w="3316604" h="649604">
                  <a:moveTo>
                    <a:pt x="2639564" y="356615"/>
                  </a:moveTo>
                  <a:lnTo>
                    <a:pt x="2645660" y="356615"/>
                  </a:lnTo>
                </a:path>
                <a:path w="3316604" h="649604">
                  <a:moveTo>
                    <a:pt x="2974844" y="356615"/>
                  </a:moveTo>
                  <a:lnTo>
                    <a:pt x="2980940" y="356615"/>
                  </a:lnTo>
                </a:path>
                <a:path w="3316604" h="649604">
                  <a:moveTo>
                    <a:pt x="3310124" y="356615"/>
                  </a:moveTo>
                  <a:lnTo>
                    <a:pt x="3316220" y="356615"/>
                  </a:lnTo>
                </a:path>
                <a:path w="331660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660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660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6604" h="649604">
                  <a:moveTo>
                    <a:pt x="1298444" y="365760"/>
                  </a:moveTo>
                  <a:lnTo>
                    <a:pt x="1304540" y="365760"/>
                  </a:lnTo>
                </a:path>
                <a:path w="3316604" h="649604">
                  <a:moveTo>
                    <a:pt x="1633724" y="365760"/>
                  </a:moveTo>
                  <a:lnTo>
                    <a:pt x="1639820" y="365760"/>
                  </a:lnTo>
                </a:path>
                <a:path w="3316604" h="649604">
                  <a:moveTo>
                    <a:pt x="1969004" y="365760"/>
                  </a:moveTo>
                  <a:lnTo>
                    <a:pt x="1975100" y="365760"/>
                  </a:lnTo>
                </a:path>
                <a:path w="3316604" h="649604">
                  <a:moveTo>
                    <a:pt x="2304284" y="365760"/>
                  </a:moveTo>
                  <a:lnTo>
                    <a:pt x="2310380" y="365760"/>
                  </a:lnTo>
                </a:path>
                <a:path w="3316604" h="649604">
                  <a:moveTo>
                    <a:pt x="2639564" y="365760"/>
                  </a:moveTo>
                  <a:lnTo>
                    <a:pt x="2645660" y="365760"/>
                  </a:lnTo>
                </a:path>
                <a:path w="3316604" h="649604">
                  <a:moveTo>
                    <a:pt x="2974844" y="365760"/>
                  </a:moveTo>
                  <a:lnTo>
                    <a:pt x="2980940" y="365760"/>
                  </a:lnTo>
                </a:path>
                <a:path w="331660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660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660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6604" h="649604">
                  <a:moveTo>
                    <a:pt x="1298444" y="374903"/>
                  </a:moveTo>
                  <a:lnTo>
                    <a:pt x="1304540" y="374903"/>
                  </a:lnTo>
                </a:path>
                <a:path w="3316604" h="649604">
                  <a:moveTo>
                    <a:pt x="1633724" y="374903"/>
                  </a:moveTo>
                  <a:lnTo>
                    <a:pt x="1639820" y="374903"/>
                  </a:lnTo>
                </a:path>
                <a:path w="3316604" h="649604">
                  <a:moveTo>
                    <a:pt x="1969004" y="374903"/>
                  </a:moveTo>
                  <a:lnTo>
                    <a:pt x="1975100" y="374903"/>
                  </a:lnTo>
                </a:path>
                <a:path w="3316604" h="649604">
                  <a:moveTo>
                    <a:pt x="2304284" y="374903"/>
                  </a:moveTo>
                  <a:lnTo>
                    <a:pt x="2310380" y="374903"/>
                  </a:lnTo>
                </a:path>
                <a:path w="3316604" h="649604">
                  <a:moveTo>
                    <a:pt x="2639564" y="374903"/>
                  </a:moveTo>
                  <a:lnTo>
                    <a:pt x="2645660" y="374903"/>
                  </a:lnTo>
                </a:path>
                <a:path w="3316604" h="649604">
                  <a:moveTo>
                    <a:pt x="2974844" y="374903"/>
                  </a:moveTo>
                  <a:lnTo>
                    <a:pt x="2980940" y="374903"/>
                  </a:lnTo>
                </a:path>
                <a:path w="3316604" h="649604">
                  <a:moveTo>
                    <a:pt x="3310124" y="374903"/>
                  </a:moveTo>
                  <a:lnTo>
                    <a:pt x="3316220" y="374903"/>
                  </a:lnTo>
                </a:path>
                <a:path w="331660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660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660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6604" h="649604">
                  <a:moveTo>
                    <a:pt x="1298444" y="384048"/>
                  </a:moveTo>
                  <a:lnTo>
                    <a:pt x="1304540" y="384048"/>
                  </a:lnTo>
                </a:path>
                <a:path w="3316604" h="649604">
                  <a:moveTo>
                    <a:pt x="1633724" y="384048"/>
                  </a:moveTo>
                  <a:lnTo>
                    <a:pt x="1639820" y="384048"/>
                  </a:lnTo>
                </a:path>
                <a:path w="3316604" h="649604">
                  <a:moveTo>
                    <a:pt x="1969004" y="384048"/>
                  </a:moveTo>
                  <a:lnTo>
                    <a:pt x="1975100" y="384048"/>
                  </a:lnTo>
                </a:path>
                <a:path w="3316604" h="649604">
                  <a:moveTo>
                    <a:pt x="2304284" y="384048"/>
                  </a:moveTo>
                  <a:lnTo>
                    <a:pt x="2310380" y="384048"/>
                  </a:lnTo>
                </a:path>
                <a:path w="3316604" h="649604">
                  <a:moveTo>
                    <a:pt x="2639564" y="384048"/>
                  </a:moveTo>
                  <a:lnTo>
                    <a:pt x="2645660" y="384048"/>
                  </a:lnTo>
                </a:path>
                <a:path w="3316604" h="649604">
                  <a:moveTo>
                    <a:pt x="2974844" y="384048"/>
                  </a:moveTo>
                  <a:lnTo>
                    <a:pt x="2980940" y="384048"/>
                  </a:lnTo>
                </a:path>
                <a:path w="3316604" h="649604">
                  <a:moveTo>
                    <a:pt x="3310124" y="384048"/>
                  </a:moveTo>
                  <a:lnTo>
                    <a:pt x="3316220" y="384048"/>
                  </a:lnTo>
                </a:path>
                <a:path w="331660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660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660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6604" h="649604">
                  <a:moveTo>
                    <a:pt x="1298444" y="393191"/>
                  </a:moveTo>
                  <a:lnTo>
                    <a:pt x="1304540" y="393191"/>
                  </a:lnTo>
                </a:path>
                <a:path w="3316604" h="649604">
                  <a:moveTo>
                    <a:pt x="1633724" y="393191"/>
                  </a:moveTo>
                  <a:lnTo>
                    <a:pt x="1639820" y="393191"/>
                  </a:lnTo>
                </a:path>
                <a:path w="3316604" h="649604">
                  <a:moveTo>
                    <a:pt x="1969004" y="393191"/>
                  </a:moveTo>
                  <a:lnTo>
                    <a:pt x="1975100" y="393191"/>
                  </a:lnTo>
                </a:path>
                <a:path w="3316604" h="649604">
                  <a:moveTo>
                    <a:pt x="2304284" y="393191"/>
                  </a:moveTo>
                  <a:lnTo>
                    <a:pt x="2310380" y="393191"/>
                  </a:lnTo>
                </a:path>
                <a:path w="3316604" h="649604">
                  <a:moveTo>
                    <a:pt x="2639564" y="393191"/>
                  </a:moveTo>
                  <a:lnTo>
                    <a:pt x="2645660" y="393191"/>
                  </a:lnTo>
                </a:path>
                <a:path w="3316604" h="649604">
                  <a:moveTo>
                    <a:pt x="2974844" y="393191"/>
                  </a:moveTo>
                  <a:lnTo>
                    <a:pt x="2980940" y="393191"/>
                  </a:lnTo>
                </a:path>
                <a:path w="3316604" h="649604">
                  <a:moveTo>
                    <a:pt x="3310124" y="393191"/>
                  </a:moveTo>
                  <a:lnTo>
                    <a:pt x="3316220" y="393191"/>
                  </a:lnTo>
                </a:path>
                <a:path w="331660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660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660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6604" h="649604">
                  <a:moveTo>
                    <a:pt x="1298444" y="402336"/>
                  </a:moveTo>
                  <a:lnTo>
                    <a:pt x="1304540" y="402336"/>
                  </a:lnTo>
                </a:path>
                <a:path w="3316604" h="649604">
                  <a:moveTo>
                    <a:pt x="1633724" y="402336"/>
                  </a:moveTo>
                  <a:lnTo>
                    <a:pt x="1639820" y="402336"/>
                  </a:lnTo>
                </a:path>
                <a:path w="3316604" h="649604">
                  <a:moveTo>
                    <a:pt x="1969004" y="402336"/>
                  </a:moveTo>
                  <a:lnTo>
                    <a:pt x="1975100" y="402336"/>
                  </a:lnTo>
                </a:path>
                <a:path w="3316604" h="649604">
                  <a:moveTo>
                    <a:pt x="2304284" y="402336"/>
                  </a:moveTo>
                  <a:lnTo>
                    <a:pt x="2310380" y="402336"/>
                  </a:lnTo>
                </a:path>
                <a:path w="3316604" h="649604">
                  <a:moveTo>
                    <a:pt x="2639564" y="402336"/>
                  </a:moveTo>
                  <a:lnTo>
                    <a:pt x="2645660" y="402336"/>
                  </a:lnTo>
                </a:path>
                <a:path w="3316604" h="649604">
                  <a:moveTo>
                    <a:pt x="2974844" y="402336"/>
                  </a:moveTo>
                  <a:lnTo>
                    <a:pt x="2980940" y="402336"/>
                  </a:lnTo>
                </a:path>
                <a:path w="3316604" h="649604">
                  <a:moveTo>
                    <a:pt x="24384" y="411479"/>
                  </a:moveTo>
                  <a:lnTo>
                    <a:pt x="60960" y="411479"/>
                  </a:lnTo>
                </a:path>
                <a:path w="331660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660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660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660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660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660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660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6604" h="649604">
                  <a:moveTo>
                    <a:pt x="694944" y="411479"/>
                  </a:moveTo>
                  <a:lnTo>
                    <a:pt x="725424" y="411479"/>
                  </a:lnTo>
                </a:path>
                <a:path w="331660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660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660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660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660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660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6604" h="649604">
                  <a:moveTo>
                    <a:pt x="1298444" y="411479"/>
                  </a:moveTo>
                  <a:lnTo>
                    <a:pt x="1304540" y="411479"/>
                  </a:lnTo>
                </a:path>
                <a:path w="331660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660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6604" h="649604">
                  <a:moveTo>
                    <a:pt x="1633724" y="411479"/>
                  </a:moveTo>
                  <a:lnTo>
                    <a:pt x="1639820" y="411479"/>
                  </a:lnTo>
                </a:path>
                <a:path w="331660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660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6604" h="649604">
                  <a:moveTo>
                    <a:pt x="1969004" y="411479"/>
                  </a:moveTo>
                  <a:lnTo>
                    <a:pt x="1975100" y="411479"/>
                  </a:lnTo>
                </a:path>
                <a:path w="331660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660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6604" h="649604">
                  <a:moveTo>
                    <a:pt x="2212844" y="411479"/>
                  </a:moveTo>
                  <a:lnTo>
                    <a:pt x="2249420" y="411479"/>
                  </a:lnTo>
                </a:path>
                <a:path w="3316604" h="649604">
                  <a:moveTo>
                    <a:pt x="2304284" y="411479"/>
                  </a:moveTo>
                  <a:lnTo>
                    <a:pt x="2310380" y="411479"/>
                  </a:lnTo>
                </a:path>
                <a:path w="331660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660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6604" h="649604">
                  <a:moveTo>
                    <a:pt x="2566412" y="411479"/>
                  </a:moveTo>
                  <a:lnTo>
                    <a:pt x="2584700" y="411479"/>
                  </a:lnTo>
                </a:path>
                <a:path w="3316604" h="649604">
                  <a:moveTo>
                    <a:pt x="2639564" y="411479"/>
                  </a:moveTo>
                  <a:lnTo>
                    <a:pt x="2645660" y="411479"/>
                  </a:lnTo>
                </a:path>
                <a:path w="331660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660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6604" h="649604">
                  <a:moveTo>
                    <a:pt x="2871212" y="411479"/>
                  </a:moveTo>
                  <a:lnTo>
                    <a:pt x="2932172" y="411479"/>
                  </a:lnTo>
                </a:path>
                <a:path w="3316604" h="649604">
                  <a:moveTo>
                    <a:pt x="2974844" y="411479"/>
                  </a:moveTo>
                  <a:lnTo>
                    <a:pt x="2980940" y="411479"/>
                  </a:lnTo>
                </a:path>
                <a:path w="331660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6604" h="649604">
                  <a:moveTo>
                    <a:pt x="3115052" y="411479"/>
                  </a:moveTo>
                  <a:lnTo>
                    <a:pt x="3176012" y="411479"/>
                  </a:lnTo>
                </a:path>
                <a:path w="3316604" h="649604">
                  <a:moveTo>
                    <a:pt x="3206492" y="411479"/>
                  </a:moveTo>
                  <a:lnTo>
                    <a:pt x="3267452" y="411479"/>
                  </a:lnTo>
                </a:path>
                <a:path w="3316604" h="649604">
                  <a:moveTo>
                    <a:pt x="3310124" y="411479"/>
                  </a:moveTo>
                  <a:lnTo>
                    <a:pt x="3316220" y="411479"/>
                  </a:lnTo>
                </a:path>
                <a:path w="331660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660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660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660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660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660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660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660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6604" h="649604">
                  <a:moveTo>
                    <a:pt x="682752" y="420624"/>
                  </a:moveTo>
                  <a:lnTo>
                    <a:pt x="731519" y="420624"/>
                  </a:lnTo>
                </a:path>
                <a:path w="331660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660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660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6604" h="649604">
                  <a:moveTo>
                    <a:pt x="1042416" y="420624"/>
                  </a:moveTo>
                  <a:lnTo>
                    <a:pt x="1060704" y="420624"/>
                  </a:lnTo>
                </a:path>
                <a:path w="331660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660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6604" h="649604">
                  <a:moveTo>
                    <a:pt x="1298444" y="420624"/>
                  </a:moveTo>
                  <a:lnTo>
                    <a:pt x="1304540" y="420624"/>
                  </a:lnTo>
                </a:path>
                <a:path w="331660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660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6604" h="649604">
                  <a:moveTo>
                    <a:pt x="1633724" y="420624"/>
                  </a:moveTo>
                  <a:lnTo>
                    <a:pt x="1639820" y="420624"/>
                  </a:lnTo>
                </a:path>
                <a:path w="331660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660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6604" h="649604">
                  <a:moveTo>
                    <a:pt x="1969004" y="420624"/>
                  </a:moveTo>
                  <a:lnTo>
                    <a:pt x="1975100" y="420624"/>
                  </a:lnTo>
                </a:path>
                <a:path w="331660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660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6604" h="649604">
                  <a:moveTo>
                    <a:pt x="2200652" y="420624"/>
                  </a:moveTo>
                  <a:lnTo>
                    <a:pt x="2255516" y="420624"/>
                  </a:lnTo>
                </a:path>
                <a:path w="3316604" h="649604">
                  <a:moveTo>
                    <a:pt x="2304284" y="420624"/>
                  </a:moveTo>
                  <a:lnTo>
                    <a:pt x="2310380" y="420624"/>
                  </a:lnTo>
                </a:path>
                <a:path w="331660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660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6604" h="649604">
                  <a:moveTo>
                    <a:pt x="2560316" y="420624"/>
                  </a:moveTo>
                  <a:lnTo>
                    <a:pt x="2584700" y="420624"/>
                  </a:lnTo>
                </a:path>
                <a:path w="3316604" h="649604">
                  <a:moveTo>
                    <a:pt x="2639564" y="420624"/>
                  </a:moveTo>
                  <a:lnTo>
                    <a:pt x="2645660" y="420624"/>
                  </a:lnTo>
                </a:path>
                <a:path w="331660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660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6604" h="649604">
                  <a:moveTo>
                    <a:pt x="2871212" y="420624"/>
                  </a:moveTo>
                  <a:lnTo>
                    <a:pt x="2932172" y="420624"/>
                  </a:lnTo>
                </a:path>
                <a:path w="3316604" h="649604">
                  <a:moveTo>
                    <a:pt x="2974844" y="420624"/>
                  </a:moveTo>
                  <a:lnTo>
                    <a:pt x="2980940" y="420624"/>
                  </a:lnTo>
                </a:path>
                <a:path w="331660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6604" h="649604">
                  <a:moveTo>
                    <a:pt x="3115052" y="420624"/>
                  </a:moveTo>
                  <a:lnTo>
                    <a:pt x="3176012" y="420624"/>
                  </a:lnTo>
                </a:path>
                <a:path w="3316604" h="649604">
                  <a:moveTo>
                    <a:pt x="3206492" y="420624"/>
                  </a:moveTo>
                  <a:lnTo>
                    <a:pt x="3267452" y="420624"/>
                  </a:lnTo>
                </a:path>
                <a:path w="3316604" h="649604">
                  <a:moveTo>
                    <a:pt x="3310124" y="420624"/>
                  </a:moveTo>
                  <a:lnTo>
                    <a:pt x="3316220" y="420624"/>
                  </a:lnTo>
                </a:path>
                <a:path w="331660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660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660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660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660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660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6604" h="649604">
                  <a:moveTo>
                    <a:pt x="384048" y="429767"/>
                  </a:moveTo>
                  <a:lnTo>
                    <a:pt x="408431" y="429767"/>
                  </a:lnTo>
                </a:path>
                <a:path w="331660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660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660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6604" h="649604">
                  <a:moveTo>
                    <a:pt x="676656" y="429767"/>
                  </a:moveTo>
                  <a:lnTo>
                    <a:pt x="701039" y="429767"/>
                  </a:lnTo>
                </a:path>
                <a:path w="331660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660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660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660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6604" h="649604">
                  <a:moveTo>
                    <a:pt x="1030224" y="429767"/>
                  </a:moveTo>
                  <a:lnTo>
                    <a:pt x="1060704" y="429767"/>
                  </a:lnTo>
                </a:path>
                <a:path w="331660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660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660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660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6604" h="649604">
                  <a:moveTo>
                    <a:pt x="1298444" y="429767"/>
                  </a:moveTo>
                  <a:lnTo>
                    <a:pt x="1304540" y="429767"/>
                  </a:lnTo>
                </a:path>
                <a:path w="331660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660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660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6604" h="649604">
                  <a:moveTo>
                    <a:pt x="1633724" y="429767"/>
                  </a:moveTo>
                  <a:lnTo>
                    <a:pt x="1639820" y="429767"/>
                  </a:lnTo>
                </a:path>
                <a:path w="331660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660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660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6604" h="649604">
                  <a:moveTo>
                    <a:pt x="1969004" y="429767"/>
                  </a:moveTo>
                  <a:lnTo>
                    <a:pt x="1975100" y="429767"/>
                  </a:lnTo>
                </a:path>
                <a:path w="331660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660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660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660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6604" h="649604">
                  <a:moveTo>
                    <a:pt x="2237228" y="429767"/>
                  </a:moveTo>
                  <a:lnTo>
                    <a:pt x="2267708" y="429767"/>
                  </a:lnTo>
                </a:path>
                <a:path w="3316604" h="649604">
                  <a:moveTo>
                    <a:pt x="2304284" y="429767"/>
                  </a:moveTo>
                  <a:lnTo>
                    <a:pt x="2310380" y="429767"/>
                  </a:lnTo>
                </a:path>
                <a:path w="331660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660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660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6604" h="649604">
                  <a:moveTo>
                    <a:pt x="2548124" y="429767"/>
                  </a:moveTo>
                  <a:lnTo>
                    <a:pt x="2584700" y="429767"/>
                  </a:lnTo>
                </a:path>
                <a:path w="3316604" h="649604">
                  <a:moveTo>
                    <a:pt x="2639564" y="429767"/>
                  </a:moveTo>
                  <a:lnTo>
                    <a:pt x="2645660" y="429767"/>
                  </a:lnTo>
                </a:path>
                <a:path w="331660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660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660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6604" h="649604">
                  <a:moveTo>
                    <a:pt x="2865116" y="429767"/>
                  </a:moveTo>
                  <a:lnTo>
                    <a:pt x="2889500" y="429767"/>
                  </a:lnTo>
                </a:path>
                <a:path w="3316604" h="649604">
                  <a:moveTo>
                    <a:pt x="2974844" y="429767"/>
                  </a:moveTo>
                  <a:lnTo>
                    <a:pt x="2980940" y="429767"/>
                  </a:lnTo>
                </a:path>
                <a:path w="331660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660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660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6604" h="649604">
                  <a:moveTo>
                    <a:pt x="3200396" y="429767"/>
                  </a:moveTo>
                  <a:lnTo>
                    <a:pt x="3224780" y="429767"/>
                  </a:lnTo>
                </a:path>
                <a:path w="3316604" h="649604">
                  <a:moveTo>
                    <a:pt x="0" y="438912"/>
                  </a:moveTo>
                  <a:lnTo>
                    <a:pt x="24383" y="438912"/>
                  </a:lnTo>
                </a:path>
                <a:path w="331660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660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660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660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660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6604" h="649604">
                  <a:moveTo>
                    <a:pt x="390144" y="438912"/>
                  </a:moveTo>
                  <a:lnTo>
                    <a:pt x="408432" y="438912"/>
                  </a:lnTo>
                </a:path>
                <a:path w="331660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660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660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6604" h="649604">
                  <a:moveTo>
                    <a:pt x="670560" y="438912"/>
                  </a:moveTo>
                  <a:lnTo>
                    <a:pt x="694943" y="438912"/>
                  </a:lnTo>
                </a:path>
                <a:path w="331660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660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660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660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6604" h="649604">
                  <a:moveTo>
                    <a:pt x="1018032" y="438912"/>
                  </a:moveTo>
                  <a:lnTo>
                    <a:pt x="1060703" y="438912"/>
                  </a:lnTo>
                </a:path>
                <a:path w="331660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660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660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660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6604" h="649604">
                  <a:moveTo>
                    <a:pt x="1298444" y="438912"/>
                  </a:moveTo>
                  <a:lnTo>
                    <a:pt x="1304540" y="438912"/>
                  </a:lnTo>
                </a:path>
                <a:path w="331660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660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660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6604" h="649604">
                  <a:moveTo>
                    <a:pt x="1633724" y="438912"/>
                  </a:moveTo>
                  <a:lnTo>
                    <a:pt x="1639820" y="438912"/>
                  </a:lnTo>
                </a:path>
                <a:path w="331660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660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660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6604" h="649604">
                  <a:moveTo>
                    <a:pt x="1969004" y="438912"/>
                  </a:moveTo>
                  <a:lnTo>
                    <a:pt x="1975100" y="438912"/>
                  </a:lnTo>
                </a:path>
                <a:path w="331660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660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660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660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6604" h="649604">
                  <a:moveTo>
                    <a:pt x="2243324" y="438912"/>
                  </a:moveTo>
                  <a:lnTo>
                    <a:pt x="2267708" y="438912"/>
                  </a:lnTo>
                </a:path>
                <a:path w="3316604" h="649604">
                  <a:moveTo>
                    <a:pt x="2304284" y="438912"/>
                  </a:moveTo>
                  <a:lnTo>
                    <a:pt x="2310380" y="438912"/>
                  </a:lnTo>
                </a:path>
                <a:path w="3316604" h="649604">
                  <a:moveTo>
                    <a:pt x="2346956" y="438912"/>
                  </a:moveTo>
                  <a:lnTo>
                    <a:pt x="2365244" y="438912"/>
                  </a:lnTo>
                </a:path>
                <a:path w="331660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660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6604" h="649604">
                  <a:moveTo>
                    <a:pt x="2535932" y="438912"/>
                  </a:moveTo>
                  <a:lnTo>
                    <a:pt x="2584700" y="438912"/>
                  </a:lnTo>
                </a:path>
                <a:path w="3316604" h="649604">
                  <a:moveTo>
                    <a:pt x="2639564" y="438912"/>
                  </a:moveTo>
                  <a:lnTo>
                    <a:pt x="2645660" y="438912"/>
                  </a:lnTo>
                </a:path>
                <a:path w="331660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660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660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6604" h="649604">
                  <a:moveTo>
                    <a:pt x="2865116" y="438912"/>
                  </a:moveTo>
                  <a:lnTo>
                    <a:pt x="2883404" y="438912"/>
                  </a:lnTo>
                </a:path>
                <a:path w="3316604" h="649604">
                  <a:moveTo>
                    <a:pt x="2974844" y="438912"/>
                  </a:moveTo>
                  <a:lnTo>
                    <a:pt x="2980940" y="438912"/>
                  </a:lnTo>
                </a:path>
                <a:path w="331660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660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660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6604" h="649604">
                  <a:moveTo>
                    <a:pt x="3200396" y="438912"/>
                  </a:moveTo>
                  <a:lnTo>
                    <a:pt x="3218684" y="438912"/>
                  </a:lnTo>
                </a:path>
                <a:path w="3316604" h="649604">
                  <a:moveTo>
                    <a:pt x="3310124" y="438912"/>
                  </a:moveTo>
                  <a:lnTo>
                    <a:pt x="3316220" y="438912"/>
                  </a:lnTo>
                </a:path>
                <a:path w="3316604" h="649604">
                  <a:moveTo>
                    <a:pt x="0" y="448055"/>
                  </a:moveTo>
                  <a:lnTo>
                    <a:pt x="24383" y="448055"/>
                  </a:lnTo>
                </a:path>
                <a:path w="331660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660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660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660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660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6604" h="649604">
                  <a:moveTo>
                    <a:pt x="390144" y="448055"/>
                  </a:moveTo>
                  <a:lnTo>
                    <a:pt x="408432" y="448055"/>
                  </a:lnTo>
                </a:path>
                <a:path w="331660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660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660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6604" h="649604">
                  <a:moveTo>
                    <a:pt x="670560" y="448055"/>
                  </a:moveTo>
                  <a:lnTo>
                    <a:pt x="694943" y="448055"/>
                  </a:lnTo>
                </a:path>
                <a:path w="331660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660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660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660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6604" h="649604">
                  <a:moveTo>
                    <a:pt x="1011936" y="448055"/>
                  </a:moveTo>
                  <a:lnTo>
                    <a:pt x="1060703" y="448055"/>
                  </a:lnTo>
                </a:path>
                <a:path w="331660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660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6604" h="649604">
                  <a:moveTo>
                    <a:pt x="1298444" y="448055"/>
                  </a:moveTo>
                  <a:lnTo>
                    <a:pt x="1304540" y="448055"/>
                  </a:lnTo>
                </a:path>
                <a:path w="331660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660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660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6604" h="649604">
                  <a:moveTo>
                    <a:pt x="1633724" y="448055"/>
                  </a:moveTo>
                  <a:lnTo>
                    <a:pt x="1639820" y="448055"/>
                  </a:lnTo>
                </a:path>
                <a:path w="331660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660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660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6604" h="649604">
                  <a:moveTo>
                    <a:pt x="1969004" y="448055"/>
                  </a:moveTo>
                  <a:lnTo>
                    <a:pt x="1975100" y="448055"/>
                  </a:lnTo>
                </a:path>
                <a:path w="3316604" h="649604">
                  <a:moveTo>
                    <a:pt x="2017772" y="448055"/>
                  </a:moveTo>
                  <a:lnTo>
                    <a:pt x="2066540" y="448055"/>
                  </a:lnTo>
                </a:path>
                <a:path w="331660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660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6604" h="649604">
                  <a:moveTo>
                    <a:pt x="2243324" y="448055"/>
                  </a:moveTo>
                  <a:lnTo>
                    <a:pt x="2267708" y="448055"/>
                  </a:lnTo>
                </a:path>
                <a:path w="3316604" h="649604">
                  <a:moveTo>
                    <a:pt x="2304284" y="448055"/>
                  </a:moveTo>
                  <a:lnTo>
                    <a:pt x="2310380" y="448055"/>
                  </a:lnTo>
                </a:path>
                <a:path w="3316604" h="649604">
                  <a:moveTo>
                    <a:pt x="2346956" y="448055"/>
                  </a:moveTo>
                  <a:lnTo>
                    <a:pt x="2365244" y="448055"/>
                  </a:lnTo>
                </a:path>
                <a:path w="331660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660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6604" h="649604">
                  <a:moveTo>
                    <a:pt x="2529836" y="448055"/>
                  </a:moveTo>
                  <a:lnTo>
                    <a:pt x="2584700" y="448055"/>
                  </a:lnTo>
                </a:path>
                <a:path w="3316604" h="649604">
                  <a:moveTo>
                    <a:pt x="2639564" y="448055"/>
                  </a:moveTo>
                  <a:lnTo>
                    <a:pt x="2645660" y="448055"/>
                  </a:lnTo>
                </a:path>
                <a:path w="331660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660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660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6604" h="649604">
                  <a:moveTo>
                    <a:pt x="2865116" y="448055"/>
                  </a:moveTo>
                  <a:lnTo>
                    <a:pt x="2883404" y="448055"/>
                  </a:lnTo>
                </a:path>
                <a:path w="3316604" h="649604">
                  <a:moveTo>
                    <a:pt x="2974844" y="448055"/>
                  </a:moveTo>
                  <a:lnTo>
                    <a:pt x="2980940" y="448055"/>
                  </a:lnTo>
                </a:path>
                <a:path w="331660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660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660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6604" h="649604">
                  <a:moveTo>
                    <a:pt x="3200396" y="448055"/>
                  </a:moveTo>
                  <a:lnTo>
                    <a:pt x="3218684" y="448055"/>
                  </a:lnTo>
                </a:path>
                <a:path w="3316604" h="649604">
                  <a:moveTo>
                    <a:pt x="3310124" y="448055"/>
                  </a:moveTo>
                  <a:lnTo>
                    <a:pt x="3316220" y="448055"/>
                  </a:lnTo>
                </a:path>
                <a:path w="331660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660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660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660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660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660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6604" h="649604">
                  <a:moveTo>
                    <a:pt x="390144" y="457200"/>
                  </a:moveTo>
                  <a:lnTo>
                    <a:pt x="408432" y="457200"/>
                  </a:lnTo>
                </a:path>
                <a:path w="331660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660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660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660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660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660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660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660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660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660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660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6604" h="649604">
                  <a:moveTo>
                    <a:pt x="1011936" y="457200"/>
                  </a:moveTo>
                  <a:lnTo>
                    <a:pt x="1036319" y="457200"/>
                  </a:lnTo>
                </a:path>
                <a:path w="3316604" h="649604">
                  <a:moveTo>
                    <a:pt x="1042416" y="457200"/>
                  </a:moveTo>
                  <a:lnTo>
                    <a:pt x="1060704" y="457200"/>
                  </a:lnTo>
                </a:path>
                <a:path w="331660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660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6604" h="649604">
                  <a:moveTo>
                    <a:pt x="1298444" y="457200"/>
                  </a:moveTo>
                  <a:lnTo>
                    <a:pt x="1304540" y="457200"/>
                  </a:lnTo>
                </a:path>
                <a:path w="331660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660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660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660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6604" h="649604">
                  <a:moveTo>
                    <a:pt x="1633724" y="457200"/>
                  </a:moveTo>
                  <a:lnTo>
                    <a:pt x="1639820" y="457200"/>
                  </a:lnTo>
                </a:path>
                <a:path w="331660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660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660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660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6604" h="649604">
                  <a:moveTo>
                    <a:pt x="1969004" y="457200"/>
                  </a:moveTo>
                  <a:lnTo>
                    <a:pt x="1975100" y="457200"/>
                  </a:lnTo>
                </a:path>
                <a:path w="3316604" h="649604">
                  <a:moveTo>
                    <a:pt x="2017772" y="457200"/>
                  </a:moveTo>
                  <a:lnTo>
                    <a:pt x="2036060" y="457200"/>
                  </a:lnTo>
                </a:path>
                <a:path w="331660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660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6604" h="649604">
                  <a:moveTo>
                    <a:pt x="2243324" y="457200"/>
                  </a:moveTo>
                  <a:lnTo>
                    <a:pt x="2267708" y="457200"/>
                  </a:lnTo>
                </a:path>
                <a:path w="3316604" h="649604">
                  <a:moveTo>
                    <a:pt x="2304284" y="457200"/>
                  </a:moveTo>
                  <a:lnTo>
                    <a:pt x="2310380" y="457200"/>
                  </a:lnTo>
                </a:path>
                <a:path w="331660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660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660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6604" h="649604">
                  <a:moveTo>
                    <a:pt x="2529836" y="457200"/>
                  </a:moveTo>
                  <a:lnTo>
                    <a:pt x="2554220" y="457200"/>
                  </a:lnTo>
                </a:path>
                <a:path w="3316604" h="649604">
                  <a:moveTo>
                    <a:pt x="2560316" y="457200"/>
                  </a:moveTo>
                  <a:lnTo>
                    <a:pt x="2584700" y="457200"/>
                  </a:lnTo>
                </a:path>
                <a:path w="3316604" h="649604">
                  <a:moveTo>
                    <a:pt x="2639564" y="457200"/>
                  </a:moveTo>
                  <a:lnTo>
                    <a:pt x="2645660" y="457200"/>
                  </a:lnTo>
                </a:path>
                <a:path w="331660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660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660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6604" h="649604">
                  <a:moveTo>
                    <a:pt x="2865116" y="457200"/>
                  </a:moveTo>
                  <a:lnTo>
                    <a:pt x="2883404" y="457200"/>
                  </a:lnTo>
                </a:path>
                <a:path w="3316604" h="649604">
                  <a:moveTo>
                    <a:pt x="2889500" y="457200"/>
                  </a:moveTo>
                  <a:lnTo>
                    <a:pt x="2919980" y="457200"/>
                  </a:lnTo>
                </a:path>
                <a:path w="3316604" h="649604">
                  <a:moveTo>
                    <a:pt x="2974844" y="457200"/>
                  </a:moveTo>
                  <a:lnTo>
                    <a:pt x="2980940" y="457200"/>
                  </a:lnTo>
                </a:path>
                <a:path w="331660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660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660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6604" h="649604">
                  <a:moveTo>
                    <a:pt x="3200396" y="457200"/>
                  </a:moveTo>
                  <a:lnTo>
                    <a:pt x="3218684" y="457200"/>
                  </a:lnTo>
                </a:path>
                <a:path w="3316604" h="649604">
                  <a:moveTo>
                    <a:pt x="3224780" y="457200"/>
                  </a:moveTo>
                  <a:lnTo>
                    <a:pt x="3255260" y="457200"/>
                  </a:lnTo>
                </a:path>
                <a:path w="3316604" h="649604">
                  <a:moveTo>
                    <a:pt x="3310124" y="457200"/>
                  </a:moveTo>
                  <a:lnTo>
                    <a:pt x="3316220" y="457200"/>
                  </a:lnTo>
                </a:path>
                <a:path w="331660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660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660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660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6604" h="649604">
                  <a:moveTo>
                    <a:pt x="390144" y="466343"/>
                  </a:moveTo>
                  <a:lnTo>
                    <a:pt x="408432" y="466343"/>
                  </a:lnTo>
                </a:path>
                <a:path w="331660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660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660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660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660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660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660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660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660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6604" h="649604">
                  <a:moveTo>
                    <a:pt x="1011936" y="466343"/>
                  </a:moveTo>
                  <a:lnTo>
                    <a:pt x="1030224" y="466343"/>
                  </a:lnTo>
                </a:path>
                <a:path w="3316604" h="649604">
                  <a:moveTo>
                    <a:pt x="1042416" y="466343"/>
                  </a:moveTo>
                  <a:lnTo>
                    <a:pt x="1060704" y="466343"/>
                  </a:lnTo>
                </a:path>
                <a:path w="331660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660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6604" h="649604">
                  <a:moveTo>
                    <a:pt x="1298444" y="466343"/>
                  </a:moveTo>
                  <a:lnTo>
                    <a:pt x="1304540" y="466343"/>
                  </a:lnTo>
                </a:path>
                <a:path w="331660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660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660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6604" h="649604">
                  <a:moveTo>
                    <a:pt x="1633724" y="466343"/>
                  </a:moveTo>
                  <a:lnTo>
                    <a:pt x="1639820" y="466343"/>
                  </a:lnTo>
                </a:path>
                <a:path w="331660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660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660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6604" h="649604">
                  <a:moveTo>
                    <a:pt x="1969004" y="466343"/>
                  </a:moveTo>
                  <a:lnTo>
                    <a:pt x="1975100" y="466343"/>
                  </a:lnTo>
                </a:path>
                <a:path w="3316604" h="649604">
                  <a:moveTo>
                    <a:pt x="2017772" y="466343"/>
                  </a:moveTo>
                  <a:lnTo>
                    <a:pt x="2029964" y="466343"/>
                  </a:lnTo>
                </a:path>
                <a:path w="331660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660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6604" h="649604">
                  <a:moveTo>
                    <a:pt x="2243324" y="466343"/>
                  </a:moveTo>
                  <a:lnTo>
                    <a:pt x="2267708" y="466343"/>
                  </a:lnTo>
                </a:path>
                <a:path w="3316604" h="649604">
                  <a:moveTo>
                    <a:pt x="2304284" y="466343"/>
                  </a:moveTo>
                  <a:lnTo>
                    <a:pt x="2310380" y="466343"/>
                  </a:lnTo>
                </a:path>
                <a:path w="331660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660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660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6604" h="649604">
                  <a:moveTo>
                    <a:pt x="2529836" y="466343"/>
                  </a:moveTo>
                  <a:lnTo>
                    <a:pt x="2548124" y="466343"/>
                  </a:lnTo>
                </a:path>
                <a:path w="3316604" h="649604">
                  <a:moveTo>
                    <a:pt x="2560316" y="466343"/>
                  </a:moveTo>
                  <a:lnTo>
                    <a:pt x="2584700" y="466343"/>
                  </a:lnTo>
                </a:path>
                <a:path w="3316604" h="649604">
                  <a:moveTo>
                    <a:pt x="2639564" y="466343"/>
                  </a:moveTo>
                  <a:lnTo>
                    <a:pt x="2645660" y="466343"/>
                  </a:lnTo>
                </a:path>
                <a:path w="331660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660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6604" h="649604">
                  <a:moveTo>
                    <a:pt x="2859020" y="466343"/>
                  </a:moveTo>
                  <a:lnTo>
                    <a:pt x="2926076" y="466343"/>
                  </a:lnTo>
                </a:path>
                <a:path w="3316604" h="649604">
                  <a:moveTo>
                    <a:pt x="2974844" y="466343"/>
                  </a:moveTo>
                  <a:lnTo>
                    <a:pt x="2980940" y="466343"/>
                  </a:lnTo>
                </a:path>
                <a:path w="331660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6604" h="649604">
                  <a:moveTo>
                    <a:pt x="3102860" y="466343"/>
                  </a:moveTo>
                  <a:lnTo>
                    <a:pt x="3169916" y="466343"/>
                  </a:lnTo>
                </a:path>
                <a:path w="3316604" h="649604">
                  <a:moveTo>
                    <a:pt x="3194300" y="466343"/>
                  </a:moveTo>
                  <a:lnTo>
                    <a:pt x="3261356" y="466343"/>
                  </a:lnTo>
                </a:path>
                <a:path w="331660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660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660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660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6604" h="649604">
                  <a:moveTo>
                    <a:pt x="384048" y="475488"/>
                  </a:moveTo>
                  <a:lnTo>
                    <a:pt x="402336" y="475488"/>
                  </a:lnTo>
                </a:path>
                <a:path w="331660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660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660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660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660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660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660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660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660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6604" h="649604">
                  <a:moveTo>
                    <a:pt x="1011936" y="475488"/>
                  </a:moveTo>
                  <a:lnTo>
                    <a:pt x="1018031" y="475488"/>
                  </a:lnTo>
                </a:path>
                <a:path w="3316604" h="649604">
                  <a:moveTo>
                    <a:pt x="1042416" y="475488"/>
                  </a:moveTo>
                  <a:lnTo>
                    <a:pt x="1060704" y="475488"/>
                  </a:lnTo>
                </a:path>
                <a:path w="331660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660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6604" h="649604">
                  <a:moveTo>
                    <a:pt x="1298444" y="475488"/>
                  </a:moveTo>
                  <a:lnTo>
                    <a:pt x="1304540" y="475488"/>
                  </a:lnTo>
                </a:path>
                <a:path w="331660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660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660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6604" h="649604">
                  <a:moveTo>
                    <a:pt x="1633724" y="475488"/>
                  </a:moveTo>
                  <a:lnTo>
                    <a:pt x="1639820" y="475488"/>
                  </a:lnTo>
                </a:path>
                <a:path w="331660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660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660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6604" h="649604">
                  <a:moveTo>
                    <a:pt x="1969004" y="475488"/>
                  </a:moveTo>
                  <a:lnTo>
                    <a:pt x="1975100" y="475488"/>
                  </a:lnTo>
                </a:path>
                <a:path w="331660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660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6604" h="649604">
                  <a:moveTo>
                    <a:pt x="2237228" y="475488"/>
                  </a:moveTo>
                  <a:lnTo>
                    <a:pt x="2261612" y="475488"/>
                  </a:lnTo>
                </a:path>
                <a:path w="3316604" h="649604">
                  <a:moveTo>
                    <a:pt x="2304284" y="475488"/>
                  </a:moveTo>
                  <a:lnTo>
                    <a:pt x="2310380" y="475488"/>
                  </a:lnTo>
                </a:path>
                <a:path w="331660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660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660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660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6604" h="649604">
                  <a:moveTo>
                    <a:pt x="2560316" y="475488"/>
                  </a:moveTo>
                  <a:lnTo>
                    <a:pt x="2584700" y="475488"/>
                  </a:lnTo>
                </a:path>
                <a:path w="3316604" h="649604">
                  <a:moveTo>
                    <a:pt x="2639564" y="475488"/>
                  </a:moveTo>
                  <a:lnTo>
                    <a:pt x="2645660" y="475488"/>
                  </a:lnTo>
                </a:path>
                <a:path w="331660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660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6604" h="649604">
                  <a:moveTo>
                    <a:pt x="2859020" y="475488"/>
                  </a:moveTo>
                  <a:lnTo>
                    <a:pt x="2932172" y="475488"/>
                  </a:lnTo>
                </a:path>
                <a:path w="3316604" h="649604">
                  <a:moveTo>
                    <a:pt x="2974844" y="475488"/>
                  </a:moveTo>
                  <a:lnTo>
                    <a:pt x="2980940" y="475488"/>
                  </a:lnTo>
                </a:path>
                <a:path w="331660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6604" h="649604">
                  <a:moveTo>
                    <a:pt x="3102860" y="475488"/>
                  </a:moveTo>
                  <a:lnTo>
                    <a:pt x="3176012" y="475488"/>
                  </a:lnTo>
                </a:path>
                <a:path w="3316604" h="649604">
                  <a:moveTo>
                    <a:pt x="3194300" y="475488"/>
                  </a:moveTo>
                  <a:lnTo>
                    <a:pt x="3267452" y="475488"/>
                  </a:lnTo>
                </a:path>
                <a:path w="3316604" h="649604">
                  <a:moveTo>
                    <a:pt x="3310124" y="475488"/>
                  </a:moveTo>
                  <a:lnTo>
                    <a:pt x="3316220" y="475488"/>
                  </a:lnTo>
                </a:path>
                <a:path w="331660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660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660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660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660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660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6604" h="649604">
                  <a:moveTo>
                    <a:pt x="377952" y="484631"/>
                  </a:moveTo>
                  <a:lnTo>
                    <a:pt x="402335" y="484631"/>
                  </a:lnTo>
                </a:path>
                <a:path w="331660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660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660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660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660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6604" h="649604">
                  <a:moveTo>
                    <a:pt x="713232" y="484631"/>
                  </a:moveTo>
                  <a:lnTo>
                    <a:pt x="737615" y="484631"/>
                  </a:lnTo>
                </a:path>
                <a:path w="331660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660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660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660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6604" h="649604">
                  <a:moveTo>
                    <a:pt x="1042416" y="484631"/>
                  </a:moveTo>
                  <a:lnTo>
                    <a:pt x="1060704" y="484631"/>
                  </a:lnTo>
                </a:path>
                <a:path w="331660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660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6604" h="649604">
                  <a:moveTo>
                    <a:pt x="1298444" y="484631"/>
                  </a:moveTo>
                  <a:lnTo>
                    <a:pt x="1304540" y="484631"/>
                  </a:lnTo>
                </a:path>
                <a:path w="331660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660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660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660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6604" h="649604">
                  <a:moveTo>
                    <a:pt x="1633724" y="484631"/>
                  </a:moveTo>
                  <a:lnTo>
                    <a:pt x="1639820" y="484631"/>
                  </a:lnTo>
                </a:path>
                <a:path w="331660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660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660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660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6604" h="649604">
                  <a:moveTo>
                    <a:pt x="1969004" y="484631"/>
                  </a:moveTo>
                  <a:lnTo>
                    <a:pt x="1975100" y="484631"/>
                  </a:lnTo>
                </a:path>
                <a:path w="331660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660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6604" h="649604">
                  <a:moveTo>
                    <a:pt x="2231132" y="484631"/>
                  </a:moveTo>
                  <a:lnTo>
                    <a:pt x="2261612" y="484631"/>
                  </a:lnTo>
                </a:path>
                <a:path w="3316604" h="649604">
                  <a:moveTo>
                    <a:pt x="2304284" y="484631"/>
                  </a:moveTo>
                  <a:lnTo>
                    <a:pt x="2310380" y="484631"/>
                  </a:lnTo>
                </a:path>
                <a:path w="331660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660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6604" h="649604">
                  <a:moveTo>
                    <a:pt x="2560316" y="484631"/>
                  </a:moveTo>
                  <a:lnTo>
                    <a:pt x="2584700" y="484631"/>
                  </a:lnTo>
                </a:path>
                <a:path w="3316604" h="649604">
                  <a:moveTo>
                    <a:pt x="2639564" y="484631"/>
                  </a:moveTo>
                  <a:lnTo>
                    <a:pt x="2645660" y="484631"/>
                  </a:lnTo>
                </a:path>
                <a:path w="331660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660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660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6604" h="649604">
                  <a:moveTo>
                    <a:pt x="2859020" y="484631"/>
                  </a:moveTo>
                  <a:lnTo>
                    <a:pt x="2883404" y="484631"/>
                  </a:lnTo>
                </a:path>
                <a:path w="3316604" h="649604">
                  <a:moveTo>
                    <a:pt x="2907788" y="484631"/>
                  </a:moveTo>
                  <a:lnTo>
                    <a:pt x="2932172" y="484631"/>
                  </a:lnTo>
                </a:path>
                <a:path w="3316604" h="649604">
                  <a:moveTo>
                    <a:pt x="2974844" y="484631"/>
                  </a:moveTo>
                  <a:lnTo>
                    <a:pt x="2980940" y="484631"/>
                  </a:lnTo>
                </a:path>
                <a:path w="331660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660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6604" h="649604">
                  <a:moveTo>
                    <a:pt x="3151628" y="484631"/>
                  </a:moveTo>
                  <a:lnTo>
                    <a:pt x="3176012" y="484631"/>
                  </a:lnTo>
                </a:path>
                <a:path w="3316604" h="649604">
                  <a:moveTo>
                    <a:pt x="3194300" y="484631"/>
                  </a:moveTo>
                  <a:lnTo>
                    <a:pt x="3218684" y="484631"/>
                  </a:lnTo>
                </a:path>
                <a:path w="3316604" h="649604">
                  <a:moveTo>
                    <a:pt x="3243068" y="484631"/>
                  </a:moveTo>
                  <a:lnTo>
                    <a:pt x="3267452" y="484631"/>
                  </a:lnTo>
                </a:path>
                <a:path w="3316604" h="649604">
                  <a:moveTo>
                    <a:pt x="3310124" y="484631"/>
                  </a:moveTo>
                  <a:lnTo>
                    <a:pt x="3316220" y="484631"/>
                  </a:lnTo>
                </a:path>
                <a:path w="331660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660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660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660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6604" h="649604">
                  <a:moveTo>
                    <a:pt x="371856" y="493775"/>
                  </a:moveTo>
                  <a:lnTo>
                    <a:pt x="396239" y="493775"/>
                  </a:lnTo>
                </a:path>
                <a:path w="331660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660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660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6604" h="649604">
                  <a:moveTo>
                    <a:pt x="707136" y="493775"/>
                  </a:moveTo>
                  <a:lnTo>
                    <a:pt x="731519" y="493775"/>
                  </a:lnTo>
                </a:path>
                <a:path w="331660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660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660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660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6604" h="649604">
                  <a:moveTo>
                    <a:pt x="1042416" y="493775"/>
                  </a:moveTo>
                  <a:lnTo>
                    <a:pt x="1060704" y="493775"/>
                  </a:lnTo>
                </a:path>
                <a:path w="331660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660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6604" h="649604">
                  <a:moveTo>
                    <a:pt x="1298444" y="493775"/>
                  </a:moveTo>
                  <a:lnTo>
                    <a:pt x="1304540" y="493775"/>
                  </a:lnTo>
                </a:path>
                <a:path w="331660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660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6604" h="649604">
                  <a:moveTo>
                    <a:pt x="1633724" y="493775"/>
                  </a:moveTo>
                  <a:lnTo>
                    <a:pt x="1639820" y="493775"/>
                  </a:lnTo>
                </a:path>
                <a:path w="331660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660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6604" h="649604">
                  <a:moveTo>
                    <a:pt x="1969004" y="493775"/>
                  </a:moveTo>
                  <a:lnTo>
                    <a:pt x="1975100" y="493775"/>
                  </a:lnTo>
                </a:path>
                <a:path w="331660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660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6604" h="649604">
                  <a:moveTo>
                    <a:pt x="2225036" y="493775"/>
                  </a:moveTo>
                  <a:lnTo>
                    <a:pt x="2255516" y="493775"/>
                  </a:lnTo>
                </a:path>
                <a:path w="3316604" h="649604">
                  <a:moveTo>
                    <a:pt x="2304284" y="493775"/>
                  </a:moveTo>
                  <a:lnTo>
                    <a:pt x="2310380" y="493775"/>
                  </a:lnTo>
                </a:path>
                <a:path w="331660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660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6604" h="649604">
                  <a:moveTo>
                    <a:pt x="2560316" y="493775"/>
                  </a:moveTo>
                  <a:lnTo>
                    <a:pt x="2584700" y="493775"/>
                  </a:lnTo>
                </a:path>
                <a:path w="3316604" h="649604">
                  <a:moveTo>
                    <a:pt x="2639564" y="493775"/>
                  </a:moveTo>
                  <a:lnTo>
                    <a:pt x="2645660" y="493775"/>
                  </a:lnTo>
                </a:path>
                <a:path w="331660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660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6604" h="649604">
                  <a:moveTo>
                    <a:pt x="2913884" y="493775"/>
                  </a:moveTo>
                  <a:lnTo>
                    <a:pt x="2938268" y="493775"/>
                  </a:lnTo>
                </a:path>
                <a:path w="3316604" h="649604">
                  <a:moveTo>
                    <a:pt x="2974844" y="493775"/>
                  </a:moveTo>
                  <a:lnTo>
                    <a:pt x="2980940" y="493775"/>
                  </a:lnTo>
                </a:path>
                <a:path w="331660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6604" h="649604">
                  <a:moveTo>
                    <a:pt x="3157724" y="493775"/>
                  </a:moveTo>
                  <a:lnTo>
                    <a:pt x="3182108" y="493775"/>
                  </a:lnTo>
                </a:path>
                <a:path w="3316604" h="649604">
                  <a:moveTo>
                    <a:pt x="3249164" y="493775"/>
                  </a:moveTo>
                  <a:lnTo>
                    <a:pt x="3273548" y="493775"/>
                  </a:lnTo>
                </a:path>
                <a:path w="3316604" h="649604">
                  <a:moveTo>
                    <a:pt x="3310124" y="493775"/>
                  </a:moveTo>
                  <a:lnTo>
                    <a:pt x="3316220" y="493775"/>
                  </a:lnTo>
                </a:path>
                <a:path w="3316604" h="649604">
                  <a:moveTo>
                    <a:pt x="30480" y="502920"/>
                  </a:moveTo>
                  <a:lnTo>
                    <a:pt x="60960" y="502920"/>
                  </a:lnTo>
                </a:path>
                <a:path w="331660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660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660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660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660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660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660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6604" h="649604">
                  <a:moveTo>
                    <a:pt x="701040" y="502920"/>
                  </a:moveTo>
                  <a:lnTo>
                    <a:pt x="725423" y="502920"/>
                  </a:lnTo>
                </a:path>
                <a:path w="331660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660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660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660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6604" h="649604">
                  <a:moveTo>
                    <a:pt x="1042416" y="502920"/>
                  </a:moveTo>
                  <a:lnTo>
                    <a:pt x="1060704" y="502920"/>
                  </a:lnTo>
                </a:path>
                <a:path w="331660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660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6604" h="649604">
                  <a:moveTo>
                    <a:pt x="1298444" y="502920"/>
                  </a:moveTo>
                  <a:lnTo>
                    <a:pt x="1304540" y="502920"/>
                  </a:lnTo>
                </a:path>
                <a:path w="331660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660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6604" h="649604">
                  <a:moveTo>
                    <a:pt x="1633724" y="502920"/>
                  </a:moveTo>
                  <a:lnTo>
                    <a:pt x="1639820" y="502920"/>
                  </a:lnTo>
                </a:path>
                <a:path w="331660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660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6604" h="649604">
                  <a:moveTo>
                    <a:pt x="1969004" y="502920"/>
                  </a:moveTo>
                  <a:lnTo>
                    <a:pt x="1975100" y="502920"/>
                  </a:lnTo>
                </a:path>
                <a:path w="331660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660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6604" h="649604">
                  <a:moveTo>
                    <a:pt x="2218940" y="502920"/>
                  </a:moveTo>
                  <a:lnTo>
                    <a:pt x="2249420" y="502920"/>
                  </a:lnTo>
                </a:path>
                <a:path w="3316604" h="649604">
                  <a:moveTo>
                    <a:pt x="2304284" y="502920"/>
                  </a:moveTo>
                  <a:lnTo>
                    <a:pt x="2310380" y="502920"/>
                  </a:lnTo>
                </a:path>
                <a:path w="331660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660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6604" h="649604">
                  <a:moveTo>
                    <a:pt x="2560316" y="502920"/>
                  </a:moveTo>
                  <a:lnTo>
                    <a:pt x="2584700" y="502920"/>
                  </a:lnTo>
                </a:path>
                <a:path w="3316604" h="649604">
                  <a:moveTo>
                    <a:pt x="2639564" y="502920"/>
                  </a:moveTo>
                  <a:lnTo>
                    <a:pt x="2645660" y="502920"/>
                  </a:lnTo>
                </a:path>
                <a:path w="331660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660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6604" h="649604">
                  <a:moveTo>
                    <a:pt x="2913884" y="502920"/>
                  </a:moveTo>
                  <a:lnTo>
                    <a:pt x="2938268" y="502920"/>
                  </a:lnTo>
                </a:path>
                <a:path w="3316604" h="649604">
                  <a:moveTo>
                    <a:pt x="2974844" y="502920"/>
                  </a:moveTo>
                  <a:lnTo>
                    <a:pt x="2980940" y="502920"/>
                  </a:lnTo>
                </a:path>
                <a:path w="331660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6604" h="649604">
                  <a:moveTo>
                    <a:pt x="3157724" y="502920"/>
                  </a:moveTo>
                  <a:lnTo>
                    <a:pt x="3182108" y="502920"/>
                  </a:lnTo>
                </a:path>
                <a:path w="3316604" h="649604">
                  <a:moveTo>
                    <a:pt x="3249164" y="502920"/>
                  </a:moveTo>
                  <a:lnTo>
                    <a:pt x="3273548" y="502920"/>
                  </a:lnTo>
                </a:path>
                <a:path w="331660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660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660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660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6604" h="649604">
                  <a:moveTo>
                    <a:pt x="359664" y="512063"/>
                  </a:moveTo>
                  <a:lnTo>
                    <a:pt x="390144" y="512063"/>
                  </a:lnTo>
                </a:path>
                <a:path w="331660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660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660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6604" h="649604">
                  <a:moveTo>
                    <a:pt x="694944" y="512063"/>
                  </a:moveTo>
                  <a:lnTo>
                    <a:pt x="719327" y="512063"/>
                  </a:lnTo>
                </a:path>
                <a:path w="331660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660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660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660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6604" h="649604">
                  <a:moveTo>
                    <a:pt x="1042416" y="512063"/>
                  </a:moveTo>
                  <a:lnTo>
                    <a:pt x="1060704" y="512063"/>
                  </a:lnTo>
                </a:path>
                <a:path w="331660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660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6604" h="649604">
                  <a:moveTo>
                    <a:pt x="1298444" y="512063"/>
                  </a:moveTo>
                  <a:lnTo>
                    <a:pt x="1304540" y="512063"/>
                  </a:lnTo>
                </a:path>
                <a:path w="331660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660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660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6604" h="649604">
                  <a:moveTo>
                    <a:pt x="1633724" y="512063"/>
                  </a:moveTo>
                  <a:lnTo>
                    <a:pt x="1639820" y="512063"/>
                  </a:lnTo>
                </a:path>
                <a:path w="331660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660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660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6604" h="649604">
                  <a:moveTo>
                    <a:pt x="1969004" y="512063"/>
                  </a:moveTo>
                  <a:lnTo>
                    <a:pt x="1975100" y="512063"/>
                  </a:lnTo>
                </a:path>
                <a:path w="331660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660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6604" h="649604">
                  <a:moveTo>
                    <a:pt x="2212844" y="512063"/>
                  </a:moveTo>
                  <a:lnTo>
                    <a:pt x="2243324" y="512063"/>
                  </a:lnTo>
                </a:path>
                <a:path w="3316604" h="649604">
                  <a:moveTo>
                    <a:pt x="2304284" y="512063"/>
                  </a:moveTo>
                  <a:lnTo>
                    <a:pt x="2310380" y="512063"/>
                  </a:lnTo>
                </a:path>
                <a:path w="331660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660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6604" h="649604">
                  <a:moveTo>
                    <a:pt x="2560316" y="512063"/>
                  </a:moveTo>
                  <a:lnTo>
                    <a:pt x="2584700" y="512063"/>
                  </a:lnTo>
                </a:path>
                <a:path w="3316604" h="649604">
                  <a:moveTo>
                    <a:pt x="2639564" y="512063"/>
                  </a:moveTo>
                  <a:lnTo>
                    <a:pt x="2645660" y="512063"/>
                  </a:lnTo>
                </a:path>
                <a:path w="331660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660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6604" h="649604">
                  <a:moveTo>
                    <a:pt x="2913884" y="512063"/>
                  </a:moveTo>
                  <a:lnTo>
                    <a:pt x="2938268" y="512063"/>
                  </a:lnTo>
                </a:path>
                <a:path w="3316604" h="649604">
                  <a:moveTo>
                    <a:pt x="2974844" y="512063"/>
                  </a:moveTo>
                  <a:lnTo>
                    <a:pt x="2980940" y="512063"/>
                  </a:lnTo>
                </a:path>
                <a:path w="331660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6604" h="649604">
                  <a:moveTo>
                    <a:pt x="3157724" y="512063"/>
                  </a:moveTo>
                  <a:lnTo>
                    <a:pt x="3182108" y="512063"/>
                  </a:lnTo>
                </a:path>
                <a:path w="3316604" h="649604">
                  <a:moveTo>
                    <a:pt x="3249164" y="512063"/>
                  </a:moveTo>
                  <a:lnTo>
                    <a:pt x="3273548" y="512063"/>
                  </a:lnTo>
                </a:path>
                <a:path w="3316604" h="649604">
                  <a:moveTo>
                    <a:pt x="3310124" y="512063"/>
                  </a:moveTo>
                  <a:lnTo>
                    <a:pt x="3316220" y="512063"/>
                  </a:lnTo>
                </a:path>
                <a:path w="331660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660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660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660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6604" h="649604">
                  <a:moveTo>
                    <a:pt x="347472" y="521208"/>
                  </a:moveTo>
                  <a:lnTo>
                    <a:pt x="377952" y="521208"/>
                  </a:lnTo>
                </a:path>
                <a:path w="331660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660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660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6604" h="649604">
                  <a:moveTo>
                    <a:pt x="682752" y="521208"/>
                  </a:moveTo>
                  <a:lnTo>
                    <a:pt x="713232" y="521208"/>
                  </a:lnTo>
                </a:path>
                <a:path w="331660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660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660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6604" h="649604">
                  <a:moveTo>
                    <a:pt x="1042416" y="521208"/>
                  </a:moveTo>
                  <a:lnTo>
                    <a:pt x="1060704" y="521208"/>
                  </a:lnTo>
                </a:path>
                <a:path w="331660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660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660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660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6604" h="649604">
                  <a:moveTo>
                    <a:pt x="1298444" y="521208"/>
                  </a:moveTo>
                  <a:lnTo>
                    <a:pt x="1304540" y="521208"/>
                  </a:lnTo>
                </a:path>
                <a:path w="331660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660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6604" h="649604">
                  <a:moveTo>
                    <a:pt x="1633724" y="521208"/>
                  </a:moveTo>
                  <a:lnTo>
                    <a:pt x="1639820" y="521208"/>
                  </a:lnTo>
                </a:path>
                <a:path w="331660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660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6604" h="649604">
                  <a:moveTo>
                    <a:pt x="1969004" y="521208"/>
                  </a:moveTo>
                  <a:lnTo>
                    <a:pt x="1975100" y="521208"/>
                  </a:lnTo>
                </a:path>
                <a:path w="331660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660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660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660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6604" h="649604">
                  <a:moveTo>
                    <a:pt x="2304284" y="521208"/>
                  </a:moveTo>
                  <a:lnTo>
                    <a:pt x="2310380" y="521208"/>
                  </a:lnTo>
                </a:path>
                <a:path w="331660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660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6604" h="649604">
                  <a:moveTo>
                    <a:pt x="2560316" y="521208"/>
                  </a:moveTo>
                  <a:lnTo>
                    <a:pt x="2584700" y="521208"/>
                  </a:lnTo>
                </a:path>
                <a:path w="3316604" h="649604">
                  <a:moveTo>
                    <a:pt x="2639564" y="521208"/>
                  </a:moveTo>
                  <a:lnTo>
                    <a:pt x="2645660" y="521208"/>
                  </a:lnTo>
                </a:path>
                <a:path w="331660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660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6604" h="649604">
                  <a:moveTo>
                    <a:pt x="2913884" y="521208"/>
                  </a:moveTo>
                  <a:lnTo>
                    <a:pt x="2938268" y="521208"/>
                  </a:lnTo>
                </a:path>
                <a:path w="3316604" h="649604">
                  <a:moveTo>
                    <a:pt x="2974844" y="521208"/>
                  </a:moveTo>
                  <a:lnTo>
                    <a:pt x="2980940" y="521208"/>
                  </a:lnTo>
                </a:path>
                <a:path w="331660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6604" h="649604">
                  <a:moveTo>
                    <a:pt x="3157724" y="521208"/>
                  </a:moveTo>
                  <a:lnTo>
                    <a:pt x="3182108" y="521208"/>
                  </a:lnTo>
                </a:path>
                <a:path w="3316604" h="649604">
                  <a:moveTo>
                    <a:pt x="3249164" y="521208"/>
                  </a:moveTo>
                  <a:lnTo>
                    <a:pt x="3273548" y="521208"/>
                  </a:lnTo>
                </a:path>
                <a:path w="3316604" h="649604">
                  <a:moveTo>
                    <a:pt x="3310124" y="521208"/>
                  </a:moveTo>
                  <a:lnTo>
                    <a:pt x="3316220" y="521208"/>
                  </a:lnTo>
                </a:path>
                <a:path w="331660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660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660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660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660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660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6604" h="649604">
                  <a:moveTo>
                    <a:pt x="347472" y="530351"/>
                  </a:moveTo>
                  <a:lnTo>
                    <a:pt x="371855" y="530351"/>
                  </a:lnTo>
                </a:path>
                <a:path w="331660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660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660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660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660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6604" h="649604">
                  <a:moveTo>
                    <a:pt x="682752" y="530351"/>
                  </a:moveTo>
                  <a:lnTo>
                    <a:pt x="707135" y="530351"/>
                  </a:lnTo>
                </a:path>
                <a:path w="331660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660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660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6604" h="649604">
                  <a:moveTo>
                    <a:pt x="1042416" y="530351"/>
                  </a:moveTo>
                  <a:lnTo>
                    <a:pt x="1060704" y="530351"/>
                  </a:lnTo>
                </a:path>
                <a:path w="331660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660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660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660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6604" h="649604">
                  <a:moveTo>
                    <a:pt x="1298444" y="530351"/>
                  </a:moveTo>
                  <a:lnTo>
                    <a:pt x="1304540" y="530351"/>
                  </a:lnTo>
                </a:path>
                <a:path w="331660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660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660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660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6604" h="649604">
                  <a:moveTo>
                    <a:pt x="1633724" y="530351"/>
                  </a:moveTo>
                  <a:lnTo>
                    <a:pt x="1639820" y="530351"/>
                  </a:lnTo>
                </a:path>
                <a:path w="331660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660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660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660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6604" h="649604">
                  <a:moveTo>
                    <a:pt x="1969004" y="530351"/>
                  </a:moveTo>
                  <a:lnTo>
                    <a:pt x="1975100" y="530351"/>
                  </a:lnTo>
                </a:path>
                <a:path w="331660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660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660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660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6604" h="649604">
                  <a:moveTo>
                    <a:pt x="2304284" y="530351"/>
                  </a:moveTo>
                  <a:lnTo>
                    <a:pt x="2310380" y="530351"/>
                  </a:lnTo>
                </a:path>
                <a:path w="331660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660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6604" h="649604">
                  <a:moveTo>
                    <a:pt x="2560316" y="530351"/>
                  </a:moveTo>
                  <a:lnTo>
                    <a:pt x="2584700" y="530351"/>
                  </a:lnTo>
                </a:path>
                <a:path w="3316604" h="649604">
                  <a:moveTo>
                    <a:pt x="2639564" y="530351"/>
                  </a:moveTo>
                  <a:lnTo>
                    <a:pt x="2645660" y="530351"/>
                  </a:lnTo>
                </a:path>
                <a:path w="331660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660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660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6604" h="649604">
                  <a:moveTo>
                    <a:pt x="2859020" y="530351"/>
                  </a:moveTo>
                  <a:lnTo>
                    <a:pt x="2883404" y="530351"/>
                  </a:lnTo>
                </a:path>
                <a:path w="3316604" h="649604">
                  <a:moveTo>
                    <a:pt x="2913884" y="530351"/>
                  </a:moveTo>
                  <a:lnTo>
                    <a:pt x="2938268" y="530351"/>
                  </a:lnTo>
                </a:path>
                <a:path w="3316604" h="649604">
                  <a:moveTo>
                    <a:pt x="2974844" y="530351"/>
                  </a:moveTo>
                  <a:lnTo>
                    <a:pt x="2980940" y="530351"/>
                  </a:lnTo>
                </a:path>
                <a:path w="331660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660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6604" h="649604">
                  <a:moveTo>
                    <a:pt x="3157724" y="530351"/>
                  </a:moveTo>
                  <a:lnTo>
                    <a:pt x="3182108" y="530351"/>
                  </a:lnTo>
                </a:path>
                <a:path w="3316604" h="649604">
                  <a:moveTo>
                    <a:pt x="3194300" y="530351"/>
                  </a:moveTo>
                  <a:lnTo>
                    <a:pt x="3218684" y="530351"/>
                  </a:lnTo>
                </a:path>
                <a:path w="3316604" h="649604">
                  <a:moveTo>
                    <a:pt x="3249164" y="530351"/>
                  </a:moveTo>
                  <a:lnTo>
                    <a:pt x="3273548" y="530351"/>
                  </a:lnTo>
                </a:path>
                <a:path w="331660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660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660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660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660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660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660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660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660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660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660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660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6604" h="649604">
                  <a:moveTo>
                    <a:pt x="676656" y="539496"/>
                  </a:moveTo>
                  <a:lnTo>
                    <a:pt x="701039" y="539496"/>
                  </a:lnTo>
                </a:path>
                <a:path w="331660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660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660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6604" h="649604">
                  <a:moveTo>
                    <a:pt x="1042416" y="539496"/>
                  </a:moveTo>
                  <a:lnTo>
                    <a:pt x="1060704" y="539496"/>
                  </a:lnTo>
                </a:path>
                <a:path w="331660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660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660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660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6604" h="649604">
                  <a:moveTo>
                    <a:pt x="1298444" y="539496"/>
                  </a:moveTo>
                  <a:lnTo>
                    <a:pt x="1304540" y="539496"/>
                  </a:lnTo>
                </a:path>
                <a:path w="331660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660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660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660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6604" h="649604">
                  <a:moveTo>
                    <a:pt x="1633724" y="539496"/>
                  </a:moveTo>
                  <a:lnTo>
                    <a:pt x="1639820" y="539496"/>
                  </a:lnTo>
                </a:path>
                <a:path w="331660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660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660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660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6604" h="649604">
                  <a:moveTo>
                    <a:pt x="1969004" y="539496"/>
                  </a:moveTo>
                  <a:lnTo>
                    <a:pt x="1975100" y="539496"/>
                  </a:lnTo>
                </a:path>
                <a:path w="331660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660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660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660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6604" h="649604">
                  <a:moveTo>
                    <a:pt x="2304284" y="539496"/>
                  </a:moveTo>
                  <a:lnTo>
                    <a:pt x="2310380" y="539496"/>
                  </a:lnTo>
                </a:path>
                <a:path w="331660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660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6604" h="649604">
                  <a:moveTo>
                    <a:pt x="2560316" y="539496"/>
                  </a:moveTo>
                  <a:lnTo>
                    <a:pt x="2584700" y="539496"/>
                  </a:lnTo>
                </a:path>
                <a:path w="3316604" h="649604">
                  <a:moveTo>
                    <a:pt x="2639564" y="539496"/>
                  </a:moveTo>
                  <a:lnTo>
                    <a:pt x="2645660" y="539496"/>
                  </a:lnTo>
                </a:path>
                <a:path w="331660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660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660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6604" h="649604">
                  <a:moveTo>
                    <a:pt x="2859020" y="539496"/>
                  </a:moveTo>
                  <a:lnTo>
                    <a:pt x="2889500" y="539496"/>
                  </a:lnTo>
                </a:path>
                <a:path w="3316604" h="649604">
                  <a:moveTo>
                    <a:pt x="2907788" y="539496"/>
                  </a:moveTo>
                  <a:lnTo>
                    <a:pt x="2932172" y="539496"/>
                  </a:lnTo>
                </a:path>
                <a:path w="3316604" h="649604">
                  <a:moveTo>
                    <a:pt x="2974844" y="539496"/>
                  </a:moveTo>
                  <a:lnTo>
                    <a:pt x="2980940" y="539496"/>
                  </a:lnTo>
                </a:path>
                <a:path w="331660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660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6604" h="649604">
                  <a:moveTo>
                    <a:pt x="3151628" y="539496"/>
                  </a:moveTo>
                  <a:lnTo>
                    <a:pt x="3176012" y="539496"/>
                  </a:lnTo>
                </a:path>
                <a:path w="3316604" h="649604">
                  <a:moveTo>
                    <a:pt x="3194300" y="539496"/>
                  </a:moveTo>
                  <a:lnTo>
                    <a:pt x="3224780" y="539496"/>
                  </a:lnTo>
                </a:path>
                <a:path w="3316604" h="649604">
                  <a:moveTo>
                    <a:pt x="3243068" y="539496"/>
                  </a:moveTo>
                  <a:lnTo>
                    <a:pt x="3267452" y="539496"/>
                  </a:lnTo>
                </a:path>
                <a:path w="3316604" h="649604">
                  <a:moveTo>
                    <a:pt x="3310124" y="539496"/>
                  </a:moveTo>
                  <a:lnTo>
                    <a:pt x="3316220" y="539496"/>
                  </a:lnTo>
                </a:path>
                <a:path w="331660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660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660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660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660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660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660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660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660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660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660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660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6604" h="649604">
                  <a:moveTo>
                    <a:pt x="1042416" y="548639"/>
                  </a:moveTo>
                  <a:lnTo>
                    <a:pt x="1060704" y="548639"/>
                  </a:lnTo>
                </a:path>
                <a:path w="331660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660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6604" h="649604">
                  <a:moveTo>
                    <a:pt x="1298444" y="548639"/>
                  </a:moveTo>
                  <a:lnTo>
                    <a:pt x="1304540" y="548639"/>
                  </a:lnTo>
                </a:path>
                <a:path w="331660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660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6604" h="649604">
                  <a:moveTo>
                    <a:pt x="1633724" y="548639"/>
                  </a:moveTo>
                  <a:lnTo>
                    <a:pt x="1639820" y="548639"/>
                  </a:lnTo>
                </a:path>
                <a:path w="331660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660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6604" h="649604">
                  <a:moveTo>
                    <a:pt x="1969004" y="548639"/>
                  </a:moveTo>
                  <a:lnTo>
                    <a:pt x="1975100" y="548639"/>
                  </a:lnTo>
                </a:path>
                <a:path w="331660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660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6604" h="649604">
                  <a:moveTo>
                    <a:pt x="2194556" y="548639"/>
                  </a:moveTo>
                  <a:lnTo>
                    <a:pt x="2267708" y="548639"/>
                  </a:lnTo>
                </a:path>
                <a:path w="3316604" h="649604">
                  <a:moveTo>
                    <a:pt x="2304284" y="548639"/>
                  </a:moveTo>
                  <a:lnTo>
                    <a:pt x="2310380" y="548639"/>
                  </a:lnTo>
                </a:path>
                <a:path w="331660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660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6604" h="649604">
                  <a:moveTo>
                    <a:pt x="2560316" y="548639"/>
                  </a:moveTo>
                  <a:lnTo>
                    <a:pt x="2584700" y="548639"/>
                  </a:lnTo>
                </a:path>
                <a:path w="3316604" h="649604">
                  <a:moveTo>
                    <a:pt x="2639564" y="548639"/>
                  </a:moveTo>
                  <a:lnTo>
                    <a:pt x="2645660" y="548639"/>
                  </a:lnTo>
                </a:path>
                <a:path w="331660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660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6604" h="649604">
                  <a:moveTo>
                    <a:pt x="2865116" y="548639"/>
                  </a:moveTo>
                  <a:lnTo>
                    <a:pt x="2926076" y="548639"/>
                  </a:lnTo>
                </a:path>
                <a:path w="3316604" h="649604">
                  <a:moveTo>
                    <a:pt x="2974844" y="548639"/>
                  </a:moveTo>
                  <a:lnTo>
                    <a:pt x="2980940" y="548639"/>
                  </a:lnTo>
                </a:path>
                <a:path w="331660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6604" h="649604">
                  <a:moveTo>
                    <a:pt x="3108956" y="548639"/>
                  </a:moveTo>
                  <a:lnTo>
                    <a:pt x="3169916" y="548639"/>
                  </a:lnTo>
                </a:path>
                <a:path w="3316604" h="649604">
                  <a:moveTo>
                    <a:pt x="3200396" y="548639"/>
                  </a:moveTo>
                  <a:lnTo>
                    <a:pt x="3261356" y="548639"/>
                  </a:lnTo>
                </a:path>
                <a:path w="3316604" h="649604">
                  <a:moveTo>
                    <a:pt x="3310124" y="548639"/>
                  </a:moveTo>
                  <a:lnTo>
                    <a:pt x="3316220" y="548639"/>
                  </a:lnTo>
                </a:path>
                <a:path w="3316604" h="649604">
                  <a:moveTo>
                    <a:pt x="0" y="557784"/>
                  </a:moveTo>
                  <a:lnTo>
                    <a:pt x="73152" y="557784"/>
                  </a:lnTo>
                </a:path>
                <a:path w="331660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660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660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660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660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660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660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660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660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660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660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6604" h="649604">
                  <a:moveTo>
                    <a:pt x="1042416" y="557784"/>
                  </a:moveTo>
                  <a:lnTo>
                    <a:pt x="1060704" y="557784"/>
                  </a:lnTo>
                </a:path>
                <a:path w="331660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660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6604" h="649604">
                  <a:moveTo>
                    <a:pt x="1298444" y="557784"/>
                  </a:moveTo>
                  <a:lnTo>
                    <a:pt x="1304540" y="557784"/>
                  </a:lnTo>
                </a:path>
                <a:path w="331660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660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6604" h="649604">
                  <a:moveTo>
                    <a:pt x="1633724" y="557784"/>
                  </a:moveTo>
                  <a:lnTo>
                    <a:pt x="1639820" y="557784"/>
                  </a:lnTo>
                </a:path>
                <a:path w="331660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660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6604" h="649604">
                  <a:moveTo>
                    <a:pt x="1969004" y="557784"/>
                  </a:moveTo>
                  <a:lnTo>
                    <a:pt x="1975100" y="557784"/>
                  </a:lnTo>
                </a:path>
                <a:path w="331660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660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6604" h="649604">
                  <a:moveTo>
                    <a:pt x="2188460" y="557784"/>
                  </a:moveTo>
                  <a:lnTo>
                    <a:pt x="2267708" y="557784"/>
                  </a:lnTo>
                </a:path>
                <a:path w="3316604" h="649604">
                  <a:moveTo>
                    <a:pt x="2304284" y="557784"/>
                  </a:moveTo>
                  <a:lnTo>
                    <a:pt x="2310380" y="557784"/>
                  </a:lnTo>
                </a:path>
                <a:path w="3316604" h="649604">
                  <a:moveTo>
                    <a:pt x="2346956" y="557784"/>
                  </a:moveTo>
                  <a:lnTo>
                    <a:pt x="2420108" y="557784"/>
                  </a:lnTo>
                </a:path>
                <a:path w="331660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6604" h="649604">
                  <a:moveTo>
                    <a:pt x="2560316" y="557784"/>
                  </a:moveTo>
                  <a:lnTo>
                    <a:pt x="2584700" y="557784"/>
                  </a:lnTo>
                </a:path>
                <a:path w="3316604" h="649604">
                  <a:moveTo>
                    <a:pt x="2639564" y="557784"/>
                  </a:moveTo>
                  <a:lnTo>
                    <a:pt x="2645660" y="557784"/>
                  </a:lnTo>
                </a:path>
                <a:path w="331660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660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6604" h="649604">
                  <a:moveTo>
                    <a:pt x="2871212" y="557784"/>
                  </a:moveTo>
                  <a:lnTo>
                    <a:pt x="2926076" y="557784"/>
                  </a:lnTo>
                </a:path>
                <a:path w="3316604" h="649604">
                  <a:moveTo>
                    <a:pt x="2974844" y="557784"/>
                  </a:moveTo>
                  <a:lnTo>
                    <a:pt x="2980940" y="557784"/>
                  </a:lnTo>
                </a:path>
                <a:path w="331660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6604" h="649604">
                  <a:moveTo>
                    <a:pt x="3115052" y="557784"/>
                  </a:moveTo>
                  <a:lnTo>
                    <a:pt x="3169916" y="557784"/>
                  </a:lnTo>
                </a:path>
                <a:path w="3316604" h="649604">
                  <a:moveTo>
                    <a:pt x="3206492" y="557784"/>
                  </a:moveTo>
                  <a:lnTo>
                    <a:pt x="3261356" y="557784"/>
                  </a:lnTo>
                </a:path>
                <a:path w="3316604" h="649604">
                  <a:moveTo>
                    <a:pt x="3310124" y="557784"/>
                  </a:moveTo>
                  <a:lnTo>
                    <a:pt x="3316220" y="557784"/>
                  </a:lnTo>
                </a:path>
                <a:path w="3316604" h="649604">
                  <a:moveTo>
                    <a:pt x="0" y="566927"/>
                  </a:moveTo>
                  <a:lnTo>
                    <a:pt x="73152" y="566927"/>
                  </a:lnTo>
                </a:path>
                <a:path w="331660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660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660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660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660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660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660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660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660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660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660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6604" h="649604">
                  <a:moveTo>
                    <a:pt x="1042416" y="566927"/>
                  </a:moveTo>
                  <a:lnTo>
                    <a:pt x="1060704" y="566927"/>
                  </a:lnTo>
                </a:path>
                <a:path w="331660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660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6604" h="649604">
                  <a:moveTo>
                    <a:pt x="1298444" y="566927"/>
                  </a:moveTo>
                  <a:lnTo>
                    <a:pt x="1304540" y="566927"/>
                  </a:lnTo>
                </a:path>
                <a:path w="331660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660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6604" h="649604">
                  <a:moveTo>
                    <a:pt x="1633724" y="566927"/>
                  </a:moveTo>
                  <a:lnTo>
                    <a:pt x="1639820" y="566927"/>
                  </a:lnTo>
                </a:path>
                <a:path w="331660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660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6604" h="649604">
                  <a:moveTo>
                    <a:pt x="1969004" y="566927"/>
                  </a:moveTo>
                  <a:lnTo>
                    <a:pt x="1975100" y="566927"/>
                  </a:lnTo>
                </a:path>
                <a:path w="331660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660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6604" h="649604">
                  <a:moveTo>
                    <a:pt x="2188460" y="566927"/>
                  </a:moveTo>
                  <a:lnTo>
                    <a:pt x="2267708" y="566927"/>
                  </a:lnTo>
                </a:path>
                <a:path w="3316604" h="649604">
                  <a:moveTo>
                    <a:pt x="2304284" y="566927"/>
                  </a:moveTo>
                  <a:lnTo>
                    <a:pt x="2310380" y="566927"/>
                  </a:lnTo>
                </a:path>
                <a:path w="3316604" h="649604">
                  <a:moveTo>
                    <a:pt x="2346956" y="566927"/>
                  </a:moveTo>
                  <a:lnTo>
                    <a:pt x="2420108" y="566927"/>
                  </a:lnTo>
                </a:path>
                <a:path w="331660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6604" h="649604">
                  <a:moveTo>
                    <a:pt x="2560316" y="566927"/>
                  </a:moveTo>
                  <a:lnTo>
                    <a:pt x="2584700" y="566927"/>
                  </a:lnTo>
                </a:path>
                <a:path w="3316604" h="649604">
                  <a:moveTo>
                    <a:pt x="2639564" y="566927"/>
                  </a:moveTo>
                  <a:lnTo>
                    <a:pt x="2645660" y="566927"/>
                  </a:lnTo>
                </a:path>
                <a:path w="331660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660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6604" h="649604">
                  <a:moveTo>
                    <a:pt x="2877308" y="566927"/>
                  </a:moveTo>
                  <a:lnTo>
                    <a:pt x="2913884" y="566927"/>
                  </a:lnTo>
                </a:path>
                <a:path w="3316604" h="649604">
                  <a:moveTo>
                    <a:pt x="2974844" y="566927"/>
                  </a:moveTo>
                  <a:lnTo>
                    <a:pt x="2980940" y="566927"/>
                  </a:lnTo>
                </a:path>
                <a:path w="331660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660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6604" h="649604">
                  <a:moveTo>
                    <a:pt x="3212588" y="566927"/>
                  </a:moveTo>
                  <a:lnTo>
                    <a:pt x="3249164" y="566927"/>
                  </a:lnTo>
                </a:path>
                <a:path w="331660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660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660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6604" h="649604">
                  <a:moveTo>
                    <a:pt x="1298444" y="576072"/>
                  </a:moveTo>
                  <a:lnTo>
                    <a:pt x="1304540" y="576072"/>
                  </a:lnTo>
                </a:path>
                <a:path w="3316604" h="649604">
                  <a:moveTo>
                    <a:pt x="1633724" y="576072"/>
                  </a:moveTo>
                  <a:lnTo>
                    <a:pt x="1639820" y="576072"/>
                  </a:lnTo>
                </a:path>
                <a:path w="3316604" h="649604">
                  <a:moveTo>
                    <a:pt x="1969004" y="576072"/>
                  </a:moveTo>
                  <a:lnTo>
                    <a:pt x="1975100" y="576072"/>
                  </a:lnTo>
                </a:path>
                <a:path w="3316604" h="649604">
                  <a:moveTo>
                    <a:pt x="2304284" y="576072"/>
                  </a:moveTo>
                  <a:lnTo>
                    <a:pt x="2310380" y="576072"/>
                  </a:lnTo>
                </a:path>
                <a:path w="3316604" h="649604">
                  <a:moveTo>
                    <a:pt x="2639564" y="576072"/>
                  </a:moveTo>
                  <a:lnTo>
                    <a:pt x="2645660" y="576072"/>
                  </a:lnTo>
                </a:path>
                <a:path w="3316604" h="649604">
                  <a:moveTo>
                    <a:pt x="2974844" y="576072"/>
                  </a:moveTo>
                  <a:lnTo>
                    <a:pt x="2980940" y="576072"/>
                  </a:lnTo>
                </a:path>
                <a:path w="3316604" h="649604">
                  <a:moveTo>
                    <a:pt x="3310124" y="576072"/>
                  </a:moveTo>
                  <a:lnTo>
                    <a:pt x="3316220" y="576072"/>
                  </a:lnTo>
                </a:path>
                <a:path w="331660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660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660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6604" h="649604">
                  <a:moveTo>
                    <a:pt x="1298444" y="585215"/>
                  </a:moveTo>
                  <a:lnTo>
                    <a:pt x="1304540" y="585215"/>
                  </a:lnTo>
                </a:path>
                <a:path w="3316604" h="649604">
                  <a:moveTo>
                    <a:pt x="1633724" y="585215"/>
                  </a:moveTo>
                  <a:lnTo>
                    <a:pt x="1639820" y="585215"/>
                  </a:lnTo>
                </a:path>
                <a:path w="3316604" h="649604">
                  <a:moveTo>
                    <a:pt x="1969004" y="585215"/>
                  </a:moveTo>
                  <a:lnTo>
                    <a:pt x="1975100" y="585215"/>
                  </a:lnTo>
                </a:path>
                <a:path w="3316604" h="649604">
                  <a:moveTo>
                    <a:pt x="2304284" y="585215"/>
                  </a:moveTo>
                  <a:lnTo>
                    <a:pt x="2310380" y="585215"/>
                  </a:lnTo>
                </a:path>
                <a:path w="3316604" h="649604">
                  <a:moveTo>
                    <a:pt x="2639564" y="585215"/>
                  </a:moveTo>
                  <a:lnTo>
                    <a:pt x="2645660" y="585215"/>
                  </a:lnTo>
                </a:path>
                <a:path w="3316604" h="649604">
                  <a:moveTo>
                    <a:pt x="2974844" y="585215"/>
                  </a:moveTo>
                  <a:lnTo>
                    <a:pt x="2980940" y="585215"/>
                  </a:lnTo>
                </a:path>
                <a:path w="3316604" h="649604">
                  <a:moveTo>
                    <a:pt x="3310124" y="585215"/>
                  </a:moveTo>
                  <a:lnTo>
                    <a:pt x="3316220" y="585215"/>
                  </a:lnTo>
                </a:path>
                <a:path w="331660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660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660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6604" h="649604">
                  <a:moveTo>
                    <a:pt x="1298444" y="594360"/>
                  </a:moveTo>
                  <a:lnTo>
                    <a:pt x="1304540" y="594360"/>
                  </a:lnTo>
                </a:path>
                <a:path w="3316604" h="649604">
                  <a:moveTo>
                    <a:pt x="1633724" y="594360"/>
                  </a:moveTo>
                  <a:lnTo>
                    <a:pt x="1639820" y="594360"/>
                  </a:lnTo>
                </a:path>
                <a:path w="3316604" h="649604">
                  <a:moveTo>
                    <a:pt x="1969004" y="594360"/>
                  </a:moveTo>
                  <a:lnTo>
                    <a:pt x="1975100" y="594360"/>
                  </a:lnTo>
                </a:path>
                <a:path w="3316604" h="649604">
                  <a:moveTo>
                    <a:pt x="2304284" y="594360"/>
                  </a:moveTo>
                  <a:lnTo>
                    <a:pt x="2310380" y="594360"/>
                  </a:lnTo>
                </a:path>
                <a:path w="3316604" h="649604">
                  <a:moveTo>
                    <a:pt x="2639564" y="594360"/>
                  </a:moveTo>
                  <a:lnTo>
                    <a:pt x="2645660" y="594360"/>
                  </a:lnTo>
                </a:path>
                <a:path w="3316604" h="649604">
                  <a:moveTo>
                    <a:pt x="2974844" y="594360"/>
                  </a:moveTo>
                  <a:lnTo>
                    <a:pt x="2980940" y="594360"/>
                  </a:lnTo>
                </a:path>
                <a:path w="3316604" h="649604">
                  <a:moveTo>
                    <a:pt x="3310124" y="594360"/>
                  </a:moveTo>
                  <a:lnTo>
                    <a:pt x="3316220" y="594360"/>
                  </a:lnTo>
                </a:path>
                <a:path w="331660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660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660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6604" h="649604">
                  <a:moveTo>
                    <a:pt x="1298444" y="603503"/>
                  </a:moveTo>
                  <a:lnTo>
                    <a:pt x="1304540" y="603503"/>
                  </a:lnTo>
                </a:path>
                <a:path w="3316604" h="649604">
                  <a:moveTo>
                    <a:pt x="1633724" y="603503"/>
                  </a:moveTo>
                  <a:lnTo>
                    <a:pt x="1639820" y="603503"/>
                  </a:lnTo>
                </a:path>
                <a:path w="3316604" h="649604">
                  <a:moveTo>
                    <a:pt x="1969004" y="603503"/>
                  </a:moveTo>
                  <a:lnTo>
                    <a:pt x="1975100" y="603503"/>
                  </a:lnTo>
                </a:path>
                <a:path w="3316604" h="649604">
                  <a:moveTo>
                    <a:pt x="2304284" y="603503"/>
                  </a:moveTo>
                  <a:lnTo>
                    <a:pt x="2310380" y="603503"/>
                  </a:lnTo>
                </a:path>
                <a:path w="3316604" h="649604">
                  <a:moveTo>
                    <a:pt x="2639564" y="603503"/>
                  </a:moveTo>
                  <a:lnTo>
                    <a:pt x="2645660" y="603503"/>
                  </a:lnTo>
                </a:path>
                <a:path w="3316604" h="649604">
                  <a:moveTo>
                    <a:pt x="2974844" y="603503"/>
                  </a:moveTo>
                  <a:lnTo>
                    <a:pt x="2980940" y="603503"/>
                  </a:lnTo>
                </a:path>
                <a:path w="331660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660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660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6604" h="649604">
                  <a:moveTo>
                    <a:pt x="1298444" y="612648"/>
                  </a:moveTo>
                  <a:lnTo>
                    <a:pt x="1304540" y="612648"/>
                  </a:lnTo>
                </a:path>
                <a:path w="3316604" h="649604">
                  <a:moveTo>
                    <a:pt x="1633724" y="612648"/>
                  </a:moveTo>
                  <a:lnTo>
                    <a:pt x="1639820" y="612648"/>
                  </a:lnTo>
                </a:path>
                <a:path w="3316604" h="649604">
                  <a:moveTo>
                    <a:pt x="1969004" y="612648"/>
                  </a:moveTo>
                  <a:lnTo>
                    <a:pt x="1975100" y="612648"/>
                  </a:lnTo>
                </a:path>
                <a:path w="3316604" h="649604">
                  <a:moveTo>
                    <a:pt x="2304284" y="612648"/>
                  </a:moveTo>
                  <a:lnTo>
                    <a:pt x="2310380" y="612648"/>
                  </a:lnTo>
                </a:path>
                <a:path w="3316604" h="649604">
                  <a:moveTo>
                    <a:pt x="2639564" y="612648"/>
                  </a:moveTo>
                  <a:lnTo>
                    <a:pt x="2645660" y="612648"/>
                  </a:lnTo>
                </a:path>
                <a:path w="3316604" h="649604">
                  <a:moveTo>
                    <a:pt x="2974844" y="612648"/>
                  </a:moveTo>
                  <a:lnTo>
                    <a:pt x="2980940" y="612648"/>
                  </a:lnTo>
                </a:path>
                <a:path w="3316604" h="649604">
                  <a:moveTo>
                    <a:pt x="3310124" y="612648"/>
                  </a:moveTo>
                  <a:lnTo>
                    <a:pt x="3316220" y="612648"/>
                  </a:lnTo>
                </a:path>
                <a:path w="331660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660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660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6604" h="649604">
                  <a:moveTo>
                    <a:pt x="1298444" y="621791"/>
                  </a:moveTo>
                  <a:lnTo>
                    <a:pt x="1304540" y="621791"/>
                  </a:lnTo>
                </a:path>
                <a:path w="3316604" h="649604">
                  <a:moveTo>
                    <a:pt x="1633724" y="621791"/>
                  </a:moveTo>
                  <a:lnTo>
                    <a:pt x="1639820" y="621791"/>
                  </a:lnTo>
                </a:path>
                <a:path w="3316604" h="649604">
                  <a:moveTo>
                    <a:pt x="1969004" y="621791"/>
                  </a:moveTo>
                  <a:lnTo>
                    <a:pt x="1975100" y="621791"/>
                  </a:lnTo>
                </a:path>
                <a:path w="3316604" h="649604">
                  <a:moveTo>
                    <a:pt x="2304284" y="621791"/>
                  </a:moveTo>
                  <a:lnTo>
                    <a:pt x="2310380" y="621791"/>
                  </a:lnTo>
                </a:path>
                <a:path w="3316604" h="649604">
                  <a:moveTo>
                    <a:pt x="2639564" y="621791"/>
                  </a:moveTo>
                  <a:lnTo>
                    <a:pt x="2645660" y="621791"/>
                  </a:lnTo>
                </a:path>
                <a:path w="3316604" h="649604">
                  <a:moveTo>
                    <a:pt x="2974844" y="621791"/>
                  </a:moveTo>
                  <a:lnTo>
                    <a:pt x="2980940" y="621791"/>
                  </a:lnTo>
                </a:path>
                <a:path w="3316604" h="649604">
                  <a:moveTo>
                    <a:pt x="3310124" y="621791"/>
                  </a:moveTo>
                  <a:lnTo>
                    <a:pt x="3316220" y="621791"/>
                  </a:lnTo>
                </a:path>
                <a:path w="331660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660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660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6604" h="649604">
                  <a:moveTo>
                    <a:pt x="1298444" y="630936"/>
                  </a:moveTo>
                  <a:lnTo>
                    <a:pt x="1304540" y="630936"/>
                  </a:lnTo>
                </a:path>
                <a:path w="3316604" h="649604">
                  <a:moveTo>
                    <a:pt x="1633724" y="630936"/>
                  </a:moveTo>
                  <a:lnTo>
                    <a:pt x="1639820" y="630936"/>
                  </a:lnTo>
                </a:path>
                <a:path w="3316604" h="649604">
                  <a:moveTo>
                    <a:pt x="1969004" y="630936"/>
                  </a:moveTo>
                  <a:lnTo>
                    <a:pt x="1975100" y="630936"/>
                  </a:lnTo>
                </a:path>
                <a:path w="3316604" h="649604">
                  <a:moveTo>
                    <a:pt x="2304284" y="630936"/>
                  </a:moveTo>
                  <a:lnTo>
                    <a:pt x="2310380" y="630936"/>
                  </a:lnTo>
                </a:path>
                <a:path w="3316604" h="649604">
                  <a:moveTo>
                    <a:pt x="2639564" y="630936"/>
                  </a:moveTo>
                  <a:lnTo>
                    <a:pt x="2645660" y="630936"/>
                  </a:lnTo>
                </a:path>
                <a:path w="3316604" h="649604">
                  <a:moveTo>
                    <a:pt x="2974844" y="630936"/>
                  </a:moveTo>
                  <a:lnTo>
                    <a:pt x="2980940" y="630936"/>
                  </a:lnTo>
                </a:path>
                <a:path w="331660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660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660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6604" h="649604">
                  <a:moveTo>
                    <a:pt x="1298444" y="640079"/>
                  </a:moveTo>
                  <a:lnTo>
                    <a:pt x="1304540" y="640079"/>
                  </a:lnTo>
                </a:path>
                <a:path w="3316604" h="649604">
                  <a:moveTo>
                    <a:pt x="1633724" y="640079"/>
                  </a:moveTo>
                  <a:lnTo>
                    <a:pt x="1639820" y="640079"/>
                  </a:lnTo>
                </a:path>
                <a:path w="3316604" h="649604">
                  <a:moveTo>
                    <a:pt x="1969004" y="640079"/>
                  </a:moveTo>
                  <a:lnTo>
                    <a:pt x="1975100" y="640079"/>
                  </a:lnTo>
                </a:path>
                <a:path w="3316604" h="649604">
                  <a:moveTo>
                    <a:pt x="2304284" y="640079"/>
                  </a:moveTo>
                  <a:lnTo>
                    <a:pt x="2310380" y="640079"/>
                  </a:lnTo>
                </a:path>
                <a:path w="3316604" h="649604">
                  <a:moveTo>
                    <a:pt x="2639564" y="640079"/>
                  </a:moveTo>
                  <a:lnTo>
                    <a:pt x="2645660" y="640079"/>
                  </a:lnTo>
                </a:path>
                <a:path w="3316604" h="649604">
                  <a:moveTo>
                    <a:pt x="2974844" y="640079"/>
                  </a:moveTo>
                  <a:lnTo>
                    <a:pt x="2980940" y="640079"/>
                  </a:lnTo>
                </a:path>
                <a:path w="3316604" h="649604">
                  <a:moveTo>
                    <a:pt x="3310124" y="640079"/>
                  </a:moveTo>
                  <a:lnTo>
                    <a:pt x="3316220" y="640079"/>
                  </a:lnTo>
                </a:path>
                <a:path w="331660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660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660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6604" h="649604">
                  <a:moveTo>
                    <a:pt x="1298444" y="649224"/>
                  </a:moveTo>
                  <a:lnTo>
                    <a:pt x="1304540" y="649224"/>
                  </a:lnTo>
                </a:path>
                <a:path w="3316604" h="649604">
                  <a:moveTo>
                    <a:pt x="1633724" y="649224"/>
                  </a:moveTo>
                  <a:lnTo>
                    <a:pt x="1639820" y="649224"/>
                  </a:lnTo>
                </a:path>
                <a:path w="3316604" h="649604">
                  <a:moveTo>
                    <a:pt x="1969004" y="649224"/>
                  </a:moveTo>
                  <a:lnTo>
                    <a:pt x="1975100" y="649224"/>
                  </a:lnTo>
                </a:path>
                <a:path w="3316604" h="649604">
                  <a:moveTo>
                    <a:pt x="2304284" y="649224"/>
                  </a:moveTo>
                  <a:lnTo>
                    <a:pt x="2310380" y="649224"/>
                  </a:lnTo>
                </a:path>
                <a:path w="3316604" h="649604">
                  <a:moveTo>
                    <a:pt x="2639564" y="649224"/>
                  </a:moveTo>
                  <a:lnTo>
                    <a:pt x="2645660" y="649224"/>
                  </a:lnTo>
                </a:path>
                <a:path w="3316604" h="649604">
                  <a:moveTo>
                    <a:pt x="2974844" y="649224"/>
                  </a:moveTo>
                  <a:lnTo>
                    <a:pt x="2980940" y="649224"/>
                  </a:lnTo>
                </a:path>
                <a:path w="3316604" h="649604">
                  <a:moveTo>
                    <a:pt x="3310124" y="649224"/>
                  </a:moveTo>
                  <a:lnTo>
                    <a:pt x="3316220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964317" y="6478523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936885" y="3105912"/>
              <a:ext cx="3408045" cy="3408045"/>
            </a:xfrm>
            <a:custGeom>
              <a:avLst/>
              <a:gdLst/>
              <a:ahLst/>
              <a:cxnLst/>
              <a:rect l="l" t="t" r="r" b="b"/>
              <a:pathLst>
                <a:path w="3408045" h="3408045">
                  <a:moveTo>
                    <a:pt x="3407661" y="3407664"/>
                  </a:moveTo>
                  <a:lnTo>
                    <a:pt x="3407661" y="0"/>
                  </a:lnTo>
                  <a:lnTo>
                    <a:pt x="0" y="0"/>
                  </a:lnTo>
                  <a:lnTo>
                    <a:pt x="0" y="3407664"/>
                  </a:lnTo>
                  <a:lnTo>
                    <a:pt x="12192" y="3407664"/>
                  </a:lnTo>
                  <a:lnTo>
                    <a:pt x="12192" y="27432"/>
                  </a:lnTo>
                  <a:lnTo>
                    <a:pt x="27432" y="12192"/>
                  </a:lnTo>
                  <a:lnTo>
                    <a:pt x="27432" y="27432"/>
                  </a:lnTo>
                  <a:lnTo>
                    <a:pt x="3380229" y="27432"/>
                  </a:lnTo>
                  <a:lnTo>
                    <a:pt x="3380229" y="12192"/>
                  </a:lnTo>
                  <a:lnTo>
                    <a:pt x="3392421" y="27432"/>
                  </a:lnTo>
                  <a:lnTo>
                    <a:pt x="3392421" y="3407664"/>
                  </a:lnTo>
                  <a:lnTo>
                    <a:pt x="3407661" y="3407664"/>
                  </a:lnTo>
                  <a:close/>
                </a:path>
                <a:path w="3408045" h="3408045">
                  <a:moveTo>
                    <a:pt x="27432" y="27432"/>
                  </a:moveTo>
                  <a:lnTo>
                    <a:pt x="27432" y="12192"/>
                  </a:lnTo>
                  <a:lnTo>
                    <a:pt x="12192" y="27432"/>
                  </a:lnTo>
                  <a:lnTo>
                    <a:pt x="27432" y="27432"/>
                  </a:lnTo>
                  <a:close/>
                </a:path>
                <a:path w="3408045" h="3408045">
                  <a:moveTo>
                    <a:pt x="27432" y="3377184"/>
                  </a:moveTo>
                  <a:lnTo>
                    <a:pt x="27432" y="27432"/>
                  </a:lnTo>
                  <a:lnTo>
                    <a:pt x="12192" y="27432"/>
                  </a:lnTo>
                  <a:lnTo>
                    <a:pt x="12192" y="3377184"/>
                  </a:lnTo>
                  <a:lnTo>
                    <a:pt x="27432" y="3377184"/>
                  </a:lnTo>
                  <a:close/>
                </a:path>
                <a:path w="3408045" h="3408045">
                  <a:moveTo>
                    <a:pt x="3392421" y="3377184"/>
                  </a:moveTo>
                  <a:lnTo>
                    <a:pt x="12192" y="3377184"/>
                  </a:lnTo>
                  <a:lnTo>
                    <a:pt x="27432" y="3392424"/>
                  </a:lnTo>
                  <a:lnTo>
                    <a:pt x="27432" y="3407664"/>
                  </a:lnTo>
                  <a:lnTo>
                    <a:pt x="3380229" y="3407664"/>
                  </a:lnTo>
                  <a:lnTo>
                    <a:pt x="3380229" y="3392424"/>
                  </a:lnTo>
                  <a:lnTo>
                    <a:pt x="3392421" y="3377184"/>
                  </a:lnTo>
                  <a:close/>
                </a:path>
                <a:path w="3408045" h="3408045">
                  <a:moveTo>
                    <a:pt x="27432" y="3407664"/>
                  </a:moveTo>
                  <a:lnTo>
                    <a:pt x="27432" y="3392424"/>
                  </a:lnTo>
                  <a:lnTo>
                    <a:pt x="12192" y="3377184"/>
                  </a:lnTo>
                  <a:lnTo>
                    <a:pt x="12192" y="3407664"/>
                  </a:lnTo>
                  <a:lnTo>
                    <a:pt x="27432" y="3407664"/>
                  </a:lnTo>
                  <a:close/>
                </a:path>
                <a:path w="3408045" h="3408045">
                  <a:moveTo>
                    <a:pt x="3392421" y="27432"/>
                  </a:moveTo>
                  <a:lnTo>
                    <a:pt x="3380229" y="12192"/>
                  </a:lnTo>
                  <a:lnTo>
                    <a:pt x="3380229" y="27432"/>
                  </a:lnTo>
                  <a:lnTo>
                    <a:pt x="3392421" y="27432"/>
                  </a:lnTo>
                  <a:close/>
                </a:path>
                <a:path w="3408045" h="3408045">
                  <a:moveTo>
                    <a:pt x="3392421" y="3377184"/>
                  </a:moveTo>
                  <a:lnTo>
                    <a:pt x="3392421" y="27432"/>
                  </a:lnTo>
                  <a:lnTo>
                    <a:pt x="3380229" y="27432"/>
                  </a:lnTo>
                  <a:lnTo>
                    <a:pt x="3380229" y="3377184"/>
                  </a:lnTo>
                  <a:lnTo>
                    <a:pt x="3392421" y="3377184"/>
                  </a:lnTo>
                  <a:close/>
                </a:path>
                <a:path w="3408045" h="3408045">
                  <a:moveTo>
                    <a:pt x="3392421" y="3407664"/>
                  </a:moveTo>
                  <a:lnTo>
                    <a:pt x="3392421" y="3377184"/>
                  </a:lnTo>
                  <a:lnTo>
                    <a:pt x="3380229" y="3392424"/>
                  </a:lnTo>
                  <a:lnTo>
                    <a:pt x="3380229" y="3407664"/>
                  </a:lnTo>
                  <a:lnTo>
                    <a:pt x="3392421" y="340766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3941" y="3191256"/>
              <a:ext cx="228600" cy="228600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35090" y="2642855"/>
            <a:ext cx="894308" cy="894308"/>
            <a:chOff x="7993258" y="2862072"/>
            <a:chExt cx="1045844" cy="1045844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1546" y="2880359"/>
              <a:ext cx="1008888" cy="100888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993258" y="286207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5" h="1045845">
                  <a:moveTo>
                    <a:pt x="1045464" y="1045464"/>
                  </a:moveTo>
                  <a:lnTo>
                    <a:pt x="1045464" y="0"/>
                  </a:lnTo>
                  <a:lnTo>
                    <a:pt x="0" y="0"/>
                  </a:lnTo>
                  <a:lnTo>
                    <a:pt x="0" y="1045464"/>
                  </a:lnTo>
                  <a:lnTo>
                    <a:pt x="9144" y="1045464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1027176" y="18288"/>
                  </a:lnTo>
                  <a:lnTo>
                    <a:pt x="1027176" y="9144"/>
                  </a:lnTo>
                  <a:lnTo>
                    <a:pt x="1036320" y="18288"/>
                  </a:lnTo>
                  <a:lnTo>
                    <a:pt x="1036320" y="1045464"/>
                  </a:lnTo>
                  <a:lnTo>
                    <a:pt x="1045464" y="1045464"/>
                  </a:lnTo>
                  <a:close/>
                </a:path>
                <a:path w="1045845" h="1045845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1045845" h="1045845">
                  <a:moveTo>
                    <a:pt x="18288" y="1027176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1027176"/>
                  </a:lnTo>
                  <a:lnTo>
                    <a:pt x="18288" y="1027176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9144" y="1027176"/>
                  </a:lnTo>
                  <a:lnTo>
                    <a:pt x="18288" y="1036320"/>
                  </a:lnTo>
                  <a:lnTo>
                    <a:pt x="18288" y="1045464"/>
                  </a:lnTo>
                  <a:lnTo>
                    <a:pt x="1027176" y="1045464"/>
                  </a:lnTo>
                  <a:lnTo>
                    <a:pt x="1027176" y="1036320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8288" y="1045464"/>
                  </a:moveTo>
                  <a:lnTo>
                    <a:pt x="18288" y="1036320"/>
                  </a:lnTo>
                  <a:lnTo>
                    <a:pt x="9144" y="1027176"/>
                  </a:lnTo>
                  <a:lnTo>
                    <a:pt x="9144" y="1045464"/>
                  </a:lnTo>
                  <a:lnTo>
                    <a:pt x="18288" y="1045464"/>
                  </a:lnTo>
                  <a:close/>
                </a:path>
                <a:path w="1045845" h="1045845">
                  <a:moveTo>
                    <a:pt x="1036320" y="18288"/>
                  </a:moveTo>
                  <a:lnTo>
                    <a:pt x="1027176" y="9144"/>
                  </a:lnTo>
                  <a:lnTo>
                    <a:pt x="1027176" y="18288"/>
                  </a:lnTo>
                  <a:lnTo>
                    <a:pt x="1036320" y="18288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1036320" y="18288"/>
                  </a:lnTo>
                  <a:lnTo>
                    <a:pt x="1027176" y="18288"/>
                  </a:lnTo>
                  <a:lnTo>
                    <a:pt x="1027176" y="1027176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036320" y="1045464"/>
                  </a:moveTo>
                  <a:lnTo>
                    <a:pt x="1036320" y="1027176"/>
                  </a:lnTo>
                  <a:lnTo>
                    <a:pt x="1027176" y="1036320"/>
                  </a:lnTo>
                  <a:lnTo>
                    <a:pt x="1027176" y="1045464"/>
                  </a:lnTo>
                  <a:lnTo>
                    <a:pt x="1036320" y="1045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102</a:t>
            </a:fld>
            <a:endParaRPr spc="-4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6244" y="2572483"/>
            <a:ext cx="2914243" cy="3192798"/>
            <a:chOff x="1936885" y="2779776"/>
            <a:chExt cx="3408045" cy="373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2645" y="2810256"/>
              <a:ext cx="1008888" cy="10058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5213" y="2779776"/>
              <a:ext cx="1064260" cy="1066800"/>
            </a:xfrm>
            <a:custGeom>
              <a:avLst/>
              <a:gdLst/>
              <a:ahLst/>
              <a:cxnLst/>
              <a:rect l="l" t="t" r="r" b="b"/>
              <a:pathLst>
                <a:path w="1064260" h="1066800">
                  <a:moveTo>
                    <a:pt x="1063748" y="1066800"/>
                  </a:moveTo>
                  <a:lnTo>
                    <a:pt x="1063748" y="0"/>
                  </a:lnTo>
                  <a:lnTo>
                    <a:pt x="0" y="0"/>
                  </a:lnTo>
                  <a:lnTo>
                    <a:pt x="0" y="1066800"/>
                  </a:lnTo>
                  <a:lnTo>
                    <a:pt x="12192" y="1066800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1036316" y="30480"/>
                  </a:lnTo>
                  <a:lnTo>
                    <a:pt x="1036316" y="15240"/>
                  </a:lnTo>
                  <a:lnTo>
                    <a:pt x="1048508" y="30480"/>
                  </a:lnTo>
                  <a:lnTo>
                    <a:pt x="1048508" y="1066800"/>
                  </a:lnTo>
                  <a:lnTo>
                    <a:pt x="1063748" y="1066800"/>
                  </a:lnTo>
                  <a:close/>
                </a:path>
                <a:path w="1064260" h="1066800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1064260" h="1066800">
                  <a:moveTo>
                    <a:pt x="27432" y="1036320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1036320"/>
                  </a:lnTo>
                  <a:lnTo>
                    <a:pt x="27432" y="1036320"/>
                  </a:lnTo>
                  <a:close/>
                </a:path>
                <a:path w="1064260" h="1066800">
                  <a:moveTo>
                    <a:pt x="1048508" y="1036320"/>
                  </a:moveTo>
                  <a:lnTo>
                    <a:pt x="12192" y="1036320"/>
                  </a:lnTo>
                  <a:lnTo>
                    <a:pt x="27432" y="1051560"/>
                  </a:lnTo>
                  <a:lnTo>
                    <a:pt x="27432" y="1066800"/>
                  </a:lnTo>
                  <a:lnTo>
                    <a:pt x="1036316" y="1066800"/>
                  </a:lnTo>
                  <a:lnTo>
                    <a:pt x="1036316" y="1051560"/>
                  </a:lnTo>
                  <a:lnTo>
                    <a:pt x="1048508" y="1036320"/>
                  </a:lnTo>
                  <a:close/>
                </a:path>
                <a:path w="1064260" h="1066800">
                  <a:moveTo>
                    <a:pt x="27432" y="1066800"/>
                  </a:moveTo>
                  <a:lnTo>
                    <a:pt x="27432" y="1051560"/>
                  </a:lnTo>
                  <a:lnTo>
                    <a:pt x="12192" y="1036320"/>
                  </a:lnTo>
                  <a:lnTo>
                    <a:pt x="12192" y="1066800"/>
                  </a:lnTo>
                  <a:lnTo>
                    <a:pt x="27432" y="1066800"/>
                  </a:lnTo>
                  <a:close/>
                </a:path>
                <a:path w="1064260" h="1066800">
                  <a:moveTo>
                    <a:pt x="1048508" y="30480"/>
                  </a:moveTo>
                  <a:lnTo>
                    <a:pt x="1036316" y="15240"/>
                  </a:lnTo>
                  <a:lnTo>
                    <a:pt x="1036316" y="30480"/>
                  </a:lnTo>
                  <a:lnTo>
                    <a:pt x="1048508" y="30480"/>
                  </a:lnTo>
                  <a:close/>
                </a:path>
                <a:path w="1064260" h="1066800">
                  <a:moveTo>
                    <a:pt x="1048508" y="1036320"/>
                  </a:moveTo>
                  <a:lnTo>
                    <a:pt x="1048508" y="30480"/>
                  </a:lnTo>
                  <a:lnTo>
                    <a:pt x="1036316" y="30480"/>
                  </a:lnTo>
                  <a:lnTo>
                    <a:pt x="1036316" y="1036320"/>
                  </a:lnTo>
                  <a:lnTo>
                    <a:pt x="1048508" y="1036320"/>
                  </a:lnTo>
                  <a:close/>
                </a:path>
                <a:path w="1064260" h="1066800">
                  <a:moveTo>
                    <a:pt x="1048508" y="1066800"/>
                  </a:moveTo>
                  <a:lnTo>
                    <a:pt x="1048508" y="1036320"/>
                  </a:lnTo>
                  <a:lnTo>
                    <a:pt x="1036316" y="1051560"/>
                  </a:lnTo>
                  <a:lnTo>
                    <a:pt x="1036316" y="1066800"/>
                  </a:lnTo>
                  <a:lnTo>
                    <a:pt x="1048508" y="1066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" name="object 5"/>
            <p:cNvSpPr/>
            <p:nvPr/>
          </p:nvSpPr>
          <p:spPr>
            <a:xfrm>
              <a:off x="2293501" y="3140963"/>
              <a:ext cx="2688590" cy="192405"/>
            </a:xfrm>
            <a:custGeom>
              <a:avLst/>
              <a:gdLst/>
              <a:ahLst/>
              <a:cxnLst/>
              <a:rect l="l" t="t" r="r" b="b"/>
              <a:pathLst>
                <a:path w="2688590" h="192404">
                  <a:moveTo>
                    <a:pt x="0" y="0"/>
                  </a:moveTo>
                  <a:lnTo>
                    <a:pt x="6095" y="0"/>
                  </a:lnTo>
                </a:path>
                <a:path w="2688590" h="192404">
                  <a:moveTo>
                    <a:pt x="335279" y="0"/>
                  </a:moveTo>
                  <a:lnTo>
                    <a:pt x="341375" y="0"/>
                  </a:lnTo>
                </a:path>
                <a:path w="2688590" h="192404">
                  <a:moveTo>
                    <a:pt x="670559" y="0"/>
                  </a:moveTo>
                  <a:lnTo>
                    <a:pt x="676655" y="0"/>
                  </a:lnTo>
                </a:path>
                <a:path w="2688590" h="192404">
                  <a:moveTo>
                    <a:pt x="1005836" y="0"/>
                  </a:moveTo>
                  <a:lnTo>
                    <a:pt x="1011932" y="0"/>
                  </a:lnTo>
                </a:path>
                <a:path w="2688590" h="192404">
                  <a:moveTo>
                    <a:pt x="0" y="9144"/>
                  </a:moveTo>
                  <a:lnTo>
                    <a:pt x="6095" y="9144"/>
                  </a:lnTo>
                </a:path>
                <a:path w="2688590" h="192404">
                  <a:moveTo>
                    <a:pt x="335279" y="9144"/>
                  </a:moveTo>
                  <a:lnTo>
                    <a:pt x="341375" y="9144"/>
                  </a:lnTo>
                </a:path>
                <a:path w="2688590" h="192404">
                  <a:moveTo>
                    <a:pt x="670559" y="9144"/>
                  </a:moveTo>
                  <a:lnTo>
                    <a:pt x="676655" y="9144"/>
                  </a:lnTo>
                </a:path>
                <a:path w="2688590" h="192404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192404">
                  <a:moveTo>
                    <a:pt x="0" y="18288"/>
                  </a:moveTo>
                  <a:lnTo>
                    <a:pt x="6095" y="18288"/>
                  </a:lnTo>
                </a:path>
                <a:path w="2688590" h="192404">
                  <a:moveTo>
                    <a:pt x="335279" y="18288"/>
                  </a:moveTo>
                  <a:lnTo>
                    <a:pt x="341375" y="18288"/>
                  </a:lnTo>
                </a:path>
                <a:path w="2688590" h="192404">
                  <a:moveTo>
                    <a:pt x="670559" y="18288"/>
                  </a:moveTo>
                  <a:lnTo>
                    <a:pt x="676655" y="18288"/>
                  </a:lnTo>
                </a:path>
                <a:path w="2688590" h="192404">
                  <a:moveTo>
                    <a:pt x="1005836" y="18288"/>
                  </a:moveTo>
                  <a:lnTo>
                    <a:pt x="1011932" y="18288"/>
                  </a:lnTo>
                </a:path>
                <a:path w="2688590" h="192404">
                  <a:moveTo>
                    <a:pt x="0" y="27432"/>
                  </a:moveTo>
                  <a:lnTo>
                    <a:pt x="6095" y="27432"/>
                  </a:lnTo>
                </a:path>
                <a:path w="2688590" h="192404">
                  <a:moveTo>
                    <a:pt x="335279" y="27432"/>
                  </a:moveTo>
                  <a:lnTo>
                    <a:pt x="341375" y="27432"/>
                  </a:lnTo>
                </a:path>
                <a:path w="2688590" h="192404">
                  <a:moveTo>
                    <a:pt x="670559" y="27432"/>
                  </a:moveTo>
                  <a:lnTo>
                    <a:pt x="676655" y="27432"/>
                  </a:lnTo>
                </a:path>
                <a:path w="2688590" h="192404">
                  <a:moveTo>
                    <a:pt x="1005836" y="27432"/>
                  </a:moveTo>
                  <a:lnTo>
                    <a:pt x="1011932" y="27432"/>
                  </a:lnTo>
                </a:path>
                <a:path w="2688590" h="192404">
                  <a:moveTo>
                    <a:pt x="0" y="36576"/>
                  </a:moveTo>
                  <a:lnTo>
                    <a:pt x="6095" y="36576"/>
                  </a:lnTo>
                </a:path>
                <a:path w="2688590" h="192404">
                  <a:moveTo>
                    <a:pt x="335279" y="36576"/>
                  </a:moveTo>
                  <a:lnTo>
                    <a:pt x="341375" y="36576"/>
                  </a:lnTo>
                </a:path>
                <a:path w="2688590" h="192404">
                  <a:moveTo>
                    <a:pt x="670559" y="36575"/>
                  </a:moveTo>
                  <a:lnTo>
                    <a:pt x="676655" y="36575"/>
                  </a:lnTo>
                </a:path>
                <a:path w="2688590" h="192404">
                  <a:moveTo>
                    <a:pt x="1005836" y="36575"/>
                  </a:moveTo>
                  <a:lnTo>
                    <a:pt x="1011932" y="36575"/>
                  </a:lnTo>
                </a:path>
                <a:path w="2688590" h="192404">
                  <a:moveTo>
                    <a:pt x="0" y="45720"/>
                  </a:moveTo>
                  <a:lnTo>
                    <a:pt x="6095" y="45720"/>
                  </a:lnTo>
                </a:path>
                <a:path w="2688590" h="192404">
                  <a:moveTo>
                    <a:pt x="335279" y="45720"/>
                  </a:moveTo>
                  <a:lnTo>
                    <a:pt x="341375" y="45720"/>
                  </a:lnTo>
                </a:path>
                <a:path w="2688590" h="192404">
                  <a:moveTo>
                    <a:pt x="670559" y="45720"/>
                  </a:moveTo>
                  <a:lnTo>
                    <a:pt x="676655" y="45720"/>
                  </a:lnTo>
                </a:path>
                <a:path w="2688590" h="192404">
                  <a:moveTo>
                    <a:pt x="1005836" y="45720"/>
                  </a:moveTo>
                  <a:lnTo>
                    <a:pt x="1011932" y="45720"/>
                  </a:lnTo>
                </a:path>
                <a:path w="2688590" h="192404">
                  <a:moveTo>
                    <a:pt x="0" y="54864"/>
                  </a:moveTo>
                  <a:lnTo>
                    <a:pt x="6095" y="54864"/>
                  </a:lnTo>
                </a:path>
                <a:path w="2688590" h="192404">
                  <a:moveTo>
                    <a:pt x="335279" y="54864"/>
                  </a:moveTo>
                  <a:lnTo>
                    <a:pt x="341375" y="54864"/>
                  </a:lnTo>
                </a:path>
                <a:path w="2688590" h="192404">
                  <a:moveTo>
                    <a:pt x="670559" y="54864"/>
                  </a:moveTo>
                  <a:lnTo>
                    <a:pt x="676655" y="54864"/>
                  </a:lnTo>
                </a:path>
                <a:path w="2688590" h="192404">
                  <a:moveTo>
                    <a:pt x="1005836" y="54864"/>
                  </a:moveTo>
                  <a:lnTo>
                    <a:pt x="1011932" y="54864"/>
                  </a:lnTo>
                </a:path>
                <a:path w="2688590" h="192404">
                  <a:moveTo>
                    <a:pt x="0" y="64008"/>
                  </a:moveTo>
                  <a:lnTo>
                    <a:pt x="6095" y="64008"/>
                  </a:lnTo>
                </a:path>
                <a:path w="2688590" h="192404">
                  <a:moveTo>
                    <a:pt x="335279" y="64008"/>
                  </a:moveTo>
                  <a:lnTo>
                    <a:pt x="341375" y="64008"/>
                  </a:lnTo>
                </a:path>
                <a:path w="2688590" h="192404">
                  <a:moveTo>
                    <a:pt x="670559" y="64008"/>
                  </a:moveTo>
                  <a:lnTo>
                    <a:pt x="676655" y="64008"/>
                  </a:lnTo>
                </a:path>
                <a:path w="2688590" h="192404">
                  <a:moveTo>
                    <a:pt x="1005836" y="64008"/>
                  </a:moveTo>
                  <a:lnTo>
                    <a:pt x="1011932" y="64008"/>
                  </a:lnTo>
                </a:path>
                <a:path w="2688590" h="192404">
                  <a:moveTo>
                    <a:pt x="0" y="73152"/>
                  </a:moveTo>
                  <a:lnTo>
                    <a:pt x="6095" y="73152"/>
                  </a:lnTo>
                </a:path>
                <a:path w="2688590" h="192404">
                  <a:moveTo>
                    <a:pt x="335279" y="73152"/>
                  </a:moveTo>
                  <a:lnTo>
                    <a:pt x="341375" y="73152"/>
                  </a:lnTo>
                </a:path>
                <a:path w="2688590" h="192404">
                  <a:moveTo>
                    <a:pt x="670559" y="73151"/>
                  </a:moveTo>
                  <a:lnTo>
                    <a:pt x="676655" y="73151"/>
                  </a:lnTo>
                </a:path>
                <a:path w="2688590" h="192404">
                  <a:moveTo>
                    <a:pt x="1005836" y="73151"/>
                  </a:moveTo>
                  <a:lnTo>
                    <a:pt x="1011932" y="73151"/>
                  </a:lnTo>
                </a:path>
                <a:path w="2688590" h="192404">
                  <a:moveTo>
                    <a:pt x="0" y="82296"/>
                  </a:moveTo>
                  <a:lnTo>
                    <a:pt x="6095" y="82296"/>
                  </a:lnTo>
                </a:path>
                <a:path w="2688590" h="192404">
                  <a:moveTo>
                    <a:pt x="335279" y="82296"/>
                  </a:moveTo>
                  <a:lnTo>
                    <a:pt x="341375" y="82296"/>
                  </a:lnTo>
                </a:path>
                <a:path w="2688590" h="192404">
                  <a:moveTo>
                    <a:pt x="402335" y="82296"/>
                  </a:moveTo>
                  <a:lnTo>
                    <a:pt x="432816" y="82296"/>
                  </a:lnTo>
                </a:path>
                <a:path w="2688590" h="192404">
                  <a:moveTo>
                    <a:pt x="475488" y="82296"/>
                  </a:moveTo>
                  <a:lnTo>
                    <a:pt x="536448" y="82296"/>
                  </a:lnTo>
                </a:path>
                <a:path w="2688590" h="192404">
                  <a:moveTo>
                    <a:pt x="597407" y="82296"/>
                  </a:moveTo>
                  <a:lnTo>
                    <a:pt x="621791" y="82296"/>
                  </a:lnTo>
                </a:path>
                <a:path w="2688590" h="192404">
                  <a:moveTo>
                    <a:pt x="670559" y="82296"/>
                  </a:moveTo>
                  <a:lnTo>
                    <a:pt x="676655" y="82296"/>
                  </a:lnTo>
                </a:path>
                <a:path w="2688590" h="192404">
                  <a:moveTo>
                    <a:pt x="737615" y="82296"/>
                  </a:moveTo>
                  <a:lnTo>
                    <a:pt x="768096" y="82296"/>
                  </a:lnTo>
                </a:path>
                <a:path w="2688590" h="192404">
                  <a:moveTo>
                    <a:pt x="810764" y="82296"/>
                  </a:moveTo>
                  <a:lnTo>
                    <a:pt x="871724" y="82296"/>
                  </a:lnTo>
                </a:path>
                <a:path w="2688590" h="192404">
                  <a:moveTo>
                    <a:pt x="902204" y="82296"/>
                  </a:moveTo>
                  <a:lnTo>
                    <a:pt x="963164" y="82296"/>
                  </a:lnTo>
                </a:path>
                <a:path w="2688590" h="192404">
                  <a:moveTo>
                    <a:pt x="1005836" y="82296"/>
                  </a:moveTo>
                  <a:lnTo>
                    <a:pt x="1011932" y="82296"/>
                  </a:lnTo>
                </a:path>
                <a:path w="2688590" h="192404">
                  <a:moveTo>
                    <a:pt x="1072892" y="82296"/>
                  </a:moveTo>
                  <a:lnTo>
                    <a:pt x="1103372" y="82296"/>
                  </a:lnTo>
                </a:path>
                <a:path w="2688590" h="192404">
                  <a:moveTo>
                    <a:pt x="1146044" y="82296"/>
                  </a:moveTo>
                  <a:lnTo>
                    <a:pt x="1207004" y="82296"/>
                  </a:lnTo>
                </a:path>
                <a:path w="2688590" h="192404">
                  <a:moveTo>
                    <a:pt x="1341116" y="0"/>
                  </a:moveTo>
                  <a:lnTo>
                    <a:pt x="1347212" y="0"/>
                  </a:lnTo>
                </a:path>
                <a:path w="2688590" h="192404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192404">
                  <a:moveTo>
                    <a:pt x="1341116" y="18288"/>
                  </a:moveTo>
                  <a:lnTo>
                    <a:pt x="1347212" y="18288"/>
                  </a:lnTo>
                </a:path>
                <a:path w="2688590" h="192404">
                  <a:moveTo>
                    <a:pt x="1341116" y="27432"/>
                  </a:moveTo>
                  <a:lnTo>
                    <a:pt x="1347212" y="27432"/>
                  </a:lnTo>
                </a:path>
                <a:path w="2688590" h="192404">
                  <a:moveTo>
                    <a:pt x="1341116" y="36575"/>
                  </a:moveTo>
                  <a:lnTo>
                    <a:pt x="1347212" y="36575"/>
                  </a:lnTo>
                </a:path>
                <a:path w="2688590" h="192404">
                  <a:moveTo>
                    <a:pt x="1341116" y="45720"/>
                  </a:moveTo>
                  <a:lnTo>
                    <a:pt x="1347212" y="45720"/>
                  </a:lnTo>
                </a:path>
                <a:path w="2688590" h="192404">
                  <a:moveTo>
                    <a:pt x="1341116" y="54864"/>
                  </a:moveTo>
                  <a:lnTo>
                    <a:pt x="1347212" y="54864"/>
                  </a:lnTo>
                </a:path>
                <a:path w="2688590" h="192404">
                  <a:moveTo>
                    <a:pt x="1341116" y="64008"/>
                  </a:moveTo>
                  <a:lnTo>
                    <a:pt x="1347212" y="64008"/>
                  </a:lnTo>
                </a:path>
                <a:path w="2688590" h="192404">
                  <a:moveTo>
                    <a:pt x="1341116" y="73151"/>
                  </a:moveTo>
                  <a:lnTo>
                    <a:pt x="1347212" y="73151"/>
                  </a:lnTo>
                </a:path>
                <a:path w="2688590" h="192404">
                  <a:moveTo>
                    <a:pt x="1237484" y="82296"/>
                  </a:moveTo>
                  <a:lnTo>
                    <a:pt x="1298444" y="82296"/>
                  </a:lnTo>
                </a:path>
                <a:path w="2688590" h="192404">
                  <a:moveTo>
                    <a:pt x="1341116" y="82296"/>
                  </a:moveTo>
                  <a:lnTo>
                    <a:pt x="1347212" y="82296"/>
                  </a:lnTo>
                </a:path>
                <a:path w="2688590" h="192404">
                  <a:moveTo>
                    <a:pt x="0" y="91440"/>
                  </a:moveTo>
                  <a:lnTo>
                    <a:pt x="6095" y="91440"/>
                  </a:lnTo>
                </a:path>
                <a:path w="2688590" h="192404">
                  <a:moveTo>
                    <a:pt x="335279" y="91440"/>
                  </a:moveTo>
                  <a:lnTo>
                    <a:pt x="341375" y="91440"/>
                  </a:lnTo>
                </a:path>
                <a:path w="2688590" h="192404">
                  <a:moveTo>
                    <a:pt x="390144" y="91440"/>
                  </a:moveTo>
                  <a:lnTo>
                    <a:pt x="438911" y="91440"/>
                  </a:lnTo>
                </a:path>
                <a:path w="2688590" h="192404">
                  <a:moveTo>
                    <a:pt x="475488" y="91440"/>
                  </a:moveTo>
                  <a:lnTo>
                    <a:pt x="536448" y="91440"/>
                  </a:lnTo>
                </a:path>
                <a:path w="2688590" h="192404">
                  <a:moveTo>
                    <a:pt x="597407" y="91440"/>
                  </a:moveTo>
                  <a:lnTo>
                    <a:pt x="621791" y="91440"/>
                  </a:lnTo>
                </a:path>
                <a:path w="2688590" h="192404">
                  <a:moveTo>
                    <a:pt x="670559" y="91440"/>
                  </a:moveTo>
                  <a:lnTo>
                    <a:pt x="676655" y="91440"/>
                  </a:lnTo>
                </a:path>
                <a:path w="2688590" h="192404">
                  <a:moveTo>
                    <a:pt x="725423" y="91440"/>
                  </a:moveTo>
                  <a:lnTo>
                    <a:pt x="774191" y="91440"/>
                  </a:lnTo>
                </a:path>
                <a:path w="2688590" h="192404">
                  <a:moveTo>
                    <a:pt x="810764" y="91440"/>
                  </a:moveTo>
                  <a:lnTo>
                    <a:pt x="871724" y="91440"/>
                  </a:lnTo>
                </a:path>
                <a:path w="2688590" h="192404">
                  <a:moveTo>
                    <a:pt x="902204" y="91440"/>
                  </a:moveTo>
                  <a:lnTo>
                    <a:pt x="963164" y="91440"/>
                  </a:lnTo>
                </a:path>
                <a:path w="2688590" h="192404">
                  <a:moveTo>
                    <a:pt x="1005836" y="91440"/>
                  </a:moveTo>
                  <a:lnTo>
                    <a:pt x="1011932" y="91440"/>
                  </a:lnTo>
                </a:path>
                <a:path w="2688590" h="192404">
                  <a:moveTo>
                    <a:pt x="1060700" y="91440"/>
                  </a:moveTo>
                  <a:lnTo>
                    <a:pt x="1109468" y="91440"/>
                  </a:lnTo>
                </a:path>
                <a:path w="2688590" h="192404">
                  <a:moveTo>
                    <a:pt x="1146044" y="91440"/>
                  </a:moveTo>
                  <a:lnTo>
                    <a:pt x="1207004" y="91440"/>
                  </a:lnTo>
                </a:path>
                <a:path w="2688590" h="192404">
                  <a:moveTo>
                    <a:pt x="1237484" y="91440"/>
                  </a:moveTo>
                  <a:lnTo>
                    <a:pt x="1298444" y="91440"/>
                  </a:lnTo>
                </a:path>
                <a:path w="2688590" h="192404">
                  <a:moveTo>
                    <a:pt x="1341116" y="91440"/>
                  </a:moveTo>
                  <a:lnTo>
                    <a:pt x="1347212" y="91440"/>
                  </a:lnTo>
                </a:path>
                <a:path w="2688590" h="192404">
                  <a:moveTo>
                    <a:pt x="0" y="100584"/>
                  </a:moveTo>
                  <a:lnTo>
                    <a:pt x="6095" y="100584"/>
                  </a:lnTo>
                </a:path>
                <a:path w="2688590" h="192404">
                  <a:moveTo>
                    <a:pt x="335279" y="100584"/>
                  </a:moveTo>
                  <a:lnTo>
                    <a:pt x="341375" y="100584"/>
                  </a:lnTo>
                </a:path>
                <a:path w="2688590" h="192404">
                  <a:moveTo>
                    <a:pt x="384047" y="100584"/>
                  </a:moveTo>
                  <a:lnTo>
                    <a:pt x="408431" y="100584"/>
                  </a:lnTo>
                </a:path>
                <a:path w="2688590" h="192404">
                  <a:moveTo>
                    <a:pt x="420623" y="100584"/>
                  </a:moveTo>
                  <a:lnTo>
                    <a:pt x="451104" y="100584"/>
                  </a:lnTo>
                </a:path>
                <a:path w="2688590" h="192404">
                  <a:moveTo>
                    <a:pt x="469391" y="100584"/>
                  </a:moveTo>
                  <a:lnTo>
                    <a:pt x="493775" y="100584"/>
                  </a:lnTo>
                </a:path>
                <a:path w="2688590" h="192404">
                  <a:moveTo>
                    <a:pt x="585215" y="100584"/>
                  </a:moveTo>
                  <a:lnTo>
                    <a:pt x="621792" y="100584"/>
                  </a:lnTo>
                </a:path>
                <a:path w="2688590" h="192404">
                  <a:moveTo>
                    <a:pt x="670559" y="100584"/>
                  </a:moveTo>
                  <a:lnTo>
                    <a:pt x="676655" y="100584"/>
                  </a:lnTo>
                </a:path>
                <a:path w="2688590" h="192404">
                  <a:moveTo>
                    <a:pt x="719327" y="100584"/>
                  </a:moveTo>
                  <a:lnTo>
                    <a:pt x="743711" y="100584"/>
                  </a:lnTo>
                </a:path>
                <a:path w="2688590" h="192404">
                  <a:moveTo>
                    <a:pt x="755900" y="100584"/>
                  </a:moveTo>
                  <a:lnTo>
                    <a:pt x="786380" y="100584"/>
                  </a:lnTo>
                </a:path>
                <a:path w="2688590" h="192404">
                  <a:moveTo>
                    <a:pt x="804668" y="100584"/>
                  </a:moveTo>
                  <a:lnTo>
                    <a:pt x="829052" y="100584"/>
                  </a:lnTo>
                </a:path>
                <a:path w="2688590" h="192404">
                  <a:moveTo>
                    <a:pt x="896108" y="100584"/>
                  </a:moveTo>
                  <a:lnTo>
                    <a:pt x="920492" y="100584"/>
                  </a:lnTo>
                </a:path>
                <a:path w="2688590" h="192404">
                  <a:moveTo>
                    <a:pt x="1005836" y="100584"/>
                  </a:moveTo>
                  <a:lnTo>
                    <a:pt x="1011932" y="100584"/>
                  </a:lnTo>
                </a:path>
                <a:path w="2688590" h="192404">
                  <a:moveTo>
                    <a:pt x="1054604" y="100584"/>
                  </a:moveTo>
                  <a:lnTo>
                    <a:pt x="1072892" y="100584"/>
                  </a:lnTo>
                </a:path>
                <a:path w="2688590" h="192404">
                  <a:moveTo>
                    <a:pt x="1091180" y="100584"/>
                  </a:moveTo>
                  <a:lnTo>
                    <a:pt x="1121660" y="100584"/>
                  </a:lnTo>
                </a:path>
                <a:path w="2688590" h="192404">
                  <a:moveTo>
                    <a:pt x="1139948" y="100584"/>
                  </a:moveTo>
                  <a:lnTo>
                    <a:pt x="1164332" y="100584"/>
                  </a:lnTo>
                </a:path>
                <a:path w="2688590" h="192404">
                  <a:moveTo>
                    <a:pt x="1231388" y="100584"/>
                  </a:moveTo>
                  <a:lnTo>
                    <a:pt x="1255772" y="100584"/>
                  </a:lnTo>
                </a:path>
                <a:path w="2688590" h="192404">
                  <a:moveTo>
                    <a:pt x="1341116" y="100584"/>
                  </a:moveTo>
                  <a:lnTo>
                    <a:pt x="1347212" y="100584"/>
                  </a:lnTo>
                </a:path>
                <a:path w="2688590" h="192404">
                  <a:moveTo>
                    <a:pt x="1676396" y="0"/>
                  </a:moveTo>
                  <a:lnTo>
                    <a:pt x="1682492" y="0"/>
                  </a:lnTo>
                </a:path>
                <a:path w="2688590" h="192404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192404">
                  <a:moveTo>
                    <a:pt x="1676396" y="18288"/>
                  </a:moveTo>
                  <a:lnTo>
                    <a:pt x="1682492" y="18288"/>
                  </a:lnTo>
                </a:path>
                <a:path w="2688590" h="192404">
                  <a:moveTo>
                    <a:pt x="1676396" y="27432"/>
                  </a:moveTo>
                  <a:lnTo>
                    <a:pt x="1682492" y="27432"/>
                  </a:lnTo>
                </a:path>
                <a:path w="2688590" h="192404">
                  <a:moveTo>
                    <a:pt x="1676396" y="36575"/>
                  </a:moveTo>
                  <a:lnTo>
                    <a:pt x="1682492" y="36575"/>
                  </a:lnTo>
                </a:path>
                <a:path w="2688590" h="192404">
                  <a:moveTo>
                    <a:pt x="1676396" y="45720"/>
                  </a:moveTo>
                  <a:lnTo>
                    <a:pt x="1682492" y="45720"/>
                  </a:lnTo>
                </a:path>
                <a:path w="2688590" h="192404">
                  <a:moveTo>
                    <a:pt x="1676396" y="54864"/>
                  </a:moveTo>
                  <a:lnTo>
                    <a:pt x="1682492" y="54864"/>
                  </a:lnTo>
                </a:path>
                <a:path w="2688590" h="192404">
                  <a:moveTo>
                    <a:pt x="1676396" y="64008"/>
                  </a:moveTo>
                  <a:lnTo>
                    <a:pt x="1682492" y="64008"/>
                  </a:lnTo>
                </a:path>
                <a:path w="2688590" h="192404">
                  <a:moveTo>
                    <a:pt x="1676396" y="73151"/>
                  </a:moveTo>
                  <a:lnTo>
                    <a:pt x="1682492" y="73151"/>
                  </a:lnTo>
                </a:path>
                <a:path w="2688590" h="192404">
                  <a:moveTo>
                    <a:pt x="1402076" y="82296"/>
                  </a:moveTo>
                  <a:lnTo>
                    <a:pt x="1438652" y="82296"/>
                  </a:lnTo>
                </a:path>
                <a:path w="2688590" h="192404">
                  <a:moveTo>
                    <a:pt x="1481324" y="82296"/>
                  </a:moveTo>
                  <a:lnTo>
                    <a:pt x="1542284" y="82296"/>
                  </a:lnTo>
                </a:path>
                <a:path w="2688590" h="192404">
                  <a:moveTo>
                    <a:pt x="1572764" y="82296"/>
                  </a:moveTo>
                  <a:lnTo>
                    <a:pt x="1633724" y="82296"/>
                  </a:lnTo>
                </a:path>
                <a:path w="2688590" h="192404">
                  <a:moveTo>
                    <a:pt x="1676396" y="82296"/>
                  </a:moveTo>
                  <a:lnTo>
                    <a:pt x="1682492" y="82296"/>
                  </a:lnTo>
                </a:path>
                <a:path w="2688590" h="192404">
                  <a:moveTo>
                    <a:pt x="1395980" y="91440"/>
                  </a:moveTo>
                  <a:lnTo>
                    <a:pt x="1444748" y="91440"/>
                  </a:lnTo>
                </a:path>
                <a:path w="2688590" h="192404">
                  <a:moveTo>
                    <a:pt x="1481324" y="91440"/>
                  </a:moveTo>
                  <a:lnTo>
                    <a:pt x="1542284" y="91440"/>
                  </a:lnTo>
                </a:path>
                <a:path w="2688590" h="192404">
                  <a:moveTo>
                    <a:pt x="1572764" y="91440"/>
                  </a:moveTo>
                  <a:lnTo>
                    <a:pt x="1633724" y="91440"/>
                  </a:lnTo>
                </a:path>
                <a:path w="2688590" h="192404">
                  <a:moveTo>
                    <a:pt x="1676396" y="91440"/>
                  </a:moveTo>
                  <a:lnTo>
                    <a:pt x="1682492" y="91440"/>
                  </a:lnTo>
                </a:path>
                <a:path w="2688590" h="192404">
                  <a:moveTo>
                    <a:pt x="2011676" y="0"/>
                  </a:moveTo>
                  <a:lnTo>
                    <a:pt x="2017772" y="0"/>
                  </a:lnTo>
                </a:path>
                <a:path w="2688590" h="192404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192404">
                  <a:moveTo>
                    <a:pt x="2011676" y="18288"/>
                  </a:moveTo>
                  <a:lnTo>
                    <a:pt x="2017772" y="18288"/>
                  </a:lnTo>
                </a:path>
                <a:path w="2688590" h="192404">
                  <a:moveTo>
                    <a:pt x="2011676" y="27432"/>
                  </a:moveTo>
                  <a:lnTo>
                    <a:pt x="2017772" y="27432"/>
                  </a:lnTo>
                </a:path>
                <a:path w="2688590" h="192404">
                  <a:moveTo>
                    <a:pt x="2011676" y="36575"/>
                  </a:moveTo>
                  <a:lnTo>
                    <a:pt x="2017772" y="36575"/>
                  </a:lnTo>
                </a:path>
                <a:path w="2688590" h="192404">
                  <a:moveTo>
                    <a:pt x="2011676" y="45720"/>
                  </a:moveTo>
                  <a:lnTo>
                    <a:pt x="2017772" y="45720"/>
                  </a:lnTo>
                </a:path>
                <a:path w="2688590" h="192404">
                  <a:moveTo>
                    <a:pt x="2011676" y="54864"/>
                  </a:moveTo>
                  <a:lnTo>
                    <a:pt x="2017772" y="54864"/>
                  </a:lnTo>
                </a:path>
                <a:path w="2688590" h="192404">
                  <a:moveTo>
                    <a:pt x="2011676" y="64008"/>
                  </a:moveTo>
                  <a:lnTo>
                    <a:pt x="2017772" y="64008"/>
                  </a:lnTo>
                </a:path>
                <a:path w="2688590" h="192404">
                  <a:moveTo>
                    <a:pt x="2011676" y="73151"/>
                  </a:moveTo>
                  <a:lnTo>
                    <a:pt x="2017772" y="73151"/>
                  </a:lnTo>
                </a:path>
                <a:path w="2688590" h="192404">
                  <a:moveTo>
                    <a:pt x="1737356" y="82296"/>
                  </a:moveTo>
                  <a:lnTo>
                    <a:pt x="1773932" y="82296"/>
                  </a:lnTo>
                </a:path>
                <a:path w="2688590" h="192404">
                  <a:moveTo>
                    <a:pt x="1816604" y="82296"/>
                  </a:moveTo>
                  <a:lnTo>
                    <a:pt x="1877564" y="82296"/>
                  </a:lnTo>
                </a:path>
                <a:path w="2688590" h="192404">
                  <a:moveTo>
                    <a:pt x="1908044" y="82296"/>
                  </a:moveTo>
                  <a:lnTo>
                    <a:pt x="1969004" y="82296"/>
                  </a:lnTo>
                </a:path>
                <a:path w="2688590" h="192404">
                  <a:moveTo>
                    <a:pt x="2011676" y="82296"/>
                  </a:moveTo>
                  <a:lnTo>
                    <a:pt x="2017772" y="82296"/>
                  </a:lnTo>
                </a:path>
                <a:path w="2688590" h="192404">
                  <a:moveTo>
                    <a:pt x="1725164" y="91440"/>
                  </a:moveTo>
                  <a:lnTo>
                    <a:pt x="1780028" y="91440"/>
                  </a:lnTo>
                </a:path>
                <a:path w="2688590" h="192404">
                  <a:moveTo>
                    <a:pt x="1816604" y="91440"/>
                  </a:moveTo>
                  <a:lnTo>
                    <a:pt x="1877564" y="91440"/>
                  </a:lnTo>
                </a:path>
                <a:path w="2688590" h="192404">
                  <a:moveTo>
                    <a:pt x="1908044" y="91440"/>
                  </a:moveTo>
                  <a:lnTo>
                    <a:pt x="1969004" y="91440"/>
                  </a:lnTo>
                </a:path>
                <a:path w="2688590" h="192404">
                  <a:moveTo>
                    <a:pt x="2011676" y="91440"/>
                  </a:moveTo>
                  <a:lnTo>
                    <a:pt x="2017772" y="91440"/>
                  </a:lnTo>
                </a:path>
                <a:path w="2688590" h="192404">
                  <a:moveTo>
                    <a:pt x="2072636" y="82296"/>
                  </a:moveTo>
                  <a:lnTo>
                    <a:pt x="2109212" y="82296"/>
                  </a:lnTo>
                </a:path>
                <a:path w="2688590" h="192404">
                  <a:moveTo>
                    <a:pt x="2151884" y="82296"/>
                  </a:moveTo>
                  <a:lnTo>
                    <a:pt x="2212844" y="82296"/>
                  </a:lnTo>
                </a:path>
                <a:path w="2688590" h="192404">
                  <a:moveTo>
                    <a:pt x="2060444" y="91440"/>
                  </a:moveTo>
                  <a:lnTo>
                    <a:pt x="2115308" y="91440"/>
                  </a:lnTo>
                </a:path>
                <a:path w="2688590" h="192404">
                  <a:moveTo>
                    <a:pt x="2151884" y="91440"/>
                  </a:moveTo>
                  <a:lnTo>
                    <a:pt x="2212844" y="91440"/>
                  </a:lnTo>
                </a:path>
                <a:path w="2688590" h="192404">
                  <a:moveTo>
                    <a:pt x="1389884" y="100584"/>
                  </a:moveTo>
                  <a:lnTo>
                    <a:pt x="1408172" y="100584"/>
                  </a:lnTo>
                </a:path>
                <a:path w="2688590" h="192404">
                  <a:moveTo>
                    <a:pt x="1426460" y="100584"/>
                  </a:moveTo>
                  <a:lnTo>
                    <a:pt x="1456940" y="100584"/>
                  </a:lnTo>
                </a:path>
                <a:path w="2688590" h="192404">
                  <a:moveTo>
                    <a:pt x="1475228" y="100584"/>
                  </a:moveTo>
                  <a:lnTo>
                    <a:pt x="1499612" y="100584"/>
                  </a:lnTo>
                </a:path>
                <a:path w="2688590" h="192404">
                  <a:moveTo>
                    <a:pt x="1566668" y="100584"/>
                  </a:moveTo>
                  <a:lnTo>
                    <a:pt x="1591052" y="100584"/>
                  </a:lnTo>
                </a:path>
                <a:path w="2688590" h="192404">
                  <a:moveTo>
                    <a:pt x="1676396" y="100584"/>
                  </a:moveTo>
                  <a:lnTo>
                    <a:pt x="1682492" y="100584"/>
                  </a:lnTo>
                </a:path>
                <a:path w="2688590" h="192404">
                  <a:moveTo>
                    <a:pt x="1725164" y="100584"/>
                  </a:moveTo>
                  <a:lnTo>
                    <a:pt x="1743452" y="100584"/>
                  </a:lnTo>
                </a:path>
                <a:path w="2688590" h="192404">
                  <a:moveTo>
                    <a:pt x="1761740" y="100584"/>
                  </a:moveTo>
                  <a:lnTo>
                    <a:pt x="1792220" y="100584"/>
                  </a:lnTo>
                </a:path>
                <a:path w="2688590" h="192404">
                  <a:moveTo>
                    <a:pt x="1810508" y="100584"/>
                  </a:moveTo>
                  <a:lnTo>
                    <a:pt x="1834892" y="100584"/>
                  </a:lnTo>
                </a:path>
                <a:path w="2688590" h="192404">
                  <a:moveTo>
                    <a:pt x="1901948" y="100584"/>
                  </a:moveTo>
                  <a:lnTo>
                    <a:pt x="1926332" y="100584"/>
                  </a:lnTo>
                </a:path>
                <a:path w="2688590" h="192404">
                  <a:moveTo>
                    <a:pt x="2011676" y="100584"/>
                  </a:moveTo>
                  <a:lnTo>
                    <a:pt x="2017772" y="100584"/>
                  </a:lnTo>
                </a:path>
                <a:path w="2688590" h="192404">
                  <a:moveTo>
                    <a:pt x="2054348" y="100584"/>
                  </a:moveTo>
                  <a:lnTo>
                    <a:pt x="2078732" y="100584"/>
                  </a:lnTo>
                </a:path>
                <a:path w="2688590" h="192404">
                  <a:moveTo>
                    <a:pt x="2097020" y="100584"/>
                  </a:moveTo>
                  <a:lnTo>
                    <a:pt x="2127500" y="100584"/>
                  </a:lnTo>
                </a:path>
                <a:path w="2688590" h="192404">
                  <a:moveTo>
                    <a:pt x="2145788" y="100584"/>
                  </a:moveTo>
                  <a:lnTo>
                    <a:pt x="2170172" y="100584"/>
                  </a:lnTo>
                </a:path>
                <a:path w="2688590" h="192404">
                  <a:moveTo>
                    <a:pt x="0" y="109728"/>
                  </a:moveTo>
                  <a:lnTo>
                    <a:pt x="6095" y="109728"/>
                  </a:lnTo>
                </a:path>
                <a:path w="2688590" h="192404">
                  <a:moveTo>
                    <a:pt x="335279" y="109728"/>
                  </a:moveTo>
                  <a:lnTo>
                    <a:pt x="341375" y="109728"/>
                  </a:lnTo>
                </a:path>
                <a:path w="2688590" h="192404">
                  <a:moveTo>
                    <a:pt x="377951" y="109728"/>
                  </a:moveTo>
                  <a:lnTo>
                    <a:pt x="402335" y="109728"/>
                  </a:lnTo>
                </a:path>
                <a:path w="2688590" h="192404">
                  <a:moveTo>
                    <a:pt x="426719" y="109728"/>
                  </a:moveTo>
                  <a:lnTo>
                    <a:pt x="451103" y="109728"/>
                  </a:lnTo>
                </a:path>
                <a:path w="2688590" h="192404">
                  <a:moveTo>
                    <a:pt x="469391" y="109728"/>
                  </a:moveTo>
                  <a:lnTo>
                    <a:pt x="487680" y="109728"/>
                  </a:lnTo>
                </a:path>
                <a:path w="2688590" h="192404">
                  <a:moveTo>
                    <a:pt x="585215" y="109728"/>
                  </a:moveTo>
                  <a:lnTo>
                    <a:pt x="621792" y="109728"/>
                  </a:lnTo>
                </a:path>
                <a:path w="2688590" h="192404">
                  <a:moveTo>
                    <a:pt x="670559" y="109728"/>
                  </a:moveTo>
                  <a:lnTo>
                    <a:pt x="676655" y="109728"/>
                  </a:lnTo>
                </a:path>
                <a:path w="2688590" h="192404">
                  <a:moveTo>
                    <a:pt x="713232" y="109728"/>
                  </a:moveTo>
                  <a:lnTo>
                    <a:pt x="737615" y="109728"/>
                  </a:lnTo>
                </a:path>
                <a:path w="2688590" h="192404">
                  <a:moveTo>
                    <a:pt x="761996" y="109728"/>
                  </a:moveTo>
                  <a:lnTo>
                    <a:pt x="786380" y="109728"/>
                  </a:lnTo>
                </a:path>
                <a:path w="2688590" h="192404">
                  <a:moveTo>
                    <a:pt x="804668" y="109728"/>
                  </a:moveTo>
                  <a:lnTo>
                    <a:pt x="822956" y="109728"/>
                  </a:lnTo>
                </a:path>
                <a:path w="2688590" h="192404">
                  <a:moveTo>
                    <a:pt x="896108" y="109728"/>
                  </a:moveTo>
                  <a:lnTo>
                    <a:pt x="914396" y="109728"/>
                  </a:lnTo>
                </a:path>
                <a:path w="2688590" h="192404">
                  <a:moveTo>
                    <a:pt x="1005836" y="109728"/>
                  </a:moveTo>
                  <a:lnTo>
                    <a:pt x="1011932" y="109728"/>
                  </a:lnTo>
                </a:path>
                <a:path w="2688590" h="192404">
                  <a:moveTo>
                    <a:pt x="1048508" y="109728"/>
                  </a:moveTo>
                  <a:lnTo>
                    <a:pt x="1072892" y="109728"/>
                  </a:lnTo>
                </a:path>
                <a:path w="2688590" h="192404">
                  <a:moveTo>
                    <a:pt x="1097276" y="109728"/>
                  </a:moveTo>
                  <a:lnTo>
                    <a:pt x="1121660" y="109728"/>
                  </a:lnTo>
                </a:path>
                <a:path w="2688590" h="192404">
                  <a:moveTo>
                    <a:pt x="1139948" y="109728"/>
                  </a:moveTo>
                  <a:lnTo>
                    <a:pt x="1158236" y="109728"/>
                  </a:lnTo>
                </a:path>
                <a:path w="2688590" h="192404">
                  <a:moveTo>
                    <a:pt x="1231388" y="109728"/>
                  </a:moveTo>
                  <a:lnTo>
                    <a:pt x="1249676" y="109728"/>
                  </a:lnTo>
                </a:path>
                <a:path w="2688590" h="192404">
                  <a:moveTo>
                    <a:pt x="1341116" y="109728"/>
                  </a:moveTo>
                  <a:lnTo>
                    <a:pt x="1347212" y="109728"/>
                  </a:lnTo>
                </a:path>
                <a:path w="2688590" h="192404">
                  <a:moveTo>
                    <a:pt x="1383788" y="109728"/>
                  </a:moveTo>
                  <a:lnTo>
                    <a:pt x="1402076" y="109728"/>
                  </a:lnTo>
                </a:path>
                <a:path w="2688590" h="192404">
                  <a:moveTo>
                    <a:pt x="1432556" y="109728"/>
                  </a:moveTo>
                  <a:lnTo>
                    <a:pt x="1456940" y="109728"/>
                  </a:lnTo>
                </a:path>
                <a:path w="2688590" h="192404">
                  <a:moveTo>
                    <a:pt x="1475228" y="109728"/>
                  </a:moveTo>
                  <a:lnTo>
                    <a:pt x="1493516" y="109728"/>
                  </a:lnTo>
                </a:path>
                <a:path w="2688590" h="192404">
                  <a:moveTo>
                    <a:pt x="1566668" y="109728"/>
                  </a:moveTo>
                  <a:lnTo>
                    <a:pt x="1584956" y="109728"/>
                  </a:lnTo>
                </a:path>
                <a:path w="2688590" h="192404">
                  <a:moveTo>
                    <a:pt x="1676396" y="109728"/>
                  </a:moveTo>
                  <a:lnTo>
                    <a:pt x="1682492" y="109728"/>
                  </a:lnTo>
                </a:path>
                <a:path w="2688590" h="192404">
                  <a:moveTo>
                    <a:pt x="1719068" y="109728"/>
                  </a:moveTo>
                  <a:lnTo>
                    <a:pt x="1737356" y="109728"/>
                  </a:lnTo>
                </a:path>
                <a:path w="2688590" h="192404">
                  <a:moveTo>
                    <a:pt x="1767836" y="109728"/>
                  </a:moveTo>
                  <a:lnTo>
                    <a:pt x="1792220" y="109728"/>
                  </a:lnTo>
                </a:path>
                <a:path w="2688590" h="192404">
                  <a:moveTo>
                    <a:pt x="1810508" y="109728"/>
                  </a:moveTo>
                  <a:lnTo>
                    <a:pt x="1828796" y="109728"/>
                  </a:lnTo>
                </a:path>
                <a:path w="2688590" h="192404">
                  <a:moveTo>
                    <a:pt x="1901948" y="109728"/>
                  </a:moveTo>
                  <a:lnTo>
                    <a:pt x="1920236" y="109728"/>
                  </a:lnTo>
                </a:path>
                <a:path w="2688590" h="192404">
                  <a:moveTo>
                    <a:pt x="2011676" y="109728"/>
                  </a:moveTo>
                  <a:lnTo>
                    <a:pt x="2017772" y="109728"/>
                  </a:lnTo>
                </a:path>
                <a:path w="2688590" h="192404">
                  <a:moveTo>
                    <a:pt x="2054348" y="109728"/>
                  </a:moveTo>
                  <a:lnTo>
                    <a:pt x="2072636" y="109728"/>
                  </a:lnTo>
                </a:path>
                <a:path w="2688590" h="192404">
                  <a:moveTo>
                    <a:pt x="2103116" y="109728"/>
                  </a:moveTo>
                  <a:lnTo>
                    <a:pt x="2127500" y="109728"/>
                  </a:lnTo>
                </a:path>
                <a:path w="2688590" h="192404">
                  <a:moveTo>
                    <a:pt x="2145788" y="109728"/>
                  </a:moveTo>
                  <a:lnTo>
                    <a:pt x="2164076" y="109728"/>
                  </a:lnTo>
                </a:path>
                <a:path w="2688590" h="192404">
                  <a:moveTo>
                    <a:pt x="0" y="118872"/>
                  </a:moveTo>
                  <a:lnTo>
                    <a:pt x="6095" y="118872"/>
                  </a:lnTo>
                </a:path>
                <a:path w="2688590" h="192404">
                  <a:moveTo>
                    <a:pt x="335279" y="118872"/>
                  </a:moveTo>
                  <a:lnTo>
                    <a:pt x="341375" y="118872"/>
                  </a:lnTo>
                </a:path>
                <a:path w="2688590" h="192404">
                  <a:moveTo>
                    <a:pt x="377951" y="118872"/>
                  </a:moveTo>
                  <a:lnTo>
                    <a:pt x="402335" y="118872"/>
                  </a:lnTo>
                </a:path>
                <a:path w="2688590" h="192404">
                  <a:moveTo>
                    <a:pt x="426719" y="118872"/>
                  </a:moveTo>
                  <a:lnTo>
                    <a:pt x="451103" y="118872"/>
                  </a:lnTo>
                </a:path>
                <a:path w="2688590" h="192404">
                  <a:moveTo>
                    <a:pt x="469391" y="118872"/>
                  </a:moveTo>
                  <a:lnTo>
                    <a:pt x="487680" y="118872"/>
                  </a:lnTo>
                </a:path>
                <a:path w="2688590" h="192404">
                  <a:moveTo>
                    <a:pt x="579119" y="118872"/>
                  </a:moveTo>
                  <a:lnTo>
                    <a:pt x="621791" y="118872"/>
                  </a:lnTo>
                </a:path>
                <a:path w="2688590" h="192404">
                  <a:moveTo>
                    <a:pt x="670559" y="118872"/>
                  </a:moveTo>
                  <a:lnTo>
                    <a:pt x="676655" y="118872"/>
                  </a:lnTo>
                </a:path>
                <a:path w="2688590" h="192404">
                  <a:moveTo>
                    <a:pt x="713232" y="118872"/>
                  </a:moveTo>
                  <a:lnTo>
                    <a:pt x="737615" y="118872"/>
                  </a:lnTo>
                </a:path>
                <a:path w="2688590" h="192404">
                  <a:moveTo>
                    <a:pt x="761996" y="118872"/>
                  </a:moveTo>
                  <a:lnTo>
                    <a:pt x="786380" y="118872"/>
                  </a:lnTo>
                </a:path>
                <a:path w="2688590" h="192404">
                  <a:moveTo>
                    <a:pt x="804668" y="118872"/>
                  </a:moveTo>
                  <a:lnTo>
                    <a:pt x="822956" y="118872"/>
                  </a:lnTo>
                </a:path>
                <a:path w="2688590" h="192404">
                  <a:moveTo>
                    <a:pt x="896108" y="118872"/>
                  </a:moveTo>
                  <a:lnTo>
                    <a:pt x="914396" y="118872"/>
                  </a:lnTo>
                </a:path>
                <a:path w="2688590" h="192404">
                  <a:moveTo>
                    <a:pt x="1005836" y="118872"/>
                  </a:moveTo>
                  <a:lnTo>
                    <a:pt x="1011932" y="118872"/>
                  </a:lnTo>
                </a:path>
                <a:path w="2688590" h="192404">
                  <a:moveTo>
                    <a:pt x="1048508" y="118872"/>
                  </a:moveTo>
                  <a:lnTo>
                    <a:pt x="1072892" y="118872"/>
                  </a:lnTo>
                </a:path>
                <a:path w="2688590" h="192404">
                  <a:moveTo>
                    <a:pt x="1097276" y="118872"/>
                  </a:moveTo>
                  <a:lnTo>
                    <a:pt x="1121660" y="118872"/>
                  </a:lnTo>
                </a:path>
                <a:path w="2688590" h="192404">
                  <a:moveTo>
                    <a:pt x="1139948" y="118872"/>
                  </a:moveTo>
                  <a:lnTo>
                    <a:pt x="1158236" y="118872"/>
                  </a:lnTo>
                </a:path>
                <a:path w="2688590" h="192404">
                  <a:moveTo>
                    <a:pt x="1231388" y="118872"/>
                  </a:moveTo>
                  <a:lnTo>
                    <a:pt x="1249676" y="118872"/>
                  </a:lnTo>
                </a:path>
                <a:path w="2688590" h="192404">
                  <a:moveTo>
                    <a:pt x="1341116" y="118872"/>
                  </a:moveTo>
                  <a:lnTo>
                    <a:pt x="1347212" y="118872"/>
                  </a:lnTo>
                </a:path>
                <a:path w="2688590" h="192404">
                  <a:moveTo>
                    <a:pt x="1383788" y="118872"/>
                  </a:moveTo>
                  <a:lnTo>
                    <a:pt x="1402076" y="118872"/>
                  </a:lnTo>
                </a:path>
                <a:path w="2688590" h="192404">
                  <a:moveTo>
                    <a:pt x="1432556" y="118872"/>
                  </a:moveTo>
                  <a:lnTo>
                    <a:pt x="1456940" y="118872"/>
                  </a:lnTo>
                </a:path>
                <a:path w="2688590" h="192404">
                  <a:moveTo>
                    <a:pt x="1475228" y="118872"/>
                  </a:moveTo>
                  <a:lnTo>
                    <a:pt x="1493516" y="118872"/>
                  </a:lnTo>
                </a:path>
                <a:path w="2688590" h="192404">
                  <a:moveTo>
                    <a:pt x="1566668" y="118872"/>
                  </a:moveTo>
                  <a:lnTo>
                    <a:pt x="1584956" y="118872"/>
                  </a:lnTo>
                </a:path>
                <a:path w="2688590" h="192404">
                  <a:moveTo>
                    <a:pt x="1676396" y="118872"/>
                  </a:moveTo>
                  <a:lnTo>
                    <a:pt x="1682492" y="118872"/>
                  </a:lnTo>
                </a:path>
                <a:path w="2688590" h="192404">
                  <a:moveTo>
                    <a:pt x="1719068" y="118872"/>
                  </a:moveTo>
                  <a:lnTo>
                    <a:pt x="1737356" y="118872"/>
                  </a:lnTo>
                </a:path>
                <a:path w="2688590" h="192404">
                  <a:moveTo>
                    <a:pt x="1767836" y="118872"/>
                  </a:moveTo>
                  <a:lnTo>
                    <a:pt x="1792220" y="118872"/>
                  </a:lnTo>
                </a:path>
                <a:path w="2688590" h="192404">
                  <a:moveTo>
                    <a:pt x="1810508" y="118872"/>
                  </a:moveTo>
                  <a:lnTo>
                    <a:pt x="1828796" y="118872"/>
                  </a:lnTo>
                </a:path>
                <a:path w="2688590" h="192404">
                  <a:moveTo>
                    <a:pt x="1901948" y="118872"/>
                  </a:moveTo>
                  <a:lnTo>
                    <a:pt x="1920236" y="118872"/>
                  </a:lnTo>
                </a:path>
                <a:path w="2688590" h="192404">
                  <a:moveTo>
                    <a:pt x="2011676" y="118872"/>
                  </a:moveTo>
                  <a:lnTo>
                    <a:pt x="2017772" y="118872"/>
                  </a:lnTo>
                </a:path>
                <a:path w="2688590" h="192404">
                  <a:moveTo>
                    <a:pt x="2054348" y="118872"/>
                  </a:moveTo>
                  <a:lnTo>
                    <a:pt x="2072636" y="118872"/>
                  </a:lnTo>
                </a:path>
                <a:path w="2688590" h="192404">
                  <a:moveTo>
                    <a:pt x="2103116" y="118872"/>
                  </a:moveTo>
                  <a:lnTo>
                    <a:pt x="2127500" y="118872"/>
                  </a:lnTo>
                </a:path>
                <a:path w="2688590" h="192404">
                  <a:moveTo>
                    <a:pt x="2145788" y="118872"/>
                  </a:moveTo>
                  <a:lnTo>
                    <a:pt x="2164076" y="118872"/>
                  </a:lnTo>
                </a:path>
                <a:path w="2688590" h="192404">
                  <a:moveTo>
                    <a:pt x="2273804" y="82296"/>
                  </a:moveTo>
                  <a:lnTo>
                    <a:pt x="2298188" y="82296"/>
                  </a:lnTo>
                </a:path>
                <a:path w="2688590" h="192404">
                  <a:moveTo>
                    <a:pt x="2273804" y="91440"/>
                  </a:moveTo>
                  <a:lnTo>
                    <a:pt x="2298188" y="91440"/>
                  </a:lnTo>
                </a:path>
                <a:path w="2688590" h="192404">
                  <a:moveTo>
                    <a:pt x="2261612" y="100584"/>
                  </a:moveTo>
                  <a:lnTo>
                    <a:pt x="2298188" y="100584"/>
                  </a:lnTo>
                </a:path>
                <a:path w="2688590" h="192404">
                  <a:moveTo>
                    <a:pt x="2261612" y="109728"/>
                  </a:moveTo>
                  <a:lnTo>
                    <a:pt x="2298188" y="109728"/>
                  </a:lnTo>
                </a:path>
                <a:path w="2688590" h="192404">
                  <a:moveTo>
                    <a:pt x="2255516" y="118872"/>
                  </a:moveTo>
                  <a:lnTo>
                    <a:pt x="2298188" y="118872"/>
                  </a:lnTo>
                </a:path>
                <a:path w="2688590" h="192404">
                  <a:moveTo>
                    <a:pt x="0" y="128016"/>
                  </a:moveTo>
                  <a:lnTo>
                    <a:pt x="6095" y="128016"/>
                  </a:lnTo>
                </a:path>
                <a:path w="2688590" h="192404">
                  <a:moveTo>
                    <a:pt x="335279" y="128016"/>
                  </a:moveTo>
                  <a:lnTo>
                    <a:pt x="341375" y="128016"/>
                  </a:lnTo>
                </a:path>
                <a:path w="2688590" h="192404">
                  <a:moveTo>
                    <a:pt x="426719" y="128016"/>
                  </a:moveTo>
                  <a:lnTo>
                    <a:pt x="451103" y="128016"/>
                  </a:lnTo>
                </a:path>
                <a:path w="2688590" h="192404">
                  <a:moveTo>
                    <a:pt x="469391" y="128016"/>
                  </a:moveTo>
                  <a:lnTo>
                    <a:pt x="487680" y="128016"/>
                  </a:lnTo>
                </a:path>
                <a:path w="2688590" h="192404">
                  <a:moveTo>
                    <a:pt x="493775" y="128016"/>
                  </a:moveTo>
                  <a:lnTo>
                    <a:pt x="524256" y="128016"/>
                  </a:lnTo>
                </a:path>
                <a:path w="2688590" h="192404">
                  <a:moveTo>
                    <a:pt x="573023" y="128016"/>
                  </a:moveTo>
                  <a:lnTo>
                    <a:pt x="591312" y="128016"/>
                  </a:lnTo>
                </a:path>
                <a:path w="2688590" h="192404">
                  <a:moveTo>
                    <a:pt x="597407" y="128016"/>
                  </a:moveTo>
                  <a:lnTo>
                    <a:pt x="621791" y="128016"/>
                  </a:lnTo>
                </a:path>
                <a:path w="2688590" h="192404">
                  <a:moveTo>
                    <a:pt x="670559" y="128016"/>
                  </a:moveTo>
                  <a:lnTo>
                    <a:pt x="676655" y="128016"/>
                  </a:lnTo>
                </a:path>
                <a:path w="2688590" h="192404">
                  <a:moveTo>
                    <a:pt x="761996" y="128016"/>
                  </a:moveTo>
                  <a:lnTo>
                    <a:pt x="786380" y="128016"/>
                  </a:lnTo>
                </a:path>
                <a:path w="2688590" h="192404">
                  <a:moveTo>
                    <a:pt x="804668" y="128016"/>
                  </a:moveTo>
                  <a:lnTo>
                    <a:pt x="822956" y="128016"/>
                  </a:lnTo>
                </a:path>
                <a:path w="2688590" h="192404">
                  <a:moveTo>
                    <a:pt x="829052" y="128016"/>
                  </a:moveTo>
                  <a:lnTo>
                    <a:pt x="859532" y="128016"/>
                  </a:lnTo>
                </a:path>
                <a:path w="2688590" h="192404">
                  <a:moveTo>
                    <a:pt x="896108" y="128016"/>
                  </a:moveTo>
                  <a:lnTo>
                    <a:pt x="914396" y="128016"/>
                  </a:lnTo>
                </a:path>
                <a:path w="2688590" h="192404">
                  <a:moveTo>
                    <a:pt x="920492" y="128016"/>
                  </a:moveTo>
                  <a:lnTo>
                    <a:pt x="950972" y="128016"/>
                  </a:lnTo>
                </a:path>
                <a:path w="2688590" h="192404">
                  <a:moveTo>
                    <a:pt x="1005836" y="128016"/>
                  </a:moveTo>
                  <a:lnTo>
                    <a:pt x="1011932" y="128016"/>
                  </a:lnTo>
                </a:path>
                <a:path w="2688590" h="192404">
                  <a:moveTo>
                    <a:pt x="1097276" y="128016"/>
                  </a:moveTo>
                  <a:lnTo>
                    <a:pt x="1121660" y="128016"/>
                  </a:lnTo>
                </a:path>
                <a:path w="2688590" h="192404">
                  <a:moveTo>
                    <a:pt x="1139948" y="128016"/>
                  </a:moveTo>
                  <a:lnTo>
                    <a:pt x="1158236" y="128016"/>
                  </a:lnTo>
                </a:path>
                <a:path w="2688590" h="192404">
                  <a:moveTo>
                    <a:pt x="1164332" y="128016"/>
                  </a:moveTo>
                  <a:lnTo>
                    <a:pt x="1194812" y="128016"/>
                  </a:lnTo>
                </a:path>
                <a:path w="2688590" h="192404">
                  <a:moveTo>
                    <a:pt x="1231388" y="128016"/>
                  </a:moveTo>
                  <a:lnTo>
                    <a:pt x="1249676" y="128016"/>
                  </a:lnTo>
                </a:path>
                <a:path w="2688590" h="192404">
                  <a:moveTo>
                    <a:pt x="1255772" y="128016"/>
                  </a:moveTo>
                  <a:lnTo>
                    <a:pt x="1286252" y="128016"/>
                  </a:lnTo>
                </a:path>
                <a:path w="2688590" h="192404">
                  <a:moveTo>
                    <a:pt x="1341116" y="128016"/>
                  </a:moveTo>
                  <a:lnTo>
                    <a:pt x="1347212" y="128016"/>
                  </a:lnTo>
                </a:path>
                <a:path w="2688590" h="192404">
                  <a:moveTo>
                    <a:pt x="1432556" y="128016"/>
                  </a:moveTo>
                  <a:lnTo>
                    <a:pt x="1456940" y="128016"/>
                  </a:lnTo>
                </a:path>
                <a:path w="2688590" h="192404">
                  <a:moveTo>
                    <a:pt x="1475228" y="128016"/>
                  </a:moveTo>
                  <a:lnTo>
                    <a:pt x="1493516" y="128016"/>
                  </a:lnTo>
                </a:path>
                <a:path w="2688590" h="192404">
                  <a:moveTo>
                    <a:pt x="1499612" y="128016"/>
                  </a:moveTo>
                  <a:lnTo>
                    <a:pt x="1530092" y="128016"/>
                  </a:lnTo>
                </a:path>
                <a:path w="2688590" h="192404">
                  <a:moveTo>
                    <a:pt x="1566668" y="128016"/>
                  </a:moveTo>
                  <a:lnTo>
                    <a:pt x="1584956" y="128016"/>
                  </a:lnTo>
                </a:path>
                <a:path w="2688590" h="192404">
                  <a:moveTo>
                    <a:pt x="1591052" y="128016"/>
                  </a:moveTo>
                  <a:lnTo>
                    <a:pt x="1621532" y="128016"/>
                  </a:lnTo>
                </a:path>
                <a:path w="2688590" h="192404">
                  <a:moveTo>
                    <a:pt x="1676396" y="128016"/>
                  </a:moveTo>
                  <a:lnTo>
                    <a:pt x="1682492" y="128016"/>
                  </a:lnTo>
                </a:path>
                <a:path w="2688590" h="192404">
                  <a:moveTo>
                    <a:pt x="1767836" y="128016"/>
                  </a:moveTo>
                  <a:lnTo>
                    <a:pt x="1792220" y="128016"/>
                  </a:lnTo>
                </a:path>
                <a:path w="2688590" h="192404">
                  <a:moveTo>
                    <a:pt x="1810508" y="128016"/>
                  </a:moveTo>
                  <a:lnTo>
                    <a:pt x="1828796" y="128016"/>
                  </a:lnTo>
                </a:path>
                <a:path w="2688590" h="192404">
                  <a:moveTo>
                    <a:pt x="1834892" y="128016"/>
                  </a:moveTo>
                  <a:lnTo>
                    <a:pt x="1865372" y="128016"/>
                  </a:lnTo>
                </a:path>
                <a:path w="2688590" h="192404">
                  <a:moveTo>
                    <a:pt x="1901948" y="128016"/>
                  </a:moveTo>
                  <a:lnTo>
                    <a:pt x="1920236" y="128016"/>
                  </a:lnTo>
                </a:path>
                <a:path w="2688590" h="192404">
                  <a:moveTo>
                    <a:pt x="1926332" y="128016"/>
                  </a:moveTo>
                  <a:lnTo>
                    <a:pt x="1956812" y="128016"/>
                  </a:lnTo>
                </a:path>
                <a:path w="2688590" h="192404">
                  <a:moveTo>
                    <a:pt x="2011676" y="128016"/>
                  </a:moveTo>
                  <a:lnTo>
                    <a:pt x="2017772" y="128016"/>
                  </a:lnTo>
                </a:path>
                <a:path w="2688590" h="192404">
                  <a:moveTo>
                    <a:pt x="2103116" y="128016"/>
                  </a:moveTo>
                  <a:lnTo>
                    <a:pt x="2127500" y="128016"/>
                  </a:lnTo>
                </a:path>
                <a:path w="2688590" h="192404">
                  <a:moveTo>
                    <a:pt x="2145788" y="128016"/>
                  </a:moveTo>
                  <a:lnTo>
                    <a:pt x="2164076" y="128016"/>
                  </a:lnTo>
                </a:path>
                <a:path w="2688590" h="192404">
                  <a:moveTo>
                    <a:pt x="2170172" y="128016"/>
                  </a:moveTo>
                  <a:lnTo>
                    <a:pt x="2200652" y="128016"/>
                  </a:lnTo>
                </a:path>
                <a:path w="2688590" h="192404">
                  <a:moveTo>
                    <a:pt x="2249420" y="128016"/>
                  </a:moveTo>
                  <a:lnTo>
                    <a:pt x="2267708" y="128016"/>
                  </a:lnTo>
                </a:path>
                <a:path w="2688590" h="192404">
                  <a:moveTo>
                    <a:pt x="2273804" y="128016"/>
                  </a:moveTo>
                  <a:lnTo>
                    <a:pt x="2298188" y="128016"/>
                  </a:lnTo>
                </a:path>
                <a:path w="2688590" h="192404">
                  <a:moveTo>
                    <a:pt x="0" y="137160"/>
                  </a:moveTo>
                  <a:lnTo>
                    <a:pt x="6095" y="137160"/>
                  </a:lnTo>
                </a:path>
                <a:path w="2688590" h="192404">
                  <a:moveTo>
                    <a:pt x="335279" y="137160"/>
                  </a:moveTo>
                  <a:lnTo>
                    <a:pt x="341375" y="137160"/>
                  </a:lnTo>
                </a:path>
                <a:path w="2688590" h="192404">
                  <a:moveTo>
                    <a:pt x="426719" y="137160"/>
                  </a:moveTo>
                  <a:lnTo>
                    <a:pt x="451103" y="137160"/>
                  </a:lnTo>
                </a:path>
                <a:path w="2688590" h="192404">
                  <a:moveTo>
                    <a:pt x="463295" y="137160"/>
                  </a:moveTo>
                  <a:lnTo>
                    <a:pt x="530352" y="137160"/>
                  </a:lnTo>
                </a:path>
                <a:path w="2688590" h="192404">
                  <a:moveTo>
                    <a:pt x="573023" y="137160"/>
                  </a:moveTo>
                  <a:lnTo>
                    <a:pt x="591312" y="137160"/>
                  </a:lnTo>
                </a:path>
                <a:path w="2688590" h="192404">
                  <a:moveTo>
                    <a:pt x="597407" y="137160"/>
                  </a:moveTo>
                  <a:lnTo>
                    <a:pt x="621791" y="137160"/>
                  </a:lnTo>
                </a:path>
                <a:path w="2688590" h="192404">
                  <a:moveTo>
                    <a:pt x="670559" y="137160"/>
                  </a:moveTo>
                  <a:lnTo>
                    <a:pt x="676655" y="137160"/>
                  </a:lnTo>
                </a:path>
                <a:path w="2688590" h="192404">
                  <a:moveTo>
                    <a:pt x="761996" y="137160"/>
                  </a:moveTo>
                  <a:lnTo>
                    <a:pt x="786380" y="137160"/>
                  </a:lnTo>
                </a:path>
                <a:path w="2688590" h="192404">
                  <a:moveTo>
                    <a:pt x="798572" y="137160"/>
                  </a:moveTo>
                  <a:lnTo>
                    <a:pt x="865628" y="137160"/>
                  </a:lnTo>
                </a:path>
                <a:path w="2688590" h="192404">
                  <a:moveTo>
                    <a:pt x="890012" y="137160"/>
                  </a:moveTo>
                  <a:lnTo>
                    <a:pt x="957068" y="137160"/>
                  </a:lnTo>
                </a:path>
                <a:path w="2688590" h="192404">
                  <a:moveTo>
                    <a:pt x="1005836" y="137160"/>
                  </a:moveTo>
                  <a:lnTo>
                    <a:pt x="1011932" y="137160"/>
                  </a:lnTo>
                </a:path>
                <a:path w="2688590" h="192404">
                  <a:moveTo>
                    <a:pt x="1097276" y="137160"/>
                  </a:moveTo>
                  <a:lnTo>
                    <a:pt x="1121660" y="137160"/>
                  </a:lnTo>
                </a:path>
                <a:path w="2688590" h="192404">
                  <a:moveTo>
                    <a:pt x="1133852" y="137160"/>
                  </a:moveTo>
                  <a:lnTo>
                    <a:pt x="1200908" y="137160"/>
                  </a:lnTo>
                </a:path>
                <a:path w="2688590" h="192404">
                  <a:moveTo>
                    <a:pt x="1225292" y="137160"/>
                  </a:moveTo>
                  <a:lnTo>
                    <a:pt x="1292348" y="137160"/>
                  </a:lnTo>
                </a:path>
                <a:path w="2688590" h="192404">
                  <a:moveTo>
                    <a:pt x="1341116" y="137160"/>
                  </a:moveTo>
                  <a:lnTo>
                    <a:pt x="1347212" y="137160"/>
                  </a:lnTo>
                </a:path>
                <a:path w="2688590" h="192404">
                  <a:moveTo>
                    <a:pt x="1432556" y="137160"/>
                  </a:moveTo>
                  <a:lnTo>
                    <a:pt x="1456940" y="137160"/>
                  </a:lnTo>
                </a:path>
                <a:path w="2688590" h="192404">
                  <a:moveTo>
                    <a:pt x="1469132" y="137160"/>
                  </a:moveTo>
                  <a:lnTo>
                    <a:pt x="1536188" y="137160"/>
                  </a:lnTo>
                </a:path>
                <a:path w="2688590" h="192404">
                  <a:moveTo>
                    <a:pt x="1560572" y="137160"/>
                  </a:moveTo>
                  <a:lnTo>
                    <a:pt x="1627628" y="137160"/>
                  </a:lnTo>
                </a:path>
                <a:path w="2688590" h="192404">
                  <a:moveTo>
                    <a:pt x="1676396" y="137160"/>
                  </a:moveTo>
                  <a:lnTo>
                    <a:pt x="1682492" y="137160"/>
                  </a:lnTo>
                </a:path>
                <a:path w="2688590" h="192404">
                  <a:moveTo>
                    <a:pt x="1767836" y="137160"/>
                  </a:moveTo>
                  <a:lnTo>
                    <a:pt x="1792220" y="137160"/>
                  </a:lnTo>
                </a:path>
                <a:path w="2688590" h="192404">
                  <a:moveTo>
                    <a:pt x="1804412" y="137160"/>
                  </a:moveTo>
                  <a:lnTo>
                    <a:pt x="1871468" y="137160"/>
                  </a:lnTo>
                </a:path>
                <a:path w="2688590" h="192404">
                  <a:moveTo>
                    <a:pt x="1895852" y="137160"/>
                  </a:moveTo>
                  <a:lnTo>
                    <a:pt x="1962908" y="137160"/>
                  </a:lnTo>
                </a:path>
                <a:path w="2688590" h="192404">
                  <a:moveTo>
                    <a:pt x="2011676" y="137160"/>
                  </a:moveTo>
                  <a:lnTo>
                    <a:pt x="2017772" y="137160"/>
                  </a:lnTo>
                </a:path>
                <a:path w="2688590" h="192404">
                  <a:moveTo>
                    <a:pt x="2103116" y="137160"/>
                  </a:moveTo>
                  <a:lnTo>
                    <a:pt x="2127500" y="137160"/>
                  </a:lnTo>
                </a:path>
                <a:path w="2688590" h="192404">
                  <a:moveTo>
                    <a:pt x="2139692" y="137160"/>
                  </a:moveTo>
                  <a:lnTo>
                    <a:pt x="2206748" y="137160"/>
                  </a:lnTo>
                </a:path>
                <a:path w="2688590" h="192404">
                  <a:moveTo>
                    <a:pt x="2249420" y="137160"/>
                  </a:moveTo>
                  <a:lnTo>
                    <a:pt x="2267708" y="137160"/>
                  </a:lnTo>
                </a:path>
                <a:path w="2688590" h="192404">
                  <a:moveTo>
                    <a:pt x="2273804" y="137160"/>
                  </a:moveTo>
                  <a:lnTo>
                    <a:pt x="2298188" y="137160"/>
                  </a:lnTo>
                </a:path>
                <a:path w="2688590" h="192404">
                  <a:moveTo>
                    <a:pt x="0" y="146304"/>
                  </a:moveTo>
                  <a:lnTo>
                    <a:pt x="6095" y="146304"/>
                  </a:lnTo>
                </a:path>
                <a:path w="2688590" h="192404">
                  <a:moveTo>
                    <a:pt x="335279" y="146304"/>
                  </a:moveTo>
                  <a:lnTo>
                    <a:pt x="341375" y="146304"/>
                  </a:lnTo>
                </a:path>
                <a:path w="2688590" h="192404">
                  <a:moveTo>
                    <a:pt x="420623" y="146304"/>
                  </a:moveTo>
                  <a:lnTo>
                    <a:pt x="445007" y="146304"/>
                  </a:lnTo>
                </a:path>
                <a:path w="2688590" h="192404">
                  <a:moveTo>
                    <a:pt x="463295" y="146304"/>
                  </a:moveTo>
                  <a:lnTo>
                    <a:pt x="536448" y="146304"/>
                  </a:lnTo>
                </a:path>
                <a:path w="2688590" h="192404">
                  <a:moveTo>
                    <a:pt x="566927" y="146304"/>
                  </a:moveTo>
                  <a:lnTo>
                    <a:pt x="585216" y="146304"/>
                  </a:lnTo>
                </a:path>
                <a:path w="2688590" h="192404">
                  <a:moveTo>
                    <a:pt x="597407" y="146304"/>
                  </a:moveTo>
                  <a:lnTo>
                    <a:pt x="621791" y="146304"/>
                  </a:lnTo>
                </a:path>
                <a:path w="2688590" h="192404">
                  <a:moveTo>
                    <a:pt x="670559" y="146304"/>
                  </a:moveTo>
                  <a:lnTo>
                    <a:pt x="676655" y="146304"/>
                  </a:lnTo>
                </a:path>
                <a:path w="2688590" h="192404">
                  <a:moveTo>
                    <a:pt x="755900" y="146304"/>
                  </a:moveTo>
                  <a:lnTo>
                    <a:pt x="780284" y="146304"/>
                  </a:lnTo>
                </a:path>
                <a:path w="2688590" h="192404">
                  <a:moveTo>
                    <a:pt x="798572" y="146304"/>
                  </a:moveTo>
                  <a:lnTo>
                    <a:pt x="871724" y="146304"/>
                  </a:lnTo>
                </a:path>
                <a:path w="2688590" h="192404">
                  <a:moveTo>
                    <a:pt x="890012" y="146304"/>
                  </a:moveTo>
                  <a:lnTo>
                    <a:pt x="963164" y="146304"/>
                  </a:lnTo>
                </a:path>
                <a:path w="2688590" h="192404">
                  <a:moveTo>
                    <a:pt x="1005836" y="146304"/>
                  </a:moveTo>
                  <a:lnTo>
                    <a:pt x="1011932" y="146304"/>
                  </a:lnTo>
                </a:path>
                <a:path w="2688590" h="192404">
                  <a:moveTo>
                    <a:pt x="1091180" y="146304"/>
                  </a:moveTo>
                  <a:lnTo>
                    <a:pt x="1115564" y="146304"/>
                  </a:lnTo>
                </a:path>
                <a:path w="2688590" h="192404">
                  <a:moveTo>
                    <a:pt x="1133852" y="146304"/>
                  </a:moveTo>
                  <a:lnTo>
                    <a:pt x="1207004" y="146304"/>
                  </a:lnTo>
                </a:path>
                <a:path w="2688590" h="192404">
                  <a:moveTo>
                    <a:pt x="1225292" y="146304"/>
                  </a:moveTo>
                  <a:lnTo>
                    <a:pt x="1298444" y="146304"/>
                  </a:lnTo>
                </a:path>
                <a:path w="2688590" h="192404">
                  <a:moveTo>
                    <a:pt x="1341116" y="146304"/>
                  </a:moveTo>
                  <a:lnTo>
                    <a:pt x="1347212" y="146304"/>
                  </a:lnTo>
                </a:path>
                <a:path w="2688590" h="192404">
                  <a:moveTo>
                    <a:pt x="1426460" y="146304"/>
                  </a:moveTo>
                  <a:lnTo>
                    <a:pt x="1450844" y="146304"/>
                  </a:lnTo>
                </a:path>
                <a:path w="2688590" h="192404">
                  <a:moveTo>
                    <a:pt x="1469132" y="146304"/>
                  </a:moveTo>
                  <a:lnTo>
                    <a:pt x="1542284" y="146304"/>
                  </a:lnTo>
                </a:path>
                <a:path w="2688590" h="192404">
                  <a:moveTo>
                    <a:pt x="1560572" y="146304"/>
                  </a:moveTo>
                  <a:lnTo>
                    <a:pt x="1633724" y="146304"/>
                  </a:lnTo>
                </a:path>
                <a:path w="2688590" h="192404">
                  <a:moveTo>
                    <a:pt x="1676396" y="146304"/>
                  </a:moveTo>
                  <a:lnTo>
                    <a:pt x="1682492" y="146304"/>
                  </a:lnTo>
                </a:path>
                <a:path w="2688590" h="192404">
                  <a:moveTo>
                    <a:pt x="1761740" y="146304"/>
                  </a:moveTo>
                  <a:lnTo>
                    <a:pt x="1786124" y="146304"/>
                  </a:lnTo>
                </a:path>
                <a:path w="2688590" h="192404">
                  <a:moveTo>
                    <a:pt x="1804412" y="146304"/>
                  </a:moveTo>
                  <a:lnTo>
                    <a:pt x="1877564" y="146304"/>
                  </a:lnTo>
                </a:path>
                <a:path w="2688590" h="192404">
                  <a:moveTo>
                    <a:pt x="1895852" y="146304"/>
                  </a:moveTo>
                  <a:lnTo>
                    <a:pt x="1969004" y="146304"/>
                  </a:lnTo>
                </a:path>
                <a:path w="2688590" h="192404">
                  <a:moveTo>
                    <a:pt x="2011676" y="146304"/>
                  </a:moveTo>
                  <a:lnTo>
                    <a:pt x="2017772" y="146304"/>
                  </a:lnTo>
                </a:path>
                <a:path w="2688590" h="192404">
                  <a:moveTo>
                    <a:pt x="2097020" y="146304"/>
                  </a:moveTo>
                  <a:lnTo>
                    <a:pt x="2121404" y="146304"/>
                  </a:lnTo>
                </a:path>
                <a:path w="2688590" h="192404">
                  <a:moveTo>
                    <a:pt x="2139692" y="146304"/>
                  </a:moveTo>
                  <a:lnTo>
                    <a:pt x="2212844" y="146304"/>
                  </a:lnTo>
                </a:path>
                <a:path w="2688590" h="192404">
                  <a:moveTo>
                    <a:pt x="2243324" y="146304"/>
                  </a:moveTo>
                  <a:lnTo>
                    <a:pt x="2261612" y="146304"/>
                  </a:lnTo>
                </a:path>
                <a:path w="2688590" h="192404">
                  <a:moveTo>
                    <a:pt x="2273804" y="146304"/>
                  </a:moveTo>
                  <a:lnTo>
                    <a:pt x="2298188" y="146304"/>
                  </a:lnTo>
                </a:path>
                <a:path w="2688590" h="192404">
                  <a:moveTo>
                    <a:pt x="0" y="155448"/>
                  </a:moveTo>
                  <a:lnTo>
                    <a:pt x="6095" y="155448"/>
                  </a:lnTo>
                </a:path>
                <a:path w="2688590" h="192404">
                  <a:moveTo>
                    <a:pt x="335279" y="155448"/>
                  </a:moveTo>
                  <a:lnTo>
                    <a:pt x="341375" y="155448"/>
                  </a:lnTo>
                </a:path>
                <a:path w="2688590" h="192404">
                  <a:moveTo>
                    <a:pt x="420623" y="155448"/>
                  </a:moveTo>
                  <a:lnTo>
                    <a:pt x="445007" y="155448"/>
                  </a:lnTo>
                </a:path>
                <a:path w="2688590" h="192404">
                  <a:moveTo>
                    <a:pt x="463295" y="155448"/>
                  </a:moveTo>
                  <a:lnTo>
                    <a:pt x="487679" y="155448"/>
                  </a:lnTo>
                </a:path>
                <a:path w="2688590" h="192404">
                  <a:moveTo>
                    <a:pt x="512063" y="155448"/>
                  </a:moveTo>
                  <a:lnTo>
                    <a:pt x="536447" y="155448"/>
                  </a:lnTo>
                </a:path>
                <a:path w="2688590" h="192404">
                  <a:moveTo>
                    <a:pt x="560832" y="155448"/>
                  </a:moveTo>
                  <a:lnTo>
                    <a:pt x="579120" y="155448"/>
                  </a:lnTo>
                </a:path>
                <a:path w="2688590" h="192404">
                  <a:moveTo>
                    <a:pt x="597407" y="155448"/>
                  </a:moveTo>
                  <a:lnTo>
                    <a:pt x="621791" y="155448"/>
                  </a:lnTo>
                </a:path>
                <a:path w="2688590" h="192404">
                  <a:moveTo>
                    <a:pt x="670559" y="155448"/>
                  </a:moveTo>
                  <a:lnTo>
                    <a:pt x="676655" y="155448"/>
                  </a:lnTo>
                </a:path>
                <a:path w="2688590" h="192404">
                  <a:moveTo>
                    <a:pt x="749807" y="155448"/>
                  </a:moveTo>
                  <a:lnTo>
                    <a:pt x="780288" y="155448"/>
                  </a:lnTo>
                </a:path>
                <a:path w="2688590" h="192404">
                  <a:moveTo>
                    <a:pt x="798572" y="155448"/>
                  </a:moveTo>
                  <a:lnTo>
                    <a:pt x="822956" y="155448"/>
                  </a:lnTo>
                </a:path>
                <a:path w="2688590" h="192404">
                  <a:moveTo>
                    <a:pt x="847340" y="155448"/>
                  </a:moveTo>
                  <a:lnTo>
                    <a:pt x="871724" y="155448"/>
                  </a:lnTo>
                </a:path>
                <a:path w="2688590" h="192404">
                  <a:moveTo>
                    <a:pt x="890012" y="155448"/>
                  </a:moveTo>
                  <a:lnTo>
                    <a:pt x="914396" y="155448"/>
                  </a:lnTo>
                </a:path>
                <a:path w="2688590" h="192404">
                  <a:moveTo>
                    <a:pt x="938780" y="155448"/>
                  </a:moveTo>
                  <a:lnTo>
                    <a:pt x="963164" y="155448"/>
                  </a:lnTo>
                </a:path>
                <a:path w="2688590" h="192404">
                  <a:moveTo>
                    <a:pt x="1005836" y="155448"/>
                  </a:moveTo>
                  <a:lnTo>
                    <a:pt x="1011932" y="155448"/>
                  </a:lnTo>
                </a:path>
                <a:path w="2688590" h="192404">
                  <a:moveTo>
                    <a:pt x="1085084" y="155448"/>
                  </a:moveTo>
                  <a:lnTo>
                    <a:pt x="1115564" y="155448"/>
                  </a:lnTo>
                </a:path>
                <a:path w="2688590" h="192404">
                  <a:moveTo>
                    <a:pt x="1133852" y="155448"/>
                  </a:moveTo>
                  <a:lnTo>
                    <a:pt x="1158236" y="155448"/>
                  </a:lnTo>
                </a:path>
                <a:path w="2688590" h="192404">
                  <a:moveTo>
                    <a:pt x="1182620" y="155448"/>
                  </a:moveTo>
                  <a:lnTo>
                    <a:pt x="1207004" y="155448"/>
                  </a:lnTo>
                </a:path>
                <a:path w="2688590" h="192404">
                  <a:moveTo>
                    <a:pt x="1225292" y="155448"/>
                  </a:moveTo>
                  <a:lnTo>
                    <a:pt x="1249676" y="155448"/>
                  </a:lnTo>
                </a:path>
                <a:path w="2688590" h="192404">
                  <a:moveTo>
                    <a:pt x="1274060" y="155448"/>
                  </a:moveTo>
                  <a:lnTo>
                    <a:pt x="1298444" y="155448"/>
                  </a:lnTo>
                </a:path>
                <a:path w="2688590" h="192404">
                  <a:moveTo>
                    <a:pt x="1341116" y="155448"/>
                  </a:moveTo>
                  <a:lnTo>
                    <a:pt x="1347212" y="155448"/>
                  </a:lnTo>
                </a:path>
                <a:path w="2688590" h="192404">
                  <a:moveTo>
                    <a:pt x="1420364" y="155448"/>
                  </a:moveTo>
                  <a:lnTo>
                    <a:pt x="1450844" y="155448"/>
                  </a:lnTo>
                </a:path>
                <a:path w="2688590" h="192404">
                  <a:moveTo>
                    <a:pt x="1469132" y="155448"/>
                  </a:moveTo>
                  <a:lnTo>
                    <a:pt x="1493516" y="155448"/>
                  </a:lnTo>
                </a:path>
                <a:path w="2688590" h="192404">
                  <a:moveTo>
                    <a:pt x="1517900" y="155448"/>
                  </a:moveTo>
                  <a:lnTo>
                    <a:pt x="1542284" y="155448"/>
                  </a:lnTo>
                </a:path>
                <a:path w="2688590" h="192404">
                  <a:moveTo>
                    <a:pt x="1560572" y="155448"/>
                  </a:moveTo>
                  <a:lnTo>
                    <a:pt x="1584956" y="155448"/>
                  </a:lnTo>
                </a:path>
                <a:path w="2688590" h="192404">
                  <a:moveTo>
                    <a:pt x="1609340" y="155448"/>
                  </a:moveTo>
                  <a:lnTo>
                    <a:pt x="1633724" y="155448"/>
                  </a:lnTo>
                </a:path>
                <a:path w="2688590" h="192404">
                  <a:moveTo>
                    <a:pt x="1676396" y="155448"/>
                  </a:moveTo>
                  <a:lnTo>
                    <a:pt x="1682492" y="155448"/>
                  </a:lnTo>
                </a:path>
                <a:path w="2688590" h="192404">
                  <a:moveTo>
                    <a:pt x="1755644" y="155448"/>
                  </a:moveTo>
                  <a:lnTo>
                    <a:pt x="1786124" y="155448"/>
                  </a:lnTo>
                </a:path>
                <a:path w="2688590" h="192404">
                  <a:moveTo>
                    <a:pt x="1804412" y="155448"/>
                  </a:moveTo>
                  <a:lnTo>
                    <a:pt x="1828796" y="155448"/>
                  </a:lnTo>
                </a:path>
                <a:path w="2688590" h="192404">
                  <a:moveTo>
                    <a:pt x="1853180" y="155448"/>
                  </a:moveTo>
                  <a:lnTo>
                    <a:pt x="1877564" y="155448"/>
                  </a:lnTo>
                </a:path>
                <a:path w="2688590" h="192404">
                  <a:moveTo>
                    <a:pt x="1895852" y="155448"/>
                  </a:moveTo>
                  <a:lnTo>
                    <a:pt x="1920236" y="155448"/>
                  </a:lnTo>
                </a:path>
                <a:path w="2688590" h="192404">
                  <a:moveTo>
                    <a:pt x="1944620" y="155448"/>
                  </a:moveTo>
                  <a:lnTo>
                    <a:pt x="1969004" y="155448"/>
                  </a:lnTo>
                </a:path>
                <a:path w="2688590" h="192404">
                  <a:moveTo>
                    <a:pt x="2011676" y="155448"/>
                  </a:moveTo>
                  <a:lnTo>
                    <a:pt x="2017772" y="155448"/>
                  </a:lnTo>
                </a:path>
                <a:path w="2688590" h="192404">
                  <a:moveTo>
                    <a:pt x="2090924" y="155448"/>
                  </a:moveTo>
                  <a:lnTo>
                    <a:pt x="2121404" y="155448"/>
                  </a:lnTo>
                </a:path>
                <a:path w="2688590" h="192404">
                  <a:moveTo>
                    <a:pt x="2139692" y="155448"/>
                  </a:moveTo>
                  <a:lnTo>
                    <a:pt x="2164076" y="155448"/>
                  </a:lnTo>
                </a:path>
                <a:path w="2688590" h="192404">
                  <a:moveTo>
                    <a:pt x="2188460" y="155448"/>
                  </a:moveTo>
                  <a:lnTo>
                    <a:pt x="2212844" y="155448"/>
                  </a:lnTo>
                </a:path>
                <a:path w="2688590" h="192404">
                  <a:moveTo>
                    <a:pt x="2237228" y="155448"/>
                  </a:moveTo>
                  <a:lnTo>
                    <a:pt x="2255516" y="155448"/>
                  </a:lnTo>
                </a:path>
                <a:path w="2688590" h="192404">
                  <a:moveTo>
                    <a:pt x="2273804" y="155448"/>
                  </a:moveTo>
                  <a:lnTo>
                    <a:pt x="2298188" y="155448"/>
                  </a:lnTo>
                </a:path>
                <a:path w="2688590" h="192404">
                  <a:moveTo>
                    <a:pt x="0" y="164592"/>
                  </a:moveTo>
                  <a:lnTo>
                    <a:pt x="6095" y="164592"/>
                  </a:lnTo>
                </a:path>
                <a:path w="2688590" h="192404">
                  <a:moveTo>
                    <a:pt x="335279" y="164592"/>
                  </a:moveTo>
                  <a:lnTo>
                    <a:pt x="341375" y="164592"/>
                  </a:lnTo>
                </a:path>
                <a:path w="2688590" h="192404">
                  <a:moveTo>
                    <a:pt x="414527" y="164592"/>
                  </a:moveTo>
                  <a:lnTo>
                    <a:pt x="438911" y="164592"/>
                  </a:lnTo>
                </a:path>
                <a:path w="2688590" h="192404">
                  <a:moveTo>
                    <a:pt x="518159" y="164592"/>
                  </a:moveTo>
                  <a:lnTo>
                    <a:pt x="542543" y="164592"/>
                  </a:lnTo>
                </a:path>
                <a:path w="2688590" h="192404">
                  <a:moveTo>
                    <a:pt x="560832" y="164592"/>
                  </a:moveTo>
                  <a:lnTo>
                    <a:pt x="579120" y="164592"/>
                  </a:lnTo>
                </a:path>
                <a:path w="2688590" h="192404">
                  <a:moveTo>
                    <a:pt x="597407" y="164592"/>
                  </a:moveTo>
                  <a:lnTo>
                    <a:pt x="621791" y="164592"/>
                  </a:lnTo>
                </a:path>
                <a:path w="2688590" h="192404">
                  <a:moveTo>
                    <a:pt x="670559" y="164592"/>
                  </a:moveTo>
                  <a:lnTo>
                    <a:pt x="676655" y="164592"/>
                  </a:lnTo>
                </a:path>
                <a:path w="2688590" h="192404">
                  <a:moveTo>
                    <a:pt x="749807" y="164592"/>
                  </a:moveTo>
                  <a:lnTo>
                    <a:pt x="774191" y="164592"/>
                  </a:lnTo>
                </a:path>
                <a:path w="2688590" h="192404">
                  <a:moveTo>
                    <a:pt x="853436" y="164592"/>
                  </a:moveTo>
                  <a:lnTo>
                    <a:pt x="877820" y="164592"/>
                  </a:lnTo>
                </a:path>
                <a:path w="2688590" h="192404">
                  <a:moveTo>
                    <a:pt x="944876" y="164592"/>
                  </a:moveTo>
                  <a:lnTo>
                    <a:pt x="969260" y="164592"/>
                  </a:lnTo>
                </a:path>
                <a:path w="2688590" h="192404">
                  <a:moveTo>
                    <a:pt x="1005836" y="164592"/>
                  </a:moveTo>
                  <a:lnTo>
                    <a:pt x="1011932" y="164592"/>
                  </a:lnTo>
                </a:path>
                <a:path w="2688590" h="192404">
                  <a:moveTo>
                    <a:pt x="1078988" y="164592"/>
                  </a:moveTo>
                  <a:lnTo>
                    <a:pt x="1109468" y="164592"/>
                  </a:lnTo>
                </a:path>
                <a:path w="2688590" h="192404">
                  <a:moveTo>
                    <a:pt x="1188716" y="164592"/>
                  </a:moveTo>
                  <a:lnTo>
                    <a:pt x="1213100" y="164592"/>
                  </a:lnTo>
                </a:path>
                <a:path w="2688590" h="192404">
                  <a:moveTo>
                    <a:pt x="1280156" y="164592"/>
                  </a:moveTo>
                  <a:lnTo>
                    <a:pt x="1304540" y="164592"/>
                  </a:lnTo>
                </a:path>
                <a:path w="2688590" h="192404">
                  <a:moveTo>
                    <a:pt x="1341116" y="164592"/>
                  </a:moveTo>
                  <a:lnTo>
                    <a:pt x="1347212" y="164592"/>
                  </a:lnTo>
                </a:path>
                <a:path w="2688590" h="192404">
                  <a:moveTo>
                    <a:pt x="1414268" y="164592"/>
                  </a:moveTo>
                  <a:lnTo>
                    <a:pt x="1444748" y="164592"/>
                  </a:lnTo>
                </a:path>
                <a:path w="2688590" h="192404">
                  <a:moveTo>
                    <a:pt x="1523996" y="164592"/>
                  </a:moveTo>
                  <a:lnTo>
                    <a:pt x="1548380" y="164592"/>
                  </a:lnTo>
                </a:path>
                <a:path w="2688590" h="192404">
                  <a:moveTo>
                    <a:pt x="1615436" y="164592"/>
                  </a:moveTo>
                  <a:lnTo>
                    <a:pt x="1639820" y="164592"/>
                  </a:lnTo>
                </a:path>
                <a:path w="2688590" h="192404">
                  <a:moveTo>
                    <a:pt x="1676396" y="164592"/>
                  </a:moveTo>
                  <a:lnTo>
                    <a:pt x="1682492" y="164592"/>
                  </a:lnTo>
                </a:path>
                <a:path w="2688590" h="192404">
                  <a:moveTo>
                    <a:pt x="1749548" y="164592"/>
                  </a:moveTo>
                  <a:lnTo>
                    <a:pt x="1780028" y="164592"/>
                  </a:lnTo>
                </a:path>
                <a:path w="2688590" h="192404">
                  <a:moveTo>
                    <a:pt x="1859276" y="164592"/>
                  </a:moveTo>
                  <a:lnTo>
                    <a:pt x="1883660" y="164592"/>
                  </a:lnTo>
                </a:path>
                <a:path w="2688590" h="192404">
                  <a:moveTo>
                    <a:pt x="1950716" y="164592"/>
                  </a:moveTo>
                  <a:lnTo>
                    <a:pt x="1975100" y="164592"/>
                  </a:lnTo>
                </a:path>
                <a:path w="2688590" h="192404">
                  <a:moveTo>
                    <a:pt x="2011676" y="164592"/>
                  </a:moveTo>
                  <a:lnTo>
                    <a:pt x="2017772" y="164592"/>
                  </a:lnTo>
                </a:path>
                <a:path w="2688590" h="192404">
                  <a:moveTo>
                    <a:pt x="2084828" y="164592"/>
                  </a:moveTo>
                  <a:lnTo>
                    <a:pt x="2115308" y="164592"/>
                  </a:lnTo>
                </a:path>
                <a:path w="2688590" h="192404">
                  <a:moveTo>
                    <a:pt x="2194556" y="164592"/>
                  </a:moveTo>
                  <a:lnTo>
                    <a:pt x="2218940" y="164592"/>
                  </a:lnTo>
                </a:path>
                <a:path w="2688590" h="192404">
                  <a:moveTo>
                    <a:pt x="2237228" y="164592"/>
                  </a:moveTo>
                  <a:lnTo>
                    <a:pt x="2255516" y="164592"/>
                  </a:lnTo>
                </a:path>
                <a:path w="2688590" h="192404">
                  <a:moveTo>
                    <a:pt x="2273804" y="164592"/>
                  </a:moveTo>
                  <a:lnTo>
                    <a:pt x="2298188" y="164592"/>
                  </a:lnTo>
                </a:path>
                <a:path w="2688590" h="192404">
                  <a:moveTo>
                    <a:pt x="0" y="173736"/>
                  </a:moveTo>
                  <a:lnTo>
                    <a:pt x="6095" y="173736"/>
                  </a:lnTo>
                </a:path>
                <a:path w="2688590" h="192404">
                  <a:moveTo>
                    <a:pt x="335279" y="173736"/>
                  </a:moveTo>
                  <a:lnTo>
                    <a:pt x="341375" y="173736"/>
                  </a:lnTo>
                </a:path>
                <a:path w="2688590" h="192404">
                  <a:moveTo>
                    <a:pt x="408431" y="173736"/>
                  </a:moveTo>
                  <a:lnTo>
                    <a:pt x="432815" y="173736"/>
                  </a:lnTo>
                </a:path>
                <a:path w="2688590" h="192404">
                  <a:moveTo>
                    <a:pt x="518159" y="173736"/>
                  </a:moveTo>
                  <a:lnTo>
                    <a:pt x="542543" y="173736"/>
                  </a:lnTo>
                </a:path>
                <a:path w="2688590" h="192404">
                  <a:moveTo>
                    <a:pt x="554735" y="173736"/>
                  </a:moveTo>
                  <a:lnTo>
                    <a:pt x="573024" y="173736"/>
                  </a:lnTo>
                </a:path>
                <a:path w="2688590" h="192404">
                  <a:moveTo>
                    <a:pt x="597407" y="173736"/>
                  </a:moveTo>
                  <a:lnTo>
                    <a:pt x="621791" y="173736"/>
                  </a:lnTo>
                </a:path>
                <a:path w="2688590" h="192404">
                  <a:moveTo>
                    <a:pt x="670559" y="173736"/>
                  </a:moveTo>
                  <a:lnTo>
                    <a:pt x="676655" y="173736"/>
                  </a:lnTo>
                </a:path>
                <a:path w="2688590" h="192404">
                  <a:moveTo>
                    <a:pt x="743711" y="173736"/>
                  </a:moveTo>
                  <a:lnTo>
                    <a:pt x="768095" y="173736"/>
                  </a:lnTo>
                </a:path>
                <a:path w="2688590" h="192404">
                  <a:moveTo>
                    <a:pt x="853436" y="173736"/>
                  </a:moveTo>
                  <a:lnTo>
                    <a:pt x="877820" y="173736"/>
                  </a:lnTo>
                </a:path>
                <a:path w="2688590" h="192404">
                  <a:moveTo>
                    <a:pt x="944876" y="173736"/>
                  </a:moveTo>
                  <a:lnTo>
                    <a:pt x="969260" y="173736"/>
                  </a:lnTo>
                </a:path>
                <a:path w="2688590" h="192404">
                  <a:moveTo>
                    <a:pt x="1005836" y="173736"/>
                  </a:moveTo>
                  <a:lnTo>
                    <a:pt x="1011932" y="173736"/>
                  </a:lnTo>
                </a:path>
                <a:path w="2688590" h="192404">
                  <a:moveTo>
                    <a:pt x="1072892" y="173736"/>
                  </a:moveTo>
                  <a:lnTo>
                    <a:pt x="1103372" y="173736"/>
                  </a:lnTo>
                </a:path>
                <a:path w="2688590" h="192404">
                  <a:moveTo>
                    <a:pt x="1188716" y="173736"/>
                  </a:moveTo>
                  <a:lnTo>
                    <a:pt x="1213100" y="173736"/>
                  </a:lnTo>
                </a:path>
                <a:path w="2688590" h="192404">
                  <a:moveTo>
                    <a:pt x="1280156" y="173736"/>
                  </a:moveTo>
                  <a:lnTo>
                    <a:pt x="1304540" y="173736"/>
                  </a:lnTo>
                </a:path>
                <a:path w="2688590" h="192404">
                  <a:moveTo>
                    <a:pt x="1341116" y="173736"/>
                  </a:moveTo>
                  <a:lnTo>
                    <a:pt x="1347212" y="173736"/>
                  </a:lnTo>
                </a:path>
                <a:path w="2688590" h="192404">
                  <a:moveTo>
                    <a:pt x="1408172" y="173736"/>
                  </a:moveTo>
                  <a:lnTo>
                    <a:pt x="1438652" y="173736"/>
                  </a:lnTo>
                </a:path>
                <a:path w="2688590" h="192404">
                  <a:moveTo>
                    <a:pt x="1523996" y="173736"/>
                  </a:moveTo>
                  <a:lnTo>
                    <a:pt x="1548380" y="173736"/>
                  </a:lnTo>
                </a:path>
                <a:path w="2688590" h="192404">
                  <a:moveTo>
                    <a:pt x="1615436" y="173736"/>
                  </a:moveTo>
                  <a:lnTo>
                    <a:pt x="1639820" y="173736"/>
                  </a:lnTo>
                </a:path>
                <a:path w="2688590" h="192404">
                  <a:moveTo>
                    <a:pt x="1676396" y="173736"/>
                  </a:moveTo>
                  <a:lnTo>
                    <a:pt x="1682492" y="173736"/>
                  </a:lnTo>
                </a:path>
                <a:path w="2688590" h="192404">
                  <a:moveTo>
                    <a:pt x="1743452" y="173736"/>
                  </a:moveTo>
                  <a:lnTo>
                    <a:pt x="1773932" y="173736"/>
                  </a:lnTo>
                </a:path>
                <a:path w="2688590" h="192404">
                  <a:moveTo>
                    <a:pt x="1859276" y="173736"/>
                  </a:moveTo>
                  <a:lnTo>
                    <a:pt x="1883660" y="173736"/>
                  </a:lnTo>
                </a:path>
                <a:path w="2688590" h="192404">
                  <a:moveTo>
                    <a:pt x="1950716" y="173736"/>
                  </a:moveTo>
                  <a:lnTo>
                    <a:pt x="1975100" y="173736"/>
                  </a:lnTo>
                </a:path>
                <a:path w="2688590" h="192404">
                  <a:moveTo>
                    <a:pt x="2011676" y="173736"/>
                  </a:moveTo>
                  <a:lnTo>
                    <a:pt x="2017772" y="173736"/>
                  </a:lnTo>
                </a:path>
                <a:path w="2688590" h="192404">
                  <a:moveTo>
                    <a:pt x="2078732" y="173736"/>
                  </a:moveTo>
                  <a:lnTo>
                    <a:pt x="2109212" y="173736"/>
                  </a:lnTo>
                </a:path>
                <a:path w="2688590" h="192404">
                  <a:moveTo>
                    <a:pt x="2194556" y="173736"/>
                  </a:moveTo>
                  <a:lnTo>
                    <a:pt x="2218940" y="173736"/>
                  </a:lnTo>
                </a:path>
                <a:path w="2688590" h="192404">
                  <a:moveTo>
                    <a:pt x="2231132" y="173736"/>
                  </a:moveTo>
                  <a:lnTo>
                    <a:pt x="2249420" y="173736"/>
                  </a:lnTo>
                </a:path>
                <a:path w="2688590" h="192404">
                  <a:moveTo>
                    <a:pt x="2273804" y="173736"/>
                  </a:moveTo>
                  <a:lnTo>
                    <a:pt x="2298188" y="173736"/>
                  </a:lnTo>
                </a:path>
                <a:path w="2688590" h="192404">
                  <a:moveTo>
                    <a:pt x="0" y="182880"/>
                  </a:moveTo>
                  <a:lnTo>
                    <a:pt x="6095" y="182880"/>
                  </a:lnTo>
                </a:path>
                <a:path w="2688590" h="192404">
                  <a:moveTo>
                    <a:pt x="335279" y="182880"/>
                  </a:moveTo>
                  <a:lnTo>
                    <a:pt x="341375" y="182880"/>
                  </a:lnTo>
                </a:path>
                <a:path w="2688590" h="192404">
                  <a:moveTo>
                    <a:pt x="402335" y="182880"/>
                  </a:moveTo>
                  <a:lnTo>
                    <a:pt x="426719" y="182880"/>
                  </a:lnTo>
                </a:path>
                <a:path w="2688590" h="192404">
                  <a:moveTo>
                    <a:pt x="518159" y="182880"/>
                  </a:moveTo>
                  <a:lnTo>
                    <a:pt x="542543" y="182880"/>
                  </a:lnTo>
                </a:path>
                <a:path w="2688590" h="192404">
                  <a:moveTo>
                    <a:pt x="548639" y="182880"/>
                  </a:moveTo>
                  <a:lnTo>
                    <a:pt x="566928" y="182880"/>
                  </a:lnTo>
                </a:path>
                <a:path w="2688590" h="192404">
                  <a:moveTo>
                    <a:pt x="597407" y="182880"/>
                  </a:moveTo>
                  <a:lnTo>
                    <a:pt x="621791" y="182880"/>
                  </a:lnTo>
                </a:path>
                <a:path w="2688590" h="192404">
                  <a:moveTo>
                    <a:pt x="670559" y="182880"/>
                  </a:moveTo>
                  <a:lnTo>
                    <a:pt x="676655" y="182880"/>
                  </a:lnTo>
                </a:path>
                <a:path w="2688590" h="192404">
                  <a:moveTo>
                    <a:pt x="737615" y="182880"/>
                  </a:moveTo>
                  <a:lnTo>
                    <a:pt x="761999" y="182880"/>
                  </a:lnTo>
                </a:path>
                <a:path w="2688590" h="192404">
                  <a:moveTo>
                    <a:pt x="853436" y="182880"/>
                  </a:moveTo>
                  <a:lnTo>
                    <a:pt x="877820" y="182880"/>
                  </a:lnTo>
                </a:path>
                <a:path w="2688590" h="192404">
                  <a:moveTo>
                    <a:pt x="944876" y="182880"/>
                  </a:moveTo>
                  <a:lnTo>
                    <a:pt x="969260" y="182880"/>
                  </a:lnTo>
                </a:path>
                <a:path w="2688590" h="192404">
                  <a:moveTo>
                    <a:pt x="1005836" y="182880"/>
                  </a:moveTo>
                  <a:lnTo>
                    <a:pt x="1011932" y="182880"/>
                  </a:lnTo>
                </a:path>
                <a:path w="2688590" h="192404">
                  <a:moveTo>
                    <a:pt x="1072892" y="182880"/>
                  </a:moveTo>
                  <a:lnTo>
                    <a:pt x="1097276" y="182880"/>
                  </a:lnTo>
                </a:path>
                <a:path w="2688590" h="192404">
                  <a:moveTo>
                    <a:pt x="1188716" y="182880"/>
                  </a:moveTo>
                  <a:lnTo>
                    <a:pt x="1213100" y="182880"/>
                  </a:lnTo>
                </a:path>
                <a:path w="2688590" h="192404">
                  <a:moveTo>
                    <a:pt x="1280156" y="182880"/>
                  </a:moveTo>
                  <a:lnTo>
                    <a:pt x="1304540" y="182880"/>
                  </a:lnTo>
                </a:path>
                <a:path w="2688590" h="192404">
                  <a:moveTo>
                    <a:pt x="1341116" y="182880"/>
                  </a:moveTo>
                  <a:lnTo>
                    <a:pt x="1347212" y="182880"/>
                  </a:lnTo>
                </a:path>
                <a:path w="2688590" h="192404">
                  <a:moveTo>
                    <a:pt x="1402076" y="182880"/>
                  </a:moveTo>
                  <a:lnTo>
                    <a:pt x="1432556" y="182880"/>
                  </a:lnTo>
                </a:path>
                <a:path w="2688590" h="192404">
                  <a:moveTo>
                    <a:pt x="1523996" y="182880"/>
                  </a:moveTo>
                  <a:lnTo>
                    <a:pt x="1548380" y="182880"/>
                  </a:lnTo>
                </a:path>
                <a:path w="2688590" h="192404">
                  <a:moveTo>
                    <a:pt x="1615436" y="182880"/>
                  </a:moveTo>
                  <a:lnTo>
                    <a:pt x="1639820" y="182880"/>
                  </a:lnTo>
                </a:path>
                <a:path w="2688590" h="192404">
                  <a:moveTo>
                    <a:pt x="1676396" y="182880"/>
                  </a:moveTo>
                  <a:lnTo>
                    <a:pt x="1682492" y="182880"/>
                  </a:lnTo>
                </a:path>
                <a:path w="2688590" h="192404">
                  <a:moveTo>
                    <a:pt x="1737356" y="182880"/>
                  </a:moveTo>
                  <a:lnTo>
                    <a:pt x="1767836" y="182880"/>
                  </a:lnTo>
                </a:path>
                <a:path w="2688590" h="192404">
                  <a:moveTo>
                    <a:pt x="1859276" y="182880"/>
                  </a:moveTo>
                  <a:lnTo>
                    <a:pt x="1883660" y="182880"/>
                  </a:lnTo>
                </a:path>
                <a:path w="2688590" h="192404">
                  <a:moveTo>
                    <a:pt x="1950716" y="182880"/>
                  </a:moveTo>
                  <a:lnTo>
                    <a:pt x="1975100" y="182880"/>
                  </a:lnTo>
                </a:path>
                <a:path w="2688590" h="192404">
                  <a:moveTo>
                    <a:pt x="2011676" y="182880"/>
                  </a:moveTo>
                  <a:lnTo>
                    <a:pt x="2017772" y="182880"/>
                  </a:lnTo>
                </a:path>
                <a:path w="2688590" h="192404">
                  <a:moveTo>
                    <a:pt x="2072636" y="182880"/>
                  </a:moveTo>
                  <a:lnTo>
                    <a:pt x="2103116" y="182880"/>
                  </a:lnTo>
                </a:path>
                <a:path w="2688590" h="192404">
                  <a:moveTo>
                    <a:pt x="2194556" y="182880"/>
                  </a:moveTo>
                  <a:lnTo>
                    <a:pt x="2218940" y="182880"/>
                  </a:lnTo>
                </a:path>
                <a:path w="2688590" h="192404">
                  <a:moveTo>
                    <a:pt x="2225036" y="182880"/>
                  </a:moveTo>
                  <a:lnTo>
                    <a:pt x="2243324" y="182880"/>
                  </a:lnTo>
                </a:path>
                <a:path w="2688590" h="192404">
                  <a:moveTo>
                    <a:pt x="2273804" y="182880"/>
                  </a:moveTo>
                  <a:lnTo>
                    <a:pt x="2298188" y="182880"/>
                  </a:lnTo>
                </a:path>
                <a:path w="2688590" h="192404">
                  <a:moveTo>
                    <a:pt x="0" y="192024"/>
                  </a:moveTo>
                  <a:lnTo>
                    <a:pt x="6095" y="192024"/>
                  </a:lnTo>
                </a:path>
                <a:path w="2688590" h="192404">
                  <a:moveTo>
                    <a:pt x="335279" y="192024"/>
                  </a:moveTo>
                  <a:lnTo>
                    <a:pt x="341375" y="192024"/>
                  </a:lnTo>
                </a:path>
                <a:path w="2688590" h="192404">
                  <a:moveTo>
                    <a:pt x="390144" y="192024"/>
                  </a:moveTo>
                  <a:lnTo>
                    <a:pt x="420624" y="192024"/>
                  </a:lnTo>
                </a:path>
                <a:path w="2688590" h="192404">
                  <a:moveTo>
                    <a:pt x="518159" y="192024"/>
                  </a:moveTo>
                  <a:lnTo>
                    <a:pt x="542543" y="192024"/>
                  </a:lnTo>
                </a:path>
                <a:path w="2688590" h="192404">
                  <a:moveTo>
                    <a:pt x="548639" y="192024"/>
                  </a:moveTo>
                  <a:lnTo>
                    <a:pt x="633983" y="192024"/>
                  </a:lnTo>
                </a:path>
                <a:path w="2688590" h="192404">
                  <a:moveTo>
                    <a:pt x="670559" y="192024"/>
                  </a:moveTo>
                  <a:lnTo>
                    <a:pt x="676655" y="192024"/>
                  </a:lnTo>
                </a:path>
                <a:path w="2688590" h="192404">
                  <a:moveTo>
                    <a:pt x="725423" y="192024"/>
                  </a:moveTo>
                  <a:lnTo>
                    <a:pt x="749807" y="192024"/>
                  </a:lnTo>
                </a:path>
                <a:path w="2688590" h="192404">
                  <a:moveTo>
                    <a:pt x="853436" y="192024"/>
                  </a:moveTo>
                  <a:lnTo>
                    <a:pt x="877820" y="192024"/>
                  </a:lnTo>
                </a:path>
                <a:path w="2688590" h="192404">
                  <a:moveTo>
                    <a:pt x="944876" y="192024"/>
                  </a:moveTo>
                  <a:lnTo>
                    <a:pt x="969260" y="192024"/>
                  </a:lnTo>
                </a:path>
                <a:path w="2688590" h="192404">
                  <a:moveTo>
                    <a:pt x="1005836" y="192024"/>
                  </a:moveTo>
                  <a:lnTo>
                    <a:pt x="1011932" y="192024"/>
                  </a:lnTo>
                </a:path>
                <a:path w="2688590" h="192404">
                  <a:moveTo>
                    <a:pt x="1060700" y="192024"/>
                  </a:moveTo>
                  <a:lnTo>
                    <a:pt x="1085084" y="192024"/>
                  </a:lnTo>
                </a:path>
                <a:path w="2688590" h="192404">
                  <a:moveTo>
                    <a:pt x="1188716" y="192024"/>
                  </a:moveTo>
                  <a:lnTo>
                    <a:pt x="1213100" y="192024"/>
                  </a:lnTo>
                </a:path>
                <a:path w="2688590" h="192404">
                  <a:moveTo>
                    <a:pt x="1280156" y="192024"/>
                  </a:moveTo>
                  <a:lnTo>
                    <a:pt x="1304540" y="192024"/>
                  </a:lnTo>
                </a:path>
                <a:path w="2688590" h="192404">
                  <a:moveTo>
                    <a:pt x="1341116" y="192024"/>
                  </a:moveTo>
                  <a:lnTo>
                    <a:pt x="1347212" y="192024"/>
                  </a:lnTo>
                </a:path>
                <a:path w="2688590" h="192404">
                  <a:moveTo>
                    <a:pt x="1395980" y="192024"/>
                  </a:moveTo>
                  <a:lnTo>
                    <a:pt x="1420364" y="192024"/>
                  </a:lnTo>
                </a:path>
                <a:path w="2688590" h="192404">
                  <a:moveTo>
                    <a:pt x="1523996" y="192024"/>
                  </a:moveTo>
                  <a:lnTo>
                    <a:pt x="1548380" y="192024"/>
                  </a:lnTo>
                </a:path>
                <a:path w="2688590" h="192404">
                  <a:moveTo>
                    <a:pt x="1615436" y="192024"/>
                  </a:moveTo>
                  <a:lnTo>
                    <a:pt x="1639820" y="192024"/>
                  </a:lnTo>
                </a:path>
                <a:path w="2688590" h="192404">
                  <a:moveTo>
                    <a:pt x="1676396" y="192024"/>
                  </a:moveTo>
                  <a:lnTo>
                    <a:pt x="1682492" y="192024"/>
                  </a:lnTo>
                </a:path>
                <a:path w="2688590" h="192404">
                  <a:moveTo>
                    <a:pt x="1725164" y="192024"/>
                  </a:moveTo>
                  <a:lnTo>
                    <a:pt x="1755644" y="192024"/>
                  </a:lnTo>
                </a:path>
                <a:path w="2688590" h="192404">
                  <a:moveTo>
                    <a:pt x="1859276" y="192024"/>
                  </a:moveTo>
                  <a:lnTo>
                    <a:pt x="1883660" y="192024"/>
                  </a:lnTo>
                </a:path>
                <a:path w="2688590" h="192404">
                  <a:moveTo>
                    <a:pt x="1950716" y="192024"/>
                  </a:moveTo>
                  <a:lnTo>
                    <a:pt x="1975100" y="192024"/>
                  </a:lnTo>
                </a:path>
                <a:path w="2688590" h="192404">
                  <a:moveTo>
                    <a:pt x="2011676" y="192024"/>
                  </a:moveTo>
                  <a:lnTo>
                    <a:pt x="2017772" y="192024"/>
                  </a:lnTo>
                </a:path>
                <a:path w="2688590" h="192404">
                  <a:moveTo>
                    <a:pt x="2060444" y="192024"/>
                  </a:moveTo>
                  <a:lnTo>
                    <a:pt x="2090924" y="192024"/>
                  </a:lnTo>
                </a:path>
                <a:path w="2688590" h="192404">
                  <a:moveTo>
                    <a:pt x="2194556" y="192024"/>
                  </a:moveTo>
                  <a:lnTo>
                    <a:pt x="2218940" y="192024"/>
                  </a:lnTo>
                </a:path>
                <a:path w="2688590" h="192404">
                  <a:moveTo>
                    <a:pt x="2346956" y="0"/>
                  </a:moveTo>
                  <a:lnTo>
                    <a:pt x="2353052" y="0"/>
                  </a:lnTo>
                </a:path>
                <a:path w="2688590" h="192404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192404">
                  <a:moveTo>
                    <a:pt x="2346956" y="18288"/>
                  </a:moveTo>
                  <a:lnTo>
                    <a:pt x="2353052" y="18288"/>
                  </a:lnTo>
                </a:path>
                <a:path w="2688590" h="192404">
                  <a:moveTo>
                    <a:pt x="2346956" y="27432"/>
                  </a:moveTo>
                  <a:lnTo>
                    <a:pt x="2353052" y="27432"/>
                  </a:lnTo>
                </a:path>
                <a:path w="2688590" h="192404">
                  <a:moveTo>
                    <a:pt x="2346956" y="36575"/>
                  </a:moveTo>
                  <a:lnTo>
                    <a:pt x="2353052" y="36575"/>
                  </a:lnTo>
                </a:path>
                <a:path w="2688590" h="192404">
                  <a:moveTo>
                    <a:pt x="2346956" y="45720"/>
                  </a:moveTo>
                  <a:lnTo>
                    <a:pt x="2353052" y="45720"/>
                  </a:lnTo>
                </a:path>
                <a:path w="2688590" h="192404">
                  <a:moveTo>
                    <a:pt x="2346956" y="54864"/>
                  </a:moveTo>
                  <a:lnTo>
                    <a:pt x="2353052" y="54864"/>
                  </a:lnTo>
                </a:path>
                <a:path w="2688590" h="192404">
                  <a:moveTo>
                    <a:pt x="2346956" y="64008"/>
                  </a:moveTo>
                  <a:lnTo>
                    <a:pt x="2353052" y="64008"/>
                  </a:lnTo>
                </a:path>
                <a:path w="2688590" h="192404">
                  <a:moveTo>
                    <a:pt x="2346956" y="73151"/>
                  </a:moveTo>
                  <a:lnTo>
                    <a:pt x="2353052" y="73151"/>
                  </a:lnTo>
                </a:path>
                <a:path w="2688590" h="192404">
                  <a:moveTo>
                    <a:pt x="2346956" y="82296"/>
                  </a:moveTo>
                  <a:lnTo>
                    <a:pt x="2353052" y="82296"/>
                  </a:lnTo>
                </a:path>
                <a:path w="2688590" h="192404">
                  <a:moveTo>
                    <a:pt x="2346956" y="91440"/>
                  </a:moveTo>
                  <a:lnTo>
                    <a:pt x="2353052" y="91440"/>
                  </a:lnTo>
                </a:path>
                <a:path w="2688590" h="192404">
                  <a:moveTo>
                    <a:pt x="2682236" y="0"/>
                  </a:moveTo>
                  <a:lnTo>
                    <a:pt x="2688332" y="0"/>
                  </a:lnTo>
                </a:path>
                <a:path w="2688590" h="192404">
                  <a:moveTo>
                    <a:pt x="2682236" y="9144"/>
                  </a:moveTo>
                  <a:lnTo>
                    <a:pt x="2688332" y="9144"/>
                  </a:lnTo>
                </a:path>
                <a:path w="2688590" h="192404">
                  <a:moveTo>
                    <a:pt x="2682236" y="18288"/>
                  </a:moveTo>
                  <a:lnTo>
                    <a:pt x="2688332" y="18288"/>
                  </a:lnTo>
                </a:path>
                <a:path w="2688590" h="192404">
                  <a:moveTo>
                    <a:pt x="2682236" y="27432"/>
                  </a:moveTo>
                  <a:lnTo>
                    <a:pt x="2688332" y="27432"/>
                  </a:lnTo>
                </a:path>
                <a:path w="2688590" h="192404">
                  <a:moveTo>
                    <a:pt x="2682236" y="36575"/>
                  </a:moveTo>
                  <a:lnTo>
                    <a:pt x="2688332" y="36575"/>
                  </a:lnTo>
                </a:path>
                <a:path w="2688590" h="192404">
                  <a:moveTo>
                    <a:pt x="2682236" y="45720"/>
                  </a:moveTo>
                  <a:lnTo>
                    <a:pt x="2688332" y="45720"/>
                  </a:lnTo>
                </a:path>
                <a:path w="2688590" h="192404">
                  <a:moveTo>
                    <a:pt x="2682236" y="54864"/>
                  </a:moveTo>
                  <a:lnTo>
                    <a:pt x="2688332" y="54864"/>
                  </a:lnTo>
                </a:path>
                <a:path w="2688590" h="192404">
                  <a:moveTo>
                    <a:pt x="2682236" y="64008"/>
                  </a:moveTo>
                  <a:lnTo>
                    <a:pt x="2688332" y="64008"/>
                  </a:lnTo>
                </a:path>
                <a:path w="2688590" h="192404">
                  <a:moveTo>
                    <a:pt x="2682236" y="73151"/>
                  </a:moveTo>
                  <a:lnTo>
                    <a:pt x="2688332" y="73151"/>
                  </a:lnTo>
                </a:path>
                <a:path w="2688590" h="192404">
                  <a:moveTo>
                    <a:pt x="2407916" y="82296"/>
                  </a:moveTo>
                  <a:lnTo>
                    <a:pt x="2444492" y="82296"/>
                  </a:lnTo>
                </a:path>
                <a:path w="2688590" h="192404">
                  <a:moveTo>
                    <a:pt x="2487164" y="82296"/>
                  </a:moveTo>
                  <a:lnTo>
                    <a:pt x="2548124" y="82296"/>
                  </a:lnTo>
                </a:path>
                <a:path w="2688590" h="192404">
                  <a:moveTo>
                    <a:pt x="2578604" y="82296"/>
                  </a:moveTo>
                  <a:lnTo>
                    <a:pt x="2639564" y="82296"/>
                  </a:lnTo>
                </a:path>
                <a:path w="2688590" h="192404">
                  <a:moveTo>
                    <a:pt x="2682236" y="82296"/>
                  </a:moveTo>
                  <a:lnTo>
                    <a:pt x="2688332" y="82296"/>
                  </a:lnTo>
                </a:path>
                <a:path w="2688590" h="192404">
                  <a:moveTo>
                    <a:pt x="2395724" y="91440"/>
                  </a:moveTo>
                  <a:lnTo>
                    <a:pt x="2450588" y="91440"/>
                  </a:lnTo>
                </a:path>
                <a:path w="2688590" h="192404">
                  <a:moveTo>
                    <a:pt x="2487164" y="91440"/>
                  </a:moveTo>
                  <a:lnTo>
                    <a:pt x="2548124" y="91440"/>
                  </a:lnTo>
                </a:path>
                <a:path w="2688590" h="192404">
                  <a:moveTo>
                    <a:pt x="2578604" y="91440"/>
                  </a:moveTo>
                  <a:lnTo>
                    <a:pt x="2639564" y="91440"/>
                  </a:lnTo>
                </a:path>
                <a:path w="2688590" h="192404">
                  <a:moveTo>
                    <a:pt x="2682236" y="91440"/>
                  </a:moveTo>
                  <a:lnTo>
                    <a:pt x="2688332" y="914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5314066" y="31455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1964317" y="3223259"/>
              <a:ext cx="3352800" cy="594360"/>
            </a:xfrm>
            <a:custGeom>
              <a:avLst/>
              <a:gdLst/>
              <a:ahLst/>
              <a:cxnLst/>
              <a:rect l="l" t="t" r="r" b="b"/>
              <a:pathLst>
                <a:path w="3352800" h="594360">
                  <a:moveTo>
                    <a:pt x="3072380" y="0"/>
                  </a:moveTo>
                  <a:lnTo>
                    <a:pt x="3108956" y="0"/>
                  </a:lnTo>
                </a:path>
                <a:path w="3352800" h="594360">
                  <a:moveTo>
                    <a:pt x="3151628" y="0"/>
                  </a:moveTo>
                  <a:lnTo>
                    <a:pt x="3212588" y="0"/>
                  </a:lnTo>
                </a:path>
                <a:path w="3352800" h="594360">
                  <a:moveTo>
                    <a:pt x="3243068" y="0"/>
                  </a:moveTo>
                  <a:lnTo>
                    <a:pt x="3304028" y="0"/>
                  </a:lnTo>
                </a:path>
                <a:path w="3352800" h="594360">
                  <a:moveTo>
                    <a:pt x="3060188" y="9144"/>
                  </a:moveTo>
                  <a:lnTo>
                    <a:pt x="3115052" y="9144"/>
                  </a:lnTo>
                </a:path>
                <a:path w="3352800" h="594360">
                  <a:moveTo>
                    <a:pt x="3151628" y="9144"/>
                  </a:moveTo>
                  <a:lnTo>
                    <a:pt x="3212588" y="9144"/>
                  </a:lnTo>
                </a:path>
                <a:path w="3352800" h="594360">
                  <a:moveTo>
                    <a:pt x="3243068" y="9144"/>
                  </a:moveTo>
                  <a:lnTo>
                    <a:pt x="3304028" y="9144"/>
                  </a:lnTo>
                </a:path>
                <a:path w="3352800" h="594360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594360">
                  <a:moveTo>
                    <a:pt x="2718812" y="18287"/>
                  </a:moveTo>
                  <a:lnTo>
                    <a:pt x="2743196" y="18287"/>
                  </a:lnTo>
                </a:path>
                <a:path w="3352800" h="594360">
                  <a:moveTo>
                    <a:pt x="2761484" y="18287"/>
                  </a:moveTo>
                  <a:lnTo>
                    <a:pt x="2791964" y="18287"/>
                  </a:lnTo>
                </a:path>
                <a:path w="3352800" h="594360">
                  <a:moveTo>
                    <a:pt x="2810252" y="18287"/>
                  </a:moveTo>
                  <a:lnTo>
                    <a:pt x="2834636" y="18287"/>
                  </a:lnTo>
                </a:path>
                <a:path w="3352800" h="594360">
                  <a:moveTo>
                    <a:pt x="2901692" y="18287"/>
                  </a:moveTo>
                  <a:lnTo>
                    <a:pt x="2926076" y="18287"/>
                  </a:lnTo>
                </a:path>
                <a:path w="3352800" h="594360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594360">
                  <a:moveTo>
                    <a:pt x="3054092" y="18287"/>
                  </a:moveTo>
                  <a:lnTo>
                    <a:pt x="3078476" y="18287"/>
                  </a:lnTo>
                </a:path>
                <a:path w="3352800" h="594360">
                  <a:moveTo>
                    <a:pt x="3096764" y="18287"/>
                  </a:moveTo>
                  <a:lnTo>
                    <a:pt x="3127244" y="18287"/>
                  </a:lnTo>
                </a:path>
                <a:path w="3352800" h="594360">
                  <a:moveTo>
                    <a:pt x="3145532" y="18287"/>
                  </a:moveTo>
                  <a:lnTo>
                    <a:pt x="3169916" y="18287"/>
                  </a:lnTo>
                </a:path>
                <a:path w="3352800" h="594360">
                  <a:moveTo>
                    <a:pt x="3236972" y="18287"/>
                  </a:moveTo>
                  <a:lnTo>
                    <a:pt x="3261356" y="18287"/>
                  </a:lnTo>
                </a:path>
                <a:path w="3352800" h="594360">
                  <a:moveTo>
                    <a:pt x="2676140" y="27432"/>
                  </a:moveTo>
                  <a:lnTo>
                    <a:pt x="2682236" y="27432"/>
                  </a:lnTo>
                </a:path>
                <a:path w="3352800" h="594360">
                  <a:moveTo>
                    <a:pt x="2712716" y="27432"/>
                  </a:moveTo>
                  <a:lnTo>
                    <a:pt x="2737100" y="27432"/>
                  </a:lnTo>
                </a:path>
                <a:path w="3352800" h="594360">
                  <a:moveTo>
                    <a:pt x="2767580" y="27432"/>
                  </a:moveTo>
                  <a:lnTo>
                    <a:pt x="2791964" y="27432"/>
                  </a:lnTo>
                </a:path>
                <a:path w="3352800" h="594360">
                  <a:moveTo>
                    <a:pt x="2810252" y="27432"/>
                  </a:moveTo>
                  <a:lnTo>
                    <a:pt x="2828540" y="27432"/>
                  </a:lnTo>
                </a:path>
                <a:path w="3352800" h="594360">
                  <a:moveTo>
                    <a:pt x="2901692" y="27432"/>
                  </a:moveTo>
                  <a:lnTo>
                    <a:pt x="2919980" y="27432"/>
                  </a:lnTo>
                </a:path>
                <a:path w="3352800" h="594360">
                  <a:moveTo>
                    <a:pt x="3011420" y="27432"/>
                  </a:moveTo>
                  <a:lnTo>
                    <a:pt x="3017516" y="27432"/>
                  </a:lnTo>
                </a:path>
                <a:path w="3352800" h="594360">
                  <a:moveTo>
                    <a:pt x="3047996" y="27432"/>
                  </a:moveTo>
                  <a:lnTo>
                    <a:pt x="3072380" y="27432"/>
                  </a:lnTo>
                </a:path>
                <a:path w="3352800" h="594360">
                  <a:moveTo>
                    <a:pt x="3102860" y="27432"/>
                  </a:moveTo>
                  <a:lnTo>
                    <a:pt x="3127244" y="27432"/>
                  </a:lnTo>
                </a:path>
                <a:path w="3352800" h="594360">
                  <a:moveTo>
                    <a:pt x="3145532" y="27432"/>
                  </a:moveTo>
                  <a:lnTo>
                    <a:pt x="3163820" y="27432"/>
                  </a:lnTo>
                </a:path>
                <a:path w="3352800" h="594360">
                  <a:moveTo>
                    <a:pt x="3236972" y="27432"/>
                  </a:moveTo>
                  <a:lnTo>
                    <a:pt x="3255260" y="27432"/>
                  </a:lnTo>
                </a:path>
                <a:path w="3352800" h="594360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594360">
                  <a:moveTo>
                    <a:pt x="2712716" y="36575"/>
                  </a:moveTo>
                  <a:lnTo>
                    <a:pt x="2737100" y="36575"/>
                  </a:lnTo>
                </a:path>
                <a:path w="3352800" h="594360">
                  <a:moveTo>
                    <a:pt x="2767580" y="36575"/>
                  </a:moveTo>
                  <a:lnTo>
                    <a:pt x="2791964" y="36575"/>
                  </a:lnTo>
                </a:path>
                <a:path w="3352800" h="594360">
                  <a:moveTo>
                    <a:pt x="2810252" y="36575"/>
                  </a:moveTo>
                  <a:lnTo>
                    <a:pt x="2828540" y="36575"/>
                  </a:lnTo>
                </a:path>
                <a:path w="3352800" h="594360">
                  <a:moveTo>
                    <a:pt x="2901692" y="36575"/>
                  </a:moveTo>
                  <a:lnTo>
                    <a:pt x="2919980" y="36575"/>
                  </a:lnTo>
                </a:path>
                <a:path w="3352800" h="594360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594360">
                  <a:moveTo>
                    <a:pt x="3047996" y="36575"/>
                  </a:moveTo>
                  <a:lnTo>
                    <a:pt x="3072380" y="36575"/>
                  </a:lnTo>
                </a:path>
                <a:path w="3352800" h="594360">
                  <a:moveTo>
                    <a:pt x="3102860" y="36575"/>
                  </a:moveTo>
                  <a:lnTo>
                    <a:pt x="3127244" y="36575"/>
                  </a:lnTo>
                </a:path>
                <a:path w="3352800" h="594360">
                  <a:moveTo>
                    <a:pt x="3145532" y="36575"/>
                  </a:moveTo>
                  <a:lnTo>
                    <a:pt x="3163820" y="36575"/>
                  </a:lnTo>
                </a:path>
                <a:path w="3352800" h="594360">
                  <a:moveTo>
                    <a:pt x="3236972" y="36575"/>
                  </a:moveTo>
                  <a:lnTo>
                    <a:pt x="3255260" y="36575"/>
                  </a:lnTo>
                </a:path>
                <a:path w="3352800" h="594360">
                  <a:moveTo>
                    <a:pt x="2676140" y="45720"/>
                  </a:moveTo>
                  <a:lnTo>
                    <a:pt x="2682236" y="45720"/>
                  </a:lnTo>
                </a:path>
                <a:path w="3352800" h="594360">
                  <a:moveTo>
                    <a:pt x="2767580" y="45720"/>
                  </a:moveTo>
                  <a:lnTo>
                    <a:pt x="2791964" y="45720"/>
                  </a:lnTo>
                </a:path>
                <a:path w="3352800" h="594360">
                  <a:moveTo>
                    <a:pt x="2810252" y="45720"/>
                  </a:moveTo>
                  <a:lnTo>
                    <a:pt x="2828540" y="45720"/>
                  </a:lnTo>
                </a:path>
                <a:path w="3352800" h="594360">
                  <a:moveTo>
                    <a:pt x="2834636" y="45720"/>
                  </a:moveTo>
                  <a:lnTo>
                    <a:pt x="2865116" y="45720"/>
                  </a:lnTo>
                </a:path>
                <a:path w="3352800" h="594360">
                  <a:moveTo>
                    <a:pt x="2901692" y="45720"/>
                  </a:moveTo>
                  <a:lnTo>
                    <a:pt x="2919980" y="45720"/>
                  </a:lnTo>
                </a:path>
                <a:path w="3352800" h="594360">
                  <a:moveTo>
                    <a:pt x="2926076" y="45720"/>
                  </a:moveTo>
                  <a:lnTo>
                    <a:pt x="2956556" y="45720"/>
                  </a:lnTo>
                </a:path>
                <a:path w="3352800" h="594360">
                  <a:moveTo>
                    <a:pt x="3011420" y="45720"/>
                  </a:moveTo>
                  <a:lnTo>
                    <a:pt x="3017516" y="45720"/>
                  </a:lnTo>
                </a:path>
                <a:path w="3352800" h="594360">
                  <a:moveTo>
                    <a:pt x="3102860" y="45720"/>
                  </a:moveTo>
                  <a:lnTo>
                    <a:pt x="3127244" y="45720"/>
                  </a:lnTo>
                </a:path>
                <a:path w="3352800" h="594360">
                  <a:moveTo>
                    <a:pt x="3145532" y="45720"/>
                  </a:moveTo>
                  <a:lnTo>
                    <a:pt x="3163820" y="45720"/>
                  </a:lnTo>
                </a:path>
                <a:path w="3352800" h="594360">
                  <a:moveTo>
                    <a:pt x="3169916" y="45720"/>
                  </a:moveTo>
                  <a:lnTo>
                    <a:pt x="3200396" y="45720"/>
                  </a:lnTo>
                </a:path>
                <a:path w="3352800" h="594360">
                  <a:moveTo>
                    <a:pt x="3236972" y="45720"/>
                  </a:moveTo>
                  <a:lnTo>
                    <a:pt x="3255260" y="45720"/>
                  </a:lnTo>
                </a:path>
                <a:path w="3352800" h="594360">
                  <a:moveTo>
                    <a:pt x="3261356" y="45720"/>
                  </a:moveTo>
                  <a:lnTo>
                    <a:pt x="3291836" y="45720"/>
                  </a:lnTo>
                </a:path>
                <a:path w="3352800" h="594360">
                  <a:moveTo>
                    <a:pt x="2676140" y="54864"/>
                  </a:moveTo>
                  <a:lnTo>
                    <a:pt x="2682236" y="54864"/>
                  </a:lnTo>
                </a:path>
                <a:path w="3352800" h="594360">
                  <a:moveTo>
                    <a:pt x="2767580" y="54864"/>
                  </a:moveTo>
                  <a:lnTo>
                    <a:pt x="2791964" y="54864"/>
                  </a:lnTo>
                </a:path>
                <a:path w="3352800" h="594360">
                  <a:moveTo>
                    <a:pt x="2804156" y="54864"/>
                  </a:moveTo>
                  <a:lnTo>
                    <a:pt x="2871212" y="54864"/>
                  </a:lnTo>
                </a:path>
                <a:path w="3352800" h="594360">
                  <a:moveTo>
                    <a:pt x="2895596" y="54864"/>
                  </a:moveTo>
                  <a:lnTo>
                    <a:pt x="2962652" y="54864"/>
                  </a:lnTo>
                </a:path>
                <a:path w="3352800" h="594360">
                  <a:moveTo>
                    <a:pt x="3011420" y="54864"/>
                  </a:moveTo>
                  <a:lnTo>
                    <a:pt x="3017516" y="54864"/>
                  </a:lnTo>
                </a:path>
                <a:path w="3352800" h="594360">
                  <a:moveTo>
                    <a:pt x="3102860" y="54864"/>
                  </a:moveTo>
                  <a:lnTo>
                    <a:pt x="3127244" y="54864"/>
                  </a:lnTo>
                </a:path>
                <a:path w="3352800" h="594360">
                  <a:moveTo>
                    <a:pt x="3139436" y="54864"/>
                  </a:moveTo>
                  <a:lnTo>
                    <a:pt x="3206492" y="54864"/>
                  </a:lnTo>
                </a:path>
                <a:path w="3352800" h="594360">
                  <a:moveTo>
                    <a:pt x="3230876" y="54864"/>
                  </a:moveTo>
                  <a:lnTo>
                    <a:pt x="3297932" y="54864"/>
                  </a:lnTo>
                </a:path>
                <a:path w="3352800" h="594360">
                  <a:moveTo>
                    <a:pt x="2676140" y="64008"/>
                  </a:moveTo>
                  <a:lnTo>
                    <a:pt x="2682236" y="64008"/>
                  </a:lnTo>
                </a:path>
                <a:path w="3352800" h="594360">
                  <a:moveTo>
                    <a:pt x="2761484" y="64008"/>
                  </a:moveTo>
                  <a:lnTo>
                    <a:pt x="2785868" y="64008"/>
                  </a:lnTo>
                </a:path>
                <a:path w="3352800" h="594360">
                  <a:moveTo>
                    <a:pt x="2804156" y="64008"/>
                  </a:moveTo>
                  <a:lnTo>
                    <a:pt x="2877308" y="64008"/>
                  </a:lnTo>
                </a:path>
                <a:path w="3352800" h="594360">
                  <a:moveTo>
                    <a:pt x="2895596" y="64008"/>
                  </a:moveTo>
                  <a:lnTo>
                    <a:pt x="2968748" y="64008"/>
                  </a:lnTo>
                </a:path>
                <a:path w="3352800" h="594360">
                  <a:moveTo>
                    <a:pt x="3011420" y="64008"/>
                  </a:moveTo>
                  <a:lnTo>
                    <a:pt x="3017516" y="64008"/>
                  </a:lnTo>
                </a:path>
                <a:path w="3352800" h="594360">
                  <a:moveTo>
                    <a:pt x="3096764" y="64008"/>
                  </a:moveTo>
                  <a:lnTo>
                    <a:pt x="3121148" y="64008"/>
                  </a:lnTo>
                </a:path>
                <a:path w="3352800" h="594360">
                  <a:moveTo>
                    <a:pt x="3139436" y="64008"/>
                  </a:moveTo>
                  <a:lnTo>
                    <a:pt x="3212588" y="64008"/>
                  </a:lnTo>
                </a:path>
                <a:path w="3352800" h="594360">
                  <a:moveTo>
                    <a:pt x="3230876" y="64008"/>
                  </a:moveTo>
                  <a:lnTo>
                    <a:pt x="3304028" y="64008"/>
                  </a:lnTo>
                </a:path>
                <a:path w="3352800" h="594360">
                  <a:moveTo>
                    <a:pt x="2676140" y="73152"/>
                  </a:moveTo>
                  <a:lnTo>
                    <a:pt x="2682236" y="73152"/>
                  </a:lnTo>
                </a:path>
                <a:path w="3352800" h="594360">
                  <a:moveTo>
                    <a:pt x="2755388" y="73152"/>
                  </a:moveTo>
                  <a:lnTo>
                    <a:pt x="2785868" y="73152"/>
                  </a:lnTo>
                </a:path>
                <a:path w="3352800" h="594360">
                  <a:moveTo>
                    <a:pt x="2804156" y="73152"/>
                  </a:moveTo>
                  <a:lnTo>
                    <a:pt x="2828540" y="73152"/>
                  </a:lnTo>
                </a:path>
                <a:path w="3352800" h="594360">
                  <a:moveTo>
                    <a:pt x="2852924" y="73152"/>
                  </a:moveTo>
                  <a:lnTo>
                    <a:pt x="2877308" y="73152"/>
                  </a:lnTo>
                </a:path>
                <a:path w="3352800" h="594360">
                  <a:moveTo>
                    <a:pt x="2895596" y="73152"/>
                  </a:moveTo>
                  <a:lnTo>
                    <a:pt x="2919980" y="73152"/>
                  </a:lnTo>
                </a:path>
                <a:path w="3352800" h="594360">
                  <a:moveTo>
                    <a:pt x="2944364" y="73152"/>
                  </a:moveTo>
                  <a:lnTo>
                    <a:pt x="2968748" y="73152"/>
                  </a:lnTo>
                </a:path>
                <a:path w="3352800" h="594360">
                  <a:moveTo>
                    <a:pt x="3011420" y="73152"/>
                  </a:moveTo>
                  <a:lnTo>
                    <a:pt x="3017516" y="73152"/>
                  </a:lnTo>
                </a:path>
                <a:path w="3352800" h="594360">
                  <a:moveTo>
                    <a:pt x="3090668" y="73152"/>
                  </a:moveTo>
                  <a:lnTo>
                    <a:pt x="3121148" y="73152"/>
                  </a:lnTo>
                </a:path>
                <a:path w="3352800" h="594360">
                  <a:moveTo>
                    <a:pt x="3139436" y="73152"/>
                  </a:moveTo>
                  <a:lnTo>
                    <a:pt x="3163820" y="73152"/>
                  </a:lnTo>
                </a:path>
                <a:path w="3352800" h="594360">
                  <a:moveTo>
                    <a:pt x="3188204" y="73152"/>
                  </a:moveTo>
                  <a:lnTo>
                    <a:pt x="3212588" y="73152"/>
                  </a:lnTo>
                </a:path>
                <a:path w="3352800" h="594360">
                  <a:moveTo>
                    <a:pt x="3230876" y="73152"/>
                  </a:moveTo>
                  <a:lnTo>
                    <a:pt x="3255260" y="73152"/>
                  </a:lnTo>
                </a:path>
                <a:path w="3352800" h="594360">
                  <a:moveTo>
                    <a:pt x="3279644" y="73152"/>
                  </a:moveTo>
                  <a:lnTo>
                    <a:pt x="3304028" y="73152"/>
                  </a:lnTo>
                </a:path>
                <a:path w="3352800" h="594360">
                  <a:moveTo>
                    <a:pt x="2676140" y="82296"/>
                  </a:moveTo>
                  <a:lnTo>
                    <a:pt x="2682236" y="82296"/>
                  </a:lnTo>
                </a:path>
                <a:path w="3352800" h="594360">
                  <a:moveTo>
                    <a:pt x="2749292" y="82296"/>
                  </a:moveTo>
                  <a:lnTo>
                    <a:pt x="2779772" y="82296"/>
                  </a:lnTo>
                </a:path>
                <a:path w="3352800" h="594360">
                  <a:moveTo>
                    <a:pt x="2859020" y="82296"/>
                  </a:moveTo>
                  <a:lnTo>
                    <a:pt x="2883404" y="82296"/>
                  </a:lnTo>
                </a:path>
                <a:path w="3352800" h="594360">
                  <a:moveTo>
                    <a:pt x="2950460" y="82296"/>
                  </a:moveTo>
                  <a:lnTo>
                    <a:pt x="2974844" y="82296"/>
                  </a:lnTo>
                </a:path>
                <a:path w="3352800" h="594360">
                  <a:moveTo>
                    <a:pt x="3011420" y="82296"/>
                  </a:moveTo>
                  <a:lnTo>
                    <a:pt x="3017516" y="82296"/>
                  </a:lnTo>
                </a:path>
                <a:path w="3352800" h="594360">
                  <a:moveTo>
                    <a:pt x="3084572" y="82296"/>
                  </a:moveTo>
                  <a:lnTo>
                    <a:pt x="3115052" y="82296"/>
                  </a:lnTo>
                </a:path>
                <a:path w="3352800" h="594360">
                  <a:moveTo>
                    <a:pt x="3194300" y="82296"/>
                  </a:moveTo>
                  <a:lnTo>
                    <a:pt x="3218684" y="82296"/>
                  </a:lnTo>
                </a:path>
                <a:path w="3352800" h="594360">
                  <a:moveTo>
                    <a:pt x="3285740" y="82296"/>
                  </a:moveTo>
                  <a:lnTo>
                    <a:pt x="3310124" y="82296"/>
                  </a:lnTo>
                </a:path>
                <a:path w="3352800" h="594360">
                  <a:moveTo>
                    <a:pt x="2676140" y="91440"/>
                  </a:moveTo>
                  <a:lnTo>
                    <a:pt x="2682236" y="91440"/>
                  </a:lnTo>
                </a:path>
                <a:path w="3352800" h="594360">
                  <a:moveTo>
                    <a:pt x="2743196" y="91440"/>
                  </a:moveTo>
                  <a:lnTo>
                    <a:pt x="2773676" y="91440"/>
                  </a:lnTo>
                </a:path>
                <a:path w="3352800" h="594360">
                  <a:moveTo>
                    <a:pt x="2859020" y="91440"/>
                  </a:moveTo>
                  <a:lnTo>
                    <a:pt x="2883404" y="91440"/>
                  </a:lnTo>
                </a:path>
                <a:path w="3352800" h="594360">
                  <a:moveTo>
                    <a:pt x="2950460" y="91440"/>
                  </a:moveTo>
                  <a:lnTo>
                    <a:pt x="2974844" y="91440"/>
                  </a:lnTo>
                </a:path>
                <a:path w="3352800" h="594360">
                  <a:moveTo>
                    <a:pt x="3011420" y="91440"/>
                  </a:moveTo>
                  <a:lnTo>
                    <a:pt x="3017516" y="91440"/>
                  </a:lnTo>
                </a:path>
                <a:path w="3352800" h="594360">
                  <a:moveTo>
                    <a:pt x="3078476" y="91440"/>
                  </a:moveTo>
                  <a:lnTo>
                    <a:pt x="3108956" y="91440"/>
                  </a:lnTo>
                </a:path>
                <a:path w="3352800" h="594360">
                  <a:moveTo>
                    <a:pt x="3194300" y="91440"/>
                  </a:moveTo>
                  <a:lnTo>
                    <a:pt x="3218684" y="91440"/>
                  </a:lnTo>
                </a:path>
                <a:path w="3352800" h="594360">
                  <a:moveTo>
                    <a:pt x="3285740" y="91440"/>
                  </a:moveTo>
                  <a:lnTo>
                    <a:pt x="3310124" y="91440"/>
                  </a:lnTo>
                </a:path>
                <a:path w="3352800" h="594360">
                  <a:moveTo>
                    <a:pt x="2676140" y="100584"/>
                  </a:moveTo>
                  <a:lnTo>
                    <a:pt x="2682236" y="100584"/>
                  </a:lnTo>
                </a:path>
                <a:path w="3352800" h="594360">
                  <a:moveTo>
                    <a:pt x="2737100" y="100584"/>
                  </a:moveTo>
                  <a:lnTo>
                    <a:pt x="2767580" y="100584"/>
                  </a:lnTo>
                </a:path>
                <a:path w="3352800" h="594360">
                  <a:moveTo>
                    <a:pt x="2859020" y="100584"/>
                  </a:moveTo>
                  <a:lnTo>
                    <a:pt x="2883404" y="100584"/>
                  </a:lnTo>
                </a:path>
                <a:path w="3352800" h="594360">
                  <a:moveTo>
                    <a:pt x="2950460" y="100584"/>
                  </a:moveTo>
                  <a:lnTo>
                    <a:pt x="2974844" y="100584"/>
                  </a:lnTo>
                </a:path>
                <a:path w="3352800" h="594360">
                  <a:moveTo>
                    <a:pt x="3011420" y="100584"/>
                  </a:moveTo>
                  <a:lnTo>
                    <a:pt x="3017516" y="100584"/>
                  </a:lnTo>
                </a:path>
                <a:path w="3352800" h="594360">
                  <a:moveTo>
                    <a:pt x="3072380" y="100584"/>
                  </a:moveTo>
                  <a:lnTo>
                    <a:pt x="3102860" y="100584"/>
                  </a:lnTo>
                </a:path>
                <a:path w="3352800" h="594360">
                  <a:moveTo>
                    <a:pt x="3194300" y="100584"/>
                  </a:moveTo>
                  <a:lnTo>
                    <a:pt x="3218684" y="100584"/>
                  </a:lnTo>
                </a:path>
                <a:path w="3352800" h="594360">
                  <a:moveTo>
                    <a:pt x="3285740" y="100584"/>
                  </a:moveTo>
                  <a:lnTo>
                    <a:pt x="3310124" y="100584"/>
                  </a:lnTo>
                </a:path>
                <a:path w="3352800" h="594360">
                  <a:moveTo>
                    <a:pt x="2554220" y="109728"/>
                  </a:moveTo>
                  <a:lnTo>
                    <a:pt x="2639564" y="109728"/>
                  </a:lnTo>
                </a:path>
                <a:path w="3352800" h="594360">
                  <a:moveTo>
                    <a:pt x="2676140" y="109728"/>
                  </a:moveTo>
                  <a:lnTo>
                    <a:pt x="2682236" y="109728"/>
                  </a:lnTo>
                </a:path>
                <a:path w="3352800" h="594360">
                  <a:moveTo>
                    <a:pt x="2724908" y="109728"/>
                  </a:moveTo>
                  <a:lnTo>
                    <a:pt x="2755388" y="109728"/>
                  </a:lnTo>
                </a:path>
                <a:path w="3352800" h="594360">
                  <a:moveTo>
                    <a:pt x="2859020" y="109728"/>
                  </a:moveTo>
                  <a:lnTo>
                    <a:pt x="2883404" y="109728"/>
                  </a:lnTo>
                </a:path>
                <a:path w="3352800" h="594360">
                  <a:moveTo>
                    <a:pt x="2950460" y="109728"/>
                  </a:moveTo>
                  <a:lnTo>
                    <a:pt x="2974844" y="109728"/>
                  </a:lnTo>
                </a:path>
                <a:path w="3352800" h="594360">
                  <a:moveTo>
                    <a:pt x="3011420" y="109728"/>
                  </a:moveTo>
                  <a:lnTo>
                    <a:pt x="3017516" y="109728"/>
                  </a:lnTo>
                </a:path>
                <a:path w="3352800" h="594360">
                  <a:moveTo>
                    <a:pt x="3060188" y="109728"/>
                  </a:moveTo>
                  <a:lnTo>
                    <a:pt x="3090668" y="109728"/>
                  </a:lnTo>
                </a:path>
                <a:path w="3352800" h="594360">
                  <a:moveTo>
                    <a:pt x="3194300" y="109728"/>
                  </a:moveTo>
                  <a:lnTo>
                    <a:pt x="3218684" y="109728"/>
                  </a:lnTo>
                </a:path>
                <a:path w="3352800" h="594360">
                  <a:moveTo>
                    <a:pt x="3285740" y="109728"/>
                  </a:moveTo>
                  <a:lnTo>
                    <a:pt x="3310124" y="109728"/>
                  </a:lnTo>
                </a:path>
                <a:path w="3352800" h="594360">
                  <a:moveTo>
                    <a:pt x="329184" y="118872"/>
                  </a:moveTo>
                  <a:lnTo>
                    <a:pt x="335279" y="118872"/>
                  </a:lnTo>
                </a:path>
                <a:path w="3352800" h="594360">
                  <a:moveTo>
                    <a:pt x="664463" y="118872"/>
                  </a:moveTo>
                  <a:lnTo>
                    <a:pt x="670559" y="118872"/>
                  </a:lnTo>
                </a:path>
                <a:path w="3352800" h="594360">
                  <a:moveTo>
                    <a:pt x="719328" y="118872"/>
                  </a:moveTo>
                  <a:lnTo>
                    <a:pt x="743711" y="118872"/>
                  </a:lnTo>
                </a:path>
                <a:path w="3352800" h="594360">
                  <a:moveTo>
                    <a:pt x="792480" y="118872"/>
                  </a:moveTo>
                  <a:lnTo>
                    <a:pt x="816863" y="118872"/>
                  </a:lnTo>
                </a:path>
                <a:path w="3352800" h="594360">
                  <a:moveTo>
                    <a:pt x="847344" y="118872"/>
                  </a:moveTo>
                  <a:lnTo>
                    <a:pt x="871727" y="118872"/>
                  </a:lnTo>
                </a:path>
                <a:path w="3352800" h="594360">
                  <a:moveTo>
                    <a:pt x="877824" y="118872"/>
                  </a:moveTo>
                  <a:lnTo>
                    <a:pt x="963167" y="118872"/>
                  </a:lnTo>
                </a:path>
                <a:path w="3352800" h="594360">
                  <a:moveTo>
                    <a:pt x="999744" y="118872"/>
                  </a:moveTo>
                  <a:lnTo>
                    <a:pt x="1005839" y="118872"/>
                  </a:lnTo>
                </a:path>
                <a:path w="3352800" h="594360">
                  <a:moveTo>
                    <a:pt x="1054608" y="118872"/>
                  </a:moveTo>
                  <a:lnTo>
                    <a:pt x="1078991" y="118872"/>
                  </a:lnTo>
                </a:path>
                <a:path w="3352800" h="594360">
                  <a:moveTo>
                    <a:pt x="1127756" y="118872"/>
                  </a:moveTo>
                  <a:lnTo>
                    <a:pt x="1152140" y="118872"/>
                  </a:lnTo>
                </a:path>
                <a:path w="3352800" h="594360">
                  <a:moveTo>
                    <a:pt x="1182620" y="118872"/>
                  </a:moveTo>
                  <a:lnTo>
                    <a:pt x="1207004" y="118872"/>
                  </a:lnTo>
                </a:path>
                <a:path w="3352800" h="594360">
                  <a:moveTo>
                    <a:pt x="1219196" y="118872"/>
                  </a:moveTo>
                  <a:lnTo>
                    <a:pt x="1243580" y="118872"/>
                  </a:lnTo>
                </a:path>
                <a:path w="3352800" h="594360">
                  <a:moveTo>
                    <a:pt x="1274060" y="118872"/>
                  </a:moveTo>
                  <a:lnTo>
                    <a:pt x="1298444" y="118872"/>
                  </a:lnTo>
                </a:path>
                <a:path w="3352800" h="594360">
                  <a:moveTo>
                    <a:pt x="1335020" y="118872"/>
                  </a:moveTo>
                  <a:lnTo>
                    <a:pt x="1341116" y="118872"/>
                  </a:lnTo>
                </a:path>
                <a:path w="3352800" h="594360">
                  <a:moveTo>
                    <a:pt x="1389884" y="118872"/>
                  </a:moveTo>
                  <a:lnTo>
                    <a:pt x="1408172" y="118872"/>
                  </a:lnTo>
                </a:path>
                <a:path w="3352800" h="594360">
                  <a:moveTo>
                    <a:pt x="1463036" y="118872"/>
                  </a:moveTo>
                  <a:lnTo>
                    <a:pt x="1487420" y="118872"/>
                  </a:lnTo>
                </a:path>
                <a:path w="3352800" h="594360">
                  <a:moveTo>
                    <a:pt x="1517900" y="118872"/>
                  </a:moveTo>
                  <a:lnTo>
                    <a:pt x="1542284" y="118872"/>
                  </a:lnTo>
                </a:path>
                <a:path w="3352800" h="594360">
                  <a:moveTo>
                    <a:pt x="1554476" y="118872"/>
                  </a:moveTo>
                  <a:lnTo>
                    <a:pt x="1578860" y="118872"/>
                  </a:lnTo>
                </a:path>
                <a:path w="3352800" h="594360">
                  <a:moveTo>
                    <a:pt x="1609340" y="118872"/>
                  </a:moveTo>
                  <a:lnTo>
                    <a:pt x="1633724" y="118872"/>
                  </a:lnTo>
                </a:path>
                <a:path w="3352800" h="594360">
                  <a:moveTo>
                    <a:pt x="1670300" y="118872"/>
                  </a:moveTo>
                  <a:lnTo>
                    <a:pt x="1676396" y="118872"/>
                  </a:lnTo>
                </a:path>
                <a:path w="3352800" h="594360">
                  <a:moveTo>
                    <a:pt x="1725164" y="118872"/>
                  </a:moveTo>
                  <a:lnTo>
                    <a:pt x="1743452" y="118872"/>
                  </a:lnTo>
                </a:path>
                <a:path w="3352800" h="594360">
                  <a:moveTo>
                    <a:pt x="1798316" y="118872"/>
                  </a:moveTo>
                  <a:lnTo>
                    <a:pt x="1822700" y="118872"/>
                  </a:lnTo>
                </a:path>
                <a:path w="3352800" h="594360">
                  <a:moveTo>
                    <a:pt x="1853180" y="118872"/>
                  </a:moveTo>
                  <a:lnTo>
                    <a:pt x="1877564" y="118872"/>
                  </a:lnTo>
                </a:path>
                <a:path w="3352800" h="594360">
                  <a:moveTo>
                    <a:pt x="1889756" y="118872"/>
                  </a:moveTo>
                  <a:lnTo>
                    <a:pt x="1914140" y="118872"/>
                  </a:lnTo>
                </a:path>
                <a:path w="3352800" h="594360">
                  <a:moveTo>
                    <a:pt x="1944620" y="118872"/>
                  </a:moveTo>
                  <a:lnTo>
                    <a:pt x="1969004" y="118872"/>
                  </a:lnTo>
                </a:path>
                <a:path w="3352800" h="594360">
                  <a:moveTo>
                    <a:pt x="2005580" y="118872"/>
                  </a:moveTo>
                  <a:lnTo>
                    <a:pt x="2011676" y="118872"/>
                  </a:lnTo>
                </a:path>
                <a:path w="3352800" h="594360">
                  <a:moveTo>
                    <a:pt x="2054348" y="118872"/>
                  </a:moveTo>
                  <a:lnTo>
                    <a:pt x="2078732" y="118872"/>
                  </a:lnTo>
                </a:path>
                <a:path w="3352800" h="594360">
                  <a:moveTo>
                    <a:pt x="2133596" y="118872"/>
                  </a:moveTo>
                  <a:lnTo>
                    <a:pt x="2157980" y="118872"/>
                  </a:lnTo>
                </a:path>
                <a:path w="3352800" h="594360">
                  <a:moveTo>
                    <a:pt x="2188460" y="118872"/>
                  </a:moveTo>
                  <a:lnTo>
                    <a:pt x="2212844" y="118872"/>
                  </a:lnTo>
                </a:path>
                <a:path w="3352800" h="594360">
                  <a:moveTo>
                    <a:pt x="2225036" y="118872"/>
                  </a:moveTo>
                  <a:lnTo>
                    <a:pt x="2249420" y="118872"/>
                  </a:lnTo>
                </a:path>
                <a:path w="3352800" h="594360">
                  <a:moveTo>
                    <a:pt x="2279900" y="118872"/>
                  </a:moveTo>
                  <a:lnTo>
                    <a:pt x="2304284" y="118872"/>
                  </a:lnTo>
                </a:path>
                <a:path w="3352800" h="594360">
                  <a:moveTo>
                    <a:pt x="2340860" y="118872"/>
                  </a:moveTo>
                  <a:lnTo>
                    <a:pt x="2346956" y="118872"/>
                  </a:lnTo>
                </a:path>
                <a:path w="3352800" h="594360">
                  <a:moveTo>
                    <a:pt x="2389628" y="118872"/>
                  </a:moveTo>
                  <a:lnTo>
                    <a:pt x="2414012" y="118872"/>
                  </a:lnTo>
                </a:path>
                <a:path w="3352800" h="594360">
                  <a:moveTo>
                    <a:pt x="2468876" y="118872"/>
                  </a:moveTo>
                  <a:lnTo>
                    <a:pt x="2493260" y="118872"/>
                  </a:lnTo>
                </a:path>
                <a:path w="3352800" h="594360">
                  <a:moveTo>
                    <a:pt x="2523740" y="118872"/>
                  </a:moveTo>
                  <a:lnTo>
                    <a:pt x="2548124" y="118872"/>
                  </a:lnTo>
                </a:path>
                <a:path w="3352800" h="594360">
                  <a:moveTo>
                    <a:pt x="2554220" y="118872"/>
                  </a:moveTo>
                  <a:lnTo>
                    <a:pt x="2639564" y="118872"/>
                  </a:lnTo>
                </a:path>
                <a:path w="3352800" h="594360">
                  <a:moveTo>
                    <a:pt x="2676140" y="118872"/>
                  </a:moveTo>
                  <a:lnTo>
                    <a:pt x="2682236" y="118872"/>
                  </a:lnTo>
                </a:path>
                <a:path w="3352800" h="594360">
                  <a:moveTo>
                    <a:pt x="2724908" y="118872"/>
                  </a:moveTo>
                  <a:lnTo>
                    <a:pt x="2749292" y="118872"/>
                  </a:lnTo>
                </a:path>
                <a:path w="3352800" h="594360">
                  <a:moveTo>
                    <a:pt x="2804156" y="118872"/>
                  </a:moveTo>
                  <a:lnTo>
                    <a:pt x="2828540" y="118872"/>
                  </a:lnTo>
                </a:path>
                <a:path w="3352800" h="594360">
                  <a:moveTo>
                    <a:pt x="2859020" y="118872"/>
                  </a:moveTo>
                  <a:lnTo>
                    <a:pt x="2883404" y="118872"/>
                  </a:lnTo>
                </a:path>
                <a:path w="3352800" h="594360">
                  <a:moveTo>
                    <a:pt x="2895596" y="118872"/>
                  </a:moveTo>
                  <a:lnTo>
                    <a:pt x="2919980" y="118872"/>
                  </a:lnTo>
                </a:path>
                <a:path w="3352800" h="594360">
                  <a:moveTo>
                    <a:pt x="2950460" y="118872"/>
                  </a:moveTo>
                  <a:lnTo>
                    <a:pt x="2974844" y="118872"/>
                  </a:lnTo>
                </a:path>
                <a:path w="3352800" h="594360">
                  <a:moveTo>
                    <a:pt x="3011420" y="118872"/>
                  </a:moveTo>
                  <a:lnTo>
                    <a:pt x="3017516" y="118872"/>
                  </a:lnTo>
                </a:path>
                <a:path w="3352800" h="594360">
                  <a:moveTo>
                    <a:pt x="3060188" y="118872"/>
                  </a:moveTo>
                  <a:lnTo>
                    <a:pt x="3084572" y="118872"/>
                  </a:lnTo>
                </a:path>
                <a:path w="3352800" h="594360">
                  <a:moveTo>
                    <a:pt x="3139436" y="118872"/>
                  </a:moveTo>
                  <a:lnTo>
                    <a:pt x="3163820" y="118872"/>
                  </a:lnTo>
                </a:path>
                <a:path w="3352800" h="594360">
                  <a:moveTo>
                    <a:pt x="3194300" y="118872"/>
                  </a:moveTo>
                  <a:lnTo>
                    <a:pt x="3218684" y="118872"/>
                  </a:lnTo>
                </a:path>
                <a:path w="3352800" h="594360">
                  <a:moveTo>
                    <a:pt x="3230876" y="118872"/>
                  </a:moveTo>
                  <a:lnTo>
                    <a:pt x="3255260" y="118872"/>
                  </a:lnTo>
                </a:path>
                <a:path w="3352800" h="594360">
                  <a:moveTo>
                    <a:pt x="3285740" y="118872"/>
                  </a:moveTo>
                  <a:lnTo>
                    <a:pt x="3310124" y="118872"/>
                  </a:lnTo>
                </a:path>
                <a:path w="3352800" h="594360">
                  <a:moveTo>
                    <a:pt x="329184" y="128016"/>
                  </a:moveTo>
                  <a:lnTo>
                    <a:pt x="335279" y="128016"/>
                  </a:lnTo>
                </a:path>
                <a:path w="3352800" h="594360">
                  <a:moveTo>
                    <a:pt x="664463" y="128016"/>
                  </a:moveTo>
                  <a:lnTo>
                    <a:pt x="670559" y="128016"/>
                  </a:lnTo>
                </a:path>
                <a:path w="3352800" h="594360">
                  <a:moveTo>
                    <a:pt x="713232" y="128016"/>
                  </a:moveTo>
                  <a:lnTo>
                    <a:pt x="737615" y="128016"/>
                  </a:lnTo>
                </a:path>
                <a:path w="3352800" h="594360">
                  <a:moveTo>
                    <a:pt x="792480" y="128016"/>
                  </a:moveTo>
                  <a:lnTo>
                    <a:pt x="822960" y="128016"/>
                  </a:lnTo>
                </a:path>
                <a:path w="3352800" h="594360">
                  <a:moveTo>
                    <a:pt x="841248" y="128016"/>
                  </a:moveTo>
                  <a:lnTo>
                    <a:pt x="865631" y="128016"/>
                  </a:lnTo>
                </a:path>
                <a:path w="3352800" h="594360">
                  <a:moveTo>
                    <a:pt x="926592" y="128016"/>
                  </a:moveTo>
                  <a:lnTo>
                    <a:pt x="950975" y="128016"/>
                  </a:lnTo>
                </a:path>
                <a:path w="3352800" h="594360">
                  <a:moveTo>
                    <a:pt x="999744" y="128016"/>
                  </a:moveTo>
                  <a:lnTo>
                    <a:pt x="1005839" y="128016"/>
                  </a:lnTo>
                </a:path>
                <a:path w="3352800" h="594360">
                  <a:moveTo>
                    <a:pt x="1048512" y="128016"/>
                  </a:moveTo>
                  <a:lnTo>
                    <a:pt x="1072895" y="128016"/>
                  </a:lnTo>
                </a:path>
                <a:path w="3352800" h="594360">
                  <a:moveTo>
                    <a:pt x="1127756" y="128016"/>
                  </a:moveTo>
                  <a:lnTo>
                    <a:pt x="1158236" y="128016"/>
                  </a:lnTo>
                </a:path>
                <a:path w="3352800" h="594360">
                  <a:moveTo>
                    <a:pt x="1176524" y="128016"/>
                  </a:moveTo>
                  <a:lnTo>
                    <a:pt x="1200908" y="128016"/>
                  </a:lnTo>
                </a:path>
                <a:path w="3352800" h="594360">
                  <a:moveTo>
                    <a:pt x="1219196" y="128016"/>
                  </a:moveTo>
                  <a:lnTo>
                    <a:pt x="1249676" y="128016"/>
                  </a:lnTo>
                </a:path>
                <a:path w="3352800" h="594360">
                  <a:moveTo>
                    <a:pt x="1267964" y="128016"/>
                  </a:moveTo>
                  <a:lnTo>
                    <a:pt x="1292348" y="128016"/>
                  </a:lnTo>
                </a:path>
                <a:path w="3352800" h="594360">
                  <a:moveTo>
                    <a:pt x="1335020" y="128016"/>
                  </a:moveTo>
                  <a:lnTo>
                    <a:pt x="1341116" y="128016"/>
                  </a:lnTo>
                </a:path>
                <a:path w="3352800" h="594360">
                  <a:moveTo>
                    <a:pt x="1383788" y="128016"/>
                  </a:moveTo>
                  <a:lnTo>
                    <a:pt x="1402076" y="128016"/>
                  </a:lnTo>
                </a:path>
                <a:path w="3352800" h="594360">
                  <a:moveTo>
                    <a:pt x="1463036" y="128016"/>
                  </a:moveTo>
                  <a:lnTo>
                    <a:pt x="1493516" y="128016"/>
                  </a:lnTo>
                </a:path>
                <a:path w="3352800" h="594360">
                  <a:moveTo>
                    <a:pt x="1511804" y="128016"/>
                  </a:moveTo>
                  <a:lnTo>
                    <a:pt x="1536188" y="128016"/>
                  </a:lnTo>
                </a:path>
                <a:path w="3352800" h="594360">
                  <a:moveTo>
                    <a:pt x="1554476" y="128016"/>
                  </a:moveTo>
                  <a:lnTo>
                    <a:pt x="1584956" y="128016"/>
                  </a:lnTo>
                </a:path>
                <a:path w="3352800" h="594360">
                  <a:moveTo>
                    <a:pt x="1603244" y="128016"/>
                  </a:moveTo>
                  <a:lnTo>
                    <a:pt x="1627628" y="128016"/>
                  </a:lnTo>
                </a:path>
                <a:path w="3352800" h="594360">
                  <a:moveTo>
                    <a:pt x="1670300" y="128016"/>
                  </a:moveTo>
                  <a:lnTo>
                    <a:pt x="1676396" y="128016"/>
                  </a:lnTo>
                </a:path>
                <a:path w="3352800" h="594360">
                  <a:moveTo>
                    <a:pt x="1719068" y="128016"/>
                  </a:moveTo>
                  <a:lnTo>
                    <a:pt x="1737356" y="128016"/>
                  </a:lnTo>
                </a:path>
                <a:path w="3352800" h="594360">
                  <a:moveTo>
                    <a:pt x="1798316" y="128016"/>
                  </a:moveTo>
                  <a:lnTo>
                    <a:pt x="1828796" y="128016"/>
                  </a:lnTo>
                </a:path>
                <a:path w="3352800" h="594360">
                  <a:moveTo>
                    <a:pt x="1847084" y="128016"/>
                  </a:moveTo>
                  <a:lnTo>
                    <a:pt x="1871468" y="128016"/>
                  </a:lnTo>
                </a:path>
                <a:path w="3352800" h="594360">
                  <a:moveTo>
                    <a:pt x="1889756" y="128016"/>
                  </a:moveTo>
                  <a:lnTo>
                    <a:pt x="1920236" y="128016"/>
                  </a:lnTo>
                </a:path>
                <a:path w="3352800" h="594360">
                  <a:moveTo>
                    <a:pt x="1938524" y="128016"/>
                  </a:moveTo>
                  <a:lnTo>
                    <a:pt x="1962908" y="128016"/>
                  </a:lnTo>
                </a:path>
                <a:path w="3352800" h="594360">
                  <a:moveTo>
                    <a:pt x="2005580" y="128016"/>
                  </a:moveTo>
                  <a:lnTo>
                    <a:pt x="2011676" y="128016"/>
                  </a:lnTo>
                </a:path>
                <a:path w="3352800" h="594360">
                  <a:moveTo>
                    <a:pt x="2054348" y="128016"/>
                  </a:moveTo>
                  <a:lnTo>
                    <a:pt x="2072636" y="128016"/>
                  </a:lnTo>
                </a:path>
                <a:path w="3352800" h="594360">
                  <a:moveTo>
                    <a:pt x="2133596" y="128016"/>
                  </a:moveTo>
                  <a:lnTo>
                    <a:pt x="2164076" y="128016"/>
                  </a:lnTo>
                </a:path>
                <a:path w="3352800" h="594360">
                  <a:moveTo>
                    <a:pt x="2182364" y="128016"/>
                  </a:moveTo>
                  <a:lnTo>
                    <a:pt x="2206748" y="128016"/>
                  </a:lnTo>
                </a:path>
                <a:path w="3352800" h="594360">
                  <a:moveTo>
                    <a:pt x="2225036" y="128016"/>
                  </a:moveTo>
                  <a:lnTo>
                    <a:pt x="2255516" y="128016"/>
                  </a:lnTo>
                </a:path>
                <a:path w="3352800" h="594360">
                  <a:moveTo>
                    <a:pt x="2273804" y="128016"/>
                  </a:moveTo>
                  <a:lnTo>
                    <a:pt x="2298188" y="128016"/>
                  </a:lnTo>
                </a:path>
                <a:path w="3352800" h="594360">
                  <a:moveTo>
                    <a:pt x="2340860" y="128016"/>
                  </a:moveTo>
                  <a:lnTo>
                    <a:pt x="2346956" y="128016"/>
                  </a:lnTo>
                </a:path>
                <a:path w="3352800" h="594360">
                  <a:moveTo>
                    <a:pt x="2383532" y="128016"/>
                  </a:moveTo>
                  <a:lnTo>
                    <a:pt x="2407916" y="128016"/>
                  </a:lnTo>
                </a:path>
                <a:path w="3352800" h="594360">
                  <a:moveTo>
                    <a:pt x="2468876" y="128016"/>
                  </a:moveTo>
                  <a:lnTo>
                    <a:pt x="2499356" y="128016"/>
                  </a:lnTo>
                </a:path>
                <a:path w="3352800" h="594360">
                  <a:moveTo>
                    <a:pt x="2517644" y="128016"/>
                  </a:moveTo>
                  <a:lnTo>
                    <a:pt x="2542028" y="128016"/>
                  </a:lnTo>
                </a:path>
                <a:path w="3352800" h="594360">
                  <a:moveTo>
                    <a:pt x="2602988" y="128016"/>
                  </a:moveTo>
                  <a:lnTo>
                    <a:pt x="2627372" y="128016"/>
                  </a:lnTo>
                </a:path>
                <a:path w="3352800" h="594360">
                  <a:moveTo>
                    <a:pt x="2676140" y="128016"/>
                  </a:moveTo>
                  <a:lnTo>
                    <a:pt x="2682236" y="128016"/>
                  </a:lnTo>
                </a:path>
                <a:path w="3352800" h="594360">
                  <a:moveTo>
                    <a:pt x="2718812" y="128016"/>
                  </a:moveTo>
                  <a:lnTo>
                    <a:pt x="2743196" y="128016"/>
                  </a:lnTo>
                </a:path>
                <a:path w="3352800" h="594360">
                  <a:moveTo>
                    <a:pt x="2804156" y="128016"/>
                  </a:moveTo>
                  <a:lnTo>
                    <a:pt x="2834636" y="128016"/>
                  </a:lnTo>
                </a:path>
                <a:path w="3352800" h="594360">
                  <a:moveTo>
                    <a:pt x="2852924" y="128016"/>
                  </a:moveTo>
                  <a:lnTo>
                    <a:pt x="2877308" y="128016"/>
                  </a:lnTo>
                </a:path>
                <a:path w="3352800" h="594360">
                  <a:moveTo>
                    <a:pt x="2895596" y="128016"/>
                  </a:moveTo>
                  <a:lnTo>
                    <a:pt x="2926076" y="128016"/>
                  </a:lnTo>
                </a:path>
                <a:path w="3352800" h="594360">
                  <a:moveTo>
                    <a:pt x="2944364" y="128016"/>
                  </a:moveTo>
                  <a:lnTo>
                    <a:pt x="2968748" y="128016"/>
                  </a:lnTo>
                </a:path>
                <a:path w="3352800" h="594360">
                  <a:moveTo>
                    <a:pt x="3011420" y="128016"/>
                  </a:moveTo>
                  <a:lnTo>
                    <a:pt x="3017516" y="128016"/>
                  </a:lnTo>
                </a:path>
                <a:path w="3352800" h="594360">
                  <a:moveTo>
                    <a:pt x="3054092" y="128016"/>
                  </a:moveTo>
                  <a:lnTo>
                    <a:pt x="3078476" y="128016"/>
                  </a:lnTo>
                </a:path>
                <a:path w="3352800" h="594360">
                  <a:moveTo>
                    <a:pt x="3139436" y="128016"/>
                  </a:moveTo>
                  <a:lnTo>
                    <a:pt x="3169916" y="128016"/>
                  </a:lnTo>
                </a:path>
                <a:path w="3352800" h="594360">
                  <a:moveTo>
                    <a:pt x="3188204" y="128016"/>
                  </a:moveTo>
                  <a:lnTo>
                    <a:pt x="3212588" y="128016"/>
                  </a:lnTo>
                </a:path>
                <a:path w="3352800" h="594360">
                  <a:moveTo>
                    <a:pt x="3230876" y="128016"/>
                  </a:moveTo>
                  <a:lnTo>
                    <a:pt x="3261356" y="128016"/>
                  </a:lnTo>
                </a:path>
                <a:path w="3352800" h="594360">
                  <a:moveTo>
                    <a:pt x="3279644" y="128016"/>
                  </a:moveTo>
                  <a:lnTo>
                    <a:pt x="3304028" y="128016"/>
                  </a:lnTo>
                </a:path>
                <a:path w="3352800" h="594360">
                  <a:moveTo>
                    <a:pt x="329184" y="137160"/>
                  </a:moveTo>
                  <a:lnTo>
                    <a:pt x="335279" y="137160"/>
                  </a:lnTo>
                </a:path>
                <a:path w="3352800" h="594360">
                  <a:moveTo>
                    <a:pt x="664463" y="137160"/>
                  </a:moveTo>
                  <a:lnTo>
                    <a:pt x="670559" y="137160"/>
                  </a:lnTo>
                </a:path>
                <a:path w="3352800" h="594360">
                  <a:moveTo>
                    <a:pt x="713232" y="137160"/>
                  </a:moveTo>
                  <a:lnTo>
                    <a:pt x="780288" y="137160"/>
                  </a:lnTo>
                </a:path>
                <a:path w="3352800" h="594360">
                  <a:moveTo>
                    <a:pt x="798576" y="137160"/>
                  </a:moveTo>
                  <a:lnTo>
                    <a:pt x="859536" y="137160"/>
                  </a:lnTo>
                </a:path>
                <a:path w="3352800" h="594360">
                  <a:moveTo>
                    <a:pt x="926592" y="137160"/>
                  </a:moveTo>
                  <a:lnTo>
                    <a:pt x="950975" y="137160"/>
                  </a:lnTo>
                </a:path>
                <a:path w="3352800" h="594360">
                  <a:moveTo>
                    <a:pt x="999744" y="137160"/>
                  </a:moveTo>
                  <a:lnTo>
                    <a:pt x="1005839" y="137160"/>
                  </a:lnTo>
                </a:path>
                <a:path w="3352800" h="594360">
                  <a:moveTo>
                    <a:pt x="1048512" y="137160"/>
                  </a:moveTo>
                  <a:lnTo>
                    <a:pt x="1115568" y="137160"/>
                  </a:lnTo>
                </a:path>
                <a:path w="3352800" h="594360">
                  <a:moveTo>
                    <a:pt x="1133852" y="137160"/>
                  </a:moveTo>
                  <a:lnTo>
                    <a:pt x="1194812" y="137160"/>
                  </a:lnTo>
                </a:path>
                <a:path w="3352800" h="594360">
                  <a:moveTo>
                    <a:pt x="1225292" y="137160"/>
                  </a:moveTo>
                  <a:lnTo>
                    <a:pt x="1286252" y="137160"/>
                  </a:lnTo>
                </a:path>
                <a:path w="3352800" h="594360">
                  <a:moveTo>
                    <a:pt x="1335020" y="137160"/>
                  </a:moveTo>
                  <a:lnTo>
                    <a:pt x="1341116" y="137160"/>
                  </a:lnTo>
                </a:path>
                <a:path w="3352800" h="594360">
                  <a:moveTo>
                    <a:pt x="1383788" y="137160"/>
                  </a:moveTo>
                  <a:lnTo>
                    <a:pt x="1450844" y="137160"/>
                  </a:lnTo>
                </a:path>
                <a:path w="3352800" h="594360">
                  <a:moveTo>
                    <a:pt x="1469132" y="137160"/>
                  </a:moveTo>
                  <a:lnTo>
                    <a:pt x="1530092" y="137160"/>
                  </a:lnTo>
                </a:path>
                <a:path w="3352800" h="594360">
                  <a:moveTo>
                    <a:pt x="1560572" y="137160"/>
                  </a:moveTo>
                  <a:lnTo>
                    <a:pt x="1621532" y="137160"/>
                  </a:lnTo>
                </a:path>
                <a:path w="3352800" h="594360">
                  <a:moveTo>
                    <a:pt x="1670300" y="137160"/>
                  </a:moveTo>
                  <a:lnTo>
                    <a:pt x="1676396" y="137160"/>
                  </a:lnTo>
                </a:path>
                <a:path w="3352800" h="594360">
                  <a:moveTo>
                    <a:pt x="1719068" y="137160"/>
                  </a:moveTo>
                  <a:lnTo>
                    <a:pt x="1786124" y="137160"/>
                  </a:lnTo>
                </a:path>
                <a:path w="3352800" h="594360">
                  <a:moveTo>
                    <a:pt x="1804412" y="137160"/>
                  </a:moveTo>
                  <a:lnTo>
                    <a:pt x="1865372" y="137160"/>
                  </a:lnTo>
                </a:path>
                <a:path w="3352800" h="594360">
                  <a:moveTo>
                    <a:pt x="1895852" y="137160"/>
                  </a:moveTo>
                  <a:lnTo>
                    <a:pt x="1956812" y="137160"/>
                  </a:lnTo>
                </a:path>
                <a:path w="3352800" h="594360">
                  <a:moveTo>
                    <a:pt x="2005580" y="137160"/>
                  </a:moveTo>
                  <a:lnTo>
                    <a:pt x="2011676" y="137160"/>
                  </a:lnTo>
                </a:path>
                <a:path w="3352800" h="594360">
                  <a:moveTo>
                    <a:pt x="2054348" y="137160"/>
                  </a:moveTo>
                  <a:lnTo>
                    <a:pt x="2121404" y="137160"/>
                  </a:lnTo>
                </a:path>
                <a:path w="3352800" h="594360">
                  <a:moveTo>
                    <a:pt x="2139692" y="137160"/>
                  </a:moveTo>
                  <a:lnTo>
                    <a:pt x="2200652" y="137160"/>
                  </a:lnTo>
                </a:path>
                <a:path w="3352800" h="594360">
                  <a:moveTo>
                    <a:pt x="2231132" y="137160"/>
                  </a:moveTo>
                  <a:lnTo>
                    <a:pt x="2292092" y="137160"/>
                  </a:lnTo>
                </a:path>
                <a:path w="3352800" h="594360">
                  <a:moveTo>
                    <a:pt x="2340860" y="137160"/>
                  </a:moveTo>
                  <a:lnTo>
                    <a:pt x="2346956" y="137160"/>
                  </a:lnTo>
                </a:path>
                <a:path w="3352800" h="594360">
                  <a:moveTo>
                    <a:pt x="2383532" y="137160"/>
                  </a:moveTo>
                  <a:lnTo>
                    <a:pt x="2456684" y="137160"/>
                  </a:lnTo>
                </a:path>
                <a:path w="3352800" h="594360">
                  <a:moveTo>
                    <a:pt x="2474972" y="137160"/>
                  </a:moveTo>
                  <a:lnTo>
                    <a:pt x="2535932" y="137160"/>
                  </a:lnTo>
                </a:path>
                <a:path w="3352800" h="594360">
                  <a:moveTo>
                    <a:pt x="2602988" y="137160"/>
                  </a:moveTo>
                  <a:lnTo>
                    <a:pt x="2627372" y="137160"/>
                  </a:lnTo>
                </a:path>
                <a:path w="3352800" h="594360">
                  <a:moveTo>
                    <a:pt x="2676140" y="137160"/>
                  </a:moveTo>
                  <a:lnTo>
                    <a:pt x="2682236" y="137160"/>
                  </a:lnTo>
                </a:path>
                <a:path w="3352800" h="594360">
                  <a:moveTo>
                    <a:pt x="2718812" y="137160"/>
                  </a:moveTo>
                  <a:lnTo>
                    <a:pt x="2791964" y="137160"/>
                  </a:lnTo>
                </a:path>
                <a:path w="3352800" h="594360">
                  <a:moveTo>
                    <a:pt x="2810252" y="137160"/>
                  </a:moveTo>
                  <a:lnTo>
                    <a:pt x="2871212" y="137160"/>
                  </a:lnTo>
                </a:path>
                <a:path w="3352800" h="594360">
                  <a:moveTo>
                    <a:pt x="2901692" y="137160"/>
                  </a:moveTo>
                  <a:lnTo>
                    <a:pt x="2962652" y="137160"/>
                  </a:lnTo>
                </a:path>
                <a:path w="3352800" h="594360">
                  <a:moveTo>
                    <a:pt x="3011420" y="137160"/>
                  </a:moveTo>
                  <a:lnTo>
                    <a:pt x="3017516" y="137160"/>
                  </a:lnTo>
                </a:path>
                <a:path w="3352800" h="594360">
                  <a:moveTo>
                    <a:pt x="3054092" y="137160"/>
                  </a:moveTo>
                  <a:lnTo>
                    <a:pt x="3127244" y="137160"/>
                  </a:lnTo>
                </a:path>
                <a:path w="3352800" h="594360">
                  <a:moveTo>
                    <a:pt x="3145532" y="137160"/>
                  </a:moveTo>
                  <a:lnTo>
                    <a:pt x="3206492" y="137160"/>
                  </a:lnTo>
                </a:path>
                <a:path w="3352800" h="594360">
                  <a:moveTo>
                    <a:pt x="3236972" y="137160"/>
                  </a:moveTo>
                  <a:lnTo>
                    <a:pt x="3297932" y="137160"/>
                  </a:lnTo>
                </a:path>
                <a:path w="3352800" h="594360">
                  <a:moveTo>
                    <a:pt x="329184" y="146304"/>
                  </a:moveTo>
                  <a:lnTo>
                    <a:pt x="335279" y="146304"/>
                  </a:lnTo>
                </a:path>
                <a:path w="3352800" h="594360">
                  <a:moveTo>
                    <a:pt x="664463" y="146304"/>
                  </a:moveTo>
                  <a:lnTo>
                    <a:pt x="670559" y="146304"/>
                  </a:lnTo>
                </a:path>
                <a:path w="3352800" h="594360">
                  <a:moveTo>
                    <a:pt x="707136" y="146304"/>
                  </a:moveTo>
                  <a:lnTo>
                    <a:pt x="780288" y="146304"/>
                  </a:lnTo>
                </a:path>
                <a:path w="3352800" h="594360">
                  <a:moveTo>
                    <a:pt x="804672" y="146304"/>
                  </a:moveTo>
                  <a:lnTo>
                    <a:pt x="859536" y="146304"/>
                  </a:lnTo>
                </a:path>
                <a:path w="3352800" h="594360">
                  <a:moveTo>
                    <a:pt x="926592" y="146304"/>
                  </a:moveTo>
                  <a:lnTo>
                    <a:pt x="950975" y="146304"/>
                  </a:lnTo>
                </a:path>
                <a:path w="3352800" h="594360">
                  <a:moveTo>
                    <a:pt x="999744" y="146304"/>
                  </a:moveTo>
                  <a:lnTo>
                    <a:pt x="1005839" y="146304"/>
                  </a:lnTo>
                </a:path>
                <a:path w="3352800" h="594360">
                  <a:moveTo>
                    <a:pt x="1042416" y="146304"/>
                  </a:moveTo>
                  <a:lnTo>
                    <a:pt x="1115568" y="146304"/>
                  </a:lnTo>
                </a:path>
                <a:path w="3352800" h="594360">
                  <a:moveTo>
                    <a:pt x="1139948" y="146304"/>
                  </a:moveTo>
                  <a:lnTo>
                    <a:pt x="1194812" y="146304"/>
                  </a:lnTo>
                </a:path>
                <a:path w="3352800" h="594360">
                  <a:moveTo>
                    <a:pt x="1231388" y="146304"/>
                  </a:moveTo>
                  <a:lnTo>
                    <a:pt x="1286252" y="146304"/>
                  </a:lnTo>
                </a:path>
                <a:path w="3352800" h="594360">
                  <a:moveTo>
                    <a:pt x="1335020" y="146304"/>
                  </a:moveTo>
                  <a:lnTo>
                    <a:pt x="1341116" y="146304"/>
                  </a:lnTo>
                </a:path>
                <a:path w="3352800" h="594360">
                  <a:moveTo>
                    <a:pt x="1377692" y="146304"/>
                  </a:moveTo>
                  <a:lnTo>
                    <a:pt x="1450844" y="146304"/>
                  </a:lnTo>
                </a:path>
                <a:path w="3352800" h="594360">
                  <a:moveTo>
                    <a:pt x="1475228" y="146304"/>
                  </a:moveTo>
                  <a:lnTo>
                    <a:pt x="1530092" y="146304"/>
                  </a:lnTo>
                </a:path>
                <a:path w="3352800" h="594360">
                  <a:moveTo>
                    <a:pt x="1566668" y="146304"/>
                  </a:moveTo>
                  <a:lnTo>
                    <a:pt x="1621532" y="146304"/>
                  </a:lnTo>
                </a:path>
                <a:path w="3352800" h="594360">
                  <a:moveTo>
                    <a:pt x="1670300" y="146304"/>
                  </a:moveTo>
                  <a:lnTo>
                    <a:pt x="1676396" y="146304"/>
                  </a:lnTo>
                </a:path>
                <a:path w="3352800" h="594360">
                  <a:moveTo>
                    <a:pt x="1712972" y="146304"/>
                  </a:moveTo>
                  <a:lnTo>
                    <a:pt x="1786124" y="146304"/>
                  </a:lnTo>
                </a:path>
                <a:path w="3352800" h="594360">
                  <a:moveTo>
                    <a:pt x="1810508" y="146304"/>
                  </a:moveTo>
                  <a:lnTo>
                    <a:pt x="1865372" y="146304"/>
                  </a:lnTo>
                </a:path>
                <a:path w="3352800" h="594360">
                  <a:moveTo>
                    <a:pt x="1901948" y="146304"/>
                  </a:moveTo>
                  <a:lnTo>
                    <a:pt x="1956812" y="146304"/>
                  </a:lnTo>
                </a:path>
                <a:path w="3352800" h="594360">
                  <a:moveTo>
                    <a:pt x="2005580" y="146304"/>
                  </a:moveTo>
                  <a:lnTo>
                    <a:pt x="2011676" y="146304"/>
                  </a:lnTo>
                </a:path>
                <a:path w="3352800" h="594360">
                  <a:moveTo>
                    <a:pt x="2048252" y="146304"/>
                  </a:moveTo>
                  <a:lnTo>
                    <a:pt x="2121404" y="146304"/>
                  </a:lnTo>
                </a:path>
                <a:path w="3352800" h="594360">
                  <a:moveTo>
                    <a:pt x="2145788" y="146304"/>
                  </a:moveTo>
                  <a:lnTo>
                    <a:pt x="2200652" y="146304"/>
                  </a:lnTo>
                </a:path>
                <a:path w="3352800" h="594360">
                  <a:moveTo>
                    <a:pt x="2237228" y="146304"/>
                  </a:moveTo>
                  <a:lnTo>
                    <a:pt x="2292092" y="146304"/>
                  </a:lnTo>
                </a:path>
                <a:path w="3352800" h="594360">
                  <a:moveTo>
                    <a:pt x="2340860" y="146304"/>
                  </a:moveTo>
                  <a:lnTo>
                    <a:pt x="2346956" y="146304"/>
                  </a:lnTo>
                </a:path>
                <a:path w="3352800" h="594360">
                  <a:moveTo>
                    <a:pt x="2383532" y="146304"/>
                  </a:moveTo>
                  <a:lnTo>
                    <a:pt x="2456684" y="146304"/>
                  </a:lnTo>
                </a:path>
                <a:path w="3352800" h="594360">
                  <a:moveTo>
                    <a:pt x="2481068" y="146304"/>
                  </a:moveTo>
                  <a:lnTo>
                    <a:pt x="2535932" y="146304"/>
                  </a:lnTo>
                </a:path>
                <a:path w="3352800" h="594360">
                  <a:moveTo>
                    <a:pt x="2602988" y="146304"/>
                  </a:moveTo>
                  <a:lnTo>
                    <a:pt x="2627372" y="146304"/>
                  </a:lnTo>
                </a:path>
                <a:path w="3352800" h="594360">
                  <a:moveTo>
                    <a:pt x="2676140" y="146304"/>
                  </a:moveTo>
                  <a:lnTo>
                    <a:pt x="2682236" y="146304"/>
                  </a:lnTo>
                </a:path>
                <a:path w="3352800" h="594360">
                  <a:moveTo>
                    <a:pt x="2712716" y="146304"/>
                  </a:moveTo>
                  <a:lnTo>
                    <a:pt x="2791964" y="146304"/>
                  </a:lnTo>
                </a:path>
                <a:path w="3352800" h="594360">
                  <a:moveTo>
                    <a:pt x="2816348" y="146304"/>
                  </a:moveTo>
                  <a:lnTo>
                    <a:pt x="2871212" y="146304"/>
                  </a:lnTo>
                </a:path>
                <a:path w="3352800" h="594360">
                  <a:moveTo>
                    <a:pt x="2907788" y="146304"/>
                  </a:moveTo>
                  <a:lnTo>
                    <a:pt x="2962652" y="146304"/>
                  </a:lnTo>
                </a:path>
                <a:path w="3352800" h="594360">
                  <a:moveTo>
                    <a:pt x="3011420" y="146304"/>
                  </a:moveTo>
                  <a:lnTo>
                    <a:pt x="3017516" y="146304"/>
                  </a:lnTo>
                </a:path>
                <a:path w="3352800" h="594360">
                  <a:moveTo>
                    <a:pt x="3047996" y="146304"/>
                  </a:moveTo>
                  <a:lnTo>
                    <a:pt x="3127244" y="146304"/>
                  </a:lnTo>
                </a:path>
                <a:path w="3352800" h="594360">
                  <a:moveTo>
                    <a:pt x="3151628" y="146304"/>
                  </a:moveTo>
                  <a:lnTo>
                    <a:pt x="3206492" y="146304"/>
                  </a:lnTo>
                </a:path>
                <a:path w="3352800" h="594360">
                  <a:moveTo>
                    <a:pt x="3243068" y="146304"/>
                  </a:moveTo>
                  <a:lnTo>
                    <a:pt x="3297932" y="146304"/>
                  </a:lnTo>
                </a:path>
                <a:path w="3352800" h="594360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594360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594360">
                  <a:moveTo>
                    <a:pt x="707136" y="155448"/>
                  </a:moveTo>
                  <a:lnTo>
                    <a:pt x="780288" y="155448"/>
                  </a:lnTo>
                </a:path>
                <a:path w="3352800" h="594360">
                  <a:moveTo>
                    <a:pt x="810768" y="155448"/>
                  </a:moveTo>
                  <a:lnTo>
                    <a:pt x="847344" y="155448"/>
                  </a:lnTo>
                </a:path>
                <a:path w="3352800" h="594360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594360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594360">
                  <a:moveTo>
                    <a:pt x="1042416" y="155448"/>
                  </a:moveTo>
                  <a:lnTo>
                    <a:pt x="1115568" y="155448"/>
                  </a:lnTo>
                </a:path>
                <a:path w="3352800" h="594360">
                  <a:moveTo>
                    <a:pt x="1146044" y="155448"/>
                  </a:moveTo>
                  <a:lnTo>
                    <a:pt x="1182620" y="155448"/>
                  </a:lnTo>
                </a:path>
                <a:path w="3352800" h="594360">
                  <a:moveTo>
                    <a:pt x="1237484" y="155448"/>
                  </a:moveTo>
                  <a:lnTo>
                    <a:pt x="1274060" y="155448"/>
                  </a:lnTo>
                </a:path>
                <a:path w="3352800" h="594360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594360">
                  <a:moveTo>
                    <a:pt x="1377692" y="155448"/>
                  </a:moveTo>
                  <a:lnTo>
                    <a:pt x="1450844" y="155448"/>
                  </a:lnTo>
                </a:path>
                <a:path w="3352800" h="594360">
                  <a:moveTo>
                    <a:pt x="1481324" y="155448"/>
                  </a:moveTo>
                  <a:lnTo>
                    <a:pt x="1517900" y="155448"/>
                  </a:lnTo>
                </a:path>
                <a:path w="3352800" h="594360">
                  <a:moveTo>
                    <a:pt x="1572764" y="155448"/>
                  </a:moveTo>
                  <a:lnTo>
                    <a:pt x="1609340" y="155448"/>
                  </a:lnTo>
                </a:path>
                <a:path w="3352800" h="594360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594360">
                  <a:moveTo>
                    <a:pt x="1712972" y="155448"/>
                  </a:moveTo>
                  <a:lnTo>
                    <a:pt x="1786124" y="155448"/>
                  </a:lnTo>
                </a:path>
                <a:path w="3352800" h="594360">
                  <a:moveTo>
                    <a:pt x="1816604" y="155448"/>
                  </a:moveTo>
                  <a:lnTo>
                    <a:pt x="1853180" y="155448"/>
                  </a:lnTo>
                </a:path>
                <a:path w="3352800" h="594360">
                  <a:moveTo>
                    <a:pt x="1908044" y="155448"/>
                  </a:moveTo>
                  <a:lnTo>
                    <a:pt x="1944620" y="155448"/>
                  </a:lnTo>
                </a:path>
                <a:path w="3352800" h="594360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594360">
                  <a:moveTo>
                    <a:pt x="2048252" y="155448"/>
                  </a:moveTo>
                  <a:lnTo>
                    <a:pt x="2121404" y="155448"/>
                  </a:lnTo>
                </a:path>
                <a:path w="3352800" h="594360">
                  <a:moveTo>
                    <a:pt x="2151884" y="155448"/>
                  </a:moveTo>
                  <a:lnTo>
                    <a:pt x="2188460" y="155448"/>
                  </a:lnTo>
                </a:path>
                <a:path w="3352800" h="594360">
                  <a:moveTo>
                    <a:pt x="2243324" y="155448"/>
                  </a:moveTo>
                  <a:lnTo>
                    <a:pt x="2279900" y="155448"/>
                  </a:lnTo>
                </a:path>
                <a:path w="3352800" h="594360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594360">
                  <a:moveTo>
                    <a:pt x="2383532" y="155448"/>
                  </a:moveTo>
                  <a:lnTo>
                    <a:pt x="2456684" y="155448"/>
                  </a:lnTo>
                </a:path>
                <a:path w="3352800" h="594360">
                  <a:moveTo>
                    <a:pt x="2487164" y="155448"/>
                  </a:moveTo>
                  <a:lnTo>
                    <a:pt x="2523740" y="155448"/>
                  </a:lnTo>
                </a:path>
                <a:path w="3352800" h="594360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594360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594360">
                  <a:moveTo>
                    <a:pt x="2712716" y="155448"/>
                  </a:moveTo>
                  <a:lnTo>
                    <a:pt x="2791964" y="155448"/>
                  </a:lnTo>
                </a:path>
                <a:path w="3352800" h="594360">
                  <a:moveTo>
                    <a:pt x="2822444" y="155448"/>
                  </a:moveTo>
                  <a:lnTo>
                    <a:pt x="2859020" y="155448"/>
                  </a:lnTo>
                </a:path>
                <a:path w="3352800" h="594360">
                  <a:moveTo>
                    <a:pt x="2913884" y="155448"/>
                  </a:moveTo>
                  <a:lnTo>
                    <a:pt x="2950460" y="155448"/>
                  </a:lnTo>
                </a:path>
                <a:path w="3352800" h="594360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594360">
                  <a:moveTo>
                    <a:pt x="3047996" y="155448"/>
                  </a:moveTo>
                  <a:lnTo>
                    <a:pt x="3127244" y="155448"/>
                  </a:lnTo>
                </a:path>
                <a:path w="3352800" h="594360">
                  <a:moveTo>
                    <a:pt x="3157724" y="155448"/>
                  </a:moveTo>
                  <a:lnTo>
                    <a:pt x="3194300" y="155448"/>
                  </a:lnTo>
                </a:path>
                <a:path w="3352800" h="594360">
                  <a:moveTo>
                    <a:pt x="3249164" y="155448"/>
                  </a:moveTo>
                  <a:lnTo>
                    <a:pt x="3285740" y="155448"/>
                  </a:lnTo>
                </a:path>
                <a:path w="3352800" h="594360">
                  <a:moveTo>
                    <a:pt x="329184" y="164592"/>
                  </a:moveTo>
                  <a:lnTo>
                    <a:pt x="335279" y="164592"/>
                  </a:lnTo>
                </a:path>
                <a:path w="3352800" h="594360">
                  <a:moveTo>
                    <a:pt x="664463" y="164592"/>
                  </a:moveTo>
                  <a:lnTo>
                    <a:pt x="670559" y="164592"/>
                  </a:lnTo>
                </a:path>
                <a:path w="3352800" h="594360">
                  <a:moveTo>
                    <a:pt x="999744" y="164592"/>
                  </a:moveTo>
                  <a:lnTo>
                    <a:pt x="1005839" y="164592"/>
                  </a:lnTo>
                </a:path>
                <a:path w="3352800" h="594360">
                  <a:moveTo>
                    <a:pt x="1335020" y="164592"/>
                  </a:moveTo>
                  <a:lnTo>
                    <a:pt x="1341116" y="164592"/>
                  </a:lnTo>
                </a:path>
                <a:path w="3352800" h="594360">
                  <a:moveTo>
                    <a:pt x="1670300" y="164592"/>
                  </a:moveTo>
                  <a:lnTo>
                    <a:pt x="1676396" y="164592"/>
                  </a:lnTo>
                </a:path>
                <a:path w="3352800" h="594360">
                  <a:moveTo>
                    <a:pt x="2005580" y="164592"/>
                  </a:moveTo>
                  <a:lnTo>
                    <a:pt x="2011676" y="164592"/>
                  </a:lnTo>
                </a:path>
                <a:path w="3352800" h="594360">
                  <a:moveTo>
                    <a:pt x="2340860" y="164592"/>
                  </a:moveTo>
                  <a:lnTo>
                    <a:pt x="2346956" y="164592"/>
                  </a:lnTo>
                </a:path>
                <a:path w="3352800" h="594360">
                  <a:moveTo>
                    <a:pt x="2676140" y="164592"/>
                  </a:moveTo>
                  <a:lnTo>
                    <a:pt x="2682236" y="164592"/>
                  </a:lnTo>
                </a:path>
                <a:path w="3352800" h="594360">
                  <a:moveTo>
                    <a:pt x="3011420" y="164592"/>
                  </a:moveTo>
                  <a:lnTo>
                    <a:pt x="3017516" y="164592"/>
                  </a:lnTo>
                </a:path>
                <a:path w="3352800" h="594360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594360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594360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594360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594360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594360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594360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594360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594360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594360">
                  <a:moveTo>
                    <a:pt x="329184" y="182880"/>
                  </a:moveTo>
                  <a:lnTo>
                    <a:pt x="335279" y="182880"/>
                  </a:lnTo>
                </a:path>
                <a:path w="3352800" h="594360">
                  <a:moveTo>
                    <a:pt x="664463" y="182880"/>
                  </a:moveTo>
                  <a:lnTo>
                    <a:pt x="670559" y="182880"/>
                  </a:lnTo>
                </a:path>
                <a:path w="3352800" h="594360">
                  <a:moveTo>
                    <a:pt x="999744" y="182880"/>
                  </a:moveTo>
                  <a:lnTo>
                    <a:pt x="1005839" y="182880"/>
                  </a:lnTo>
                </a:path>
                <a:path w="3352800" h="594360">
                  <a:moveTo>
                    <a:pt x="1335020" y="182880"/>
                  </a:moveTo>
                  <a:lnTo>
                    <a:pt x="1341116" y="182880"/>
                  </a:lnTo>
                </a:path>
                <a:path w="3352800" h="594360">
                  <a:moveTo>
                    <a:pt x="1670300" y="182880"/>
                  </a:moveTo>
                  <a:lnTo>
                    <a:pt x="1676396" y="182880"/>
                  </a:lnTo>
                </a:path>
                <a:path w="3352800" h="594360">
                  <a:moveTo>
                    <a:pt x="2005580" y="182880"/>
                  </a:moveTo>
                  <a:lnTo>
                    <a:pt x="2011676" y="182880"/>
                  </a:lnTo>
                </a:path>
                <a:path w="3352800" h="594360">
                  <a:moveTo>
                    <a:pt x="2340860" y="182880"/>
                  </a:moveTo>
                  <a:lnTo>
                    <a:pt x="2346956" y="182880"/>
                  </a:lnTo>
                </a:path>
                <a:path w="3352800" h="594360">
                  <a:moveTo>
                    <a:pt x="2676140" y="182880"/>
                  </a:moveTo>
                  <a:lnTo>
                    <a:pt x="2682236" y="182880"/>
                  </a:lnTo>
                </a:path>
                <a:path w="3352800" h="594360">
                  <a:moveTo>
                    <a:pt x="3011420" y="182880"/>
                  </a:moveTo>
                  <a:lnTo>
                    <a:pt x="3017516" y="182880"/>
                  </a:lnTo>
                </a:path>
                <a:path w="3352800" h="594360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594360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594360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594360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594360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594360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594360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594360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594360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594360">
                  <a:moveTo>
                    <a:pt x="329184" y="201168"/>
                  </a:moveTo>
                  <a:lnTo>
                    <a:pt x="335279" y="201168"/>
                  </a:lnTo>
                </a:path>
                <a:path w="3352800" h="594360">
                  <a:moveTo>
                    <a:pt x="664463" y="201168"/>
                  </a:moveTo>
                  <a:lnTo>
                    <a:pt x="670559" y="201168"/>
                  </a:lnTo>
                </a:path>
                <a:path w="3352800" h="594360">
                  <a:moveTo>
                    <a:pt x="999744" y="201168"/>
                  </a:moveTo>
                  <a:lnTo>
                    <a:pt x="1005839" y="201168"/>
                  </a:lnTo>
                </a:path>
                <a:path w="3352800" h="594360">
                  <a:moveTo>
                    <a:pt x="1335020" y="201168"/>
                  </a:moveTo>
                  <a:lnTo>
                    <a:pt x="1341116" y="201168"/>
                  </a:lnTo>
                </a:path>
                <a:path w="3352800" h="594360">
                  <a:moveTo>
                    <a:pt x="1670300" y="201168"/>
                  </a:moveTo>
                  <a:lnTo>
                    <a:pt x="1676396" y="201168"/>
                  </a:lnTo>
                </a:path>
                <a:path w="3352800" h="594360">
                  <a:moveTo>
                    <a:pt x="2005580" y="201168"/>
                  </a:moveTo>
                  <a:lnTo>
                    <a:pt x="2011676" y="201168"/>
                  </a:lnTo>
                </a:path>
                <a:path w="3352800" h="594360">
                  <a:moveTo>
                    <a:pt x="2340860" y="201168"/>
                  </a:moveTo>
                  <a:lnTo>
                    <a:pt x="2346956" y="201168"/>
                  </a:lnTo>
                </a:path>
                <a:path w="3352800" h="594360">
                  <a:moveTo>
                    <a:pt x="2676140" y="201168"/>
                  </a:moveTo>
                  <a:lnTo>
                    <a:pt x="2682236" y="201168"/>
                  </a:lnTo>
                </a:path>
                <a:path w="3352800" h="594360">
                  <a:moveTo>
                    <a:pt x="3011420" y="201168"/>
                  </a:moveTo>
                  <a:lnTo>
                    <a:pt x="3017516" y="201168"/>
                  </a:lnTo>
                </a:path>
                <a:path w="3352800" h="594360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594360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594360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594360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594360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594360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594360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594360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594360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594360">
                  <a:moveTo>
                    <a:pt x="329184" y="219456"/>
                  </a:moveTo>
                  <a:lnTo>
                    <a:pt x="335279" y="219456"/>
                  </a:lnTo>
                </a:path>
                <a:path w="3352800" h="594360">
                  <a:moveTo>
                    <a:pt x="664463" y="219456"/>
                  </a:moveTo>
                  <a:lnTo>
                    <a:pt x="670559" y="219456"/>
                  </a:lnTo>
                </a:path>
                <a:path w="3352800" h="594360">
                  <a:moveTo>
                    <a:pt x="999744" y="219456"/>
                  </a:moveTo>
                  <a:lnTo>
                    <a:pt x="1005839" y="219456"/>
                  </a:lnTo>
                </a:path>
                <a:path w="3352800" h="594360">
                  <a:moveTo>
                    <a:pt x="1335020" y="219456"/>
                  </a:moveTo>
                  <a:lnTo>
                    <a:pt x="1341116" y="219456"/>
                  </a:lnTo>
                </a:path>
                <a:path w="3352800" h="594360">
                  <a:moveTo>
                    <a:pt x="1670300" y="219456"/>
                  </a:moveTo>
                  <a:lnTo>
                    <a:pt x="1676396" y="219456"/>
                  </a:lnTo>
                </a:path>
                <a:path w="3352800" h="594360">
                  <a:moveTo>
                    <a:pt x="2005580" y="219456"/>
                  </a:moveTo>
                  <a:lnTo>
                    <a:pt x="2011676" y="219456"/>
                  </a:lnTo>
                </a:path>
                <a:path w="3352800" h="594360">
                  <a:moveTo>
                    <a:pt x="2340860" y="219456"/>
                  </a:moveTo>
                  <a:lnTo>
                    <a:pt x="2346956" y="219456"/>
                  </a:lnTo>
                </a:path>
                <a:path w="3352800" h="594360">
                  <a:moveTo>
                    <a:pt x="2676140" y="219456"/>
                  </a:moveTo>
                  <a:lnTo>
                    <a:pt x="2682236" y="219456"/>
                  </a:lnTo>
                </a:path>
                <a:path w="3352800" h="594360">
                  <a:moveTo>
                    <a:pt x="3011420" y="219456"/>
                  </a:moveTo>
                  <a:lnTo>
                    <a:pt x="3017516" y="219456"/>
                  </a:lnTo>
                </a:path>
                <a:path w="3352800" h="594360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594360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594360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594360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594360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594360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594360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594360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594360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594360">
                  <a:moveTo>
                    <a:pt x="329184" y="237744"/>
                  </a:moveTo>
                  <a:lnTo>
                    <a:pt x="335279" y="237744"/>
                  </a:lnTo>
                </a:path>
                <a:path w="3352800" h="594360">
                  <a:moveTo>
                    <a:pt x="664463" y="237744"/>
                  </a:moveTo>
                  <a:lnTo>
                    <a:pt x="670559" y="237744"/>
                  </a:lnTo>
                </a:path>
                <a:path w="3352800" h="594360">
                  <a:moveTo>
                    <a:pt x="999744" y="237744"/>
                  </a:moveTo>
                  <a:lnTo>
                    <a:pt x="1005839" y="237744"/>
                  </a:lnTo>
                </a:path>
                <a:path w="3352800" h="594360">
                  <a:moveTo>
                    <a:pt x="1335020" y="237744"/>
                  </a:moveTo>
                  <a:lnTo>
                    <a:pt x="1341116" y="237744"/>
                  </a:lnTo>
                </a:path>
                <a:path w="3352800" h="594360">
                  <a:moveTo>
                    <a:pt x="1670300" y="237744"/>
                  </a:moveTo>
                  <a:lnTo>
                    <a:pt x="1676396" y="237744"/>
                  </a:lnTo>
                </a:path>
                <a:path w="3352800" h="594360">
                  <a:moveTo>
                    <a:pt x="2005580" y="237744"/>
                  </a:moveTo>
                  <a:lnTo>
                    <a:pt x="2011676" y="237744"/>
                  </a:lnTo>
                </a:path>
                <a:path w="3352800" h="594360">
                  <a:moveTo>
                    <a:pt x="2340860" y="237744"/>
                  </a:moveTo>
                  <a:lnTo>
                    <a:pt x="2346956" y="237744"/>
                  </a:lnTo>
                </a:path>
                <a:path w="3352800" h="594360">
                  <a:moveTo>
                    <a:pt x="2676140" y="237744"/>
                  </a:moveTo>
                  <a:lnTo>
                    <a:pt x="2682236" y="237744"/>
                  </a:lnTo>
                </a:path>
                <a:path w="3352800" h="594360">
                  <a:moveTo>
                    <a:pt x="3011420" y="237744"/>
                  </a:moveTo>
                  <a:lnTo>
                    <a:pt x="3017516" y="237744"/>
                  </a:lnTo>
                </a:path>
                <a:path w="3352800" h="594360">
                  <a:moveTo>
                    <a:pt x="0" y="246887"/>
                  </a:moveTo>
                  <a:lnTo>
                    <a:pt x="3352800" y="246887"/>
                  </a:lnTo>
                </a:path>
                <a:path w="3352800" h="594360">
                  <a:moveTo>
                    <a:pt x="329184" y="256032"/>
                  </a:moveTo>
                  <a:lnTo>
                    <a:pt x="335279" y="256032"/>
                  </a:lnTo>
                </a:path>
                <a:path w="3352800" h="594360">
                  <a:moveTo>
                    <a:pt x="664463" y="256032"/>
                  </a:moveTo>
                  <a:lnTo>
                    <a:pt x="670559" y="256032"/>
                  </a:lnTo>
                </a:path>
                <a:path w="3352800" h="594360">
                  <a:moveTo>
                    <a:pt x="999744" y="256032"/>
                  </a:moveTo>
                  <a:lnTo>
                    <a:pt x="1005839" y="256032"/>
                  </a:lnTo>
                </a:path>
                <a:path w="3352800" h="594360">
                  <a:moveTo>
                    <a:pt x="1335020" y="256032"/>
                  </a:moveTo>
                  <a:lnTo>
                    <a:pt x="1341116" y="256032"/>
                  </a:lnTo>
                </a:path>
                <a:path w="3352800" h="594360">
                  <a:moveTo>
                    <a:pt x="1670300" y="256032"/>
                  </a:moveTo>
                  <a:lnTo>
                    <a:pt x="1676396" y="256032"/>
                  </a:lnTo>
                </a:path>
                <a:path w="3352800" h="594360">
                  <a:moveTo>
                    <a:pt x="2005580" y="256032"/>
                  </a:moveTo>
                  <a:lnTo>
                    <a:pt x="2011676" y="256032"/>
                  </a:lnTo>
                </a:path>
                <a:path w="3352800" h="594360">
                  <a:moveTo>
                    <a:pt x="2340860" y="256032"/>
                  </a:moveTo>
                  <a:lnTo>
                    <a:pt x="2346956" y="256032"/>
                  </a:lnTo>
                </a:path>
                <a:path w="3352800" h="594360">
                  <a:moveTo>
                    <a:pt x="2676140" y="256032"/>
                  </a:moveTo>
                  <a:lnTo>
                    <a:pt x="2682236" y="256032"/>
                  </a:lnTo>
                </a:path>
                <a:path w="3352800" h="594360">
                  <a:moveTo>
                    <a:pt x="3011420" y="256032"/>
                  </a:moveTo>
                  <a:lnTo>
                    <a:pt x="3017516" y="256032"/>
                  </a:lnTo>
                </a:path>
                <a:path w="3352800" h="594360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594360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594360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594360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594360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594360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594360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594360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594360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594360">
                  <a:moveTo>
                    <a:pt x="3346700" y="265175"/>
                  </a:moveTo>
                  <a:lnTo>
                    <a:pt x="3352796" y="265175"/>
                  </a:lnTo>
                </a:path>
                <a:path w="3352800" h="594360">
                  <a:moveTo>
                    <a:pt x="329184" y="274320"/>
                  </a:moveTo>
                  <a:lnTo>
                    <a:pt x="335279" y="274320"/>
                  </a:lnTo>
                </a:path>
                <a:path w="3352800" h="594360">
                  <a:moveTo>
                    <a:pt x="664463" y="274320"/>
                  </a:moveTo>
                  <a:lnTo>
                    <a:pt x="670559" y="274320"/>
                  </a:lnTo>
                </a:path>
                <a:path w="3352800" h="594360">
                  <a:moveTo>
                    <a:pt x="999744" y="274320"/>
                  </a:moveTo>
                  <a:lnTo>
                    <a:pt x="1005839" y="274320"/>
                  </a:lnTo>
                </a:path>
                <a:path w="3352800" h="594360">
                  <a:moveTo>
                    <a:pt x="1335020" y="274320"/>
                  </a:moveTo>
                  <a:lnTo>
                    <a:pt x="1341116" y="274320"/>
                  </a:lnTo>
                </a:path>
                <a:path w="3352800" h="594360">
                  <a:moveTo>
                    <a:pt x="1670300" y="274320"/>
                  </a:moveTo>
                  <a:lnTo>
                    <a:pt x="1676396" y="274320"/>
                  </a:lnTo>
                </a:path>
                <a:path w="3352800" h="594360">
                  <a:moveTo>
                    <a:pt x="2005580" y="274320"/>
                  </a:moveTo>
                  <a:lnTo>
                    <a:pt x="2011676" y="274320"/>
                  </a:lnTo>
                </a:path>
                <a:path w="3352800" h="594360">
                  <a:moveTo>
                    <a:pt x="2340860" y="274320"/>
                  </a:moveTo>
                  <a:lnTo>
                    <a:pt x="2346956" y="274320"/>
                  </a:lnTo>
                </a:path>
                <a:path w="3352800" h="594360">
                  <a:moveTo>
                    <a:pt x="2676140" y="274320"/>
                  </a:moveTo>
                  <a:lnTo>
                    <a:pt x="2682236" y="274320"/>
                  </a:lnTo>
                </a:path>
                <a:path w="3352800" h="594360">
                  <a:moveTo>
                    <a:pt x="3011420" y="274320"/>
                  </a:moveTo>
                  <a:lnTo>
                    <a:pt x="3017516" y="274320"/>
                  </a:lnTo>
                </a:path>
                <a:path w="3352800" h="594360">
                  <a:moveTo>
                    <a:pt x="3346700" y="274320"/>
                  </a:moveTo>
                  <a:lnTo>
                    <a:pt x="3352796" y="274320"/>
                  </a:lnTo>
                </a:path>
                <a:path w="3352800" h="594360">
                  <a:moveTo>
                    <a:pt x="329184" y="283464"/>
                  </a:moveTo>
                  <a:lnTo>
                    <a:pt x="335279" y="283464"/>
                  </a:lnTo>
                </a:path>
                <a:path w="3352800" h="594360">
                  <a:moveTo>
                    <a:pt x="664463" y="283464"/>
                  </a:moveTo>
                  <a:lnTo>
                    <a:pt x="670559" y="283464"/>
                  </a:lnTo>
                </a:path>
                <a:path w="3352800" h="594360">
                  <a:moveTo>
                    <a:pt x="999744" y="283464"/>
                  </a:moveTo>
                  <a:lnTo>
                    <a:pt x="1005839" y="283464"/>
                  </a:lnTo>
                </a:path>
                <a:path w="3352800" h="594360">
                  <a:moveTo>
                    <a:pt x="1335020" y="283464"/>
                  </a:moveTo>
                  <a:lnTo>
                    <a:pt x="1341116" y="283464"/>
                  </a:lnTo>
                </a:path>
                <a:path w="3352800" h="594360">
                  <a:moveTo>
                    <a:pt x="1670300" y="283464"/>
                  </a:moveTo>
                  <a:lnTo>
                    <a:pt x="1676396" y="283464"/>
                  </a:lnTo>
                </a:path>
                <a:path w="3352800" h="594360">
                  <a:moveTo>
                    <a:pt x="2005580" y="283464"/>
                  </a:moveTo>
                  <a:lnTo>
                    <a:pt x="2011676" y="283464"/>
                  </a:lnTo>
                </a:path>
                <a:path w="3352800" h="594360">
                  <a:moveTo>
                    <a:pt x="2340860" y="283464"/>
                  </a:moveTo>
                  <a:lnTo>
                    <a:pt x="2346956" y="283464"/>
                  </a:lnTo>
                </a:path>
                <a:path w="3352800" h="594360">
                  <a:moveTo>
                    <a:pt x="2676140" y="283464"/>
                  </a:moveTo>
                  <a:lnTo>
                    <a:pt x="2682236" y="283464"/>
                  </a:lnTo>
                </a:path>
                <a:path w="3352800" h="594360">
                  <a:moveTo>
                    <a:pt x="3011420" y="283464"/>
                  </a:moveTo>
                  <a:lnTo>
                    <a:pt x="3017516" y="283464"/>
                  </a:lnTo>
                </a:path>
                <a:path w="3352800" h="594360">
                  <a:moveTo>
                    <a:pt x="3346700" y="283464"/>
                  </a:moveTo>
                  <a:lnTo>
                    <a:pt x="3352796" y="283464"/>
                  </a:lnTo>
                </a:path>
                <a:path w="3352800" h="594360">
                  <a:moveTo>
                    <a:pt x="329184" y="292608"/>
                  </a:moveTo>
                  <a:lnTo>
                    <a:pt x="335279" y="292608"/>
                  </a:lnTo>
                </a:path>
                <a:path w="3352800" h="594360">
                  <a:moveTo>
                    <a:pt x="664463" y="292608"/>
                  </a:moveTo>
                  <a:lnTo>
                    <a:pt x="670559" y="292608"/>
                  </a:lnTo>
                </a:path>
                <a:path w="3352800" h="594360">
                  <a:moveTo>
                    <a:pt x="999744" y="292608"/>
                  </a:moveTo>
                  <a:lnTo>
                    <a:pt x="1005839" y="292608"/>
                  </a:lnTo>
                </a:path>
                <a:path w="3352800" h="594360">
                  <a:moveTo>
                    <a:pt x="1335020" y="292608"/>
                  </a:moveTo>
                  <a:lnTo>
                    <a:pt x="1341116" y="292608"/>
                  </a:lnTo>
                </a:path>
                <a:path w="3352800" h="594360">
                  <a:moveTo>
                    <a:pt x="1670300" y="292608"/>
                  </a:moveTo>
                  <a:lnTo>
                    <a:pt x="1676396" y="292608"/>
                  </a:lnTo>
                </a:path>
                <a:path w="3352800" h="594360">
                  <a:moveTo>
                    <a:pt x="2005580" y="292608"/>
                  </a:moveTo>
                  <a:lnTo>
                    <a:pt x="2011676" y="292608"/>
                  </a:lnTo>
                </a:path>
                <a:path w="3352800" h="594360">
                  <a:moveTo>
                    <a:pt x="2340860" y="292608"/>
                  </a:moveTo>
                  <a:lnTo>
                    <a:pt x="2346956" y="292608"/>
                  </a:lnTo>
                </a:path>
                <a:path w="3352800" h="594360">
                  <a:moveTo>
                    <a:pt x="2676140" y="292608"/>
                  </a:moveTo>
                  <a:lnTo>
                    <a:pt x="2682236" y="292608"/>
                  </a:lnTo>
                </a:path>
                <a:path w="3352800" h="594360">
                  <a:moveTo>
                    <a:pt x="3011420" y="292608"/>
                  </a:moveTo>
                  <a:lnTo>
                    <a:pt x="3017516" y="292608"/>
                  </a:lnTo>
                </a:path>
                <a:path w="3352800" h="594360">
                  <a:moveTo>
                    <a:pt x="329184" y="301752"/>
                  </a:moveTo>
                  <a:lnTo>
                    <a:pt x="335279" y="301752"/>
                  </a:lnTo>
                </a:path>
                <a:path w="3352800" h="594360">
                  <a:moveTo>
                    <a:pt x="664463" y="301752"/>
                  </a:moveTo>
                  <a:lnTo>
                    <a:pt x="670559" y="301752"/>
                  </a:lnTo>
                </a:path>
                <a:path w="3352800" h="594360">
                  <a:moveTo>
                    <a:pt x="999744" y="301752"/>
                  </a:moveTo>
                  <a:lnTo>
                    <a:pt x="1005839" y="301752"/>
                  </a:lnTo>
                </a:path>
                <a:path w="3352800" h="594360">
                  <a:moveTo>
                    <a:pt x="1335020" y="301752"/>
                  </a:moveTo>
                  <a:lnTo>
                    <a:pt x="1341116" y="301752"/>
                  </a:lnTo>
                </a:path>
                <a:path w="3352800" h="594360">
                  <a:moveTo>
                    <a:pt x="1670300" y="301752"/>
                  </a:moveTo>
                  <a:lnTo>
                    <a:pt x="1676396" y="301752"/>
                  </a:lnTo>
                </a:path>
                <a:path w="3352800" h="594360">
                  <a:moveTo>
                    <a:pt x="2005580" y="301752"/>
                  </a:moveTo>
                  <a:lnTo>
                    <a:pt x="2011676" y="301752"/>
                  </a:lnTo>
                </a:path>
                <a:path w="3352800" h="594360">
                  <a:moveTo>
                    <a:pt x="2340860" y="301752"/>
                  </a:moveTo>
                  <a:lnTo>
                    <a:pt x="2346956" y="301752"/>
                  </a:lnTo>
                </a:path>
                <a:path w="3352800" h="594360">
                  <a:moveTo>
                    <a:pt x="2676140" y="301752"/>
                  </a:moveTo>
                  <a:lnTo>
                    <a:pt x="2682236" y="301752"/>
                  </a:lnTo>
                </a:path>
                <a:path w="3352800" h="594360">
                  <a:moveTo>
                    <a:pt x="3011420" y="301752"/>
                  </a:moveTo>
                  <a:lnTo>
                    <a:pt x="3017516" y="301752"/>
                  </a:lnTo>
                </a:path>
                <a:path w="3352800" h="594360">
                  <a:moveTo>
                    <a:pt x="3346700" y="301752"/>
                  </a:moveTo>
                  <a:lnTo>
                    <a:pt x="3352796" y="301752"/>
                  </a:lnTo>
                </a:path>
                <a:path w="3352800" h="594360">
                  <a:moveTo>
                    <a:pt x="329184" y="310896"/>
                  </a:moveTo>
                  <a:lnTo>
                    <a:pt x="335279" y="310896"/>
                  </a:lnTo>
                </a:path>
                <a:path w="3352800" h="594360">
                  <a:moveTo>
                    <a:pt x="664463" y="310896"/>
                  </a:moveTo>
                  <a:lnTo>
                    <a:pt x="670559" y="310896"/>
                  </a:lnTo>
                </a:path>
                <a:path w="3352800" h="594360">
                  <a:moveTo>
                    <a:pt x="999744" y="310896"/>
                  </a:moveTo>
                  <a:lnTo>
                    <a:pt x="1005839" y="310896"/>
                  </a:lnTo>
                </a:path>
                <a:path w="3352800" h="594360">
                  <a:moveTo>
                    <a:pt x="1335020" y="310896"/>
                  </a:moveTo>
                  <a:lnTo>
                    <a:pt x="1341116" y="310896"/>
                  </a:lnTo>
                </a:path>
                <a:path w="3352800" h="594360">
                  <a:moveTo>
                    <a:pt x="1670300" y="310896"/>
                  </a:moveTo>
                  <a:lnTo>
                    <a:pt x="1676396" y="310896"/>
                  </a:lnTo>
                </a:path>
                <a:path w="3352800" h="594360">
                  <a:moveTo>
                    <a:pt x="2005580" y="310896"/>
                  </a:moveTo>
                  <a:lnTo>
                    <a:pt x="2011676" y="310896"/>
                  </a:lnTo>
                </a:path>
                <a:path w="3352800" h="594360">
                  <a:moveTo>
                    <a:pt x="2340860" y="310896"/>
                  </a:moveTo>
                  <a:lnTo>
                    <a:pt x="2346956" y="310896"/>
                  </a:lnTo>
                </a:path>
                <a:path w="3352800" h="594360">
                  <a:moveTo>
                    <a:pt x="2676140" y="310896"/>
                  </a:moveTo>
                  <a:lnTo>
                    <a:pt x="2682236" y="310896"/>
                  </a:lnTo>
                </a:path>
                <a:path w="3352800" h="594360">
                  <a:moveTo>
                    <a:pt x="3011420" y="310896"/>
                  </a:moveTo>
                  <a:lnTo>
                    <a:pt x="3017516" y="310896"/>
                  </a:lnTo>
                </a:path>
                <a:path w="3352800" h="594360">
                  <a:moveTo>
                    <a:pt x="3346700" y="310896"/>
                  </a:moveTo>
                  <a:lnTo>
                    <a:pt x="3352796" y="310896"/>
                  </a:lnTo>
                </a:path>
                <a:path w="3352800" h="594360">
                  <a:moveTo>
                    <a:pt x="329184" y="320040"/>
                  </a:moveTo>
                  <a:lnTo>
                    <a:pt x="335279" y="320040"/>
                  </a:lnTo>
                </a:path>
                <a:path w="3352800" h="594360">
                  <a:moveTo>
                    <a:pt x="664463" y="320040"/>
                  </a:moveTo>
                  <a:lnTo>
                    <a:pt x="670559" y="320040"/>
                  </a:lnTo>
                </a:path>
                <a:path w="3352800" h="594360">
                  <a:moveTo>
                    <a:pt x="999744" y="320040"/>
                  </a:moveTo>
                  <a:lnTo>
                    <a:pt x="1005839" y="320040"/>
                  </a:lnTo>
                </a:path>
                <a:path w="3352800" h="594360">
                  <a:moveTo>
                    <a:pt x="1335020" y="320040"/>
                  </a:moveTo>
                  <a:lnTo>
                    <a:pt x="1341116" y="320040"/>
                  </a:lnTo>
                </a:path>
                <a:path w="3352800" h="594360">
                  <a:moveTo>
                    <a:pt x="1670300" y="320040"/>
                  </a:moveTo>
                  <a:lnTo>
                    <a:pt x="1676396" y="320040"/>
                  </a:lnTo>
                </a:path>
                <a:path w="3352800" h="594360">
                  <a:moveTo>
                    <a:pt x="2005580" y="320040"/>
                  </a:moveTo>
                  <a:lnTo>
                    <a:pt x="2011676" y="320040"/>
                  </a:lnTo>
                </a:path>
                <a:path w="3352800" h="594360">
                  <a:moveTo>
                    <a:pt x="2340860" y="320040"/>
                  </a:moveTo>
                  <a:lnTo>
                    <a:pt x="2346956" y="320040"/>
                  </a:lnTo>
                </a:path>
                <a:path w="3352800" h="594360">
                  <a:moveTo>
                    <a:pt x="2676140" y="320040"/>
                  </a:moveTo>
                  <a:lnTo>
                    <a:pt x="2682236" y="320040"/>
                  </a:lnTo>
                </a:path>
                <a:path w="3352800" h="594360">
                  <a:moveTo>
                    <a:pt x="3011420" y="320040"/>
                  </a:moveTo>
                  <a:lnTo>
                    <a:pt x="3017516" y="320040"/>
                  </a:lnTo>
                </a:path>
                <a:path w="3352800" h="594360">
                  <a:moveTo>
                    <a:pt x="60960" y="329184"/>
                  </a:moveTo>
                  <a:lnTo>
                    <a:pt x="97536" y="329184"/>
                  </a:lnTo>
                </a:path>
                <a:path w="3352800" h="594360">
                  <a:moveTo>
                    <a:pt x="134112" y="329184"/>
                  </a:moveTo>
                  <a:lnTo>
                    <a:pt x="195072" y="329184"/>
                  </a:lnTo>
                </a:path>
                <a:path w="3352800" h="594360">
                  <a:moveTo>
                    <a:pt x="225551" y="329184"/>
                  </a:moveTo>
                  <a:lnTo>
                    <a:pt x="286512" y="329184"/>
                  </a:lnTo>
                </a:path>
                <a:path w="3352800" h="594360">
                  <a:moveTo>
                    <a:pt x="329184" y="329184"/>
                  </a:moveTo>
                  <a:lnTo>
                    <a:pt x="335279" y="329184"/>
                  </a:lnTo>
                </a:path>
                <a:path w="3352800" h="594360">
                  <a:moveTo>
                    <a:pt x="396240" y="329184"/>
                  </a:moveTo>
                  <a:lnTo>
                    <a:pt x="426720" y="329184"/>
                  </a:lnTo>
                </a:path>
                <a:path w="3352800" h="594360">
                  <a:moveTo>
                    <a:pt x="499872" y="329184"/>
                  </a:moveTo>
                  <a:lnTo>
                    <a:pt x="524255" y="329184"/>
                  </a:lnTo>
                </a:path>
                <a:path w="3352800" h="594360">
                  <a:moveTo>
                    <a:pt x="591312" y="329184"/>
                  </a:moveTo>
                  <a:lnTo>
                    <a:pt x="615695" y="329184"/>
                  </a:lnTo>
                </a:path>
                <a:path w="3352800" h="594360">
                  <a:moveTo>
                    <a:pt x="664463" y="329184"/>
                  </a:moveTo>
                  <a:lnTo>
                    <a:pt x="670559" y="329184"/>
                  </a:lnTo>
                </a:path>
                <a:path w="3352800" h="594360">
                  <a:moveTo>
                    <a:pt x="731519" y="329184"/>
                  </a:moveTo>
                  <a:lnTo>
                    <a:pt x="762000" y="329184"/>
                  </a:lnTo>
                </a:path>
                <a:path w="3352800" h="594360">
                  <a:moveTo>
                    <a:pt x="804672" y="329184"/>
                  </a:moveTo>
                  <a:lnTo>
                    <a:pt x="865632" y="329184"/>
                  </a:lnTo>
                </a:path>
                <a:path w="3352800" h="594360">
                  <a:moveTo>
                    <a:pt x="926592" y="329184"/>
                  </a:moveTo>
                  <a:lnTo>
                    <a:pt x="950975" y="329184"/>
                  </a:lnTo>
                </a:path>
                <a:path w="3352800" h="594360">
                  <a:moveTo>
                    <a:pt x="999744" y="329184"/>
                  </a:moveTo>
                  <a:lnTo>
                    <a:pt x="1005839" y="329184"/>
                  </a:lnTo>
                </a:path>
                <a:path w="3352800" h="594360">
                  <a:moveTo>
                    <a:pt x="1066800" y="329184"/>
                  </a:moveTo>
                  <a:lnTo>
                    <a:pt x="1097280" y="329184"/>
                  </a:lnTo>
                </a:path>
                <a:path w="3352800" h="594360">
                  <a:moveTo>
                    <a:pt x="1139948" y="329184"/>
                  </a:moveTo>
                  <a:lnTo>
                    <a:pt x="1200908" y="329184"/>
                  </a:lnTo>
                </a:path>
                <a:path w="3352800" h="594360">
                  <a:moveTo>
                    <a:pt x="1231388" y="329184"/>
                  </a:moveTo>
                  <a:lnTo>
                    <a:pt x="1292348" y="329184"/>
                  </a:lnTo>
                </a:path>
                <a:path w="3352800" h="594360">
                  <a:moveTo>
                    <a:pt x="1335020" y="329184"/>
                  </a:moveTo>
                  <a:lnTo>
                    <a:pt x="1341116" y="329184"/>
                  </a:lnTo>
                </a:path>
                <a:path w="3352800" h="594360">
                  <a:moveTo>
                    <a:pt x="1402076" y="329184"/>
                  </a:moveTo>
                  <a:lnTo>
                    <a:pt x="1432556" y="329184"/>
                  </a:lnTo>
                </a:path>
                <a:path w="3352800" h="594360">
                  <a:moveTo>
                    <a:pt x="1475228" y="329184"/>
                  </a:moveTo>
                  <a:lnTo>
                    <a:pt x="1536188" y="329184"/>
                  </a:lnTo>
                </a:path>
                <a:path w="3352800" h="594360">
                  <a:moveTo>
                    <a:pt x="1566668" y="329184"/>
                  </a:moveTo>
                  <a:lnTo>
                    <a:pt x="1627628" y="329184"/>
                  </a:lnTo>
                </a:path>
                <a:path w="3352800" h="594360">
                  <a:moveTo>
                    <a:pt x="1670300" y="329184"/>
                  </a:moveTo>
                  <a:lnTo>
                    <a:pt x="1676396" y="329184"/>
                  </a:lnTo>
                </a:path>
                <a:path w="3352800" h="594360">
                  <a:moveTo>
                    <a:pt x="1731260" y="329184"/>
                  </a:moveTo>
                  <a:lnTo>
                    <a:pt x="1767836" y="329184"/>
                  </a:lnTo>
                </a:path>
                <a:path w="3352800" h="594360">
                  <a:moveTo>
                    <a:pt x="1810508" y="329184"/>
                  </a:moveTo>
                  <a:lnTo>
                    <a:pt x="1871468" y="329184"/>
                  </a:lnTo>
                </a:path>
                <a:path w="3352800" h="594360">
                  <a:moveTo>
                    <a:pt x="1901948" y="329184"/>
                  </a:moveTo>
                  <a:lnTo>
                    <a:pt x="1962908" y="329184"/>
                  </a:lnTo>
                </a:path>
                <a:path w="3352800" h="594360">
                  <a:moveTo>
                    <a:pt x="2005580" y="329184"/>
                  </a:moveTo>
                  <a:lnTo>
                    <a:pt x="2011676" y="329184"/>
                  </a:lnTo>
                </a:path>
                <a:path w="3352800" h="594360">
                  <a:moveTo>
                    <a:pt x="2066540" y="329184"/>
                  </a:moveTo>
                  <a:lnTo>
                    <a:pt x="2103116" y="329184"/>
                  </a:lnTo>
                </a:path>
                <a:path w="3352800" h="594360">
                  <a:moveTo>
                    <a:pt x="2145788" y="329184"/>
                  </a:moveTo>
                  <a:lnTo>
                    <a:pt x="2206748" y="329184"/>
                  </a:lnTo>
                </a:path>
                <a:path w="3352800" h="594360">
                  <a:moveTo>
                    <a:pt x="2237228" y="329184"/>
                  </a:moveTo>
                  <a:lnTo>
                    <a:pt x="2298188" y="329184"/>
                  </a:lnTo>
                </a:path>
                <a:path w="3352800" h="594360">
                  <a:moveTo>
                    <a:pt x="2340860" y="329184"/>
                  </a:moveTo>
                  <a:lnTo>
                    <a:pt x="2346956" y="329184"/>
                  </a:lnTo>
                </a:path>
                <a:path w="3352800" h="594360">
                  <a:moveTo>
                    <a:pt x="2401820" y="329184"/>
                  </a:moveTo>
                  <a:lnTo>
                    <a:pt x="2438396" y="329184"/>
                  </a:lnTo>
                </a:path>
                <a:path w="3352800" h="594360">
                  <a:moveTo>
                    <a:pt x="2481068" y="329184"/>
                  </a:moveTo>
                  <a:lnTo>
                    <a:pt x="2542028" y="329184"/>
                  </a:lnTo>
                </a:path>
                <a:path w="3352800" h="594360">
                  <a:moveTo>
                    <a:pt x="2602988" y="329184"/>
                  </a:moveTo>
                  <a:lnTo>
                    <a:pt x="2627372" y="329184"/>
                  </a:lnTo>
                </a:path>
                <a:path w="3352800" h="594360">
                  <a:moveTo>
                    <a:pt x="2676140" y="329184"/>
                  </a:moveTo>
                  <a:lnTo>
                    <a:pt x="2682236" y="329184"/>
                  </a:lnTo>
                </a:path>
                <a:path w="3352800" h="594360">
                  <a:moveTo>
                    <a:pt x="2737100" y="329184"/>
                  </a:moveTo>
                  <a:lnTo>
                    <a:pt x="2773676" y="329184"/>
                  </a:lnTo>
                </a:path>
                <a:path w="3352800" h="594360">
                  <a:moveTo>
                    <a:pt x="2846828" y="329184"/>
                  </a:moveTo>
                  <a:lnTo>
                    <a:pt x="2871212" y="329184"/>
                  </a:lnTo>
                </a:path>
                <a:path w="3352800" h="594360">
                  <a:moveTo>
                    <a:pt x="2938268" y="329184"/>
                  </a:moveTo>
                  <a:lnTo>
                    <a:pt x="2962652" y="329184"/>
                  </a:lnTo>
                </a:path>
                <a:path w="3352800" h="594360">
                  <a:moveTo>
                    <a:pt x="3011420" y="329184"/>
                  </a:moveTo>
                  <a:lnTo>
                    <a:pt x="3017516" y="329184"/>
                  </a:lnTo>
                </a:path>
                <a:path w="3352800" h="594360">
                  <a:moveTo>
                    <a:pt x="3072380" y="329184"/>
                  </a:moveTo>
                  <a:lnTo>
                    <a:pt x="3108956" y="329184"/>
                  </a:lnTo>
                </a:path>
                <a:path w="3352800" h="594360">
                  <a:moveTo>
                    <a:pt x="3151628" y="329184"/>
                  </a:moveTo>
                  <a:lnTo>
                    <a:pt x="3212588" y="329184"/>
                  </a:lnTo>
                </a:path>
                <a:path w="3352800" h="594360">
                  <a:moveTo>
                    <a:pt x="3243068" y="329184"/>
                  </a:moveTo>
                  <a:lnTo>
                    <a:pt x="3304028" y="329184"/>
                  </a:lnTo>
                </a:path>
                <a:path w="3352800" h="594360">
                  <a:moveTo>
                    <a:pt x="3346700" y="329184"/>
                  </a:moveTo>
                  <a:lnTo>
                    <a:pt x="3352796" y="329184"/>
                  </a:lnTo>
                </a:path>
                <a:path w="3352800" h="594360">
                  <a:moveTo>
                    <a:pt x="48768" y="338328"/>
                  </a:moveTo>
                  <a:lnTo>
                    <a:pt x="97535" y="338328"/>
                  </a:lnTo>
                </a:path>
                <a:path w="3352800" h="594360">
                  <a:moveTo>
                    <a:pt x="134112" y="338328"/>
                  </a:moveTo>
                  <a:lnTo>
                    <a:pt x="195072" y="338328"/>
                  </a:lnTo>
                </a:path>
                <a:path w="3352800" h="594360">
                  <a:moveTo>
                    <a:pt x="225551" y="338328"/>
                  </a:moveTo>
                  <a:lnTo>
                    <a:pt x="286512" y="338328"/>
                  </a:lnTo>
                </a:path>
                <a:path w="3352800" h="594360">
                  <a:moveTo>
                    <a:pt x="329184" y="338328"/>
                  </a:moveTo>
                  <a:lnTo>
                    <a:pt x="335279" y="338328"/>
                  </a:lnTo>
                </a:path>
                <a:path w="3352800" h="594360">
                  <a:moveTo>
                    <a:pt x="384048" y="338328"/>
                  </a:moveTo>
                  <a:lnTo>
                    <a:pt x="432815" y="338328"/>
                  </a:lnTo>
                </a:path>
                <a:path w="3352800" h="594360">
                  <a:moveTo>
                    <a:pt x="499872" y="338328"/>
                  </a:moveTo>
                  <a:lnTo>
                    <a:pt x="524255" y="338328"/>
                  </a:lnTo>
                </a:path>
                <a:path w="3352800" h="594360">
                  <a:moveTo>
                    <a:pt x="591312" y="338328"/>
                  </a:moveTo>
                  <a:lnTo>
                    <a:pt x="615695" y="338328"/>
                  </a:lnTo>
                </a:path>
                <a:path w="3352800" h="594360">
                  <a:moveTo>
                    <a:pt x="664463" y="338328"/>
                  </a:moveTo>
                  <a:lnTo>
                    <a:pt x="670559" y="338328"/>
                  </a:lnTo>
                </a:path>
                <a:path w="3352800" h="594360">
                  <a:moveTo>
                    <a:pt x="719328" y="338328"/>
                  </a:moveTo>
                  <a:lnTo>
                    <a:pt x="768095" y="338328"/>
                  </a:lnTo>
                </a:path>
                <a:path w="3352800" h="594360">
                  <a:moveTo>
                    <a:pt x="804672" y="338328"/>
                  </a:moveTo>
                  <a:lnTo>
                    <a:pt x="865632" y="338328"/>
                  </a:lnTo>
                </a:path>
                <a:path w="3352800" h="594360">
                  <a:moveTo>
                    <a:pt x="926592" y="338328"/>
                  </a:moveTo>
                  <a:lnTo>
                    <a:pt x="950975" y="338328"/>
                  </a:lnTo>
                </a:path>
                <a:path w="3352800" h="594360">
                  <a:moveTo>
                    <a:pt x="999744" y="338328"/>
                  </a:moveTo>
                  <a:lnTo>
                    <a:pt x="1005839" y="338328"/>
                  </a:lnTo>
                </a:path>
                <a:path w="3352800" h="594360">
                  <a:moveTo>
                    <a:pt x="1054608" y="338328"/>
                  </a:moveTo>
                  <a:lnTo>
                    <a:pt x="1103375" y="338328"/>
                  </a:lnTo>
                </a:path>
                <a:path w="3352800" h="594360">
                  <a:moveTo>
                    <a:pt x="1139948" y="338328"/>
                  </a:moveTo>
                  <a:lnTo>
                    <a:pt x="1200908" y="338328"/>
                  </a:lnTo>
                </a:path>
                <a:path w="3352800" h="594360">
                  <a:moveTo>
                    <a:pt x="1231388" y="338328"/>
                  </a:moveTo>
                  <a:lnTo>
                    <a:pt x="1292348" y="338328"/>
                  </a:lnTo>
                </a:path>
                <a:path w="3352800" h="594360">
                  <a:moveTo>
                    <a:pt x="1335020" y="338328"/>
                  </a:moveTo>
                  <a:lnTo>
                    <a:pt x="1341116" y="338328"/>
                  </a:lnTo>
                </a:path>
                <a:path w="3352800" h="594360">
                  <a:moveTo>
                    <a:pt x="1389884" y="338328"/>
                  </a:moveTo>
                  <a:lnTo>
                    <a:pt x="1438652" y="338328"/>
                  </a:lnTo>
                </a:path>
                <a:path w="3352800" h="594360">
                  <a:moveTo>
                    <a:pt x="1475228" y="338328"/>
                  </a:moveTo>
                  <a:lnTo>
                    <a:pt x="1536188" y="338328"/>
                  </a:lnTo>
                </a:path>
                <a:path w="3352800" h="594360">
                  <a:moveTo>
                    <a:pt x="1566668" y="338328"/>
                  </a:moveTo>
                  <a:lnTo>
                    <a:pt x="1627628" y="338328"/>
                  </a:lnTo>
                </a:path>
                <a:path w="3352800" h="594360">
                  <a:moveTo>
                    <a:pt x="1670300" y="338328"/>
                  </a:moveTo>
                  <a:lnTo>
                    <a:pt x="1676396" y="338328"/>
                  </a:lnTo>
                </a:path>
                <a:path w="3352800" h="594360">
                  <a:moveTo>
                    <a:pt x="1725164" y="338328"/>
                  </a:moveTo>
                  <a:lnTo>
                    <a:pt x="1773932" y="338328"/>
                  </a:lnTo>
                </a:path>
                <a:path w="3352800" h="594360">
                  <a:moveTo>
                    <a:pt x="1810508" y="338328"/>
                  </a:moveTo>
                  <a:lnTo>
                    <a:pt x="1871468" y="338328"/>
                  </a:lnTo>
                </a:path>
                <a:path w="3352800" h="594360">
                  <a:moveTo>
                    <a:pt x="1901948" y="338328"/>
                  </a:moveTo>
                  <a:lnTo>
                    <a:pt x="1962908" y="338328"/>
                  </a:lnTo>
                </a:path>
                <a:path w="3352800" h="594360">
                  <a:moveTo>
                    <a:pt x="2005580" y="338328"/>
                  </a:moveTo>
                  <a:lnTo>
                    <a:pt x="2011676" y="338328"/>
                  </a:lnTo>
                </a:path>
                <a:path w="3352800" h="594360">
                  <a:moveTo>
                    <a:pt x="2054348" y="338328"/>
                  </a:moveTo>
                  <a:lnTo>
                    <a:pt x="2109212" y="338328"/>
                  </a:lnTo>
                </a:path>
                <a:path w="3352800" h="594360">
                  <a:moveTo>
                    <a:pt x="2145788" y="338328"/>
                  </a:moveTo>
                  <a:lnTo>
                    <a:pt x="2206748" y="338328"/>
                  </a:lnTo>
                </a:path>
                <a:path w="3352800" h="594360">
                  <a:moveTo>
                    <a:pt x="2237228" y="338328"/>
                  </a:moveTo>
                  <a:lnTo>
                    <a:pt x="2298188" y="338328"/>
                  </a:lnTo>
                </a:path>
                <a:path w="3352800" h="594360">
                  <a:moveTo>
                    <a:pt x="2340860" y="338328"/>
                  </a:moveTo>
                  <a:lnTo>
                    <a:pt x="2346956" y="338328"/>
                  </a:lnTo>
                </a:path>
                <a:path w="3352800" h="594360">
                  <a:moveTo>
                    <a:pt x="2389628" y="338328"/>
                  </a:moveTo>
                  <a:lnTo>
                    <a:pt x="2444492" y="338328"/>
                  </a:lnTo>
                </a:path>
                <a:path w="3352800" h="594360">
                  <a:moveTo>
                    <a:pt x="2481068" y="338328"/>
                  </a:moveTo>
                  <a:lnTo>
                    <a:pt x="2542028" y="338328"/>
                  </a:lnTo>
                </a:path>
                <a:path w="3352800" h="594360">
                  <a:moveTo>
                    <a:pt x="2602988" y="338328"/>
                  </a:moveTo>
                  <a:lnTo>
                    <a:pt x="2627372" y="338328"/>
                  </a:lnTo>
                </a:path>
                <a:path w="3352800" h="594360">
                  <a:moveTo>
                    <a:pt x="2676140" y="338328"/>
                  </a:moveTo>
                  <a:lnTo>
                    <a:pt x="2682236" y="338328"/>
                  </a:lnTo>
                </a:path>
                <a:path w="3352800" h="594360">
                  <a:moveTo>
                    <a:pt x="2724908" y="338328"/>
                  </a:moveTo>
                  <a:lnTo>
                    <a:pt x="2779772" y="338328"/>
                  </a:lnTo>
                </a:path>
                <a:path w="3352800" h="594360">
                  <a:moveTo>
                    <a:pt x="2846828" y="338328"/>
                  </a:moveTo>
                  <a:lnTo>
                    <a:pt x="2871212" y="338328"/>
                  </a:lnTo>
                </a:path>
                <a:path w="3352800" h="594360">
                  <a:moveTo>
                    <a:pt x="2938268" y="338328"/>
                  </a:moveTo>
                  <a:lnTo>
                    <a:pt x="2962652" y="338328"/>
                  </a:lnTo>
                </a:path>
                <a:path w="3352800" h="594360">
                  <a:moveTo>
                    <a:pt x="3011420" y="338328"/>
                  </a:moveTo>
                  <a:lnTo>
                    <a:pt x="3017516" y="338328"/>
                  </a:lnTo>
                </a:path>
                <a:path w="3352800" h="594360">
                  <a:moveTo>
                    <a:pt x="3060188" y="338328"/>
                  </a:moveTo>
                  <a:lnTo>
                    <a:pt x="3115052" y="338328"/>
                  </a:lnTo>
                </a:path>
                <a:path w="3352800" h="594360">
                  <a:moveTo>
                    <a:pt x="3151628" y="338328"/>
                  </a:moveTo>
                  <a:lnTo>
                    <a:pt x="3212588" y="338328"/>
                  </a:lnTo>
                </a:path>
                <a:path w="3352800" h="594360">
                  <a:moveTo>
                    <a:pt x="3243068" y="338328"/>
                  </a:moveTo>
                  <a:lnTo>
                    <a:pt x="3304028" y="338328"/>
                  </a:lnTo>
                </a:path>
                <a:path w="3352800" h="594360">
                  <a:moveTo>
                    <a:pt x="3346700" y="338328"/>
                  </a:moveTo>
                  <a:lnTo>
                    <a:pt x="3352796" y="338328"/>
                  </a:lnTo>
                </a:path>
                <a:path w="3352800" h="594360">
                  <a:moveTo>
                    <a:pt x="42672" y="347472"/>
                  </a:moveTo>
                  <a:lnTo>
                    <a:pt x="103632" y="347472"/>
                  </a:lnTo>
                </a:path>
                <a:path w="3352800" h="594360">
                  <a:moveTo>
                    <a:pt x="128016" y="347472"/>
                  </a:moveTo>
                  <a:lnTo>
                    <a:pt x="195072" y="347472"/>
                  </a:lnTo>
                </a:path>
                <a:path w="3352800" h="594360">
                  <a:moveTo>
                    <a:pt x="219456" y="347472"/>
                  </a:moveTo>
                  <a:lnTo>
                    <a:pt x="286512" y="347472"/>
                  </a:lnTo>
                </a:path>
                <a:path w="3352800" h="594360">
                  <a:moveTo>
                    <a:pt x="329184" y="347472"/>
                  </a:moveTo>
                  <a:lnTo>
                    <a:pt x="335279" y="347472"/>
                  </a:lnTo>
                </a:path>
                <a:path w="3352800" h="594360">
                  <a:moveTo>
                    <a:pt x="377951" y="347472"/>
                  </a:moveTo>
                  <a:lnTo>
                    <a:pt x="438912" y="347472"/>
                  </a:lnTo>
                </a:path>
                <a:path w="3352800" h="594360">
                  <a:moveTo>
                    <a:pt x="493775" y="347472"/>
                  </a:moveTo>
                  <a:lnTo>
                    <a:pt x="524256" y="347472"/>
                  </a:lnTo>
                </a:path>
                <a:path w="3352800" h="594360">
                  <a:moveTo>
                    <a:pt x="585216" y="347472"/>
                  </a:moveTo>
                  <a:lnTo>
                    <a:pt x="615696" y="347472"/>
                  </a:lnTo>
                </a:path>
                <a:path w="3352800" h="594360">
                  <a:moveTo>
                    <a:pt x="664463" y="347472"/>
                  </a:moveTo>
                  <a:lnTo>
                    <a:pt x="670559" y="347472"/>
                  </a:lnTo>
                </a:path>
                <a:path w="3352800" h="594360">
                  <a:moveTo>
                    <a:pt x="713232" y="347472"/>
                  </a:moveTo>
                  <a:lnTo>
                    <a:pt x="774192" y="347472"/>
                  </a:lnTo>
                </a:path>
                <a:path w="3352800" h="594360">
                  <a:moveTo>
                    <a:pt x="798576" y="347472"/>
                  </a:moveTo>
                  <a:lnTo>
                    <a:pt x="865632" y="347472"/>
                  </a:lnTo>
                </a:path>
                <a:path w="3352800" h="594360">
                  <a:moveTo>
                    <a:pt x="920495" y="347472"/>
                  </a:moveTo>
                  <a:lnTo>
                    <a:pt x="950976" y="347472"/>
                  </a:lnTo>
                </a:path>
                <a:path w="3352800" h="594360">
                  <a:moveTo>
                    <a:pt x="999744" y="347472"/>
                  </a:moveTo>
                  <a:lnTo>
                    <a:pt x="1005839" y="347472"/>
                  </a:lnTo>
                </a:path>
                <a:path w="3352800" h="594360">
                  <a:moveTo>
                    <a:pt x="1048512" y="347472"/>
                  </a:moveTo>
                  <a:lnTo>
                    <a:pt x="1109472" y="347472"/>
                  </a:lnTo>
                </a:path>
                <a:path w="3352800" h="594360">
                  <a:moveTo>
                    <a:pt x="1133852" y="347472"/>
                  </a:moveTo>
                  <a:lnTo>
                    <a:pt x="1200908" y="347472"/>
                  </a:lnTo>
                </a:path>
                <a:path w="3352800" h="594360">
                  <a:moveTo>
                    <a:pt x="1225292" y="347472"/>
                  </a:moveTo>
                  <a:lnTo>
                    <a:pt x="1292348" y="347472"/>
                  </a:lnTo>
                </a:path>
                <a:path w="3352800" h="594360">
                  <a:moveTo>
                    <a:pt x="1335020" y="347472"/>
                  </a:moveTo>
                  <a:lnTo>
                    <a:pt x="1341116" y="347472"/>
                  </a:lnTo>
                </a:path>
                <a:path w="3352800" h="594360">
                  <a:moveTo>
                    <a:pt x="1383788" y="347472"/>
                  </a:moveTo>
                  <a:lnTo>
                    <a:pt x="1444748" y="347472"/>
                  </a:lnTo>
                </a:path>
                <a:path w="3352800" h="594360">
                  <a:moveTo>
                    <a:pt x="1469132" y="347472"/>
                  </a:moveTo>
                  <a:lnTo>
                    <a:pt x="1536188" y="347472"/>
                  </a:lnTo>
                </a:path>
                <a:path w="3352800" h="594360">
                  <a:moveTo>
                    <a:pt x="1560572" y="347472"/>
                  </a:moveTo>
                  <a:lnTo>
                    <a:pt x="1627628" y="347472"/>
                  </a:lnTo>
                </a:path>
                <a:path w="3352800" h="594360">
                  <a:moveTo>
                    <a:pt x="1670300" y="347472"/>
                  </a:moveTo>
                  <a:lnTo>
                    <a:pt x="1676396" y="347472"/>
                  </a:lnTo>
                </a:path>
                <a:path w="3352800" h="594360">
                  <a:moveTo>
                    <a:pt x="1719068" y="347472"/>
                  </a:moveTo>
                  <a:lnTo>
                    <a:pt x="1780028" y="347472"/>
                  </a:lnTo>
                </a:path>
                <a:path w="3352800" h="594360">
                  <a:moveTo>
                    <a:pt x="1804412" y="347472"/>
                  </a:moveTo>
                  <a:lnTo>
                    <a:pt x="1871468" y="347472"/>
                  </a:lnTo>
                </a:path>
                <a:path w="3352800" h="594360">
                  <a:moveTo>
                    <a:pt x="1895852" y="347472"/>
                  </a:moveTo>
                  <a:lnTo>
                    <a:pt x="1962908" y="347472"/>
                  </a:lnTo>
                </a:path>
                <a:path w="3352800" h="594360">
                  <a:moveTo>
                    <a:pt x="2005580" y="347472"/>
                  </a:moveTo>
                  <a:lnTo>
                    <a:pt x="2011676" y="347472"/>
                  </a:lnTo>
                </a:path>
                <a:path w="3352800" h="594360">
                  <a:moveTo>
                    <a:pt x="2054348" y="347472"/>
                  </a:moveTo>
                  <a:lnTo>
                    <a:pt x="2115308" y="347472"/>
                  </a:lnTo>
                </a:path>
                <a:path w="3352800" h="594360">
                  <a:moveTo>
                    <a:pt x="2139692" y="347472"/>
                  </a:moveTo>
                  <a:lnTo>
                    <a:pt x="2206748" y="347472"/>
                  </a:lnTo>
                </a:path>
                <a:path w="3352800" h="594360">
                  <a:moveTo>
                    <a:pt x="2231132" y="347472"/>
                  </a:moveTo>
                  <a:lnTo>
                    <a:pt x="2298188" y="347472"/>
                  </a:lnTo>
                </a:path>
                <a:path w="3352800" h="594360">
                  <a:moveTo>
                    <a:pt x="2340860" y="347472"/>
                  </a:moveTo>
                  <a:lnTo>
                    <a:pt x="2346956" y="347472"/>
                  </a:lnTo>
                </a:path>
                <a:path w="3352800" h="594360">
                  <a:moveTo>
                    <a:pt x="2383532" y="347472"/>
                  </a:moveTo>
                  <a:lnTo>
                    <a:pt x="2450588" y="347472"/>
                  </a:lnTo>
                </a:path>
                <a:path w="3352800" h="594360">
                  <a:moveTo>
                    <a:pt x="2474972" y="347472"/>
                  </a:moveTo>
                  <a:lnTo>
                    <a:pt x="2542028" y="347472"/>
                  </a:lnTo>
                </a:path>
                <a:path w="3352800" h="594360">
                  <a:moveTo>
                    <a:pt x="2596892" y="347472"/>
                  </a:moveTo>
                  <a:lnTo>
                    <a:pt x="2627372" y="347472"/>
                  </a:lnTo>
                </a:path>
                <a:path w="3352800" h="594360">
                  <a:moveTo>
                    <a:pt x="2676140" y="347472"/>
                  </a:moveTo>
                  <a:lnTo>
                    <a:pt x="2682236" y="347472"/>
                  </a:lnTo>
                </a:path>
                <a:path w="3352800" h="594360">
                  <a:moveTo>
                    <a:pt x="2718812" y="347472"/>
                  </a:moveTo>
                  <a:lnTo>
                    <a:pt x="2785868" y="347472"/>
                  </a:lnTo>
                </a:path>
                <a:path w="3352800" h="594360">
                  <a:moveTo>
                    <a:pt x="2840732" y="347472"/>
                  </a:moveTo>
                  <a:lnTo>
                    <a:pt x="2871212" y="347472"/>
                  </a:lnTo>
                </a:path>
                <a:path w="3352800" h="594360">
                  <a:moveTo>
                    <a:pt x="2932172" y="347472"/>
                  </a:moveTo>
                  <a:lnTo>
                    <a:pt x="2962652" y="347472"/>
                  </a:lnTo>
                </a:path>
                <a:path w="3352800" h="594360">
                  <a:moveTo>
                    <a:pt x="3011420" y="347472"/>
                  </a:moveTo>
                  <a:lnTo>
                    <a:pt x="3017516" y="347472"/>
                  </a:lnTo>
                </a:path>
                <a:path w="3352800" h="594360">
                  <a:moveTo>
                    <a:pt x="3054092" y="347472"/>
                  </a:moveTo>
                  <a:lnTo>
                    <a:pt x="3121148" y="347472"/>
                  </a:lnTo>
                </a:path>
                <a:path w="3352800" h="594360">
                  <a:moveTo>
                    <a:pt x="3145532" y="347472"/>
                  </a:moveTo>
                  <a:lnTo>
                    <a:pt x="3212588" y="347472"/>
                  </a:lnTo>
                </a:path>
                <a:path w="3352800" h="594360">
                  <a:moveTo>
                    <a:pt x="3236972" y="347472"/>
                  </a:moveTo>
                  <a:lnTo>
                    <a:pt x="3304028" y="347472"/>
                  </a:lnTo>
                </a:path>
                <a:path w="3352800" h="594360">
                  <a:moveTo>
                    <a:pt x="3346700" y="347472"/>
                  </a:moveTo>
                  <a:lnTo>
                    <a:pt x="3352796" y="347472"/>
                  </a:lnTo>
                </a:path>
                <a:path w="3352800" h="594360">
                  <a:moveTo>
                    <a:pt x="42672" y="356616"/>
                  </a:moveTo>
                  <a:lnTo>
                    <a:pt x="67055" y="356616"/>
                  </a:lnTo>
                </a:path>
                <a:path w="3352800" h="594360">
                  <a:moveTo>
                    <a:pt x="85343" y="356616"/>
                  </a:moveTo>
                  <a:lnTo>
                    <a:pt x="109727" y="356616"/>
                  </a:lnTo>
                </a:path>
                <a:path w="3352800" h="594360">
                  <a:moveTo>
                    <a:pt x="128016" y="356616"/>
                  </a:moveTo>
                  <a:lnTo>
                    <a:pt x="152399" y="356616"/>
                  </a:lnTo>
                </a:path>
                <a:path w="3352800" h="594360">
                  <a:moveTo>
                    <a:pt x="219456" y="356616"/>
                  </a:moveTo>
                  <a:lnTo>
                    <a:pt x="243839" y="356616"/>
                  </a:lnTo>
                </a:path>
                <a:path w="3352800" h="594360">
                  <a:moveTo>
                    <a:pt x="329184" y="356616"/>
                  </a:moveTo>
                  <a:lnTo>
                    <a:pt x="335279" y="356616"/>
                  </a:lnTo>
                </a:path>
                <a:path w="3352800" h="594360">
                  <a:moveTo>
                    <a:pt x="377951" y="356616"/>
                  </a:moveTo>
                  <a:lnTo>
                    <a:pt x="402335" y="356616"/>
                  </a:lnTo>
                </a:path>
                <a:path w="3352800" h="594360">
                  <a:moveTo>
                    <a:pt x="420624" y="356616"/>
                  </a:moveTo>
                  <a:lnTo>
                    <a:pt x="445007" y="356616"/>
                  </a:lnTo>
                </a:path>
                <a:path w="3352800" h="594360">
                  <a:moveTo>
                    <a:pt x="487680" y="356616"/>
                  </a:moveTo>
                  <a:lnTo>
                    <a:pt x="524256" y="356616"/>
                  </a:lnTo>
                </a:path>
                <a:path w="3352800" h="594360">
                  <a:moveTo>
                    <a:pt x="579119" y="356616"/>
                  </a:moveTo>
                  <a:lnTo>
                    <a:pt x="615696" y="356616"/>
                  </a:lnTo>
                </a:path>
                <a:path w="3352800" h="594360">
                  <a:moveTo>
                    <a:pt x="664463" y="356616"/>
                  </a:moveTo>
                  <a:lnTo>
                    <a:pt x="670559" y="356616"/>
                  </a:lnTo>
                </a:path>
                <a:path w="3352800" h="594360">
                  <a:moveTo>
                    <a:pt x="713232" y="356616"/>
                  </a:moveTo>
                  <a:lnTo>
                    <a:pt x="737615" y="356616"/>
                  </a:lnTo>
                </a:path>
                <a:path w="3352800" h="594360">
                  <a:moveTo>
                    <a:pt x="749807" y="356616"/>
                  </a:moveTo>
                  <a:lnTo>
                    <a:pt x="780288" y="356616"/>
                  </a:lnTo>
                </a:path>
                <a:path w="3352800" h="594360">
                  <a:moveTo>
                    <a:pt x="798576" y="356616"/>
                  </a:moveTo>
                  <a:lnTo>
                    <a:pt x="822959" y="356616"/>
                  </a:lnTo>
                </a:path>
                <a:path w="3352800" h="594360">
                  <a:moveTo>
                    <a:pt x="914400" y="356616"/>
                  </a:moveTo>
                  <a:lnTo>
                    <a:pt x="950976" y="356616"/>
                  </a:lnTo>
                </a:path>
                <a:path w="3352800" h="594360">
                  <a:moveTo>
                    <a:pt x="999744" y="356616"/>
                  </a:moveTo>
                  <a:lnTo>
                    <a:pt x="1005839" y="356616"/>
                  </a:lnTo>
                </a:path>
                <a:path w="3352800" h="594360">
                  <a:moveTo>
                    <a:pt x="1048512" y="356616"/>
                  </a:moveTo>
                  <a:lnTo>
                    <a:pt x="1072895" y="356616"/>
                  </a:lnTo>
                </a:path>
                <a:path w="3352800" h="594360">
                  <a:moveTo>
                    <a:pt x="1085084" y="356616"/>
                  </a:moveTo>
                  <a:lnTo>
                    <a:pt x="1115564" y="356616"/>
                  </a:lnTo>
                </a:path>
                <a:path w="3352800" h="594360">
                  <a:moveTo>
                    <a:pt x="1133852" y="356616"/>
                  </a:moveTo>
                  <a:lnTo>
                    <a:pt x="1158236" y="356616"/>
                  </a:lnTo>
                </a:path>
                <a:path w="3352800" h="594360">
                  <a:moveTo>
                    <a:pt x="1225292" y="356616"/>
                  </a:moveTo>
                  <a:lnTo>
                    <a:pt x="1249676" y="356616"/>
                  </a:lnTo>
                </a:path>
                <a:path w="3352800" h="594360">
                  <a:moveTo>
                    <a:pt x="1335020" y="356616"/>
                  </a:moveTo>
                  <a:lnTo>
                    <a:pt x="1341116" y="356616"/>
                  </a:lnTo>
                </a:path>
                <a:path w="3352800" h="594360">
                  <a:moveTo>
                    <a:pt x="1383788" y="356616"/>
                  </a:moveTo>
                  <a:lnTo>
                    <a:pt x="1402076" y="356616"/>
                  </a:lnTo>
                </a:path>
                <a:path w="3352800" h="594360">
                  <a:moveTo>
                    <a:pt x="1420364" y="356616"/>
                  </a:moveTo>
                  <a:lnTo>
                    <a:pt x="1450844" y="356616"/>
                  </a:lnTo>
                </a:path>
                <a:path w="3352800" h="594360">
                  <a:moveTo>
                    <a:pt x="1469132" y="356616"/>
                  </a:moveTo>
                  <a:lnTo>
                    <a:pt x="1493516" y="356616"/>
                  </a:lnTo>
                </a:path>
                <a:path w="3352800" h="594360">
                  <a:moveTo>
                    <a:pt x="1560572" y="356616"/>
                  </a:moveTo>
                  <a:lnTo>
                    <a:pt x="1584956" y="356616"/>
                  </a:lnTo>
                </a:path>
                <a:path w="3352800" h="594360">
                  <a:moveTo>
                    <a:pt x="1670300" y="356616"/>
                  </a:moveTo>
                  <a:lnTo>
                    <a:pt x="1676396" y="356616"/>
                  </a:lnTo>
                </a:path>
                <a:path w="3352800" h="594360">
                  <a:moveTo>
                    <a:pt x="1719068" y="356616"/>
                  </a:moveTo>
                  <a:lnTo>
                    <a:pt x="1737356" y="356616"/>
                  </a:lnTo>
                </a:path>
                <a:path w="3352800" h="594360">
                  <a:moveTo>
                    <a:pt x="1755644" y="356616"/>
                  </a:moveTo>
                  <a:lnTo>
                    <a:pt x="1786124" y="356616"/>
                  </a:lnTo>
                </a:path>
                <a:path w="3352800" h="594360">
                  <a:moveTo>
                    <a:pt x="1804412" y="356616"/>
                  </a:moveTo>
                  <a:lnTo>
                    <a:pt x="1828796" y="356616"/>
                  </a:lnTo>
                </a:path>
                <a:path w="3352800" h="594360">
                  <a:moveTo>
                    <a:pt x="1895852" y="356616"/>
                  </a:moveTo>
                  <a:lnTo>
                    <a:pt x="1920236" y="356616"/>
                  </a:lnTo>
                </a:path>
                <a:path w="3352800" h="594360">
                  <a:moveTo>
                    <a:pt x="2005580" y="356616"/>
                  </a:moveTo>
                  <a:lnTo>
                    <a:pt x="2011676" y="356616"/>
                  </a:lnTo>
                </a:path>
                <a:path w="3352800" h="594360">
                  <a:moveTo>
                    <a:pt x="2054348" y="356616"/>
                  </a:moveTo>
                  <a:lnTo>
                    <a:pt x="2072636" y="356616"/>
                  </a:lnTo>
                </a:path>
                <a:path w="3352800" h="594360">
                  <a:moveTo>
                    <a:pt x="2090924" y="356616"/>
                  </a:moveTo>
                  <a:lnTo>
                    <a:pt x="2121404" y="356616"/>
                  </a:lnTo>
                </a:path>
                <a:path w="3352800" h="594360">
                  <a:moveTo>
                    <a:pt x="2139692" y="356616"/>
                  </a:moveTo>
                  <a:lnTo>
                    <a:pt x="2164076" y="356616"/>
                  </a:lnTo>
                </a:path>
                <a:path w="3352800" h="594360">
                  <a:moveTo>
                    <a:pt x="2231132" y="356616"/>
                  </a:moveTo>
                  <a:lnTo>
                    <a:pt x="2255516" y="356616"/>
                  </a:lnTo>
                </a:path>
                <a:path w="3352800" h="594360">
                  <a:moveTo>
                    <a:pt x="2340860" y="356616"/>
                  </a:moveTo>
                  <a:lnTo>
                    <a:pt x="2346956" y="356616"/>
                  </a:lnTo>
                </a:path>
                <a:path w="3352800" h="594360">
                  <a:moveTo>
                    <a:pt x="2383532" y="356616"/>
                  </a:moveTo>
                  <a:lnTo>
                    <a:pt x="2407916" y="356616"/>
                  </a:lnTo>
                </a:path>
                <a:path w="3352800" h="594360">
                  <a:moveTo>
                    <a:pt x="2426204" y="356616"/>
                  </a:moveTo>
                  <a:lnTo>
                    <a:pt x="2456684" y="356616"/>
                  </a:lnTo>
                </a:path>
                <a:path w="3352800" h="594360">
                  <a:moveTo>
                    <a:pt x="2474972" y="356616"/>
                  </a:moveTo>
                  <a:lnTo>
                    <a:pt x="2499356" y="356616"/>
                  </a:lnTo>
                </a:path>
                <a:path w="3352800" h="594360">
                  <a:moveTo>
                    <a:pt x="2590796" y="356616"/>
                  </a:moveTo>
                  <a:lnTo>
                    <a:pt x="2627372" y="356616"/>
                  </a:lnTo>
                </a:path>
                <a:path w="3352800" h="594360">
                  <a:moveTo>
                    <a:pt x="2676140" y="356616"/>
                  </a:moveTo>
                  <a:lnTo>
                    <a:pt x="2682236" y="356616"/>
                  </a:lnTo>
                </a:path>
                <a:path w="3352800" h="594360">
                  <a:moveTo>
                    <a:pt x="2718812" y="356616"/>
                  </a:moveTo>
                  <a:lnTo>
                    <a:pt x="2743196" y="356616"/>
                  </a:lnTo>
                </a:path>
                <a:path w="3352800" h="594360">
                  <a:moveTo>
                    <a:pt x="2761484" y="356616"/>
                  </a:moveTo>
                  <a:lnTo>
                    <a:pt x="2791964" y="356616"/>
                  </a:lnTo>
                </a:path>
                <a:path w="3352800" h="594360">
                  <a:moveTo>
                    <a:pt x="2834636" y="356616"/>
                  </a:moveTo>
                  <a:lnTo>
                    <a:pt x="2871212" y="356616"/>
                  </a:lnTo>
                </a:path>
                <a:path w="3352800" h="594360">
                  <a:moveTo>
                    <a:pt x="2926076" y="356616"/>
                  </a:moveTo>
                  <a:lnTo>
                    <a:pt x="2962652" y="356616"/>
                  </a:lnTo>
                </a:path>
                <a:path w="3352800" h="594360">
                  <a:moveTo>
                    <a:pt x="3011420" y="356616"/>
                  </a:moveTo>
                  <a:lnTo>
                    <a:pt x="3017516" y="356616"/>
                  </a:lnTo>
                </a:path>
                <a:path w="3352800" h="594360">
                  <a:moveTo>
                    <a:pt x="3054092" y="356616"/>
                  </a:moveTo>
                  <a:lnTo>
                    <a:pt x="3078476" y="356616"/>
                  </a:lnTo>
                </a:path>
                <a:path w="3352800" h="594360">
                  <a:moveTo>
                    <a:pt x="3096764" y="356616"/>
                  </a:moveTo>
                  <a:lnTo>
                    <a:pt x="3127244" y="356616"/>
                  </a:lnTo>
                </a:path>
                <a:path w="3352800" h="594360">
                  <a:moveTo>
                    <a:pt x="3145532" y="356616"/>
                  </a:moveTo>
                  <a:lnTo>
                    <a:pt x="3169916" y="356616"/>
                  </a:lnTo>
                </a:path>
                <a:path w="3352800" h="594360">
                  <a:moveTo>
                    <a:pt x="3236972" y="356616"/>
                  </a:moveTo>
                  <a:lnTo>
                    <a:pt x="3261356" y="356616"/>
                  </a:lnTo>
                </a:path>
                <a:path w="3352800" h="594360">
                  <a:moveTo>
                    <a:pt x="36575" y="365760"/>
                  </a:moveTo>
                  <a:lnTo>
                    <a:pt x="60959" y="365760"/>
                  </a:lnTo>
                </a:path>
                <a:path w="3352800" h="594360">
                  <a:moveTo>
                    <a:pt x="91440" y="365760"/>
                  </a:moveTo>
                  <a:lnTo>
                    <a:pt x="109728" y="365760"/>
                  </a:lnTo>
                </a:path>
                <a:path w="3352800" h="594360">
                  <a:moveTo>
                    <a:pt x="128016" y="365760"/>
                  </a:moveTo>
                  <a:lnTo>
                    <a:pt x="146304" y="365760"/>
                  </a:lnTo>
                </a:path>
                <a:path w="3352800" h="594360">
                  <a:moveTo>
                    <a:pt x="219456" y="365760"/>
                  </a:moveTo>
                  <a:lnTo>
                    <a:pt x="237744" y="365760"/>
                  </a:lnTo>
                </a:path>
                <a:path w="3352800" h="594360">
                  <a:moveTo>
                    <a:pt x="329184" y="365760"/>
                  </a:moveTo>
                  <a:lnTo>
                    <a:pt x="335279" y="365760"/>
                  </a:lnTo>
                </a:path>
                <a:path w="3352800" h="594360">
                  <a:moveTo>
                    <a:pt x="371856" y="365760"/>
                  </a:moveTo>
                  <a:lnTo>
                    <a:pt x="396239" y="365760"/>
                  </a:lnTo>
                </a:path>
                <a:path w="3352800" h="594360">
                  <a:moveTo>
                    <a:pt x="426719" y="365760"/>
                  </a:moveTo>
                  <a:lnTo>
                    <a:pt x="445008" y="365760"/>
                  </a:lnTo>
                </a:path>
                <a:path w="3352800" h="594360">
                  <a:moveTo>
                    <a:pt x="487680" y="365760"/>
                  </a:moveTo>
                  <a:lnTo>
                    <a:pt x="524256" y="365760"/>
                  </a:lnTo>
                </a:path>
                <a:path w="3352800" h="594360">
                  <a:moveTo>
                    <a:pt x="579119" y="365760"/>
                  </a:moveTo>
                  <a:lnTo>
                    <a:pt x="615696" y="365760"/>
                  </a:lnTo>
                </a:path>
                <a:path w="3352800" h="594360">
                  <a:moveTo>
                    <a:pt x="664463" y="365760"/>
                  </a:moveTo>
                  <a:lnTo>
                    <a:pt x="670559" y="365760"/>
                  </a:lnTo>
                </a:path>
                <a:path w="3352800" h="594360">
                  <a:moveTo>
                    <a:pt x="707136" y="365760"/>
                  </a:moveTo>
                  <a:lnTo>
                    <a:pt x="731519" y="365760"/>
                  </a:lnTo>
                </a:path>
                <a:path w="3352800" h="594360">
                  <a:moveTo>
                    <a:pt x="755904" y="365760"/>
                  </a:moveTo>
                  <a:lnTo>
                    <a:pt x="780287" y="365760"/>
                  </a:lnTo>
                </a:path>
                <a:path w="3352800" h="594360">
                  <a:moveTo>
                    <a:pt x="798576" y="365760"/>
                  </a:moveTo>
                  <a:lnTo>
                    <a:pt x="816864" y="365760"/>
                  </a:lnTo>
                </a:path>
                <a:path w="3352800" h="594360">
                  <a:moveTo>
                    <a:pt x="914400" y="365760"/>
                  </a:moveTo>
                  <a:lnTo>
                    <a:pt x="950976" y="365760"/>
                  </a:lnTo>
                </a:path>
                <a:path w="3352800" h="594360">
                  <a:moveTo>
                    <a:pt x="999744" y="365760"/>
                  </a:moveTo>
                  <a:lnTo>
                    <a:pt x="1005839" y="365760"/>
                  </a:lnTo>
                </a:path>
                <a:path w="3352800" h="594360">
                  <a:moveTo>
                    <a:pt x="1042416" y="365760"/>
                  </a:moveTo>
                  <a:lnTo>
                    <a:pt x="1066799" y="365760"/>
                  </a:lnTo>
                </a:path>
                <a:path w="3352800" h="594360">
                  <a:moveTo>
                    <a:pt x="1091180" y="365760"/>
                  </a:moveTo>
                  <a:lnTo>
                    <a:pt x="1115564" y="365760"/>
                  </a:lnTo>
                </a:path>
                <a:path w="3352800" h="594360">
                  <a:moveTo>
                    <a:pt x="1133852" y="365760"/>
                  </a:moveTo>
                  <a:lnTo>
                    <a:pt x="1152140" y="365760"/>
                  </a:lnTo>
                </a:path>
                <a:path w="3352800" h="594360">
                  <a:moveTo>
                    <a:pt x="1225292" y="365760"/>
                  </a:moveTo>
                  <a:lnTo>
                    <a:pt x="1243580" y="365760"/>
                  </a:lnTo>
                </a:path>
                <a:path w="3352800" h="594360">
                  <a:moveTo>
                    <a:pt x="1335020" y="365760"/>
                  </a:moveTo>
                  <a:lnTo>
                    <a:pt x="1341116" y="365760"/>
                  </a:lnTo>
                </a:path>
                <a:path w="3352800" h="594360">
                  <a:moveTo>
                    <a:pt x="1377692" y="365760"/>
                  </a:moveTo>
                  <a:lnTo>
                    <a:pt x="1402076" y="365760"/>
                  </a:lnTo>
                </a:path>
                <a:path w="3352800" h="594360">
                  <a:moveTo>
                    <a:pt x="1426460" y="365760"/>
                  </a:moveTo>
                  <a:lnTo>
                    <a:pt x="1450844" y="365760"/>
                  </a:lnTo>
                </a:path>
                <a:path w="3352800" h="594360">
                  <a:moveTo>
                    <a:pt x="1469132" y="365760"/>
                  </a:moveTo>
                  <a:lnTo>
                    <a:pt x="1487420" y="365760"/>
                  </a:lnTo>
                </a:path>
                <a:path w="3352800" h="594360">
                  <a:moveTo>
                    <a:pt x="1560572" y="365760"/>
                  </a:moveTo>
                  <a:lnTo>
                    <a:pt x="1578860" y="365760"/>
                  </a:lnTo>
                </a:path>
                <a:path w="3352800" h="594360">
                  <a:moveTo>
                    <a:pt x="1670300" y="365760"/>
                  </a:moveTo>
                  <a:lnTo>
                    <a:pt x="1676396" y="365760"/>
                  </a:lnTo>
                </a:path>
                <a:path w="3352800" h="594360">
                  <a:moveTo>
                    <a:pt x="1712972" y="365760"/>
                  </a:moveTo>
                  <a:lnTo>
                    <a:pt x="1731260" y="365760"/>
                  </a:lnTo>
                </a:path>
                <a:path w="3352800" h="594360">
                  <a:moveTo>
                    <a:pt x="1761740" y="365760"/>
                  </a:moveTo>
                  <a:lnTo>
                    <a:pt x="1786124" y="365760"/>
                  </a:lnTo>
                </a:path>
                <a:path w="3352800" h="594360">
                  <a:moveTo>
                    <a:pt x="1804412" y="365760"/>
                  </a:moveTo>
                  <a:lnTo>
                    <a:pt x="1822700" y="365760"/>
                  </a:lnTo>
                </a:path>
                <a:path w="3352800" h="594360">
                  <a:moveTo>
                    <a:pt x="1895852" y="365760"/>
                  </a:moveTo>
                  <a:lnTo>
                    <a:pt x="1914140" y="365760"/>
                  </a:lnTo>
                </a:path>
                <a:path w="3352800" h="594360">
                  <a:moveTo>
                    <a:pt x="2005580" y="365760"/>
                  </a:moveTo>
                  <a:lnTo>
                    <a:pt x="2011676" y="365760"/>
                  </a:lnTo>
                </a:path>
                <a:path w="3352800" h="594360">
                  <a:moveTo>
                    <a:pt x="2048252" y="365760"/>
                  </a:moveTo>
                  <a:lnTo>
                    <a:pt x="2066540" y="365760"/>
                  </a:lnTo>
                </a:path>
                <a:path w="3352800" h="594360">
                  <a:moveTo>
                    <a:pt x="2097020" y="365760"/>
                  </a:moveTo>
                  <a:lnTo>
                    <a:pt x="2121404" y="365760"/>
                  </a:lnTo>
                </a:path>
                <a:path w="3352800" h="594360">
                  <a:moveTo>
                    <a:pt x="2139692" y="365760"/>
                  </a:moveTo>
                  <a:lnTo>
                    <a:pt x="2157980" y="365760"/>
                  </a:lnTo>
                </a:path>
                <a:path w="3352800" h="594360">
                  <a:moveTo>
                    <a:pt x="2231132" y="365760"/>
                  </a:moveTo>
                  <a:lnTo>
                    <a:pt x="2249420" y="365760"/>
                  </a:lnTo>
                </a:path>
                <a:path w="3352800" h="594360">
                  <a:moveTo>
                    <a:pt x="2340860" y="365760"/>
                  </a:moveTo>
                  <a:lnTo>
                    <a:pt x="2346956" y="365760"/>
                  </a:lnTo>
                </a:path>
                <a:path w="3352800" h="594360">
                  <a:moveTo>
                    <a:pt x="2383532" y="365760"/>
                  </a:moveTo>
                  <a:lnTo>
                    <a:pt x="2401820" y="365760"/>
                  </a:lnTo>
                </a:path>
                <a:path w="3352800" h="594360">
                  <a:moveTo>
                    <a:pt x="2432300" y="365760"/>
                  </a:moveTo>
                  <a:lnTo>
                    <a:pt x="2456684" y="365760"/>
                  </a:lnTo>
                </a:path>
                <a:path w="3352800" h="594360">
                  <a:moveTo>
                    <a:pt x="2474972" y="365760"/>
                  </a:moveTo>
                  <a:lnTo>
                    <a:pt x="2493260" y="365760"/>
                  </a:lnTo>
                </a:path>
                <a:path w="3352800" h="594360">
                  <a:moveTo>
                    <a:pt x="2590796" y="365760"/>
                  </a:moveTo>
                  <a:lnTo>
                    <a:pt x="2627372" y="365760"/>
                  </a:lnTo>
                </a:path>
                <a:path w="3352800" h="594360">
                  <a:moveTo>
                    <a:pt x="2676140" y="365760"/>
                  </a:moveTo>
                  <a:lnTo>
                    <a:pt x="2682236" y="365760"/>
                  </a:lnTo>
                </a:path>
                <a:path w="3352800" h="594360">
                  <a:moveTo>
                    <a:pt x="2712716" y="365760"/>
                  </a:moveTo>
                  <a:lnTo>
                    <a:pt x="2737100" y="365760"/>
                  </a:lnTo>
                </a:path>
                <a:path w="3352800" h="594360">
                  <a:moveTo>
                    <a:pt x="2767580" y="365760"/>
                  </a:moveTo>
                  <a:lnTo>
                    <a:pt x="2791964" y="365760"/>
                  </a:lnTo>
                </a:path>
                <a:path w="3352800" h="594360">
                  <a:moveTo>
                    <a:pt x="2834636" y="365760"/>
                  </a:moveTo>
                  <a:lnTo>
                    <a:pt x="2871212" y="365760"/>
                  </a:lnTo>
                </a:path>
                <a:path w="3352800" h="594360">
                  <a:moveTo>
                    <a:pt x="2926076" y="365760"/>
                  </a:moveTo>
                  <a:lnTo>
                    <a:pt x="2962652" y="365760"/>
                  </a:lnTo>
                </a:path>
                <a:path w="3352800" h="594360">
                  <a:moveTo>
                    <a:pt x="3011420" y="365760"/>
                  </a:moveTo>
                  <a:lnTo>
                    <a:pt x="3017516" y="365760"/>
                  </a:lnTo>
                </a:path>
                <a:path w="3352800" h="594360">
                  <a:moveTo>
                    <a:pt x="3047996" y="365760"/>
                  </a:moveTo>
                  <a:lnTo>
                    <a:pt x="3072380" y="365760"/>
                  </a:lnTo>
                </a:path>
                <a:path w="3352800" h="594360">
                  <a:moveTo>
                    <a:pt x="3102860" y="365760"/>
                  </a:moveTo>
                  <a:lnTo>
                    <a:pt x="3127244" y="365760"/>
                  </a:lnTo>
                </a:path>
                <a:path w="3352800" h="594360">
                  <a:moveTo>
                    <a:pt x="3145532" y="365760"/>
                  </a:moveTo>
                  <a:lnTo>
                    <a:pt x="3163820" y="365760"/>
                  </a:lnTo>
                </a:path>
                <a:path w="3352800" h="594360">
                  <a:moveTo>
                    <a:pt x="3236972" y="365760"/>
                  </a:moveTo>
                  <a:lnTo>
                    <a:pt x="3255260" y="365760"/>
                  </a:lnTo>
                </a:path>
                <a:path w="3352800" h="594360">
                  <a:moveTo>
                    <a:pt x="3346700" y="365760"/>
                  </a:moveTo>
                  <a:lnTo>
                    <a:pt x="3352796" y="365760"/>
                  </a:lnTo>
                </a:path>
                <a:path w="3352800" h="594360">
                  <a:moveTo>
                    <a:pt x="36575" y="374904"/>
                  </a:moveTo>
                  <a:lnTo>
                    <a:pt x="60959" y="374904"/>
                  </a:lnTo>
                </a:path>
                <a:path w="3352800" h="594360">
                  <a:moveTo>
                    <a:pt x="91440" y="374904"/>
                  </a:moveTo>
                  <a:lnTo>
                    <a:pt x="109728" y="374904"/>
                  </a:lnTo>
                </a:path>
                <a:path w="3352800" h="594360">
                  <a:moveTo>
                    <a:pt x="128016" y="374904"/>
                  </a:moveTo>
                  <a:lnTo>
                    <a:pt x="146304" y="374904"/>
                  </a:lnTo>
                </a:path>
                <a:path w="3352800" h="594360">
                  <a:moveTo>
                    <a:pt x="219456" y="374904"/>
                  </a:moveTo>
                  <a:lnTo>
                    <a:pt x="237744" y="374904"/>
                  </a:lnTo>
                </a:path>
                <a:path w="3352800" h="594360">
                  <a:moveTo>
                    <a:pt x="329184" y="374904"/>
                  </a:moveTo>
                  <a:lnTo>
                    <a:pt x="335279" y="374904"/>
                  </a:lnTo>
                </a:path>
                <a:path w="3352800" h="594360">
                  <a:moveTo>
                    <a:pt x="371856" y="374904"/>
                  </a:moveTo>
                  <a:lnTo>
                    <a:pt x="396239" y="374904"/>
                  </a:lnTo>
                </a:path>
                <a:path w="3352800" h="594360">
                  <a:moveTo>
                    <a:pt x="426719" y="374904"/>
                  </a:moveTo>
                  <a:lnTo>
                    <a:pt x="445008" y="374904"/>
                  </a:lnTo>
                </a:path>
                <a:path w="3352800" h="594360">
                  <a:moveTo>
                    <a:pt x="481584" y="374904"/>
                  </a:moveTo>
                  <a:lnTo>
                    <a:pt x="524255" y="374904"/>
                  </a:lnTo>
                </a:path>
                <a:path w="3352800" h="594360">
                  <a:moveTo>
                    <a:pt x="573024" y="374904"/>
                  </a:moveTo>
                  <a:lnTo>
                    <a:pt x="615695" y="374904"/>
                  </a:lnTo>
                </a:path>
                <a:path w="3352800" h="594360">
                  <a:moveTo>
                    <a:pt x="664463" y="374904"/>
                  </a:moveTo>
                  <a:lnTo>
                    <a:pt x="670559" y="374904"/>
                  </a:lnTo>
                </a:path>
                <a:path w="3352800" h="594360">
                  <a:moveTo>
                    <a:pt x="707136" y="374904"/>
                  </a:moveTo>
                  <a:lnTo>
                    <a:pt x="731519" y="374904"/>
                  </a:lnTo>
                </a:path>
                <a:path w="3352800" h="594360">
                  <a:moveTo>
                    <a:pt x="755904" y="374904"/>
                  </a:moveTo>
                  <a:lnTo>
                    <a:pt x="780287" y="374904"/>
                  </a:lnTo>
                </a:path>
                <a:path w="3352800" h="594360">
                  <a:moveTo>
                    <a:pt x="798576" y="374904"/>
                  </a:moveTo>
                  <a:lnTo>
                    <a:pt x="816864" y="374904"/>
                  </a:lnTo>
                </a:path>
                <a:path w="3352800" h="594360">
                  <a:moveTo>
                    <a:pt x="908304" y="374904"/>
                  </a:moveTo>
                  <a:lnTo>
                    <a:pt x="950975" y="374904"/>
                  </a:lnTo>
                </a:path>
                <a:path w="3352800" h="594360">
                  <a:moveTo>
                    <a:pt x="999744" y="374904"/>
                  </a:moveTo>
                  <a:lnTo>
                    <a:pt x="1005839" y="374904"/>
                  </a:lnTo>
                </a:path>
                <a:path w="3352800" h="594360">
                  <a:moveTo>
                    <a:pt x="1042416" y="374904"/>
                  </a:moveTo>
                  <a:lnTo>
                    <a:pt x="1066799" y="374904"/>
                  </a:lnTo>
                </a:path>
                <a:path w="3352800" h="594360">
                  <a:moveTo>
                    <a:pt x="1091180" y="374904"/>
                  </a:moveTo>
                  <a:lnTo>
                    <a:pt x="1115564" y="374904"/>
                  </a:lnTo>
                </a:path>
                <a:path w="3352800" h="594360">
                  <a:moveTo>
                    <a:pt x="1133852" y="374904"/>
                  </a:moveTo>
                  <a:lnTo>
                    <a:pt x="1152140" y="374904"/>
                  </a:lnTo>
                </a:path>
                <a:path w="3352800" h="594360">
                  <a:moveTo>
                    <a:pt x="1225292" y="374904"/>
                  </a:moveTo>
                  <a:lnTo>
                    <a:pt x="1243580" y="374904"/>
                  </a:lnTo>
                </a:path>
                <a:path w="3352800" h="594360">
                  <a:moveTo>
                    <a:pt x="1335020" y="374904"/>
                  </a:moveTo>
                  <a:lnTo>
                    <a:pt x="1341116" y="374904"/>
                  </a:lnTo>
                </a:path>
                <a:path w="3352800" h="594360">
                  <a:moveTo>
                    <a:pt x="1377692" y="374904"/>
                  </a:moveTo>
                  <a:lnTo>
                    <a:pt x="1402076" y="374904"/>
                  </a:lnTo>
                </a:path>
                <a:path w="3352800" h="594360">
                  <a:moveTo>
                    <a:pt x="1426460" y="374904"/>
                  </a:moveTo>
                  <a:lnTo>
                    <a:pt x="1450844" y="374904"/>
                  </a:lnTo>
                </a:path>
                <a:path w="3352800" h="594360">
                  <a:moveTo>
                    <a:pt x="1469132" y="374904"/>
                  </a:moveTo>
                  <a:lnTo>
                    <a:pt x="1487420" y="374904"/>
                  </a:lnTo>
                </a:path>
                <a:path w="3352800" h="594360">
                  <a:moveTo>
                    <a:pt x="1560572" y="374904"/>
                  </a:moveTo>
                  <a:lnTo>
                    <a:pt x="1578860" y="374904"/>
                  </a:lnTo>
                </a:path>
                <a:path w="3352800" h="594360">
                  <a:moveTo>
                    <a:pt x="1670300" y="374904"/>
                  </a:moveTo>
                  <a:lnTo>
                    <a:pt x="1676396" y="374904"/>
                  </a:lnTo>
                </a:path>
                <a:path w="3352800" h="594360">
                  <a:moveTo>
                    <a:pt x="1712972" y="374904"/>
                  </a:moveTo>
                  <a:lnTo>
                    <a:pt x="1731260" y="374904"/>
                  </a:lnTo>
                </a:path>
                <a:path w="3352800" h="594360">
                  <a:moveTo>
                    <a:pt x="1761740" y="374904"/>
                  </a:moveTo>
                  <a:lnTo>
                    <a:pt x="1786124" y="374904"/>
                  </a:lnTo>
                </a:path>
                <a:path w="3352800" h="594360">
                  <a:moveTo>
                    <a:pt x="1804412" y="374904"/>
                  </a:moveTo>
                  <a:lnTo>
                    <a:pt x="1822700" y="374904"/>
                  </a:lnTo>
                </a:path>
                <a:path w="3352800" h="594360">
                  <a:moveTo>
                    <a:pt x="1895852" y="374904"/>
                  </a:moveTo>
                  <a:lnTo>
                    <a:pt x="1914140" y="374904"/>
                  </a:lnTo>
                </a:path>
                <a:path w="3352800" h="594360">
                  <a:moveTo>
                    <a:pt x="2005580" y="374904"/>
                  </a:moveTo>
                  <a:lnTo>
                    <a:pt x="2011676" y="374904"/>
                  </a:lnTo>
                </a:path>
                <a:path w="3352800" h="594360">
                  <a:moveTo>
                    <a:pt x="2048252" y="374904"/>
                  </a:moveTo>
                  <a:lnTo>
                    <a:pt x="2066540" y="374904"/>
                  </a:lnTo>
                </a:path>
                <a:path w="3352800" h="594360">
                  <a:moveTo>
                    <a:pt x="2097020" y="374904"/>
                  </a:moveTo>
                  <a:lnTo>
                    <a:pt x="2121404" y="374904"/>
                  </a:lnTo>
                </a:path>
                <a:path w="3352800" h="594360">
                  <a:moveTo>
                    <a:pt x="2139692" y="374904"/>
                  </a:moveTo>
                  <a:lnTo>
                    <a:pt x="2157980" y="374904"/>
                  </a:lnTo>
                </a:path>
                <a:path w="3352800" h="594360">
                  <a:moveTo>
                    <a:pt x="2231132" y="374904"/>
                  </a:moveTo>
                  <a:lnTo>
                    <a:pt x="2249420" y="374904"/>
                  </a:lnTo>
                </a:path>
                <a:path w="3352800" h="594360">
                  <a:moveTo>
                    <a:pt x="2340860" y="374904"/>
                  </a:moveTo>
                  <a:lnTo>
                    <a:pt x="2346956" y="374904"/>
                  </a:lnTo>
                </a:path>
                <a:path w="3352800" h="594360">
                  <a:moveTo>
                    <a:pt x="2383532" y="374904"/>
                  </a:moveTo>
                  <a:lnTo>
                    <a:pt x="2401820" y="374904"/>
                  </a:lnTo>
                </a:path>
                <a:path w="3352800" h="594360">
                  <a:moveTo>
                    <a:pt x="2432300" y="374904"/>
                  </a:moveTo>
                  <a:lnTo>
                    <a:pt x="2456684" y="374904"/>
                  </a:lnTo>
                </a:path>
                <a:path w="3352800" h="594360">
                  <a:moveTo>
                    <a:pt x="2474972" y="374904"/>
                  </a:moveTo>
                  <a:lnTo>
                    <a:pt x="2493260" y="374904"/>
                  </a:lnTo>
                </a:path>
                <a:path w="3352800" h="594360">
                  <a:moveTo>
                    <a:pt x="2584700" y="374904"/>
                  </a:moveTo>
                  <a:lnTo>
                    <a:pt x="2627372" y="374904"/>
                  </a:lnTo>
                </a:path>
                <a:path w="3352800" h="594360">
                  <a:moveTo>
                    <a:pt x="2676140" y="374904"/>
                  </a:moveTo>
                  <a:lnTo>
                    <a:pt x="2682236" y="374904"/>
                  </a:lnTo>
                </a:path>
                <a:path w="3352800" h="594360">
                  <a:moveTo>
                    <a:pt x="2712716" y="374904"/>
                  </a:moveTo>
                  <a:lnTo>
                    <a:pt x="2737100" y="374904"/>
                  </a:lnTo>
                </a:path>
                <a:path w="3352800" h="594360">
                  <a:moveTo>
                    <a:pt x="2767580" y="374904"/>
                  </a:moveTo>
                  <a:lnTo>
                    <a:pt x="2791964" y="374904"/>
                  </a:lnTo>
                </a:path>
                <a:path w="3352800" h="594360">
                  <a:moveTo>
                    <a:pt x="2828540" y="374904"/>
                  </a:moveTo>
                  <a:lnTo>
                    <a:pt x="2871212" y="374904"/>
                  </a:lnTo>
                </a:path>
                <a:path w="3352800" h="594360">
                  <a:moveTo>
                    <a:pt x="2919980" y="374904"/>
                  </a:moveTo>
                  <a:lnTo>
                    <a:pt x="2962652" y="374904"/>
                  </a:lnTo>
                </a:path>
                <a:path w="3352800" h="594360">
                  <a:moveTo>
                    <a:pt x="3011420" y="374904"/>
                  </a:moveTo>
                  <a:lnTo>
                    <a:pt x="3017516" y="374904"/>
                  </a:lnTo>
                </a:path>
                <a:path w="3352800" h="594360">
                  <a:moveTo>
                    <a:pt x="3047996" y="374904"/>
                  </a:moveTo>
                  <a:lnTo>
                    <a:pt x="3072380" y="374904"/>
                  </a:lnTo>
                </a:path>
                <a:path w="3352800" h="594360">
                  <a:moveTo>
                    <a:pt x="3102860" y="374904"/>
                  </a:moveTo>
                  <a:lnTo>
                    <a:pt x="3127244" y="374904"/>
                  </a:lnTo>
                </a:path>
                <a:path w="3352800" h="594360">
                  <a:moveTo>
                    <a:pt x="3145532" y="374904"/>
                  </a:moveTo>
                  <a:lnTo>
                    <a:pt x="3163820" y="374904"/>
                  </a:lnTo>
                </a:path>
                <a:path w="3352800" h="594360">
                  <a:moveTo>
                    <a:pt x="3236972" y="374904"/>
                  </a:moveTo>
                  <a:lnTo>
                    <a:pt x="3255260" y="374904"/>
                  </a:lnTo>
                </a:path>
                <a:path w="3352800" h="594360">
                  <a:moveTo>
                    <a:pt x="3346700" y="374904"/>
                  </a:moveTo>
                  <a:lnTo>
                    <a:pt x="3352796" y="374904"/>
                  </a:lnTo>
                </a:path>
                <a:path w="3352800" h="594360">
                  <a:moveTo>
                    <a:pt x="91440" y="384048"/>
                  </a:moveTo>
                  <a:lnTo>
                    <a:pt x="109728" y="384048"/>
                  </a:lnTo>
                </a:path>
                <a:path w="3352800" h="594360">
                  <a:moveTo>
                    <a:pt x="128016" y="384048"/>
                  </a:moveTo>
                  <a:lnTo>
                    <a:pt x="146304" y="384048"/>
                  </a:lnTo>
                </a:path>
                <a:path w="3352800" h="594360">
                  <a:moveTo>
                    <a:pt x="152400" y="384048"/>
                  </a:moveTo>
                  <a:lnTo>
                    <a:pt x="182880" y="384048"/>
                  </a:lnTo>
                </a:path>
                <a:path w="3352800" h="594360">
                  <a:moveTo>
                    <a:pt x="219456" y="384048"/>
                  </a:moveTo>
                  <a:lnTo>
                    <a:pt x="237744" y="384048"/>
                  </a:lnTo>
                </a:path>
                <a:path w="3352800" h="594360">
                  <a:moveTo>
                    <a:pt x="243840" y="384048"/>
                  </a:moveTo>
                  <a:lnTo>
                    <a:pt x="274320" y="384048"/>
                  </a:lnTo>
                </a:path>
                <a:path w="3352800" h="594360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594360">
                  <a:moveTo>
                    <a:pt x="426719" y="384048"/>
                  </a:moveTo>
                  <a:lnTo>
                    <a:pt x="445008" y="384048"/>
                  </a:lnTo>
                </a:path>
                <a:path w="3352800" h="594360">
                  <a:moveTo>
                    <a:pt x="475488" y="384048"/>
                  </a:moveTo>
                  <a:lnTo>
                    <a:pt x="493776" y="384048"/>
                  </a:lnTo>
                </a:path>
                <a:path w="3352800" h="594360">
                  <a:moveTo>
                    <a:pt x="499872" y="384048"/>
                  </a:moveTo>
                  <a:lnTo>
                    <a:pt x="524255" y="384048"/>
                  </a:lnTo>
                </a:path>
                <a:path w="3352800" h="594360">
                  <a:moveTo>
                    <a:pt x="566928" y="384048"/>
                  </a:moveTo>
                  <a:lnTo>
                    <a:pt x="585216" y="384048"/>
                  </a:lnTo>
                </a:path>
                <a:path w="3352800" h="594360">
                  <a:moveTo>
                    <a:pt x="591312" y="384048"/>
                  </a:moveTo>
                  <a:lnTo>
                    <a:pt x="615695" y="384048"/>
                  </a:lnTo>
                </a:path>
                <a:path w="3352800" h="594360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594360">
                  <a:moveTo>
                    <a:pt x="755904" y="384048"/>
                  </a:moveTo>
                  <a:lnTo>
                    <a:pt x="780287" y="384048"/>
                  </a:lnTo>
                </a:path>
                <a:path w="3352800" h="594360">
                  <a:moveTo>
                    <a:pt x="798576" y="384048"/>
                  </a:moveTo>
                  <a:lnTo>
                    <a:pt x="816864" y="384048"/>
                  </a:lnTo>
                </a:path>
                <a:path w="3352800" h="594360">
                  <a:moveTo>
                    <a:pt x="822960" y="384048"/>
                  </a:moveTo>
                  <a:lnTo>
                    <a:pt x="853440" y="384048"/>
                  </a:lnTo>
                </a:path>
                <a:path w="3352800" h="594360">
                  <a:moveTo>
                    <a:pt x="902207" y="384048"/>
                  </a:moveTo>
                  <a:lnTo>
                    <a:pt x="920496" y="384048"/>
                  </a:lnTo>
                </a:path>
                <a:path w="3352800" h="594360">
                  <a:moveTo>
                    <a:pt x="926592" y="384048"/>
                  </a:moveTo>
                  <a:lnTo>
                    <a:pt x="950975" y="384048"/>
                  </a:lnTo>
                </a:path>
                <a:path w="3352800" h="594360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594360">
                  <a:moveTo>
                    <a:pt x="1091180" y="384048"/>
                  </a:moveTo>
                  <a:lnTo>
                    <a:pt x="1115564" y="384048"/>
                  </a:lnTo>
                </a:path>
                <a:path w="3352800" h="594360">
                  <a:moveTo>
                    <a:pt x="1133852" y="384048"/>
                  </a:moveTo>
                  <a:lnTo>
                    <a:pt x="1152140" y="384048"/>
                  </a:lnTo>
                </a:path>
                <a:path w="3352800" h="594360">
                  <a:moveTo>
                    <a:pt x="1158236" y="384048"/>
                  </a:moveTo>
                  <a:lnTo>
                    <a:pt x="1188716" y="384048"/>
                  </a:lnTo>
                </a:path>
                <a:path w="3352800" h="594360">
                  <a:moveTo>
                    <a:pt x="1225292" y="384048"/>
                  </a:moveTo>
                  <a:lnTo>
                    <a:pt x="1243580" y="384048"/>
                  </a:lnTo>
                </a:path>
                <a:path w="3352800" h="594360">
                  <a:moveTo>
                    <a:pt x="1249676" y="384048"/>
                  </a:moveTo>
                  <a:lnTo>
                    <a:pt x="1280156" y="384048"/>
                  </a:lnTo>
                </a:path>
                <a:path w="3352800" h="594360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594360">
                  <a:moveTo>
                    <a:pt x="1426460" y="384048"/>
                  </a:moveTo>
                  <a:lnTo>
                    <a:pt x="1450844" y="384048"/>
                  </a:lnTo>
                </a:path>
                <a:path w="3352800" h="594360">
                  <a:moveTo>
                    <a:pt x="1469132" y="384048"/>
                  </a:moveTo>
                  <a:lnTo>
                    <a:pt x="1487420" y="384048"/>
                  </a:lnTo>
                </a:path>
                <a:path w="3352800" h="594360">
                  <a:moveTo>
                    <a:pt x="1493516" y="384048"/>
                  </a:moveTo>
                  <a:lnTo>
                    <a:pt x="1523996" y="384048"/>
                  </a:lnTo>
                </a:path>
                <a:path w="3352800" h="594360">
                  <a:moveTo>
                    <a:pt x="1560572" y="384048"/>
                  </a:moveTo>
                  <a:lnTo>
                    <a:pt x="1578860" y="384048"/>
                  </a:lnTo>
                </a:path>
                <a:path w="3352800" h="594360">
                  <a:moveTo>
                    <a:pt x="1584956" y="384048"/>
                  </a:moveTo>
                  <a:lnTo>
                    <a:pt x="1615436" y="384048"/>
                  </a:lnTo>
                </a:path>
                <a:path w="3352800" h="594360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594360">
                  <a:moveTo>
                    <a:pt x="1761740" y="384048"/>
                  </a:moveTo>
                  <a:lnTo>
                    <a:pt x="1786124" y="384048"/>
                  </a:lnTo>
                </a:path>
                <a:path w="3352800" h="594360">
                  <a:moveTo>
                    <a:pt x="1804412" y="384048"/>
                  </a:moveTo>
                  <a:lnTo>
                    <a:pt x="1822700" y="384048"/>
                  </a:lnTo>
                </a:path>
                <a:path w="3352800" h="594360">
                  <a:moveTo>
                    <a:pt x="1828796" y="384048"/>
                  </a:moveTo>
                  <a:lnTo>
                    <a:pt x="1859276" y="384048"/>
                  </a:lnTo>
                </a:path>
                <a:path w="3352800" h="594360">
                  <a:moveTo>
                    <a:pt x="1895852" y="384048"/>
                  </a:moveTo>
                  <a:lnTo>
                    <a:pt x="1914140" y="384048"/>
                  </a:lnTo>
                </a:path>
                <a:path w="3352800" h="594360">
                  <a:moveTo>
                    <a:pt x="1920236" y="384048"/>
                  </a:moveTo>
                  <a:lnTo>
                    <a:pt x="1950716" y="384048"/>
                  </a:lnTo>
                </a:path>
                <a:path w="3352800" h="594360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594360">
                  <a:moveTo>
                    <a:pt x="2097020" y="384048"/>
                  </a:moveTo>
                  <a:lnTo>
                    <a:pt x="2121404" y="384048"/>
                  </a:lnTo>
                </a:path>
                <a:path w="3352800" h="594360">
                  <a:moveTo>
                    <a:pt x="2139692" y="384048"/>
                  </a:moveTo>
                  <a:lnTo>
                    <a:pt x="2157980" y="384048"/>
                  </a:lnTo>
                </a:path>
                <a:path w="3352800" h="594360">
                  <a:moveTo>
                    <a:pt x="2164076" y="384048"/>
                  </a:moveTo>
                  <a:lnTo>
                    <a:pt x="2194556" y="384048"/>
                  </a:lnTo>
                </a:path>
                <a:path w="3352800" h="594360">
                  <a:moveTo>
                    <a:pt x="2231132" y="384048"/>
                  </a:moveTo>
                  <a:lnTo>
                    <a:pt x="2249420" y="384048"/>
                  </a:lnTo>
                </a:path>
                <a:path w="3352800" h="594360">
                  <a:moveTo>
                    <a:pt x="2255516" y="384048"/>
                  </a:moveTo>
                  <a:lnTo>
                    <a:pt x="2285996" y="384048"/>
                  </a:lnTo>
                </a:path>
                <a:path w="3352800" h="594360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594360">
                  <a:moveTo>
                    <a:pt x="2432300" y="384048"/>
                  </a:moveTo>
                  <a:lnTo>
                    <a:pt x="2456684" y="384048"/>
                  </a:lnTo>
                </a:path>
                <a:path w="3352800" h="594360">
                  <a:moveTo>
                    <a:pt x="2474972" y="384048"/>
                  </a:moveTo>
                  <a:lnTo>
                    <a:pt x="2493260" y="384048"/>
                  </a:lnTo>
                </a:path>
                <a:path w="3352800" h="594360">
                  <a:moveTo>
                    <a:pt x="2499356" y="384048"/>
                  </a:moveTo>
                  <a:lnTo>
                    <a:pt x="2529836" y="384048"/>
                  </a:lnTo>
                </a:path>
                <a:path w="3352800" h="594360">
                  <a:moveTo>
                    <a:pt x="2578604" y="384048"/>
                  </a:moveTo>
                  <a:lnTo>
                    <a:pt x="2596892" y="384048"/>
                  </a:lnTo>
                </a:path>
                <a:path w="3352800" h="594360">
                  <a:moveTo>
                    <a:pt x="2602988" y="384048"/>
                  </a:moveTo>
                  <a:lnTo>
                    <a:pt x="2627372" y="384048"/>
                  </a:lnTo>
                </a:path>
                <a:path w="3352800" h="594360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594360">
                  <a:moveTo>
                    <a:pt x="2767580" y="384048"/>
                  </a:moveTo>
                  <a:lnTo>
                    <a:pt x="2791964" y="384048"/>
                  </a:lnTo>
                </a:path>
                <a:path w="3352800" h="594360">
                  <a:moveTo>
                    <a:pt x="2822444" y="384048"/>
                  </a:moveTo>
                  <a:lnTo>
                    <a:pt x="2840732" y="384048"/>
                  </a:lnTo>
                </a:path>
                <a:path w="3352800" h="594360">
                  <a:moveTo>
                    <a:pt x="2846828" y="384048"/>
                  </a:moveTo>
                  <a:lnTo>
                    <a:pt x="2871212" y="384048"/>
                  </a:lnTo>
                </a:path>
                <a:path w="3352800" h="594360">
                  <a:moveTo>
                    <a:pt x="2913884" y="384048"/>
                  </a:moveTo>
                  <a:lnTo>
                    <a:pt x="2932172" y="384048"/>
                  </a:lnTo>
                </a:path>
                <a:path w="3352800" h="594360">
                  <a:moveTo>
                    <a:pt x="2938268" y="384048"/>
                  </a:moveTo>
                  <a:lnTo>
                    <a:pt x="2962652" y="384048"/>
                  </a:lnTo>
                </a:path>
                <a:path w="3352800" h="594360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594360">
                  <a:moveTo>
                    <a:pt x="3102860" y="384048"/>
                  </a:moveTo>
                  <a:lnTo>
                    <a:pt x="3127244" y="384048"/>
                  </a:lnTo>
                </a:path>
                <a:path w="3352800" h="594360">
                  <a:moveTo>
                    <a:pt x="3145532" y="384048"/>
                  </a:moveTo>
                  <a:lnTo>
                    <a:pt x="3163820" y="384048"/>
                  </a:lnTo>
                </a:path>
                <a:path w="3352800" h="594360">
                  <a:moveTo>
                    <a:pt x="3169916" y="384048"/>
                  </a:moveTo>
                  <a:lnTo>
                    <a:pt x="3200396" y="384048"/>
                  </a:lnTo>
                </a:path>
                <a:path w="3352800" h="594360">
                  <a:moveTo>
                    <a:pt x="3236972" y="384048"/>
                  </a:moveTo>
                  <a:lnTo>
                    <a:pt x="3255260" y="384048"/>
                  </a:lnTo>
                </a:path>
                <a:path w="3352800" h="594360">
                  <a:moveTo>
                    <a:pt x="3261356" y="384048"/>
                  </a:moveTo>
                  <a:lnTo>
                    <a:pt x="3291836" y="384048"/>
                  </a:lnTo>
                </a:path>
                <a:path w="3352800" h="594360">
                  <a:moveTo>
                    <a:pt x="3346700" y="384048"/>
                  </a:moveTo>
                  <a:lnTo>
                    <a:pt x="3352796" y="384048"/>
                  </a:lnTo>
                </a:path>
                <a:path w="3352800" h="594360">
                  <a:moveTo>
                    <a:pt x="91440" y="393192"/>
                  </a:moveTo>
                  <a:lnTo>
                    <a:pt x="109728" y="393192"/>
                  </a:lnTo>
                </a:path>
                <a:path w="3352800" h="594360">
                  <a:moveTo>
                    <a:pt x="121919" y="393192"/>
                  </a:moveTo>
                  <a:lnTo>
                    <a:pt x="188976" y="393192"/>
                  </a:lnTo>
                </a:path>
                <a:path w="3352800" h="594360">
                  <a:moveTo>
                    <a:pt x="213360" y="393192"/>
                  </a:moveTo>
                  <a:lnTo>
                    <a:pt x="280416" y="393192"/>
                  </a:lnTo>
                </a:path>
                <a:path w="3352800" h="594360">
                  <a:moveTo>
                    <a:pt x="329184" y="393192"/>
                  </a:moveTo>
                  <a:lnTo>
                    <a:pt x="335279" y="393192"/>
                  </a:lnTo>
                </a:path>
                <a:path w="3352800" h="594360">
                  <a:moveTo>
                    <a:pt x="426719" y="393192"/>
                  </a:moveTo>
                  <a:lnTo>
                    <a:pt x="445008" y="393192"/>
                  </a:lnTo>
                </a:path>
                <a:path w="3352800" h="594360">
                  <a:moveTo>
                    <a:pt x="475488" y="393192"/>
                  </a:moveTo>
                  <a:lnTo>
                    <a:pt x="493776" y="393192"/>
                  </a:lnTo>
                </a:path>
                <a:path w="3352800" h="594360">
                  <a:moveTo>
                    <a:pt x="499872" y="393192"/>
                  </a:moveTo>
                  <a:lnTo>
                    <a:pt x="524255" y="393192"/>
                  </a:lnTo>
                </a:path>
                <a:path w="3352800" h="594360">
                  <a:moveTo>
                    <a:pt x="566928" y="393192"/>
                  </a:moveTo>
                  <a:lnTo>
                    <a:pt x="585216" y="393192"/>
                  </a:lnTo>
                </a:path>
                <a:path w="3352800" h="594360">
                  <a:moveTo>
                    <a:pt x="591312" y="393192"/>
                  </a:moveTo>
                  <a:lnTo>
                    <a:pt x="615695" y="393192"/>
                  </a:lnTo>
                </a:path>
                <a:path w="3352800" h="594360">
                  <a:moveTo>
                    <a:pt x="664463" y="393192"/>
                  </a:moveTo>
                  <a:lnTo>
                    <a:pt x="670559" y="393192"/>
                  </a:lnTo>
                </a:path>
                <a:path w="3352800" h="594360">
                  <a:moveTo>
                    <a:pt x="755904" y="393192"/>
                  </a:moveTo>
                  <a:lnTo>
                    <a:pt x="780287" y="393192"/>
                  </a:lnTo>
                </a:path>
                <a:path w="3352800" h="594360">
                  <a:moveTo>
                    <a:pt x="792480" y="393192"/>
                  </a:moveTo>
                  <a:lnTo>
                    <a:pt x="859536" y="393192"/>
                  </a:lnTo>
                </a:path>
                <a:path w="3352800" h="594360">
                  <a:moveTo>
                    <a:pt x="902207" y="393192"/>
                  </a:moveTo>
                  <a:lnTo>
                    <a:pt x="920496" y="393192"/>
                  </a:lnTo>
                </a:path>
                <a:path w="3352800" h="594360">
                  <a:moveTo>
                    <a:pt x="926592" y="393192"/>
                  </a:moveTo>
                  <a:lnTo>
                    <a:pt x="950975" y="393192"/>
                  </a:lnTo>
                </a:path>
                <a:path w="3352800" h="594360">
                  <a:moveTo>
                    <a:pt x="999744" y="393192"/>
                  </a:moveTo>
                  <a:lnTo>
                    <a:pt x="1005839" y="393192"/>
                  </a:lnTo>
                </a:path>
                <a:path w="3352800" h="594360">
                  <a:moveTo>
                    <a:pt x="1091180" y="393192"/>
                  </a:moveTo>
                  <a:lnTo>
                    <a:pt x="1115564" y="393192"/>
                  </a:lnTo>
                </a:path>
                <a:path w="3352800" h="594360">
                  <a:moveTo>
                    <a:pt x="1127756" y="393192"/>
                  </a:moveTo>
                  <a:lnTo>
                    <a:pt x="1194812" y="393192"/>
                  </a:lnTo>
                </a:path>
                <a:path w="3352800" h="594360">
                  <a:moveTo>
                    <a:pt x="1219196" y="393192"/>
                  </a:moveTo>
                  <a:lnTo>
                    <a:pt x="1286252" y="393192"/>
                  </a:lnTo>
                </a:path>
                <a:path w="3352800" h="594360">
                  <a:moveTo>
                    <a:pt x="1335020" y="393192"/>
                  </a:moveTo>
                  <a:lnTo>
                    <a:pt x="1341116" y="393192"/>
                  </a:lnTo>
                </a:path>
                <a:path w="3352800" h="594360">
                  <a:moveTo>
                    <a:pt x="1426460" y="393192"/>
                  </a:moveTo>
                  <a:lnTo>
                    <a:pt x="1450844" y="393192"/>
                  </a:lnTo>
                </a:path>
                <a:path w="3352800" h="594360">
                  <a:moveTo>
                    <a:pt x="1463036" y="393192"/>
                  </a:moveTo>
                  <a:lnTo>
                    <a:pt x="1530092" y="393192"/>
                  </a:lnTo>
                </a:path>
                <a:path w="3352800" h="594360">
                  <a:moveTo>
                    <a:pt x="1554476" y="393192"/>
                  </a:moveTo>
                  <a:lnTo>
                    <a:pt x="1621532" y="393192"/>
                  </a:lnTo>
                </a:path>
                <a:path w="3352800" h="594360">
                  <a:moveTo>
                    <a:pt x="1670300" y="393192"/>
                  </a:moveTo>
                  <a:lnTo>
                    <a:pt x="1676396" y="393192"/>
                  </a:lnTo>
                </a:path>
                <a:path w="3352800" h="594360">
                  <a:moveTo>
                    <a:pt x="1761740" y="393192"/>
                  </a:moveTo>
                  <a:lnTo>
                    <a:pt x="1786124" y="393192"/>
                  </a:lnTo>
                </a:path>
                <a:path w="3352800" h="594360">
                  <a:moveTo>
                    <a:pt x="1798316" y="393192"/>
                  </a:moveTo>
                  <a:lnTo>
                    <a:pt x="1865372" y="393192"/>
                  </a:lnTo>
                </a:path>
                <a:path w="3352800" h="594360">
                  <a:moveTo>
                    <a:pt x="1889756" y="393192"/>
                  </a:moveTo>
                  <a:lnTo>
                    <a:pt x="1956812" y="393192"/>
                  </a:lnTo>
                </a:path>
                <a:path w="3352800" h="594360">
                  <a:moveTo>
                    <a:pt x="2005580" y="393192"/>
                  </a:moveTo>
                  <a:lnTo>
                    <a:pt x="2011676" y="393192"/>
                  </a:lnTo>
                </a:path>
                <a:path w="3352800" h="594360">
                  <a:moveTo>
                    <a:pt x="2097020" y="393192"/>
                  </a:moveTo>
                  <a:lnTo>
                    <a:pt x="2121404" y="393192"/>
                  </a:lnTo>
                </a:path>
                <a:path w="3352800" h="594360">
                  <a:moveTo>
                    <a:pt x="2133596" y="393192"/>
                  </a:moveTo>
                  <a:lnTo>
                    <a:pt x="2200652" y="393192"/>
                  </a:lnTo>
                </a:path>
                <a:path w="3352800" h="594360">
                  <a:moveTo>
                    <a:pt x="2225036" y="393192"/>
                  </a:moveTo>
                  <a:lnTo>
                    <a:pt x="2292092" y="393192"/>
                  </a:lnTo>
                </a:path>
                <a:path w="3352800" h="594360">
                  <a:moveTo>
                    <a:pt x="2340860" y="393192"/>
                  </a:moveTo>
                  <a:lnTo>
                    <a:pt x="2346956" y="393192"/>
                  </a:lnTo>
                </a:path>
                <a:path w="3352800" h="594360">
                  <a:moveTo>
                    <a:pt x="2432300" y="393192"/>
                  </a:moveTo>
                  <a:lnTo>
                    <a:pt x="2456684" y="393192"/>
                  </a:lnTo>
                </a:path>
                <a:path w="3352800" h="594360">
                  <a:moveTo>
                    <a:pt x="2468876" y="393192"/>
                  </a:moveTo>
                  <a:lnTo>
                    <a:pt x="2535932" y="393192"/>
                  </a:lnTo>
                </a:path>
                <a:path w="3352800" h="594360">
                  <a:moveTo>
                    <a:pt x="2578604" y="393192"/>
                  </a:moveTo>
                  <a:lnTo>
                    <a:pt x="2596892" y="393192"/>
                  </a:lnTo>
                </a:path>
                <a:path w="3352800" h="594360">
                  <a:moveTo>
                    <a:pt x="2602988" y="393192"/>
                  </a:moveTo>
                  <a:lnTo>
                    <a:pt x="2627372" y="393192"/>
                  </a:lnTo>
                </a:path>
                <a:path w="3352800" h="594360">
                  <a:moveTo>
                    <a:pt x="2676140" y="393192"/>
                  </a:moveTo>
                  <a:lnTo>
                    <a:pt x="2682236" y="393192"/>
                  </a:lnTo>
                </a:path>
                <a:path w="3352800" h="594360">
                  <a:moveTo>
                    <a:pt x="2767580" y="393192"/>
                  </a:moveTo>
                  <a:lnTo>
                    <a:pt x="2791964" y="393192"/>
                  </a:lnTo>
                </a:path>
                <a:path w="3352800" h="594360">
                  <a:moveTo>
                    <a:pt x="2822444" y="393192"/>
                  </a:moveTo>
                  <a:lnTo>
                    <a:pt x="2840732" y="393192"/>
                  </a:lnTo>
                </a:path>
                <a:path w="3352800" h="594360">
                  <a:moveTo>
                    <a:pt x="2846828" y="393192"/>
                  </a:moveTo>
                  <a:lnTo>
                    <a:pt x="2871212" y="393192"/>
                  </a:lnTo>
                </a:path>
                <a:path w="3352800" h="594360">
                  <a:moveTo>
                    <a:pt x="2913884" y="393192"/>
                  </a:moveTo>
                  <a:lnTo>
                    <a:pt x="2932172" y="393192"/>
                  </a:lnTo>
                </a:path>
                <a:path w="3352800" h="594360">
                  <a:moveTo>
                    <a:pt x="2938268" y="393192"/>
                  </a:moveTo>
                  <a:lnTo>
                    <a:pt x="2962652" y="393192"/>
                  </a:lnTo>
                </a:path>
                <a:path w="3352800" h="594360">
                  <a:moveTo>
                    <a:pt x="3011420" y="393192"/>
                  </a:moveTo>
                  <a:lnTo>
                    <a:pt x="3017516" y="393192"/>
                  </a:lnTo>
                </a:path>
                <a:path w="3352800" h="594360">
                  <a:moveTo>
                    <a:pt x="3102860" y="393192"/>
                  </a:moveTo>
                  <a:lnTo>
                    <a:pt x="3127244" y="393192"/>
                  </a:lnTo>
                </a:path>
                <a:path w="3352800" h="594360">
                  <a:moveTo>
                    <a:pt x="3139436" y="393192"/>
                  </a:moveTo>
                  <a:lnTo>
                    <a:pt x="3206492" y="393192"/>
                  </a:lnTo>
                </a:path>
                <a:path w="3352800" h="594360">
                  <a:moveTo>
                    <a:pt x="3230876" y="393192"/>
                  </a:moveTo>
                  <a:lnTo>
                    <a:pt x="3297932" y="393192"/>
                  </a:lnTo>
                </a:path>
                <a:path w="3352800" h="594360">
                  <a:moveTo>
                    <a:pt x="79248" y="402336"/>
                  </a:moveTo>
                  <a:lnTo>
                    <a:pt x="103631" y="402336"/>
                  </a:lnTo>
                </a:path>
                <a:path w="3352800" h="594360">
                  <a:moveTo>
                    <a:pt x="121919" y="402336"/>
                  </a:moveTo>
                  <a:lnTo>
                    <a:pt x="146303" y="402336"/>
                  </a:lnTo>
                </a:path>
                <a:path w="3352800" h="594360">
                  <a:moveTo>
                    <a:pt x="170687" y="402336"/>
                  </a:moveTo>
                  <a:lnTo>
                    <a:pt x="195071" y="402336"/>
                  </a:lnTo>
                </a:path>
                <a:path w="3352800" h="594360">
                  <a:moveTo>
                    <a:pt x="213360" y="402336"/>
                  </a:moveTo>
                  <a:lnTo>
                    <a:pt x="237743" y="402336"/>
                  </a:lnTo>
                </a:path>
                <a:path w="3352800" h="594360">
                  <a:moveTo>
                    <a:pt x="262128" y="402336"/>
                  </a:moveTo>
                  <a:lnTo>
                    <a:pt x="286511" y="402336"/>
                  </a:lnTo>
                </a:path>
                <a:path w="3352800" h="594360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594360">
                  <a:moveTo>
                    <a:pt x="414528" y="402336"/>
                  </a:moveTo>
                  <a:lnTo>
                    <a:pt x="438911" y="402336"/>
                  </a:lnTo>
                </a:path>
                <a:path w="3352800" h="594360">
                  <a:moveTo>
                    <a:pt x="463296" y="402336"/>
                  </a:moveTo>
                  <a:lnTo>
                    <a:pt x="481584" y="402336"/>
                  </a:lnTo>
                </a:path>
                <a:path w="3352800" h="594360">
                  <a:moveTo>
                    <a:pt x="499872" y="402336"/>
                  </a:moveTo>
                  <a:lnTo>
                    <a:pt x="524255" y="402336"/>
                  </a:lnTo>
                </a:path>
                <a:path w="3352800" h="594360">
                  <a:moveTo>
                    <a:pt x="554736" y="402336"/>
                  </a:moveTo>
                  <a:lnTo>
                    <a:pt x="573024" y="402336"/>
                  </a:lnTo>
                </a:path>
                <a:path w="3352800" h="594360">
                  <a:moveTo>
                    <a:pt x="591312" y="402336"/>
                  </a:moveTo>
                  <a:lnTo>
                    <a:pt x="615695" y="402336"/>
                  </a:lnTo>
                </a:path>
                <a:path w="3352800" h="594360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594360">
                  <a:moveTo>
                    <a:pt x="749807" y="402336"/>
                  </a:moveTo>
                  <a:lnTo>
                    <a:pt x="774191" y="402336"/>
                  </a:lnTo>
                </a:path>
                <a:path w="3352800" h="594360">
                  <a:moveTo>
                    <a:pt x="792480" y="402336"/>
                  </a:moveTo>
                  <a:lnTo>
                    <a:pt x="816863" y="402336"/>
                  </a:lnTo>
                </a:path>
                <a:path w="3352800" h="594360">
                  <a:moveTo>
                    <a:pt x="841248" y="402336"/>
                  </a:moveTo>
                  <a:lnTo>
                    <a:pt x="865631" y="402336"/>
                  </a:lnTo>
                </a:path>
                <a:path w="3352800" h="594360">
                  <a:moveTo>
                    <a:pt x="890016" y="402336"/>
                  </a:moveTo>
                  <a:lnTo>
                    <a:pt x="908304" y="402336"/>
                  </a:lnTo>
                </a:path>
                <a:path w="3352800" h="594360">
                  <a:moveTo>
                    <a:pt x="926592" y="402336"/>
                  </a:moveTo>
                  <a:lnTo>
                    <a:pt x="950975" y="402336"/>
                  </a:lnTo>
                </a:path>
                <a:path w="3352800" h="594360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594360">
                  <a:moveTo>
                    <a:pt x="1078992" y="402336"/>
                  </a:moveTo>
                  <a:lnTo>
                    <a:pt x="1109472" y="402336"/>
                  </a:lnTo>
                </a:path>
                <a:path w="3352800" h="594360">
                  <a:moveTo>
                    <a:pt x="1127756" y="402336"/>
                  </a:moveTo>
                  <a:lnTo>
                    <a:pt x="1152140" y="402336"/>
                  </a:lnTo>
                </a:path>
                <a:path w="3352800" h="594360">
                  <a:moveTo>
                    <a:pt x="1176524" y="402336"/>
                  </a:moveTo>
                  <a:lnTo>
                    <a:pt x="1200908" y="402336"/>
                  </a:lnTo>
                </a:path>
                <a:path w="3352800" h="594360">
                  <a:moveTo>
                    <a:pt x="1219196" y="402336"/>
                  </a:moveTo>
                  <a:lnTo>
                    <a:pt x="1243580" y="402336"/>
                  </a:lnTo>
                </a:path>
                <a:path w="3352800" h="594360">
                  <a:moveTo>
                    <a:pt x="1267964" y="402336"/>
                  </a:moveTo>
                  <a:lnTo>
                    <a:pt x="1292348" y="402336"/>
                  </a:lnTo>
                </a:path>
                <a:path w="3352800" h="594360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594360">
                  <a:moveTo>
                    <a:pt x="1414268" y="402336"/>
                  </a:moveTo>
                  <a:lnTo>
                    <a:pt x="1444748" y="402336"/>
                  </a:lnTo>
                </a:path>
                <a:path w="3352800" h="594360">
                  <a:moveTo>
                    <a:pt x="1463036" y="402336"/>
                  </a:moveTo>
                  <a:lnTo>
                    <a:pt x="1487420" y="402336"/>
                  </a:lnTo>
                </a:path>
                <a:path w="3352800" h="594360">
                  <a:moveTo>
                    <a:pt x="1511804" y="402336"/>
                  </a:moveTo>
                  <a:lnTo>
                    <a:pt x="1536188" y="402336"/>
                  </a:lnTo>
                </a:path>
                <a:path w="3352800" h="594360">
                  <a:moveTo>
                    <a:pt x="1554476" y="402336"/>
                  </a:moveTo>
                  <a:lnTo>
                    <a:pt x="1578860" y="402336"/>
                  </a:lnTo>
                </a:path>
                <a:path w="3352800" h="594360">
                  <a:moveTo>
                    <a:pt x="1603244" y="402336"/>
                  </a:moveTo>
                  <a:lnTo>
                    <a:pt x="1627628" y="402336"/>
                  </a:lnTo>
                </a:path>
                <a:path w="3352800" h="594360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594360">
                  <a:moveTo>
                    <a:pt x="1749548" y="402336"/>
                  </a:moveTo>
                  <a:lnTo>
                    <a:pt x="1780028" y="402336"/>
                  </a:lnTo>
                </a:path>
                <a:path w="3352800" h="594360">
                  <a:moveTo>
                    <a:pt x="1798316" y="402336"/>
                  </a:moveTo>
                  <a:lnTo>
                    <a:pt x="1822700" y="402336"/>
                  </a:lnTo>
                </a:path>
                <a:path w="3352800" h="594360">
                  <a:moveTo>
                    <a:pt x="1847084" y="402336"/>
                  </a:moveTo>
                  <a:lnTo>
                    <a:pt x="1871468" y="402336"/>
                  </a:lnTo>
                </a:path>
                <a:path w="3352800" h="594360">
                  <a:moveTo>
                    <a:pt x="1889756" y="402336"/>
                  </a:moveTo>
                  <a:lnTo>
                    <a:pt x="1914140" y="402336"/>
                  </a:lnTo>
                </a:path>
                <a:path w="3352800" h="594360">
                  <a:moveTo>
                    <a:pt x="1938524" y="402336"/>
                  </a:moveTo>
                  <a:lnTo>
                    <a:pt x="1962908" y="402336"/>
                  </a:lnTo>
                </a:path>
                <a:path w="3352800" h="594360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594360">
                  <a:moveTo>
                    <a:pt x="2084828" y="402336"/>
                  </a:moveTo>
                  <a:lnTo>
                    <a:pt x="2115308" y="402336"/>
                  </a:lnTo>
                </a:path>
                <a:path w="3352800" h="594360">
                  <a:moveTo>
                    <a:pt x="2133596" y="402336"/>
                  </a:moveTo>
                  <a:lnTo>
                    <a:pt x="2157980" y="402336"/>
                  </a:lnTo>
                </a:path>
                <a:path w="3352800" h="594360">
                  <a:moveTo>
                    <a:pt x="2182364" y="402336"/>
                  </a:moveTo>
                  <a:lnTo>
                    <a:pt x="2206748" y="402336"/>
                  </a:lnTo>
                </a:path>
                <a:path w="3352800" h="594360">
                  <a:moveTo>
                    <a:pt x="2225036" y="402336"/>
                  </a:moveTo>
                  <a:lnTo>
                    <a:pt x="2249420" y="402336"/>
                  </a:lnTo>
                </a:path>
                <a:path w="3352800" h="594360">
                  <a:moveTo>
                    <a:pt x="2273804" y="402336"/>
                  </a:moveTo>
                  <a:lnTo>
                    <a:pt x="2298188" y="402336"/>
                  </a:lnTo>
                </a:path>
                <a:path w="3352800" h="594360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594360">
                  <a:moveTo>
                    <a:pt x="2420108" y="402336"/>
                  </a:moveTo>
                  <a:lnTo>
                    <a:pt x="2450588" y="402336"/>
                  </a:lnTo>
                </a:path>
                <a:path w="3352800" h="594360">
                  <a:moveTo>
                    <a:pt x="2468876" y="402336"/>
                  </a:moveTo>
                  <a:lnTo>
                    <a:pt x="2493260" y="402336"/>
                  </a:lnTo>
                </a:path>
                <a:path w="3352800" h="594360">
                  <a:moveTo>
                    <a:pt x="2517644" y="402336"/>
                  </a:moveTo>
                  <a:lnTo>
                    <a:pt x="2542028" y="402336"/>
                  </a:lnTo>
                </a:path>
                <a:path w="3352800" h="594360">
                  <a:moveTo>
                    <a:pt x="2566412" y="402336"/>
                  </a:moveTo>
                  <a:lnTo>
                    <a:pt x="2584700" y="402336"/>
                  </a:lnTo>
                </a:path>
                <a:path w="3352800" h="594360">
                  <a:moveTo>
                    <a:pt x="2602988" y="402336"/>
                  </a:moveTo>
                  <a:lnTo>
                    <a:pt x="2627372" y="402336"/>
                  </a:lnTo>
                </a:path>
                <a:path w="3352800" h="594360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594360">
                  <a:moveTo>
                    <a:pt x="2755388" y="402336"/>
                  </a:moveTo>
                  <a:lnTo>
                    <a:pt x="2785868" y="402336"/>
                  </a:lnTo>
                </a:path>
                <a:path w="3352800" h="594360">
                  <a:moveTo>
                    <a:pt x="2810252" y="402336"/>
                  </a:moveTo>
                  <a:lnTo>
                    <a:pt x="2828540" y="402336"/>
                  </a:lnTo>
                </a:path>
                <a:path w="3352800" h="594360">
                  <a:moveTo>
                    <a:pt x="2846828" y="402336"/>
                  </a:moveTo>
                  <a:lnTo>
                    <a:pt x="2871212" y="402336"/>
                  </a:lnTo>
                </a:path>
                <a:path w="3352800" h="594360">
                  <a:moveTo>
                    <a:pt x="2901692" y="402336"/>
                  </a:moveTo>
                  <a:lnTo>
                    <a:pt x="2919980" y="402336"/>
                  </a:lnTo>
                </a:path>
                <a:path w="3352800" h="594360">
                  <a:moveTo>
                    <a:pt x="2938268" y="402336"/>
                  </a:moveTo>
                  <a:lnTo>
                    <a:pt x="2962652" y="402336"/>
                  </a:lnTo>
                </a:path>
                <a:path w="3352800" h="594360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594360">
                  <a:moveTo>
                    <a:pt x="3090668" y="402336"/>
                  </a:moveTo>
                  <a:lnTo>
                    <a:pt x="3121148" y="402336"/>
                  </a:lnTo>
                </a:path>
                <a:path w="3352800" h="594360">
                  <a:moveTo>
                    <a:pt x="3139436" y="402336"/>
                  </a:moveTo>
                  <a:lnTo>
                    <a:pt x="3163820" y="402336"/>
                  </a:lnTo>
                </a:path>
                <a:path w="3352800" h="594360">
                  <a:moveTo>
                    <a:pt x="3188204" y="402336"/>
                  </a:moveTo>
                  <a:lnTo>
                    <a:pt x="3212588" y="402336"/>
                  </a:lnTo>
                </a:path>
                <a:path w="3352800" h="594360">
                  <a:moveTo>
                    <a:pt x="3230876" y="402336"/>
                  </a:moveTo>
                  <a:lnTo>
                    <a:pt x="3255260" y="402336"/>
                  </a:lnTo>
                </a:path>
                <a:path w="3352800" h="594360">
                  <a:moveTo>
                    <a:pt x="3279644" y="402336"/>
                  </a:moveTo>
                  <a:lnTo>
                    <a:pt x="3304028" y="402336"/>
                  </a:lnTo>
                </a:path>
                <a:path w="3352800" h="594360">
                  <a:moveTo>
                    <a:pt x="3346700" y="402336"/>
                  </a:moveTo>
                  <a:lnTo>
                    <a:pt x="3352796" y="402336"/>
                  </a:lnTo>
                </a:path>
                <a:path w="3352800" h="594360">
                  <a:moveTo>
                    <a:pt x="73152" y="411480"/>
                  </a:moveTo>
                  <a:lnTo>
                    <a:pt x="97535" y="411480"/>
                  </a:lnTo>
                </a:path>
                <a:path w="3352800" h="594360">
                  <a:moveTo>
                    <a:pt x="176784" y="411480"/>
                  </a:moveTo>
                  <a:lnTo>
                    <a:pt x="201167" y="411480"/>
                  </a:lnTo>
                </a:path>
                <a:path w="3352800" h="594360">
                  <a:moveTo>
                    <a:pt x="268224" y="411480"/>
                  </a:moveTo>
                  <a:lnTo>
                    <a:pt x="292607" y="411480"/>
                  </a:lnTo>
                </a:path>
                <a:path w="3352800" h="594360">
                  <a:moveTo>
                    <a:pt x="329184" y="411480"/>
                  </a:moveTo>
                  <a:lnTo>
                    <a:pt x="335279" y="411480"/>
                  </a:lnTo>
                </a:path>
                <a:path w="3352800" h="594360">
                  <a:moveTo>
                    <a:pt x="408431" y="411480"/>
                  </a:moveTo>
                  <a:lnTo>
                    <a:pt x="432815" y="411480"/>
                  </a:lnTo>
                </a:path>
                <a:path w="3352800" h="594360">
                  <a:moveTo>
                    <a:pt x="463296" y="411480"/>
                  </a:moveTo>
                  <a:lnTo>
                    <a:pt x="481584" y="411480"/>
                  </a:lnTo>
                </a:path>
                <a:path w="3352800" h="594360">
                  <a:moveTo>
                    <a:pt x="499872" y="411480"/>
                  </a:moveTo>
                  <a:lnTo>
                    <a:pt x="524255" y="411480"/>
                  </a:lnTo>
                </a:path>
                <a:path w="3352800" h="594360">
                  <a:moveTo>
                    <a:pt x="554736" y="411480"/>
                  </a:moveTo>
                  <a:lnTo>
                    <a:pt x="573024" y="411480"/>
                  </a:lnTo>
                </a:path>
                <a:path w="3352800" h="594360">
                  <a:moveTo>
                    <a:pt x="591312" y="411480"/>
                  </a:moveTo>
                  <a:lnTo>
                    <a:pt x="615695" y="411480"/>
                  </a:lnTo>
                </a:path>
                <a:path w="3352800" h="594360">
                  <a:moveTo>
                    <a:pt x="664463" y="411480"/>
                  </a:moveTo>
                  <a:lnTo>
                    <a:pt x="670559" y="411480"/>
                  </a:lnTo>
                </a:path>
                <a:path w="3352800" h="594360">
                  <a:moveTo>
                    <a:pt x="743712" y="411480"/>
                  </a:moveTo>
                  <a:lnTo>
                    <a:pt x="768095" y="411480"/>
                  </a:lnTo>
                </a:path>
                <a:path w="3352800" h="594360">
                  <a:moveTo>
                    <a:pt x="847344" y="411480"/>
                  </a:moveTo>
                  <a:lnTo>
                    <a:pt x="871727" y="411480"/>
                  </a:lnTo>
                </a:path>
                <a:path w="3352800" h="594360">
                  <a:moveTo>
                    <a:pt x="890016" y="411480"/>
                  </a:moveTo>
                  <a:lnTo>
                    <a:pt x="908304" y="411480"/>
                  </a:lnTo>
                </a:path>
                <a:path w="3352800" h="594360">
                  <a:moveTo>
                    <a:pt x="926592" y="411480"/>
                  </a:moveTo>
                  <a:lnTo>
                    <a:pt x="950975" y="411480"/>
                  </a:lnTo>
                </a:path>
                <a:path w="3352800" h="594360">
                  <a:moveTo>
                    <a:pt x="999744" y="411480"/>
                  </a:moveTo>
                  <a:lnTo>
                    <a:pt x="1005839" y="411480"/>
                  </a:lnTo>
                </a:path>
                <a:path w="3352800" h="594360">
                  <a:moveTo>
                    <a:pt x="1078992" y="411480"/>
                  </a:moveTo>
                  <a:lnTo>
                    <a:pt x="1103375" y="411480"/>
                  </a:lnTo>
                </a:path>
                <a:path w="3352800" h="594360">
                  <a:moveTo>
                    <a:pt x="1182620" y="411480"/>
                  </a:moveTo>
                  <a:lnTo>
                    <a:pt x="1207004" y="411480"/>
                  </a:lnTo>
                </a:path>
                <a:path w="3352800" h="594360">
                  <a:moveTo>
                    <a:pt x="1274060" y="411480"/>
                  </a:moveTo>
                  <a:lnTo>
                    <a:pt x="1298444" y="411480"/>
                  </a:lnTo>
                </a:path>
                <a:path w="3352800" h="594360">
                  <a:moveTo>
                    <a:pt x="1335020" y="411480"/>
                  </a:moveTo>
                  <a:lnTo>
                    <a:pt x="1341116" y="411480"/>
                  </a:lnTo>
                </a:path>
                <a:path w="3352800" h="594360">
                  <a:moveTo>
                    <a:pt x="1408172" y="411480"/>
                  </a:moveTo>
                  <a:lnTo>
                    <a:pt x="1438652" y="411480"/>
                  </a:lnTo>
                </a:path>
                <a:path w="3352800" h="594360">
                  <a:moveTo>
                    <a:pt x="1517900" y="411480"/>
                  </a:moveTo>
                  <a:lnTo>
                    <a:pt x="1542284" y="411480"/>
                  </a:lnTo>
                </a:path>
                <a:path w="3352800" h="594360">
                  <a:moveTo>
                    <a:pt x="1609340" y="411480"/>
                  </a:moveTo>
                  <a:lnTo>
                    <a:pt x="1633724" y="411480"/>
                  </a:lnTo>
                </a:path>
                <a:path w="3352800" h="594360">
                  <a:moveTo>
                    <a:pt x="1670300" y="411480"/>
                  </a:moveTo>
                  <a:lnTo>
                    <a:pt x="1676396" y="411480"/>
                  </a:lnTo>
                </a:path>
                <a:path w="3352800" h="594360">
                  <a:moveTo>
                    <a:pt x="1743452" y="411480"/>
                  </a:moveTo>
                  <a:lnTo>
                    <a:pt x="1773932" y="411480"/>
                  </a:lnTo>
                </a:path>
                <a:path w="3352800" h="594360">
                  <a:moveTo>
                    <a:pt x="1853180" y="411480"/>
                  </a:moveTo>
                  <a:lnTo>
                    <a:pt x="1877564" y="411480"/>
                  </a:lnTo>
                </a:path>
                <a:path w="3352800" h="594360">
                  <a:moveTo>
                    <a:pt x="1944620" y="411480"/>
                  </a:moveTo>
                  <a:lnTo>
                    <a:pt x="1969004" y="411480"/>
                  </a:lnTo>
                </a:path>
                <a:path w="3352800" h="594360">
                  <a:moveTo>
                    <a:pt x="2005580" y="411480"/>
                  </a:moveTo>
                  <a:lnTo>
                    <a:pt x="2011676" y="411480"/>
                  </a:lnTo>
                </a:path>
                <a:path w="3352800" h="594360">
                  <a:moveTo>
                    <a:pt x="2078732" y="411480"/>
                  </a:moveTo>
                  <a:lnTo>
                    <a:pt x="2109212" y="411480"/>
                  </a:lnTo>
                </a:path>
                <a:path w="3352800" h="594360">
                  <a:moveTo>
                    <a:pt x="2188460" y="411480"/>
                  </a:moveTo>
                  <a:lnTo>
                    <a:pt x="2212844" y="411480"/>
                  </a:lnTo>
                </a:path>
                <a:path w="3352800" h="594360">
                  <a:moveTo>
                    <a:pt x="2279900" y="411480"/>
                  </a:moveTo>
                  <a:lnTo>
                    <a:pt x="2304284" y="411480"/>
                  </a:lnTo>
                </a:path>
                <a:path w="3352800" h="594360">
                  <a:moveTo>
                    <a:pt x="2340860" y="411480"/>
                  </a:moveTo>
                  <a:lnTo>
                    <a:pt x="2346956" y="411480"/>
                  </a:lnTo>
                </a:path>
                <a:path w="3352800" h="594360">
                  <a:moveTo>
                    <a:pt x="2414012" y="411480"/>
                  </a:moveTo>
                  <a:lnTo>
                    <a:pt x="2444492" y="411480"/>
                  </a:lnTo>
                </a:path>
                <a:path w="3352800" h="594360">
                  <a:moveTo>
                    <a:pt x="2523740" y="411480"/>
                  </a:moveTo>
                  <a:lnTo>
                    <a:pt x="2548124" y="411480"/>
                  </a:lnTo>
                </a:path>
                <a:path w="3352800" h="594360">
                  <a:moveTo>
                    <a:pt x="2566412" y="411480"/>
                  </a:moveTo>
                  <a:lnTo>
                    <a:pt x="2584700" y="411480"/>
                  </a:lnTo>
                </a:path>
                <a:path w="3352800" h="594360">
                  <a:moveTo>
                    <a:pt x="2602988" y="411480"/>
                  </a:moveTo>
                  <a:lnTo>
                    <a:pt x="2627372" y="411480"/>
                  </a:lnTo>
                </a:path>
                <a:path w="3352800" h="594360">
                  <a:moveTo>
                    <a:pt x="2676140" y="411480"/>
                  </a:moveTo>
                  <a:lnTo>
                    <a:pt x="2682236" y="411480"/>
                  </a:lnTo>
                </a:path>
                <a:path w="3352800" h="594360">
                  <a:moveTo>
                    <a:pt x="2749292" y="411480"/>
                  </a:moveTo>
                  <a:lnTo>
                    <a:pt x="2779772" y="411480"/>
                  </a:lnTo>
                </a:path>
                <a:path w="3352800" h="594360">
                  <a:moveTo>
                    <a:pt x="2810252" y="411480"/>
                  </a:moveTo>
                  <a:lnTo>
                    <a:pt x="2828540" y="411480"/>
                  </a:lnTo>
                </a:path>
                <a:path w="3352800" h="594360">
                  <a:moveTo>
                    <a:pt x="2846828" y="411480"/>
                  </a:moveTo>
                  <a:lnTo>
                    <a:pt x="2871212" y="411480"/>
                  </a:lnTo>
                </a:path>
                <a:path w="3352800" h="594360">
                  <a:moveTo>
                    <a:pt x="2901692" y="411480"/>
                  </a:moveTo>
                  <a:lnTo>
                    <a:pt x="2919980" y="411480"/>
                  </a:lnTo>
                </a:path>
                <a:path w="3352800" h="594360">
                  <a:moveTo>
                    <a:pt x="2938268" y="411480"/>
                  </a:moveTo>
                  <a:lnTo>
                    <a:pt x="2962652" y="411480"/>
                  </a:lnTo>
                </a:path>
                <a:path w="3352800" h="594360">
                  <a:moveTo>
                    <a:pt x="3011420" y="411480"/>
                  </a:moveTo>
                  <a:lnTo>
                    <a:pt x="3017516" y="411480"/>
                  </a:lnTo>
                </a:path>
                <a:path w="3352800" h="594360">
                  <a:moveTo>
                    <a:pt x="3084572" y="411480"/>
                  </a:moveTo>
                  <a:lnTo>
                    <a:pt x="3115052" y="411480"/>
                  </a:lnTo>
                </a:path>
                <a:path w="3352800" h="594360">
                  <a:moveTo>
                    <a:pt x="3194300" y="411480"/>
                  </a:moveTo>
                  <a:lnTo>
                    <a:pt x="3218684" y="411480"/>
                  </a:lnTo>
                </a:path>
                <a:path w="3352800" h="594360">
                  <a:moveTo>
                    <a:pt x="3285740" y="411480"/>
                  </a:moveTo>
                  <a:lnTo>
                    <a:pt x="3310124" y="411480"/>
                  </a:lnTo>
                </a:path>
                <a:path w="3352800" h="594360">
                  <a:moveTo>
                    <a:pt x="3346700" y="411480"/>
                  </a:moveTo>
                  <a:lnTo>
                    <a:pt x="3352796" y="411480"/>
                  </a:lnTo>
                </a:path>
                <a:path w="3352800" h="594360">
                  <a:moveTo>
                    <a:pt x="67056" y="420624"/>
                  </a:moveTo>
                  <a:lnTo>
                    <a:pt x="97536" y="420624"/>
                  </a:lnTo>
                </a:path>
                <a:path w="3352800" h="594360">
                  <a:moveTo>
                    <a:pt x="176784" y="420624"/>
                  </a:moveTo>
                  <a:lnTo>
                    <a:pt x="201167" y="420624"/>
                  </a:lnTo>
                </a:path>
                <a:path w="3352800" h="594360">
                  <a:moveTo>
                    <a:pt x="268224" y="420624"/>
                  </a:moveTo>
                  <a:lnTo>
                    <a:pt x="292607" y="420624"/>
                  </a:lnTo>
                </a:path>
                <a:path w="3352800" h="594360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594360">
                  <a:moveTo>
                    <a:pt x="402336" y="420624"/>
                  </a:moveTo>
                  <a:lnTo>
                    <a:pt x="426719" y="420624"/>
                  </a:lnTo>
                </a:path>
                <a:path w="3352800" h="594360">
                  <a:moveTo>
                    <a:pt x="457200" y="420624"/>
                  </a:moveTo>
                  <a:lnTo>
                    <a:pt x="475488" y="420624"/>
                  </a:lnTo>
                </a:path>
                <a:path w="3352800" h="594360">
                  <a:moveTo>
                    <a:pt x="499872" y="420624"/>
                  </a:moveTo>
                  <a:lnTo>
                    <a:pt x="524255" y="420624"/>
                  </a:lnTo>
                </a:path>
                <a:path w="3352800" h="594360">
                  <a:moveTo>
                    <a:pt x="548640" y="420624"/>
                  </a:moveTo>
                  <a:lnTo>
                    <a:pt x="566928" y="420624"/>
                  </a:lnTo>
                </a:path>
                <a:path w="3352800" h="594360">
                  <a:moveTo>
                    <a:pt x="591312" y="420624"/>
                  </a:moveTo>
                  <a:lnTo>
                    <a:pt x="615695" y="420624"/>
                  </a:lnTo>
                </a:path>
                <a:path w="3352800" h="594360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594360">
                  <a:moveTo>
                    <a:pt x="737616" y="420624"/>
                  </a:moveTo>
                  <a:lnTo>
                    <a:pt x="761999" y="420624"/>
                  </a:lnTo>
                </a:path>
                <a:path w="3352800" h="594360">
                  <a:moveTo>
                    <a:pt x="847344" y="420624"/>
                  </a:moveTo>
                  <a:lnTo>
                    <a:pt x="871727" y="420624"/>
                  </a:lnTo>
                </a:path>
                <a:path w="3352800" h="594360">
                  <a:moveTo>
                    <a:pt x="883919" y="420624"/>
                  </a:moveTo>
                  <a:lnTo>
                    <a:pt x="902208" y="420624"/>
                  </a:lnTo>
                </a:path>
                <a:path w="3352800" h="594360">
                  <a:moveTo>
                    <a:pt x="926592" y="420624"/>
                  </a:moveTo>
                  <a:lnTo>
                    <a:pt x="950975" y="420624"/>
                  </a:lnTo>
                </a:path>
                <a:path w="3352800" h="594360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594360">
                  <a:moveTo>
                    <a:pt x="1072895" y="420624"/>
                  </a:moveTo>
                  <a:lnTo>
                    <a:pt x="1097279" y="420624"/>
                  </a:lnTo>
                </a:path>
                <a:path w="3352800" h="594360">
                  <a:moveTo>
                    <a:pt x="1182620" y="420624"/>
                  </a:moveTo>
                  <a:lnTo>
                    <a:pt x="1207004" y="420624"/>
                  </a:lnTo>
                </a:path>
                <a:path w="3352800" h="594360">
                  <a:moveTo>
                    <a:pt x="1274060" y="420624"/>
                  </a:moveTo>
                  <a:lnTo>
                    <a:pt x="1298444" y="420624"/>
                  </a:lnTo>
                </a:path>
                <a:path w="3352800" h="594360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594360">
                  <a:moveTo>
                    <a:pt x="1402076" y="420624"/>
                  </a:moveTo>
                  <a:lnTo>
                    <a:pt x="1432556" y="420624"/>
                  </a:lnTo>
                </a:path>
                <a:path w="3352800" h="594360">
                  <a:moveTo>
                    <a:pt x="1517900" y="420624"/>
                  </a:moveTo>
                  <a:lnTo>
                    <a:pt x="1542284" y="420624"/>
                  </a:lnTo>
                </a:path>
                <a:path w="3352800" h="594360">
                  <a:moveTo>
                    <a:pt x="1609340" y="420624"/>
                  </a:moveTo>
                  <a:lnTo>
                    <a:pt x="1633724" y="420624"/>
                  </a:lnTo>
                </a:path>
                <a:path w="3352800" h="594360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594360">
                  <a:moveTo>
                    <a:pt x="1737356" y="420624"/>
                  </a:moveTo>
                  <a:lnTo>
                    <a:pt x="1767836" y="420624"/>
                  </a:lnTo>
                </a:path>
                <a:path w="3352800" h="594360">
                  <a:moveTo>
                    <a:pt x="1853180" y="420624"/>
                  </a:moveTo>
                  <a:lnTo>
                    <a:pt x="1877564" y="420624"/>
                  </a:lnTo>
                </a:path>
                <a:path w="3352800" h="594360">
                  <a:moveTo>
                    <a:pt x="1944620" y="420624"/>
                  </a:moveTo>
                  <a:lnTo>
                    <a:pt x="1969004" y="420624"/>
                  </a:lnTo>
                </a:path>
                <a:path w="3352800" h="594360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594360">
                  <a:moveTo>
                    <a:pt x="2072636" y="420624"/>
                  </a:moveTo>
                  <a:lnTo>
                    <a:pt x="2103116" y="420624"/>
                  </a:lnTo>
                </a:path>
                <a:path w="3352800" h="594360">
                  <a:moveTo>
                    <a:pt x="2188460" y="420624"/>
                  </a:moveTo>
                  <a:lnTo>
                    <a:pt x="2212844" y="420624"/>
                  </a:lnTo>
                </a:path>
                <a:path w="3352800" h="594360">
                  <a:moveTo>
                    <a:pt x="2279900" y="420624"/>
                  </a:moveTo>
                  <a:lnTo>
                    <a:pt x="2304284" y="420624"/>
                  </a:lnTo>
                </a:path>
                <a:path w="3352800" h="594360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594360">
                  <a:moveTo>
                    <a:pt x="2407916" y="420624"/>
                  </a:moveTo>
                  <a:lnTo>
                    <a:pt x="2438396" y="420624"/>
                  </a:lnTo>
                </a:path>
                <a:path w="3352800" h="594360">
                  <a:moveTo>
                    <a:pt x="2523740" y="420624"/>
                  </a:moveTo>
                  <a:lnTo>
                    <a:pt x="2548124" y="420624"/>
                  </a:lnTo>
                </a:path>
                <a:path w="3352800" h="594360">
                  <a:moveTo>
                    <a:pt x="2560316" y="420624"/>
                  </a:moveTo>
                  <a:lnTo>
                    <a:pt x="2578604" y="420624"/>
                  </a:lnTo>
                </a:path>
                <a:path w="3352800" h="594360">
                  <a:moveTo>
                    <a:pt x="2602988" y="420624"/>
                  </a:moveTo>
                  <a:lnTo>
                    <a:pt x="2627372" y="420624"/>
                  </a:lnTo>
                </a:path>
                <a:path w="3352800" h="594360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594360">
                  <a:moveTo>
                    <a:pt x="2743196" y="420624"/>
                  </a:moveTo>
                  <a:lnTo>
                    <a:pt x="2773676" y="420624"/>
                  </a:lnTo>
                </a:path>
                <a:path w="3352800" h="594360">
                  <a:moveTo>
                    <a:pt x="2804156" y="420624"/>
                  </a:moveTo>
                  <a:lnTo>
                    <a:pt x="2822444" y="420624"/>
                  </a:lnTo>
                </a:path>
                <a:path w="3352800" h="594360">
                  <a:moveTo>
                    <a:pt x="2846828" y="420624"/>
                  </a:moveTo>
                  <a:lnTo>
                    <a:pt x="2871212" y="420624"/>
                  </a:lnTo>
                </a:path>
                <a:path w="3352800" h="594360">
                  <a:moveTo>
                    <a:pt x="2895596" y="420624"/>
                  </a:moveTo>
                  <a:lnTo>
                    <a:pt x="2913884" y="420624"/>
                  </a:lnTo>
                </a:path>
                <a:path w="3352800" h="594360">
                  <a:moveTo>
                    <a:pt x="2938268" y="420624"/>
                  </a:moveTo>
                  <a:lnTo>
                    <a:pt x="2962652" y="420624"/>
                  </a:lnTo>
                </a:path>
                <a:path w="3352800" h="594360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594360">
                  <a:moveTo>
                    <a:pt x="3078476" y="420624"/>
                  </a:moveTo>
                  <a:lnTo>
                    <a:pt x="3108956" y="420624"/>
                  </a:lnTo>
                </a:path>
                <a:path w="3352800" h="594360">
                  <a:moveTo>
                    <a:pt x="3194300" y="420624"/>
                  </a:moveTo>
                  <a:lnTo>
                    <a:pt x="3218684" y="420624"/>
                  </a:lnTo>
                </a:path>
                <a:path w="3352800" h="594360">
                  <a:moveTo>
                    <a:pt x="3285740" y="420624"/>
                  </a:moveTo>
                  <a:lnTo>
                    <a:pt x="3310124" y="420624"/>
                  </a:lnTo>
                </a:path>
                <a:path w="3352800" h="594360">
                  <a:moveTo>
                    <a:pt x="60960" y="429768"/>
                  </a:moveTo>
                  <a:lnTo>
                    <a:pt x="91440" y="429768"/>
                  </a:lnTo>
                </a:path>
                <a:path w="3352800" h="594360">
                  <a:moveTo>
                    <a:pt x="176784" y="429768"/>
                  </a:moveTo>
                  <a:lnTo>
                    <a:pt x="201167" y="429768"/>
                  </a:lnTo>
                </a:path>
                <a:path w="3352800" h="594360">
                  <a:moveTo>
                    <a:pt x="268224" y="429768"/>
                  </a:moveTo>
                  <a:lnTo>
                    <a:pt x="292607" y="429768"/>
                  </a:lnTo>
                </a:path>
                <a:path w="3352800" h="594360">
                  <a:moveTo>
                    <a:pt x="329184" y="429768"/>
                  </a:moveTo>
                  <a:lnTo>
                    <a:pt x="335279" y="429768"/>
                  </a:lnTo>
                </a:path>
                <a:path w="3352800" h="594360">
                  <a:moveTo>
                    <a:pt x="396240" y="429768"/>
                  </a:moveTo>
                  <a:lnTo>
                    <a:pt x="426720" y="429768"/>
                  </a:lnTo>
                </a:path>
                <a:path w="3352800" h="594360">
                  <a:moveTo>
                    <a:pt x="451104" y="429768"/>
                  </a:moveTo>
                  <a:lnTo>
                    <a:pt x="469392" y="429768"/>
                  </a:lnTo>
                </a:path>
                <a:path w="3352800" h="594360">
                  <a:moveTo>
                    <a:pt x="499872" y="429768"/>
                  </a:moveTo>
                  <a:lnTo>
                    <a:pt x="524255" y="429768"/>
                  </a:lnTo>
                </a:path>
                <a:path w="3352800" h="594360">
                  <a:moveTo>
                    <a:pt x="542544" y="429768"/>
                  </a:moveTo>
                  <a:lnTo>
                    <a:pt x="560832" y="429768"/>
                  </a:lnTo>
                </a:path>
                <a:path w="3352800" h="594360">
                  <a:moveTo>
                    <a:pt x="591312" y="429768"/>
                  </a:moveTo>
                  <a:lnTo>
                    <a:pt x="615695" y="429768"/>
                  </a:lnTo>
                </a:path>
                <a:path w="3352800" h="594360">
                  <a:moveTo>
                    <a:pt x="664463" y="429768"/>
                  </a:moveTo>
                  <a:lnTo>
                    <a:pt x="670559" y="429768"/>
                  </a:lnTo>
                </a:path>
                <a:path w="3352800" h="594360">
                  <a:moveTo>
                    <a:pt x="731519" y="429768"/>
                  </a:moveTo>
                  <a:lnTo>
                    <a:pt x="755903" y="429768"/>
                  </a:lnTo>
                </a:path>
                <a:path w="3352800" h="594360">
                  <a:moveTo>
                    <a:pt x="847344" y="429768"/>
                  </a:moveTo>
                  <a:lnTo>
                    <a:pt x="871727" y="429768"/>
                  </a:lnTo>
                </a:path>
                <a:path w="3352800" h="594360">
                  <a:moveTo>
                    <a:pt x="877824" y="429768"/>
                  </a:moveTo>
                  <a:lnTo>
                    <a:pt x="896112" y="429768"/>
                  </a:lnTo>
                </a:path>
                <a:path w="3352800" h="594360">
                  <a:moveTo>
                    <a:pt x="926592" y="429768"/>
                  </a:moveTo>
                  <a:lnTo>
                    <a:pt x="950975" y="429768"/>
                  </a:lnTo>
                </a:path>
                <a:path w="3352800" h="594360">
                  <a:moveTo>
                    <a:pt x="999744" y="429768"/>
                  </a:moveTo>
                  <a:lnTo>
                    <a:pt x="1005839" y="429768"/>
                  </a:lnTo>
                </a:path>
                <a:path w="3352800" h="594360">
                  <a:moveTo>
                    <a:pt x="1066800" y="429768"/>
                  </a:moveTo>
                  <a:lnTo>
                    <a:pt x="1091183" y="429768"/>
                  </a:lnTo>
                </a:path>
                <a:path w="3352800" h="594360">
                  <a:moveTo>
                    <a:pt x="1182620" y="429768"/>
                  </a:moveTo>
                  <a:lnTo>
                    <a:pt x="1207004" y="429768"/>
                  </a:lnTo>
                </a:path>
                <a:path w="3352800" h="594360">
                  <a:moveTo>
                    <a:pt x="1274060" y="429768"/>
                  </a:moveTo>
                  <a:lnTo>
                    <a:pt x="1298444" y="429768"/>
                  </a:lnTo>
                </a:path>
                <a:path w="3352800" h="594360">
                  <a:moveTo>
                    <a:pt x="1335020" y="429768"/>
                  </a:moveTo>
                  <a:lnTo>
                    <a:pt x="1341116" y="429768"/>
                  </a:lnTo>
                </a:path>
                <a:path w="3352800" h="594360">
                  <a:moveTo>
                    <a:pt x="1402076" y="429768"/>
                  </a:moveTo>
                  <a:lnTo>
                    <a:pt x="1426460" y="429768"/>
                  </a:lnTo>
                </a:path>
                <a:path w="3352800" h="594360">
                  <a:moveTo>
                    <a:pt x="1517900" y="429768"/>
                  </a:moveTo>
                  <a:lnTo>
                    <a:pt x="1542284" y="429768"/>
                  </a:lnTo>
                </a:path>
                <a:path w="3352800" h="594360">
                  <a:moveTo>
                    <a:pt x="1609340" y="429768"/>
                  </a:moveTo>
                  <a:lnTo>
                    <a:pt x="1633724" y="429768"/>
                  </a:lnTo>
                </a:path>
                <a:path w="3352800" h="594360">
                  <a:moveTo>
                    <a:pt x="1670300" y="429768"/>
                  </a:moveTo>
                  <a:lnTo>
                    <a:pt x="1676396" y="429768"/>
                  </a:lnTo>
                </a:path>
                <a:path w="3352800" h="594360">
                  <a:moveTo>
                    <a:pt x="1731260" y="429768"/>
                  </a:moveTo>
                  <a:lnTo>
                    <a:pt x="1761740" y="429768"/>
                  </a:lnTo>
                </a:path>
                <a:path w="3352800" h="594360">
                  <a:moveTo>
                    <a:pt x="1853180" y="429768"/>
                  </a:moveTo>
                  <a:lnTo>
                    <a:pt x="1877564" y="429768"/>
                  </a:lnTo>
                </a:path>
                <a:path w="3352800" h="594360">
                  <a:moveTo>
                    <a:pt x="1944620" y="429768"/>
                  </a:moveTo>
                  <a:lnTo>
                    <a:pt x="1969004" y="429768"/>
                  </a:lnTo>
                </a:path>
                <a:path w="3352800" h="594360">
                  <a:moveTo>
                    <a:pt x="2005580" y="429768"/>
                  </a:moveTo>
                  <a:lnTo>
                    <a:pt x="2011676" y="429768"/>
                  </a:lnTo>
                </a:path>
                <a:path w="3352800" h="594360">
                  <a:moveTo>
                    <a:pt x="2066540" y="429768"/>
                  </a:moveTo>
                  <a:lnTo>
                    <a:pt x="2097020" y="429768"/>
                  </a:lnTo>
                </a:path>
                <a:path w="3352800" h="594360">
                  <a:moveTo>
                    <a:pt x="2188460" y="429768"/>
                  </a:moveTo>
                  <a:lnTo>
                    <a:pt x="2212844" y="429768"/>
                  </a:lnTo>
                </a:path>
                <a:path w="3352800" h="594360">
                  <a:moveTo>
                    <a:pt x="2279900" y="429768"/>
                  </a:moveTo>
                  <a:lnTo>
                    <a:pt x="2304284" y="429768"/>
                  </a:lnTo>
                </a:path>
                <a:path w="3352800" h="594360">
                  <a:moveTo>
                    <a:pt x="2340860" y="429768"/>
                  </a:moveTo>
                  <a:lnTo>
                    <a:pt x="2346956" y="429768"/>
                  </a:lnTo>
                </a:path>
                <a:path w="3352800" h="594360">
                  <a:moveTo>
                    <a:pt x="2401820" y="429768"/>
                  </a:moveTo>
                  <a:lnTo>
                    <a:pt x="2432300" y="429768"/>
                  </a:lnTo>
                </a:path>
                <a:path w="3352800" h="594360">
                  <a:moveTo>
                    <a:pt x="2523740" y="429768"/>
                  </a:moveTo>
                  <a:lnTo>
                    <a:pt x="2548124" y="429768"/>
                  </a:lnTo>
                </a:path>
                <a:path w="3352800" h="594360">
                  <a:moveTo>
                    <a:pt x="2554220" y="429768"/>
                  </a:moveTo>
                  <a:lnTo>
                    <a:pt x="2572508" y="429768"/>
                  </a:lnTo>
                </a:path>
                <a:path w="3352800" h="594360">
                  <a:moveTo>
                    <a:pt x="2602988" y="429768"/>
                  </a:moveTo>
                  <a:lnTo>
                    <a:pt x="2627372" y="429768"/>
                  </a:lnTo>
                </a:path>
                <a:path w="3352800" h="594360">
                  <a:moveTo>
                    <a:pt x="2676140" y="429768"/>
                  </a:moveTo>
                  <a:lnTo>
                    <a:pt x="2682236" y="429768"/>
                  </a:lnTo>
                </a:path>
                <a:path w="3352800" h="594360">
                  <a:moveTo>
                    <a:pt x="2737100" y="429768"/>
                  </a:moveTo>
                  <a:lnTo>
                    <a:pt x="2767580" y="429768"/>
                  </a:lnTo>
                </a:path>
                <a:path w="3352800" h="594360">
                  <a:moveTo>
                    <a:pt x="2798060" y="429768"/>
                  </a:moveTo>
                  <a:lnTo>
                    <a:pt x="2816348" y="429768"/>
                  </a:lnTo>
                </a:path>
                <a:path w="3352800" h="594360">
                  <a:moveTo>
                    <a:pt x="2846828" y="429768"/>
                  </a:moveTo>
                  <a:lnTo>
                    <a:pt x="2871212" y="429768"/>
                  </a:lnTo>
                </a:path>
                <a:path w="3352800" h="594360">
                  <a:moveTo>
                    <a:pt x="2889500" y="429768"/>
                  </a:moveTo>
                  <a:lnTo>
                    <a:pt x="2907788" y="429768"/>
                  </a:lnTo>
                </a:path>
                <a:path w="3352800" h="594360">
                  <a:moveTo>
                    <a:pt x="2938268" y="429768"/>
                  </a:moveTo>
                  <a:lnTo>
                    <a:pt x="2962652" y="429768"/>
                  </a:lnTo>
                </a:path>
                <a:path w="3352800" h="594360">
                  <a:moveTo>
                    <a:pt x="3011420" y="429768"/>
                  </a:moveTo>
                  <a:lnTo>
                    <a:pt x="3017516" y="429768"/>
                  </a:lnTo>
                </a:path>
                <a:path w="3352800" h="594360">
                  <a:moveTo>
                    <a:pt x="3072380" y="429768"/>
                  </a:moveTo>
                  <a:lnTo>
                    <a:pt x="3102860" y="429768"/>
                  </a:lnTo>
                </a:path>
                <a:path w="3352800" h="594360">
                  <a:moveTo>
                    <a:pt x="3194300" y="429768"/>
                  </a:moveTo>
                  <a:lnTo>
                    <a:pt x="3218684" y="429768"/>
                  </a:lnTo>
                </a:path>
                <a:path w="3352800" h="594360">
                  <a:moveTo>
                    <a:pt x="3285740" y="429768"/>
                  </a:moveTo>
                  <a:lnTo>
                    <a:pt x="3310124" y="429768"/>
                  </a:lnTo>
                </a:path>
                <a:path w="3352800" h="594360">
                  <a:moveTo>
                    <a:pt x="3346700" y="429768"/>
                  </a:moveTo>
                  <a:lnTo>
                    <a:pt x="3352796" y="429768"/>
                  </a:lnTo>
                </a:path>
                <a:path w="3352800" h="594360">
                  <a:moveTo>
                    <a:pt x="54863" y="438912"/>
                  </a:moveTo>
                  <a:lnTo>
                    <a:pt x="85344" y="438912"/>
                  </a:lnTo>
                </a:path>
                <a:path w="3352800" h="594360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594360">
                  <a:moveTo>
                    <a:pt x="268224" y="438912"/>
                  </a:moveTo>
                  <a:lnTo>
                    <a:pt x="292607" y="438912"/>
                  </a:lnTo>
                </a:path>
                <a:path w="3352800" h="594360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594360">
                  <a:moveTo>
                    <a:pt x="390144" y="438912"/>
                  </a:moveTo>
                  <a:lnTo>
                    <a:pt x="420624" y="438912"/>
                  </a:lnTo>
                </a:path>
                <a:path w="3352800" h="594360">
                  <a:moveTo>
                    <a:pt x="451104" y="438912"/>
                  </a:moveTo>
                  <a:lnTo>
                    <a:pt x="536447" y="438912"/>
                  </a:lnTo>
                </a:path>
                <a:path w="3352800" h="594360">
                  <a:moveTo>
                    <a:pt x="542544" y="438912"/>
                  </a:moveTo>
                  <a:lnTo>
                    <a:pt x="627887" y="438912"/>
                  </a:lnTo>
                </a:path>
                <a:path w="3352800" h="594360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594360">
                  <a:moveTo>
                    <a:pt x="725424" y="438912"/>
                  </a:moveTo>
                  <a:lnTo>
                    <a:pt x="749807" y="438912"/>
                  </a:lnTo>
                </a:path>
                <a:path w="3352800" h="594360">
                  <a:moveTo>
                    <a:pt x="847344" y="438912"/>
                  </a:moveTo>
                  <a:lnTo>
                    <a:pt x="871727" y="438912"/>
                  </a:lnTo>
                </a:path>
                <a:path w="3352800" h="594360">
                  <a:moveTo>
                    <a:pt x="877824" y="438912"/>
                  </a:moveTo>
                  <a:lnTo>
                    <a:pt x="963167" y="438912"/>
                  </a:lnTo>
                </a:path>
                <a:path w="3352800" h="594360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594360">
                  <a:moveTo>
                    <a:pt x="1060704" y="438912"/>
                  </a:moveTo>
                  <a:lnTo>
                    <a:pt x="1085087" y="438912"/>
                  </a:lnTo>
                </a:path>
                <a:path w="3352800" h="594360">
                  <a:moveTo>
                    <a:pt x="1182620" y="438912"/>
                  </a:moveTo>
                  <a:lnTo>
                    <a:pt x="1207004" y="438912"/>
                  </a:lnTo>
                </a:path>
                <a:path w="3352800" h="594360">
                  <a:moveTo>
                    <a:pt x="1274060" y="438912"/>
                  </a:moveTo>
                  <a:lnTo>
                    <a:pt x="1298444" y="438912"/>
                  </a:lnTo>
                </a:path>
                <a:path w="3352800" h="594360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594360">
                  <a:moveTo>
                    <a:pt x="1395980" y="438912"/>
                  </a:moveTo>
                  <a:lnTo>
                    <a:pt x="1420364" y="438912"/>
                  </a:lnTo>
                </a:path>
                <a:path w="3352800" h="594360">
                  <a:moveTo>
                    <a:pt x="1517900" y="438912"/>
                  </a:moveTo>
                  <a:lnTo>
                    <a:pt x="1542284" y="438912"/>
                  </a:lnTo>
                </a:path>
                <a:path w="3352800" h="594360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594360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594360">
                  <a:moveTo>
                    <a:pt x="1731260" y="438912"/>
                  </a:moveTo>
                  <a:lnTo>
                    <a:pt x="1755644" y="438912"/>
                  </a:lnTo>
                </a:path>
                <a:path w="3352800" h="594360">
                  <a:moveTo>
                    <a:pt x="1853180" y="438912"/>
                  </a:moveTo>
                  <a:lnTo>
                    <a:pt x="1877564" y="438912"/>
                  </a:lnTo>
                </a:path>
                <a:path w="3352800" h="594360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594360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594360">
                  <a:moveTo>
                    <a:pt x="2060444" y="438912"/>
                  </a:moveTo>
                  <a:lnTo>
                    <a:pt x="2090924" y="438912"/>
                  </a:lnTo>
                </a:path>
                <a:path w="3352800" h="594360">
                  <a:moveTo>
                    <a:pt x="2188460" y="438912"/>
                  </a:moveTo>
                  <a:lnTo>
                    <a:pt x="2212844" y="438912"/>
                  </a:lnTo>
                </a:path>
                <a:path w="3352800" h="594360">
                  <a:moveTo>
                    <a:pt x="2279900" y="438912"/>
                  </a:moveTo>
                  <a:lnTo>
                    <a:pt x="2304284" y="438912"/>
                  </a:lnTo>
                </a:path>
                <a:path w="3352800" h="594360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594360">
                  <a:moveTo>
                    <a:pt x="2395724" y="438912"/>
                  </a:moveTo>
                  <a:lnTo>
                    <a:pt x="2426204" y="438912"/>
                  </a:lnTo>
                </a:path>
                <a:path w="3352800" h="594360">
                  <a:moveTo>
                    <a:pt x="2523740" y="438912"/>
                  </a:moveTo>
                  <a:lnTo>
                    <a:pt x="2548124" y="438912"/>
                  </a:lnTo>
                </a:path>
                <a:path w="3352800" h="594360">
                  <a:moveTo>
                    <a:pt x="2554220" y="438912"/>
                  </a:moveTo>
                  <a:lnTo>
                    <a:pt x="2639564" y="438912"/>
                  </a:lnTo>
                </a:path>
                <a:path w="3352800" h="594360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594360">
                  <a:moveTo>
                    <a:pt x="2731004" y="438912"/>
                  </a:moveTo>
                  <a:lnTo>
                    <a:pt x="2761484" y="438912"/>
                  </a:lnTo>
                </a:path>
                <a:path w="3352800" h="594360">
                  <a:moveTo>
                    <a:pt x="2798060" y="438912"/>
                  </a:moveTo>
                  <a:lnTo>
                    <a:pt x="2883404" y="438912"/>
                  </a:lnTo>
                </a:path>
                <a:path w="3352800" h="594360">
                  <a:moveTo>
                    <a:pt x="2889500" y="438912"/>
                  </a:moveTo>
                  <a:lnTo>
                    <a:pt x="2974844" y="438912"/>
                  </a:lnTo>
                </a:path>
                <a:path w="3352800" h="594360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594360">
                  <a:moveTo>
                    <a:pt x="3066284" y="438912"/>
                  </a:moveTo>
                  <a:lnTo>
                    <a:pt x="3096764" y="438912"/>
                  </a:lnTo>
                </a:path>
                <a:path w="3352800" h="594360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594360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594360">
                  <a:moveTo>
                    <a:pt x="3346700" y="438912"/>
                  </a:moveTo>
                  <a:lnTo>
                    <a:pt x="3352796" y="438912"/>
                  </a:lnTo>
                </a:path>
                <a:path w="3352800" h="594360">
                  <a:moveTo>
                    <a:pt x="48768" y="448056"/>
                  </a:moveTo>
                  <a:lnTo>
                    <a:pt x="79248" y="448056"/>
                  </a:lnTo>
                </a:path>
                <a:path w="3352800" h="594360">
                  <a:moveTo>
                    <a:pt x="176784" y="448056"/>
                  </a:moveTo>
                  <a:lnTo>
                    <a:pt x="201167" y="448056"/>
                  </a:lnTo>
                </a:path>
                <a:path w="3352800" h="594360">
                  <a:moveTo>
                    <a:pt x="268224" y="448056"/>
                  </a:moveTo>
                  <a:lnTo>
                    <a:pt x="292607" y="448056"/>
                  </a:lnTo>
                </a:path>
                <a:path w="3352800" h="594360">
                  <a:moveTo>
                    <a:pt x="329184" y="448056"/>
                  </a:moveTo>
                  <a:lnTo>
                    <a:pt x="335279" y="448056"/>
                  </a:lnTo>
                </a:path>
                <a:path w="3352800" h="594360">
                  <a:moveTo>
                    <a:pt x="384048" y="448056"/>
                  </a:moveTo>
                  <a:lnTo>
                    <a:pt x="414528" y="448056"/>
                  </a:lnTo>
                </a:path>
                <a:path w="3352800" h="594360">
                  <a:moveTo>
                    <a:pt x="451104" y="448056"/>
                  </a:moveTo>
                  <a:lnTo>
                    <a:pt x="536447" y="448056"/>
                  </a:lnTo>
                </a:path>
                <a:path w="3352800" h="594360">
                  <a:moveTo>
                    <a:pt x="542544" y="448056"/>
                  </a:moveTo>
                  <a:lnTo>
                    <a:pt x="627887" y="448056"/>
                  </a:lnTo>
                </a:path>
                <a:path w="3352800" h="594360">
                  <a:moveTo>
                    <a:pt x="664463" y="448056"/>
                  </a:moveTo>
                  <a:lnTo>
                    <a:pt x="670559" y="448056"/>
                  </a:lnTo>
                </a:path>
                <a:path w="3352800" h="594360">
                  <a:moveTo>
                    <a:pt x="719328" y="448056"/>
                  </a:moveTo>
                  <a:lnTo>
                    <a:pt x="749808" y="448056"/>
                  </a:lnTo>
                </a:path>
                <a:path w="3352800" h="594360">
                  <a:moveTo>
                    <a:pt x="847344" y="448056"/>
                  </a:moveTo>
                  <a:lnTo>
                    <a:pt x="871727" y="448056"/>
                  </a:lnTo>
                </a:path>
                <a:path w="3352800" h="594360">
                  <a:moveTo>
                    <a:pt x="877824" y="448056"/>
                  </a:moveTo>
                  <a:lnTo>
                    <a:pt x="963167" y="448056"/>
                  </a:lnTo>
                </a:path>
                <a:path w="3352800" h="594360">
                  <a:moveTo>
                    <a:pt x="999744" y="448056"/>
                  </a:moveTo>
                  <a:lnTo>
                    <a:pt x="1005839" y="448056"/>
                  </a:lnTo>
                </a:path>
                <a:path w="3352800" h="594360">
                  <a:moveTo>
                    <a:pt x="1054608" y="448056"/>
                  </a:moveTo>
                  <a:lnTo>
                    <a:pt x="1078991" y="448056"/>
                  </a:lnTo>
                </a:path>
                <a:path w="3352800" h="594360">
                  <a:moveTo>
                    <a:pt x="1182620" y="448056"/>
                  </a:moveTo>
                  <a:lnTo>
                    <a:pt x="1207004" y="448056"/>
                  </a:lnTo>
                </a:path>
                <a:path w="3352800" h="594360">
                  <a:moveTo>
                    <a:pt x="1274060" y="448056"/>
                  </a:moveTo>
                  <a:lnTo>
                    <a:pt x="1298444" y="448056"/>
                  </a:lnTo>
                </a:path>
                <a:path w="3352800" h="594360">
                  <a:moveTo>
                    <a:pt x="1335020" y="448056"/>
                  </a:moveTo>
                  <a:lnTo>
                    <a:pt x="1341116" y="448056"/>
                  </a:lnTo>
                </a:path>
                <a:path w="3352800" h="594360">
                  <a:moveTo>
                    <a:pt x="1389884" y="448056"/>
                  </a:moveTo>
                  <a:lnTo>
                    <a:pt x="1414268" y="448056"/>
                  </a:lnTo>
                </a:path>
                <a:path w="3352800" h="594360">
                  <a:moveTo>
                    <a:pt x="1517900" y="448056"/>
                  </a:moveTo>
                  <a:lnTo>
                    <a:pt x="1542284" y="448056"/>
                  </a:lnTo>
                </a:path>
                <a:path w="3352800" h="594360">
                  <a:moveTo>
                    <a:pt x="1609340" y="448056"/>
                  </a:moveTo>
                  <a:lnTo>
                    <a:pt x="1633724" y="448056"/>
                  </a:lnTo>
                </a:path>
                <a:path w="3352800" h="594360">
                  <a:moveTo>
                    <a:pt x="1670300" y="448056"/>
                  </a:moveTo>
                  <a:lnTo>
                    <a:pt x="1676396" y="448056"/>
                  </a:lnTo>
                </a:path>
                <a:path w="3352800" h="594360">
                  <a:moveTo>
                    <a:pt x="1725164" y="448056"/>
                  </a:moveTo>
                  <a:lnTo>
                    <a:pt x="1749548" y="448056"/>
                  </a:lnTo>
                </a:path>
                <a:path w="3352800" h="594360">
                  <a:moveTo>
                    <a:pt x="1853180" y="448056"/>
                  </a:moveTo>
                  <a:lnTo>
                    <a:pt x="1877564" y="448056"/>
                  </a:lnTo>
                </a:path>
                <a:path w="3352800" h="594360">
                  <a:moveTo>
                    <a:pt x="1944620" y="448056"/>
                  </a:moveTo>
                  <a:lnTo>
                    <a:pt x="1969004" y="448056"/>
                  </a:lnTo>
                </a:path>
                <a:path w="3352800" h="594360">
                  <a:moveTo>
                    <a:pt x="2005580" y="448056"/>
                  </a:moveTo>
                  <a:lnTo>
                    <a:pt x="2011676" y="448056"/>
                  </a:lnTo>
                </a:path>
                <a:path w="3352800" h="594360">
                  <a:moveTo>
                    <a:pt x="2054348" y="448056"/>
                  </a:moveTo>
                  <a:lnTo>
                    <a:pt x="2084828" y="448056"/>
                  </a:lnTo>
                </a:path>
                <a:path w="3352800" h="594360">
                  <a:moveTo>
                    <a:pt x="2188460" y="448056"/>
                  </a:moveTo>
                  <a:lnTo>
                    <a:pt x="2212844" y="448056"/>
                  </a:lnTo>
                </a:path>
                <a:path w="3352800" h="594360">
                  <a:moveTo>
                    <a:pt x="2279900" y="448056"/>
                  </a:moveTo>
                  <a:lnTo>
                    <a:pt x="2304284" y="448056"/>
                  </a:lnTo>
                </a:path>
                <a:path w="3352800" h="594360">
                  <a:moveTo>
                    <a:pt x="2340860" y="448056"/>
                  </a:moveTo>
                  <a:lnTo>
                    <a:pt x="2346956" y="448056"/>
                  </a:lnTo>
                </a:path>
                <a:path w="3352800" h="594360">
                  <a:moveTo>
                    <a:pt x="2389628" y="448056"/>
                  </a:moveTo>
                  <a:lnTo>
                    <a:pt x="2420108" y="448056"/>
                  </a:lnTo>
                </a:path>
                <a:path w="3352800" h="594360">
                  <a:moveTo>
                    <a:pt x="2523740" y="448056"/>
                  </a:moveTo>
                  <a:lnTo>
                    <a:pt x="2548124" y="448056"/>
                  </a:lnTo>
                </a:path>
                <a:path w="3352800" h="594360">
                  <a:moveTo>
                    <a:pt x="2554220" y="448056"/>
                  </a:moveTo>
                  <a:lnTo>
                    <a:pt x="2639564" y="448056"/>
                  </a:lnTo>
                </a:path>
                <a:path w="3352800" h="594360">
                  <a:moveTo>
                    <a:pt x="2676140" y="448056"/>
                  </a:moveTo>
                  <a:lnTo>
                    <a:pt x="2682236" y="448056"/>
                  </a:lnTo>
                </a:path>
                <a:path w="3352800" h="594360">
                  <a:moveTo>
                    <a:pt x="2724908" y="448056"/>
                  </a:moveTo>
                  <a:lnTo>
                    <a:pt x="2755388" y="448056"/>
                  </a:lnTo>
                </a:path>
                <a:path w="3352800" h="594360">
                  <a:moveTo>
                    <a:pt x="2798060" y="448056"/>
                  </a:moveTo>
                  <a:lnTo>
                    <a:pt x="2883404" y="448056"/>
                  </a:lnTo>
                </a:path>
                <a:path w="3352800" h="594360">
                  <a:moveTo>
                    <a:pt x="2889500" y="448056"/>
                  </a:moveTo>
                  <a:lnTo>
                    <a:pt x="2974844" y="448056"/>
                  </a:lnTo>
                </a:path>
                <a:path w="3352800" h="594360">
                  <a:moveTo>
                    <a:pt x="3011420" y="448056"/>
                  </a:moveTo>
                  <a:lnTo>
                    <a:pt x="3017516" y="448056"/>
                  </a:lnTo>
                </a:path>
                <a:path w="3352800" h="594360">
                  <a:moveTo>
                    <a:pt x="3060188" y="448056"/>
                  </a:moveTo>
                  <a:lnTo>
                    <a:pt x="3090668" y="448056"/>
                  </a:lnTo>
                </a:path>
                <a:path w="3352800" h="594360">
                  <a:moveTo>
                    <a:pt x="3194300" y="448056"/>
                  </a:moveTo>
                  <a:lnTo>
                    <a:pt x="3218684" y="448056"/>
                  </a:lnTo>
                </a:path>
                <a:path w="3352800" h="594360">
                  <a:moveTo>
                    <a:pt x="3285740" y="448056"/>
                  </a:moveTo>
                  <a:lnTo>
                    <a:pt x="3310124" y="448056"/>
                  </a:lnTo>
                </a:path>
                <a:path w="3352800" h="594360">
                  <a:moveTo>
                    <a:pt x="3346700" y="448056"/>
                  </a:moveTo>
                  <a:lnTo>
                    <a:pt x="3352796" y="448056"/>
                  </a:lnTo>
                </a:path>
                <a:path w="3352800" h="594360">
                  <a:moveTo>
                    <a:pt x="48768" y="457200"/>
                  </a:moveTo>
                  <a:lnTo>
                    <a:pt x="73151" y="457200"/>
                  </a:lnTo>
                </a:path>
                <a:path w="3352800" h="594360">
                  <a:moveTo>
                    <a:pt x="121919" y="457200"/>
                  </a:moveTo>
                  <a:lnTo>
                    <a:pt x="146303" y="457200"/>
                  </a:lnTo>
                </a:path>
                <a:path w="3352800" h="594360">
                  <a:moveTo>
                    <a:pt x="176784" y="457200"/>
                  </a:moveTo>
                  <a:lnTo>
                    <a:pt x="201167" y="457200"/>
                  </a:lnTo>
                </a:path>
                <a:path w="3352800" h="594360">
                  <a:moveTo>
                    <a:pt x="213360" y="457200"/>
                  </a:moveTo>
                  <a:lnTo>
                    <a:pt x="237743" y="457200"/>
                  </a:lnTo>
                </a:path>
                <a:path w="3352800" h="594360">
                  <a:moveTo>
                    <a:pt x="268224" y="457200"/>
                  </a:moveTo>
                  <a:lnTo>
                    <a:pt x="292607" y="457200"/>
                  </a:lnTo>
                </a:path>
                <a:path w="3352800" h="594360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594360">
                  <a:moveTo>
                    <a:pt x="384048" y="457200"/>
                  </a:moveTo>
                  <a:lnTo>
                    <a:pt x="408431" y="457200"/>
                  </a:lnTo>
                </a:path>
                <a:path w="3352800" h="594360">
                  <a:moveTo>
                    <a:pt x="451104" y="457200"/>
                  </a:moveTo>
                  <a:lnTo>
                    <a:pt x="536447" y="457200"/>
                  </a:lnTo>
                </a:path>
                <a:path w="3352800" h="594360">
                  <a:moveTo>
                    <a:pt x="542544" y="457200"/>
                  </a:moveTo>
                  <a:lnTo>
                    <a:pt x="627887" y="457200"/>
                  </a:lnTo>
                </a:path>
                <a:path w="3352800" h="594360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594360">
                  <a:moveTo>
                    <a:pt x="719328" y="457200"/>
                  </a:moveTo>
                  <a:lnTo>
                    <a:pt x="743711" y="457200"/>
                  </a:lnTo>
                </a:path>
                <a:path w="3352800" h="594360">
                  <a:moveTo>
                    <a:pt x="792480" y="457200"/>
                  </a:moveTo>
                  <a:lnTo>
                    <a:pt x="816863" y="457200"/>
                  </a:lnTo>
                </a:path>
                <a:path w="3352800" h="594360">
                  <a:moveTo>
                    <a:pt x="847344" y="457200"/>
                  </a:moveTo>
                  <a:lnTo>
                    <a:pt x="871727" y="457200"/>
                  </a:lnTo>
                </a:path>
                <a:path w="3352800" h="594360">
                  <a:moveTo>
                    <a:pt x="877824" y="457200"/>
                  </a:moveTo>
                  <a:lnTo>
                    <a:pt x="963167" y="457200"/>
                  </a:lnTo>
                </a:path>
                <a:path w="3352800" h="594360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594360">
                  <a:moveTo>
                    <a:pt x="1054608" y="457200"/>
                  </a:moveTo>
                  <a:lnTo>
                    <a:pt x="1078991" y="457200"/>
                  </a:lnTo>
                </a:path>
                <a:path w="3352800" h="594360">
                  <a:moveTo>
                    <a:pt x="1127756" y="457200"/>
                  </a:moveTo>
                  <a:lnTo>
                    <a:pt x="1152140" y="457200"/>
                  </a:lnTo>
                </a:path>
                <a:path w="3352800" h="594360">
                  <a:moveTo>
                    <a:pt x="1182620" y="457200"/>
                  </a:moveTo>
                  <a:lnTo>
                    <a:pt x="1207004" y="457200"/>
                  </a:lnTo>
                </a:path>
                <a:path w="3352800" h="594360">
                  <a:moveTo>
                    <a:pt x="1219196" y="457200"/>
                  </a:moveTo>
                  <a:lnTo>
                    <a:pt x="1243580" y="457200"/>
                  </a:lnTo>
                </a:path>
                <a:path w="3352800" h="594360">
                  <a:moveTo>
                    <a:pt x="1274060" y="457200"/>
                  </a:moveTo>
                  <a:lnTo>
                    <a:pt x="1298444" y="457200"/>
                  </a:lnTo>
                </a:path>
                <a:path w="3352800" h="594360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594360">
                  <a:moveTo>
                    <a:pt x="1389884" y="457200"/>
                  </a:moveTo>
                  <a:lnTo>
                    <a:pt x="1408172" y="457200"/>
                  </a:lnTo>
                </a:path>
                <a:path w="3352800" h="594360">
                  <a:moveTo>
                    <a:pt x="1463036" y="457200"/>
                  </a:moveTo>
                  <a:lnTo>
                    <a:pt x="1487420" y="457200"/>
                  </a:lnTo>
                </a:path>
                <a:path w="3352800" h="594360">
                  <a:moveTo>
                    <a:pt x="1517900" y="457200"/>
                  </a:moveTo>
                  <a:lnTo>
                    <a:pt x="1542284" y="457200"/>
                  </a:lnTo>
                </a:path>
                <a:path w="3352800" h="594360">
                  <a:moveTo>
                    <a:pt x="1554476" y="457200"/>
                  </a:moveTo>
                  <a:lnTo>
                    <a:pt x="1578860" y="457200"/>
                  </a:lnTo>
                </a:path>
                <a:path w="3352800" h="594360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594360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594360">
                  <a:moveTo>
                    <a:pt x="1725164" y="457200"/>
                  </a:moveTo>
                  <a:lnTo>
                    <a:pt x="1743452" y="457200"/>
                  </a:lnTo>
                </a:path>
                <a:path w="3352800" h="594360">
                  <a:moveTo>
                    <a:pt x="1798316" y="457200"/>
                  </a:moveTo>
                  <a:lnTo>
                    <a:pt x="1822700" y="457200"/>
                  </a:lnTo>
                </a:path>
                <a:path w="3352800" h="594360">
                  <a:moveTo>
                    <a:pt x="1853180" y="457200"/>
                  </a:moveTo>
                  <a:lnTo>
                    <a:pt x="1877564" y="457200"/>
                  </a:lnTo>
                </a:path>
                <a:path w="3352800" h="594360">
                  <a:moveTo>
                    <a:pt x="1889756" y="457200"/>
                  </a:moveTo>
                  <a:lnTo>
                    <a:pt x="1914140" y="457200"/>
                  </a:lnTo>
                </a:path>
                <a:path w="3352800" h="594360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594360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594360">
                  <a:moveTo>
                    <a:pt x="2054348" y="457200"/>
                  </a:moveTo>
                  <a:lnTo>
                    <a:pt x="2078732" y="457200"/>
                  </a:lnTo>
                </a:path>
                <a:path w="3352800" h="594360">
                  <a:moveTo>
                    <a:pt x="2133596" y="457200"/>
                  </a:moveTo>
                  <a:lnTo>
                    <a:pt x="2157980" y="457200"/>
                  </a:lnTo>
                </a:path>
                <a:path w="3352800" h="594360">
                  <a:moveTo>
                    <a:pt x="2188460" y="457200"/>
                  </a:moveTo>
                  <a:lnTo>
                    <a:pt x="2212844" y="457200"/>
                  </a:lnTo>
                </a:path>
                <a:path w="3352800" h="594360">
                  <a:moveTo>
                    <a:pt x="2225036" y="457200"/>
                  </a:moveTo>
                  <a:lnTo>
                    <a:pt x="2249420" y="457200"/>
                  </a:lnTo>
                </a:path>
                <a:path w="3352800" h="594360">
                  <a:moveTo>
                    <a:pt x="2279900" y="457200"/>
                  </a:moveTo>
                  <a:lnTo>
                    <a:pt x="2304284" y="457200"/>
                  </a:lnTo>
                </a:path>
                <a:path w="3352800" h="594360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594360">
                  <a:moveTo>
                    <a:pt x="2389628" y="457200"/>
                  </a:moveTo>
                  <a:lnTo>
                    <a:pt x="2414012" y="457200"/>
                  </a:lnTo>
                </a:path>
                <a:path w="3352800" h="594360">
                  <a:moveTo>
                    <a:pt x="2468876" y="457200"/>
                  </a:moveTo>
                  <a:lnTo>
                    <a:pt x="2493260" y="457200"/>
                  </a:lnTo>
                </a:path>
                <a:path w="3352800" h="594360">
                  <a:moveTo>
                    <a:pt x="2523740" y="457200"/>
                  </a:moveTo>
                  <a:lnTo>
                    <a:pt x="2548124" y="457200"/>
                  </a:lnTo>
                </a:path>
                <a:path w="3352800" h="594360">
                  <a:moveTo>
                    <a:pt x="2554220" y="457200"/>
                  </a:moveTo>
                  <a:lnTo>
                    <a:pt x="2639564" y="457200"/>
                  </a:lnTo>
                </a:path>
                <a:path w="3352800" h="594360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594360">
                  <a:moveTo>
                    <a:pt x="2724908" y="457200"/>
                  </a:moveTo>
                  <a:lnTo>
                    <a:pt x="2749292" y="457200"/>
                  </a:lnTo>
                </a:path>
                <a:path w="3352800" h="594360">
                  <a:moveTo>
                    <a:pt x="2798060" y="457200"/>
                  </a:moveTo>
                  <a:lnTo>
                    <a:pt x="2883404" y="457200"/>
                  </a:lnTo>
                </a:path>
                <a:path w="3352800" h="594360">
                  <a:moveTo>
                    <a:pt x="2889500" y="457200"/>
                  </a:moveTo>
                  <a:lnTo>
                    <a:pt x="2974844" y="457200"/>
                  </a:lnTo>
                </a:path>
                <a:path w="3352800" h="594360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594360">
                  <a:moveTo>
                    <a:pt x="3060188" y="457200"/>
                  </a:moveTo>
                  <a:lnTo>
                    <a:pt x="3084572" y="457200"/>
                  </a:lnTo>
                </a:path>
                <a:path w="3352800" h="594360">
                  <a:moveTo>
                    <a:pt x="3139436" y="457200"/>
                  </a:moveTo>
                  <a:lnTo>
                    <a:pt x="3163820" y="457200"/>
                  </a:lnTo>
                </a:path>
                <a:path w="3352800" h="594360">
                  <a:moveTo>
                    <a:pt x="3194300" y="457200"/>
                  </a:moveTo>
                  <a:lnTo>
                    <a:pt x="3218684" y="457200"/>
                  </a:lnTo>
                </a:path>
                <a:path w="3352800" h="594360">
                  <a:moveTo>
                    <a:pt x="3230876" y="457200"/>
                  </a:moveTo>
                  <a:lnTo>
                    <a:pt x="3255260" y="457200"/>
                  </a:lnTo>
                </a:path>
                <a:path w="3352800" h="594360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594360">
                  <a:moveTo>
                    <a:pt x="42672" y="466344"/>
                  </a:moveTo>
                  <a:lnTo>
                    <a:pt x="67055" y="466344"/>
                  </a:lnTo>
                </a:path>
                <a:path w="3352800" h="594360">
                  <a:moveTo>
                    <a:pt x="121919" y="466344"/>
                  </a:moveTo>
                  <a:lnTo>
                    <a:pt x="152400" y="466344"/>
                  </a:lnTo>
                </a:path>
                <a:path w="3352800" h="594360">
                  <a:moveTo>
                    <a:pt x="170687" y="466344"/>
                  </a:moveTo>
                  <a:lnTo>
                    <a:pt x="195071" y="466344"/>
                  </a:lnTo>
                </a:path>
                <a:path w="3352800" h="594360">
                  <a:moveTo>
                    <a:pt x="213360" y="466344"/>
                  </a:moveTo>
                  <a:lnTo>
                    <a:pt x="243840" y="466344"/>
                  </a:lnTo>
                </a:path>
                <a:path w="3352800" h="594360">
                  <a:moveTo>
                    <a:pt x="262128" y="466344"/>
                  </a:moveTo>
                  <a:lnTo>
                    <a:pt x="286511" y="466344"/>
                  </a:lnTo>
                </a:path>
                <a:path w="3352800" h="594360">
                  <a:moveTo>
                    <a:pt x="329184" y="466344"/>
                  </a:moveTo>
                  <a:lnTo>
                    <a:pt x="335279" y="466344"/>
                  </a:lnTo>
                </a:path>
                <a:path w="3352800" h="594360">
                  <a:moveTo>
                    <a:pt x="377951" y="466344"/>
                  </a:moveTo>
                  <a:lnTo>
                    <a:pt x="402335" y="466344"/>
                  </a:lnTo>
                </a:path>
                <a:path w="3352800" h="594360">
                  <a:moveTo>
                    <a:pt x="499872" y="466344"/>
                  </a:moveTo>
                  <a:lnTo>
                    <a:pt x="524255" y="466344"/>
                  </a:lnTo>
                </a:path>
                <a:path w="3352800" h="594360">
                  <a:moveTo>
                    <a:pt x="591312" y="466344"/>
                  </a:moveTo>
                  <a:lnTo>
                    <a:pt x="615695" y="466344"/>
                  </a:lnTo>
                </a:path>
                <a:path w="3352800" h="594360">
                  <a:moveTo>
                    <a:pt x="664463" y="466344"/>
                  </a:moveTo>
                  <a:lnTo>
                    <a:pt x="670559" y="466344"/>
                  </a:lnTo>
                </a:path>
                <a:path w="3352800" h="594360">
                  <a:moveTo>
                    <a:pt x="713232" y="466344"/>
                  </a:moveTo>
                  <a:lnTo>
                    <a:pt x="737615" y="466344"/>
                  </a:lnTo>
                </a:path>
                <a:path w="3352800" h="594360">
                  <a:moveTo>
                    <a:pt x="792480" y="466344"/>
                  </a:moveTo>
                  <a:lnTo>
                    <a:pt x="822960" y="466344"/>
                  </a:lnTo>
                </a:path>
                <a:path w="3352800" h="594360">
                  <a:moveTo>
                    <a:pt x="841248" y="466344"/>
                  </a:moveTo>
                  <a:lnTo>
                    <a:pt x="865631" y="466344"/>
                  </a:lnTo>
                </a:path>
                <a:path w="3352800" h="594360">
                  <a:moveTo>
                    <a:pt x="926592" y="466344"/>
                  </a:moveTo>
                  <a:lnTo>
                    <a:pt x="950975" y="466344"/>
                  </a:lnTo>
                </a:path>
                <a:path w="3352800" h="594360">
                  <a:moveTo>
                    <a:pt x="999744" y="466344"/>
                  </a:moveTo>
                  <a:lnTo>
                    <a:pt x="1005839" y="466344"/>
                  </a:lnTo>
                </a:path>
                <a:path w="3352800" h="594360">
                  <a:moveTo>
                    <a:pt x="1048512" y="466344"/>
                  </a:moveTo>
                  <a:lnTo>
                    <a:pt x="1072895" y="466344"/>
                  </a:lnTo>
                </a:path>
                <a:path w="3352800" h="594360">
                  <a:moveTo>
                    <a:pt x="1127756" y="466344"/>
                  </a:moveTo>
                  <a:lnTo>
                    <a:pt x="1158236" y="466344"/>
                  </a:lnTo>
                </a:path>
                <a:path w="3352800" h="594360">
                  <a:moveTo>
                    <a:pt x="1176524" y="466344"/>
                  </a:moveTo>
                  <a:lnTo>
                    <a:pt x="1200908" y="466344"/>
                  </a:lnTo>
                </a:path>
                <a:path w="3352800" h="594360">
                  <a:moveTo>
                    <a:pt x="1219196" y="466344"/>
                  </a:moveTo>
                  <a:lnTo>
                    <a:pt x="1249676" y="466344"/>
                  </a:lnTo>
                </a:path>
                <a:path w="3352800" h="594360">
                  <a:moveTo>
                    <a:pt x="1267964" y="466344"/>
                  </a:moveTo>
                  <a:lnTo>
                    <a:pt x="1292348" y="466344"/>
                  </a:lnTo>
                </a:path>
                <a:path w="3352800" h="594360">
                  <a:moveTo>
                    <a:pt x="1335020" y="466344"/>
                  </a:moveTo>
                  <a:lnTo>
                    <a:pt x="1341116" y="466344"/>
                  </a:lnTo>
                </a:path>
                <a:path w="3352800" h="594360">
                  <a:moveTo>
                    <a:pt x="1383788" y="466344"/>
                  </a:moveTo>
                  <a:lnTo>
                    <a:pt x="1402076" y="466344"/>
                  </a:lnTo>
                </a:path>
                <a:path w="3352800" h="594360">
                  <a:moveTo>
                    <a:pt x="1463036" y="466344"/>
                  </a:moveTo>
                  <a:lnTo>
                    <a:pt x="1493516" y="466344"/>
                  </a:lnTo>
                </a:path>
                <a:path w="3352800" h="594360">
                  <a:moveTo>
                    <a:pt x="1511804" y="466344"/>
                  </a:moveTo>
                  <a:lnTo>
                    <a:pt x="1536188" y="466344"/>
                  </a:lnTo>
                </a:path>
                <a:path w="3352800" h="594360">
                  <a:moveTo>
                    <a:pt x="1554476" y="466344"/>
                  </a:moveTo>
                  <a:lnTo>
                    <a:pt x="1584956" y="466344"/>
                  </a:lnTo>
                </a:path>
                <a:path w="3352800" h="594360">
                  <a:moveTo>
                    <a:pt x="1603244" y="466344"/>
                  </a:moveTo>
                  <a:lnTo>
                    <a:pt x="1627628" y="466344"/>
                  </a:lnTo>
                </a:path>
                <a:path w="3352800" h="594360">
                  <a:moveTo>
                    <a:pt x="1670300" y="466344"/>
                  </a:moveTo>
                  <a:lnTo>
                    <a:pt x="1676396" y="466344"/>
                  </a:lnTo>
                </a:path>
                <a:path w="3352800" h="594360">
                  <a:moveTo>
                    <a:pt x="1719068" y="466344"/>
                  </a:moveTo>
                  <a:lnTo>
                    <a:pt x="1737356" y="466344"/>
                  </a:lnTo>
                </a:path>
                <a:path w="3352800" h="594360">
                  <a:moveTo>
                    <a:pt x="1798316" y="466344"/>
                  </a:moveTo>
                  <a:lnTo>
                    <a:pt x="1828796" y="466344"/>
                  </a:lnTo>
                </a:path>
                <a:path w="3352800" h="594360">
                  <a:moveTo>
                    <a:pt x="1847084" y="466344"/>
                  </a:moveTo>
                  <a:lnTo>
                    <a:pt x="1871468" y="466344"/>
                  </a:lnTo>
                </a:path>
                <a:path w="3352800" h="594360">
                  <a:moveTo>
                    <a:pt x="1889756" y="466344"/>
                  </a:moveTo>
                  <a:lnTo>
                    <a:pt x="1920236" y="466344"/>
                  </a:lnTo>
                </a:path>
                <a:path w="3352800" h="594360">
                  <a:moveTo>
                    <a:pt x="1938524" y="466344"/>
                  </a:moveTo>
                  <a:lnTo>
                    <a:pt x="1962908" y="466344"/>
                  </a:lnTo>
                </a:path>
                <a:path w="3352800" h="594360">
                  <a:moveTo>
                    <a:pt x="2005580" y="466344"/>
                  </a:moveTo>
                  <a:lnTo>
                    <a:pt x="2011676" y="466344"/>
                  </a:lnTo>
                </a:path>
                <a:path w="3352800" h="594360">
                  <a:moveTo>
                    <a:pt x="2054348" y="466344"/>
                  </a:moveTo>
                  <a:lnTo>
                    <a:pt x="2072636" y="466344"/>
                  </a:lnTo>
                </a:path>
                <a:path w="3352800" h="594360">
                  <a:moveTo>
                    <a:pt x="2133596" y="466344"/>
                  </a:moveTo>
                  <a:lnTo>
                    <a:pt x="2164076" y="466344"/>
                  </a:lnTo>
                </a:path>
                <a:path w="3352800" h="594360">
                  <a:moveTo>
                    <a:pt x="2182364" y="466344"/>
                  </a:moveTo>
                  <a:lnTo>
                    <a:pt x="2206748" y="466344"/>
                  </a:lnTo>
                </a:path>
                <a:path w="3352800" h="594360">
                  <a:moveTo>
                    <a:pt x="2225036" y="466344"/>
                  </a:moveTo>
                  <a:lnTo>
                    <a:pt x="2255516" y="466344"/>
                  </a:lnTo>
                </a:path>
                <a:path w="3352800" h="594360">
                  <a:moveTo>
                    <a:pt x="2273804" y="466344"/>
                  </a:moveTo>
                  <a:lnTo>
                    <a:pt x="2298188" y="466344"/>
                  </a:lnTo>
                </a:path>
                <a:path w="3352800" h="594360">
                  <a:moveTo>
                    <a:pt x="2340860" y="466344"/>
                  </a:moveTo>
                  <a:lnTo>
                    <a:pt x="2346956" y="466344"/>
                  </a:lnTo>
                </a:path>
                <a:path w="3352800" h="594360">
                  <a:moveTo>
                    <a:pt x="2383532" y="466344"/>
                  </a:moveTo>
                  <a:lnTo>
                    <a:pt x="2407916" y="466344"/>
                  </a:lnTo>
                </a:path>
                <a:path w="3352800" h="594360">
                  <a:moveTo>
                    <a:pt x="2468876" y="466344"/>
                  </a:moveTo>
                  <a:lnTo>
                    <a:pt x="2499356" y="466344"/>
                  </a:lnTo>
                </a:path>
                <a:path w="3352800" h="594360">
                  <a:moveTo>
                    <a:pt x="2517644" y="466344"/>
                  </a:moveTo>
                  <a:lnTo>
                    <a:pt x="2542028" y="466344"/>
                  </a:lnTo>
                </a:path>
                <a:path w="3352800" h="594360">
                  <a:moveTo>
                    <a:pt x="2602988" y="466344"/>
                  </a:moveTo>
                  <a:lnTo>
                    <a:pt x="2627372" y="466344"/>
                  </a:lnTo>
                </a:path>
                <a:path w="3352800" h="594360">
                  <a:moveTo>
                    <a:pt x="2676140" y="466344"/>
                  </a:moveTo>
                  <a:lnTo>
                    <a:pt x="2682236" y="466344"/>
                  </a:lnTo>
                </a:path>
                <a:path w="3352800" h="594360">
                  <a:moveTo>
                    <a:pt x="2718812" y="466344"/>
                  </a:moveTo>
                  <a:lnTo>
                    <a:pt x="2743196" y="466344"/>
                  </a:lnTo>
                </a:path>
                <a:path w="3352800" h="594360">
                  <a:moveTo>
                    <a:pt x="2846828" y="466344"/>
                  </a:moveTo>
                  <a:lnTo>
                    <a:pt x="2871212" y="466344"/>
                  </a:lnTo>
                </a:path>
                <a:path w="3352800" h="594360">
                  <a:moveTo>
                    <a:pt x="2938268" y="466344"/>
                  </a:moveTo>
                  <a:lnTo>
                    <a:pt x="2962652" y="466344"/>
                  </a:lnTo>
                </a:path>
                <a:path w="3352800" h="594360">
                  <a:moveTo>
                    <a:pt x="3011420" y="466344"/>
                  </a:moveTo>
                  <a:lnTo>
                    <a:pt x="3017516" y="466344"/>
                  </a:lnTo>
                </a:path>
                <a:path w="3352800" h="594360">
                  <a:moveTo>
                    <a:pt x="3054092" y="466344"/>
                  </a:moveTo>
                  <a:lnTo>
                    <a:pt x="3078476" y="466344"/>
                  </a:lnTo>
                </a:path>
                <a:path w="3352800" h="594360">
                  <a:moveTo>
                    <a:pt x="3139436" y="466344"/>
                  </a:moveTo>
                  <a:lnTo>
                    <a:pt x="3169916" y="466344"/>
                  </a:lnTo>
                </a:path>
                <a:path w="3352800" h="594360">
                  <a:moveTo>
                    <a:pt x="3188204" y="466344"/>
                  </a:moveTo>
                  <a:lnTo>
                    <a:pt x="3212588" y="466344"/>
                  </a:lnTo>
                </a:path>
                <a:path w="3352800" h="594360">
                  <a:moveTo>
                    <a:pt x="3230876" y="466344"/>
                  </a:moveTo>
                  <a:lnTo>
                    <a:pt x="3261356" y="466344"/>
                  </a:lnTo>
                </a:path>
                <a:path w="3352800" h="594360">
                  <a:moveTo>
                    <a:pt x="3279644" y="466344"/>
                  </a:moveTo>
                  <a:lnTo>
                    <a:pt x="3304028" y="466344"/>
                  </a:lnTo>
                </a:path>
                <a:path w="3352800" h="594360">
                  <a:moveTo>
                    <a:pt x="3346700" y="466344"/>
                  </a:moveTo>
                  <a:lnTo>
                    <a:pt x="3352796" y="466344"/>
                  </a:lnTo>
                </a:path>
                <a:path w="3352800" h="594360">
                  <a:moveTo>
                    <a:pt x="42672" y="475488"/>
                  </a:moveTo>
                  <a:lnTo>
                    <a:pt x="109728" y="475488"/>
                  </a:lnTo>
                </a:path>
                <a:path w="3352800" h="594360">
                  <a:moveTo>
                    <a:pt x="128016" y="475488"/>
                  </a:moveTo>
                  <a:lnTo>
                    <a:pt x="188976" y="475488"/>
                  </a:lnTo>
                </a:path>
                <a:path w="3352800" h="594360">
                  <a:moveTo>
                    <a:pt x="219456" y="475488"/>
                  </a:moveTo>
                  <a:lnTo>
                    <a:pt x="280416" y="475488"/>
                  </a:lnTo>
                </a:path>
                <a:path w="3352800" h="594360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594360">
                  <a:moveTo>
                    <a:pt x="377951" y="475488"/>
                  </a:moveTo>
                  <a:lnTo>
                    <a:pt x="445008" y="475488"/>
                  </a:lnTo>
                </a:path>
                <a:path w="3352800" h="594360">
                  <a:moveTo>
                    <a:pt x="499872" y="475488"/>
                  </a:moveTo>
                  <a:lnTo>
                    <a:pt x="524255" y="475488"/>
                  </a:lnTo>
                </a:path>
                <a:path w="3352800" h="594360">
                  <a:moveTo>
                    <a:pt x="591312" y="475488"/>
                  </a:moveTo>
                  <a:lnTo>
                    <a:pt x="615695" y="475488"/>
                  </a:lnTo>
                </a:path>
                <a:path w="3352800" h="594360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594360">
                  <a:moveTo>
                    <a:pt x="713232" y="475488"/>
                  </a:moveTo>
                  <a:lnTo>
                    <a:pt x="780288" y="475488"/>
                  </a:lnTo>
                </a:path>
                <a:path w="3352800" h="594360">
                  <a:moveTo>
                    <a:pt x="798576" y="475488"/>
                  </a:moveTo>
                  <a:lnTo>
                    <a:pt x="859536" y="475488"/>
                  </a:lnTo>
                </a:path>
                <a:path w="3352800" h="594360">
                  <a:moveTo>
                    <a:pt x="926592" y="475488"/>
                  </a:moveTo>
                  <a:lnTo>
                    <a:pt x="950975" y="475488"/>
                  </a:lnTo>
                </a:path>
                <a:path w="3352800" h="594360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594360">
                  <a:moveTo>
                    <a:pt x="1048512" y="475488"/>
                  </a:moveTo>
                  <a:lnTo>
                    <a:pt x="1115568" y="475488"/>
                  </a:lnTo>
                </a:path>
                <a:path w="3352800" h="594360">
                  <a:moveTo>
                    <a:pt x="1133852" y="475488"/>
                  </a:moveTo>
                  <a:lnTo>
                    <a:pt x="1194812" y="475488"/>
                  </a:lnTo>
                </a:path>
                <a:path w="3352800" h="594360">
                  <a:moveTo>
                    <a:pt x="1225292" y="475488"/>
                  </a:moveTo>
                  <a:lnTo>
                    <a:pt x="1286252" y="475488"/>
                  </a:lnTo>
                </a:path>
                <a:path w="3352800" h="594360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594360">
                  <a:moveTo>
                    <a:pt x="1383788" y="475488"/>
                  </a:moveTo>
                  <a:lnTo>
                    <a:pt x="1450844" y="475488"/>
                  </a:lnTo>
                </a:path>
                <a:path w="3352800" h="594360">
                  <a:moveTo>
                    <a:pt x="1469132" y="475488"/>
                  </a:moveTo>
                  <a:lnTo>
                    <a:pt x="1530092" y="475488"/>
                  </a:lnTo>
                </a:path>
                <a:path w="3352800" h="594360">
                  <a:moveTo>
                    <a:pt x="1560572" y="475488"/>
                  </a:moveTo>
                  <a:lnTo>
                    <a:pt x="1621532" y="475488"/>
                  </a:lnTo>
                </a:path>
                <a:path w="3352800" h="594360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594360">
                  <a:moveTo>
                    <a:pt x="1719068" y="475488"/>
                  </a:moveTo>
                  <a:lnTo>
                    <a:pt x="1786124" y="475488"/>
                  </a:lnTo>
                </a:path>
                <a:path w="3352800" h="594360">
                  <a:moveTo>
                    <a:pt x="1804412" y="475488"/>
                  </a:moveTo>
                  <a:lnTo>
                    <a:pt x="1865372" y="475488"/>
                  </a:lnTo>
                </a:path>
                <a:path w="3352800" h="594360">
                  <a:moveTo>
                    <a:pt x="1895852" y="475488"/>
                  </a:moveTo>
                  <a:lnTo>
                    <a:pt x="1956812" y="475488"/>
                  </a:lnTo>
                </a:path>
                <a:path w="3352800" h="594360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594360">
                  <a:moveTo>
                    <a:pt x="2054348" y="475488"/>
                  </a:moveTo>
                  <a:lnTo>
                    <a:pt x="2121404" y="475488"/>
                  </a:lnTo>
                </a:path>
                <a:path w="3352800" h="594360">
                  <a:moveTo>
                    <a:pt x="2139692" y="475488"/>
                  </a:moveTo>
                  <a:lnTo>
                    <a:pt x="2200652" y="475488"/>
                  </a:lnTo>
                </a:path>
                <a:path w="3352800" h="594360">
                  <a:moveTo>
                    <a:pt x="2231132" y="475488"/>
                  </a:moveTo>
                  <a:lnTo>
                    <a:pt x="2292092" y="475488"/>
                  </a:lnTo>
                </a:path>
                <a:path w="3352800" h="594360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594360">
                  <a:moveTo>
                    <a:pt x="2383532" y="475488"/>
                  </a:moveTo>
                  <a:lnTo>
                    <a:pt x="2456684" y="475488"/>
                  </a:lnTo>
                </a:path>
                <a:path w="3352800" h="594360">
                  <a:moveTo>
                    <a:pt x="2474972" y="475488"/>
                  </a:moveTo>
                  <a:lnTo>
                    <a:pt x="2535932" y="475488"/>
                  </a:lnTo>
                </a:path>
                <a:path w="3352800" h="594360">
                  <a:moveTo>
                    <a:pt x="2602988" y="475488"/>
                  </a:moveTo>
                  <a:lnTo>
                    <a:pt x="2627372" y="475488"/>
                  </a:lnTo>
                </a:path>
                <a:path w="3352800" h="594360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594360">
                  <a:moveTo>
                    <a:pt x="2718812" y="475488"/>
                  </a:moveTo>
                  <a:lnTo>
                    <a:pt x="2791964" y="475488"/>
                  </a:lnTo>
                </a:path>
                <a:path w="3352800" h="594360">
                  <a:moveTo>
                    <a:pt x="2846828" y="475488"/>
                  </a:moveTo>
                  <a:lnTo>
                    <a:pt x="2871212" y="475488"/>
                  </a:lnTo>
                </a:path>
                <a:path w="3352800" h="594360">
                  <a:moveTo>
                    <a:pt x="2938268" y="475488"/>
                  </a:moveTo>
                  <a:lnTo>
                    <a:pt x="2962652" y="475488"/>
                  </a:lnTo>
                </a:path>
                <a:path w="3352800" h="594360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594360">
                  <a:moveTo>
                    <a:pt x="3054092" y="475488"/>
                  </a:moveTo>
                  <a:lnTo>
                    <a:pt x="3127244" y="475488"/>
                  </a:lnTo>
                </a:path>
                <a:path w="3352800" h="594360">
                  <a:moveTo>
                    <a:pt x="3145532" y="475488"/>
                  </a:moveTo>
                  <a:lnTo>
                    <a:pt x="3206492" y="475488"/>
                  </a:lnTo>
                </a:path>
                <a:path w="3352800" h="594360">
                  <a:moveTo>
                    <a:pt x="3236972" y="475488"/>
                  </a:moveTo>
                  <a:lnTo>
                    <a:pt x="3297932" y="475488"/>
                  </a:lnTo>
                </a:path>
                <a:path w="3352800" h="594360">
                  <a:moveTo>
                    <a:pt x="3346700" y="475488"/>
                  </a:moveTo>
                  <a:lnTo>
                    <a:pt x="3352796" y="475488"/>
                  </a:lnTo>
                </a:path>
                <a:path w="3352800" h="594360">
                  <a:moveTo>
                    <a:pt x="36575" y="484632"/>
                  </a:moveTo>
                  <a:lnTo>
                    <a:pt x="109728" y="484632"/>
                  </a:lnTo>
                </a:path>
                <a:path w="3352800" h="594360">
                  <a:moveTo>
                    <a:pt x="134112" y="484632"/>
                  </a:moveTo>
                  <a:lnTo>
                    <a:pt x="188976" y="484632"/>
                  </a:lnTo>
                </a:path>
                <a:path w="3352800" h="594360">
                  <a:moveTo>
                    <a:pt x="225551" y="484632"/>
                  </a:moveTo>
                  <a:lnTo>
                    <a:pt x="280416" y="484632"/>
                  </a:lnTo>
                </a:path>
                <a:path w="3352800" h="594360">
                  <a:moveTo>
                    <a:pt x="329184" y="484632"/>
                  </a:moveTo>
                  <a:lnTo>
                    <a:pt x="335279" y="484632"/>
                  </a:lnTo>
                </a:path>
                <a:path w="3352800" h="594360">
                  <a:moveTo>
                    <a:pt x="371856" y="484632"/>
                  </a:moveTo>
                  <a:lnTo>
                    <a:pt x="445008" y="484632"/>
                  </a:lnTo>
                </a:path>
                <a:path w="3352800" h="594360">
                  <a:moveTo>
                    <a:pt x="499872" y="484632"/>
                  </a:moveTo>
                  <a:lnTo>
                    <a:pt x="524255" y="484632"/>
                  </a:lnTo>
                </a:path>
                <a:path w="3352800" h="594360">
                  <a:moveTo>
                    <a:pt x="591312" y="484632"/>
                  </a:moveTo>
                  <a:lnTo>
                    <a:pt x="615695" y="484632"/>
                  </a:lnTo>
                </a:path>
                <a:path w="3352800" h="594360">
                  <a:moveTo>
                    <a:pt x="664463" y="484632"/>
                  </a:moveTo>
                  <a:lnTo>
                    <a:pt x="670559" y="484632"/>
                  </a:lnTo>
                </a:path>
                <a:path w="3352800" h="594360">
                  <a:moveTo>
                    <a:pt x="707136" y="484632"/>
                  </a:moveTo>
                  <a:lnTo>
                    <a:pt x="780288" y="484632"/>
                  </a:lnTo>
                </a:path>
                <a:path w="3352800" h="594360">
                  <a:moveTo>
                    <a:pt x="804672" y="484632"/>
                  </a:moveTo>
                  <a:lnTo>
                    <a:pt x="859536" y="484632"/>
                  </a:lnTo>
                </a:path>
                <a:path w="3352800" h="594360">
                  <a:moveTo>
                    <a:pt x="926592" y="484632"/>
                  </a:moveTo>
                  <a:lnTo>
                    <a:pt x="950975" y="484632"/>
                  </a:lnTo>
                </a:path>
                <a:path w="3352800" h="594360">
                  <a:moveTo>
                    <a:pt x="999744" y="484632"/>
                  </a:moveTo>
                  <a:lnTo>
                    <a:pt x="1005839" y="484632"/>
                  </a:lnTo>
                </a:path>
                <a:path w="3352800" h="594360">
                  <a:moveTo>
                    <a:pt x="1042416" y="484632"/>
                  </a:moveTo>
                  <a:lnTo>
                    <a:pt x="1115568" y="484632"/>
                  </a:lnTo>
                </a:path>
                <a:path w="3352800" h="594360">
                  <a:moveTo>
                    <a:pt x="1139948" y="484632"/>
                  </a:moveTo>
                  <a:lnTo>
                    <a:pt x="1194812" y="484632"/>
                  </a:lnTo>
                </a:path>
                <a:path w="3352800" h="594360">
                  <a:moveTo>
                    <a:pt x="1231388" y="484632"/>
                  </a:moveTo>
                  <a:lnTo>
                    <a:pt x="1286252" y="484632"/>
                  </a:lnTo>
                </a:path>
                <a:path w="3352800" h="594360">
                  <a:moveTo>
                    <a:pt x="1335020" y="484632"/>
                  </a:moveTo>
                  <a:lnTo>
                    <a:pt x="1341116" y="484632"/>
                  </a:lnTo>
                </a:path>
                <a:path w="3352800" h="594360">
                  <a:moveTo>
                    <a:pt x="1377692" y="484632"/>
                  </a:moveTo>
                  <a:lnTo>
                    <a:pt x="1450844" y="484632"/>
                  </a:lnTo>
                </a:path>
                <a:path w="3352800" h="594360">
                  <a:moveTo>
                    <a:pt x="1475228" y="484632"/>
                  </a:moveTo>
                  <a:lnTo>
                    <a:pt x="1530092" y="484632"/>
                  </a:lnTo>
                </a:path>
                <a:path w="3352800" h="594360">
                  <a:moveTo>
                    <a:pt x="1566668" y="484632"/>
                  </a:moveTo>
                  <a:lnTo>
                    <a:pt x="1621532" y="484632"/>
                  </a:lnTo>
                </a:path>
                <a:path w="3352800" h="594360">
                  <a:moveTo>
                    <a:pt x="1670300" y="484632"/>
                  </a:moveTo>
                  <a:lnTo>
                    <a:pt x="1676396" y="484632"/>
                  </a:lnTo>
                </a:path>
                <a:path w="3352800" h="594360">
                  <a:moveTo>
                    <a:pt x="1712972" y="484632"/>
                  </a:moveTo>
                  <a:lnTo>
                    <a:pt x="1786124" y="484632"/>
                  </a:lnTo>
                </a:path>
                <a:path w="3352800" h="594360">
                  <a:moveTo>
                    <a:pt x="1810508" y="484632"/>
                  </a:moveTo>
                  <a:lnTo>
                    <a:pt x="1865372" y="484632"/>
                  </a:lnTo>
                </a:path>
                <a:path w="3352800" h="594360">
                  <a:moveTo>
                    <a:pt x="1901948" y="484632"/>
                  </a:moveTo>
                  <a:lnTo>
                    <a:pt x="1956812" y="484632"/>
                  </a:lnTo>
                </a:path>
                <a:path w="3352800" h="594360">
                  <a:moveTo>
                    <a:pt x="2005580" y="484632"/>
                  </a:moveTo>
                  <a:lnTo>
                    <a:pt x="2011676" y="484632"/>
                  </a:lnTo>
                </a:path>
                <a:path w="3352800" h="594360">
                  <a:moveTo>
                    <a:pt x="2048252" y="484632"/>
                  </a:moveTo>
                  <a:lnTo>
                    <a:pt x="2121404" y="484632"/>
                  </a:lnTo>
                </a:path>
                <a:path w="3352800" h="594360">
                  <a:moveTo>
                    <a:pt x="2145788" y="484632"/>
                  </a:moveTo>
                  <a:lnTo>
                    <a:pt x="2200652" y="484632"/>
                  </a:lnTo>
                </a:path>
                <a:path w="3352800" h="594360">
                  <a:moveTo>
                    <a:pt x="2237228" y="484632"/>
                  </a:moveTo>
                  <a:lnTo>
                    <a:pt x="2292092" y="484632"/>
                  </a:lnTo>
                </a:path>
                <a:path w="3352800" h="594360">
                  <a:moveTo>
                    <a:pt x="2340860" y="484632"/>
                  </a:moveTo>
                  <a:lnTo>
                    <a:pt x="2346956" y="484632"/>
                  </a:lnTo>
                </a:path>
                <a:path w="3352800" h="594360">
                  <a:moveTo>
                    <a:pt x="2383532" y="484632"/>
                  </a:moveTo>
                  <a:lnTo>
                    <a:pt x="2456684" y="484632"/>
                  </a:lnTo>
                </a:path>
                <a:path w="3352800" h="594360">
                  <a:moveTo>
                    <a:pt x="2481068" y="484632"/>
                  </a:moveTo>
                  <a:lnTo>
                    <a:pt x="2535932" y="484632"/>
                  </a:lnTo>
                </a:path>
                <a:path w="3352800" h="594360">
                  <a:moveTo>
                    <a:pt x="2602988" y="484632"/>
                  </a:moveTo>
                  <a:lnTo>
                    <a:pt x="2627372" y="484632"/>
                  </a:lnTo>
                </a:path>
                <a:path w="3352800" h="594360">
                  <a:moveTo>
                    <a:pt x="2676140" y="484632"/>
                  </a:moveTo>
                  <a:lnTo>
                    <a:pt x="2682236" y="484632"/>
                  </a:lnTo>
                </a:path>
                <a:path w="3352800" h="594360">
                  <a:moveTo>
                    <a:pt x="2712716" y="484632"/>
                  </a:moveTo>
                  <a:lnTo>
                    <a:pt x="2791964" y="484632"/>
                  </a:lnTo>
                </a:path>
                <a:path w="3352800" h="594360">
                  <a:moveTo>
                    <a:pt x="2846828" y="484632"/>
                  </a:moveTo>
                  <a:lnTo>
                    <a:pt x="2871212" y="484632"/>
                  </a:lnTo>
                </a:path>
                <a:path w="3352800" h="594360">
                  <a:moveTo>
                    <a:pt x="2938268" y="484632"/>
                  </a:moveTo>
                  <a:lnTo>
                    <a:pt x="2962652" y="484632"/>
                  </a:lnTo>
                </a:path>
                <a:path w="3352800" h="594360">
                  <a:moveTo>
                    <a:pt x="3011420" y="484632"/>
                  </a:moveTo>
                  <a:lnTo>
                    <a:pt x="3017516" y="484632"/>
                  </a:lnTo>
                </a:path>
                <a:path w="3352800" h="594360">
                  <a:moveTo>
                    <a:pt x="3047996" y="484632"/>
                  </a:moveTo>
                  <a:lnTo>
                    <a:pt x="3127244" y="484632"/>
                  </a:lnTo>
                </a:path>
                <a:path w="3352800" h="594360">
                  <a:moveTo>
                    <a:pt x="3151628" y="484632"/>
                  </a:moveTo>
                  <a:lnTo>
                    <a:pt x="3206492" y="484632"/>
                  </a:lnTo>
                </a:path>
                <a:path w="3352800" h="594360">
                  <a:moveTo>
                    <a:pt x="3243068" y="484632"/>
                  </a:moveTo>
                  <a:lnTo>
                    <a:pt x="3297932" y="484632"/>
                  </a:lnTo>
                </a:path>
                <a:path w="3352800" h="594360">
                  <a:moveTo>
                    <a:pt x="3346700" y="484632"/>
                  </a:moveTo>
                  <a:lnTo>
                    <a:pt x="3352796" y="484632"/>
                  </a:lnTo>
                </a:path>
                <a:path w="3352800" h="594360">
                  <a:moveTo>
                    <a:pt x="36575" y="493775"/>
                  </a:moveTo>
                  <a:lnTo>
                    <a:pt x="109728" y="493775"/>
                  </a:lnTo>
                </a:path>
                <a:path w="3352800" h="594360">
                  <a:moveTo>
                    <a:pt x="140207" y="493775"/>
                  </a:moveTo>
                  <a:lnTo>
                    <a:pt x="176784" y="493775"/>
                  </a:lnTo>
                </a:path>
                <a:path w="3352800" h="594360">
                  <a:moveTo>
                    <a:pt x="231648" y="493775"/>
                  </a:moveTo>
                  <a:lnTo>
                    <a:pt x="268224" y="493775"/>
                  </a:lnTo>
                </a:path>
                <a:path w="3352800" h="594360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594360">
                  <a:moveTo>
                    <a:pt x="371856" y="493775"/>
                  </a:moveTo>
                  <a:lnTo>
                    <a:pt x="445008" y="493775"/>
                  </a:lnTo>
                </a:path>
                <a:path w="3352800" h="594360">
                  <a:moveTo>
                    <a:pt x="499872" y="493775"/>
                  </a:moveTo>
                  <a:lnTo>
                    <a:pt x="524255" y="493775"/>
                  </a:lnTo>
                </a:path>
                <a:path w="3352800" h="594360">
                  <a:moveTo>
                    <a:pt x="591312" y="493775"/>
                  </a:moveTo>
                  <a:lnTo>
                    <a:pt x="615695" y="493775"/>
                  </a:lnTo>
                </a:path>
                <a:path w="3352800" h="594360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594360">
                  <a:moveTo>
                    <a:pt x="707136" y="493775"/>
                  </a:moveTo>
                  <a:lnTo>
                    <a:pt x="780288" y="493775"/>
                  </a:lnTo>
                </a:path>
                <a:path w="3352800" h="594360">
                  <a:moveTo>
                    <a:pt x="810768" y="493775"/>
                  </a:moveTo>
                  <a:lnTo>
                    <a:pt x="847344" y="493775"/>
                  </a:lnTo>
                </a:path>
                <a:path w="3352800" h="594360">
                  <a:moveTo>
                    <a:pt x="926592" y="493775"/>
                  </a:moveTo>
                  <a:lnTo>
                    <a:pt x="950975" y="493775"/>
                  </a:lnTo>
                </a:path>
                <a:path w="3352800" h="594360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594360">
                  <a:moveTo>
                    <a:pt x="1042416" y="493775"/>
                  </a:moveTo>
                  <a:lnTo>
                    <a:pt x="1115568" y="493775"/>
                  </a:lnTo>
                </a:path>
                <a:path w="3352800" h="594360">
                  <a:moveTo>
                    <a:pt x="1146044" y="493775"/>
                  </a:moveTo>
                  <a:lnTo>
                    <a:pt x="1182620" y="493775"/>
                  </a:lnTo>
                </a:path>
                <a:path w="3352800" h="594360">
                  <a:moveTo>
                    <a:pt x="1237484" y="493775"/>
                  </a:moveTo>
                  <a:lnTo>
                    <a:pt x="1274060" y="493775"/>
                  </a:lnTo>
                </a:path>
                <a:path w="3352800" h="594360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594360">
                  <a:moveTo>
                    <a:pt x="1377692" y="493775"/>
                  </a:moveTo>
                  <a:lnTo>
                    <a:pt x="1450844" y="493775"/>
                  </a:lnTo>
                </a:path>
                <a:path w="3352800" h="594360">
                  <a:moveTo>
                    <a:pt x="1481324" y="493775"/>
                  </a:moveTo>
                  <a:lnTo>
                    <a:pt x="1517900" y="493775"/>
                  </a:lnTo>
                </a:path>
                <a:path w="3352800" h="594360">
                  <a:moveTo>
                    <a:pt x="1572764" y="493775"/>
                  </a:moveTo>
                  <a:lnTo>
                    <a:pt x="1609340" y="493775"/>
                  </a:lnTo>
                </a:path>
                <a:path w="3352800" h="594360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594360">
                  <a:moveTo>
                    <a:pt x="1712972" y="493775"/>
                  </a:moveTo>
                  <a:lnTo>
                    <a:pt x="1786124" y="493775"/>
                  </a:lnTo>
                </a:path>
                <a:path w="3352800" h="594360">
                  <a:moveTo>
                    <a:pt x="1816604" y="493775"/>
                  </a:moveTo>
                  <a:lnTo>
                    <a:pt x="1853180" y="493775"/>
                  </a:lnTo>
                </a:path>
                <a:path w="3352800" h="594360">
                  <a:moveTo>
                    <a:pt x="1908044" y="493775"/>
                  </a:moveTo>
                  <a:lnTo>
                    <a:pt x="1944620" y="493775"/>
                  </a:lnTo>
                </a:path>
                <a:path w="3352800" h="594360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594360">
                  <a:moveTo>
                    <a:pt x="2048252" y="493775"/>
                  </a:moveTo>
                  <a:lnTo>
                    <a:pt x="2121404" y="493775"/>
                  </a:lnTo>
                </a:path>
                <a:path w="3352800" h="594360">
                  <a:moveTo>
                    <a:pt x="2151884" y="493775"/>
                  </a:moveTo>
                  <a:lnTo>
                    <a:pt x="2188460" y="493775"/>
                  </a:lnTo>
                </a:path>
                <a:path w="3352800" h="594360">
                  <a:moveTo>
                    <a:pt x="2243324" y="493775"/>
                  </a:moveTo>
                  <a:lnTo>
                    <a:pt x="2279900" y="493775"/>
                  </a:lnTo>
                </a:path>
                <a:path w="3352800" h="594360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594360">
                  <a:moveTo>
                    <a:pt x="2383532" y="493775"/>
                  </a:moveTo>
                  <a:lnTo>
                    <a:pt x="2456684" y="493775"/>
                  </a:lnTo>
                </a:path>
                <a:path w="3352800" h="594360">
                  <a:moveTo>
                    <a:pt x="2487164" y="493775"/>
                  </a:moveTo>
                  <a:lnTo>
                    <a:pt x="2523740" y="493775"/>
                  </a:lnTo>
                </a:path>
                <a:path w="3352800" h="594360">
                  <a:moveTo>
                    <a:pt x="2602988" y="493775"/>
                  </a:moveTo>
                  <a:lnTo>
                    <a:pt x="2627372" y="493775"/>
                  </a:lnTo>
                </a:path>
                <a:path w="3352800" h="594360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594360">
                  <a:moveTo>
                    <a:pt x="2712716" y="493775"/>
                  </a:moveTo>
                  <a:lnTo>
                    <a:pt x="2791964" y="493775"/>
                  </a:lnTo>
                </a:path>
                <a:path w="3352800" h="594360">
                  <a:moveTo>
                    <a:pt x="2846828" y="493775"/>
                  </a:moveTo>
                  <a:lnTo>
                    <a:pt x="2871212" y="493775"/>
                  </a:lnTo>
                </a:path>
                <a:path w="3352800" h="594360">
                  <a:moveTo>
                    <a:pt x="2938268" y="493775"/>
                  </a:moveTo>
                  <a:lnTo>
                    <a:pt x="2962652" y="493775"/>
                  </a:lnTo>
                </a:path>
                <a:path w="3352800" h="594360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594360">
                  <a:moveTo>
                    <a:pt x="3047996" y="493775"/>
                  </a:moveTo>
                  <a:lnTo>
                    <a:pt x="3127244" y="493775"/>
                  </a:lnTo>
                </a:path>
                <a:path w="3352800" h="594360">
                  <a:moveTo>
                    <a:pt x="3157724" y="493775"/>
                  </a:moveTo>
                  <a:lnTo>
                    <a:pt x="3194300" y="493775"/>
                  </a:lnTo>
                </a:path>
                <a:path w="3352800" h="594360">
                  <a:moveTo>
                    <a:pt x="3249164" y="493775"/>
                  </a:moveTo>
                  <a:lnTo>
                    <a:pt x="3285740" y="493775"/>
                  </a:lnTo>
                </a:path>
                <a:path w="3352800" h="594360">
                  <a:moveTo>
                    <a:pt x="329184" y="502920"/>
                  </a:moveTo>
                  <a:lnTo>
                    <a:pt x="335279" y="502920"/>
                  </a:lnTo>
                </a:path>
                <a:path w="3352800" h="594360">
                  <a:moveTo>
                    <a:pt x="664463" y="502920"/>
                  </a:moveTo>
                  <a:lnTo>
                    <a:pt x="670559" y="502920"/>
                  </a:lnTo>
                </a:path>
                <a:path w="3352800" h="594360">
                  <a:moveTo>
                    <a:pt x="999744" y="502920"/>
                  </a:moveTo>
                  <a:lnTo>
                    <a:pt x="1005839" y="502920"/>
                  </a:lnTo>
                </a:path>
                <a:path w="3352800" h="594360">
                  <a:moveTo>
                    <a:pt x="1335020" y="502920"/>
                  </a:moveTo>
                  <a:lnTo>
                    <a:pt x="1341116" y="502920"/>
                  </a:lnTo>
                </a:path>
                <a:path w="3352800" h="594360">
                  <a:moveTo>
                    <a:pt x="1670300" y="502920"/>
                  </a:moveTo>
                  <a:lnTo>
                    <a:pt x="1676396" y="502920"/>
                  </a:lnTo>
                </a:path>
                <a:path w="3352800" h="594360">
                  <a:moveTo>
                    <a:pt x="2005580" y="502920"/>
                  </a:moveTo>
                  <a:lnTo>
                    <a:pt x="2011676" y="502920"/>
                  </a:lnTo>
                </a:path>
                <a:path w="3352800" h="594360">
                  <a:moveTo>
                    <a:pt x="2340860" y="502920"/>
                  </a:moveTo>
                  <a:lnTo>
                    <a:pt x="2346956" y="502920"/>
                  </a:lnTo>
                </a:path>
                <a:path w="3352800" h="594360">
                  <a:moveTo>
                    <a:pt x="2676140" y="502920"/>
                  </a:moveTo>
                  <a:lnTo>
                    <a:pt x="2682236" y="502920"/>
                  </a:lnTo>
                </a:path>
                <a:path w="3352800" h="594360">
                  <a:moveTo>
                    <a:pt x="3011420" y="502920"/>
                  </a:moveTo>
                  <a:lnTo>
                    <a:pt x="3017516" y="502920"/>
                  </a:lnTo>
                </a:path>
                <a:path w="3352800" h="594360">
                  <a:moveTo>
                    <a:pt x="3346700" y="502920"/>
                  </a:moveTo>
                  <a:lnTo>
                    <a:pt x="3352796" y="502920"/>
                  </a:lnTo>
                </a:path>
                <a:path w="3352800" h="594360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594360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594360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594360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594360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594360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594360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594360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594360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594360">
                  <a:moveTo>
                    <a:pt x="3346700" y="512063"/>
                  </a:moveTo>
                  <a:lnTo>
                    <a:pt x="3352796" y="512063"/>
                  </a:lnTo>
                </a:path>
                <a:path w="3352800" h="594360">
                  <a:moveTo>
                    <a:pt x="329184" y="521208"/>
                  </a:moveTo>
                  <a:lnTo>
                    <a:pt x="335279" y="521208"/>
                  </a:lnTo>
                </a:path>
                <a:path w="3352800" h="594360">
                  <a:moveTo>
                    <a:pt x="664463" y="521208"/>
                  </a:moveTo>
                  <a:lnTo>
                    <a:pt x="670559" y="521208"/>
                  </a:lnTo>
                </a:path>
                <a:path w="3352800" h="594360">
                  <a:moveTo>
                    <a:pt x="999744" y="521208"/>
                  </a:moveTo>
                  <a:lnTo>
                    <a:pt x="1005839" y="521208"/>
                  </a:lnTo>
                </a:path>
                <a:path w="3352800" h="594360">
                  <a:moveTo>
                    <a:pt x="1335020" y="521208"/>
                  </a:moveTo>
                  <a:lnTo>
                    <a:pt x="1341116" y="521208"/>
                  </a:lnTo>
                </a:path>
                <a:path w="3352800" h="594360">
                  <a:moveTo>
                    <a:pt x="1670300" y="521208"/>
                  </a:moveTo>
                  <a:lnTo>
                    <a:pt x="1676396" y="521208"/>
                  </a:lnTo>
                </a:path>
                <a:path w="3352800" h="594360">
                  <a:moveTo>
                    <a:pt x="2005580" y="521208"/>
                  </a:moveTo>
                  <a:lnTo>
                    <a:pt x="2011676" y="521208"/>
                  </a:lnTo>
                </a:path>
                <a:path w="3352800" h="594360">
                  <a:moveTo>
                    <a:pt x="2340860" y="521208"/>
                  </a:moveTo>
                  <a:lnTo>
                    <a:pt x="2346956" y="521208"/>
                  </a:lnTo>
                </a:path>
                <a:path w="3352800" h="594360">
                  <a:moveTo>
                    <a:pt x="2676140" y="521208"/>
                  </a:moveTo>
                  <a:lnTo>
                    <a:pt x="2682236" y="521208"/>
                  </a:lnTo>
                </a:path>
                <a:path w="3352800" h="594360">
                  <a:moveTo>
                    <a:pt x="3011420" y="521208"/>
                  </a:moveTo>
                  <a:lnTo>
                    <a:pt x="3017516" y="521208"/>
                  </a:lnTo>
                </a:path>
                <a:path w="3352800" h="594360">
                  <a:moveTo>
                    <a:pt x="329184" y="530352"/>
                  </a:moveTo>
                  <a:lnTo>
                    <a:pt x="335279" y="530352"/>
                  </a:lnTo>
                </a:path>
                <a:path w="3352800" h="594360">
                  <a:moveTo>
                    <a:pt x="664463" y="530352"/>
                  </a:moveTo>
                  <a:lnTo>
                    <a:pt x="670559" y="530352"/>
                  </a:lnTo>
                </a:path>
                <a:path w="3352800" h="594360">
                  <a:moveTo>
                    <a:pt x="999744" y="530352"/>
                  </a:moveTo>
                  <a:lnTo>
                    <a:pt x="1005839" y="530352"/>
                  </a:lnTo>
                </a:path>
                <a:path w="3352800" h="594360">
                  <a:moveTo>
                    <a:pt x="1335020" y="530352"/>
                  </a:moveTo>
                  <a:lnTo>
                    <a:pt x="1341116" y="530352"/>
                  </a:lnTo>
                </a:path>
                <a:path w="3352800" h="594360">
                  <a:moveTo>
                    <a:pt x="1670300" y="530352"/>
                  </a:moveTo>
                  <a:lnTo>
                    <a:pt x="1676396" y="530352"/>
                  </a:lnTo>
                </a:path>
                <a:path w="3352800" h="594360">
                  <a:moveTo>
                    <a:pt x="2005580" y="530352"/>
                  </a:moveTo>
                  <a:lnTo>
                    <a:pt x="2011676" y="530352"/>
                  </a:lnTo>
                </a:path>
                <a:path w="3352800" h="594360">
                  <a:moveTo>
                    <a:pt x="2340860" y="530352"/>
                  </a:moveTo>
                  <a:lnTo>
                    <a:pt x="2346956" y="530352"/>
                  </a:lnTo>
                </a:path>
                <a:path w="3352800" h="594360">
                  <a:moveTo>
                    <a:pt x="2676140" y="530352"/>
                  </a:moveTo>
                  <a:lnTo>
                    <a:pt x="2682236" y="530352"/>
                  </a:lnTo>
                </a:path>
                <a:path w="3352800" h="594360">
                  <a:moveTo>
                    <a:pt x="3011420" y="530352"/>
                  </a:moveTo>
                  <a:lnTo>
                    <a:pt x="3017516" y="530352"/>
                  </a:lnTo>
                </a:path>
                <a:path w="3352800" h="594360">
                  <a:moveTo>
                    <a:pt x="3346700" y="530352"/>
                  </a:moveTo>
                  <a:lnTo>
                    <a:pt x="3352796" y="530352"/>
                  </a:lnTo>
                </a:path>
                <a:path w="3352800" h="594360">
                  <a:moveTo>
                    <a:pt x="329184" y="539496"/>
                  </a:moveTo>
                  <a:lnTo>
                    <a:pt x="335279" y="539496"/>
                  </a:lnTo>
                </a:path>
                <a:path w="3352800" h="594360">
                  <a:moveTo>
                    <a:pt x="664463" y="539496"/>
                  </a:moveTo>
                  <a:lnTo>
                    <a:pt x="670559" y="539496"/>
                  </a:lnTo>
                </a:path>
                <a:path w="3352800" h="594360">
                  <a:moveTo>
                    <a:pt x="999744" y="539496"/>
                  </a:moveTo>
                  <a:lnTo>
                    <a:pt x="1005839" y="539496"/>
                  </a:lnTo>
                </a:path>
                <a:path w="3352800" h="594360">
                  <a:moveTo>
                    <a:pt x="1335020" y="539496"/>
                  </a:moveTo>
                  <a:lnTo>
                    <a:pt x="1341116" y="539496"/>
                  </a:lnTo>
                </a:path>
                <a:path w="3352800" h="594360">
                  <a:moveTo>
                    <a:pt x="1670300" y="539496"/>
                  </a:moveTo>
                  <a:lnTo>
                    <a:pt x="1676396" y="539496"/>
                  </a:lnTo>
                </a:path>
                <a:path w="3352800" h="594360">
                  <a:moveTo>
                    <a:pt x="2005580" y="539496"/>
                  </a:moveTo>
                  <a:lnTo>
                    <a:pt x="2011676" y="539496"/>
                  </a:lnTo>
                </a:path>
                <a:path w="3352800" h="594360">
                  <a:moveTo>
                    <a:pt x="2340860" y="539496"/>
                  </a:moveTo>
                  <a:lnTo>
                    <a:pt x="2346956" y="539496"/>
                  </a:lnTo>
                </a:path>
                <a:path w="3352800" h="594360">
                  <a:moveTo>
                    <a:pt x="2676140" y="539496"/>
                  </a:moveTo>
                  <a:lnTo>
                    <a:pt x="2682236" y="539496"/>
                  </a:lnTo>
                </a:path>
                <a:path w="3352800" h="594360">
                  <a:moveTo>
                    <a:pt x="3011420" y="539496"/>
                  </a:moveTo>
                  <a:lnTo>
                    <a:pt x="3017516" y="539496"/>
                  </a:lnTo>
                </a:path>
                <a:path w="3352800" h="594360">
                  <a:moveTo>
                    <a:pt x="3346700" y="539496"/>
                  </a:moveTo>
                  <a:lnTo>
                    <a:pt x="3352796" y="539496"/>
                  </a:lnTo>
                </a:path>
                <a:path w="3352800" h="594360">
                  <a:moveTo>
                    <a:pt x="329184" y="548640"/>
                  </a:moveTo>
                  <a:lnTo>
                    <a:pt x="335279" y="548640"/>
                  </a:lnTo>
                </a:path>
                <a:path w="3352800" h="594360">
                  <a:moveTo>
                    <a:pt x="664463" y="548640"/>
                  </a:moveTo>
                  <a:lnTo>
                    <a:pt x="670559" y="548640"/>
                  </a:lnTo>
                </a:path>
                <a:path w="3352800" h="594360">
                  <a:moveTo>
                    <a:pt x="999744" y="548640"/>
                  </a:moveTo>
                  <a:lnTo>
                    <a:pt x="1005839" y="548640"/>
                  </a:lnTo>
                </a:path>
                <a:path w="3352800" h="594360">
                  <a:moveTo>
                    <a:pt x="1335020" y="548640"/>
                  </a:moveTo>
                  <a:lnTo>
                    <a:pt x="1341116" y="548640"/>
                  </a:lnTo>
                </a:path>
                <a:path w="3352800" h="594360">
                  <a:moveTo>
                    <a:pt x="1670300" y="548640"/>
                  </a:moveTo>
                  <a:lnTo>
                    <a:pt x="1676396" y="548640"/>
                  </a:lnTo>
                </a:path>
                <a:path w="3352800" h="594360">
                  <a:moveTo>
                    <a:pt x="2005580" y="548640"/>
                  </a:moveTo>
                  <a:lnTo>
                    <a:pt x="2011676" y="548640"/>
                  </a:lnTo>
                </a:path>
                <a:path w="3352800" h="594360">
                  <a:moveTo>
                    <a:pt x="2340860" y="548640"/>
                  </a:moveTo>
                  <a:lnTo>
                    <a:pt x="2346956" y="548640"/>
                  </a:lnTo>
                </a:path>
                <a:path w="3352800" h="594360">
                  <a:moveTo>
                    <a:pt x="2676140" y="548640"/>
                  </a:moveTo>
                  <a:lnTo>
                    <a:pt x="2682236" y="548640"/>
                  </a:lnTo>
                </a:path>
                <a:path w="3352800" h="594360">
                  <a:moveTo>
                    <a:pt x="3011420" y="548640"/>
                  </a:moveTo>
                  <a:lnTo>
                    <a:pt x="3017516" y="548640"/>
                  </a:lnTo>
                </a:path>
                <a:path w="3352800" h="594360">
                  <a:moveTo>
                    <a:pt x="3346700" y="548640"/>
                  </a:moveTo>
                  <a:lnTo>
                    <a:pt x="3352796" y="548640"/>
                  </a:lnTo>
                </a:path>
                <a:path w="3352800" h="594360">
                  <a:moveTo>
                    <a:pt x="329184" y="557784"/>
                  </a:moveTo>
                  <a:lnTo>
                    <a:pt x="335279" y="557784"/>
                  </a:lnTo>
                </a:path>
                <a:path w="3352800" h="594360">
                  <a:moveTo>
                    <a:pt x="664463" y="557784"/>
                  </a:moveTo>
                  <a:lnTo>
                    <a:pt x="670559" y="557784"/>
                  </a:lnTo>
                </a:path>
                <a:path w="3352800" h="594360">
                  <a:moveTo>
                    <a:pt x="999744" y="557784"/>
                  </a:moveTo>
                  <a:lnTo>
                    <a:pt x="1005839" y="557784"/>
                  </a:lnTo>
                </a:path>
                <a:path w="3352800" h="594360">
                  <a:moveTo>
                    <a:pt x="1335020" y="557784"/>
                  </a:moveTo>
                  <a:lnTo>
                    <a:pt x="1341116" y="557784"/>
                  </a:lnTo>
                </a:path>
                <a:path w="3352800" h="594360">
                  <a:moveTo>
                    <a:pt x="1670300" y="557784"/>
                  </a:moveTo>
                  <a:lnTo>
                    <a:pt x="1676396" y="557784"/>
                  </a:lnTo>
                </a:path>
                <a:path w="3352800" h="594360">
                  <a:moveTo>
                    <a:pt x="2005580" y="557784"/>
                  </a:moveTo>
                  <a:lnTo>
                    <a:pt x="2011676" y="557784"/>
                  </a:lnTo>
                </a:path>
                <a:path w="3352800" h="594360">
                  <a:moveTo>
                    <a:pt x="2340860" y="557784"/>
                  </a:moveTo>
                  <a:lnTo>
                    <a:pt x="2346956" y="557784"/>
                  </a:lnTo>
                </a:path>
                <a:path w="3352800" h="594360">
                  <a:moveTo>
                    <a:pt x="2676140" y="557784"/>
                  </a:moveTo>
                  <a:lnTo>
                    <a:pt x="2682236" y="557784"/>
                  </a:lnTo>
                </a:path>
                <a:path w="3352800" h="594360">
                  <a:moveTo>
                    <a:pt x="3011420" y="557784"/>
                  </a:moveTo>
                  <a:lnTo>
                    <a:pt x="3017516" y="557784"/>
                  </a:lnTo>
                </a:path>
                <a:path w="3352800" h="594360">
                  <a:moveTo>
                    <a:pt x="329184" y="566928"/>
                  </a:moveTo>
                  <a:lnTo>
                    <a:pt x="335279" y="566928"/>
                  </a:lnTo>
                </a:path>
                <a:path w="3352800" h="594360">
                  <a:moveTo>
                    <a:pt x="664463" y="566928"/>
                  </a:moveTo>
                  <a:lnTo>
                    <a:pt x="670559" y="566928"/>
                  </a:lnTo>
                </a:path>
                <a:path w="3352800" h="594360">
                  <a:moveTo>
                    <a:pt x="999744" y="566928"/>
                  </a:moveTo>
                  <a:lnTo>
                    <a:pt x="1005839" y="566928"/>
                  </a:lnTo>
                </a:path>
                <a:path w="3352800" h="594360">
                  <a:moveTo>
                    <a:pt x="1335020" y="566928"/>
                  </a:moveTo>
                  <a:lnTo>
                    <a:pt x="1341116" y="566928"/>
                  </a:lnTo>
                </a:path>
                <a:path w="3352800" h="594360">
                  <a:moveTo>
                    <a:pt x="1670300" y="566928"/>
                  </a:moveTo>
                  <a:lnTo>
                    <a:pt x="1676396" y="566928"/>
                  </a:lnTo>
                </a:path>
                <a:path w="3352800" h="594360">
                  <a:moveTo>
                    <a:pt x="2005580" y="566928"/>
                  </a:moveTo>
                  <a:lnTo>
                    <a:pt x="2011676" y="566928"/>
                  </a:lnTo>
                </a:path>
                <a:path w="3352800" h="594360">
                  <a:moveTo>
                    <a:pt x="2340860" y="566928"/>
                  </a:moveTo>
                  <a:lnTo>
                    <a:pt x="2346956" y="566928"/>
                  </a:lnTo>
                </a:path>
                <a:path w="3352800" h="594360">
                  <a:moveTo>
                    <a:pt x="2676140" y="566928"/>
                  </a:moveTo>
                  <a:lnTo>
                    <a:pt x="2682236" y="566928"/>
                  </a:lnTo>
                </a:path>
                <a:path w="3352800" h="594360">
                  <a:moveTo>
                    <a:pt x="3011420" y="566928"/>
                  </a:moveTo>
                  <a:lnTo>
                    <a:pt x="3017516" y="566928"/>
                  </a:lnTo>
                </a:path>
                <a:path w="3352800" h="594360">
                  <a:moveTo>
                    <a:pt x="3346700" y="566928"/>
                  </a:moveTo>
                  <a:lnTo>
                    <a:pt x="3352796" y="566928"/>
                  </a:lnTo>
                </a:path>
                <a:path w="3352800" h="594360">
                  <a:moveTo>
                    <a:pt x="329184" y="576072"/>
                  </a:moveTo>
                  <a:lnTo>
                    <a:pt x="335279" y="576072"/>
                  </a:lnTo>
                </a:path>
                <a:path w="3352800" h="594360">
                  <a:moveTo>
                    <a:pt x="664463" y="576072"/>
                  </a:moveTo>
                  <a:lnTo>
                    <a:pt x="670559" y="576072"/>
                  </a:lnTo>
                </a:path>
                <a:path w="3352800" h="594360">
                  <a:moveTo>
                    <a:pt x="999744" y="576072"/>
                  </a:moveTo>
                  <a:lnTo>
                    <a:pt x="1005839" y="576072"/>
                  </a:lnTo>
                </a:path>
                <a:path w="3352800" h="594360">
                  <a:moveTo>
                    <a:pt x="1335020" y="576072"/>
                  </a:moveTo>
                  <a:lnTo>
                    <a:pt x="1341116" y="576072"/>
                  </a:lnTo>
                </a:path>
                <a:path w="3352800" h="594360">
                  <a:moveTo>
                    <a:pt x="1670300" y="576072"/>
                  </a:moveTo>
                  <a:lnTo>
                    <a:pt x="1676396" y="576072"/>
                  </a:lnTo>
                </a:path>
                <a:path w="3352800" h="594360">
                  <a:moveTo>
                    <a:pt x="2005580" y="576072"/>
                  </a:moveTo>
                  <a:lnTo>
                    <a:pt x="2011676" y="576072"/>
                  </a:lnTo>
                </a:path>
                <a:path w="3352800" h="594360">
                  <a:moveTo>
                    <a:pt x="2340860" y="576072"/>
                  </a:moveTo>
                  <a:lnTo>
                    <a:pt x="2346956" y="576072"/>
                  </a:lnTo>
                </a:path>
                <a:path w="3352800" h="594360">
                  <a:moveTo>
                    <a:pt x="2676140" y="576072"/>
                  </a:moveTo>
                  <a:lnTo>
                    <a:pt x="2682236" y="576072"/>
                  </a:lnTo>
                </a:path>
                <a:path w="3352800" h="594360">
                  <a:moveTo>
                    <a:pt x="3011420" y="576072"/>
                  </a:moveTo>
                  <a:lnTo>
                    <a:pt x="3017516" y="576072"/>
                  </a:lnTo>
                </a:path>
                <a:path w="3352800" h="594360">
                  <a:moveTo>
                    <a:pt x="3346700" y="576072"/>
                  </a:moveTo>
                  <a:lnTo>
                    <a:pt x="3352796" y="576072"/>
                  </a:lnTo>
                </a:path>
                <a:path w="3352800" h="594360">
                  <a:moveTo>
                    <a:pt x="0" y="585216"/>
                  </a:moveTo>
                  <a:lnTo>
                    <a:pt x="3352800" y="585216"/>
                  </a:lnTo>
                </a:path>
                <a:path w="3352800" h="594360">
                  <a:moveTo>
                    <a:pt x="329184" y="594360"/>
                  </a:moveTo>
                  <a:lnTo>
                    <a:pt x="335279" y="594360"/>
                  </a:lnTo>
                </a:path>
                <a:path w="3352800" h="594360">
                  <a:moveTo>
                    <a:pt x="664463" y="594360"/>
                  </a:moveTo>
                  <a:lnTo>
                    <a:pt x="670559" y="594360"/>
                  </a:lnTo>
                </a:path>
                <a:path w="3352800" h="594360">
                  <a:moveTo>
                    <a:pt x="999744" y="594360"/>
                  </a:moveTo>
                  <a:lnTo>
                    <a:pt x="1005839" y="594360"/>
                  </a:lnTo>
                </a:path>
                <a:path w="3352800" h="594360">
                  <a:moveTo>
                    <a:pt x="1335020" y="594360"/>
                  </a:moveTo>
                  <a:lnTo>
                    <a:pt x="1341116" y="594360"/>
                  </a:lnTo>
                </a:path>
                <a:path w="3352800" h="594360">
                  <a:moveTo>
                    <a:pt x="1670300" y="594360"/>
                  </a:moveTo>
                  <a:lnTo>
                    <a:pt x="1676396" y="594360"/>
                  </a:lnTo>
                </a:path>
                <a:path w="3352800" h="594360">
                  <a:moveTo>
                    <a:pt x="2005580" y="594360"/>
                  </a:moveTo>
                  <a:lnTo>
                    <a:pt x="2011676" y="594360"/>
                  </a:lnTo>
                </a:path>
                <a:path w="3352800" h="594360">
                  <a:moveTo>
                    <a:pt x="2340860" y="594360"/>
                  </a:moveTo>
                  <a:lnTo>
                    <a:pt x="2346956" y="594360"/>
                  </a:lnTo>
                </a:path>
                <a:path w="3352800" h="594360">
                  <a:moveTo>
                    <a:pt x="2676140" y="594360"/>
                  </a:moveTo>
                  <a:lnTo>
                    <a:pt x="2682236" y="594360"/>
                  </a:lnTo>
                </a:path>
                <a:path w="3352800" h="594360">
                  <a:moveTo>
                    <a:pt x="3011420" y="594360"/>
                  </a:moveTo>
                  <a:lnTo>
                    <a:pt x="3017516" y="5943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5311018" y="3813047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1964317" y="3826763"/>
              <a:ext cx="3352800" cy="640080"/>
            </a:xfrm>
            <a:custGeom>
              <a:avLst/>
              <a:gdLst/>
              <a:ahLst/>
              <a:cxnLst/>
              <a:rect l="l" t="t" r="r" b="b"/>
              <a:pathLst>
                <a:path w="3352800" h="640079">
                  <a:moveTo>
                    <a:pt x="329184" y="0"/>
                  </a:moveTo>
                  <a:lnTo>
                    <a:pt x="335279" y="0"/>
                  </a:lnTo>
                </a:path>
                <a:path w="3352800" h="640079">
                  <a:moveTo>
                    <a:pt x="664463" y="0"/>
                  </a:moveTo>
                  <a:lnTo>
                    <a:pt x="670559" y="0"/>
                  </a:lnTo>
                </a:path>
                <a:path w="3352800" h="640079">
                  <a:moveTo>
                    <a:pt x="999744" y="0"/>
                  </a:moveTo>
                  <a:lnTo>
                    <a:pt x="1005839" y="0"/>
                  </a:lnTo>
                </a:path>
                <a:path w="3352800" h="640079">
                  <a:moveTo>
                    <a:pt x="1335020" y="0"/>
                  </a:moveTo>
                  <a:lnTo>
                    <a:pt x="1341116" y="0"/>
                  </a:lnTo>
                </a:path>
                <a:path w="3352800" h="640079">
                  <a:moveTo>
                    <a:pt x="1670300" y="0"/>
                  </a:moveTo>
                  <a:lnTo>
                    <a:pt x="1676396" y="0"/>
                  </a:lnTo>
                </a:path>
                <a:path w="3352800" h="640079">
                  <a:moveTo>
                    <a:pt x="2005580" y="0"/>
                  </a:moveTo>
                  <a:lnTo>
                    <a:pt x="2011676" y="0"/>
                  </a:lnTo>
                </a:path>
                <a:path w="3352800" h="640079">
                  <a:moveTo>
                    <a:pt x="2340860" y="0"/>
                  </a:moveTo>
                  <a:lnTo>
                    <a:pt x="2346956" y="0"/>
                  </a:lnTo>
                </a:path>
                <a:path w="3352800" h="640079">
                  <a:moveTo>
                    <a:pt x="2676140" y="0"/>
                  </a:moveTo>
                  <a:lnTo>
                    <a:pt x="2682236" y="0"/>
                  </a:lnTo>
                </a:path>
                <a:path w="3352800" h="640079">
                  <a:moveTo>
                    <a:pt x="3011420" y="0"/>
                  </a:moveTo>
                  <a:lnTo>
                    <a:pt x="3017516" y="0"/>
                  </a:lnTo>
                </a:path>
                <a:path w="3352800" h="640079">
                  <a:moveTo>
                    <a:pt x="329184" y="9143"/>
                  </a:moveTo>
                  <a:lnTo>
                    <a:pt x="335279" y="9143"/>
                  </a:lnTo>
                </a:path>
                <a:path w="3352800" h="640079">
                  <a:moveTo>
                    <a:pt x="664463" y="9143"/>
                  </a:moveTo>
                  <a:lnTo>
                    <a:pt x="670559" y="9143"/>
                  </a:lnTo>
                </a:path>
                <a:path w="3352800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52800" h="640079">
                  <a:moveTo>
                    <a:pt x="1335020" y="9143"/>
                  </a:moveTo>
                  <a:lnTo>
                    <a:pt x="1341116" y="9143"/>
                  </a:lnTo>
                </a:path>
                <a:path w="3352800" h="640079">
                  <a:moveTo>
                    <a:pt x="1670300" y="9143"/>
                  </a:moveTo>
                  <a:lnTo>
                    <a:pt x="1676396" y="9143"/>
                  </a:lnTo>
                </a:path>
                <a:path w="3352800" h="640079">
                  <a:moveTo>
                    <a:pt x="2005580" y="9143"/>
                  </a:moveTo>
                  <a:lnTo>
                    <a:pt x="2011676" y="9143"/>
                  </a:lnTo>
                </a:path>
                <a:path w="3352800" h="640079">
                  <a:moveTo>
                    <a:pt x="2340860" y="9143"/>
                  </a:moveTo>
                  <a:lnTo>
                    <a:pt x="2346956" y="9143"/>
                  </a:lnTo>
                </a:path>
                <a:path w="3352800" h="640079">
                  <a:moveTo>
                    <a:pt x="2676140" y="9143"/>
                  </a:moveTo>
                  <a:lnTo>
                    <a:pt x="2682236" y="9143"/>
                  </a:lnTo>
                </a:path>
                <a:path w="3352800" h="640079">
                  <a:moveTo>
                    <a:pt x="3011420" y="9143"/>
                  </a:moveTo>
                  <a:lnTo>
                    <a:pt x="3017516" y="9143"/>
                  </a:lnTo>
                </a:path>
                <a:path w="3352800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640079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640079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640079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640079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640079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640079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640079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640079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640079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640079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640079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640079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640079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640079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640079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640079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640079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640079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52800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52800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52800" h="640079">
                  <a:moveTo>
                    <a:pt x="1335020" y="45719"/>
                  </a:moveTo>
                  <a:lnTo>
                    <a:pt x="1341116" y="45719"/>
                  </a:lnTo>
                </a:path>
                <a:path w="3352800" h="640079">
                  <a:moveTo>
                    <a:pt x="1670300" y="45719"/>
                  </a:moveTo>
                  <a:lnTo>
                    <a:pt x="1676396" y="45719"/>
                  </a:lnTo>
                </a:path>
                <a:path w="3352800" h="640079">
                  <a:moveTo>
                    <a:pt x="2005580" y="45719"/>
                  </a:moveTo>
                  <a:lnTo>
                    <a:pt x="2011676" y="45719"/>
                  </a:lnTo>
                </a:path>
                <a:path w="3352800" h="640079">
                  <a:moveTo>
                    <a:pt x="2340860" y="45719"/>
                  </a:moveTo>
                  <a:lnTo>
                    <a:pt x="2346956" y="45719"/>
                  </a:lnTo>
                </a:path>
                <a:path w="3352800" h="640079">
                  <a:moveTo>
                    <a:pt x="2676140" y="45719"/>
                  </a:moveTo>
                  <a:lnTo>
                    <a:pt x="2682236" y="45719"/>
                  </a:lnTo>
                </a:path>
                <a:path w="3352800" h="640079">
                  <a:moveTo>
                    <a:pt x="3011420" y="45719"/>
                  </a:moveTo>
                  <a:lnTo>
                    <a:pt x="3017516" y="45719"/>
                  </a:lnTo>
                </a:path>
                <a:path w="3352800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640079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640079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640079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640079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640079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640079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640079">
                  <a:moveTo>
                    <a:pt x="60960" y="64007"/>
                  </a:moveTo>
                  <a:lnTo>
                    <a:pt x="97536" y="64007"/>
                  </a:lnTo>
                </a:path>
                <a:path w="3352800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52800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52800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52800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52800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52800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52800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52800" h="640079">
                  <a:moveTo>
                    <a:pt x="731519" y="64007"/>
                  </a:moveTo>
                  <a:lnTo>
                    <a:pt x="762000" y="64007"/>
                  </a:lnTo>
                </a:path>
                <a:path w="3352800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52800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52800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52800" h="640079">
                  <a:moveTo>
                    <a:pt x="1066800" y="64007"/>
                  </a:moveTo>
                  <a:lnTo>
                    <a:pt x="1097280" y="64007"/>
                  </a:lnTo>
                </a:path>
                <a:path w="3352800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52800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52800" h="640079">
                  <a:moveTo>
                    <a:pt x="1335020" y="64007"/>
                  </a:moveTo>
                  <a:lnTo>
                    <a:pt x="1341116" y="64007"/>
                  </a:lnTo>
                </a:path>
                <a:path w="3352800" h="640079">
                  <a:moveTo>
                    <a:pt x="1402076" y="64007"/>
                  </a:moveTo>
                  <a:lnTo>
                    <a:pt x="1432556" y="64007"/>
                  </a:lnTo>
                </a:path>
                <a:path w="3352800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52800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52800" h="640079">
                  <a:moveTo>
                    <a:pt x="1670300" y="64007"/>
                  </a:moveTo>
                  <a:lnTo>
                    <a:pt x="1676396" y="64007"/>
                  </a:lnTo>
                </a:path>
                <a:path w="3352800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52800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52800" h="640079">
                  <a:moveTo>
                    <a:pt x="1901948" y="64007"/>
                  </a:moveTo>
                  <a:lnTo>
                    <a:pt x="1962908" y="64007"/>
                  </a:lnTo>
                </a:path>
                <a:path w="3352800" h="640079">
                  <a:moveTo>
                    <a:pt x="2005580" y="64007"/>
                  </a:moveTo>
                  <a:lnTo>
                    <a:pt x="2011676" y="64007"/>
                  </a:lnTo>
                </a:path>
                <a:path w="3352800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52800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52800" h="640079">
                  <a:moveTo>
                    <a:pt x="2237228" y="64007"/>
                  </a:moveTo>
                  <a:lnTo>
                    <a:pt x="2298188" y="64007"/>
                  </a:lnTo>
                </a:path>
                <a:path w="3352800" h="640079">
                  <a:moveTo>
                    <a:pt x="2340860" y="64007"/>
                  </a:moveTo>
                  <a:lnTo>
                    <a:pt x="2346956" y="64007"/>
                  </a:lnTo>
                </a:path>
                <a:path w="3352800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52800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52800" h="640079">
                  <a:moveTo>
                    <a:pt x="2602988" y="64007"/>
                  </a:moveTo>
                  <a:lnTo>
                    <a:pt x="2627372" y="64007"/>
                  </a:lnTo>
                </a:path>
                <a:path w="3352800" h="640079">
                  <a:moveTo>
                    <a:pt x="2676140" y="64007"/>
                  </a:moveTo>
                  <a:lnTo>
                    <a:pt x="2682236" y="64007"/>
                  </a:lnTo>
                </a:path>
                <a:path w="3352800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52800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52800" h="640079">
                  <a:moveTo>
                    <a:pt x="2907788" y="64007"/>
                  </a:moveTo>
                  <a:lnTo>
                    <a:pt x="2968748" y="64007"/>
                  </a:lnTo>
                </a:path>
                <a:path w="3352800" h="640079">
                  <a:moveTo>
                    <a:pt x="3011420" y="64007"/>
                  </a:moveTo>
                  <a:lnTo>
                    <a:pt x="3017516" y="64007"/>
                  </a:lnTo>
                </a:path>
                <a:path w="3352800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52800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52800" h="640079">
                  <a:moveTo>
                    <a:pt x="3273548" y="64007"/>
                  </a:moveTo>
                  <a:lnTo>
                    <a:pt x="3297932" y="64007"/>
                  </a:lnTo>
                </a:path>
                <a:path w="3352800" h="640079">
                  <a:moveTo>
                    <a:pt x="48768" y="73151"/>
                  </a:moveTo>
                  <a:lnTo>
                    <a:pt x="97535" y="73151"/>
                  </a:lnTo>
                </a:path>
                <a:path w="3352800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52800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52800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52800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52800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52800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640079">
                  <a:moveTo>
                    <a:pt x="719328" y="73151"/>
                  </a:moveTo>
                  <a:lnTo>
                    <a:pt x="768095" y="73151"/>
                  </a:lnTo>
                </a:path>
                <a:path w="3352800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52800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52800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640079">
                  <a:moveTo>
                    <a:pt x="1054608" y="73151"/>
                  </a:moveTo>
                  <a:lnTo>
                    <a:pt x="1103375" y="73151"/>
                  </a:lnTo>
                </a:path>
                <a:path w="3352800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52800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52800" h="640079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640079">
                  <a:moveTo>
                    <a:pt x="1389884" y="73151"/>
                  </a:moveTo>
                  <a:lnTo>
                    <a:pt x="1438652" y="73151"/>
                  </a:lnTo>
                </a:path>
                <a:path w="3352800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52800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52800" h="640079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640079">
                  <a:moveTo>
                    <a:pt x="1725164" y="73151"/>
                  </a:moveTo>
                  <a:lnTo>
                    <a:pt x="1773932" y="73151"/>
                  </a:lnTo>
                </a:path>
                <a:path w="3352800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52800" h="640079">
                  <a:moveTo>
                    <a:pt x="1901948" y="73151"/>
                  </a:moveTo>
                  <a:lnTo>
                    <a:pt x="1962908" y="73151"/>
                  </a:lnTo>
                </a:path>
                <a:path w="3352800" h="640079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52800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52800" h="640079">
                  <a:moveTo>
                    <a:pt x="2237228" y="73151"/>
                  </a:moveTo>
                  <a:lnTo>
                    <a:pt x="2298188" y="73151"/>
                  </a:lnTo>
                </a:path>
                <a:path w="3352800" h="640079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52800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52800" h="640079">
                  <a:moveTo>
                    <a:pt x="2602988" y="73151"/>
                  </a:moveTo>
                  <a:lnTo>
                    <a:pt x="2627372" y="73151"/>
                  </a:lnTo>
                </a:path>
                <a:path w="3352800" h="640079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52800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52800" h="640079">
                  <a:moveTo>
                    <a:pt x="2907788" y="73151"/>
                  </a:moveTo>
                  <a:lnTo>
                    <a:pt x="2968748" y="73151"/>
                  </a:lnTo>
                </a:path>
                <a:path w="3352800" h="640079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52800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52800" h="640079">
                  <a:moveTo>
                    <a:pt x="3273548" y="73151"/>
                  </a:moveTo>
                  <a:lnTo>
                    <a:pt x="3297932" y="73151"/>
                  </a:lnTo>
                </a:path>
                <a:path w="3352800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52800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52800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52800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52800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52800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52800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52800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52800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52800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52800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52800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52800" h="640079">
                  <a:moveTo>
                    <a:pt x="1048512" y="82295"/>
                  </a:moveTo>
                  <a:lnTo>
                    <a:pt x="1109472" y="82295"/>
                  </a:lnTo>
                </a:path>
                <a:path w="3352800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52800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52800" h="640079">
                  <a:moveTo>
                    <a:pt x="1335020" y="82295"/>
                  </a:moveTo>
                  <a:lnTo>
                    <a:pt x="1341116" y="82295"/>
                  </a:lnTo>
                </a:path>
                <a:path w="3352800" h="640079">
                  <a:moveTo>
                    <a:pt x="1383788" y="82295"/>
                  </a:moveTo>
                  <a:lnTo>
                    <a:pt x="1444748" y="82295"/>
                  </a:lnTo>
                </a:path>
                <a:path w="3352800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52800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52800" h="640079">
                  <a:moveTo>
                    <a:pt x="1670300" y="82295"/>
                  </a:moveTo>
                  <a:lnTo>
                    <a:pt x="1676396" y="82295"/>
                  </a:lnTo>
                </a:path>
                <a:path w="3352800" h="640079">
                  <a:moveTo>
                    <a:pt x="1719068" y="82295"/>
                  </a:moveTo>
                  <a:lnTo>
                    <a:pt x="1780028" y="82295"/>
                  </a:lnTo>
                </a:path>
                <a:path w="3352800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52800" h="640079">
                  <a:moveTo>
                    <a:pt x="1895852" y="82295"/>
                  </a:moveTo>
                  <a:lnTo>
                    <a:pt x="1962908" y="82295"/>
                  </a:lnTo>
                </a:path>
                <a:path w="3352800" h="640079">
                  <a:moveTo>
                    <a:pt x="2005580" y="82295"/>
                  </a:moveTo>
                  <a:lnTo>
                    <a:pt x="2011676" y="82295"/>
                  </a:lnTo>
                </a:path>
                <a:path w="3352800" h="640079">
                  <a:moveTo>
                    <a:pt x="2054348" y="82295"/>
                  </a:moveTo>
                  <a:lnTo>
                    <a:pt x="2115308" y="82295"/>
                  </a:lnTo>
                </a:path>
                <a:path w="3352800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52800" h="640079">
                  <a:moveTo>
                    <a:pt x="2231132" y="82295"/>
                  </a:moveTo>
                  <a:lnTo>
                    <a:pt x="2298188" y="82295"/>
                  </a:lnTo>
                </a:path>
                <a:path w="3352800" h="640079">
                  <a:moveTo>
                    <a:pt x="2340860" y="82295"/>
                  </a:moveTo>
                  <a:lnTo>
                    <a:pt x="2346956" y="82295"/>
                  </a:lnTo>
                </a:path>
                <a:path w="3352800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52800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52800" h="640079">
                  <a:moveTo>
                    <a:pt x="2596892" y="82295"/>
                  </a:moveTo>
                  <a:lnTo>
                    <a:pt x="2627372" y="82295"/>
                  </a:lnTo>
                </a:path>
                <a:path w="3352800" h="640079">
                  <a:moveTo>
                    <a:pt x="2676140" y="82295"/>
                  </a:moveTo>
                  <a:lnTo>
                    <a:pt x="2682236" y="82295"/>
                  </a:lnTo>
                </a:path>
                <a:path w="3352800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52800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52800" h="640079">
                  <a:moveTo>
                    <a:pt x="2901692" y="82295"/>
                  </a:moveTo>
                  <a:lnTo>
                    <a:pt x="2968748" y="82295"/>
                  </a:lnTo>
                </a:path>
                <a:path w="3352800" h="640079">
                  <a:moveTo>
                    <a:pt x="3011420" y="82295"/>
                  </a:moveTo>
                  <a:lnTo>
                    <a:pt x="3017516" y="82295"/>
                  </a:lnTo>
                </a:path>
                <a:path w="3352800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52800" h="640079">
                  <a:moveTo>
                    <a:pt x="3145532" y="82295"/>
                  </a:moveTo>
                  <a:lnTo>
                    <a:pt x="3206492" y="82295"/>
                  </a:lnTo>
                </a:path>
                <a:path w="3352800" h="640079">
                  <a:moveTo>
                    <a:pt x="3267452" y="82295"/>
                  </a:moveTo>
                  <a:lnTo>
                    <a:pt x="3297932" y="82295"/>
                  </a:lnTo>
                </a:path>
                <a:path w="3352800" h="640079">
                  <a:moveTo>
                    <a:pt x="36575" y="91439"/>
                  </a:moveTo>
                  <a:lnTo>
                    <a:pt x="60959" y="91439"/>
                  </a:lnTo>
                </a:path>
                <a:path w="3352800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52800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52800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52800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52800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52800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52800" h="640079">
                  <a:moveTo>
                    <a:pt x="426719" y="91439"/>
                  </a:moveTo>
                  <a:lnTo>
                    <a:pt x="445008" y="91439"/>
                  </a:lnTo>
                </a:path>
                <a:path w="3352800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52800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52800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52800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52800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640079">
                  <a:moveTo>
                    <a:pt x="707136" y="91439"/>
                  </a:moveTo>
                  <a:lnTo>
                    <a:pt x="731519" y="91439"/>
                  </a:lnTo>
                </a:path>
                <a:path w="3352800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52800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52800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52800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640079">
                  <a:moveTo>
                    <a:pt x="1042416" y="91439"/>
                  </a:moveTo>
                  <a:lnTo>
                    <a:pt x="1066799" y="91439"/>
                  </a:lnTo>
                </a:path>
                <a:path w="3352800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52800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52800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52800" h="640079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640079">
                  <a:moveTo>
                    <a:pt x="1377692" y="91439"/>
                  </a:moveTo>
                  <a:lnTo>
                    <a:pt x="1402076" y="91439"/>
                  </a:lnTo>
                </a:path>
                <a:path w="3352800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52800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52800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52800" h="640079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640079">
                  <a:moveTo>
                    <a:pt x="1712972" y="91439"/>
                  </a:moveTo>
                  <a:lnTo>
                    <a:pt x="1731260" y="91439"/>
                  </a:lnTo>
                </a:path>
                <a:path w="3352800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52800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52800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52800" h="640079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640079">
                  <a:moveTo>
                    <a:pt x="2048252" y="91439"/>
                  </a:moveTo>
                  <a:lnTo>
                    <a:pt x="2066540" y="91439"/>
                  </a:lnTo>
                </a:path>
                <a:path w="3352800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52800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52800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52800" h="640079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640079">
                  <a:moveTo>
                    <a:pt x="2383532" y="91439"/>
                  </a:moveTo>
                  <a:lnTo>
                    <a:pt x="2401820" y="91439"/>
                  </a:lnTo>
                </a:path>
                <a:path w="3352800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52800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52800" h="640079">
                  <a:moveTo>
                    <a:pt x="2590796" y="91439"/>
                  </a:moveTo>
                  <a:lnTo>
                    <a:pt x="2627372" y="91439"/>
                  </a:lnTo>
                </a:path>
                <a:path w="3352800" h="640079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52800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52800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52800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52800" h="640079">
                  <a:moveTo>
                    <a:pt x="2901692" y="91439"/>
                  </a:moveTo>
                  <a:lnTo>
                    <a:pt x="2919980" y="91439"/>
                  </a:lnTo>
                </a:path>
                <a:path w="3352800" h="640079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52800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52800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52800" h="640079">
                  <a:moveTo>
                    <a:pt x="3188204" y="91439"/>
                  </a:moveTo>
                  <a:lnTo>
                    <a:pt x="3212588" y="91439"/>
                  </a:lnTo>
                </a:path>
                <a:path w="3352800" h="640079">
                  <a:moveTo>
                    <a:pt x="3261356" y="91439"/>
                  </a:moveTo>
                  <a:lnTo>
                    <a:pt x="3297932" y="91439"/>
                  </a:lnTo>
                </a:path>
                <a:path w="3352800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52800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52800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52800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52800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52800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52800" h="640079">
                  <a:moveTo>
                    <a:pt x="426719" y="100583"/>
                  </a:moveTo>
                  <a:lnTo>
                    <a:pt x="445008" y="100583"/>
                  </a:lnTo>
                </a:path>
                <a:path w="3352800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52800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52800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52800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52800" h="640079">
                  <a:moveTo>
                    <a:pt x="707136" y="100583"/>
                  </a:moveTo>
                  <a:lnTo>
                    <a:pt x="731519" y="100583"/>
                  </a:lnTo>
                </a:path>
                <a:path w="3352800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52800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52800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52800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52800" h="640079">
                  <a:moveTo>
                    <a:pt x="1042416" y="100583"/>
                  </a:moveTo>
                  <a:lnTo>
                    <a:pt x="1066799" y="100583"/>
                  </a:lnTo>
                </a:path>
                <a:path w="3352800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52800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52800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52800" h="640079">
                  <a:moveTo>
                    <a:pt x="1335020" y="100583"/>
                  </a:moveTo>
                  <a:lnTo>
                    <a:pt x="1341116" y="100583"/>
                  </a:lnTo>
                </a:path>
                <a:path w="3352800" h="640079">
                  <a:moveTo>
                    <a:pt x="1377692" y="100583"/>
                  </a:moveTo>
                  <a:lnTo>
                    <a:pt x="1402076" y="100583"/>
                  </a:lnTo>
                </a:path>
                <a:path w="3352800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52800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52800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52800" h="640079">
                  <a:moveTo>
                    <a:pt x="1670300" y="100583"/>
                  </a:moveTo>
                  <a:lnTo>
                    <a:pt x="1676396" y="100583"/>
                  </a:lnTo>
                </a:path>
                <a:path w="3352800" h="640079">
                  <a:moveTo>
                    <a:pt x="1712972" y="100583"/>
                  </a:moveTo>
                  <a:lnTo>
                    <a:pt x="1731260" y="100583"/>
                  </a:lnTo>
                </a:path>
                <a:path w="3352800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52800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52800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52800" h="640079">
                  <a:moveTo>
                    <a:pt x="2005580" y="100583"/>
                  </a:moveTo>
                  <a:lnTo>
                    <a:pt x="2011676" y="100583"/>
                  </a:lnTo>
                </a:path>
                <a:path w="3352800" h="640079">
                  <a:moveTo>
                    <a:pt x="2048252" y="100583"/>
                  </a:moveTo>
                  <a:lnTo>
                    <a:pt x="2066540" y="100583"/>
                  </a:lnTo>
                </a:path>
                <a:path w="3352800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52800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52800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52800" h="640079">
                  <a:moveTo>
                    <a:pt x="2340860" y="100583"/>
                  </a:moveTo>
                  <a:lnTo>
                    <a:pt x="2346956" y="100583"/>
                  </a:lnTo>
                </a:path>
                <a:path w="3352800" h="640079">
                  <a:moveTo>
                    <a:pt x="2383532" y="100583"/>
                  </a:moveTo>
                  <a:lnTo>
                    <a:pt x="2401820" y="100583"/>
                  </a:lnTo>
                </a:path>
                <a:path w="3352800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52800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52800" h="640079">
                  <a:moveTo>
                    <a:pt x="2584700" y="100583"/>
                  </a:moveTo>
                  <a:lnTo>
                    <a:pt x="2627372" y="100583"/>
                  </a:lnTo>
                </a:path>
                <a:path w="3352800" h="640079">
                  <a:moveTo>
                    <a:pt x="2676140" y="100583"/>
                  </a:moveTo>
                  <a:lnTo>
                    <a:pt x="2682236" y="100583"/>
                  </a:lnTo>
                </a:path>
                <a:path w="3352800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52800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52800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52800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52800" h="640079">
                  <a:moveTo>
                    <a:pt x="2901692" y="100583"/>
                  </a:moveTo>
                  <a:lnTo>
                    <a:pt x="2919980" y="100583"/>
                  </a:lnTo>
                </a:path>
                <a:path w="3352800" h="640079">
                  <a:moveTo>
                    <a:pt x="3011420" y="100583"/>
                  </a:moveTo>
                  <a:lnTo>
                    <a:pt x="3017516" y="100583"/>
                  </a:lnTo>
                </a:path>
                <a:path w="3352800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52800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52800" h="640079">
                  <a:moveTo>
                    <a:pt x="3188204" y="100583"/>
                  </a:moveTo>
                  <a:lnTo>
                    <a:pt x="3212588" y="100583"/>
                  </a:lnTo>
                </a:path>
                <a:path w="3352800" h="640079">
                  <a:moveTo>
                    <a:pt x="3255260" y="100583"/>
                  </a:moveTo>
                  <a:lnTo>
                    <a:pt x="3297932" y="100583"/>
                  </a:lnTo>
                </a:path>
                <a:path w="3352800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52800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52800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52800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640079">
                  <a:moveTo>
                    <a:pt x="426719" y="109727"/>
                  </a:moveTo>
                  <a:lnTo>
                    <a:pt x="445008" y="109727"/>
                  </a:lnTo>
                </a:path>
                <a:path w="3352800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52800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52800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52800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52800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52800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52800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52800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52800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52800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52800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52800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52800" h="640079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52800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52800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52800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52800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52800" h="640079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52800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52800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52800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52800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52800" h="640079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52800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52800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52800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52800" h="640079">
                  <a:moveTo>
                    <a:pt x="2255516" y="109727"/>
                  </a:moveTo>
                  <a:lnTo>
                    <a:pt x="2285996" y="109727"/>
                  </a:lnTo>
                </a:path>
                <a:path w="3352800" h="640079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52800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52800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52800" h="640079">
                  <a:moveTo>
                    <a:pt x="2578604" y="109727"/>
                  </a:moveTo>
                  <a:lnTo>
                    <a:pt x="2596892" y="109727"/>
                  </a:lnTo>
                </a:path>
                <a:path w="3352800" h="640079">
                  <a:moveTo>
                    <a:pt x="2602988" y="109727"/>
                  </a:moveTo>
                  <a:lnTo>
                    <a:pt x="2627372" y="109727"/>
                  </a:lnTo>
                </a:path>
                <a:path w="3352800" h="640079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52800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52800" h="640079">
                  <a:moveTo>
                    <a:pt x="2901692" y="109727"/>
                  </a:moveTo>
                  <a:lnTo>
                    <a:pt x="2919980" y="109727"/>
                  </a:lnTo>
                </a:path>
                <a:path w="3352800" h="640079">
                  <a:moveTo>
                    <a:pt x="2926076" y="109727"/>
                  </a:moveTo>
                  <a:lnTo>
                    <a:pt x="2956556" y="109727"/>
                  </a:lnTo>
                </a:path>
                <a:path w="3352800" h="640079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52800" h="640079">
                  <a:moveTo>
                    <a:pt x="3182108" y="109727"/>
                  </a:moveTo>
                  <a:lnTo>
                    <a:pt x="3206492" y="109727"/>
                  </a:lnTo>
                </a:path>
                <a:path w="3352800" h="640079">
                  <a:moveTo>
                    <a:pt x="3249164" y="109727"/>
                  </a:moveTo>
                  <a:lnTo>
                    <a:pt x="3267452" y="109727"/>
                  </a:lnTo>
                </a:path>
                <a:path w="3352800" h="640079">
                  <a:moveTo>
                    <a:pt x="3273548" y="109727"/>
                  </a:moveTo>
                  <a:lnTo>
                    <a:pt x="3297932" y="109727"/>
                  </a:lnTo>
                </a:path>
                <a:path w="3352800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52800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52800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52800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52800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52800" h="640079">
                  <a:moveTo>
                    <a:pt x="426719" y="118871"/>
                  </a:moveTo>
                  <a:lnTo>
                    <a:pt x="445008" y="118871"/>
                  </a:lnTo>
                </a:path>
                <a:path w="3352800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52800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52800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52800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52800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52800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52800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52800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52800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52800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52800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52800" h="640079">
                  <a:moveTo>
                    <a:pt x="1335020" y="118871"/>
                  </a:moveTo>
                  <a:lnTo>
                    <a:pt x="1341116" y="118871"/>
                  </a:lnTo>
                </a:path>
                <a:path w="3352800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52800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52800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52800" h="640079">
                  <a:moveTo>
                    <a:pt x="1670300" y="118871"/>
                  </a:moveTo>
                  <a:lnTo>
                    <a:pt x="1676396" y="118871"/>
                  </a:lnTo>
                </a:path>
                <a:path w="3352800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52800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52800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52800" h="640079">
                  <a:moveTo>
                    <a:pt x="2005580" y="118871"/>
                  </a:moveTo>
                  <a:lnTo>
                    <a:pt x="2011676" y="118871"/>
                  </a:lnTo>
                </a:path>
                <a:path w="3352800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52800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52800" h="640079">
                  <a:moveTo>
                    <a:pt x="2225036" y="118871"/>
                  </a:moveTo>
                  <a:lnTo>
                    <a:pt x="2292092" y="118871"/>
                  </a:lnTo>
                </a:path>
                <a:path w="3352800" h="640079">
                  <a:moveTo>
                    <a:pt x="2340860" y="118871"/>
                  </a:moveTo>
                  <a:lnTo>
                    <a:pt x="2346956" y="118871"/>
                  </a:lnTo>
                </a:path>
                <a:path w="3352800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52800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52800" h="640079">
                  <a:moveTo>
                    <a:pt x="2578604" y="118871"/>
                  </a:moveTo>
                  <a:lnTo>
                    <a:pt x="2596892" y="118871"/>
                  </a:lnTo>
                </a:path>
                <a:path w="3352800" h="640079">
                  <a:moveTo>
                    <a:pt x="2602988" y="118871"/>
                  </a:moveTo>
                  <a:lnTo>
                    <a:pt x="2627372" y="118871"/>
                  </a:lnTo>
                </a:path>
                <a:path w="3352800" h="640079">
                  <a:moveTo>
                    <a:pt x="2676140" y="118871"/>
                  </a:moveTo>
                  <a:lnTo>
                    <a:pt x="2682236" y="118871"/>
                  </a:lnTo>
                </a:path>
                <a:path w="3352800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52800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52800" h="640079">
                  <a:moveTo>
                    <a:pt x="2895596" y="118871"/>
                  </a:moveTo>
                  <a:lnTo>
                    <a:pt x="2962652" y="118871"/>
                  </a:lnTo>
                </a:path>
                <a:path w="3352800" h="640079">
                  <a:moveTo>
                    <a:pt x="3011420" y="118871"/>
                  </a:moveTo>
                  <a:lnTo>
                    <a:pt x="3017516" y="118871"/>
                  </a:lnTo>
                </a:path>
                <a:path w="3352800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52800" h="640079">
                  <a:moveTo>
                    <a:pt x="3169916" y="118871"/>
                  </a:moveTo>
                  <a:lnTo>
                    <a:pt x="3206492" y="118871"/>
                  </a:lnTo>
                </a:path>
                <a:path w="3352800" h="640079">
                  <a:moveTo>
                    <a:pt x="3249164" y="118871"/>
                  </a:moveTo>
                  <a:lnTo>
                    <a:pt x="3267452" y="118871"/>
                  </a:lnTo>
                </a:path>
                <a:path w="3352800" h="640079">
                  <a:moveTo>
                    <a:pt x="3273548" y="118871"/>
                  </a:moveTo>
                  <a:lnTo>
                    <a:pt x="3297932" y="118871"/>
                  </a:lnTo>
                </a:path>
                <a:path w="3352800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52800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52800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52800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640079">
                  <a:moveTo>
                    <a:pt x="420624" y="128015"/>
                  </a:moveTo>
                  <a:lnTo>
                    <a:pt x="438912" y="128015"/>
                  </a:lnTo>
                </a:path>
                <a:path w="3352800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52800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52800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52800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52800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52800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52800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52800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52800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52800" h="640079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52800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52800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52800" h="640079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52800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52800" h="640079">
                  <a:moveTo>
                    <a:pt x="1889756" y="128015"/>
                  </a:moveTo>
                  <a:lnTo>
                    <a:pt x="1962908" y="128015"/>
                  </a:lnTo>
                </a:path>
                <a:path w="3352800" h="640079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52800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52800" h="640079">
                  <a:moveTo>
                    <a:pt x="2225036" y="128015"/>
                  </a:moveTo>
                  <a:lnTo>
                    <a:pt x="2298188" y="128015"/>
                  </a:lnTo>
                </a:path>
                <a:path w="3352800" h="640079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52800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52800" h="640079">
                  <a:moveTo>
                    <a:pt x="2572508" y="128015"/>
                  </a:moveTo>
                  <a:lnTo>
                    <a:pt x="2590796" y="128015"/>
                  </a:lnTo>
                </a:path>
                <a:path w="3352800" h="640079">
                  <a:moveTo>
                    <a:pt x="2602988" y="128015"/>
                  </a:moveTo>
                  <a:lnTo>
                    <a:pt x="2627372" y="128015"/>
                  </a:lnTo>
                </a:path>
                <a:path w="3352800" h="640079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52800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52800" h="640079">
                  <a:moveTo>
                    <a:pt x="2895596" y="128015"/>
                  </a:moveTo>
                  <a:lnTo>
                    <a:pt x="2968748" y="128015"/>
                  </a:lnTo>
                </a:path>
                <a:path w="3352800" h="640079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52800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52800" h="640079">
                  <a:moveTo>
                    <a:pt x="3243068" y="128015"/>
                  </a:moveTo>
                  <a:lnTo>
                    <a:pt x="3261356" y="128015"/>
                  </a:lnTo>
                </a:path>
                <a:path w="3352800" h="640079">
                  <a:moveTo>
                    <a:pt x="3273548" y="128015"/>
                  </a:moveTo>
                  <a:lnTo>
                    <a:pt x="3297932" y="128015"/>
                  </a:lnTo>
                </a:path>
                <a:path w="3352800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52800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52800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52800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52800" h="640079">
                  <a:moveTo>
                    <a:pt x="414528" y="137159"/>
                  </a:moveTo>
                  <a:lnTo>
                    <a:pt x="438911" y="137159"/>
                  </a:lnTo>
                </a:path>
                <a:path w="3352800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52800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52800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52800" h="640079">
                  <a:moveTo>
                    <a:pt x="749807" y="137159"/>
                  </a:moveTo>
                  <a:lnTo>
                    <a:pt x="774191" y="137159"/>
                  </a:lnTo>
                </a:path>
                <a:path w="3352800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52800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52800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52800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52800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52800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52800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52800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52800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52800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52800" h="640079">
                  <a:moveTo>
                    <a:pt x="1335020" y="137159"/>
                  </a:moveTo>
                  <a:lnTo>
                    <a:pt x="1341116" y="137159"/>
                  </a:lnTo>
                </a:path>
                <a:path w="3352800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52800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52800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52800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52800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52800" h="640079">
                  <a:moveTo>
                    <a:pt x="1670300" y="137159"/>
                  </a:moveTo>
                  <a:lnTo>
                    <a:pt x="1676396" y="137159"/>
                  </a:lnTo>
                </a:path>
                <a:path w="3352800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52800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52800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52800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52800" h="640079">
                  <a:moveTo>
                    <a:pt x="1938524" y="137159"/>
                  </a:moveTo>
                  <a:lnTo>
                    <a:pt x="1962908" y="137159"/>
                  </a:lnTo>
                </a:path>
                <a:path w="3352800" h="640079">
                  <a:moveTo>
                    <a:pt x="2005580" y="137159"/>
                  </a:moveTo>
                  <a:lnTo>
                    <a:pt x="2011676" y="137159"/>
                  </a:lnTo>
                </a:path>
                <a:path w="3352800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52800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52800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52800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52800" h="640079">
                  <a:moveTo>
                    <a:pt x="2273804" y="137159"/>
                  </a:moveTo>
                  <a:lnTo>
                    <a:pt x="2298188" y="137159"/>
                  </a:lnTo>
                </a:path>
                <a:path w="3352800" h="640079">
                  <a:moveTo>
                    <a:pt x="2340860" y="137159"/>
                  </a:moveTo>
                  <a:lnTo>
                    <a:pt x="2346956" y="137159"/>
                  </a:lnTo>
                </a:path>
                <a:path w="3352800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52800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52800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52800" h="640079">
                  <a:moveTo>
                    <a:pt x="2566412" y="137159"/>
                  </a:moveTo>
                  <a:lnTo>
                    <a:pt x="2584700" y="137159"/>
                  </a:lnTo>
                </a:path>
                <a:path w="3352800" h="640079">
                  <a:moveTo>
                    <a:pt x="2602988" y="137159"/>
                  </a:moveTo>
                  <a:lnTo>
                    <a:pt x="2627372" y="137159"/>
                  </a:lnTo>
                </a:path>
                <a:path w="3352800" h="640079">
                  <a:moveTo>
                    <a:pt x="2676140" y="137159"/>
                  </a:moveTo>
                  <a:lnTo>
                    <a:pt x="2682236" y="137159"/>
                  </a:lnTo>
                </a:path>
                <a:path w="3352800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52800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52800" h="640079">
                  <a:moveTo>
                    <a:pt x="2895596" y="137159"/>
                  </a:moveTo>
                  <a:lnTo>
                    <a:pt x="2919980" y="137159"/>
                  </a:lnTo>
                </a:path>
                <a:path w="3352800" h="640079">
                  <a:moveTo>
                    <a:pt x="2944364" y="137159"/>
                  </a:moveTo>
                  <a:lnTo>
                    <a:pt x="2968748" y="137159"/>
                  </a:lnTo>
                </a:path>
                <a:path w="3352800" h="640079">
                  <a:moveTo>
                    <a:pt x="3011420" y="137159"/>
                  </a:moveTo>
                  <a:lnTo>
                    <a:pt x="3017516" y="137159"/>
                  </a:lnTo>
                </a:path>
                <a:path w="3352800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52800" h="640079">
                  <a:moveTo>
                    <a:pt x="3169916" y="137159"/>
                  </a:moveTo>
                  <a:lnTo>
                    <a:pt x="3206492" y="137159"/>
                  </a:lnTo>
                </a:path>
                <a:path w="3352800" h="640079">
                  <a:moveTo>
                    <a:pt x="3236972" y="137159"/>
                  </a:moveTo>
                  <a:lnTo>
                    <a:pt x="3255260" y="137159"/>
                  </a:lnTo>
                </a:path>
                <a:path w="3352800" h="640079">
                  <a:moveTo>
                    <a:pt x="3273548" y="137159"/>
                  </a:moveTo>
                  <a:lnTo>
                    <a:pt x="3297932" y="137159"/>
                  </a:lnTo>
                </a:path>
                <a:path w="3352800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52800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52800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52800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52800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640079">
                  <a:moveTo>
                    <a:pt x="408431" y="146303"/>
                  </a:moveTo>
                  <a:lnTo>
                    <a:pt x="432815" y="146303"/>
                  </a:lnTo>
                </a:path>
                <a:path w="3352800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52800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52800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640079">
                  <a:moveTo>
                    <a:pt x="743712" y="146303"/>
                  </a:moveTo>
                  <a:lnTo>
                    <a:pt x="768095" y="146303"/>
                  </a:lnTo>
                </a:path>
                <a:path w="3352800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52800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52800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640079">
                  <a:moveTo>
                    <a:pt x="1078992" y="146303"/>
                  </a:moveTo>
                  <a:lnTo>
                    <a:pt x="1103375" y="146303"/>
                  </a:lnTo>
                </a:path>
                <a:path w="3352800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52800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52800" h="640079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52800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52800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52800" h="640079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52800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52800" h="640079">
                  <a:moveTo>
                    <a:pt x="1944620" y="146303"/>
                  </a:moveTo>
                  <a:lnTo>
                    <a:pt x="1969004" y="146303"/>
                  </a:lnTo>
                </a:path>
                <a:path w="3352800" h="640079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52800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52800" h="640079">
                  <a:moveTo>
                    <a:pt x="2279900" y="146303"/>
                  </a:moveTo>
                  <a:lnTo>
                    <a:pt x="2304284" y="146303"/>
                  </a:lnTo>
                </a:path>
                <a:path w="3352800" h="640079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52800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52800" h="640079">
                  <a:moveTo>
                    <a:pt x="2566412" y="146303"/>
                  </a:moveTo>
                  <a:lnTo>
                    <a:pt x="2584700" y="146303"/>
                  </a:lnTo>
                </a:path>
                <a:path w="3352800" h="640079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640079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52800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52800" h="640079">
                  <a:moveTo>
                    <a:pt x="2950460" y="146303"/>
                  </a:moveTo>
                  <a:lnTo>
                    <a:pt x="2974844" y="146303"/>
                  </a:lnTo>
                </a:path>
                <a:path w="3352800" h="640079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52800" h="640079">
                  <a:moveTo>
                    <a:pt x="3188204" y="146303"/>
                  </a:moveTo>
                  <a:lnTo>
                    <a:pt x="3212588" y="146303"/>
                  </a:lnTo>
                </a:path>
                <a:path w="3352800" h="640079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640079">
                  <a:moveTo>
                    <a:pt x="3273548" y="146303"/>
                  </a:moveTo>
                  <a:lnTo>
                    <a:pt x="3297932" y="146303"/>
                  </a:lnTo>
                </a:path>
                <a:path w="3352800" h="640079">
                  <a:moveTo>
                    <a:pt x="67056" y="155448"/>
                  </a:moveTo>
                  <a:lnTo>
                    <a:pt x="97536" y="155448"/>
                  </a:lnTo>
                </a:path>
                <a:path w="3352800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52800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52800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52800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52800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52800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52800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640079">
                  <a:moveTo>
                    <a:pt x="737616" y="155448"/>
                  </a:moveTo>
                  <a:lnTo>
                    <a:pt x="761999" y="155448"/>
                  </a:lnTo>
                </a:path>
                <a:path w="3352800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52800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52800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640079">
                  <a:moveTo>
                    <a:pt x="1072895" y="155448"/>
                  </a:moveTo>
                  <a:lnTo>
                    <a:pt x="1097279" y="155448"/>
                  </a:lnTo>
                </a:path>
                <a:path w="3352800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52800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52800" h="640079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52800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52800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52800" h="640079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52800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52800" h="640079">
                  <a:moveTo>
                    <a:pt x="1944620" y="155448"/>
                  </a:moveTo>
                  <a:lnTo>
                    <a:pt x="1969004" y="155448"/>
                  </a:lnTo>
                </a:path>
                <a:path w="3352800" h="640079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52800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52800" h="640079">
                  <a:moveTo>
                    <a:pt x="2279900" y="155448"/>
                  </a:moveTo>
                  <a:lnTo>
                    <a:pt x="2304284" y="155448"/>
                  </a:lnTo>
                </a:path>
                <a:path w="3352800" h="640079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52800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52800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52800" h="640079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640079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52800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52800" h="640079">
                  <a:moveTo>
                    <a:pt x="2950460" y="155448"/>
                  </a:moveTo>
                  <a:lnTo>
                    <a:pt x="2974844" y="155448"/>
                  </a:lnTo>
                </a:path>
                <a:path w="3352800" h="640079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52800" h="640079">
                  <a:moveTo>
                    <a:pt x="3194300" y="155448"/>
                  </a:moveTo>
                  <a:lnTo>
                    <a:pt x="3218684" y="155448"/>
                  </a:lnTo>
                </a:path>
                <a:path w="3352800" h="640079">
                  <a:moveTo>
                    <a:pt x="3230876" y="155448"/>
                  </a:moveTo>
                  <a:lnTo>
                    <a:pt x="3249164" y="155448"/>
                  </a:lnTo>
                </a:path>
                <a:path w="3352800" h="640079">
                  <a:moveTo>
                    <a:pt x="3273548" y="155448"/>
                  </a:moveTo>
                  <a:lnTo>
                    <a:pt x="3297932" y="155448"/>
                  </a:lnTo>
                </a:path>
                <a:path w="3352800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52800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52800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52800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640079">
                  <a:moveTo>
                    <a:pt x="396240" y="164591"/>
                  </a:moveTo>
                  <a:lnTo>
                    <a:pt x="426720" y="164591"/>
                  </a:lnTo>
                </a:path>
                <a:path w="3352800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52800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52800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640079">
                  <a:moveTo>
                    <a:pt x="731519" y="164591"/>
                  </a:moveTo>
                  <a:lnTo>
                    <a:pt x="755903" y="164591"/>
                  </a:lnTo>
                </a:path>
                <a:path w="3352800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52800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52800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640079">
                  <a:moveTo>
                    <a:pt x="1066800" y="164591"/>
                  </a:moveTo>
                  <a:lnTo>
                    <a:pt x="1091183" y="164591"/>
                  </a:lnTo>
                </a:path>
                <a:path w="3352800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52800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52800" h="640079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640079">
                  <a:moveTo>
                    <a:pt x="1402076" y="164591"/>
                  </a:moveTo>
                  <a:lnTo>
                    <a:pt x="1426460" y="164591"/>
                  </a:lnTo>
                </a:path>
                <a:path w="3352800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52800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52800" h="640079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52800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52800" h="640079">
                  <a:moveTo>
                    <a:pt x="1944620" y="164591"/>
                  </a:moveTo>
                  <a:lnTo>
                    <a:pt x="1969004" y="164591"/>
                  </a:lnTo>
                </a:path>
                <a:path w="3352800" h="640079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52800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52800" h="640079">
                  <a:moveTo>
                    <a:pt x="2279900" y="164591"/>
                  </a:moveTo>
                  <a:lnTo>
                    <a:pt x="2304284" y="164591"/>
                  </a:lnTo>
                </a:path>
                <a:path w="3352800" h="640079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52800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52800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52800" h="640079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640079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52800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52800" h="640079">
                  <a:moveTo>
                    <a:pt x="2950460" y="164591"/>
                  </a:moveTo>
                  <a:lnTo>
                    <a:pt x="2974844" y="164591"/>
                  </a:lnTo>
                </a:path>
                <a:path w="3352800" h="640079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52800" h="640079">
                  <a:moveTo>
                    <a:pt x="3194300" y="164591"/>
                  </a:moveTo>
                  <a:lnTo>
                    <a:pt x="3218684" y="164591"/>
                  </a:lnTo>
                </a:path>
                <a:path w="3352800" h="640079">
                  <a:moveTo>
                    <a:pt x="3224780" y="164591"/>
                  </a:moveTo>
                  <a:lnTo>
                    <a:pt x="3243068" y="164591"/>
                  </a:lnTo>
                </a:path>
                <a:path w="3352800" h="640079">
                  <a:moveTo>
                    <a:pt x="3273548" y="164591"/>
                  </a:moveTo>
                  <a:lnTo>
                    <a:pt x="3297932" y="164591"/>
                  </a:lnTo>
                </a:path>
                <a:path w="3352800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52800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52800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640079">
                  <a:moveTo>
                    <a:pt x="390144" y="173736"/>
                  </a:moveTo>
                  <a:lnTo>
                    <a:pt x="420624" y="173736"/>
                  </a:lnTo>
                </a:path>
                <a:path w="3352800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52800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52800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640079">
                  <a:moveTo>
                    <a:pt x="725424" y="173736"/>
                  </a:moveTo>
                  <a:lnTo>
                    <a:pt x="749807" y="173736"/>
                  </a:lnTo>
                </a:path>
                <a:path w="3352800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52800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640079">
                  <a:moveTo>
                    <a:pt x="1060704" y="173736"/>
                  </a:moveTo>
                  <a:lnTo>
                    <a:pt x="1085087" y="173736"/>
                  </a:lnTo>
                </a:path>
                <a:path w="3352800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640079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640079">
                  <a:moveTo>
                    <a:pt x="1395980" y="173736"/>
                  </a:moveTo>
                  <a:lnTo>
                    <a:pt x="1420364" y="173736"/>
                  </a:lnTo>
                </a:path>
                <a:path w="3352800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640079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640079">
                  <a:moveTo>
                    <a:pt x="1731260" y="173736"/>
                  </a:moveTo>
                  <a:lnTo>
                    <a:pt x="1755644" y="173736"/>
                  </a:lnTo>
                </a:path>
                <a:path w="3352800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640079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640079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52800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640079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640079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52800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640079">
                  <a:moveTo>
                    <a:pt x="2554220" y="173736"/>
                  </a:moveTo>
                  <a:lnTo>
                    <a:pt x="2639564" y="173736"/>
                  </a:lnTo>
                </a:path>
                <a:path w="3352800" h="640079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52800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52800" h="640079">
                  <a:moveTo>
                    <a:pt x="2950460" y="173736"/>
                  </a:moveTo>
                  <a:lnTo>
                    <a:pt x="2974844" y="173736"/>
                  </a:lnTo>
                </a:path>
                <a:path w="3352800" h="640079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52800" h="640079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640079">
                  <a:moveTo>
                    <a:pt x="3224780" y="173736"/>
                  </a:moveTo>
                  <a:lnTo>
                    <a:pt x="3310124" y="173736"/>
                  </a:lnTo>
                </a:path>
                <a:path w="3352800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52800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52800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52800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640079">
                  <a:moveTo>
                    <a:pt x="384048" y="182879"/>
                  </a:moveTo>
                  <a:lnTo>
                    <a:pt x="414528" y="182879"/>
                  </a:lnTo>
                </a:path>
                <a:path w="3352800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52800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52800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52800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640079">
                  <a:moveTo>
                    <a:pt x="719328" y="182879"/>
                  </a:moveTo>
                  <a:lnTo>
                    <a:pt x="749808" y="182879"/>
                  </a:lnTo>
                </a:path>
                <a:path w="3352800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52800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640079">
                  <a:moveTo>
                    <a:pt x="1054608" y="182879"/>
                  </a:moveTo>
                  <a:lnTo>
                    <a:pt x="1078991" y="182879"/>
                  </a:lnTo>
                </a:path>
                <a:path w="3352800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640079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640079">
                  <a:moveTo>
                    <a:pt x="1389884" y="182879"/>
                  </a:moveTo>
                  <a:lnTo>
                    <a:pt x="1414268" y="182879"/>
                  </a:lnTo>
                </a:path>
                <a:path w="3352800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640079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640079">
                  <a:moveTo>
                    <a:pt x="1725164" y="182879"/>
                  </a:moveTo>
                  <a:lnTo>
                    <a:pt x="1749548" y="182879"/>
                  </a:lnTo>
                </a:path>
                <a:path w="3352800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640079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640079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52800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640079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640079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52800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640079">
                  <a:moveTo>
                    <a:pt x="2554220" y="182879"/>
                  </a:moveTo>
                  <a:lnTo>
                    <a:pt x="2639564" y="182879"/>
                  </a:lnTo>
                </a:path>
                <a:path w="3352800" h="640079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52800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52800" h="640079">
                  <a:moveTo>
                    <a:pt x="2950460" y="182879"/>
                  </a:moveTo>
                  <a:lnTo>
                    <a:pt x="2974844" y="182879"/>
                  </a:lnTo>
                </a:path>
                <a:path w="3352800" h="640079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52800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52800" h="640079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640079">
                  <a:moveTo>
                    <a:pt x="3224780" y="182879"/>
                  </a:moveTo>
                  <a:lnTo>
                    <a:pt x="3310124" y="182879"/>
                  </a:lnTo>
                </a:path>
                <a:path w="3352800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52800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52800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52800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52800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52800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52800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52800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52800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52800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640079">
                  <a:moveTo>
                    <a:pt x="713232" y="192024"/>
                  </a:moveTo>
                  <a:lnTo>
                    <a:pt x="737615" y="192024"/>
                  </a:lnTo>
                </a:path>
                <a:path w="3352800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52800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52800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640079">
                  <a:moveTo>
                    <a:pt x="1048512" y="192024"/>
                  </a:moveTo>
                  <a:lnTo>
                    <a:pt x="1072895" y="192024"/>
                  </a:lnTo>
                </a:path>
                <a:path w="3352800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52800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52800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52800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52800" h="640079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640079">
                  <a:moveTo>
                    <a:pt x="1383788" y="192024"/>
                  </a:moveTo>
                  <a:lnTo>
                    <a:pt x="1402076" y="192024"/>
                  </a:lnTo>
                </a:path>
                <a:path w="3352800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52800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52800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52800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52800" h="640079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640079">
                  <a:moveTo>
                    <a:pt x="1719068" y="192024"/>
                  </a:moveTo>
                  <a:lnTo>
                    <a:pt x="1737356" y="192024"/>
                  </a:lnTo>
                </a:path>
                <a:path w="3352800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52800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52800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52800" h="640079">
                  <a:moveTo>
                    <a:pt x="1938524" y="192024"/>
                  </a:moveTo>
                  <a:lnTo>
                    <a:pt x="1962908" y="192024"/>
                  </a:lnTo>
                </a:path>
                <a:path w="3352800" h="640079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640079">
                  <a:moveTo>
                    <a:pt x="2054348" y="192024"/>
                  </a:moveTo>
                  <a:lnTo>
                    <a:pt x="2072636" y="192024"/>
                  </a:lnTo>
                </a:path>
                <a:path w="3352800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52800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52800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52800" h="640079">
                  <a:moveTo>
                    <a:pt x="2273804" y="192024"/>
                  </a:moveTo>
                  <a:lnTo>
                    <a:pt x="2298188" y="192024"/>
                  </a:lnTo>
                </a:path>
                <a:path w="3352800" h="640079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52800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52800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52800" h="640079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640079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52800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52800" h="640079">
                  <a:moveTo>
                    <a:pt x="2895596" y="192024"/>
                  </a:moveTo>
                  <a:lnTo>
                    <a:pt x="2926076" y="192024"/>
                  </a:lnTo>
                </a:path>
                <a:path w="3352800" h="640079">
                  <a:moveTo>
                    <a:pt x="2944364" y="192024"/>
                  </a:moveTo>
                  <a:lnTo>
                    <a:pt x="2968748" y="192024"/>
                  </a:lnTo>
                </a:path>
                <a:path w="3352800" h="640079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52800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52800" h="640079">
                  <a:moveTo>
                    <a:pt x="3188204" y="192024"/>
                  </a:moveTo>
                  <a:lnTo>
                    <a:pt x="3212588" y="192024"/>
                  </a:lnTo>
                </a:path>
                <a:path w="3352800" h="640079">
                  <a:moveTo>
                    <a:pt x="3273548" y="192024"/>
                  </a:moveTo>
                  <a:lnTo>
                    <a:pt x="3297932" y="192024"/>
                  </a:lnTo>
                </a:path>
                <a:path w="3352800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52800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52800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52800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52800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52800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52800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52800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52800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52800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640079">
                  <a:moveTo>
                    <a:pt x="1048512" y="201167"/>
                  </a:moveTo>
                  <a:lnTo>
                    <a:pt x="1115568" y="201167"/>
                  </a:lnTo>
                </a:path>
                <a:path w="3352800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52800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52800" h="640079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640079">
                  <a:moveTo>
                    <a:pt x="1383788" y="201167"/>
                  </a:moveTo>
                  <a:lnTo>
                    <a:pt x="1450844" y="201167"/>
                  </a:lnTo>
                </a:path>
                <a:path w="3352800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52800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52800" h="640079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640079">
                  <a:moveTo>
                    <a:pt x="1719068" y="201167"/>
                  </a:moveTo>
                  <a:lnTo>
                    <a:pt x="1786124" y="201167"/>
                  </a:lnTo>
                </a:path>
                <a:path w="3352800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52800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52800" h="640079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640079">
                  <a:moveTo>
                    <a:pt x="2054348" y="201167"/>
                  </a:moveTo>
                  <a:lnTo>
                    <a:pt x="2121404" y="201167"/>
                  </a:lnTo>
                </a:path>
                <a:path w="3352800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52800" h="640079">
                  <a:moveTo>
                    <a:pt x="2231132" y="201167"/>
                  </a:moveTo>
                  <a:lnTo>
                    <a:pt x="2292092" y="201167"/>
                  </a:lnTo>
                </a:path>
                <a:path w="3352800" h="640079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52800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52800" h="640079">
                  <a:moveTo>
                    <a:pt x="2602988" y="201167"/>
                  </a:moveTo>
                  <a:lnTo>
                    <a:pt x="2627372" y="201167"/>
                  </a:lnTo>
                </a:path>
                <a:path w="3352800" h="640079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52800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52800" h="640079">
                  <a:moveTo>
                    <a:pt x="2901692" y="201167"/>
                  </a:moveTo>
                  <a:lnTo>
                    <a:pt x="2962652" y="201167"/>
                  </a:lnTo>
                </a:path>
                <a:path w="3352800" h="640079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52800" h="640079">
                  <a:moveTo>
                    <a:pt x="3145532" y="201167"/>
                  </a:moveTo>
                  <a:lnTo>
                    <a:pt x="3212588" y="201167"/>
                  </a:lnTo>
                </a:path>
                <a:path w="3352800" h="640079">
                  <a:moveTo>
                    <a:pt x="3273548" y="201167"/>
                  </a:moveTo>
                  <a:lnTo>
                    <a:pt x="3297932" y="201167"/>
                  </a:lnTo>
                </a:path>
                <a:path w="3352800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52800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52800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52800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52800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52800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52800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52800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52800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52800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640079">
                  <a:moveTo>
                    <a:pt x="1042416" y="210312"/>
                  </a:moveTo>
                  <a:lnTo>
                    <a:pt x="1115568" y="210312"/>
                  </a:lnTo>
                </a:path>
                <a:path w="3352800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52800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52800" h="640079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640079">
                  <a:moveTo>
                    <a:pt x="1377692" y="210312"/>
                  </a:moveTo>
                  <a:lnTo>
                    <a:pt x="1450844" y="210312"/>
                  </a:lnTo>
                </a:path>
                <a:path w="3352800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52800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52800" h="640079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640079">
                  <a:moveTo>
                    <a:pt x="1712972" y="210312"/>
                  </a:moveTo>
                  <a:lnTo>
                    <a:pt x="1786124" y="210312"/>
                  </a:lnTo>
                </a:path>
                <a:path w="3352800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52800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52800" h="640079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640079">
                  <a:moveTo>
                    <a:pt x="2048252" y="210312"/>
                  </a:moveTo>
                  <a:lnTo>
                    <a:pt x="2121404" y="210312"/>
                  </a:lnTo>
                </a:path>
                <a:path w="3352800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52800" h="640079">
                  <a:moveTo>
                    <a:pt x="2237228" y="210312"/>
                  </a:moveTo>
                  <a:lnTo>
                    <a:pt x="2292092" y="210312"/>
                  </a:lnTo>
                </a:path>
                <a:path w="3352800" h="640079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640079">
                  <a:moveTo>
                    <a:pt x="2383532" y="210312"/>
                  </a:moveTo>
                  <a:lnTo>
                    <a:pt x="2456684" y="210312"/>
                  </a:lnTo>
                </a:path>
                <a:path w="3352800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52800" h="640079">
                  <a:moveTo>
                    <a:pt x="2602988" y="210312"/>
                  </a:moveTo>
                  <a:lnTo>
                    <a:pt x="2627372" y="210312"/>
                  </a:lnTo>
                </a:path>
                <a:path w="3352800" h="640079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52800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52800" h="640079">
                  <a:moveTo>
                    <a:pt x="2907788" y="210312"/>
                  </a:moveTo>
                  <a:lnTo>
                    <a:pt x="2962652" y="210312"/>
                  </a:lnTo>
                </a:path>
                <a:path w="3352800" h="640079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52800" h="640079">
                  <a:moveTo>
                    <a:pt x="3151628" y="210312"/>
                  </a:moveTo>
                  <a:lnTo>
                    <a:pt x="3206492" y="210312"/>
                  </a:lnTo>
                </a:path>
                <a:path w="3352800" h="640079">
                  <a:moveTo>
                    <a:pt x="3273548" y="210312"/>
                  </a:moveTo>
                  <a:lnTo>
                    <a:pt x="3297932" y="210312"/>
                  </a:lnTo>
                </a:path>
                <a:path w="3352800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52800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52800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52800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52800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52800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52800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52800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52800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52800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640079">
                  <a:moveTo>
                    <a:pt x="1042416" y="219455"/>
                  </a:moveTo>
                  <a:lnTo>
                    <a:pt x="1115568" y="219455"/>
                  </a:lnTo>
                </a:path>
                <a:path w="3352800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52800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52800" h="640079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640079">
                  <a:moveTo>
                    <a:pt x="1377692" y="219455"/>
                  </a:moveTo>
                  <a:lnTo>
                    <a:pt x="1450844" y="219455"/>
                  </a:lnTo>
                </a:path>
                <a:path w="3352800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52800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52800" h="640079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640079">
                  <a:moveTo>
                    <a:pt x="1712972" y="219455"/>
                  </a:moveTo>
                  <a:lnTo>
                    <a:pt x="1786124" y="219455"/>
                  </a:lnTo>
                </a:path>
                <a:path w="3352800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52800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52800" h="640079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640079">
                  <a:moveTo>
                    <a:pt x="2048252" y="219455"/>
                  </a:moveTo>
                  <a:lnTo>
                    <a:pt x="2121404" y="219455"/>
                  </a:lnTo>
                </a:path>
                <a:path w="3352800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52800" h="640079">
                  <a:moveTo>
                    <a:pt x="2243324" y="219455"/>
                  </a:moveTo>
                  <a:lnTo>
                    <a:pt x="2279900" y="219455"/>
                  </a:lnTo>
                </a:path>
                <a:path w="3352800" h="640079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640079">
                  <a:moveTo>
                    <a:pt x="2383532" y="219455"/>
                  </a:moveTo>
                  <a:lnTo>
                    <a:pt x="2456684" y="219455"/>
                  </a:lnTo>
                </a:path>
                <a:path w="3352800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52800" h="640079">
                  <a:moveTo>
                    <a:pt x="2602988" y="219455"/>
                  </a:moveTo>
                  <a:lnTo>
                    <a:pt x="2627372" y="219455"/>
                  </a:lnTo>
                </a:path>
                <a:path w="3352800" h="640079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52800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52800" h="640079">
                  <a:moveTo>
                    <a:pt x="2913884" y="219455"/>
                  </a:moveTo>
                  <a:lnTo>
                    <a:pt x="2950460" y="219455"/>
                  </a:lnTo>
                </a:path>
                <a:path w="3352800" h="640079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52800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52800" h="640079">
                  <a:moveTo>
                    <a:pt x="3273548" y="219455"/>
                  </a:moveTo>
                  <a:lnTo>
                    <a:pt x="3297932" y="219455"/>
                  </a:lnTo>
                </a:path>
                <a:path w="3352800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640079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640079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640079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640079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640079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640079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640079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640079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640079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640079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640079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640079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640079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640079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640079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640079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640079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640079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640079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640079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640079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640079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640079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640079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640079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640079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640079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640079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640079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640079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640079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640079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640079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640079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640079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640079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640079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640079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640079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640079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640079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640079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52800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52800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52800" h="640079">
                  <a:moveTo>
                    <a:pt x="1335020" y="292607"/>
                  </a:moveTo>
                  <a:lnTo>
                    <a:pt x="1341116" y="292607"/>
                  </a:lnTo>
                </a:path>
                <a:path w="3352800" h="640079">
                  <a:moveTo>
                    <a:pt x="1670300" y="292607"/>
                  </a:moveTo>
                  <a:lnTo>
                    <a:pt x="1676396" y="292607"/>
                  </a:lnTo>
                </a:path>
                <a:path w="3352800" h="640079">
                  <a:moveTo>
                    <a:pt x="2005580" y="292607"/>
                  </a:moveTo>
                  <a:lnTo>
                    <a:pt x="2011676" y="292607"/>
                  </a:lnTo>
                </a:path>
                <a:path w="3352800" h="640079">
                  <a:moveTo>
                    <a:pt x="2340860" y="292607"/>
                  </a:moveTo>
                  <a:lnTo>
                    <a:pt x="2346956" y="292607"/>
                  </a:lnTo>
                </a:path>
                <a:path w="3352800" h="640079">
                  <a:moveTo>
                    <a:pt x="2676140" y="292607"/>
                  </a:moveTo>
                  <a:lnTo>
                    <a:pt x="2682236" y="292607"/>
                  </a:lnTo>
                </a:path>
                <a:path w="3352800" h="640079">
                  <a:moveTo>
                    <a:pt x="3011420" y="292607"/>
                  </a:moveTo>
                  <a:lnTo>
                    <a:pt x="3017516" y="292607"/>
                  </a:lnTo>
                </a:path>
                <a:path w="3352800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640079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640079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640079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640079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640079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640079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640079">
                  <a:moveTo>
                    <a:pt x="0" y="310895"/>
                  </a:moveTo>
                  <a:lnTo>
                    <a:pt x="3340608" y="310895"/>
                  </a:lnTo>
                </a:path>
                <a:path w="3352800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640079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640079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640079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640079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640079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640079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640079">
                  <a:moveTo>
                    <a:pt x="3340604" y="320039"/>
                  </a:moveTo>
                  <a:lnTo>
                    <a:pt x="3352796" y="320039"/>
                  </a:lnTo>
                </a:path>
                <a:path w="3352800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52800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52800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52800" h="640079">
                  <a:moveTo>
                    <a:pt x="1335020" y="329183"/>
                  </a:moveTo>
                  <a:lnTo>
                    <a:pt x="1341116" y="329183"/>
                  </a:lnTo>
                </a:path>
                <a:path w="3352800" h="640079">
                  <a:moveTo>
                    <a:pt x="1670300" y="329183"/>
                  </a:moveTo>
                  <a:lnTo>
                    <a:pt x="1676396" y="329183"/>
                  </a:lnTo>
                </a:path>
                <a:path w="3352800" h="640079">
                  <a:moveTo>
                    <a:pt x="2005580" y="329183"/>
                  </a:moveTo>
                  <a:lnTo>
                    <a:pt x="2011676" y="329183"/>
                  </a:lnTo>
                </a:path>
                <a:path w="3352800" h="640079">
                  <a:moveTo>
                    <a:pt x="2340860" y="329183"/>
                  </a:moveTo>
                  <a:lnTo>
                    <a:pt x="2346956" y="329183"/>
                  </a:lnTo>
                </a:path>
                <a:path w="3352800" h="640079">
                  <a:moveTo>
                    <a:pt x="2676140" y="329183"/>
                  </a:moveTo>
                  <a:lnTo>
                    <a:pt x="2682236" y="329183"/>
                  </a:lnTo>
                </a:path>
                <a:path w="3352800" h="640079">
                  <a:moveTo>
                    <a:pt x="3011420" y="329183"/>
                  </a:moveTo>
                  <a:lnTo>
                    <a:pt x="3017516" y="329183"/>
                  </a:lnTo>
                </a:path>
                <a:path w="3352800" h="640079">
                  <a:moveTo>
                    <a:pt x="3340604" y="329183"/>
                  </a:moveTo>
                  <a:lnTo>
                    <a:pt x="3346700" y="329183"/>
                  </a:lnTo>
                </a:path>
                <a:path w="3352800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640079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640079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640079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640079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640079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640079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640079">
                  <a:moveTo>
                    <a:pt x="3340604" y="338327"/>
                  </a:moveTo>
                  <a:lnTo>
                    <a:pt x="3346700" y="338327"/>
                  </a:lnTo>
                </a:path>
                <a:path w="3352800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52800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52800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52800" h="640079">
                  <a:moveTo>
                    <a:pt x="1335020" y="347471"/>
                  </a:moveTo>
                  <a:lnTo>
                    <a:pt x="1341116" y="347471"/>
                  </a:lnTo>
                </a:path>
                <a:path w="3352800" h="640079">
                  <a:moveTo>
                    <a:pt x="1670300" y="347471"/>
                  </a:moveTo>
                  <a:lnTo>
                    <a:pt x="1676396" y="347471"/>
                  </a:lnTo>
                </a:path>
                <a:path w="3352800" h="640079">
                  <a:moveTo>
                    <a:pt x="2005580" y="347471"/>
                  </a:moveTo>
                  <a:lnTo>
                    <a:pt x="2011676" y="347471"/>
                  </a:lnTo>
                </a:path>
                <a:path w="3352800" h="640079">
                  <a:moveTo>
                    <a:pt x="2340860" y="347471"/>
                  </a:moveTo>
                  <a:lnTo>
                    <a:pt x="2346956" y="347471"/>
                  </a:lnTo>
                </a:path>
                <a:path w="3352800" h="640079">
                  <a:moveTo>
                    <a:pt x="2676140" y="347471"/>
                  </a:moveTo>
                  <a:lnTo>
                    <a:pt x="2682236" y="347471"/>
                  </a:lnTo>
                </a:path>
                <a:path w="3352800" h="640079">
                  <a:moveTo>
                    <a:pt x="3011420" y="347471"/>
                  </a:moveTo>
                  <a:lnTo>
                    <a:pt x="3017516" y="347471"/>
                  </a:lnTo>
                </a:path>
                <a:path w="3352800" h="640079">
                  <a:moveTo>
                    <a:pt x="3340604" y="347471"/>
                  </a:moveTo>
                  <a:lnTo>
                    <a:pt x="3346700" y="347471"/>
                  </a:lnTo>
                </a:path>
                <a:path w="3352800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640079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640079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640079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640079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640079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640079">
                  <a:moveTo>
                    <a:pt x="3011420" y="356615"/>
                  </a:moveTo>
                  <a:lnTo>
                    <a:pt x="3017516" y="356615"/>
                  </a:lnTo>
                </a:path>
                <a:path w="3352800" h="640079">
                  <a:moveTo>
                    <a:pt x="3340604" y="356615"/>
                  </a:moveTo>
                  <a:lnTo>
                    <a:pt x="3352796" y="356615"/>
                  </a:lnTo>
                </a:path>
                <a:path w="3352800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52800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52800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52800" h="640079">
                  <a:moveTo>
                    <a:pt x="1335020" y="365759"/>
                  </a:moveTo>
                  <a:lnTo>
                    <a:pt x="1341116" y="365759"/>
                  </a:lnTo>
                </a:path>
                <a:path w="3352800" h="640079">
                  <a:moveTo>
                    <a:pt x="1670300" y="365759"/>
                  </a:moveTo>
                  <a:lnTo>
                    <a:pt x="1676396" y="365759"/>
                  </a:lnTo>
                </a:path>
                <a:path w="3352800" h="640079">
                  <a:moveTo>
                    <a:pt x="2005580" y="365759"/>
                  </a:moveTo>
                  <a:lnTo>
                    <a:pt x="2011676" y="365759"/>
                  </a:lnTo>
                </a:path>
                <a:path w="3352800" h="640079">
                  <a:moveTo>
                    <a:pt x="2340860" y="365759"/>
                  </a:moveTo>
                  <a:lnTo>
                    <a:pt x="2346956" y="365759"/>
                  </a:lnTo>
                </a:path>
                <a:path w="3352800" h="640079">
                  <a:moveTo>
                    <a:pt x="2676140" y="365759"/>
                  </a:moveTo>
                  <a:lnTo>
                    <a:pt x="2682236" y="365759"/>
                  </a:lnTo>
                </a:path>
                <a:path w="3352800" h="640079">
                  <a:moveTo>
                    <a:pt x="3011420" y="365759"/>
                  </a:moveTo>
                  <a:lnTo>
                    <a:pt x="3017516" y="365759"/>
                  </a:lnTo>
                </a:path>
                <a:path w="3352800" h="640079">
                  <a:moveTo>
                    <a:pt x="3340604" y="365759"/>
                  </a:moveTo>
                  <a:lnTo>
                    <a:pt x="3346700" y="365759"/>
                  </a:lnTo>
                </a:path>
                <a:path w="3352800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52800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52800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52800" h="640079">
                  <a:moveTo>
                    <a:pt x="1335020" y="374903"/>
                  </a:moveTo>
                  <a:lnTo>
                    <a:pt x="1341116" y="374903"/>
                  </a:lnTo>
                </a:path>
                <a:path w="3352800" h="640079">
                  <a:moveTo>
                    <a:pt x="1670300" y="374903"/>
                  </a:moveTo>
                  <a:lnTo>
                    <a:pt x="1676396" y="374903"/>
                  </a:lnTo>
                </a:path>
                <a:path w="3352800" h="640079">
                  <a:moveTo>
                    <a:pt x="2005580" y="374903"/>
                  </a:moveTo>
                  <a:lnTo>
                    <a:pt x="2011676" y="374903"/>
                  </a:lnTo>
                </a:path>
                <a:path w="3352800" h="640079">
                  <a:moveTo>
                    <a:pt x="2340860" y="374903"/>
                  </a:moveTo>
                  <a:lnTo>
                    <a:pt x="2346956" y="374903"/>
                  </a:lnTo>
                </a:path>
                <a:path w="3352800" h="640079">
                  <a:moveTo>
                    <a:pt x="2676140" y="374903"/>
                  </a:moveTo>
                  <a:lnTo>
                    <a:pt x="2682236" y="374903"/>
                  </a:lnTo>
                </a:path>
                <a:path w="3352800" h="640079">
                  <a:moveTo>
                    <a:pt x="3011420" y="374903"/>
                  </a:moveTo>
                  <a:lnTo>
                    <a:pt x="3017516" y="374903"/>
                  </a:lnTo>
                </a:path>
                <a:path w="3352800" h="640079">
                  <a:moveTo>
                    <a:pt x="3340604" y="374903"/>
                  </a:moveTo>
                  <a:lnTo>
                    <a:pt x="3346700" y="374903"/>
                  </a:lnTo>
                </a:path>
                <a:path w="3352800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640079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640079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640079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640079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640079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640079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640079">
                  <a:moveTo>
                    <a:pt x="3340604" y="384048"/>
                  </a:moveTo>
                  <a:lnTo>
                    <a:pt x="3352796" y="384048"/>
                  </a:lnTo>
                </a:path>
                <a:path w="3352800" h="640079">
                  <a:moveTo>
                    <a:pt x="79248" y="393191"/>
                  </a:moveTo>
                  <a:lnTo>
                    <a:pt x="97536" y="393191"/>
                  </a:lnTo>
                </a:path>
                <a:path w="3352800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52800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52800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52800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52800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52800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52800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52800" h="640079">
                  <a:moveTo>
                    <a:pt x="731519" y="393191"/>
                  </a:moveTo>
                  <a:lnTo>
                    <a:pt x="762000" y="393191"/>
                  </a:lnTo>
                </a:path>
                <a:path w="3352800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52800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52800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52800" h="640079">
                  <a:moveTo>
                    <a:pt x="1066800" y="393191"/>
                  </a:moveTo>
                  <a:lnTo>
                    <a:pt x="1097280" y="393191"/>
                  </a:lnTo>
                </a:path>
                <a:path w="3352800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52800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52800" h="640079">
                  <a:moveTo>
                    <a:pt x="1335020" y="393191"/>
                  </a:moveTo>
                  <a:lnTo>
                    <a:pt x="1341116" y="393191"/>
                  </a:lnTo>
                </a:path>
                <a:path w="3352800" h="640079">
                  <a:moveTo>
                    <a:pt x="1402076" y="393191"/>
                  </a:moveTo>
                  <a:lnTo>
                    <a:pt x="1432556" y="393191"/>
                  </a:lnTo>
                </a:path>
                <a:path w="3352800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52800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52800" h="640079">
                  <a:moveTo>
                    <a:pt x="1670300" y="393191"/>
                  </a:moveTo>
                  <a:lnTo>
                    <a:pt x="1676396" y="393191"/>
                  </a:lnTo>
                </a:path>
                <a:path w="3352800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52800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52800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52800" h="640079">
                  <a:moveTo>
                    <a:pt x="2005580" y="393191"/>
                  </a:moveTo>
                  <a:lnTo>
                    <a:pt x="2011676" y="393191"/>
                  </a:lnTo>
                </a:path>
                <a:path w="3352800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52800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52800" h="640079">
                  <a:moveTo>
                    <a:pt x="2225036" y="393191"/>
                  </a:moveTo>
                  <a:lnTo>
                    <a:pt x="2304284" y="393191"/>
                  </a:lnTo>
                </a:path>
                <a:path w="3352800" h="640079">
                  <a:moveTo>
                    <a:pt x="2340860" y="393191"/>
                  </a:moveTo>
                  <a:lnTo>
                    <a:pt x="2346956" y="393191"/>
                  </a:lnTo>
                </a:path>
                <a:path w="3352800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52800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52800" h="640079">
                  <a:moveTo>
                    <a:pt x="2578604" y="393191"/>
                  </a:moveTo>
                  <a:lnTo>
                    <a:pt x="2615180" y="393191"/>
                  </a:lnTo>
                </a:path>
                <a:path w="3352800" h="640079">
                  <a:moveTo>
                    <a:pt x="2676140" y="393191"/>
                  </a:moveTo>
                  <a:lnTo>
                    <a:pt x="2682236" y="393191"/>
                  </a:lnTo>
                </a:path>
                <a:path w="3352800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52800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52800" h="640079">
                  <a:moveTo>
                    <a:pt x="2919980" y="393191"/>
                  </a:moveTo>
                  <a:lnTo>
                    <a:pt x="2956556" y="393191"/>
                  </a:lnTo>
                </a:path>
                <a:path w="3352800" h="640079">
                  <a:moveTo>
                    <a:pt x="3011420" y="393191"/>
                  </a:moveTo>
                  <a:lnTo>
                    <a:pt x="3017516" y="393191"/>
                  </a:lnTo>
                </a:path>
                <a:path w="3352800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52800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52800" h="640079">
                  <a:moveTo>
                    <a:pt x="3255260" y="393191"/>
                  </a:moveTo>
                  <a:lnTo>
                    <a:pt x="3291836" y="393191"/>
                  </a:lnTo>
                </a:path>
                <a:path w="3352800" h="640079">
                  <a:moveTo>
                    <a:pt x="3340604" y="393191"/>
                  </a:moveTo>
                  <a:lnTo>
                    <a:pt x="3346700" y="393191"/>
                  </a:lnTo>
                </a:path>
                <a:path w="3352800" h="640079">
                  <a:moveTo>
                    <a:pt x="73152" y="402336"/>
                  </a:moveTo>
                  <a:lnTo>
                    <a:pt x="97535" y="402336"/>
                  </a:lnTo>
                </a:path>
                <a:path w="3352800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52800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52800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52800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52800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52800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640079">
                  <a:moveTo>
                    <a:pt x="719328" y="402336"/>
                  </a:moveTo>
                  <a:lnTo>
                    <a:pt x="768095" y="402336"/>
                  </a:lnTo>
                </a:path>
                <a:path w="3352800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52800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52800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640079">
                  <a:moveTo>
                    <a:pt x="1054608" y="402336"/>
                  </a:moveTo>
                  <a:lnTo>
                    <a:pt x="1103375" y="402336"/>
                  </a:lnTo>
                </a:path>
                <a:path w="3352800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52800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52800" h="640079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640079">
                  <a:moveTo>
                    <a:pt x="1389884" y="402336"/>
                  </a:moveTo>
                  <a:lnTo>
                    <a:pt x="1438652" y="402336"/>
                  </a:lnTo>
                </a:path>
                <a:path w="3352800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52800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52800" h="640079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640079">
                  <a:moveTo>
                    <a:pt x="1725164" y="402336"/>
                  </a:moveTo>
                  <a:lnTo>
                    <a:pt x="1773932" y="402336"/>
                  </a:lnTo>
                </a:path>
                <a:path w="3352800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52800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52800" h="640079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52800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52800" h="640079">
                  <a:moveTo>
                    <a:pt x="2225036" y="402336"/>
                  </a:moveTo>
                  <a:lnTo>
                    <a:pt x="2304284" y="402336"/>
                  </a:lnTo>
                </a:path>
                <a:path w="3352800" h="640079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52800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52800" h="640079">
                  <a:moveTo>
                    <a:pt x="2572508" y="402336"/>
                  </a:moveTo>
                  <a:lnTo>
                    <a:pt x="2621276" y="402336"/>
                  </a:lnTo>
                </a:path>
                <a:path w="3352800" h="640079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52800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52800" h="640079">
                  <a:moveTo>
                    <a:pt x="2907788" y="402336"/>
                  </a:moveTo>
                  <a:lnTo>
                    <a:pt x="2962652" y="402336"/>
                  </a:lnTo>
                </a:path>
                <a:path w="3352800" h="640079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52800" h="640079">
                  <a:moveTo>
                    <a:pt x="3151628" y="402336"/>
                  </a:moveTo>
                  <a:lnTo>
                    <a:pt x="3206492" y="402336"/>
                  </a:lnTo>
                </a:path>
                <a:path w="3352800" h="640079">
                  <a:moveTo>
                    <a:pt x="3243068" y="402336"/>
                  </a:moveTo>
                  <a:lnTo>
                    <a:pt x="3297932" y="402336"/>
                  </a:lnTo>
                </a:path>
                <a:path w="3352800" h="640079">
                  <a:moveTo>
                    <a:pt x="3340604" y="402336"/>
                  </a:moveTo>
                  <a:lnTo>
                    <a:pt x="3346700" y="402336"/>
                  </a:lnTo>
                </a:path>
                <a:path w="3352800" h="640079">
                  <a:moveTo>
                    <a:pt x="67056" y="411479"/>
                  </a:moveTo>
                  <a:lnTo>
                    <a:pt x="97536" y="411479"/>
                  </a:lnTo>
                </a:path>
                <a:path w="3352800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52800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52800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52800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52800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52800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52800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52800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52800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52800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52800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52800" h="640079">
                  <a:moveTo>
                    <a:pt x="1048512" y="411479"/>
                  </a:moveTo>
                  <a:lnTo>
                    <a:pt x="1109472" y="411479"/>
                  </a:lnTo>
                </a:path>
                <a:path w="3352800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52800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52800" h="640079">
                  <a:moveTo>
                    <a:pt x="1335020" y="411479"/>
                  </a:moveTo>
                  <a:lnTo>
                    <a:pt x="1341116" y="411479"/>
                  </a:lnTo>
                </a:path>
                <a:path w="3352800" h="640079">
                  <a:moveTo>
                    <a:pt x="1383788" y="411479"/>
                  </a:moveTo>
                  <a:lnTo>
                    <a:pt x="1444748" y="411479"/>
                  </a:lnTo>
                </a:path>
                <a:path w="3352800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52800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52800" h="640079">
                  <a:moveTo>
                    <a:pt x="1670300" y="411479"/>
                  </a:moveTo>
                  <a:lnTo>
                    <a:pt x="1676396" y="411479"/>
                  </a:lnTo>
                </a:path>
                <a:path w="3352800" h="640079">
                  <a:moveTo>
                    <a:pt x="1719068" y="411479"/>
                  </a:moveTo>
                  <a:lnTo>
                    <a:pt x="1780028" y="411479"/>
                  </a:lnTo>
                </a:path>
                <a:path w="3352800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52800" h="640079">
                  <a:moveTo>
                    <a:pt x="1895852" y="411479"/>
                  </a:moveTo>
                  <a:lnTo>
                    <a:pt x="1962908" y="411479"/>
                  </a:lnTo>
                </a:path>
                <a:path w="3352800" h="640079">
                  <a:moveTo>
                    <a:pt x="2005580" y="411479"/>
                  </a:moveTo>
                  <a:lnTo>
                    <a:pt x="2011676" y="411479"/>
                  </a:lnTo>
                </a:path>
                <a:path w="3352800" h="640079">
                  <a:moveTo>
                    <a:pt x="2054348" y="411479"/>
                  </a:moveTo>
                  <a:lnTo>
                    <a:pt x="2115308" y="411479"/>
                  </a:lnTo>
                </a:path>
                <a:path w="3352800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52800" h="640079">
                  <a:moveTo>
                    <a:pt x="2225036" y="411479"/>
                  </a:moveTo>
                  <a:lnTo>
                    <a:pt x="2304284" y="411479"/>
                  </a:lnTo>
                </a:path>
                <a:path w="3352800" h="640079">
                  <a:moveTo>
                    <a:pt x="2340860" y="411479"/>
                  </a:moveTo>
                  <a:lnTo>
                    <a:pt x="2346956" y="411479"/>
                  </a:lnTo>
                </a:path>
                <a:path w="3352800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52800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52800" h="640079">
                  <a:moveTo>
                    <a:pt x="2566412" y="411479"/>
                  </a:moveTo>
                  <a:lnTo>
                    <a:pt x="2627372" y="411479"/>
                  </a:lnTo>
                </a:path>
                <a:path w="3352800" h="640079">
                  <a:moveTo>
                    <a:pt x="2676140" y="411479"/>
                  </a:moveTo>
                  <a:lnTo>
                    <a:pt x="2682236" y="411479"/>
                  </a:lnTo>
                </a:path>
                <a:path w="3352800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52800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52800" h="640079">
                  <a:moveTo>
                    <a:pt x="2901692" y="411479"/>
                  </a:moveTo>
                  <a:lnTo>
                    <a:pt x="2968748" y="411479"/>
                  </a:lnTo>
                </a:path>
                <a:path w="3352800" h="640079">
                  <a:moveTo>
                    <a:pt x="3011420" y="411479"/>
                  </a:moveTo>
                  <a:lnTo>
                    <a:pt x="3017516" y="411479"/>
                  </a:lnTo>
                </a:path>
                <a:path w="3352800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52800" h="640079">
                  <a:moveTo>
                    <a:pt x="3145532" y="411479"/>
                  </a:moveTo>
                  <a:lnTo>
                    <a:pt x="3212588" y="411479"/>
                  </a:lnTo>
                </a:path>
                <a:path w="3352800" h="640079">
                  <a:moveTo>
                    <a:pt x="3236972" y="411479"/>
                  </a:moveTo>
                  <a:lnTo>
                    <a:pt x="3304028" y="411479"/>
                  </a:lnTo>
                </a:path>
                <a:path w="3352800" h="640079">
                  <a:moveTo>
                    <a:pt x="3340604" y="411479"/>
                  </a:moveTo>
                  <a:lnTo>
                    <a:pt x="3346700" y="411479"/>
                  </a:lnTo>
                </a:path>
                <a:path w="3352800" h="640079">
                  <a:moveTo>
                    <a:pt x="60960" y="420624"/>
                  </a:moveTo>
                  <a:lnTo>
                    <a:pt x="97536" y="420624"/>
                  </a:lnTo>
                </a:path>
                <a:path w="3352800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52800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52800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52800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52800" h="640079">
                  <a:moveTo>
                    <a:pt x="420624" y="420624"/>
                  </a:moveTo>
                  <a:lnTo>
                    <a:pt x="445007" y="420624"/>
                  </a:lnTo>
                </a:path>
                <a:path w="3352800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52800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52800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52800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52800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640079">
                  <a:moveTo>
                    <a:pt x="713232" y="420624"/>
                  </a:moveTo>
                  <a:lnTo>
                    <a:pt x="737615" y="420624"/>
                  </a:lnTo>
                </a:path>
                <a:path w="3352800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52800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52800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52800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52800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52800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640079">
                  <a:moveTo>
                    <a:pt x="1048512" y="420624"/>
                  </a:moveTo>
                  <a:lnTo>
                    <a:pt x="1072895" y="420624"/>
                  </a:lnTo>
                </a:path>
                <a:path w="3352800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52800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52800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52800" h="640079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640079">
                  <a:moveTo>
                    <a:pt x="1383788" y="420624"/>
                  </a:moveTo>
                  <a:lnTo>
                    <a:pt x="1402076" y="420624"/>
                  </a:lnTo>
                </a:path>
                <a:path w="3352800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52800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52800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52800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52800" h="640079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640079">
                  <a:moveTo>
                    <a:pt x="1719068" y="420624"/>
                  </a:moveTo>
                  <a:lnTo>
                    <a:pt x="1737356" y="420624"/>
                  </a:lnTo>
                </a:path>
                <a:path w="3352800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52800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52800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52800" h="640079">
                  <a:moveTo>
                    <a:pt x="1938524" y="420624"/>
                  </a:moveTo>
                  <a:lnTo>
                    <a:pt x="1969004" y="420624"/>
                  </a:lnTo>
                </a:path>
                <a:path w="3352800" h="640079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640079">
                  <a:moveTo>
                    <a:pt x="2054348" y="420624"/>
                  </a:moveTo>
                  <a:lnTo>
                    <a:pt x="2072636" y="420624"/>
                  </a:lnTo>
                </a:path>
                <a:path w="3352800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52800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52800" h="640079">
                  <a:moveTo>
                    <a:pt x="2273804" y="420624"/>
                  </a:moveTo>
                  <a:lnTo>
                    <a:pt x="2304284" y="420624"/>
                  </a:lnTo>
                </a:path>
                <a:path w="3352800" h="640079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52800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52800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52800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52800" h="640079">
                  <a:moveTo>
                    <a:pt x="2560316" y="420624"/>
                  </a:moveTo>
                  <a:lnTo>
                    <a:pt x="2590796" y="420624"/>
                  </a:lnTo>
                </a:path>
                <a:path w="3352800" h="640079">
                  <a:moveTo>
                    <a:pt x="2602988" y="420624"/>
                  </a:moveTo>
                  <a:lnTo>
                    <a:pt x="2633468" y="420624"/>
                  </a:lnTo>
                </a:path>
                <a:path w="3352800" h="640079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52800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52800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52800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52800" h="640079">
                  <a:moveTo>
                    <a:pt x="2901692" y="420624"/>
                  </a:moveTo>
                  <a:lnTo>
                    <a:pt x="2926076" y="420624"/>
                  </a:lnTo>
                </a:path>
                <a:path w="3352800" h="640079">
                  <a:moveTo>
                    <a:pt x="2944364" y="420624"/>
                  </a:moveTo>
                  <a:lnTo>
                    <a:pt x="2974844" y="420624"/>
                  </a:lnTo>
                </a:path>
                <a:path w="3352800" h="640079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52800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52800" h="640079">
                  <a:moveTo>
                    <a:pt x="3188204" y="420624"/>
                  </a:moveTo>
                  <a:lnTo>
                    <a:pt x="3218684" y="420624"/>
                  </a:lnTo>
                </a:path>
                <a:path w="3352800" h="640079">
                  <a:moveTo>
                    <a:pt x="3236972" y="420624"/>
                  </a:moveTo>
                  <a:lnTo>
                    <a:pt x="3261356" y="420624"/>
                  </a:lnTo>
                </a:path>
                <a:path w="3352800" h="640079">
                  <a:moveTo>
                    <a:pt x="3279644" y="420624"/>
                  </a:moveTo>
                  <a:lnTo>
                    <a:pt x="3310124" y="420624"/>
                  </a:lnTo>
                </a:path>
                <a:path w="3352800" h="640079">
                  <a:moveTo>
                    <a:pt x="3340604" y="420624"/>
                  </a:moveTo>
                  <a:lnTo>
                    <a:pt x="3352796" y="420624"/>
                  </a:lnTo>
                </a:path>
                <a:path w="3352800" h="640079">
                  <a:moveTo>
                    <a:pt x="48768" y="429767"/>
                  </a:moveTo>
                  <a:lnTo>
                    <a:pt x="97535" y="429767"/>
                  </a:lnTo>
                </a:path>
                <a:path w="3352800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52800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52800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52800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52800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52800" h="640079">
                  <a:moveTo>
                    <a:pt x="426719" y="429767"/>
                  </a:moveTo>
                  <a:lnTo>
                    <a:pt x="445008" y="429767"/>
                  </a:lnTo>
                </a:path>
                <a:path w="3352800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52800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52800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52800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52800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52800" h="640079">
                  <a:moveTo>
                    <a:pt x="707136" y="429767"/>
                  </a:moveTo>
                  <a:lnTo>
                    <a:pt x="731519" y="429767"/>
                  </a:lnTo>
                </a:path>
                <a:path w="3352800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52800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52800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52800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52800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52800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52800" h="640079">
                  <a:moveTo>
                    <a:pt x="1042416" y="429767"/>
                  </a:moveTo>
                  <a:lnTo>
                    <a:pt x="1066799" y="429767"/>
                  </a:lnTo>
                </a:path>
                <a:path w="3352800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52800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52800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52800" h="640079">
                  <a:moveTo>
                    <a:pt x="1335020" y="429767"/>
                  </a:moveTo>
                  <a:lnTo>
                    <a:pt x="1341116" y="429767"/>
                  </a:lnTo>
                </a:path>
                <a:path w="3352800" h="640079">
                  <a:moveTo>
                    <a:pt x="1377692" y="429767"/>
                  </a:moveTo>
                  <a:lnTo>
                    <a:pt x="1402076" y="429767"/>
                  </a:lnTo>
                </a:path>
                <a:path w="3352800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52800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52800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52800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52800" h="640079">
                  <a:moveTo>
                    <a:pt x="1670300" y="429767"/>
                  </a:moveTo>
                  <a:lnTo>
                    <a:pt x="1676396" y="429767"/>
                  </a:lnTo>
                </a:path>
                <a:path w="3352800" h="640079">
                  <a:moveTo>
                    <a:pt x="1712972" y="429767"/>
                  </a:moveTo>
                  <a:lnTo>
                    <a:pt x="1731260" y="429767"/>
                  </a:lnTo>
                </a:path>
                <a:path w="3352800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52800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52800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52800" h="640079">
                  <a:moveTo>
                    <a:pt x="1944620" y="429767"/>
                  </a:moveTo>
                  <a:lnTo>
                    <a:pt x="1969004" y="429767"/>
                  </a:lnTo>
                </a:path>
                <a:path w="3352800" h="640079">
                  <a:moveTo>
                    <a:pt x="2005580" y="429767"/>
                  </a:moveTo>
                  <a:lnTo>
                    <a:pt x="2011676" y="429767"/>
                  </a:lnTo>
                </a:path>
                <a:path w="3352800" h="640079">
                  <a:moveTo>
                    <a:pt x="2048252" y="429767"/>
                  </a:moveTo>
                  <a:lnTo>
                    <a:pt x="2066540" y="429767"/>
                  </a:lnTo>
                </a:path>
                <a:path w="3352800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52800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52800" h="640079">
                  <a:moveTo>
                    <a:pt x="2267708" y="429767"/>
                  </a:moveTo>
                  <a:lnTo>
                    <a:pt x="2298188" y="429767"/>
                  </a:lnTo>
                </a:path>
                <a:path w="3352800" h="640079">
                  <a:moveTo>
                    <a:pt x="2340860" y="429767"/>
                  </a:moveTo>
                  <a:lnTo>
                    <a:pt x="2346956" y="429767"/>
                  </a:lnTo>
                </a:path>
                <a:path w="3352800" h="640079">
                  <a:moveTo>
                    <a:pt x="2383532" y="429767"/>
                  </a:moveTo>
                  <a:lnTo>
                    <a:pt x="2401820" y="429767"/>
                  </a:lnTo>
                </a:path>
                <a:path w="3352800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52800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52800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52800" h="640079">
                  <a:moveTo>
                    <a:pt x="2560316" y="429767"/>
                  </a:moveTo>
                  <a:lnTo>
                    <a:pt x="2584700" y="429767"/>
                  </a:lnTo>
                </a:path>
                <a:path w="3352800" h="640079">
                  <a:moveTo>
                    <a:pt x="2609084" y="429767"/>
                  </a:moveTo>
                  <a:lnTo>
                    <a:pt x="2633468" y="429767"/>
                  </a:lnTo>
                </a:path>
                <a:path w="3352800" h="640079">
                  <a:moveTo>
                    <a:pt x="2676140" y="429767"/>
                  </a:moveTo>
                  <a:lnTo>
                    <a:pt x="2682236" y="429767"/>
                  </a:lnTo>
                </a:path>
                <a:path w="3352800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52800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52800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52800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52800" h="640079">
                  <a:moveTo>
                    <a:pt x="2895596" y="429767"/>
                  </a:moveTo>
                  <a:lnTo>
                    <a:pt x="2919980" y="429767"/>
                  </a:lnTo>
                </a:path>
                <a:path w="3352800" h="640079">
                  <a:moveTo>
                    <a:pt x="2950460" y="429767"/>
                  </a:moveTo>
                  <a:lnTo>
                    <a:pt x="2974844" y="429767"/>
                  </a:lnTo>
                </a:path>
                <a:path w="3352800" h="640079">
                  <a:moveTo>
                    <a:pt x="3011420" y="429767"/>
                  </a:moveTo>
                  <a:lnTo>
                    <a:pt x="3017516" y="429767"/>
                  </a:lnTo>
                </a:path>
                <a:path w="3352800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52800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52800" h="640079">
                  <a:moveTo>
                    <a:pt x="3194300" y="429767"/>
                  </a:moveTo>
                  <a:lnTo>
                    <a:pt x="3218684" y="429767"/>
                  </a:lnTo>
                </a:path>
                <a:path w="3352800" h="640079">
                  <a:moveTo>
                    <a:pt x="3230876" y="429767"/>
                  </a:moveTo>
                  <a:lnTo>
                    <a:pt x="3255260" y="429767"/>
                  </a:lnTo>
                </a:path>
                <a:path w="3352800" h="640079">
                  <a:moveTo>
                    <a:pt x="3285740" y="429767"/>
                  </a:moveTo>
                  <a:lnTo>
                    <a:pt x="3310124" y="429767"/>
                  </a:lnTo>
                </a:path>
                <a:path w="3352800" h="640079">
                  <a:moveTo>
                    <a:pt x="3340604" y="429767"/>
                  </a:moveTo>
                  <a:lnTo>
                    <a:pt x="3346700" y="429767"/>
                  </a:lnTo>
                </a:path>
                <a:path w="3352800" h="640079">
                  <a:moveTo>
                    <a:pt x="42672" y="438912"/>
                  </a:moveTo>
                  <a:lnTo>
                    <a:pt x="97536" y="438912"/>
                  </a:lnTo>
                </a:path>
                <a:path w="3352800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52800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52800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52800" h="640079">
                  <a:moveTo>
                    <a:pt x="426719" y="438912"/>
                  </a:moveTo>
                  <a:lnTo>
                    <a:pt x="445008" y="438912"/>
                  </a:lnTo>
                </a:path>
                <a:path w="3352800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52800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52800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52800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52800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640079">
                  <a:moveTo>
                    <a:pt x="707136" y="438912"/>
                  </a:moveTo>
                  <a:lnTo>
                    <a:pt x="731519" y="438912"/>
                  </a:lnTo>
                </a:path>
                <a:path w="3352800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52800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52800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52800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52800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640079">
                  <a:moveTo>
                    <a:pt x="1042416" y="438912"/>
                  </a:moveTo>
                  <a:lnTo>
                    <a:pt x="1066799" y="438912"/>
                  </a:lnTo>
                </a:path>
                <a:path w="3352800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52800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52800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52800" h="640079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640079">
                  <a:moveTo>
                    <a:pt x="1377692" y="438912"/>
                  </a:moveTo>
                  <a:lnTo>
                    <a:pt x="1402076" y="438912"/>
                  </a:lnTo>
                </a:path>
                <a:path w="3352800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52800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52800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52800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640079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640079">
                  <a:moveTo>
                    <a:pt x="1712972" y="438912"/>
                  </a:moveTo>
                  <a:lnTo>
                    <a:pt x="1731260" y="438912"/>
                  </a:lnTo>
                </a:path>
                <a:path w="3352800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52800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52800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52800" h="640079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640079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640079">
                  <a:moveTo>
                    <a:pt x="2048252" y="438912"/>
                  </a:moveTo>
                  <a:lnTo>
                    <a:pt x="2066540" y="438912"/>
                  </a:lnTo>
                </a:path>
                <a:path w="3352800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52800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52800" h="640079">
                  <a:moveTo>
                    <a:pt x="2267708" y="438912"/>
                  </a:moveTo>
                  <a:lnTo>
                    <a:pt x="2292092" y="438912"/>
                  </a:lnTo>
                </a:path>
                <a:path w="3352800" h="640079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640079">
                  <a:moveTo>
                    <a:pt x="2383532" y="438912"/>
                  </a:moveTo>
                  <a:lnTo>
                    <a:pt x="2401820" y="438912"/>
                  </a:lnTo>
                </a:path>
                <a:path w="3352800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52800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52800" h="640079">
                  <a:moveTo>
                    <a:pt x="2609084" y="438912"/>
                  </a:moveTo>
                  <a:lnTo>
                    <a:pt x="2633468" y="438912"/>
                  </a:lnTo>
                </a:path>
                <a:path w="3352800" h="640079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52800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52800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52800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52800" h="640079">
                  <a:moveTo>
                    <a:pt x="2895596" y="438912"/>
                  </a:moveTo>
                  <a:lnTo>
                    <a:pt x="2919980" y="438912"/>
                  </a:lnTo>
                </a:path>
                <a:path w="3352800" h="640079">
                  <a:moveTo>
                    <a:pt x="2950460" y="438912"/>
                  </a:moveTo>
                  <a:lnTo>
                    <a:pt x="2974844" y="438912"/>
                  </a:lnTo>
                </a:path>
                <a:path w="3352800" h="640079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52800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52800" h="640079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640079">
                  <a:moveTo>
                    <a:pt x="3230876" y="438912"/>
                  </a:moveTo>
                  <a:lnTo>
                    <a:pt x="3255260" y="438912"/>
                  </a:lnTo>
                </a:path>
                <a:path w="3352800" h="640079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640079">
                  <a:moveTo>
                    <a:pt x="3340604" y="438912"/>
                  </a:moveTo>
                  <a:lnTo>
                    <a:pt x="3346700" y="438912"/>
                  </a:lnTo>
                </a:path>
                <a:path w="3352800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52800" h="640079">
                  <a:moveTo>
                    <a:pt x="73152" y="448055"/>
                  </a:moveTo>
                  <a:lnTo>
                    <a:pt x="97535" y="448055"/>
                  </a:lnTo>
                </a:path>
                <a:path w="3352800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52800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52800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52800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52800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52800" h="640079">
                  <a:moveTo>
                    <a:pt x="426719" y="448055"/>
                  </a:moveTo>
                  <a:lnTo>
                    <a:pt x="445008" y="448055"/>
                  </a:lnTo>
                </a:path>
                <a:path w="3352800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52800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52800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52800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52800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52800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52800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52800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52800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52800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52800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52800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52800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52800" h="640079">
                  <a:moveTo>
                    <a:pt x="1335020" y="448055"/>
                  </a:moveTo>
                  <a:lnTo>
                    <a:pt x="1341116" y="448055"/>
                  </a:lnTo>
                </a:path>
                <a:path w="3352800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52800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52800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52800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52800" h="640079">
                  <a:moveTo>
                    <a:pt x="1670300" y="448055"/>
                  </a:moveTo>
                  <a:lnTo>
                    <a:pt x="1676396" y="448055"/>
                  </a:lnTo>
                </a:path>
                <a:path w="3352800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52800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52800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52800" h="640079">
                  <a:moveTo>
                    <a:pt x="1944620" y="448055"/>
                  </a:moveTo>
                  <a:lnTo>
                    <a:pt x="1969004" y="448055"/>
                  </a:lnTo>
                </a:path>
                <a:path w="3352800" h="640079">
                  <a:moveTo>
                    <a:pt x="2005580" y="448055"/>
                  </a:moveTo>
                  <a:lnTo>
                    <a:pt x="2011676" y="448055"/>
                  </a:lnTo>
                </a:path>
                <a:path w="3352800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52800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52800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52800" h="640079">
                  <a:moveTo>
                    <a:pt x="2261612" y="448055"/>
                  </a:moveTo>
                  <a:lnTo>
                    <a:pt x="2285996" y="448055"/>
                  </a:lnTo>
                </a:path>
                <a:path w="3352800" h="640079">
                  <a:moveTo>
                    <a:pt x="2340860" y="448055"/>
                  </a:moveTo>
                  <a:lnTo>
                    <a:pt x="2346956" y="448055"/>
                  </a:lnTo>
                </a:path>
                <a:path w="3352800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52800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52800" h="640079">
                  <a:moveTo>
                    <a:pt x="2602988" y="448055"/>
                  </a:moveTo>
                  <a:lnTo>
                    <a:pt x="2627372" y="448055"/>
                  </a:lnTo>
                </a:path>
                <a:path w="3352800" h="640079">
                  <a:moveTo>
                    <a:pt x="2676140" y="448055"/>
                  </a:moveTo>
                  <a:lnTo>
                    <a:pt x="2682236" y="448055"/>
                  </a:lnTo>
                </a:path>
                <a:path w="3352800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52800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52800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52800" h="640079">
                  <a:moveTo>
                    <a:pt x="2950460" y="448055"/>
                  </a:moveTo>
                  <a:lnTo>
                    <a:pt x="2974844" y="448055"/>
                  </a:lnTo>
                </a:path>
                <a:path w="3352800" h="640079">
                  <a:moveTo>
                    <a:pt x="3011420" y="448055"/>
                  </a:moveTo>
                  <a:lnTo>
                    <a:pt x="3017516" y="448055"/>
                  </a:lnTo>
                </a:path>
                <a:path w="3352800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52800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52800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52800" h="640079">
                  <a:moveTo>
                    <a:pt x="3194300" y="448055"/>
                  </a:moveTo>
                  <a:lnTo>
                    <a:pt x="3218684" y="448055"/>
                  </a:lnTo>
                </a:path>
                <a:path w="3352800" h="640079">
                  <a:moveTo>
                    <a:pt x="3285740" y="448055"/>
                  </a:moveTo>
                  <a:lnTo>
                    <a:pt x="3310124" y="448055"/>
                  </a:lnTo>
                </a:path>
                <a:path w="3352800" h="640079">
                  <a:moveTo>
                    <a:pt x="3340604" y="448055"/>
                  </a:moveTo>
                  <a:lnTo>
                    <a:pt x="3346700" y="448055"/>
                  </a:lnTo>
                </a:path>
                <a:path w="3352800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52800" h="640079">
                  <a:moveTo>
                    <a:pt x="73152" y="457200"/>
                  </a:moveTo>
                  <a:lnTo>
                    <a:pt x="97535" y="457200"/>
                  </a:lnTo>
                </a:path>
                <a:path w="3352800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52800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52800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52800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52800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640079">
                  <a:moveTo>
                    <a:pt x="426719" y="457200"/>
                  </a:moveTo>
                  <a:lnTo>
                    <a:pt x="445008" y="457200"/>
                  </a:lnTo>
                </a:path>
                <a:path w="3352800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52800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52800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52800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52800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52800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52800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52800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52800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52800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52800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52800" h="640079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52800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52800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640079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52800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52800" h="640079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640079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52800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52800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52800" h="640079">
                  <a:moveTo>
                    <a:pt x="2255516" y="457200"/>
                  </a:moveTo>
                  <a:lnTo>
                    <a:pt x="2285996" y="457200"/>
                  </a:lnTo>
                </a:path>
                <a:path w="3352800" h="640079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52800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52800" h="640079">
                  <a:moveTo>
                    <a:pt x="2590796" y="457200"/>
                  </a:moveTo>
                  <a:lnTo>
                    <a:pt x="2627372" y="457200"/>
                  </a:lnTo>
                </a:path>
                <a:path w="3352800" h="640079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52800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52800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52800" h="640079">
                  <a:moveTo>
                    <a:pt x="2950460" y="457200"/>
                  </a:moveTo>
                  <a:lnTo>
                    <a:pt x="2974844" y="457200"/>
                  </a:lnTo>
                </a:path>
                <a:path w="3352800" h="640079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52800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52800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52800" h="640079">
                  <a:moveTo>
                    <a:pt x="3188204" y="457200"/>
                  </a:moveTo>
                  <a:lnTo>
                    <a:pt x="3212588" y="457200"/>
                  </a:lnTo>
                </a:path>
                <a:path w="3352800" h="640079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640079">
                  <a:moveTo>
                    <a:pt x="3340604" y="457200"/>
                  </a:moveTo>
                  <a:lnTo>
                    <a:pt x="3352796" y="457200"/>
                  </a:lnTo>
                </a:path>
                <a:path w="3352800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52800" h="640079">
                  <a:moveTo>
                    <a:pt x="73152" y="466343"/>
                  </a:moveTo>
                  <a:lnTo>
                    <a:pt x="97535" y="466343"/>
                  </a:lnTo>
                </a:path>
                <a:path w="3352800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52800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52800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52800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52800" h="640079">
                  <a:moveTo>
                    <a:pt x="420624" y="466343"/>
                  </a:moveTo>
                  <a:lnTo>
                    <a:pt x="438912" y="466343"/>
                  </a:lnTo>
                </a:path>
                <a:path w="3352800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52800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52800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52800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52800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52800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52800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52800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52800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52800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52800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52800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52800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52800" h="640079">
                  <a:moveTo>
                    <a:pt x="1335020" y="466343"/>
                  </a:moveTo>
                  <a:lnTo>
                    <a:pt x="1341116" y="466343"/>
                  </a:lnTo>
                </a:path>
                <a:path w="3352800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52800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52800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52800" h="640079">
                  <a:moveTo>
                    <a:pt x="1670300" y="466343"/>
                  </a:moveTo>
                  <a:lnTo>
                    <a:pt x="1676396" y="466343"/>
                  </a:lnTo>
                </a:path>
                <a:path w="3352800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52800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52800" h="640079">
                  <a:moveTo>
                    <a:pt x="1938524" y="466343"/>
                  </a:moveTo>
                  <a:lnTo>
                    <a:pt x="1962908" y="466343"/>
                  </a:lnTo>
                </a:path>
                <a:path w="3352800" h="640079">
                  <a:moveTo>
                    <a:pt x="2005580" y="466343"/>
                  </a:moveTo>
                  <a:lnTo>
                    <a:pt x="2011676" y="466343"/>
                  </a:lnTo>
                </a:path>
                <a:path w="3352800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52800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52800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52800" h="640079">
                  <a:moveTo>
                    <a:pt x="2255516" y="466343"/>
                  </a:moveTo>
                  <a:lnTo>
                    <a:pt x="2279900" y="466343"/>
                  </a:lnTo>
                </a:path>
                <a:path w="3352800" h="640079">
                  <a:moveTo>
                    <a:pt x="2340860" y="466343"/>
                  </a:moveTo>
                  <a:lnTo>
                    <a:pt x="2346956" y="466343"/>
                  </a:lnTo>
                </a:path>
                <a:path w="3352800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52800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52800" h="640079">
                  <a:moveTo>
                    <a:pt x="2590796" y="466343"/>
                  </a:moveTo>
                  <a:lnTo>
                    <a:pt x="2615180" y="466343"/>
                  </a:lnTo>
                </a:path>
                <a:path w="3352800" h="640079">
                  <a:moveTo>
                    <a:pt x="2676140" y="466343"/>
                  </a:moveTo>
                  <a:lnTo>
                    <a:pt x="2682236" y="466343"/>
                  </a:lnTo>
                </a:path>
                <a:path w="3352800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52800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52800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52800" h="640079">
                  <a:moveTo>
                    <a:pt x="2944364" y="466343"/>
                  </a:moveTo>
                  <a:lnTo>
                    <a:pt x="2968748" y="466343"/>
                  </a:lnTo>
                </a:path>
                <a:path w="3352800" h="640079">
                  <a:moveTo>
                    <a:pt x="3011420" y="466343"/>
                  </a:moveTo>
                  <a:lnTo>
                    <a:pt x="3017516" y="466343"/>
                  </a:lnTo>
                </a:path>
                <a:path w="3352800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52800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52800" h="640079">
                  <a:moveTo>
                    <a:pt x="3151628" y="466343"/>
                  </a:moveTo>
                  <a:lnTo>
                    <a:pt x="3206492" y="466343"/>
                  </a:lnTo>
                </a:path>
                <a:path w="3352800" h="640079">
                  <a:moveTo>
                    <a:pt x="3279644" y="466343"/>
                  </a:moveTo>
                  <a:lnTo>
                    <a:pt x="3304028" y="466343"/>
                  </a:lnTo>
                </a:path>
                <a:path w="3352800" h="640079">
                  <a:moveTo>
                    <a:pt x="3340604" y="466343"/>
                  </a:moveTo>
                  <a:lnTo>
                    <a:pt x="3346700" y="466343"/>
                  </a:lnTo>
                </a:path>
                <a:path w="3352800" h="640079">
                  <a:moveTo>
                    <a:pt x="73152" y="475488"/>
                  </a:moveTo>
                  <a:lnTo>
                    <a:pt x="97535" y="475488"/>
                  </a:lnTo>
                </a:path>
                <a:path w="3352800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52800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52800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52800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640079">
                  <a:moveTo>
                    <a:pt x="408431" y="475488"/>
                  </a:moveTo>
                  <a:lnTo>
                    <a:pt x="432815" y="475488"/>
                  </a:lnTo>
                </a:path>
                <a:path w="3352800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52800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52800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52800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52800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640079">
                  <a:moveTo>
                    <a:pt x="743712" y="475488"/>
                  </a:moveTo>
                  <a:lnTo>
                    <a:pt x="768095" y="475488"/>
                  </a:lnTo>
                </a:path>
                <a:path w="3352800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52800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52800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640079">
                  <a:moveTo>
                    <a:pt x="1078992" y="475488"/>
                  </a:moveTo>
                  <a:lnTo>
                    <a:pt x="1103375" y="475488"/>
                  </a:lnTo>
                </a:path>
                <a:path w="3352800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52800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52800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52800" h="640079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52800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52800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52800" h="640079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52800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52800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52800" h="640079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52800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52800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52800" h="640079">
                  <a:moveTo>
                    <a:pt x="2249420" y="475488"/>
                  </a:moveTo>
                  <a:lnTo>
                    <a:pt x="2273804" y="475488"/>
                  </a:lnTo>
                </a:path>
                <a:path w="3352800" h="640079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52800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52800" h="640079">
                  <a:moveTo>
                    <a:pt x="2609084" y="475488"/>
                  </a:moveTo>
                  <a:lnTo>
                    <a:pt x="2633468" y="475488"/>
                  </a:lnTo>
                </a:path>
                <a:path w="3352800" h="640079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52800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52800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52800" h="640079">
                  <a:moveTo>
                    <a:pt x="2932172" y="475488"/>
                  </a:moveTo>
                  <a:lnTo>
                    <a:pt x="2962652" y="475488"/>
                  </a:lnTo>
                </a:path>
                <a:path w="3352800" h="640079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52800" h="640079">
                  <a:moveTo>
                    <a:pt x="3151628" y="475488"/>
                  </a:moveTo>
                  <a:lnTo>
                    <a:pt x="3206492" y="475488"/>
                  </a:lnTo>
                </a:path>
                <a:path w="3352800" h="640079">
                  <a:moveTo>
                    <a:pt x="3267452" y="475488"/>
                  </a:moveTo>
                  <a:lnTo>
                    <a:pt x="3297932" y="475488"/>
                  </a:lnTo>
                </a:path>
                <a:path w="3352800" h="640079">
                  <a:moveTo>
                    <a:pt x="3340604" y="475488"/>
                  </a:moveTo>
                  <a:lnTo>
                    <a:pt x="3346700" y="475488"/>
                  </a:lnTo>
                </a:path>
                <a:path w="3352800" h="640079">
                  <a:moveTo>
                    <a:pt x="73152" y="484631"/>
                  </a:moveTo>
                  <a:lnTo>
                    <a:pt x="97535" y="484631"/>
                  </a:lnTo>
                </a:path>
                <a:path w="3352800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52800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52800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52800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52800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52800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52800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52800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52800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52800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52800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52800" h="640079">
                  <a:moveTo>
                    <a:pt x="737616" y="484631"/>
                  </a:moveTo>
                  <a:lnTo>
                    <a:pt x="761999" y="484631"/>
                  </a:lnTo>
                </a:path>
                <a:path w="3352800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52800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52800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52800" h="640079">
                  <a:moveTo>
                    <a:pt x="1072895" y="484631"/>
                  </a:moveTo>
                  <a:lnTo>
                    <a:pt x="1097279" y="484631"/>
                  </a:lnTo>
                </a:path>
                <a:path w="3352800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52800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52800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52800" h="640079">
                  <a:moveTo>
                    <a:pt x="1335020" y="484631"/>
                  </a:moveTo>
                  <a:lnTo>
                    <a:pt x="1341116" y="484631"/>
                  </a:lnTo>
                </a:path>
                <a:path w="3352800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52800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52800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52800" h="640079">
                  <a:moveTo>
                    <a:pt x="1670300" y="484631"/>
                  </a:moveTo>
                  <a:lnTo>
                    <a:pt x="1676396" y="484631"/>
                  </a:lnTo>
                </a:path>
                <a:path w="3352800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52800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52800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52800" h="640079">
                  <a:moveTo>
                    <a:pt x="2005580" y="484631"/>
                  </a:moveTo>
                  <a:lnTo>
                    <a:pt x="2011676" y="484631"/>
                  </a:lnTo>
                </a:path>
                <a:path w="3352800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52800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52800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52800" h="640079">
                  <a:moveTo>
                    <a:pt x="2249420" y="484631"/>
                  </a:moveTo>
                  <a:lnTo>
                    <a:pt x="2273804" y="484631"/>
                  </a:lnTo>
                </a:path>
                <a:path w="3352800" h="640079">
                  <a:moveTo>
                    <a:pt x="2340860" y="484631"/>
                  </a:moveTo>
                  <a:lnTo>
                    <a:pt x="2346956" y="484631"/>
                  </a:lnTo>
                </a:path>
                <a:path w="3352800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52800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52800" h="640079">
                  <a:moveTo>
                    <a:pt x="2615180" y="484631"/>
                  </a:moveTo>
                  <a:lnTo>
                    <a:pt x="2639564" y="484631"/>
                  </a:lnTo>
                </a:path>
                <a:path w="3352800" h="640079">
                  <a:moveTo>
                    <a:pt x="2676140" y="484631"/>
                  </a:moveTo>
                  <a:lnTo>
                    <a:pt x="2682236" y="484631"/>
                  </a:lnTo>
                </a:path>
                <a:path w="3352800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52800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52800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52800" h="640079">
                  <a:moveTo>
                    <a:pt x="2926076" y="484631"/>
                  </a:moveTo>
                  <a:lnTo>
                    <a:pt x="2956556" y="484631"/>
                  </a:lnTo>
                </a:path>
                <a:path w="3352800" h="640079">
                  <a:moveTo>
                    <a:pt x="3011420" y="484631"/>
                  </a:moveTo>
                  <a:lnTo>
                    <a:pt x="3017516" y="484631"/>
                  </a:lnTo>
                </a:path>
                <a:path w="3352800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52800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52800" h="640079">
                  <a:moveTo>
                    <a:pt x="3188204" y="484631"/>
                  </a:moveTo>
                  <a:lnTo>
                    <a:pt x="3212588" y="484631"/>
                  </a:lnTo>
                </a:path>
                <a:path w="3352800" h="640079">
                  <a:moveTo>
                    <a:pt x="3261356" y="484631"/>
                  </a:moveTo>
                  <a:lnTo>
                    <a:pt x="3291836" y="484631"/>
                  </a:lnTo>
                </a:path>
                <a:path w="3352800" h="640079">
                  <a:moveTo>
                    <a:pt x="3340604" y="484631"/>
                  </a:moveTo>
                  <a:lnTo>
                    <a:pt x="3352796" y="484631"/>
                  </a:lnTo>
                </a:path>
                <a:path w="3352800" h="640079">
                  <a:moveTo>
                    <a:pt x="73152" y="493775"/>
                  </a:moveTo>
                  <a:lnTo>
                    <a:pt x="97535" y="493775"/>
                  </a:lnTo>
                </a:path>
                <a:path w="3352800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52800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52800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52800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52800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640079">
                  <a:moveTo>
                    <a:pt x="396240" y="493775"/>
                  </a:moveTo>
                  <a:lnTo>
                    <a:pt x="426720" y="493775"/>
                  </a:lnTo>
                </a:path>
                <a:path w="3352800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52800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52800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52800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52800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640079">
                  <a:moveTo>
                    <a:pt x="731519" y="493775"/>
                  </a:moveTo>
                  <a:lnTo>
                    <a:pt x="755903" y="493775"/>
                  </a:lnTo>
                </a:path>
                <a:path w="3352800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52800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52800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640079">
                  <a:moveTo>
                    <a:pt x="1066800" y="493775"/>
                  </a:moveTo>
                  <a:lnTo>
                    <a:pt x="1091183" y="493775"/>
                  </a:lnTo>
                </a:path>
                <a:path w="3352800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52800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52800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52800" h="640079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640079">
                  <a:moveTo>
                    <a:pt x="1402076" y="493775"/>
                  </a:moveTo>
                  <a:lnTo>
                    <a:pt x="1426460" y="493775"/>
                  </a:lnTo>
                </a:path>
                <a:path w="3352800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52800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52800" h="640079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52800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52800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52800" h="640079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52800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52800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52800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52800" h="640079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52800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52800" h="640079">
                  <a:moveTo>
                    <a:pt x="2615180" y="493775"/>
                  </a:moveTo>
                  <a:lnTo>
                    <a:pt x="2639564" y="493775"/>
                  </a:lnTo>
                </a:path>
                <a:path w="3352800" h="640079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52800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52800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52800" h="640079">
                  <a:moveTo>
                    <a:pt x="2919980" y="493775"/>
                  </a:moveTo>
                  <a:lnTo>
                    <a:pt x="2950460" y="493775"/>
                  </a:lnTo>
                </a:path>
                <a:path w="3352800" h="640079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52800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52800" h="640079">
                  <a:moveTo>
                    <a:pt x="3194300" y="493775"/>
                  </a:moveTo>
                  <a:lnTo>
                    <a:pt x="3218684" y="493775"/>
                  </a:lnTo>
                </a:path>
                <a:path w="3352800" h="640079">
                  <a:moveTo>
                    <a:pt x="3255260" y="493775"/>
                  </a:moveTo>
                  <a:lnTo>
                    <a:pt x="3285740" y="493775"/>
                  </a:lnTo>
                </a:path>
                <a:path w="3352800" h="640079">
                  <a:moveTo>
                    <a:pt x="3340604" y="493775"/>
                  </a:moveTo>
                  <a:lnTo>
                    <a:pt x="3346700" y="493775"/>
                  </a:lnTo>
                </a:path>
                <a:path w="3352800" h="640079">
                  <a:moveTo>
                    <a:pt x="73152" y="502919"/>
                  </a:moveTo>
                  <a:lnTo>
                    <a:pt x="97535" y="502919"/>
                  </a:lnTo>
                </a:path>
                <a:path w="3352800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52800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52800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52800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52800" h="640079">
                  <a:moveTo>
                    <a:pt x="390144" y="502919"/>
                  </a:moveTo>
                  <a:lnTo>
                    <a:pt x="420624" y="502919"/>
                  </a:lnTo>
                </a:path>
                <a:path w="3352800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52800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52800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52800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52800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52800" h="640079">
                  <a:moveTo>
                    <a:pt x="725424" y="502919"/>
                  </a:moveTo>
                  <a:lnTo>
                    <a:pt x="749807" y="502919"/>
                  </a:lnTo>
                </a:path>
                <a:path w="3352800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52800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52800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52800" h="640079">
                  <a:moveTo>
                    <a:pt x="1060704" y="502919"/>
                  </a:moveTo>
                  <a:lnTo>
                    <a:pt x="1085087" y="502919"/>
                  </a:lnTo>
                </a:path>
                <a:path w="3352800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52800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52800" h="640079">
                  <a:moveTo>
                    <a:pt x="1335020" y="502919"/>
                  </a:moveTo>
                  <a:lnTo>
                    <a:pt x="1341116" y="502919"/>
                  </a:lnTo>
                </a:path>
                <a:path w="3352800" h="640079">
                  <a:moveTo>
                    <a:pt x="1395980" y="502919"/>
                  </a:moveTo>
                  <a:lnTo>
                    <a:pt x="1420364" y="502919"/>
                  </a:lnTo>
                </a:path>
                <a:path w="3352800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52800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52800" h="640079">
                  <a:moveTo>
                    <a:pt x="1670300" y="502919"/>
                  </a:moveTo>
                  <a:lnTo>
                    <a:pt x="1676396" y="502919"/>
                  </a:lnTo>
                </a:path>
                <a:path w="3352800" h="640079">
                  <a:moveTo>
                    <a:pt x="1731260" y="502919"/>
                  </a:moveTo>
                  <a:lnTo>
                    <a:pt x="1755644" y="502919"/>
                  </a:lnTo>
                </a:path>
                <a:path w="3352800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52800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52800" h="640079">
                  <a:moveTo>
                    <a:pt x="2005580" y="502919"/>
                  </a:moveTo>
                  <a:lnTo>
                    <a:pt x="2011676" y="502919"/>
                  </a:lnTo>
                </a:path>
                <a:path w="3352800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52800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52800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52800" h="640079">
                  <a:moveTo>
                    <a:pt x="2340860" y="502919"/>
                  </a:moveTo>
                  <a:lnTo>
                    <a:pt x="2346956" y="502919"/>
                  </a:lnTo>
                </a:path>
                <a:path w="3352800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52800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52800" h="640079">
                  <a:moveTo>
                    <a:pt x="2615180" y="502919"/>
                  </a:moveTo>
                  <a:lnTo>
                    <a:pt x="2639564" y="502919"/>
                  </a:lnTo>
                </a:path>
                <a:path w="3352800" h="640079">
                  <a:moveTo>
                    <a:pt x="2676140" y="502919"/>
                  </a:moveTo>
                  <a:lnTo>
                    <a:pt x="2682236" y="502919"/>
                  </a:lnTo>
                </a:path>
                <a:path w="3352800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52800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52800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52800" h="640079">
                  <a:moveTo>
                    <a:pt x="2913884" y="502919"/>
                  </a:moveTo>
                  <a:lnTo>
                    <a:pt x="2944364" y="502919"/>
                  </a:lnTo>
                </a:path>
                <a:path w="3352800" h="640079">
                  <a:moveTo>
                    <a:pt x="3011420" y="502919"/>
                  </a:moveTo>
                  <a:lnTo>
                    <a:pt x="3017516" y="502919"/>
                  </a:lnTo>
                </a:path>
                <a:path w="3352800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52800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52800" h="640079">
                  <a:moveTo>
                    <a:pt x="3194300" y="502919"/>
                  </a:moveTo>
                  <a:lnTo>
                    <a:pt x="3218684" y="502919"/>
                  </a:lnTo>
                </a:path>
                <a:path w="3352800" h="640079">
                  <a:moveTo>
                    <a:pt x="3249164" y="502919"/>
                  </a:moveTo>
                  <a:lnTo>
                    <a:pt x="3279644" y="502919"/>
                  </a:lnTo>
                </a:path>
                <a:path w="3352800" h="640079">
                  <a:moveTo>
                    <a:pt x="3340604" y="502919"/>
                  </a:moveTo>
                  <a:lnTo>
                    <a:pt x="3346700" y="502919"/>
                  </a:lnTo>
                </a:path>
                <a:path w="3352800" h="640079">
                  <a:moveTo>
                    <a:pt x="73152" y="512063"/>
                  </a:moveTo>
                  <a:lnTo>
                    <a:pt x="97535" y="512063"/>
                  </a:lnTo>
                </a:path>
                <a:path w="3352800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52800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52800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52800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640079">
                  <a:moveTo>
                    <a:pt x="384048" y="512063"/>
                  </a:moveTo>
                  <a:lnTo>
                    <a:pt x="414528" y="512063"/>
                  </a:lnTo>
                </a:path>
                <a:path w="3352800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52800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52800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52800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52800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640079">
                  <a:moveTo>
                    <a:pt x="719328" y="512063"/>
                  </a:moveTo>
                  <a:lnTo>
                    <a:pt x="749808" y="512063"/>
                  </a:lnTo>
                </a:path>
                <a:path w="3352800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52800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52800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52800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640079">
                  <a:moveTo>
                    <a:pt x="1054608" y="512063"/>
                  </a:moveTo>
                  <a:lnTo>
                    <a:pt x="1078991" y="512063"/>
                  </a:lnTo>
                </a:path>
                <a:path w="3352800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52800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52800" h="640079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640079">
                  <a:moveTo>
                    <a:pt x="1389884" y="512063"/>
                  </a:moveTo>
                  <a:lnTo>
                    <a:pt x="1414268" y="512063"/>
                  </a:lnTo>
                </a:path>
                <a:path w="3352800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52800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52800" h="640079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640079">
                  <a:moveTo>
                    <a:pt x="1725164" y="512063"/>
                  </a:moveTo>
                  <a:lnTo>
                    <a:pt x="1749548" y="512063"/>
                  </a:lnTo>
                </a:path>
                <a:path w="3352800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52800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52800" h="640079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52800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52800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52800" h="640079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52800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52800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52800" h="640079">
                  <a:moveTo>
                    <a:pt x="2560316" y="512063"/>
                  </a:moveTo>
                  <a:lnTo>
                    <a:pt x="2584700" y="512063"/>
                  </a:lnTo>
                </a:path>
                <a:path w="3352800" h="640079">
                  <a:moveTo>
                    <a:pt x="2615180" y="512063"/>
                  </a:moveTo>
                  <a:lnTo>
                    <a:pt x="2639564" y="512063"/>
                  </a:lnTo>
                </a:path>
                <a:path w="3352800" h="640079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52800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52800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52800" h="640079">
                  <a:moveTo>
                    <a:pt x="2907788" y="512063"/>
                  </a:moveTo>
                  <a:lnTo>
                    <a:pt x="2938268" y="512063"/>
                  </a:lnTo>
                </a:path>
                <a:path w="3352800" h="640079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52800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52800" h="640079">
                  <a:moveTo>
                    <a:pt x="3194300" y="512063"/>
                  </a:moveTo>
                  <a:lnTo>
                    <a:pt x="3218684" y="512063"/>
                  </a:lnTo>
                </a:path>
                <a:path w="3352800" h="640079">
                  <a:moveTo>
                    <a:pt x="3243068" y="512063"/>
                  </a:moveTo>
                  <a:lnTo>
                    <a:pt x="3273548" y="512063"/>
                  </a:lnTo>
                </a:path>
                <a:path w="3352800" h="640079">
                  <a:moveTo>
                    <a:pt x="3340604" y="512063"/>
                  </a:moveTo>
                  <a:lnTo>
                    <a:pt x="3346700" y="512063"/>
                  </a:lnTo>
                </a:path>
                <a:path w="3352800" h="640079">
                  <a:moveTo>
                    <a:pt x="73152" y="521207"/>
                  </a:moveTo>
                  <a:lnTo>
                    <a:pt x="97535" y="521207"/>
                  </a:lnTo>
                </a:path>
                <a:path w="3352800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52800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52800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52800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52800" h="640079">
                  <a:moveTo>
                    <a:pt x="384048" y="521207"/>
                  </a:moveTo>
                  <a:lnTo>
                    <a:pt x="408431" y="521207"/>
                  </a:lnTo>
                </a:path>
                <a:path w="3352800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52800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52800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52800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52800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52800" h="640079">
                  <a:moveTo>
                    <a:pt x="719328" y="521207"/>
                  </a:moveTo>
                  <a:lnTo>
                    <a:pt x="743711" y="521207"/>
                  </a:lnTo>
                </a:path>
                <a:path w="3352800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52800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52800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52800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52800" h="640079">
                  <a:moveTo>
                    <a:pt x="1054608" y="521207"/>
                  </a:moveTo>
                  <a:lnTo>
                    <a:pt x="1078991" y="521207"/>
                  </a:lnTo>
                </a:path>
                <a:path w="3352800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52800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52800" h="640079">
                  <a:moveTo>
                    <a:pt x="1335020" y="521207"/>
                  </a:moveTo>
                  <a:lnTo>
                    <a:pt x="1341116" y="521207"/>
                  </a:lnTo>
                </a:path>
                <a:path w="3352800" h="640079">
                  <a:moveTo>
                    <a:pt x="1389884" y="521207"/>
                  </a:moveTo>
                  <a:lnTo>
                    <a:pt x="1408172" y="521207"/>
                  </a:lnTo>
                </a:path>
                <a:path w="3352800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52800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52800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52800" h="640079">
                  <a:moveTo>
                    <a:pt x="1670300" y="521207"/>
                  </a:moveTo>
                  <a:lnTo>
                    <a:pt x="1676396" y="521207"/>
                  </a:lnTo>
                </a:path>
                <a:path w="3352800" h="640079">
                  <a:moveTo>
                    <a:pt x="1725164" y="521207"/>
                  </a:moveTo>
                  <a:lnTo>
                    <a:pt x="1743452" y="521207"/>
                  </a:lnTo>
                </a:path>
                <a:path w="3352800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52800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52800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52800" h="640079">
                  <a:moveTo>
                    <a:pt x="2005580" y="521207"/>
                  </a:moveTo>
                  <a:lnTo>
                    <a:pt x="2011676" y="521207"/>
                  </a:lnTo>
                </a:path>
                <a:path w="3352800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52800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52800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52800" h="640079">
                  <a:moveTo>
                    <a:pt x="2340860" y="521207"/>
                  </a:moveTo>
                  <a:lnTo>
                    <a:pt x="2346956" y="521207"/>
                  </a:lnTo>
                </a:path>
                <a:path w="3352800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52800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52800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52800" h="640079">
                  <a:moveTo>
                    <a:pt x="2560316" y="521207"/>
                  </a:moveTo>
                  <a:lnTo>
                    <a:pt x="2584700" y="521207"/>
                  </a:lnTo>
                </a:path>
                <a:path w="3352800" h="640079">
                  <a:moveTo>
                    <a:pt x="2615180" y="521207"/>
                  </a:moveTo>
                  <a:lnTo>
                    <a:pt x="2639564" y="521207"/>
                  </a:lnTo>
                </a:path>
                <a:path w="3352800" h="640079">
                  <a:moveTo>
                    <a:pt x="2676140" y="521207"/>
                  </a:moveTo>
                  <a:lnTo>
                    <a:pt x="2682236" y="521207"/>
                  </a:lnTo>
                </a:path>
                <a:path w="3352800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52800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52800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52800" h="640079">
                  <a:moveTo>
                    <a:pt x="2907788" y="521207"/>
                  </a:moveTo>
                  <a:lnTo>
                    <a:pt x="2932172" y="521207"/>
                  </a:lnTo>
                </a:path>
                <a:path w="3352800" h="640079">
                  <a:moveTo>
                    <a:pt x="3011420" y="521207"/>
                  </a:moveTo>
                  <a:lnTo>
                    <a:pt x="3017516" y="521207"/>
                  </a:lnTo>
                </a:path>
                <a:path w="3352800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52800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52800" h="640079">
                  <a:moveTo>
                    <a:pt x="3194300" y="521207"/>
                  </a:moveTo>
                  <a:lnTo>
                    <a:pt x="3218684" y="521207"/>
                  </a:lnTo>
                </a:path>
                <a:path w="3352800" h="640079">
                  <a:moveTo>
                    <a:pt x="3243068" y="521207"/>
                  </a:moveTo>
                  <a:lnTo>
                    <a:pt x="3267452" y="521207"/>
                  </a:lnTo>
                </a:path>
                <a:path w="3352800" h="640079">
                  <a:moveTo>
                    <a:pt x="3340604" y="521207"/>
                  </a:moveTo>
                  <a:lnTo>
                    <a:pt x="3352796" y="521207"/>
                  </a:lnTo>
                </a:path>
                <a:path w="3352800" h="640079">
                  <a:moveTo>
                    <a:pt x="73152" y="530351"/>
                  </a:moveTo>
                  <a:lnTo>
                    <a:pt x="97535" y="530351"/>
                  </a:lnTo>
                </a:path>
                <a:path w="3352800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52800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52800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52800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52800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52800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52800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52800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52800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52800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52800" h="640079">
                  <a:moveTo>
                    <a:pt x="713232" y="530351"/>
                  </a:moveTo>
                  <a:lnTo>
                    <a:pt x="737615" y="530351"/>
                  </a:lnTo>
                </a:path>
                <a:path w="3352800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52800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52800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52800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52800" h="640079">
                  <a:moveTo>
                    <a:pt x="1048512" y="530351"/>
                  </a:moveTo>
                  <a:lnTo>
                    <a:pt x="1072895" y="530351"/>
                  </a:lnTo>
                </a:path>
                <a:path w="3352800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52800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52800" h="640079">
                  <a:moveTo>
                    <a:pt x="1335020" y="530351"/>
                  </a:moveTo>
                  <a:lnTo>
                    <a:pt x="1341116" y="530351"/>
                  </a:lnTo>
                </a:path>
                <a:path w="3352800" h="640079">
                  <a:moveTo>
                    <a:pt x="1383788" y="530351"/>
                  </a:moveTo>
                  <a:lnTo>
                    <a:pt x="1402076" y="530351"/>
                  </a:lnTo>
                </a:path>
                <a:path w="3352800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52800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52800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52800" h="640079">
                  <a:moveTo>
                    <a:pt x="1670300" y="530351"/>
                  </a:moveTo>
                  <a:lnTo>
                    <a:pt x="1676396" y="530351"/>
                  </a:lnTo>
                </a:path>
                <a:path w="3352800" h="640079">
                  <a:moveTo>
                    <a:pt x="1719068" y="530351"/>
                  </a:moveTo>
                  <a:lnTo>
                    <a:pt x="1737356" y="530351"/>
                  </a:lnTo>
                </a:path>
                <a:path w="3352800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52800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52800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52800" h="640079">
                  <a:moveTo>
                    <a:pt x="2005580" y="530351"/>
                  </a:moveTo>
                  <a:lnTo>
                    <a:pt x="2011676" y="530351"/>
                  </a:lnTo>
                </a:path>
                <a:path w="3352800" h="640079">
                  <a:moveTo>
                    <a:pt x="2054348" y="530351"/>
                  </a:moveTo>
                  <a:lnTo>
                    <a:pt x="2072636" y="530351"/>
                  </a:lnTo>
                </a:path>
                <a:path w="3352800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52800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52800" h="640079">
                  <a:moveTo>
                    <a:pt x="2340860" y="530351"/>
                  </a:moveTo>
                  <a:lnTo>
                    <a:pt x="2346956" y="530351"/>
                  </a:lnTo>
                </a:path>
                <a:path w="3352800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52800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52800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52800" h="640079">
                  <a:moveTo>
                    <a:pt x="2566412" y="530351"/>
                  </a:moveTo>
                  <a:lnTo>
                    <a:pt x="2590796" y="530351"/>
                  </a:lnTo>
                </a:path>
                <a:path w="3352800" h="640079">
                  <a:moveTo>
                    <a:pt x="2609084" y="530351"/>
                  </a:moveTo>
                  <a:lnTo>
                    <a:pt x="2633468" y="530351"/>
                  </a:lnTo>
                </a:path>
                <a:path w="3352800" h="640079">
                  <a:moveTo>
                    <a:pt x="2676140" y="530351"/>
                  </a:moveTo>
                  <a:lnTo>
                    <a:pt x="2682236" y="530351"/>
                  </a:lnTo>
                </a:path>
                <a:path w="3352800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52800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52800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52800" h="640079">
                  <a:moveTo>
                    <a:pt x="2901692" y="530351"/>
                  </a:moveTo>
                  <a:lnTo>
                    <a:pt x="2926076" y="530351"/>
                  </a:lnTo>
                </a:path>
                <a:path w="3352800" h="640079">
                  <a:moveTo>
                    <a:pt x="3011420" y="530351"/>
                  </a:moveTo>
                  <a:lnTo>
                    <a:pt x="3017516" y="530351"/>
                  </a:lnTo>
                </a:path>
                <a:path w="3352800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52800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52800" h="640079">
                  <a:moveTo>
                    <a:pt x="3188204" y="530351"/>
                  </a:moveTo>
                  <a:lnTo>
                    <a:pt x="3218684" y="530351"/>
                  </a:lnTo>
                </a:path>
                <a:path w="3352800" h="640079">
                  <a:moveTo>
                    <a:pt x="3236972" y="530351"/>
                  </a:moveTo>
                  <a:lnTo>
                    <a:pt x="3261356" y="530351"/>
                  </a:lnTo>
                </a:path>
                <a:path w="3352800" h="640079">
                  <a:moveTo>
                    <a:pt x="3340604" y="530351"/>
                  </a:moveTo>
                  <a:lnTo>
                    <a:pt x="3346700" y="530351"/>
                  </a:lnTo>
                </a:path>
                <a:path w="3352800" h="640079">
                  <a:moveTo>
                    <a:pt x="73152" y="539495"/>
                  </a:moveTo>
                  <a:lnTo>
                    <a:pt x="97535" y="539495"/>
                  </a:lnTo>
                </a:path>
                <a:path w="3352800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52800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52800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52800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52800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52800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52800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52800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52800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52800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52800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52800" h="640079">
                  <a:moveTo>
                    <a:pt x="1048512" y="539495"/>
                  </a:moveTo>
                  <a:lnTo>
                    <a:pt x="1115568" y="539495"/>
                  </a:lnTo>
                </a:path>
                <a:path w="3352800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52800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52800" h="640079">
                  <a:moveTo>
                    <a:pt x="1335020" y="539495"/>
                  </a:moveTo>
                  <a:lnTo>
                    <a:pt x="1341116" y="539495"/>
                  </a:lnTo>
                </a:path>
                <a:path w="3352800" h="640079">
                  <a:moveTo>
                    <a:pt x="1383788" y="539495"/>
                  </a:moveTo>
                  <a:lnTo>
                    <a:pt x="1450844" y="539495"/>
                  </a:lnTo>
                </a:path>
                <a:path w="3352800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52800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52800" h="640079">
                  <a:moveTo>
                    <a:pt x="1670300" y="539495"/>
                  </a:moveTo>
                  <a:lnTo>
                    <a:pt x="1676396" y="539495"/>
                  </a:lnTo>
                </a:path>
                <a:path w="3352800" h="640079">
                  <a:moveTo>
                    <a:pt x="1719068" y="539495"/>
                  </a:moveTo>
                  <a:lnTo>
                    <a:pt x="1786124" y="539495"/>
                  </a:lnTo>
                </a:path>
                <a:path w="3352800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52800" h="640079">
                  <a:moveTo>
                    <a:pt x="1895852" y="539495"/>
                  </a:moveTo>
                  <a:lnTo>
                    <a:pt x="1969004" y="539495"/>
                  </a:lnTo>
                </a:path>
                <a:path w="3352800" h="640079">
                  <a:moveTo>
                    <a:pt x="2005580" y="539495"/>
                  </a:moveTo>
                  <a:lnTo>
                    <a:pt x="2011676" y="539495"/>
                  </a:lnTo>
                </a:path>
                <a:path w="3352800" h="640079">
                  <a:moveTo>
                    <a:pt x="2054348" y="539495"/>
                  </a:moveTo>
                  <a:lnTo>
                    <a:pt x="2121404" y="539495"/>
                  </a:lnTo>
                </a:path>
                <a:path w="3352800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52800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52800" h="640079">
                  <a:moveTo>
                    <a:pt x="2340860" y="539495"/>
                  </a:moveTo>
                  <a:lnTo>
                    <a:pt x="2346956" y="539495"/>
                  </a:lnTo>
                </a:path>
                <a:path w="3352800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52800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52800" h="640079">
                  <a:moveTo>
                    <a:pt x="2566412" y="539495"/>
                  </a:moveTo>
                  <a:lnTo>
                    <a:pt x="2633468" y="539495"/>
                  </a:lnTo>
                </a:path>
                <a:path w="3352800" h="640079">
                  <a:moveTo>
                    <a:pt x="2676140" y="539495"/>
                  </a:moveTo>
                  <a:lnTo>
                    <a:pt x="2682236" y="539495"/>
                  </a:lnTo>
                </a:path>
                <a:path w="3352800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52800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52800" h="640079">
                  <a:moveTo>
                    <a:pt x="2901692" y="539495"/>
                  </a:moveTo>
                  <a:lnTo>
                    <a:pt x="2974844" y="539495"/>
                  </a:lnTo>
                </a:path>
                <a:path w="3352800" h="640079">
                  <a:moveTo>
                    <a:pt x="3011420" y="539495"/>
                  </a:moveTo>
                  <a:lnTo>
                    <a:pt x="3017516" y="539495"/>
                  </a:lnTo>
                </a:path>
                <a:path w="3352800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52800" h="640079">
                  <a:moveTo>
                    <a:pt x="3145532" y="539495"/>
                  </a:moveTo>
                  <a:lnTo>
                    <a:pt x="3212588" y="539495"/>
                  </a:lnTo>
                </a:path>
                <a:path w="3352800" h="640079">
                  <a:moveTo>
                    <a:pt x="3236972" y="539495"/>
                  </a:moveTo>
                  <a:lnTo>
                    <a:pt x="3310124" y="539495"/>
                  </a:lnTo>
                </a:path>
                <a:path w="3352800" h="640079">
                  <a:moveTo>
                    <a:pt x="3340604" y="539495"/>
                  </a:moveTo>
                  <a:lnTo>
                    <a:pt x="3346700" y="539495"/>
                  </a:lnTo>
                </a:path>
                <a:path w="3352800" h="640079">
                  <a:moveTo>
                    <a:pt x="73152" y="548639"/>
                  </a:moveTo>
                  <a:lnTo>
                    <a:pt x="97535" y="548639"/>
                  </a:lnTo>
                </a:path>
                <a:path w="3352800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52800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52800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52800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52800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52800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52800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52800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52800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52800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52800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52800" h="640079">
                  <a:moveTo>
                    <a:pt x="1042416" y="548639"/>
                  </a:moveTo>
                  <a:lnTo>
                    <a:pt x="1115568" y="548639"/>
                  </a:lnTo>
                </a:path>
                <a:path w="3352800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52800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52800" h="640079">
                  <a:moveTo>
                    <a:pt x="1335020" y="548639"/>
                  </a:moveTo>
                  <a:lnTo>
                    <a:pt x="1341116" y="548639"/>
                  </a:lnTo>
                </a:path>
                <a:path w="3352800" h="640079">
                  <a:moveTo>
                    <a:pt x="1377692" y="548639"/>
                  </a:moveTo>
                  <a:lnTo>
                    <a:pt x="1450844" y="548639"/>
                  </a:lnTo>
                </a:path>
                <a:path w="3352800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52800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52800" h="640079">
                  <a:moveTo>
                    <a:pt x="1670300" y="548639"/>
                  </a:moveTo>
                  <a:lnTo>
                    <a:pt x="1676396" y="548639"/>
                  </a:lnTo>
                </a:path>
                <a:path w="3352800" h="640079">
                  <a:moveTo>
                    <a:pt x="1712972" y="548639"/>
                  </a:moveTo>
                  <a:lnTo>
                    <a:pt x="1786124" y="548639"/>
                  </a:lnTo>
                </a:path>
                <a:path w="3352800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52800" h="640079">
                  <a:moveTo>
                    <a:pt x="1889756" y="548639"/>
                  </a:moveTo>
                  <a:lnTo>
                    <a:pt x="1969004" y="548639"/>
                  </a:lnTo>
                </a:path>
                <a:path w="3352800" h="640079">
                  <a:moveTo>
                    <a:pt x="2005580" y="548639"/>
                  </a:moveTo>
                  <a:lnTo>
                    <a:pt x="2011676" y="548639"/>
                  </a:lnTo>
                </a:path>
                <a:path w="3352800" h="640079">
                  <a:moveTo>
                    <a:pt x="2048252" y="548639"/>
                  </a:moveTo>
                  <a:lnTo>
                    <a:pt x="2121404" y="548639"/>
                  </a:lnTo>
                </a:path>
                <a:path w="3352800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52800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52800" h="640079">
                  <a:moveTo>
                    <a:pt x="2340860" y="548639"/>
                  </a:moveTo>
                  <a:lnTo>
                    <a:pt x="2346956" y="548639"/>
                  </a:lnTo>
                </a:path>
                <a:path w="3352800" h="640079">
                  <a:moveTo>
                    <a:pt x="2383532" y="548639"/>
                  </a:moveTo>
                  <a:lnTo>
                    <a:pt x="2456684" y="548639"/>
                  </a:lnTo>
                </a:path>
                <a:path w="3352800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52800" h="640079">
                  <a:moveTo>
                    <a:pt x="2572508" y="548639"/>
                  </a:moveTo>
                  <a:lnTo>
                    <a:pt x="2627372" y="548639"/>
                  </a:lnTo>
                </a:path>
                <a:path w="3352800" h="640079">
                  <a:moveTo>
                    <a:pt x="2676140" y="548639"/>
                  </a:moveTo>
                  <a:lnTo>
                    <a:pt x="2682236" y="548639"/>
                  </a:lnTo>
                </a:path>
                <a:path w="3352800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52800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52800" h="640079">
                  <a:moveTo>
                    <a:pt x="2895596" y="548639"/>
                  </a:moveTo>
                  <a:lnTo>
                    <a:pt x="2974844" y="548639"/>
                  </a:lnTo>
                </a:path>
                <a:path w="3352800" h="640079">
                  <a:moveTo>
                    <a:pt x="3011420" y="548639"/>
                  </a:moveTo>
                  <a:lnTo>
                    <a:pt x="3017516" y="548639"/>
                  </a:lnTo>
                </a:path>
                <a:path w="3352800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52800" h="640079">
                  <a:moveTo>
                    <a:pt x="3151628" y="548639"/>
                  </a:moveTo>
                  <a:lnTo>
                    <a:pt x="3206492" y="548639"/>
                  </a:lnTo>
                </a:path>
                <a:path w="3352800" h="640079">
                  <a:moveTo>
                    <a:pt x="3230876" y="548639"/>
                  </a:moveTo>
                  <a:lnTo>
                    <a:pt x="3310124" y="548639"/>
                  </a:lnTo>
                </a:path>
                <a:path w="3352800" h="640079">
                  <a:moveTo>
                    <a:pt x="3340604" y="548639"/>
                  </a:moveTo>
                  <a:lnTo>
                    <a:pt x="3346700" y="548639"/>
                  </a:lnTo>
                </a:path>
                <a:path w="3352800" h="640079">
                  <a:moveTo>
                    <a:pt x="73152" y="557783"/>
                  </a:moveTo>
                  <a:lnTo>
                    <a:pt x="97535" y="557783"/>
                  </a:lnTo>
                </a:path>
                <a:path w="3352800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52800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52800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52800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52800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52800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52800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52800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52800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52800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52800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52800" h="640079">
                  <a:moveTo>
                    <a:pt x="1042416" y="557783"/>
                  </a:moveTo>
                  <a:lnTo>
                    <a:pt x="1115568" y="557783"/>
                  </a:lnTo>
                </a:path>
                <a:path w="3352800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52800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52800" h="640079">
                  <a:moveTo>
                    <a:pt x="1335020" y="557783"/>
                  </a:moveTo>
                  <a:lnTo>
                    <a:pt x="1341116" y="557783"/>
                  </a:lnTo>
                </a:path>
                <a:path w="3352800" h="640079">
                  <a:moveTo>
                    <a:pt x="1377692" y="557783"/>
                  </a:moveTo>
                  <a:lnTo>
                    <a:pt x="1450844" y="557783"/>
                  </a:lnTo>
                </a:path>
                <a:path w="3352800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52800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52800" h="640079">
                  <a:moveTo>
                    <a:pt x="1670300" y="557783"/>
                  </a:moveTo>
                  <a:lnTo>
                    <a:pt x="1676396" y="557783"/>
                  </a:lnTo>
                </a:path>
                <a:path w="3352800" h="640079">
                  <a:moveTo>
                    <a:pt x="1712972" y="557783"/>
                  </a:moveTo>
                  <a:lnTo>
                    <a:pt x="1786124" y="557783"/>
                  </a:lnTo>
                </a:path>
                <a:path w="3352800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52800" h="640079">
                  <a:moveTo>
                    <a:pt x="1889756" y="557783"/>
                  </a:moveTo>
                  <a:lnTo>
                    <a:pt x="1969004" y="557783"/>
                  </a:lnTo>
                </a:path>
                <a:path w="3352800" h="640079">
                  <a:moveTo>
                    <a:pt x="2005580" y="557783"/>
                  </a:moveTo>
                  <a:lnTo>
                    <a:pt x="2011676" y="557783"/>
                  </a:lnTo>
                </a:path>
                <a:path w="3352800" h="640079">
                  <a:moveTo>
                    <a:pt x="2048252" y="557783"/>
                  </a:moveTo>
                  <a:lnTo>
                    <a:pt x="2121404" y="557783"/>
                  </a:lnTo>
                </a:path>
                <a:path w="3352800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52800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52800" h="640079">
                  <a:moveTo>
                    <a:pt x="2340860" y="557783"/>
                  </a:moveTo>
                  <a:lnTo>
                    <a:pt x="2346956" y="557783"/>
                  </a:lnTo>
                </a:path>
                <a:path w="3352800" h="640079">
                  <a:moveTo>
                    <a:pt x="2383532" y="557783"/>
                  </a:moveTo>
                  <a:lnTo>
                    <a:pt x="2456684" y="557783"/>
                  </a:lnTo>
                </a:path>
                <a:path w="3352800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52800" h="640079">
                  <a:moveTo>
                    <a:pt x="2584700" y="557783"/>
                  </a:moveTo>
                  <a:lnTo>
                    <a:pt x="2615180" y="557783"/>
                  </a:lnTo>
                </a:path>
                <a:path w="3352800" h="640079">
                  <a:moveTo>
                    <a:pt x="2676140" y="557783"/>
                  </a:moveTo>
                  <a:lnTo>
                    <a:pt x="2682236" y="557783"/>
                  </a:lnTo>
                </a:path>
                <a:path w="3352800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52800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52800" h="640079">
                  <a:moveTo>
                    <a:pt x="2895596" y="557783"/>
                  </a:moveTo>
                  <a:lnTo>
                    <a:pt x="2974844" y="557783"/>
                  </a:lnTo>
                </a:path>
                <a:path w="3352800" h="640079">
                  <a:moveTo>
                    <a:pt x="3011420" y="557783"/>
                  </a:moveTo>
                  <a:lnTo>
                    <a:pt x="3017516" y="557783"/>
                  </a:lnTo>
                </a:path>
                <a:path w="3352800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52800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52800" h="640079">
                  <a:moveTo>
                    <a:pt x="3230876" y="557783"/>
                  </a:moveTo>
                  <a:lnTo>
                    <a:pt x="3310124" y="557783"/>
                  </a:lnTo>
                </a:path>
                <a:path w="3352800" h="640079">
                  <a:moveTo>
                    <a:pt x="3340604" y="557783"/>
                  </a:moveTo>
                  <a:lnTo>
                    <a:pt x="3352796" y="557783"/>
                  </a:lnTo>
                </a:path>
                <a:path w="3352800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52800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52800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52800" h="640079">
                  <a:moveTo>
                    <a:pt x="1335020" y="566927"/>
                  </a:moveTo>
                  <a:lnTo>
                    <a:pt x="1341116" y="566927"/>
                  </a:lnTo>
                </a:path>
                <a:path w="3352800" h="640079">
                  <a:moveTo>
                    <a:pt x="1670300" y="566927"/>
                  </a:moveTo>
                  <a:lnTo>
                    <a:pt x="1676396" y="566927"/>
                  </a:lnTo>
                </a:path>
                <a:path w="3352800" h="640079">
                  <a:moveTo>
                    <a:pt x="2005580" y="566927"/>
                  </a:moveTo>
                  <a:lnTo>
                    <a:pt x="2011676" y="566927"/>
                  </a:lnTo>
                </a:path>
                <a:path w="3352800" h="640079">
                  <a:moveTo>
                    <a:pt x="2340860" y="566927"/>
                  </a:moveTo>
                  <a:lnTo>
                    <a:pt x="2346956" y="566927"/>
                  </a:lnTo>
                </a:path>
                <a:path w="3352800" h="640079">
                  <a:moveTo>
                    <a:pt x="2676140" y="566927"/>
                  </a:moveTo>
                  <a:lnTo>
                    <a:pt x="2682236" y="566927"/>
                  </a:lnTo>
                </a:path>
                <a:path w="3352800" h="640079">
                  <a:moveTo>
                    <a:pt x="3011420" y="566927"/>
                  </a:moveTo>
                  <a:lnTo>
                    <a:pt x="3017516" y="566927"/>
                  </a:lnTo>
                </a:path>
                <a:path w="3352800" h="640079">
                  <a:moveTo>
                    <a:pt x="3340604" y="566927"/>
                  </a:moveTo>
                  <a:lnTo>
                    <a:pt x="3346700" y="566927"/>
                  </a:lnTo>
                </a:path>
                <a:path w="3352800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52800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52800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52800" h="640079">
                  <a:moveTo>
                    <a:pt x="1335020" y="576071"/>
                  </a:moveTo>
                  <a:lnTo>
                    <a:pt x="1341116" y="576071"/>
                  </a:lnTo>
                </a:path>
                <a:path w="3352800" h="640079">
                  <a:moveTo>
                    <a:pt x="1670300" y="576071"/>
                  </a:moveTo>
                  <a:lnTo>
                    <a:pt x="1676396" y="576071"/>
                  </a:lnTo>
                </a:path>
                <a:path w="3352800" h="640079">
                  <a:moveTo>
                    <a:pt x="2005580" y="576071"/>
                  </a:moveTo>
                  <a:lnTo>
                    <a:pt x="2011676" y="576071"/>
                  </a:lnTo>
                </a:path>
                <a:path w="3352800" h="640079">
                  <a:moveTo>
                    <a:pt x="2340860" y="576071"/>
                  </a:moveTo>
                  <a:lnTo>
                    <a:pt x="2346956" y="576071"/>
                  </a:lnTo>
                </a:path>
                <a:path w="3352800" h="640079">
                  <a:moveTo>
                    <a:pt x="2676140" y="576071"/>
                  </a:moveTo>
                  <a:lnTo>
                    <a:pt x="2682236" y="576071"/>
                  </a:lnTo>
                </a:path>
                <a:path w="3352800" h="640079">
                  <a:moveTo>
                    <a:pt x="3011420" y="576071"/>
                  </a:moveTo>
                  <a:lnTo>
                    <a:pt x="3017516" y="576071"/>
                  </a:lnTo>
                </a:path>
                <a:path w="3352800" h="640079">
                  <a:moveTo>
                    <a:pt x="3340604" y="576071"/>
                  </a:moveTo>
                  <a:lnTo>
                    <a:pt x="3346700" y="576071"/>
                  </a:lnTo>
                </a:path>
                <a:path w="3352800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52800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52800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52800" h="640079">
                  <a:moveTo>
                    <a:pt x="1335020" y="585215"/>
                  </a:moveTo>
                  <a:lnTo>
                    <a:pt x="1341116" y="585215"/>
                  </a:lnTo>
                </a:path>
                <a:path w="3352800" h="640079">
                  <a:moveTo>
                    <a:pt x="1670300" y="585215"/>
                  </a:moveTo>
                  <a:lnTo>
                    <a:pt x="1676396" y="585215"/>
                  </a:lnTo>
                </a:path>
                <a:path w="3352800" h="640079">
                  <a:moveTo>
                    <a:pt x="2005580" y="585215"/>
                  </a:moveTo>
                  <a:lnTo>
                    <a:pt x="2011676" y="585215"/>
                  </a:lnTo>
                </a:path>
                <a:path w="3352800" h="640079">
                  <a:moveTo>
                    <a:pt x="2340860" y="585215"/>
                  </a:moveTo>
                  <a:lnTo>
                    <a:pt x="2346956" y="585215"/>
                  </a:lnTo>
                </a:path>
                <a:path w="3352800" h="640079">
                  <a:moveTo>
                    <a:pt x="2676140" y="585215"/>
                  </a:moveTo>
                  <a:lnTo>
                    <a:pt x="2682236" y="585215"/>
                  </a:lnTo>
                </a:path>
                <a:path w="3352800" h="640079">
                  <a:moveTo>
                    <a:pt x="3011420" y="585215"/>
                  </a:moveTo>
                  <a:lnTo>
                    <a:pt x="3017516" y="585215"/>
                  </a:lnTo>
                </a:path>
                <a:path w="3352800" h="640079">
                  <a:moveTo>
                    <a:pt x="3340604" y="585215"/>
                  </a:moveTo>
                  <a:lnTo>
                    <a:pt x="3352796" y="585215"/>
                  </a:lnTo>
                </a:path>
                <a:path w="3352800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52800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52800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52800" h="640079">
                  <a:moveTo>
                    <a:pt x="1335020" y="594359"/>
                  </a:moveTo>
                  <a:lnTo>
                    <a:pt x="1341116" y="594359"/>
                  </a:lnTo>
                </a:path>
                <a:path w="3352800" h="640079">
                  <a:moveTo>
                    <a:pt x="1670300" y="594359"/>
                  </a:moveTo>
                  <a:lnTo>
                    <a:pt x="1676396" y="594359"/>
                  </a:lnTo>
                </a:path>
                <a:path w="3352800" h="640079">
                  <a:moveTo>
                    <a:pt x="2005580" y="594359"/>
                  </a:moveTo>
                  <a:lnTo>
                    <a:pt x="2011676" y="594359"/>
                  </a:lnTo>
                </a:path>
                <a:path w="3352800" h="640079">
                  <a:moveTo>
                    <a:pt x="2340860" y="594359"/>
                  </a:moveTo>
                  <a:lnTo>
                    <a:pt x="2346956" y="594359"/>
                  </a:lnTo>
                </a:path>
                <a:path w="3352800" h="640079">
                  <a:moveTo>
                    <a:pt x="2676140" y="594359"/>
                  </a:moveTo>
                  <a:lnTo>
                    <a:pt x="2682236" y="594359"/>
                  </a:lnTo>
                </a:path>
                <a:path w="3352800" h="640079">
                  <a:moveTo>
                    <a:pt x="3011420" y="594359"/>
                  </a:moveTo>
                  <a:lnTo>
                    <a:pt x="3017516" y="594359"/>
                  </a:lnTo>
                </a:path>
                <a:path w="3352800" h="640079">
                  <a:moveTo>
                    <a:pt x="3340604" y="594359"/>
                  </a:moveTo>
                  <a:lnTo>
                    <a:pt x="3346700" y="594359"/>
                  </a:lnTo>
                </a:path>
                <a:path w="3352800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52800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52800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52800" h="640079">
                  <a:moveTo>
                    <a:pt x="1335020" y="603503"/>
                  </a:moveTo>
                  <a:lnTo>
                    <a:pt x="1341116" y="603503"/>
                  </a:lnTo>
                </a:path>
                <a:path w="3352800" h="640079">
                  <a:moveTo>
                    <a:pt x="1670300" y="603503"/>
                  </a:moveTo>
                  <a:lnTo>
                    <a:pt x="1676396" y="603503"/>
                  </a:lnTo>
                </a:path>
                <a:path w="3352800" h="640079">
                  <a:moveTo>
                    <a:pt x="2005580" y="603503"/>
                  </a:moveTo>
                  <a:lnTo>
                    <a:pt x="2011676" y="603503"/>
                  </a:lnTo>
                </a:path>
                <a:path w="3352800" h="640079">
                  <a:moveTo>
                    <a:pt x="2340860" y="603503"/>
                  </a:moveTo>
                  <a:lnTo>
                    <a:pt x="2346956" y="603503"/>
                  </a:lnTo>
                </a:path>
                <a:path w="3352800" h="640079">
                  <a:moveTo>
                    <a:pt x="2676140" y="603503"/>
                  </a:moveTo>
                  <a:lnTo>
                    <a:pt x="2682236" y="603503"/>
                  </a:lnTo>
                </a:path>
                <a:path w="3352800" h="640079">
                  <a:moveTo>
                    <a:pt x="3011420" y="603503"/>
                  </a:moveTo>
                  <a:lnTo>
                    <a:pt x="3017516" y="603503"/>
                  </a:lnTo>
                </a:path>
                <a:path w="3352800" h="640079">
                  <a:moveTo>
                    <a:pt x="3340604" y="603503"/>
                  </a:moveTo>
                  <a:lnTo>
                    <a:pt x="3346700" y="603503"/>
                  </a:lnTo>
                </a:path>
                <a:path w="3352800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52800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52800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52800" h="640079">
                  <a:moveTo>
                    <a:pt x="1335020" y="612647"/>
                  </a:moveTo>
                  <a:lnTo>
                    <a:pt x="1341116" y="612647"/>
                  </a:lnTo>
                </a:path>
                <a:path w="3352800" h="640079">
                  <a:moveTo>
                    <a:pt x="1670300" y="612647"/>
                  </a:moveTo>
                  <a:lnTo>
                    <a:pt x="1676396" y="612647"/>
                  </a:lnTo>
                </a:path>
                <a:path w="3352800" h="640079">
                  <a:moveTo>
                    <a:pt x="2005580" y="612647"/>
                  </a:moveTo>
                  <a:lnTo>
                    <a:pt x="2011676" y="612647"/>
                  </a:lnTo>
                </a:path>
                <a:path w="3352800" h="640079">
                  <a:moveTo>
                    <a:pt x="2340860" y="612647"/>
                  </a:moveTo>
                  <a:lnTo>
                    <a:pt x="2346956" y="612647"/>
                  </a:lnTo>
                </a:path>
                <a:path w="3352800" h="640079">
                  <a:moveTo>
                    <a:pt x="2676140" y="612647"/>
                  </a:moveTo>
                  <a:lnTo>
                    <a:pt x="2682236" y="612647"/>
                  </a:lnTo>
                </a:path>
                <a:path w="3352800" h="640079">
                  <a:moveTo>
                    <a:pt x="3011420" y="612647"/>
                  </a:moveTo>
                  <a:lnTo>
                    <a:pt x="3017516" y="612647"/>
                  </a:lnTo>
                </a:path>
                <a:path w="3352800" h="640079">
                  <a:moveTo>
                    <a:pt x="3340604" y="612647"/>
                  </a:moveTo>
                  <a:lnTo>
                    <a:pt x="3346700" y="612647"/>
                  </a:lnTo>
                </a:path>
                <a:path w="3352800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52800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52800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52800" h="640079">
                  <a:moveTo>
                    <a:pt x="1335020" y="621791"/>
                  </a:moveTo>
                  <a:lnTo>
                    <a:pt x="1341116" y="621791"/>
                  </a:lnTo>
                </a:path>
                <a:path w="3352800" h="640079">
                  <a:moveTo>
                    <a:pt x="1670300" y="621791"/>
                  </a:moveTo>
                  <a:lnTo>
                    <a:pt x="1676396" y="621791"/>
                  </a:lnTo>
                </a:path>
                <a:path w="3352800" h="640079">
                  <a:moveTo>
                    <a:pt x="2005580" y="621791"/>
                  </a:moveTo>
                  <a:lnTo>
                    <a:pt x="2011676" y="621791"/>
                  </a:lnTo>
                </a:path>
                <a:path w="3352800" h="640079">
                  <a:moveTo>
                    <a:pt x="2340860" y="621791"/>
                  </a:moveTo>
                  <a:lnTo>
                    <a:pt x="2346956" y="621791"/>
                  </a:lnTo>
                </a:path>
                <a:path w="3352800" h="640079">
                  <a:moveTo>
                    <a:pt x="2676140" y="621791"/>
                  </a:moveTo>
                  <a:lnTo>
                    <a:pt x="2682236" y="621791"/>
                  </a:lnTo>
                </a:path>
                <a:path w="3352800" h="640079">
                  <a:moveTo>
                    <a:pt x="3011420" y="621791"/>
                  </a:moveTo>
                  <a:lnTo>
                    <a:pt x="3017516" y="621791"/>
                  </a:lnTo>
                </a:path>
                <a:path w="3352800" h="640079">
                  <a:moveTo>
                    <a:pt x="3340604" y="621791"/>
                  </a:moveTo>
                  <a:lnTo>
                    <a:pt x="3352796" y="621791"/>
                  </a:lnTo>
                </a:path>
                <a:path w="3352800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52800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52800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52800" h="640079">
                  <a:moveTo>
                    <a:pt x="1335020" y="630936"/>
                  </a:moveTo>
                  <a:lnTo>
                    <a:pt x="1341116" y="630936"/>
                  </a:lnTo>
                </a:path>
                <a:path w="3352800" h="640079">
                  <a:moveTo>
                    <a:pt x="1670300" y="630936"/>
                  </a:moveTo>
                  <a:lnTo>
                    <a:pt x="1676396" y="630936"/>
                  </a:lnTo>
                </a:path>
                <a:path w="3352800" h="640079">
                  <a:moveTo>
                    <a:pt x="2005580" y="630936"/>
                  </a:moveTo>
                  <a:lnTo>
                    <a:pt x="2011676" y="630936"/>
                  </a:lnTo>
                </a:path>
                <a:path w="3352800" h="640079">
                  <a:moveTo>
                    <a:pt x="2340860" y="630936"/>
                  </a:moveTo>
                  <a:lnTo>
                    <a:pt x="2346956" y="630936"/>
                  </a:lnTo>
                </a:path>
                <a:path w="3352800" h="640079">
                  <a:moveTo>
                    <a:pt x="2676140" y="630936"/>
                  </a:moveTo>
                  <a:lnTo>
                    <a:pt x="2682236" y="630936"/>
                  </a:lnTo>
                </a:path>
                <a:path w="3352800" h="640079">
                  <a:moveTo>
                    <a:pt x="3011420" y="630936"/>
                  </a:moveTo>
                  <a:lnTo>
                    <a:pt x="3017516" y="630936"/>
                  </a:lnTo>
                </a:path>
                <a:path w="3352800" h="640079">
                  <a:moveTo>
                    <a:pt x="3340604" y="630936"/>
                  </a:moveTo>
                  <a:lnTo>
                    <a:pt x="3346700" y="630936"/>
                  </a:lnTo>
                </a:path>
                <a:path w="3352800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52800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52800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52800" h="640079">
                  <a:moveTo>
                    <a:pt x="1335020" y="640079"/>
                  </a:moveTo>
                  <a:lnTo>
                    <a:pt x="1341116" y="640079"/>
                  </a:lnTo>
                </a:path>
                <a:path w="3352800" h="640079">
                  <a:moveTo>
                    <a:pt x="1670300" y="640079"/>
                  </a:moveTo>
                  <a:lnTo>
                    <a:pt x="1676396" y="640079"/>
                  </a:lnTo>
                </a:path>
                <a:path w="3352800" h="640079">
                  <a:moveTo>
                    <a:pt x="2005580" y="640079"/>
                  </a:moveTo>
                  <a:lnTo>
                    <a:pt x="2011676" y="640079"/>
                  </a:lnTo>
                </a:path>
                <a:path w="3352800" h="640079">
                  <a:moveTo>
                    <a:pt x="2340860" y="640079"/>
                  </a:moveTo>
                  <a:lnTo>
                    <a:pt x="2346956" y="640079"/>
                  </a:lnTo>
                </a:path>
                <a:path w="3352800" h="640079">
                  <a:moveTo>
                    <a:pt x="2676140" y="640079"/>
                  </a:moveTo>
                  <a:lnTo>
                    <a:pt x="2682236" y="640079"/>
                  </a:lnTo>
                </a:path>
                <a:path w="3352800" h="640079">
                  <a:moveTo>
                    <a:pt x="3011420" y="640079"/>
                  </a:moveTo>
                  <a:lnTo>
                    <a:pt x="3017516" y="640079"/>
                  </a:lnTo>
                </a:path>
                <a:path w="3352800" h="640079">
                  <a:moveTo>
                    <a:pt x="3340604" y="640079"/>
                  </a:moveTo>
                  <a:lnTo>
                    <a:pt x="3346700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4317" y="4475988"/>
              <a:ext cx="3340735" cy="0"/>
            </a:xfrm>
            <a:custGeom>
              <a:avLst/>
              <a:gdLst/>
              <a:ahLst/>
              <a:cxnLst/>
              <a:rect l="l" t="t" r="r" b="b"/>
              <a:pathLst>
                <a:path w="3340735">
                  <a:moveTo>
                    <a:pt x="0" y="0"/>
                  </a:moveTo>
                  <a:lnTo>
                    <a:pt x="33406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3501" y="4485132"/>
              <a:ext cx="2688590" cy="0"/>
            </a:xfrm>
            <a:custGeom>
              <a:avLst/>
              <a:gdLst/>
              <a:ahLst/>
              <a:cxnLst/>
              <a:rect l="l" t="t" r="r" b="b"/>
              <a:pathLst>
                <a:path w="2688590">
                  <a:moveTo>
                    <a:pt x="0" y="0"/>
                  </a:moveTo>
                  <a:lnTo>
                    <a:pt x="6095" y="0"/>
                  </a:lnTo>
                </a:path>
                <a:path w="2688590">
                  <a:moveTo>
                    <a:pt x="335279" y="0"/>
                  </a:moveTo>
                  <a:lnTo>
                    <a:pt x="341375" y="0"/>
                  </a:lnTo>
                </a:path>
                <a:path w="2688590">
                  <a:moveTo>
                    <a:pt x="670559" y="0"/>
                  </a:moveTo>
                  <a:lnTo>
                    <a:pt x="676655" y="0"/>
                  </a:lnTo>
                </a:path>
                <a:path w="2688590">
                  <a:moveTo>
                    <a:pt x="1005836" y="0"/>
                  </a:moveTo>
                  <a:lnTo>
                    <a:pt x="1011932" y="0"/>
                  </a:lnTo>
                </a:path>
                <a:path w="2688590">
                  <a:moveTo>
                    <a:pt x="1341116" y="0"/>
                  </a:moveTo>
                  <a:lnTo>
                    <a:pt x="1347212" y="0"/>
                  </a:lnTo>
                </a:path>
                <a:path w="2688590">
                  <a:moveTo>
                    <a:pt x="1676396" y="0"/>
                  </a:moveTo>
                  <a:lnTo>
                    <a:pt x="1682492" y="0"/>
                  </a:lnTo>
                </a:path>
                <a:path w="2688590">
                  <a:moveTo>
                    <a:pt x="2011676" y="0"/>
                  </a:moveTo>
                  <a:lnTo>
                    <a:pt x="2017772" y="0"/>
                  </a:lnTo>
                </a:path>
                <a:path w="2688590">
                  <a:moveTo>
                    <a:pt x="2346956" y="0"/>
                  </a:moveTo>
                  <a:lnTo>
                    <a:pt x="2353052" y="0"/>
                  </a:lnTo>
                </a:path>
                <a:path w="2688590">
                  <a:moveTo>
                    <a:pt x="2682236" y="0"/>
                  </a:moveTo>
                  <a:lnTo>
                    <a:pt x="26883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1018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6989" y="449427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86512" y="0"/>
                  </a:moveTo>
                  <a:lnTo>
                    <a:pt x="292607" y="0"/>
                  </a:lnTo>
                </a:path>
                <a:path w="3267710" h="302260">
                  <a:moveTo>
                    <a:pt x="621791" y="0"/>
                  </a:moveTo>
                  <a:lnTo>
                    <a:pt x="627887" y="0"/>
                  </a:lnTo>
                </a:path>
                <a:path w="3267710" h="302260">
                  <a:moveTo>
                    <a:pt x="957071" y="0"/>
                  </a:moveTo>
                  <a:lnTo>
                    <a:pt x="963167" y="0"/>
                  </a:lnTo>
                </a:path>
                <a:path w="3267710" h="302260">
                  <a:moveTo>
                    <a:pt x="1292348" y="0"/>
                  </a:moveTo>
                  <a:lnTo>
                    <a:pt x="1298444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771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771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7710" h="302260">
                  <a:moveTo>
                    <a:pt x="1292348" y="9143"/>
                  </a:moveTo>
                  <a:lnTo>
                    <a:pt x="1298444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302260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771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771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7710" h="302260">
                  <a:moveTo>
                    <a:pt x="1292348" y="27431"/>
                  </a:moveTo>
                  <a:lnTo>
                    <a:pt x="1298444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302260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771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771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7710" h="302260">
                  <a:moveTo>
                    <a:pt x="1292348" y="45719"/>
                  </a:moveTo>
                  <a:lnTo>
                    <a:pt x="1298444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302260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36575" y="64007"/>
                  </a:moveTo>
                  <a:lnTo>
                    <a:pt x="54864" y="64007"/>
                  </a:lnTo>
                </a:path>
                <a:path w="326771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771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771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7710" h="302260">
                  <a:moveTo>
                    <a:pt x="371856" y="64007"/>
                  </a:moveTo>
                  <a:lnTo>
                    <a:pt x="384047" y="64007"/>
                  </a:lnTo>
                </a:path>
                <a:path w="326771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771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771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7710" h="302260">
                  <a:moveTo>
                    <a:pt x="707135" y="64007"/>
                  </a:moveTo>
                  <a:lnTo>
                    <a:pt x="719327" y="64007"/>
                  </a:lnTo>
                </a:path>
                <a:path w="326771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771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771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7710" h="302260">
                  <a:moveTo>
                    <a:pt x="1024127" y="64007"/>
                  </a:moveTo>
                  <a:lnTo>
                    <a:pt x="1054608" y="64007"/>
                  </a:lnTo>
                </a:path>
                <a:path w="326771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771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7710" h="302260">
                  <a:moveTo>
                    <a:pt x="1292348" y="64007"/>
                  </a:moveTo>
                  <a:lnTo>
                    <a:pt x="1298444" y="64007"/>
                  </a:lnTo>
                </a:path>
                <a:path w="3267710" h="302260">
                  <a:moveTo>
                    <a:pt x="1359404" y="64007"/>
                  </a:moveTo>
                  <a:lnTo>
                    <a:pt x="1389884" y="64007"/>
                  </a:lnTo>
                </a:path>
                <a:path w="326771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771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771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771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771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7710" h="302260">
                  <a:moveTo>
                    <a:pt x="2182364" y="64007"/>
                  </a:moveTo>
                  <a:lnTo>
                    <a:pt x="2261612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771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7710" h="302260">
                  <a:moveTo>
                    <a:pt x="2560316" y="64007"/>
                  </a:moveTo>
                  <a:lnTo>
                    <a:pt x="257860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771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7710" h="302260">
                  <a:moveTo>
                    <a:pt x="2895596" y="64007"/>
                  </a:moveTo>
                  <a:lnTo>
                    <a:pt x="2919980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771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7710" h="302260">
                  <a:moveTo>
                    <a:pt x="3206492" y="64007"/>
                  </a:moveTo>
                  <a:lnTo>
                    <a:pt x="3249164" y="64007"/>
                  </a:lnTo>
                </a:path>
                <a:path w="3267710" h="302260">
                  <a:moveTo>
                    <a:pt x="30480" y="73151"/>
                  </a:moveTo>
                  <a:lnTo>
                    <a:pt x="54863" y="73151"/>
                  </a:lnTo>
                </a:path>
                <a:path w="326771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771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771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302260">
                  <a:moveTo>
                    <a:pt x="365759" y="73151"/>
                  </a:moveTo>
                  <a:lnTo>
                    <a:pt x="384048" y="73151"/>
                  </a:lnTo>
                </a:path>
                <a:path w="326771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771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771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302260">
                  <a:moveTo>
                    <a:pt x="701039" y="73151"/>
                  </a:moveTo>
                  <a:lnTo>
                    <a:pt x="719328" y="73151"/>
                  </a:lnTo>
                </a:path>
                <a:path w="326771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771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771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302260">
                  <a:moveTo>
                    <a:pt x="1011935" y="73151"/>
                  </a:moveTo>
                  <a:lnTo>
                    <a:pt x="1060703" y="73151"/>
                  </a:lnTo>
                </a:path>
                <a:path w="326771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7710" h="302260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302260">
                  <a:moveTo>
                    <a:pt x="1347212" y="73151"/>
                  </a:moveTo>
                  <a:lnTo>
                    <a:pt x="1395980" y="73151"/>
                  </a:lnTo>
                </a:path>
                <a:path w="326771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771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682492" y="73151"/>
                  </a:moveTo>
                  <a:lnTo>
                    <a:pt x="1731260" y="73151"/>
                  </a:lnTo>
                </a:path>
                <a:path w="326771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771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771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302260">
                  <a:moveTo>
                    <a:pt x="2182364" y="73151"/>
                  </a:moveTo>
                  <a:lnTo>
                    <a:pt x="2261612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771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7710" h="302260">
                  <a:moveTo>
                    <a:pt x="2554220" y="73151"/>
                  </a:moveTo>
                  <a:lnTo>
                    <a:pt x="257860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771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7710" h="302260">
                  <a:moveTo>
                    <a:pt x="2895596" y="73151"/>
                  </a:moveTo>
                  <a:lnTo>
                    <a:pt x="2919980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7710" h="302260">
                  <a:moveTo>
                    <a:pt x="3108956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24383" y="82295"/>
                  </a:moveTo>
                  <a:lnTo>
                    <a:pt x="54864" y="82295"/>
                  </a:lnTo>
                </a:path>
                <a:path w="326771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771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771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771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771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771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7710" h="302260">
                  <a:moveTo>
                    <a:pt x="694944" y="82295"/>
                  </a:moveTo>
                  <a:lnTo>
                    <a:pt x="719327" y="82295"/>
                  </a:lnTo>
                </a:path>
                <a:path w="326771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771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771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7710" h="302260">
                  <a:moveTo>
                    <a:pt x="1005839" y="82295"/>
                  </a:moveTo>
                  <a:lnTo>
                    <a:pt x="1066800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771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7710" h="302260">
                  <a:moveTo>
                    <a:pt x="1292348" y="82295"/>
                  </a:moveTo>
                  <a:lnTo>
                    <a:pt x="1298444" y="82295"/>
                  </a:lnTo>
                </a:path>
                <a:path w="3267710" h="302260">
                  <a:moveTo>
                    <a:pt x="1341116" y="82295"/>
                  </a:moveTo>
                  <a:lnTo>
                    <a:pt x="1402076" y="82295"/>
                  </a:lnTo>
                </a:path>
                <a:path w="326771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771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676396" y="82295"/>
                  </a:moveTo>
                  <a:lnTo>
                    <a:pt x="1737356" y="82295"/>
                  </a:lnTo>
                </a:path>
                <a:path w="326771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771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011676" y="82295"/>
                  </a:moveTo>
                  <a:lnTo>
                    <a:pt x="2072636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7710" h="302260">
                  <a:moveTo>
                    <a:pt x="2182364" y="82295"/>
                  </a:moveTo>
                  <a:lnTo>
                    <a:pt x="2261612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771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7710" h="302260">
                  <a:moveTo>
                    <a:pt x="2548124" y="82295"/>
                  </a:moveTo>
                  <a:lnTo>
                    <a:pt x="2578604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7710" h="302260">
                  <a:moveTo>
                    <a:pt x="2889500" y="82295"/>
                  </a:moveTo>
                  <a:lnTo>
                    <a:pt x="291998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7710" h="302260">
                  <a:moveTo>
                    <a:pt x="3102860" y="82295"/>
                  </a:moveTo>
                  <a:lnTo>
                    <a:pt x="3169916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18287" y="91439"/>
                  </a:moveTo>
                  <a:lnTo>
                    <a:pt x="54864" y="91439"/>
                  </a:lnTo>
                </a:path>
                <a:path w="326771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771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771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771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771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771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771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771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302260">
                  <a:moveTo>
                    <a:pt x="688847" y="91439"/>
                  </a:moveTo>
                  <a:lnTo>
                    <a:pt x="719328" y="91439"/>
                  </a:lnTo>
                </a:path>
                <a:path w="326771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771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771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771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771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302260">
                  <a:moveTo>
                    <a:pt x="1005839" y="91439"/>
                  </a:moveTo>
                  <a:lnTo>
                    <a:pt x="1030223" y="91439"/>
                  </a:lnTo>
                </a:path>
                <a:path w="326771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771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7710" h="302260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302260">
                  <a:moveTo>
                    <a:pt x="1341116" y="91439"/>
                  </a:moveTo>
                  <a:lnTo>
                    <a:pt x="1359404" y="91439"/>
                  </a:lnTo>
                </a:path>
                <a:path w="326771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771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771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676396" y="91439"/>
                  </a:moveTo>
                  <a:lnTo>
                    <a:pt x="1694684" y="91439"/>
                  </a:lnTo>
                </a:path>
                <a:path w="326771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771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771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11676" y="91439"/>
                  </a:moveTo>
                  <a:lnTo>
                    <a:pt x="2029964" y="91439"/>
                  </a:lnTo>
                </a:path>
                <a:path w="326771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302260">
                  <a:moveTo>
                    <a:pt x="2231132" y="91439"/>
                  </a:moveTo>
                  <a:lnTo>
                    <a:pt x="226161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771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302260">
                  <a:moveTo>
                    <a:pt x="2542028" y="91439"/>
                  </a:moveTo>
                  <a:lnTo>
                    <a:pt x="2578604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771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7710" h="302260">
                  <a:moveTo>
                    <a:pt x="2883404" y="91439"/>
                  </a:moveTo>
                  <a:lnTo>
                    <a:pt x="291998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771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7710" h="302260">
                  <a:moveTo>
                    <a:pt x="3145532" y="91439"/>
                  </a:moveTo>
                  <a:lnTo>
                    <a:pt x="3176012" y="91439"/>
                  </a:lnTo>
                </a:path>
                <a:path w="3267710" h="302260">
                  <a:moveTo>
                    <a:pt x="3188204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7452" y="91439"/>
                  </a:lnTo>
                </a:path>
                <a:path w="3267710" h="302260">
                  <a:moveTo>
                    <a:pt x="0" y="100583"/>
                  </a:moveTo>
                  <a:lnTo>
                    <a:pt x="54864" y="100583"/>
                  </a:lnTo>
                </a:path>
                <a:path w="326771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771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771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771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771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771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771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771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771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771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771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771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7710" h="302260">
                  <a:moveTo>
                    <a:pt x="999744" y="100583"/>
                  </a:moveTo>
                  <a:lnTo>
                    <a:pt x="1024127" y="100583"/>
                  </a:lnTo>
                </a:path>
                <a:path w="326771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771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771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7710" h="302260">
                  <a:moveTo>
                    <a:pt x="1292348" y="100583"/>
                  </a:moveTo>
                  <a:lnTo>
                    <a:pt x="1298444" y="100583"/>
                  </a:lnTo>
                </a:path>
                <a:path w="3267710" h="302260">
                  <a:moveTo>
                    <a:pt x="1335020" y="100583"/>
                  </a:moveTo>
                  <a:lnTo>
                    <a:pt x="1359404" y="100583"/>
                  </a:lnTo>
                </a:path>
                <a:path w="326771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771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670300" y="100583"/>
                  </a:moveTo>
                  <a:lnTo>
                    <a:pt x="1688588" y="100583"/>
                  </a:lnTo>
                </a:path>
                <a:path w="326771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771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05580" y="100583"/>
                  </a:moveTo>
                  <a:lnTo>
                    <a:pt x="2023868" y="100583"/>
                  </a:lnTo>
                </a:path>
                <a:path w="326771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771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771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25036" y="100583"/>
                  </a:moveTo>
                  <a:lnTo>
                    <a:pt x="2249420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771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771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523740" y="100583"/>
                  </a:moveTo>
                  <a:lnTo>
                    <a:pt x="2578604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7710" h="302260">
                  <a:moveTo>
                    <a:pt x="2877308" y="100583"/>
                  </a:moveTo>
                  <a:lnTo>
                    <a:pt x="2919980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771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7710" h="302260">
                  <a:moveTo>
                    <a:pt x="3151628" y="100583"/>
                  </a:moveTo>
                  <a:lnTo>
                    <a:pt x="3176012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0" y="109727"/>
                  </a:moveTo>
                  <a:lnTo>
                    <a:pt x="24383" y="109727"/>
                  </a:lnTo>
                </a:path>
                <a:path w="3267710" h="302260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771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771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302260">
                  <a:moveTo>
                    <a:pt x="335279" y="109727"/>
                  </a:moveTo>
                  <a:lnTo>
                    <a:pt x="359663" y="109727"/>
                  </a:lnTo>
                </a:path>
                <a:path w="3267710" h="302260">
                  <a:moveTo>
                    <a:pt x="365759" y="109727"/>
                  </a:moveTo>
                  <a:lnTo>
                    <a:pt x="384048" y="109727"/>
                  </a:lnTo>
                </a:path>
                <a:path w="326771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771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302260">
                  <a:moveTo>
                    <a:pt x="670559" y="109727"/>
                  </a:moveTo>
                  <a:lnTo>
                    <a:pt x="694943" y="109727"/>
                  </a:lnTo>
                </a:path>
                <a:path w="3267710" h="302260">
                  <a:moveTo>
                    <a:pt x="701039" y="109727"/>
                  </a:moveTo>
                  <a:lnTo>
                    <a:pt x="719328" y="109727"/>
                  </a:lnTo>
                </a:path>
                <a:path w="326771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771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771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771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771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771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771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771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771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771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218940" y="109727"/>
                  </a:moveTo>
                  <a:lnTo>
                    <a:pt x="2243324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771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23740" y="109727"/>
                  </a:moveTo>
                  <a:lnTo>
                    <a:pt x="2548124" y="109727"/>
                  </a:lnTo>
                </a:path>
                <a:path w="3267710" h="302260">
                  <a:moveTo>
                    <a:pt x="2554220" y="109727"/>
                  </a:moveTo>
                  <a:lnTo>
                    <a:pt x="2578604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771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71212" y="109727"/>
                  </a:moveTo>
                  <a:lnTo>
                    <a:pt x="2889500" y="109727"/>
                  </a:lnTo>
                </a:path>
                <a:path w="3267710" h="302260">
                  <a:moveTo>
                    <a:pt x="2895596" y="109727"/>
                  </a:moveTo>
                  <a:lnTo>
                    <a:pt x="2919980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771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302260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0" y="118871"/>
                  </a:moveTo>
                  <a:lnTo>
                    <a:pt x="18288" y="118871"/>
                  </a:lnTo>
                </a:path>
                <a:path w="3267710" h="302260">
                  <a:moveTo>
                    <a:pt x="30480" y="118871"/>
                  </a:moveTo>
                  <a:lnTo>
                    <a:pt x="54863" y="118871"/>
                  </a:lnTo>
                </a:path>
                <a:path w="326771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771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771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771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771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7710" h="302260">
                  <a:moveTo>
                    <a:pt x="365759" y="118871"/>
                  </a:moveTo>
                  <a:lnTo>
                    <a:pt x="384048" y="118871"/>
                  </a:lnTo>
                </a:path>
                <a:path w="326771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771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771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771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7710" h="302260">
                  <a:moveTo>
                    <a:pt x="670559" y="118871"/>
                  </a:moveTo>
                  <a:lnTo>
                    <a:pt x="688848" y="118871"/>
                  </a:lnTo>
                </a:path>
                <a:path w="3267710" h="302260">
                  <a:moveTo>
                    <a:pt x="701039" y="118871"/>
                  </a:moveTo>
                  <a:lnTo>
                    <a:pt x="719328" y="118871"/>
                  </a:lnTo>
                </a:path>
                <a:path w="326771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771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771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771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771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771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771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771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771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771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7710" h="302260">
                  <a:moveTo>
                    <a:pt x="1292348" y="118871"/>
                  </a:moveTo>
                  <a:lnTo>
                    <a:pt x="1298444" y="118871"/>
                  </a:lnTo>
                </a:path>
                <a:path w="326771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771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771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771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771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7710" h="302260">
                  <a:moveTo>
                    <a:pt x="1627628" y="118871"/>
                  </a:moveTo>
                  <a:lnTo>
                    <a:pt x="1633724" y="118871"/>
                  </a:lnTo>
                </a:path>
                <a:path w="326771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771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771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771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771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7710" h="302260">
                  <a:moveTo>
                    <a:pt x="1962908" y="118871"/>
                  </a:moveTo>
                  <a:lnTo>
                    <a:pt x="1969004" y="118871"/>
                  </a:lnTo>
                </a:path>
                <a:path w="326771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771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771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7710" h="302260">
                  <a:moveTo>
                    <a:pt x="2212844" y="118871"/>
                  </a:moveTo>
                  <a:lnTo>
                    <a:pt x="2243324" y="118871"/>
                  </a:lnTo>
                </a:path>
                <a:path w="3267710" h="302260">
                  <a:moveTo>
                    <a:pt x="2298188" y="118871"/>
                  </a:moveTo>
                  <a:lnTo>
                    <a:pt x="2304284" y="118871"/>
                  </a:lnTo>
                </a:path>
                <a:path w="326771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771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771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771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7710" h="302260">
                  <a:moveTo>
                    <a:pt x="2523740" y="118871"/>
                  </a:moveTo>
                  <a:lnTo>
                    <a:pt x="2542028" y="118871"/>
                  </a:lnTo>
                </a:path>
                <a:path w="3267710" h="302260">
                  <a:moveTo>
                    <a:pt x="2554220" y="118871"/>
                  </a:moveTo>
                  <a:lnTo>
                    <a:pt x="2578604" y="118871"/>
                  </a:lnTo>
                </a:path>
                <a:path w="3267710" h="302260">
                  <a:moveTo>
                    <a:pt x="2633468" y="118871"/>
                  </a:moveTo>
                  <a:lnTo>
                    <a:pt x="2639564" y="118871"/>
                  </a:lnTo>
                </a:path>
                <a:path w="326771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771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771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771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7710" h="302260">
                  <a:moveTo>
                    <a:pt x="2871212" y="118871"/>
                  </a:moveTo>
                  <a:lnTo>
                    <a:pt x="2889500" y="118871"/>
                  </a:lnTo>
                </a:path>
                <a:path w="3267710" h="302260">
                  <a:moveTo>
                    <a:pt x="2895596" y="118871"/>
                  </a:moveTo>
                  <a:lnTo>
                    <a:pt x="2919980" y="118871"/>
                  </a:lnTo>
                </a:path>
                <a:path w="3267710" h="302260">
                  <a:moveTo>
                    <a:pt x="2968748" y="118871"/>
                  </a:moveTo>
                  <a:lnTo>
                    <a:pt x="2974844" y="118871"/>
                  </a:lnTo>
                </a:path>
                <a:path w="326771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771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7710" h="302260">
                  <a:moveTo>
                    <a:pt x="3151628" y="118871"/>
                  </a:moveTo>
                  <a:lnTo>
                    <a:pt x="3176012" y="118871"/>
                  </a:lnTo>
                </a:path>
                <a:path w="3267710" h="302260">
                  <a:moveTo>
                    <a:pt x="3194300" y="118871"/>
                  </a:moveTo>
                  <a:lnTo>
                    <a:pt x="3218684" y="118871"/>
                  </a:lnTo>
                </a:path>
                <a:path w="3267710" h="302260">
                  <a:moveTo>
                    <a:pt x="3236972" y="118871"/>
                  </a:moveTo>
                  <a:lnTo>
                    <a:pt x="3261356" y="118871"/>
                  </a:lnTo>
                </a:path>
                <a:path w="3267710" h="302260">
                  <a:moveTo>
                    <a:pt x="0" y="128015"/>
                  </a:moveTo>
                  <a:lnTo>
                    <a:pt x="6095" y="128015"/>
                  </a:lnTo>
                </a:path>
                <a:path w="3267710" h="302260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771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771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771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7710" h="302260">
                  <a:moveTo>
                    <a:pt x="365759" y="128015"/>
                  </a:moveTo>
                  <a:lnTo>
                    <a:pt x="384048" y="128015"/>
                  </a:lnTo>
                </a:path>
                <a:path w="326771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771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771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302260">
                  <a:moveTo>
                    <a:pt x="670559" y="128015"/>
                  </a:moveTo>
                  <a:lnTo>
                    <a:pt x="676655" y="128015"/>
                  </a:lnTo>
                </a:path>
                <a:path w="3267710" h="302260">
                  <a:moveTo>
                    <a:pt x="701039" y="128015"/>
                  </a:moveTo>
                  <a:lnTo>
                    <a:pt x="719328" y="128015"/>
                  </a:lnTo>
                </a:path>
                <a:path w="326771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771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771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771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771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771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7710" h="302260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771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771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771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771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771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302260">
                  <a:moveTo>
                    <a:pt x="2212844" y="128015"/>
                  </a:moveTo>
                  <a:lnTo>
                    <a:pt x="2237228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771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771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771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7710" h="302260">
                  <a:moveTo>
                    <a:pt x="2554220" y="128015"/>
                  </a:moveTo>
                  <a:lnTo>
                    <a:pt x="257860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771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771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7710" h="302260">
                  <a:moveTo>
                    <a:pt x="2865116" y="128015"/>
                  </a:moveTo>
                  <a:lnTo>
                    <a:pt x="2883404" y="128015"/>
                  </a:lnTo>
                </a:path>
                <a:path w="3267710" h="302260">
                  <a:moveTo>
                    <a:pt x="2895596" y="128015"/>
                  </a:moveTo>
                  <a:lnTo>
                    <a:pt x="2919980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771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302260">
                  <a:moveTo>
                    <a:pt x="3145532" y="128015"/>
                  </a:moveTo>
                  <a:lnTo>
                    <a:pt x="3169916" y="128015"/>
                  </a:lnTo>
                </a:path>
                <a:path w="3267710" h="302260">
                  <a:moveTo>
                    <a:pt x="3200396" y="128015"/>
                  </a:moveTo>
                  <a:lnTo>
                    <a:pt x="3255260" y="128015"/>
                  </a:lnTo>
                </a:path>
                <a:path w="3267710" h="302260">
                  <a:moveTo>
                    <a:pt x="30480" y="137159"/>
                  </a:moveTo>
                  <a:lnTo>
                    <a:pt x="54863" y="137159"/>
                  </a:lnTo>
                </a:path>
                <a:path w="326771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771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771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7710" h="302260">
                  <a:moveTo>
                    <a:pt x="365759" y="137159"/>
                  </a:moveTo>
                  <a:lnTo>
                    <a:pt x="384048" y="137159"/>
                  </a:lnTo>
                </a:path>
                <a:path w="326771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771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771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7710" h="302260">
                  <a:moveTo>
                    <a:pt x="701039" y="137159"/>
                  </a:moveTo>
                  <a:lnTo>
                    <a:pt x="719328" y="137159"/>
                  </a:lnTo>
                </a:path>
                <a:path w="326771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771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771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771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771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771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771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771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771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7710" h="302260">
                  <a:moveTo>
                    <a:pt x="1292348" y="137159"/>
                  </a:moveTo>
                  <a:lnTo>
                    <a:pt x="1298444" y="137159"/>
                  </a:lnTo>
                </a:path>
                <a:path w="326771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771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771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771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7710" h="302260">
                  <a:moveTo>
                    <a:pt x="1627628" y="137159"/>
                  </a:moveTo>
                  <a:lnTo>
                    <a:pt x="1633724" y="137159"/>
                  </a:lnTo>
                </a:path>
                <a:path w="326771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771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771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771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7710" h="302260">
                  <a:moveTo>
                    <a:pt x="1962908" y="137159"/>
                  </a:moveTo>
                  <a:lnTo>
                    <a:pt x="1969004" y="137159"/>
                  </a:lnTo>
                </a:path>
                <a:path w="326771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771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771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7710" h="302260">
                  <a:moveTo>
                    <a:pt x="2206748" y="137159"/>
                  </a:moveTo>
                  <a:lnTo>
                    <a:pt x="2237228" y="137159"/>
                  </a:lnTo>
                </a:path>
                <a:path w="3267710" h="302260">
                  <a:moveTo>
                    <a:pt x="2298188" y="137159"/>
                  </a:moveTo>
                  <a:lnTo>
                    <a:pt x="2304284" y="137159"/>
                  </a:lnTo>
                </a:path>
                <a:path w="326771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771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771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7710" h="302260">
                  <a:moveTo>
                    <a:pt x="2554220" y="137159"/>
                  </a:moveTo>
                  <a:lnTo>
                    <a:pt x="2578604" y="137159"/>
                  </a:lnTo>
                </a:path>
                <a:path w="3267710" h="302260">
                  <a:moveTo>
                    <a:pt x="2633468" y="137159"/>
                  </a:moveTo>
                  <a:lnTo>
                    <a:pt x="2639564" y="137159"/>
                  </a:lnTo>
                </a:path>
                <a:path w="326771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771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7710" h="302260">
                  <a:moveTo>
                    <a:pt x="2859020" y="137159"/>
                  </a:moveTo>
                  <a:lnTo>
                    <a:pt x="2877308" y="137159"/>
                  </a:lnTo>
                </a:path>
                <a:path w="3267710" h="302260">
                  <a:moveTo>
                    <a:pt x="2895596" y="137159"/>
                  </a:moveTo>
                  <a:lnTo>
                    <a:pt x="2919980" y="137159"/>
                  </a:lnTo>
                </a:path>
                <a:path w="3267710" h="302260">
                  <a:moveTo>
                    <a:pt x="2968748" y="137159"/>
                  </a:moveTo>
                  <a:lnTo>
                    <a:pt x="2974844" y="137159"/>
                  </a:lnTo>
                </a:path>
                <a:path w="326771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7710" h="302260">
                  <a:moveTo>
                    <a:pt x="3139436" y="137159"/>
                  </a:moveTo>
                  <a:lnTo>
                    <a:pt x="3169916" y="137159"/>
                  </a:lnTo>
                </a:path>
                <a:path w="3267710" h="302260">
                  <a:moveTo>
                    <a:pt x="3206492" y="137159"/>
                  </a:moveTo>
                  <a:lnTo>
                    <a:pt x="3249164" y="137159"/>
                  </a:lnTo>
                </a:path>
                <a:path w="3267710" h="302260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771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771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302260">
                  <a:moveTo>
                    <a:pt x="365759" y="146303"/>
                  </a:moveTo>
                  <a:lnTo>
                    <a:pt x="384048" y="146303"/>
                  </a:lnTo>
                </a:path>
                <a:path w="326771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771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771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771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302260">
                  <a:moveTo>
                    <a:pt x="701039" y="146303"/>
                  </a:moveTo>
                  <a:lnTo>
                    <a:pt x="719328" y="146303"/>
                  </a:lnTo>
                </a:path>
                <a:path w="326771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771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771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771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302260">
                  <a:moveTo>
                    <a:pt x="1036319" y="146303"/>
                  </a:moveTo>
                  <a:lnTo>
                    <a:pt x="1060703" y="146303"/>
                  </a:lnTo>
                </a:path>
                <a:path w="326771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771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7710" h="302260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771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771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771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771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771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302260">
                  <a:moveTo>
                    <a:pt x="2206748" y="146303"/>
                  </a:moveTo>
                  <a:lnTo>
                    <a:pt x="2231132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771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7710" h="302260">
                  <a:moveTo>
                    <a:pt x="2554220" y="146303"/>
                  </a:moveTo>
                  <a:lnTo>
                    <a:pt x="2578604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771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771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77308" y="146303"/>
                  </a:lnTo>
                </a:path>
                <a:path w="3267710" h="302260">
                  <a:moveTo>
                    <a:pt x="2895596" y="146303"/>
                  </a:moveTo>
                  <a:lnTo>
                    <a:pt x="2919980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302260">
                  <a:moveTo>
                    <a:pt x="3133340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200396" y="146303"/>
                  </a:moveTo>
                  <a:lnTo>
                    <a:pt x="3255260" y="146303"/>
                  </a:lnTo>
                </a:path>
                <a:path w="3267710" h="302260">
                  <a:moveTo>
                    <a:pt x="30480" y="155447"/>
                  </a:moveTo>
                  <a:lnTo>
                    <a:pt x="54863" y="155447"/>
                  </a:lnTo>
                </a:path>
                <a:path w="326771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771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771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7710" h="302260">
                  <a:moveTo>
                    <a:pt x="365759" y="155447"/>
                  </a:moveTo>
                  <a:lnTo>
                    <a:pt x="384048" y="155447"/>
                  </a:lnTo>
                </a:path>
                <a:path w="326771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771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771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771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7710" h="302260">
                  <a:moveTo>
                    <a:pt x="701039" y="155447"/>
                  </a:moveTo>
                  <a:lnTo>
                    <a:pt x="719328" y="155447"/>
                  </a:lnTo>
                </a:path>
                <a:path w="326771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771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771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771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7710" h="302260">
                  <a:moveTo>
                    <a:pt x="1030223" y="155447"/>
                  </a:moveTo>
                  <a:lnTo>
                    <a:pt x="1054607" y="155447"/>
                  </a:lnTo>
                </a:path>
                <a:path w="326771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771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771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771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7710" h="302260">
                  <a:moveTo>
                    <a:pt x="1292348" y="155447"/>
                  </a:moveTo>
                  <a:lnTo>
                    <a:pt x="1298444" y="155447"/>
                  </a:lnTo>
                </a:path>
                <a:path w="326771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771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771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771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7710" h="302260">
                  <a:moveTo>
                    <a:pt x="1627628" y="155447"/>
                  </a:moveTo>
                  <a:lnTo>
                    <a:pt x="1633724" y="155447"/>
                  </a:lnTo>
                </a:path>
                <a:path w="326771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771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771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771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7710" h="302260">
                  <a:moveTo>
                    <a:pt x="1962908" y="155447"/>
                  </a:moveTo>
                  <a:lnTo>
                    <a:pt x="1969004" y="155447"/>
                  </a:lnTo>
                </a:path>
                <a:path w="326771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771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771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7710" h="302260">
                  <a:moveTo>
                    <a:pt x="2206748" y="155447"/>
                  </a:moveTo>
                  <a:lnTo>
                    <a:pt x="2231132" y="155447"/>
                  </a:lnTo>
                </a:path>
                <a:path w="3267710" h="302260">
                  <a:moveTo>
                    <a:pt x="2298188" y="155447"/>
                  </a:moveTo>
                  <a:lnTo>
                    <a:pt x="2304284" y="155447"/>
                  </a:lnTo>
                </a:path>
                <a:path w="326771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771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7710" h="302260">
                  <a:moveTo>
                    <a:pt x="2554220" y="155447"/>
                  </a:moveTo>
                  <a:lnTo>
                    <a:pt x="2578604" y="155447"/>
                  </a:lnTo>
                </a:path>
                <a:path w="3267710" h="302260">
                  <a:moveTo>
                    <a:pt x="2633468" y="155447"/>
                  </a:moveTo>
                  <a:lnTo>
                    <a:pt x="2639564" y="155447"/>
                  </a:lnTo>
                </a:path>
                <a:path w="326771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771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771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7710" h="302260">
                  <a:moveTo>
                    <a:pt x="2852924" y="155447"/>
                  </a:moveTo>
                  <a:lnTo>
                    <a:pt x="2871212" y="155447"/>
                  </a:lnTo>
                </a:path>
                <a:path w="3267710" h="302260">
                  <a:moveTo>
                    <a:pt x="2895596" y="155447"/>
                  </a:moveTo>
                  <a:lnTo>
                    <a:pt x="2919980" y="155447"/>
                  </a:lnTo>
                </a:path>
                <a:path w="3267710" h="302260">
                  <a:moveTo>
                    <a:pt x="2968748" y="155447"/>
                  </a:moveTo>
                  <a:lnTo>
                    <a:pt x="2974844" y="155447"/>
                  </a:lnTo>
                </a:path>
                <a:path w="326771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771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7710" h="302260">
                  <a:moveTo>
                    <a:pt x="3194300" y="155447"/>
                  </a:moveTo>
                  <a:lnTo>
                    <a:pt x="3218684" y="155447"/>
                  </a:lnTo>
                </a:path>
                <a:path w="3267710" h="302260">
                  <a:moveTo>
                    <a:pt x="3236972" y="155447"/>
                  </a:moveTo>
                  <a:lnTo>
                    <a:pt x="3261356" y="155447"/>
                  </a:lnTo>
                </a:path>
                <a:path w="3267710" h="302260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771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302260">
                  <a:moveTo>
                    <a:pt x="365759" y="164591"/>
                  </a:moveTo>
                  <a:lnTo>
                    <a:pt x="384048" y="164591"/>
                  </a:lnTo>
                </a:path>
                <a:path w="326771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771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771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302260">
                  <a:moveTo>
                    <a:pt x="701039" y="164591"/>
                  </a:moveTo>
                  <a:lnTo>
                    <a:pt x="719328" y="164591"/>
                  </a:lnTo>
                </a:path>
                <a:path w="326771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771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771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771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771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302260">
                  <a:moveTo>
                    <a:pt x="1024127" y="164591"/>
                  </a:moveTo>
                  <a:lnTo>
                    <a:pt x="1048511" y="164591"/>
                  </a:lnTo>
                </a:path>
                <a:path w="326771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771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7710" h="302260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302260">
                  <a:moveTo>
                    <a:pt x="1359404" y="164591"/>
                  </a:moveTo>
                  <a:lnTo>
                    <a:pt x="1383788" y="164591"/>
                  </a:lnTo>
                </a:path>
                <a:path w="326771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771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771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771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771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771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771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7710" h="302260">
                  <a:moveTo>
                    <a:pt x="2554220" y="164591"/>
                  </a:moveTo>
                  <a:lnTo>
                    <a:pt x="2578604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771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46828" y="164591"/>
                  </a:moveTo>
                  <a:lnTo>
                    <a:pt x="2865116" y="164591"/>
                  </a:lnTo>
                </a:path>
                <a:path w="3267710" h="302260">
                  <a:moveTo>
                    <a:pt x="2895596" y="164591"/>
                  </a:moveTo>
                  <a:lnTo>
                    <a:pt x="291998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30480" y="173735"/>
                  </a:moveTo>
                  <a:lnTo>
                    <a:pt x="54863" y="173735"/>
                  </a:lnTo>
                </a:path>
                <a:path w="326771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771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771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7710" h="302260">
                  <a:moveTo>
                    <a:pt x="365759" y="173735"/>
                  </a:moveTo>
                  <a:lnTo>
                    <a:pt x="384048" y="173735"/>
                  </a:lnTo>
                </a:path>
                <a:path w="326771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771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771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771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7710" h="302260">
                  <a:moveTo>
                    <a:pt x="701039" y="173735"/>
                  </a:moveTo>
                  <a:lnTo>
                    <a:pt x="719328" y="173735"/>
                  </a:lnTo>
                </a:path>
                <a:path w="326771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771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771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771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7710" h="302260">
                  <a:moveTo>
                    <a:pt x="1018032" y="173735"/>
                  </a:moveTo>
                  <a:lnTo>
                    <a:pt x="1042415" y="173735"/>
                  </a:lnTo>
                </a:path>
                <a:path w="326771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771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771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771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7710" h="302260">
                  <a:moveTo>
                    <a:pt x="1292348" y="173735"/>
                  </a:moveTo>
                  <a:lnTo>
                    <a:pt x="1298444" y="173735"/>
                  </a:lnTo>
                </a:path>
                <a:path w="3267710" h="302260">
                  <a:moveTo>
                    <a:pt x="1353308" y="173735"/>
                  </a:moveTo>
                  <a:lnTo>
                    <a:pt x="1377692" y="173735"/>
                  </a:lnTo>
                </a:path>
                <a:path w="326771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771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7710" h="302260">
                  <a:moveTo>
                    <a:pt x="1627628" y="173735"/>
                  </a:moveTo>
                  <a:lnTo>
                    <a:pt x="1633724" y="173735"/>
                  </a:lnTo>
                </a:path>
                <a:path w="3267710" h="302260">
                  <a:moveTo>
                    <a:pt x="1688588" y="173735"/>
                  </a:moveTo>
                  <a:lnTo>
                    <a:pt x="1712972" y="173735"/>
                  </a:lnTo>
                </a:path>
                <a:path w="326771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7710" h="302260">
                  <a:moveTo>
                    <a:pt x="1840988" y="173735"/>
                  </a:moveTo>
                  <a:lnTo>
                    <a:pt x="1926332" y="173735"/>
                  </a:lnTo>
                </a:path>
                <a:path w="3267710" h="302260">
                  <a:moveTo>
                    <a:pt x="1962908" y="173735"/>
                  </a:moveTo>
                  <a:lnTo>
                    <a:pt x="1969004" y="173735"/>
                  </a:lnTo>
                </a:path>
                <a:path w="326771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771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771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771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7710" h="302260">
                  <a:moveTo>
                    <a:pt x="2298188" y="173735"/>
                  </a:moveTo>
                  <a:lnTo>
                    <a:pt x="2304284" y="173735"/>
                  </a:lnTo>
                </a:path>
                <a:path w="326771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771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7710" h="302260">
                  <a:moveTo>
                    <a:pt x="2554220" y="173735"/>
                  </a:moveTo>
                  <a:lnTo>
                    <a:pt x="2578604" y="173735"/>
                  </a:lnTo>
                </a:path>
                <a:path w="3267710" h="302260">
                  <a:moveTo>
                    <a:pt x="2633468" y="173735"/>
                  </a:moveTo>
                  <a:lnTo>
                    <a:pt x="2639564" y="173735"/>
                  </a:lnTo>
                </a:path>
                <a:path w="326771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771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771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7710" h="302260">
                  <a:moveTo>
                    <a:pt x="2846828" y="173735"/>
                  </a:moveTo>
                  <a:lnTo>
                    <a:pt x="2932172" y="173735"/>
                  </a:lnTo>
                </a:path>
                <a:path w="3267710" h="302260">
                  <a:moveTo>
                    <a:pt x="2968748" y="173735"/>
                  </a:moveTo>
                  <a:lnTo>
                    <a:pt x="2974844" y="173735"/>
                  </a:lnTo>
                </a:path>
                <a:path w="326771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771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7710" h="302260">
                  <a:moveTo>
                    <a:pt x="3188204" y="173735"/>
                  </a:moveTo>
                  <a:lnTo>
                    <a:pt x="3212588" y="173735"/>
                  </a:lnTo>
                </a:path>
                <a:path w="3267710" h="302260">
                  <a:moveTo>
                    <a:pt x="3243068" y="173735"/>
                  </a:moveTo>
                  <a:lnTo>
                    <a:pt x="3267452" y="173735"/>
                  </a:lnTo>
                </a:path>
                <a:path w="3267710" h="302260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771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302260">
                  <a:moveTo>
                    <a:pt x="365759" y="182879"/>
                  </a:moveTo>
                  <a:lnTo>
                    <a:pt x="384048" y="182879"/>
                  </a:lnTo>
                </a:path>
                <a:path w="326771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771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771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771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771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302260">
                  <a:moveTo>
                    <a:pt x="701039" y="182879"/>
                  </a:moveTo>
                  <a:lnTo>
                    <a:pt x="719328" y="182879"/>
                  </a:lnTo>
                </a:path>
                <a:path w="326771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771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771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771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302260">
                  <a:moveTo>
                    <a:pt x="1011935" y="182879"/>
                  </a:moveTo>
                  <a:lnTo>
                    <a:pt x="1036319" y="182879"/>
                  </a:lnTo>
                </a:path>
                <a:path w="326771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771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7710" h="302260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302260">
                  <a:moveTo>
                    <a:pt x="1347212" y="182879"/>
                  </a:moveTo>
                  <a:lnTo>
                    <a:pt x="1371596" y="182879"/>
                  </a:lnTo>
                </a:path>
                <a:path w="326771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682492" y="182879"/>
                  </a:moveTo>
                  <a:lnTo>
                    <a:pt x="1706876" y="182879"/>
                  </a:lnTo>
                </a:path>
                <a:path w="326771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302260">
                  <a:moveTo>
                    <a:pt x="1840988" y="182879"/>
                  </a:moveTo>
                  <a:lnTo>
                    <a:pt x="1926332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771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7710" h="302260">
                  <a:moveTo>
                    <a:pt x="2554220" y="182879"/>
                  </a:moveTo>
                  <a:lnTo>
                    <a:pt x="2578604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771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771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46828" y="182879"/>
                  </a:moveTo>
                  <a:lnTo>
                    <a:pt x="2932172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7710" h="302260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67710" h="302260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771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771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771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302260">
                  <a:moveTo>
                    <a:pt x="365759" y="192024"/>
                  </a:moveTo>
                  <a:lnTo>
                    <a:pt x="384048" y="192024"/>
                  </a:lnTo>
                </a:path>
                <a:path w="326771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771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771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771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771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302260">
                  <a:moveTo>
                    <a:pt x="701039" y="192024"/>
                  </a:moveTo>
                  <a:lnTo>
                    <a:pt x="719328" y="192024"/>
                  </a:lnTo>
                </a:path>
                <a:path w="326771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771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771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771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771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302260">
                  <a:moveTo>
                    <a:pt x="1011935" y="192024"/>
                  </a:moveTo>
                  <a:lnTo>
                    <a:pt x="1036319" y="192024"/>
                  </a:lnTo>
                </a:path>
                <a:path w="326771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771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7710" h="302260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302260">
                  <a:moveTo>
                    <a:pt x="1347212" y="192024"/>
                  </a:moveTo>
                  <a:lnTo>
                    <a:pt x="1365500" y="192024"/>
                  </a:lnTo>
                </a:path>
                <a:path w="326771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682492" y="192024"/>
                  </a:moveTo>
                  <a:lnTo>
                    <a:pt x="1700780" y="192024"/>
                  </a:lnTo>
                </a:path>
                <a:path w="326771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302260">
                  <a:moveTo>
                    <a:pt x="1840988" y="192024"/>
                  </a:moveTo>
                  <a:lnTo>
                    <a:pt x="1926332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771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771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771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7710" h="302260">
                  <a:moveTo>
                    <a:pt x="2554220" y="192024"/>
                  </a:moveTo>
                  <a:lnTo>
                    <a:pt x="257860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771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771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7710" h="302260">
                  <a:moveTo>
                    <a:pt x="2846828" y="192024"/>
                  </a:moveTo>
                  <a:lnTo>
                    <a:pt x="2932172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7710" h="302260">
                  <a:moveTo>
                    <a:pt x="3188204" y="192024"/>
                  </a:moveTo>
                  <a:lnTo>
                    <a:pt x="3212588" y="192024"/>
                  </a:lnTo>
                </a:path>
                <a:path w="326771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67710" h="302260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771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771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302260">
                  <a:moveTo>
                    <a:pt x="365759" y="201167"/>
                  </a:moveTo>
                  <a:lnTo>
                    <a:pt x="384048" y="201167"/>
                  </a:lnTo>
                </a:path>
                <a:path w="326771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771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771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302260">
                  <a:moveTo>
                    <a:pt x="701039" y="201167"/>
                  </a:moveTo>
                  <a:lnTo>
                    <a:pt x="719328" y="201167"/>
                  </a:lnTo>
                </a:path>
                <a:path w="326771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771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771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302260">
                  <a:moveTo>
                    <a:pt x="1005839" y="201167"/>
                  </a:moveTo>
                  <a:lnTo>
                    <a:pt x="1072896" y="201167"/>
                  </a:lnTo>
                </a:path>
                <a:path w="326771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7710" h="302260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302260">
                  <a:moveTo>
                    <a:pt x="1341116" y="201167"/>
                  </a:moveTo>
                  <a:lnTo>
                    <a:pt x="1408172" y="201167"/>
                  </a:lnTo>
                </a:path>
                <a:path w="326771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676396" y="201167"/>
                  </a:moveTo>
                  <a:lnTo>
                    <a:pt x="1743452" y="201167"/>
                  </a:lnTo>
                </a:path>
                <a:path w="326771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11676" y="201167"/>
                  </a:moveTo>
                  <a:lnTo>
                    <a:pt x="2078732" y="201167"/>
                  </a:lnTo>
                </a:path>
                <a:path w="326771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771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7710" h="302260">
                  <a:moveTo>
                    <a:pt x="2554220" y="201167"/>
                  </a:moveTo>
                  <a:lnTo>
                    <a:pt x="2578604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771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7710" h="302260">
                  <a:moveTo>
                    <a:pt x="2895596" y="201167"/>
                  </a:moveTo>
                  <a:lnTo>
                    <a:pt x="2919980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302260">
                  <a:moveTo>
                    <a:pt x="3102860" y="201167"/>
                  </a:moveTo>
                  <a:lnTo>
                    <a:pt x="3176012" y="201167"/>
                  </a:lnTo>
                </a:path>
                <a:path w="3267710" h="302260">
                  <a:moveTo>
                    <a:pt x="3194300" y="201167"/>
                  </a:moveTo>
                  <a:lnTo>
                    <a:pt x="3261356" y="201167"/>
                  </a:lnTo>
                </a:path>
                <a:path w="3267710" h="302260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771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771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302260">
                  <a:moveTo>
                    <a:pt x="365759" y="210312"/>
                  </a:moveTo>
                  <a:lnTo>
                    <a:pt x="384048" y="210312"/>
                  </a:lnTo>
                </a:path>
                <a:path w="326771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771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771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302260">
                  <a:moveTo>
                    <a:pt x="701039" y="210312"/>
                  </a:moveTo>
                  <a:lnTo>
                    <a:pt x="719328" y="210312"/>
                  </a:lnTo>
                </a:path>
                <a:path w="326771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771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771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302260">
                  <a:moveTo>
                    <a:pt x="999744" y="210312"/>
                  </a:moveTo>
                  <a:lnTo>
                    <a:pt x="1072896" y="210312"/>
                  </a:lnTo>
                </a:path>
                <a:path w="326771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771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7710" h="302260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302260">
                  <a:moveTo>
                    <a:pt x="1335020" y="210312"/>
                  </a:moveTo>
                  <a:lnTo>
                    <a:pt x="1408172" y="210312"/>
                  </a:lnTo>
                </a:path>
                <a:path w="326771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670300" y="210312"/>
                  </a:moveTo>
                  <a:lnTo>
                    <a:pt x="1743452" y="210312"/>
                  </a:lnTo>
                </a:path>
                <a:path w="326771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05580" y="210312"/>
                  </a:moveTo>
                  <a:lnTo>
                    <a:pt x="2078732" y="210312"/>
                  </a:lnTo>
                </a:path>
                <a:path w="326771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771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771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7710" h="302260">
                  <a:moveTo>
                    <a:pt x="2554220" y="210312"/>
                  </a:moveTo>
                  <a:lnTo>
                    <a:pt x="2578604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771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7710" h="302260">
                  <a:moveTo>
                    <a:pt x="2895596" y="210312"/>
                  </a:moveTo>
                  <a:lnTo>
                    <a:pt x="2919980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302260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30480" y="219455"/>
                  </a:moveTo>
                  <a:lnTo>
                    <a:pt x="54863" y="219455"/>
                  </a:lnTo>
                </a:path>
                <a:path w="326771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771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771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7710" h="302260">
                  <a:moveTo>
                    <a:pt x="365759" y="219455"/>
                  </a:moveTo>
                  <a:lnTo>
                    <a:pt x="384048" y="219455"/>
                  </a:lnTo>
                </a:path>
                <a:path w="326771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771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771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7710" h="302260">
                  <a:moveTo>
                    <a:pt x="701039" y="219455"/>
                  </a:moveTo>
                  <a:lnTo>
                    <a:pt x="719328" y="219455"/>
                  </a:lnTo>
                </a:path>
                <a:path w="326771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771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771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7710" h="302260">
                  <a:moveTo>
                    <a:pt x="999744" y="219455"/>
                  </a:moveTo>
                  <a:lnTo>
                    <a:pt x="1072896" y="219455"/>
                  </a:lnTo>
                </a:path>
                <a:path w="326771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771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7710" h="302260">
                  <a:moveTo>
                    <a:pt x="1292348" y="219455"/>
                  </a:moveTo>
                  <a:lnTo>
                    <a:pt x="1298444" y="219455"/>
                  </a:lnTo>
                </a:path>
                <a:path w="3267710" h="302260">
                  <a:moveTo>
                    <a:pt x="1335020" y="219455"/>
                  </a:moveTo>
                  <a:lnTo>
                    <a:pt x="1408172" y="219455"/>
                  </a:lnTo>
                </a:path>
                <a:path w="326771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771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670300" y="219455"/>
                  </a:moveTo>
                  <a:lnTo>
                    <a:pt x="1743452" y="219455"/>
                  </a:lnTo>
                </a:path>
                <a:path w="326771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771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05580" y="219455"/>
                  </a:moveTo>
                  <a:lnTo>
                    <a:pt x="2078732" y="219455"/>
                  </a:lnTo>
                </a:path>
                <a:path w="326771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771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771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7710" h="302260">
                  <a:moveTo>
                    <a:pt x="2554220" y="219455"/>
                  </a:moveTo>
                  <a:lnTo>
                    <a:pt x="2578604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771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7710" h="302260">
                  <a:moveTo>
                    <a:pt x="2895596" y="219455"/>
                  </a:moveTo>
                  <a:lnTo>
                    <a:pt x="2919980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7710" h="302260">
                  <a:moveTo>
                    <a:pt x="3096764" y="219455"/>
                  </a:moveTo>
                  <a:lnTo>
                    <a:pt x="3176012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302260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771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771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7710" h="302260">
                  <a:moveTo>
                    <a:pt x="1292348" y="237743"/>
                  </a:moveTo>
                  <a:lnTo>
                    <a:pt x="1298444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302260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771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771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7710" h="302260">
                  <a:moveTo>
                    <a:pt x="1292348" y="256031"/>
                  </a:moveTo>
                  <a:lnTo>
                    <a:pt x="1298444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302260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771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771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7710" h="302260">
                  <a:moveTo>
                    <a:pt x="1292348" y="274319"/>
                  </a:moveTo>
                  <a:lnTo>
                    <a:pt x="1298444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302260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771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771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7710" h="302260">
                  <a:moveTo>
                    <a:pt x="1292348" y="292607"/>
                  </a:moveTo>
                  <a:lnTo>
                    <a:pt x="1298444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771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771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7710" h="302260">
                  <a:moveTo>
                    <a:pt x="1292348" y="301751"/>
                  </a:moveTo>
                  <a:lnTo>
                    <a:pt x="1298444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64317" y="480517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6989" y="4814316"/>
              <a:ext cx="3310254" cy="320040"/>
            </a:xfrm>
            <a:custGeom>
              <a:avLst/>
              <a:gdLst/>
              <a:ahLst/>
              <a:cxnLst/>
              <a:rect l="l" t="t" r="r" b="b"/>
              <a:pathLst>
                <a:path w="3310254" h="320039">
                  <a:moveTo>
                    <a:pt x="286512" y="0"/>
                  </a:moveTo>
                  <a:lnTo>
                    <a:pt x="292607" y="0"/>
                  </a:lnTo>
                </a:path>
                <a:path w="3310254" h="320039">
                  <a:moveTo>
                    <a:pt x="621791" y="0"/>
                  </a:moveTo>
                  <a:lnTo>
                    <a:pt x="627887" y="0"/>
                  </a:lnTo>
                </a:path>
                <a:path w="3310254" h="320039">
                  <a:moveTo>
                    <a:pt x="957071" y="0"/>
                  </a:moveTo>
                  <a:lnTo>
                    <a:pt x="963167" y="0"/>
                  </a:lnTo>
                </a:path>
                <a:path w="3310254" h="320039">
                  <a:moveTo>
                    <a:pt x="1292348" y="0"/>
                  </a:moveTo>
                  <a:lnTo>
                    <a:pt x="1298444" y="0"/>
                  </a:lnTo>
                </a:path>
                <a:path w="3310254" h="320039">
                  <a:moveTo>
                    <a:pt x="1627628" y="0"/>
                  </a:moveTo>
                  <a:lnTo>
                    <a:pt x="1633724" y="0"/>
                  </a:lnTo>
                </a:path>
                <a:path w="3310254" h="320039">
                  <a:moveTo>
                    <a:pt x="1962908" y="0"/>
                  </a:moveTo>
                  <a:lnTo>
                    <a:pt x="1969004" y="0"/>
                  </a:lnTo>
                </a:path>
                <a:path w="3310254" h="320039">
                  <a:moveTo>
                    <a:pt x="2298188" y="0"/>
                  </a:moveTo>
                  <a:lnTo>
                    <a:pt x="2304284" y="0"/>
                  </a:lnTo>
                </a:path>
                <a:path w="3310254" h="320039">
                  <a:moveTo>
                    <a:pt x="2633468" y="0"/>
                  </a:moveTo>
                  <a:lnTo>
                    <a:pt x="2639564" y="0"/>
                  </a:lnTo>
                </a:path>
                <a:path w="3310254" h="320039">
                  <a:moveTo>
                    <a:pt x="2968748" y="0"/>
                  </a:moveTo>
                  <a:lnTo>
                    <a:pt x="2974844" y="0"/>
                  </a:lnTo>
                </a:path>
                <a:path w="3310254" h="320039">
                  <a:moveTo>
                    <a:pt x="286512" y="9143"/>
                  </a:moveTo>
                  <a:lnTo>
                    <a:pt x="292607" y="9143"/>
                  </a:lnTo>
                </a:path>
                <a:path w="3310254" h="320039">
                  <a:moveTo>
                    <a:pt x="621791" y="9143"/>
                  </a:moveTo>
                  <a:lnTo>
                    <a:pt x="627887" y="9143"/>
                  </a:lnTo>
                </a:path>
                <a:path w="3310254" h="320039">
                  <a:moveTo>
                    <a:pt x="957071" y="9143"/>
                  </a:moveTo>
                  <a:lnTo>
                    <a:pt x="963167" y="9143"/>
                  </a:lnTo>
                </a:path>
                <a:path w="3310254" h="320039">
                  <a:moveTo>
                    <a:pt x="1292348" y="9143"/>
                  </a:moveTo>
                  <a:lnTo>
                    <a:pt x="1298444" y="9143"/>
                  </a:lnTo>
                </a:path>
                <a:path w="3310254" h="320039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320039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320039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320039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320039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320039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10254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10254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10254" h="320039">
                  <a:moveTo>
                    <a:pt x="1292348" y="18287"/>
                  </a:moveTo>
                  <a:lnTo>
                    <a:pt x="1298444" y="18287"/>
                  </a:lnTo>
                </a:path>
                <a:path w="3310254" h="320039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320039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320039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320039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320039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320039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10254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10254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10254" h="320039">
                  <a:moveTo>
                    <a:pt x="1292348" y="27431"/>
                  </a:moveTo>
                  <a:lnTo>
                    <a:pt x="1298444" y="27431"/>
                  </a:lnTo>
                </a:path>
                <a:path w="3310254" h="320039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320039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320039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320039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320039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320039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10254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10254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10254" h="320039">
                  <a:moveTo>
                    <a:pt x="1292348" y="36575"/>
                  </a:moveTo>
                  <a:lnTo>
                    <a:pt x="1298444" y="36575"/>
                  </a:lnTo>
                </a:path>
                <a:path w="3310254" h="320039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320039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320039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320039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320039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10254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10254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10254" h="320039">
                  <a:moveTo>
                    <a:pt x="1292348" y="45719"/>
                  </a:moveTo>
                  <a:lnTo>
                    <a:pt x="1298444" y="45719"/>
                  </a:lnTo>
                </a:path>
                <a:path w="3310254" h="320039">
                  <a:moveTo>
                    <a:pt x="1627628" y="45719"/>
                  </a:moveTo>
                  <a:lnTo>
                    <a:pt x="1633724" y="45719"/>
                  </a:lnTo>
                </a:path>
                <a:path w="3310254" h="320039">
                  <a:moveTo>
                    <a:pt x="1962908" y="45719"/>
                  </a:moveTo>
                  <a:lnTo>
                    <a:pt x="1969004" y="45719"/>
                  </a:lnTo>
                </a:path>
                <a:path w="3310254" h="320039">
                  <a:moveTo>
                    <a:pt x="2298188" y="45719"/>
                  </a:moveTo>
                  <a:lnTo>
                    <a:pt x="2304284" y="45719"/>
                  </a:lnTo>
                </a:path>
                <a:path w="3310254" h="320039">
                  <a:moveTo>
                    <a:pt x="2633468" y="45719"/>
                  </a:moveTo>
                  <a:lnTo>
                    <a:pt x="2639564" y="45719"/>
                  </a:lnTo>
                </a:path>
                <a:path w="3310254" h="320039">
                  <a:moveTo>
                    <a:pt x="2968748" y="45719"/>
                  </a:moveTo>
                  <a:lnTo>
                    <a:pt x="2974844" y="45719"/>
                  </a:lnTo>
                </a:path>
                <a:path w="3310254" h="320039">
                  <a:moveTo>
                    <a:pt x="3304028" y="45719"/>
                  </a:moveTo>
                  <a:lnTo>
                    <a:pt x="3310124" y="45719"/>
                  </a:lnTo>
                </a:path>
                <a:path w="3310254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10254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10254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10254" h="320039">
                  <a:moveTo>
                    <a:pt x="1292348" y="54863"/>
                  </a:moveTo>
                  <a:lnTo>
                    <a:pt x="1298444" y="54863"/>
                  </a:lnTo>
                </a:path>
                <a:path w="3310254" h="320039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320039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320039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320039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320039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320039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10254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10254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10254" h="320039">
                  <a:moveTo>
                    <a:pt x="1292348" y="64007"/>
                  </a:moveTo>
                  <a:lnTo>
                    <a:pt x="1298444" y="64007"/>
                  </a:lnTo>
                </a:path>
                <a:path w="3310254" h="320039">
                  <a:moveTo>
                    <a:pt x="1627628" y="64007"/>
                  </a:moveTo>
                  <a:lnTo>
                    <a:pt x="1633724" y="64007"/>
                  </a:lnTo>
                </a:path>
                <a:path w="3310254" h="320039">
                  <a:moveTo>
                    <a:pt x="1962908" y="64007"/>
                  </a:moveTo>
                  <a:lnTo>
                    <a:pt x="1969004" y="64007"/>
                  </a:lnTo>
                </a:path>
                <a:path w="3310254" h="320039">
                  <a:moveTo>
                    <a:pt x="2298188" y="64007"/>
                  </a:moveTo>
                  <a:lnTo>
                    <a:pt x="2304284" y="64007"/>
                  </a:lnTo>
                </a:path>
                <a:path w="3310254" h="320039">
                  <a:moveTo>
                    <a:pt x="2633468" y="64007"/>
                  </a:moveTo>
                  <a:lnTo>
                    <a:pt x="2639564" y="64007"/>
                  </a:lnTo>
                </a:path>
                <a:path w="3310254" h="320039">
                  <a:moveTo>
                    <a:pt x="2968748" y="64007"/>
                  </a:moveTo>
                  <a:lnTo>
                    <a:pt x="2974844" y="64007"/>
                  </a:lnTo>
                </a:path>
                <a:path w="3310254" h="320039">
                  <a:moveTo>
                    <a:pt x="3304028" y="64007"/>
                  </a:moveTo>
                  <a:lnTo>
                    <a:pt x="3310124" y="64007"/>
                  </a:lnTo>
                </a:path>
                <a:path w="3310254" h="320039">
                  <a:moveTo>
                    <a:pt x="36575" y="73151"/>
                  </a:moveTo>
                  <a:lnTo>
                    <a:pt x="54864" y="73151"/>
                  </a:lnTo>
                </a:path>
                <a:path w="3310254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10254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10254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10254" h="320039">
                  <a:moveTo>
                    <a:pt x="371856" y="73151"/>
                  </a:moveTo>
                  <a:lnTo>
                    <a:pt x="384047" y="73151"/>
                  </a:lnTo>
                </a:path>
                <a:path w="3310254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10254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10254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10254" h="320039">
                  <a:moveTo>
                    <a:pt x="707135" y="73151"/>
                  </a:moveTo>
                  <a:lnTo>
                    <a:pt x="719327" y="73151"/>
                  </a:lnTo>
                </a:path>
                <a:path w="3310254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10254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10254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10254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10254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10254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10254" h="320039">
                  <a:moveTo>
                    <a:pt x="1292348" y="73151"/>
                  </a:moveTo>
                  <a:lnTo>
                    <a:pt x="1298444" y="73151"/>
                  </a:lnTo>
                </a:path>
                <a:path w="3310254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10254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10254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10254" h="320039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10254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10254" h="320039">
                  <a:moveTo>
                    <a:pt x="1859276" y="73151"/>
                  </a:moveTo>
                  <a:lnTo>
                    <a:pt x="1920236" y="73151"/>
                  </a:lnTo>
                </a:path>
                <a:path w="3310254" h="320039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10254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10254" h="320039">
                  <a:moveTo>
                    <a:pt x="2200652" y="73151"/>
                  </a:moveTo>
                  <a:lnTo>
                    <a:pt x="2243324" y="73151"/>
                  </a:lnTo>
                </a:path>
                <a:path w="3310254" h="320039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10254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10254" h="320039">
                  <a:moveTo>
                    <a:pt x="2535932" y="73151"/>
                  </a:moveTo>
                  <a:lnTo>
                    <a:pt x="2572508" y="73151"/>
                  </a:lnTo>
                </a:path>
                <a:path w="3310254" h="320039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10254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10254" h="320039">
                  <a:moveTo>
                    <a:pt x="2852924" y="73151"/>
                  </a:moveTo>
                  <a:lnTo>
                    <a:pt x="2932172" y="73151"/>
                  </a:lnTo>
                </a:path>
                <a:path w="3310254" h="320039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10254" h="320039">
                  <a:moveTo>
                    <a:pt x="3169916" y="73151"/>
                  </a:moveTo>
                  <a:lnTo>
                    <a:pt x="3200396" y="73151"/>
                  </a:lnTo>
                </a:path>
                <a:path w="3310254" h="320039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320039">
                  <a:moveTo>
                    <a:pt x="30480" y="82295"/>
                  </a:moveTo>
                  <a:lnTo>
                    <a:pt x="54863" y="82295"/>
                  </a:lnTo>
                </a:path>
                <a:path w="3310254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10254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10254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10254" h="320039">
                  <a:moveTo>
                    <a:pt x="365759" y="82295"/>
                  </a:moveTo>
                  <a:lnTo>
                    <a:pt x="384048" y="82295"/>
                  </a:lnTo>
                </a:path>
                <a:path w="3310254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10254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10254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10254" h="320039">
                  <a:moveTo>
                    <a:pt x="701039" y="82295"/>
                  </a:moveTo>
                  <a:lnTo>
                    <a:pt x="719328" y="82295"/>
                  </a:lnTo>
                </a:path>
                <a:path w="3310254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10254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10254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10254" h="320039">
                  <a:moveTo>
                    <a:pt x="1036319" y="82295"/>
                  </a:moveTo>
                  <a:lnTo>
                    <a:pt x="1054608" y="82295"/>
                  </a:lnTo>
                </a:path>
                <a:path w="3310254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10254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10254" h="320039">
                  <a:moveTo>
                    <a:pt x="1292348" y="82295"/>
                  </a:moveTo>
                  <a:lnTo>
                    <a:pt x="1298444" y="82295"/>
                  </a:lnTo>
                </a:path>
                <a:path w="3310254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10254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10254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10254" h="320039">
                  <a:moveTo>
                    <a:pt x="1627628" y="82295"/>
                  </a:moveTo>
                  <a:lnTo>
                    <a:pt x="1633724" y="82295"/>
                  </a:lnTo>
                </a:path>
                <a:path w="3310254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10254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10254" h="320039">
                  <a:moveTo>
                    <a:pt x="1859276" y="82295"/>
                  </a:moveTo>
                  <a:lnTo>
                    <a:pt x="1920236" y="82295"/>
                  </a:lnTo>
                </a:path>
                <a:path w="3310254" h="320039">
                  <a:moveTo>
                    <a:pt x="1962908" y="82295"/>
                  </a:moveTo>
                  <a:lnTo>
                    <a:pt x="1969004" y="82295"/>
                  </a:lnTo>
                </a:path>
                <a:path w="3310254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10254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10254" h="320039">
                  <a:moveTo>
                    <a:pt x="2194556" y="82295"/>
                  </a:moveTo>
                  <a:lnTo>
                    <a:pt x="2249420" y="82295"/>
                  </a:lnTo>
                </a:path>
                <a:path w="3310254" h="320039">
                  <a:moveTo>
                    <a:pt x="2298188" y="82295"/>
                  </a:moveTo>
                  <a:lnTo>
                    <a:pt x="2304284" y="82295"/>
                  </a:lnTo>
                </a:path>
                <a:path w="3310254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10254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10254" h="320039">
                  <a:moveTo>
                    <a:pt x="2529836" y="82295"/>
                  </a:moveTo>
                  <a:lnTo>
                    <a:pt x="2578604" y="82295"/>
                  </a:lnTo>
                </a:path>
                <a:path w="3310254" h="320039">
                  <a:moveTo>
                    <a:pt x="2633468" y="82295"/>
                  </a:moveTo>
                  <a:lnTo>
                    <a:pt x="2639564" y="82295"/>
                  </a:lnTo>
                </a:path>
                <a:path w="3310254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10254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10254" h="320039">
                  <a:moveTo>
                    <a:pt x="2852924" y="82295"/>
                  </a:moveTo>
                  <a:lnTo>
                    <a:pt x="2932172" y="82295"/>
                  </a:lnTo>
                </a:path>
                <a:path w="3310254" h="320039">
                  <a:moveTo>
                    <a:pt x="2968748" y="82295"/>
                  </a:moveTo>
                  <a:lnTo>
                    <a:pt x="2974844" y="82295"/>
                  </a:lnTo>
                </a:path>
                <a:path w="3310254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10254" h="320039">
                  <a:moveTo>
                    <a:pt x="3157724" y="82295"/>
                  </a:moveTo>
                  <a:lnTo>
                    <a:pt x="3206492" y="82295"/>
                  </a:lnTo>
                </a:path>
                <a:path w="3310254" h="320039">
                  <a:moveTo>
                    <a:pt x="3304028" y="82295"/>
                  </a:moveTo>
                  <a:lnTo>
                    <a:pt x="3310124" y="82295"/>
                  </a:lnTo>
                </a:path>
                <a:path w="3310254" h="320039">
                  <a:moveTo>
                    <a:pt x="24383" y="91439"/>
                  </a:moveTo>
                  <a:lnTo>
                    <a:pt x="54864" y="91439"/>
                  </a:lnTo>
                </a:path>
                <a:path w="3310254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10254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10254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10254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10254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10254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10254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10254" h="320039">
                  <a:moveTo>
                    <a:pt x="694944" y="91439"/>
                  </a:moveTo>
                  <a:lnTo>
                    <a:pt x="719327" y="91439"/>
                  </a:lnTo>
                </a:path>
                <a:path w="3310254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10254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10254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10254" h="320039">
                  <a:moveTo>
                    <a:pt x="1030223" y="91439"/>
                  </a:moveTo>
                  <a:lnTo>
                    <a:pt x="1054607" y="91439"/>
                  </a:lnTo>
                </a:path>
                <a:path w="3310254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10254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10254" h="320039">
                  <a:moveTo>
                    <a:pt x="1292348" y="91439"/>
                  </a:moveTo>
                  <a:lnTo>
                    <a:pt x="1298444" y="91439"/>
                  </a:lnTo>
                </a:path>
                <a:path w="3310254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10254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10254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10254" h="320039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10254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10254" h="320039">
                  <a:moveTo>
                    <a:pt x="1853180" y="91439"/>
                  </a:moveTo>
                  <a:lnTo>
                    <a:pt x="1920236" y="91439"/>
                  </a:lnTo>
                </a:path>
                <a:path w="3310254" h="320039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10254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10254" h="320039">
                  <a:moveTo>
                    <a:pt x="2188460" y="91439"/>
                  </a:moveTo>
                  <a:lnTo>
                    <a:pt x="2255516" y="91439"/>
                  </a:lnTo>
                </a:path>
                <a:path w="3310254" h="320039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10254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10254" h="320039">
                  <a:moveTo>
                    <a:pt x="2523740" y="91439"/>
                  </a:moveTo>
                  <a:lnTo>
                    <a:pt x="2584700" y="91439"/>
                  </a:lnTo>
                </a:path>
                <a:path w="3310254" h="320039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10254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10254" h="320039">
                  <a:moveTo>
                    <a:pt x="2852924" y="91439"/>
                  </a:moveTo>
                  <a:lnTo>
                    <a:pt x="2932172" y="91439"/>
                  </a:lnTo>
                </a:path>
                <a:path w="3310254" h="320039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10254" h="320039">
                  <a:moveTo>
                    <a:pt x="3151628" y="91439"/>
                  </a:moveTo>
                  <a:lnTo>
                    <a:pt x="3212588" y="91439"/>
                  </a:lnTo>
                </a:path>
                <a:path w="3310254" h="320039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320039">
                  <a:moveTo>
                    <a:pt x="18287" y="100584"/>
                  </a:moveTo>
                  <a:lnTo>
                    <a:pt x="54864" y="100584"/>
                  </a:lnTo>
                </a:path>
                <a:path w="3310254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10254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10254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10254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10254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10254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10254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10254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10254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10254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10254" h="320039">
                  <a:moveTo>
                    <a:pt x="688847" y="100584"/>
                  </a:moveTo>
                  <a:lnTo>
                    <a:pt x="719328" y="100584"/>
                  </a:lnTo>
                </a:path>
                <a:path w="3310254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10254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10254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10254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10254" h="320039">
                  <a:moveTo>
                    <a:pt x="1024127" y="100584"/>
                  </a:moveTo>
                  <a:lnTo>
                    <a:pt x="1054608" y="100584"/>
                  </a:lnTo>
                </a:path>
                <a:path w="3310254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10254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10254" h="320039">
                  <a:moveTo>
                    <a:pt x="1292348" y="100584"/>
                  </a:moveTo>
                  <a:lnTo>
                    <a:pt x="1298444" y="100584"/>
                  </a:lnTo>
                </a:path>
                <a:path w="3310254" h="320039">
                  <a:moveTo>
                    <a:pt x="1359404" y="100584"/>
                  </a:moveTo>
                  <a:lnTo>
                    <a:pt x="1389884" y="100584"/>
                  </a:lnTo>
                </a:path>
                <a:path w="3310254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10254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10254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10254" h="320039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10254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10254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10254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10254" h="320039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10254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10254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10254" h="320039">
                  <a:moveTo>
                    <a:pt x="2231132" y="100584"/>
                  </a:moveTo>
                  <a:lnTo>
                    <a:pt x="2261612" y="100584"/>
                  </a:lnTo>
                </a:path>
                <a:path w="3310254" h="320039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10254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10254" h="320039">
                  <a:moveTo>
                    <a:pt x="2517644" y="100584"/>
                  </a:moveTo>
                  <a:lnTo>
                    <a:pt x="2548124" y="100584"/>
                  </a:lnTo>
                </a:path>
                <a:path w="3310254" h="320039">
                  <a:moveTo>
                    <a:pt x="2560316" y="100584"/>
                  </a:moveTo>
                  <a:lnTo>
                    <a:pt x="2590796" y="100584"/>
                  </a:lnTo>
                </a:path>
                <a:path w="3310254" h="320039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10254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10254" h="320039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320039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10254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10254" h="320039">
                  <a:moveTo>
                    <a:pt x="3151628" y="100584"/>
                  </a:moveTo>
                  <a:lnTo>
                    <a:pt x="3176012" y="100584"/>
                  </a:lnTo>
                </a:path>
                <a:path w="3310254" h="320039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320039">
                  <a:moveTo>
                    <a:pt x="6095" y="109727"/>
                  </a:moveTo>
                  <a:lnTo>
                    <a:pt x="54863" y="109727"/>
                  </a:lnTo>
                </a:path>
                <a:path w="3310254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10254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10254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10254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10254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10254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10254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10254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10254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10254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10254" h="320039">
                  <a:moveTo>
                    <a:pt x="676656" y="109727"/>
                  </a:moveTo>
                  <a:lnTo>
                    <a:pt x="719327" y="109727"/>
                  </a:lnTo>
                </a:path>
                <a:path w="3310254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10254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10254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10254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10254" h="320039">
                  <a:moveTo>
                    <a:pt x="1011935" y="109727"/>
                  </a:moveTo>
                  <a:lnTo>
                    <a:pt x="1054607" y="109727"/>
                  </a:lnTo>
                </a:path>
                <a:path w="3310254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10254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10254" h="320039">
                  <a:moveTo>
                    <a:pt x="1292348" y="109727"/>
                  </a:moveTo>
                  <a:lnTo>
                    <a:pt x="1298444" y="109727"/>
                  </a:lnTo>
                </a:path>
                <a:path w="3310254" h="320039">
                  <a:moveTo>
                    <a:pt x="1347212" y="109727"/>
                  </a:moveTo>
                  <a:lnTo>
                    <a:pt x="1389884" y="109727"/>
                  </a:lnTo>
                </a:path>
                <a:path w="3310254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10254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10254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10254" h="320039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320039">
                  <a:moveTo>
                    <a:pt x="1682492" y="109727"/>
                  </a:moveTo>
                  <a:lnTo>
                    <a:pt x="1725164" y="109727"/>
                  </a:lnTo>
                </a:path>
                <a:path w="3310254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10254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10254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10254" h="320039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10254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10254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10254" h="320039">
                  <a:moveTo>
                    <a:pt x="2237228" y="109727"/>
                  </a:moveTo>
                  <a:lnTo>
                    <a:pt x="2261612" y="109727"/>
                  </a:lnTo>
                </a:path>
                <a:path w="3310254" h="320039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10254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10254" h="320039">
                  <a:moveTo>
                    <a:pt x="2517644" y="109727"/>
                  </a:moveTo>
                  <a:lnTo>
                    <a:pt x="2542028" y="109727"/>
                  </a:lnTo>
                </a:path>
                <a:path w="3310254" h="320039">
                  <a:moveTo>
                    <a:pt x="2566412" y="109727"/>
                  </a:moveTo>
                  <a:lnTo>
                    <a:pt x="2590796" y="109727"/>
                  </a:lnTo>
                </a:path>
                <a:path w="3310254" h="320039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10254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10254" h="320039">
                  <a:moveTo>
                    <a:pt x="2895596" y="109727"/>
                  </a:moveTo>
                  <a:lnTo>
                    <a:pt x="2926076" y="109727"/>
                  </a:lnTo>
                </a:path>
                <a:path w="3310254" h="320039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10254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320039">
                  <a:moveTo>
                    <a:pt x="3145532" y="109727"/>
                  </a:moveTo>
                  <a:lnTo>
                    <a:pt x="3169916" y="109727"/>
                  </a:lnTo>
                </a:path>
                <a:path w="3310254" h="320039">
                  <a:moveTo>
                    <a:pt x="3200396" y="109727"/>
                  </a:moveTo>
                  <a:lnTo>
                    <a:pt x="3218684" y="109727"/>
                  </a:lnTo>
                </a:path>
                <a:path w="3310254" h="320039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320039">
                  <a:moveTo>
                    <a:pt x="0" y="118872"/>
                  </a:moveTo>
                  <a:lnTo>
                    <a:pt x="54864" y="118872"/>
                  </a:lnTo>
                </a:path>
                <a:path w="3310254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10254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10254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10254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10254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10254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10254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10254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10254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10254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10254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10254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10254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10254" h="320039">
                  <a:moveTo>
                    <a:pt x="1005839" y="118872"/>
                  </a:moveTo>
                  <a:lnTo>
                    <a:pt x="1054607" y="118872"/>
                  </a:lnTo>
                </a:path>
                <a:path w="3310254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10254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10254" h="320039">
                  <a:moveTo>
                    <a:pt x="1292348" y="118872"/>
                  </a:moveTo>
                  <a:lnTo>
                    <a:pt x="1298444" y="118872"/>
                  </a:lnTo>
                </a:path>
                <a:path w="3310254" h="320039">
                  <a:moveTo>
                    <a:pt x="1341116" y="118872"/>
                  </a:moveTo>
                  <a:lnTo>
                    <a:pt x="1389884" y="118872"/>
                  </a:lnTo>
                </a:path>
                <a:path w="3310254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10254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10254" h="320039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320039">
                  <a:moveTo>
                    <a:pt x="1676396" y="118872"/>
                  </a:moveTo>
                  <a:lnTo>
                    <a:pt x="1725164" y="118872"/>
                  </a:lnTo>
                </a:path>
                <a:path w="3310254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10254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10254" h="320039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320039">
                  <a:moveTo>
                    <a:pt x="2011676" y="118872"/>
                  </a:moveTo>
                  <a:lnTo>
                    <a:pt x="2060444" y="118872"/>
                  </a:lnTo>
                </a:path>
                <a:path w="3310254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10254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10254" h="320039">
                  <a:moveTo>
                    <a:pt x="2237228" y="118872"/>
                  </a:moveTo>
                  <a:lnTo>
                    <a:pt x="2261612" y="118872"/>
                  </a:lnTo>
                </a:path>
                <a:path w="3310254" h="320039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10254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10254" h="320039">
                  <a:moveTo>
                    <a:pt x="2566412" y="118872"/>
                  </a:moveTo>
                  <a:lnTo>
                    <a:pt x="2590796" y="118872"/>
                  </a:lnTo>
                </a:path>
                <a:path w="3310254" h="320039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10254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10254" h="320039">
                  <a:moveTo>
                    <a:pt x="2895596" y="118872"/>
                  </a:moveTo>
                  <a:lnTo>
                    <a:pt x="2919980" y="118872"/>
                  </a:lnTo>
                </a:path>
                <a:path w="3310254" h="320039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10254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10254" h="320039">
                  <a:moveTo>
                    <a:pt x="3145532" y="118872"/>
                  </a:moveTo>
                  <a:lnTo>
                    <a:pt x="3169916" y="118872"/>
                  </a:lnTo>
                </a:path>
                <a:path w="3310254" h="320039">
                  <a:moveTo>
                    <a:pt x="3200396" y="118872"/>
                  </a:moveTo>
                  <a:lnTo>
                    <a:pt x="3224780" y="118872"/>
                  </a:lnTo>
                </a:path>
                <a:path w="3310254" h="320039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320039">
                  <a:moveTo>
                    <a:pt x="0" y="128015"/>
                  </a:moveTo>
                  <a:lnTo>
                    <a:pt x="24383" y="128015"/>
                  </a:lnTo>
                </a:path>
                <a:path w="3310254" h="320039">
                  <a:moveTo>
                    <a:pt x="30480" y="128015"/>
                  </a:moveTo>
                  <a:lnTo>
                    <a:pt x="54863" y="128015"/>
                  </a:lnTo>
                </a:path>
                <a:path w="3310254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10254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10254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10254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10254" h="320039">
                  <a:moveTo>
                    <a:pt x="335279" y="128015"/>
                  </a:moveTo>
                  <a:lnTo>
                    <a:pt x="359663" y="128015"/>
                  </a:lnTo>
                </a:path>
                <a:path w="3310254" h="320039">
                  <a:moveTo>
                    <a:pt x="365759" y="128015"/>
                  </a:moveTo>
                  <a:lnTo>
                    <a:pt x="384048" y="128015"/>
                  </a:lnTo>
                </a:path>
                <a:path w="3310254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10254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10254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10254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10254" h="320039">
                  <a:moveTo>
                    <a:pt x="670559" y="128015"/>
                  </a:moveTo>
                  <a:lnTo>
                    <a:pt x="694943" y="128015"/>
                  </a:lnTo>
                </a:path>
                <a:path w="3310254" h="320039">
                  <a:moveTo>
                    <a:pt x="701039" y="128015"/>
                  </a:moveTo>
                  <a:lnTo>
                    <a:pt x="719328" y="128015"/>
                  </a:lnTo>
                </a:path>
                <a:path w="3310254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10254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10254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10254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10254" h="320039">
                  <a:moveTo>
                    <a:pt x="1005839" y="128015"/>
                  </a:moveTo>
                  <a:lnTo>
                    <a:pt x="1030223" y="128015"/>
                  </a:lnTo>
                </a:path>
                <a:path w="3310254" h="320039">
                  <a:moveTo>
                    <a:pt x="1036319" y="128015"/>
                  </a:moveTo>
                  <a:lnTo>
                    <a:pt x="1054608" y="128015"/>
                  </a:lnTo>
                </a:path>
                <a:path w="3310254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10254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10254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10254" h="320039">
                  <a:moveTo>
                    <a:pt x="1292348" y="128015"/>
                  </a:moveTo>
                  <a:lnTo>
                    <a:pt x="1298444" y="128015"/>
                  </a:lnTo>
                </a:path>
                <a:path w="3310254" h="320039">
                  <a:moveTo>
                    <a:pt x="1341116" y="128015"/>
                  </a:moveTo>
                  <a:lnTo>
                    <a:pt x="1359404" y="128015"/>
                  </a:lnTo>
                </a:path>
                <a:path w="3310254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10254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10254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10254" h="320039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320039">
                  <a:moveTo>
                    <a:pt x="1676396" y="128015"/>
                  </a:moveTo>
                  <a:lnTo>
                    <a:pt x="1694684" y="128015"/>
                  </a:lnTo>
                </a:path>
                <a:path w="3310254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10254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10254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10254" h="320039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320039">
                  <a:moveTo>
                    <a:pt x="2011676" y="128015"/>
                  </a:moveTo>
                  <a:lnTo>
                    <a:pt x="2029964" y="128015"/>
                  </a:lnTo>
                </a:path>
                <a:path w="3310254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10254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10254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10254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10254" h="320039">
                  <a:moveTo>
                    <a:pt x="2237228" y="128015"/>
                  </a:moveTo>
                  <a:lnTo>
                    <a:pt x="2261612" y="128015"/>
                  </a:lnTo>
                </a:path>
                <a:path w="3310254" h="320039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10254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10254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10254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10254" h="320039">
                  <a:moveTo>
                    <a:pt x="2560316" y="128015"/>
                  </a:moveTo>
                  <a:lnTo>
                    <a:pt x="2584700" y="128015"/>
                  </a:lnTo>
                </a:path>
                <a:path w="3310254" h="320039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10254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10254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10254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10254" h="320039">
                  <a:moveTo>
                    <a:pt x="2889500" y="128015"/>
                  </a:moveTo>
                  <a:lnTo>
                    <a:pt x="2913884" y="128015"/>
                  </a:lnTo>
                </a:path>
                <a:path w="3310254" h="320039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10254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10254" h="320039">
                  <a:moveTo>
                    <a:pt x="3145532" y="128015"/>
                  </a:moveTo>
                  <a:lnTo>
                    <a:pt x="3169916" y="128015"/>
                  </a:lnTo>
                </a:path>
                <a:path w="3310254" h="320039">
                  <a:moveTo>
                    <a:pt x="3200396" y="128015"/>
                  </a:moveTo>
                  <a:lnTo>
                    <a:pt x="3224780" y="128015"/>
                  </a:lnTo>
                </a:path>
                <a:path w="3310254" h="320039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320039">
                  <a:moveTo>
                    <a:pt x="0" y="137160"/>
                  </a:moveTo>
                  <a:lnTo>
                    <a:pt x="18288" y="137160"/>
                  </a:lnTo>
                </a:path>
                <a:path w="3310254" h="320039">
                  <a:moveTo>
                    <a:pt x="30480" y="137160"/>
                  </a:moveTo>
                  <a:lnTo>
                    <a:pt x="54863" y="137160"/>
                  </a:lnTo>
                </a:path>
                <a:path w="3310254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10254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10254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10254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10254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10254" h="320039">
                  <a:moveTo>
                    <a:pt x="365759" y="137160"/>
                  </a:moveTo>
                  <a:lnTo>
                    <a:pt x="384048" y="137160"/>
                  </a:lnTo>
                </a:path>
                <a:path w="3310254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10254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10254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10254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10254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10254" h="320039">
                  <a:moveTo>
                    <a:pt x="670559" y="137160"/>
                  </a:moveTo>
                  <a:lnTo>
                    <a:pt x="688848" y="137160"/>
                  </a:lnTo>
                </a:path>
                <a:path w="3310254" h="320039">
                  <a:moveTo>
                    <a:pt x="701039" y="137160"/>
                  </a:moveTo>
                  <a:lnTo>
                    <a:pt x="719328" y="137160"/>
                  </a:lnTo>
                </a:path>
                <a:path w="3310254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10254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10254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10254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10254" h="320039">
                  <a:moveTo>
                    <a:pt x="1005839" y="137160"/>
                  </a:moveTo>
                  <a:lnTo>
                    <a:pt x="1024128" y="137160"/>
                  </a:lnTo>
                </a:path>
                <a:path w="3310254" h="320039">
                  <a:moveTo>
                    <a:pt x="1036319" y="137160"/>
                  </a:moveTo>
                  <a:lnTo>
                    <a:pt x="1054608" y="137160"/>
                  </a:lnTo>
                </a:path>
                <a:path w="3310254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10254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10254" h="320039">
                  <a:moveTo>
                    <a:pt x="1292348" y="137160"/>
                  </a:moveTo>
                  <a:lnTo>
                    <a:pt x="1298444" y="137160"/>
                  </a:lnTo>
                </a:path>
                <a:path w="3310254" h="320039">
                  <a:moveTo>
                    <a:pt x="1341116" y="137160"/>
                  </a:moveTo>
                  <a:lnTo>
                    <a:pt x="1359404" y="137160"/>
                  </a:lnTo>
                </a:path>
                <a:path w="3310254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10254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10254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10254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10254" h="320039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320039">
                  <a:moveTo>
                    <a:pt x="1676396" y="137160"/>
                  </a:moveTo>
                  <a:lnTo>
                    <a:pt x="1688588" y="137160"/>
                  </a:lnTo>
                </a:path>
                <a:path w="3310254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10254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10254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10254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10254" h="320039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320039">
                  <a:moveTo>
                    <a:pt x="2011676" y="137160"/>
                  </a:moveTo>
                  <a:lnTo>
                    <a:pt x="2023868" y="137160"/>
                  </a:lnTo>
                </a:path>
                <a:path w="3310254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10254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10254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10254" h="320039">
                  <a:moveTo>
                    <a:pt x="2231132" y="137160"/>
                  </a:moveTo>
                  <a:lnTo>
                    <a:pt x="2255516" y="137160"/>
                  </a:lnTo>
                </a:path>
                <a:path w="3310254" h="320039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10254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10254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10254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10254" h="320039">
                  <a:moveTo>
                    <a:pt x="2548124" y="137160"/>
                  </a:moveTo>
                  <a:lnTo>
                    <a:pt x="2584700" y="137160"/>
                  </a:lnTo>
                </a:path>
                <a:path w="3310254" h="320039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10254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10254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10254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320039">
                  <a:moveTo>
                    <a:pt x="2883404" y="137160"/>
                  </a:moveTo>
                  <a:lnTo>
                    <a:pt x="2913884" y="137160"/>
                  </a:lnTo>
                </a:path>
                <a:path w="3310254" h="320039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10254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10254" h="320039">
                  <a:moveTo>
                    <a:pt x="3145532" y="137160"/>
                  </a:moveTo>
                  <a:lnTo>
                    <a:pt x="3169916" y="137160"/>
                  </a:lnTo>
                </a:path>
                <a:path w="3310254" h="320039">
                  <a:moveTo>
                    <a:pt x="3200396" y="137160"/>
                  </a:moveTo>
                  <a:lnTo>
                    <a:pt x="3224780" y="137160"/>
                  </a:lnTo>
                </a:path>
                <a:path w="3310254" h="320039">
                  <a:moveTo>
                    <a:pt x="0" y="146303"/>
                  </a:moveTo>
                  <a:lnTo>
                    <a:pt x="6095" y="146303"/>
                  </a:lnTo>
                </a:path>
                <a:path w="3310254" h="320039">
                  <a:moveTo>
                    <a:pt x="30480" y="146303"/>
                  </a:moveTo>
                  <a:lnTo>
                    <a:pt x="54863" y="146303"/>
                  </a:lnTo>
                </a:path>
                <a:path w="3310254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10254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10254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10254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10254" h="320039">
                  <a:moveTo>
                    <a:pt x="365759" y="146303"/>
                  </a:moveTo>
                  <a:lnTo>
                    <a:pt x="384048" y="146303"/>
                  </a:lnTo>
                </a:path>
                <a:path w="3310254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10254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10254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10254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10254" h="320039">
                  <a:moveTo>
                    <a:pt x="670559" y="146303"/>
                  </a:moveTo>
                  <a:lnTo>
                    <a:pt x="676655" y="146303"/>
                  </a:lnTo>
                </a:path>
                <a:path w="3310254" h="320039">
                  <a:moveTo>
                    <a:pt x="701039" y="146303"/>
                  </a:moveTo>
                  <a:lnTo>
                    <a:pt x="719328" y="146303"/>
                  </a:lnTo>
                </a:path>
                <a:path w="3310254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10254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10254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10254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10254" h="320039">
                  <a:moveTo>
                    <a:pt x="1005839" y="146303"/>
                  </a:moveTo>
                  <a:lnTo>
                    <a:pt x="1011935" y="146303"/>
                  </a:lnTo>
                </a:path>
                <a:path w="3310254" h="320039">
                  <a:moveTo>
                    <a:pt x="1036319" y="146303"/>
                  </a:moveTo>
                  <a:lnTo>
                    <a:pt x="1054608" y="146303"/>
                  </a:lnTo>
                </a:path>
                <a:path w="3310254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10254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10254" h="320039">
                  <a:moveTo>
                    <a:pt x="1292348" y="146303"/>
                  </a:moveTo>
                  <a:lnTo>
                    <a:pt x="1298444" y="146303"/>
                  </a:lnTo>
                </a:path>
                <a:path w="3310254" h="320039">
                  <a:moveTo>
                    <a:pt x="1341116" y="146303"/>
                  </a:moveTo>
                  <a:lnTo>
                    <a:pt x="1347212" y="146303"/>
                  </a:lnTo>
                </a:path>
                <a:path w="3310254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10254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10254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10254" h="320039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320039">
                  <a:moveTo>
                    <a:pt x="1676396" y="146303"/>
                  </a:moveTo>
                  <a:lnTo>
                    <a:pt x="1682492" y="146303"/>
                  </a:lnTo>
                </a:path>
                <a:path w="3310254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10254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10254" h="320039">
                  <a:moveTo>
                    <a:pt x="1847084" y="146303"/>
                  </a:moveTo>
                  <a:lnTo>
                    <a:pt x="1920236" y="146303"/>
                  </a:lnTo>
                </a:path>
                <a:path w="3310254" h="320039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10254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10254" h="320039">
                  <a:moveTo>
                    <a:pt x="2194556" y="146303"/>
                  </a:moveTo>
                  <a:lnTo>
                    <a:pt x="2249420" y="146303"/>
                  </a:lnTo>
                </a:path>
                <a:path w="3310254" h="320039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10254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10254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10254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10254" h="320039">
                  <a:moveTo>
                    <a:pt x="2548124" y="146303"/>
                  </a:moveTo>
                  <a:lnTo>
                    <a:pt x="2572508" y="146303"/>
                  </a:lnTo>
                </a:path>
                <a:path w="3310254" h="320039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10254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10254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10254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10254" h="320039">
                  <a:moveTo>
                    <a:pt x="2883404" y="146303"/>
                  </a:moveTo>
                  <a:lnTo>
                    <a:pt x="2907788" y="146303"/>
                  </a:lnTo>
                </a:path>
                <a:path w="3310254" h="320039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10254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10254" h="320039">
                  <a:moveTo>
                    <a:pt x="3145532" y="146303"/>
                  </a:moveTo>
                  <a:lnTo>
                    <a:pt x="3169916" y="146303"/>
                  </a:lnTo>
                </a:path>
                <a:path w="3310254" h="320039">
                  <a:moveTo>
                    <a:pt x="3200396" y="146303"/>
                  </a:moveTo>
                  <a:lnTo>
                    <a:pt x="3224780" y="146303"/>
                  </a:lnTo>
                </a:path>
                <a:path w="3310254" h="320039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320039">
                  <a:moveTo>
                    <a:pt x="30480" y="155448"/>
                  </a:moveTo>
                  <a:lnTo>
                    <a:pt x="54863" y="155448"/>
                  </a:lnTo>
                </a:path>
                <a:path w="3310254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10254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10254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10254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10254" h="320039">
                  <a:moveTo>
                    <a:pt x="365759" y="155448"/>
                  </a:moveTo>
                  <a:lnTo>
                    <a:pt x="384048" y="155448"/>
                  </a:lnTo>
                </a:path>
                <a:path w="3310254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10254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10254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10254" h="320039">
                  <a:moveTo>
                    <a:pt x="701039" y="155448"/>
                  </a:moveTo>
                  <a:lnTo>
                    <a:pt x="719328" y="155448"/>
                  </a:lnTo>
                </a:path>
                <a:path w="3310254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10254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10254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10254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10254" h="320039">
                  <a:moveTo>
                    <a:pt x="1036319" y="155448"/>
                  </a:moveTo>
                  <a:lnTo>
                    <a:pt x="1054608" y="155448"/>
                  </a:lnTo>
                </a:path>
                <a:path w="3310254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10254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10254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10254" h="320039">
                  <a:moveTo>
                    <a:pt x="1292348" y="155448"/>
                  </a:moveTo>
                  <a:lnTo>
                    <a:pt x="1298444" y="155448"/>
                  </a:lnTo>
                </a:path>
                <a:path w="3310254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10254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10254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10254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10254" h="320039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10254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10254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10254" h="320039">
                  <a:moveTo>
                    <a:pt x="1895852" y="155448"/>
                  </a:moveTo>
                  <a:lnTo>
                    <a:pt x="1920236" y="155448"/>
                  </a:lnTo>
                </a:path>
                <a:path w="3310254" h="320039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10254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10254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10254" h="320039">
                  <a:moveTo>
                    <a:pt x="2200652" y="155448"/>
                  </a:moveTo>
                  <a:lnTo>
                    <a:pt x="2243324" y="155448"/>
                  </a:lnTo>
                </a:path>
                <a:path w="3310254" h="320039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10254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10254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10254" h="320039">
                  <a:moveTo>
                    <a:pt x="2548124" y="155448"/>
                  </a:moveTo>
                  <a:lnTo>
                    <a:pt x="2584700" y="155448"/>
                  </a:lnTo>
                </a:path>
                <a:path w="3310254" h="320039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10254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10254" h="320039">
                  <a:moveTo>
                    <a:pt x="2877308" y="155448"/>
                  </a:moveTo>
                  <a:lnTo>
                    <a:pt x="2907788" y="155448"/>
                  </a:lnTo>
                </a:path>
                <a:path w="3310254" h="320039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10254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10254" h="320039">
                  <a:moveTo>
                    <a:pt x="3151628" y="155448"/>
                  </a:moveTo>
                  <a:lnTo>
                    <a:pt x="3176012" y="155448"/>
                  </a:lnTo>
                </a:path>
                <a:path w="3310254" h="320039">
                  <a:moveTo>
                    <a:pt x="3194300" y="155448"/>
                  </a:moveTo>
                  <a:lnTo>
                    <a:pt x="3224780" y="155448"/>
                  </a:lnTo>
                </a:path>
                <a:path w="3310254" h="320039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320039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10254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10254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10254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10254" h="320039">
                  <a:moveTo>
                    <a:pt x="365759" y="164591"/>
                  </a:moveTo>
                  <a:lnTo>
                    <a:pt x="384048" y="164591"/>
                  </a:lnTo>
                </a:path>
                <a:path w="3310254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10254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10254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10254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10254" h="320039">
                  <a:moveTo>
                    <a:pt x="701039" y="164591"/>
                  </a:moveTo>
                  <a:lnTo>
                    <a:pt x="719328" y="164591"/>
                  </a:lnTo>
                </a:path>
                <a:path w="3310254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10254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10254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10254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10254" h="320039">
                  <a:moveTo>
                    <a:pt x="1036319" y="164591"/>
                  </a:moveTo>
                  <a:lnTo>
                    <a:pt x="1054608" y="164591"/>
                  </a:lnTo>
                </a:path>
                <a:path w="3310254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10254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10254" h="320039">
                  <a:moveTo>
                    <a:pt x="1292348" y="164591"/>
                  </a:moveTo>
                  <a:lnTo>
                    <a:pt x="1298444" y="164591"/>
                  </a:lnTo>
                </a:path>
                <a:path w="3310254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10254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10254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10254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10254" h="320039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10254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10254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10254" h="320039">
                  <a:moveTo>
                    <a:pt x="1901948" y="164591"/>
                  </a:moveTo>
                  <a:lnTo>
                    <a:pt x="1926332" y="164591"/>
                  </a:lnTo>
                </a:path>
                <a:path w="3310254" h="320039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10254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10254" h="320039">
                  <a:moveTo>
                    <a:pt x="2194556" y="164591"/>
                  </a:moveTo>
                  <a:lnTo>
                    <a:pt x="2249420" y="164591"/>
                  </a:lnTo>
                </a:path>
                <a:path w="3310254" h="320039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10254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10254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10254" h="320039">
                  <a:moveTo>
                    <a:pt x="2566412" y="164591"/>
                  </a:moveTo>
                  <a:lnTo>
                    <a:pt x="2590796" y="164591"/>
                  </a:lnTo>
                </a:path>
                <a:path w="3310254" h="320039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10254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10254" h="320039">
                  <a:moveTo>
                    <a:pt x="2877308" y="164591"/>
                  </a:moveTo>
                  <a:lnTo>
                    <a:pt x="2901692" y="164591"/>
                  </a:lnTo>
                </a:path>
                <a:path w="3310254" h="320039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10254" h="320039">
                  <a:moveTo>
                    <a:pt x="3151628" y="164591"/>
                  </a:moveTo>
                  <a:lnTo>
                    <a:pt x="3224780" y="164591"/>
                  </a:lnTo>
                </a:path>
                <a:path w="3310254" h="320039">
                  <a:moveTo>
                    <a:pt x="3304028" y="164591"/>
                  </a:moveTo>
                  <a:lnTo>
                    <a:pt x="3310124" y="164591"/>
                  </a:lnTo>
                </a:path>
                <a:path w="3310254" h="320039">
                  <a:moveTo>
                    <a:pt x="30480" y="173736"/>
                  </a:moveTo>
                  <a:lnTo>
                    <a:pt x="54863" y="173736"/>
                  </a:lnTo>
                </a:path>
                <a:path w="3310254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10254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10254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10254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10254" h="320039">
                  <a:moveTo>
                    <a:pt x="365759" y="173736"/>
                  </a:moveTo>
                  <a:lnTo>
                    <a:pt x="384048" y="173736"/>
                  </a:lnTo>
                </a:path>
                <a:path w="3310254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10254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10254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10254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10254" h="320039">
                  <a:moveTo>
                    <a:pt x="701039" y="173736"/>
                  </a:moveTo>
                  <a:lnTo>
                    <a:pt x="719328" y="173736"/>
                  </a:lnTo>
                </a:path>
                <a:path w="3310254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10254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10254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10254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10254" h="320039">
                  <a:moveTo>
                    <a:pt x="1036319" y="173736"/>
                  </a:moveTo>
                  <a:lnTo>
                    <a:pt x="1054608" y="173736"/>
                  </a:lnTo>
                </a:path>
                <a:path w="3310254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10254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320039">
                  <a:moveTo>
                    <a:pt x="1292348" y="173736"/>
                  </a:moveTo>
                  <a:lnTo>
                    <a:pt x="1298444" y="173736"/>
                  </a:lnTo>
                </a:path>
                <a:path w="3310254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10254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10254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10254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10254" h="320039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10254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10254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10254" h="320039">
                  <a:moveTo>
                    <a:pt x="1901948" y="173736"/>
                  </a:moveTo>
                  <a:lnTo>
                    <a:pt x="1926332" y="173736"/>
                  </a:lnTo>
                </a:path>
                <a:path w="3310254" h="320039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10254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10254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10254" h="320039">
                  <a:moveTo>
                    <a:pt x="2237228" y="173736"/>
                  </a:moveTo>
                  <a:lnTo>
                    <a:pt x="2261612" y="173736"/>
                  </a:lnTo>
                </a:path>
                <a:path w="3310254" h="320039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10254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10254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10254" h="320039">
                  <a:moveTo>
                    <a:pt x="2572508" y="173736"/>
                  </a:moveTo>
                  <a:lnTo>
                    <a:pt x="2596892" y="173736"/>
                  </a:lnTo>
                </a:path>
                <a:path w="3310254" h="320039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10254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10254" h="320039">
                  <a:moveTo>
                    <a:pt x="2871212" y="173736"/>
                  </a:moveTo>
                  <a:lnTo>
                    <a:pt x="2895596" y="173736"/>
                  </a:lnTo>
                </a:path>
                <a:path w="3310254" h="320039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10254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10254" h="320039">
                  <a:moveTo>
                    <a:pt x="3163820" y="173736"/>
                  </a:moveTo>
                  <a:lnTo>
                    <a:pt x="3194300" y="173736"/>
                  </a:lnTo>
                </a:path>
                <a:path w="3310254" h="320039">
                  <a:moveTo>
                    <a:pt x="3200396" y="173736"/>
                  </a:moveTo>
                  <a:lnTo>
                    <a:pt x="3224780" y="173736"/>
                  </a:lnTo>
                </a:path>
                <a:path w="3310254" h="320039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320039">
                  <a:moveTo>
                    <a:pt x="30480" y="182879"/>
                  </a:moveTo>
                  <a:lnTo>
                    <a:pt x="54863" y="182879"/>
                  </a:lnTo>
                </a:path>
                <a:path w="3310254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10254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10254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10254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10254" h="320039">
                  <a:moveTo>
                    <a:pt x="365759" y="182879"/>
                  </a:moveTo>
                  <a:lnTo>
                    <a:pt x="384048" y="182879"/>
                  </a:lnTo>
                </a:path>
                <a:path w="3310254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10254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10254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10254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10254" h="320039">
                  <a:moveTo>
                    <a:pt x="701039" y="182879"/>
                  </a:moveTo>
                  <a:lnTo>
                    <a:pt x="719328" y="182879"/>
                  </a:lnTo>
                </a:path>
                <a:path w="3310254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10254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10254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10254" h="320039">
                  <a:moveTo>
                    <a:pt x="1036319" y="182879"/>
                  </a:moveTo>
                  <a:lnTo>
                    <a:pt x="1054608" y="182879"/>
                  </a:lnTo>
                </a:path>
                <a:path w="3310254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10254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320039">
                  <a:moveTo>
                    <a:pt x="1292348" y="182879"/>
                  </a:moveTo>
                  <a:lnTo>
                    <a:pt x="1298444" y="182879"/>
                  </a:lnTo>
                </a:path>
                <a:path w="3310254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10254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10254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10254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10254" h="320039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10254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10254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10254" h="320039">
                  <a:moveTo>
                    <a:pt x="1901948" y="182879"/>
                  </a:moveTo>
                  <a:lnTo>
                    <a:pt x="1926332" y="182879"/>
                  </a:lnTo>
                </a:path>
                <a:path w="3310254" h="320039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10254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10254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10254" h="320039">
                  <a:moveTo>
                    <a:pt x="2237228" y="182879"/>
                  </a:moveTo>
                  <a:lnTo>
                    <a:pt x="2261612" y="182879"/>
                  </a:lnTo>
                </a:path>
                <a:path w="3310254" h="320039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10254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10254" h="320039">
                  <a:moveTo>
                    <a:pt x="2572508" y="182879"/>
                  </a:moveTo>
                  <a:lnTo>
                    <a:pt x="2596892" y="182879"/>
                  </a:lnTo>
                </a:path>
                <a:path w="3310254" h="320039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10254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10254" h="320039">
                  <a:moveTo>
                    <a:pt x="2871212" y="182879"/>
                  </a:moveTo>
                  <a:lnTo>
                    <a:pt x="2895596" y="182879"/>
                  </a:lnTo>
                </a:path>
                <a:path w="3310254" h="320039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10254" h="320039">
                  <a:moveTo>
                    <a:pt x="3200396" y="182879"/>
                  </a:moveTo>
                  <a:lnTo>
                    <a:pt x="3224780" y="182879"/>
                  </a:lnTo>
                </a:path>
                <a:path w="3310254" h="320039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320039">
                  <a:moveTo>
                    <a:pt x="30480" y="192024"/>
                  </a:moveTo>
                  <a:lnTo>
                    <a:pt x="54863" y="192024"/>
                  </a:lnTo>
                </a:path>
                <a:path w="3310254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10254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10254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10254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10254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10254" h="320039">
                  <a:moveTo>
                    <a:pt x="365759" y="192024"/>
                  </a:moveTo>
                  <a:lnTo>
                    <a:pt x="384048" y="192024"/>
                  </a:lnTo>
                </a:path>
                <a:path w="3310254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10254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10254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10254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10254" h="320039">
                  <a:moveTo>
                    <a:pt x="701039" y="192024"/>
                  </a:moveTo>
                  <a:lnTo>
                    <a:pt x="719328" y="192024"/>
                  </a:lnTo>
                </a:path>
                <a:path w="3310254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10254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10254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10254" h="320039">
                  <a:moveTo>
                    <a:pt x="1036319" y="192024"/>
                  </a:moveTo>
                  <a:lnTo>
                    <a:pt x="1054608" y="192024"/>
                  </a:lnTo>
                </a:path>
                <a:path w="3310254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10254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320039">
                  <a:moveTo>
                    <a:pt x="1292348" y="192024"/>
                  </a:moveTo>
                  <a:lnTo>
                    <a:pt x="1298444" y="192024"/>
                  </a:lnTo>
                </a:path>
                <a:path w="3310254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10254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10254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10254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10254" h="320039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10254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10254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10254" h="320039">
                  <a:moveTo>
                    <a:pt x="1901948" y="192024"/>
                  </a:moveTo>
                  <a:lnTo>
                    <a:pt x="1926332" y="192024"/>
                  </a:lnTo>
                </a:path>
                <a:path w="3310254" h="320039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10254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10254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10254" h="320039">
                  <a:moveTo>
                    <a:pt x="2237228" y="192024"/>
                  </a:moveTo>
                  <a:lnTo>
                    <a:pt x="2261612" y="192024"/>
                  </a:lnTo>
                </a:path>
                <a:path w="3310254" h="320039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10254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10254" h="320039">
                  <a:moveTo>
                    <a:pt x="2517644" y="192024"/>
                  </a:moveTo>
                  <a:lnTo>
                    <a:pt x="2542028" y="192024"/>
                  </a:lnTo>
                </a:path>
                <a:path w="3310254" h="320039">
                  <a:moveTo>
                    <a:pt x="2572508" y="192024"/>
                  </a:moveTo>
                  <a:lnTo>
                    <a:pt x="2596892" y="192024"/>
                  </a:lnTo>
                </a:path>
                <a:path w="3310254" h="320039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10254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10254" h="320039">
                  <a:moveTo>
                    <a:pt x="2871212" y="192024"/>
                  </a:moveTo>
                  <a:lnTo>
                    <a:pt x="2895596" y="192024"/>
                  </a:lnTo>
                </a:path>
                <a:path w="3310254" h="320039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10254" h="320039">
                  <a:moveTo>
                    <a:pt x="3200396" y="192024"/>
                  </a:moveTo>
                  <a:lnTo>
                    <a:pt x="3218684" y="192024"/>
                  </a:lnTo>
                </a:path>
                <a:path w="3310254" h="320039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320039">
                  <a:moveTo>
                    <a:pt x="30480" y="201167"/>
                  </a:moveTo>
                  <a:lnTo>
                    <a:pt x="54863" y="201167"/>
                  </a:lnTo>
                </a:path>
                <a:path w="3310254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10254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10254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10254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10254" h="320039">
                  <a:moveTo>
                    <a:pt x="365759" y="201167"/>
                  </a:moveTo>
                  <a:lnTo>
                    <a:pt x="384048" y="201167"/>
                  </a:lnTo>
                </a:path>
                <a:path w="3310254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10254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10254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10254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10254" h="320039">
                  <a:moveTo>
                    <a:pt x="701039" y="201167"/>
                  </a:moveTo>
                  <a:lnTo>
                    <a:pt x="719328" y="201167"/>
                  </a:lnTo>
                </a:path>
                <a:path w="3310254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10254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10254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10254" h="320039">
                  <a:moveTo>
                    <a:pt x="1036319" y="201167"/>
                  </a:moveTo>
                  <a:lnTo>
                    <a:pt x="1054608" y="201167"/>
                  </a:lnTo>
                </a:path>
                <a:path w="3310254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10254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320039">
                  <a:moveTo>
                    <a:pt x="1292348" y="201167"/>
                  </a:moveTo>
                  <a:lnTo>
                    <a:pt x="1298444" y="201167"/>
                  </a:lnTo>
                </a:path>
                <a:path w="3310254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10254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10254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10254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10254" h="320039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10254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10254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10254" h="320039">
                  <a:moveTo>
                    <a:pt x="1901948" y="201167"/>
                  </a:moveTo>
                  <a:lnTo>
                    <a:pt x="1926332" y="201167"/>
                  </a:lnTo>
                </a:path>
                <a:path w="3310254" h="320039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10254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10254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10254" h="320039">
                  <a:moveTo>
                    <a:pt x="2237228" y="201167"/>
                  </a:moveTo>
                  <a:lnTo>
                    <a:pt x="2261612" y="201167"/>
                  </a:lnTo>
                </a:path>
                <a:path w="3310254" h="320039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10254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10254" h="320039">
                  <a:moveTo>
                    <a:pt x="2517644" y="201167"/>
                  </a:moveTo>
                  <a:lnTo>
                    <a:pt x="2542028" y="201167"/>
                  </a:lnTo>
                </a:path>
                <a:path w="3310254" h="320039">
                  <a:moveTo>
                    <a:pt x="2572508" y="201167"/>
                  </a:moveTo>
                  <a:lnTo>
                    <a:pt x="2596892" y="201167"/>
                  </a:lnTo>
                </a:path>
                <a:path w="3310254" h="320039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10254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10254" h="320039">
                  <a:moveTo>
                    <a:pt x="2871212" y="201167"/>
                  </a:moveTo>
                  <a:lnTo>
                    <a:pt x="2895596" y="201167"/>
                  </a:lnTo>
                </a:path>
                <a:path w="3310254" h="320039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10254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320039">
                  <a:moveTo>
                    <a:pt x="3145532" y="201167"/>
                  </a:moveTo>
                  <a:lnTo>
                    <a:pt x="3169916" y="201167"/>
                  </a:lnTo>
                </a:path>
                <a:path w="3310254" h="320039">
                  <a:moveTo>
                    <a:pt x="3194300" y="201167"/>
                  </a:moveTo>
                  <a:lnTo>
                    <a:pt x="3218684" y="201167"/>
                  </a:lnTo>
                </a:path>
                <a:path w="3310254" h="320039">
                  <a:moveTo>
                    <a:pt x="30480" y="210312"/>
                  </a:moveTo>
                  <a:lnTo>
                    <a:pt x="54863" y="210312"/>
                  </a:lnTo>
                </a:path>
                <a:path w="3310254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10254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10254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10254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10254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10254" h="320039">
                  <a:moveTo>
                    <a:pt x="365759" y="210312"/>
                  </a:moveTo>
                  <a:lnTo>
                    <a:pt x="384048" y="210312"/>
                  </a:lnTo>
                </a:path>
                <a:path w="3310254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10254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10254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10254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10254" h="320039">
                  <a:moveTo>
                    <a:pt x="701039" y="210312"/>
                  </a:moveTo>
                  <a:lnTo>
                    <a:pt x="719328" y="210312"/>
                  </a:lnTo>
                </a:path>
                <a:path w="3310254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10254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10254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10254" h="320039">
                  <a:moveTo>
                    <a:pt x="1036319" y="210312"/>
                  </a:moveTo>
                  <a:lnTo>
                    <a:pt x="1054608" y="210312"/>
                  </a:lnTo>
                </a:path>
                <a:path w="3310254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10254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10254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320039">
                  <a:moveTo>
                    <a:pt x="1292348" y="210312"/>
                  </a:moveTo>
                  <a:lnTo>
                    <a:pt x="1298444" y="210312"/>
                  </a:lnTo>
                </a:path>
                <a:path w="3310254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10254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10254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10254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10254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10254" h="320039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10254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10254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10254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10254" h="320039">
                  <a:moveTo>
                    <a:pt x="1895852" y="210312"/>
                  </a:moveTo>
                  <a:lnTo>
                    <a:pt x="1920236" y="210312"/>
                  </a:lnTo>
                </a:path>
                <a:path w="3310254" h="320039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10254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10254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10254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10254" h="320039">
                  <a:moveTo>
                    <a:pt x="2231132" y="210312"/>
                  </a:moveTo>
                  <a:lnTo>
                    <a:pt x="2261612" y="210312"/>
                  </a:lnTo>
                </a:path>
                <a:path w="3310254" h="320039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10254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10254" h="320039">
                  <a:moveTo>
                    <a:pt x="2523740" y="210312"/>
                  </a:moveTo>
                  <a:lnTo>
                    <a:pt x="2548124" y="210312"/>
                  </a:lnTo>
                </a:path>
                <a:path w="3310254" h="320039">
                  <a:moveTo>
                    <a:pt x="2566412" y="210312"/>
                  </a:moveTo>
                  <a:lnTo>
                    <a:pt x="2590796" y="210312"/>
                  </a:lnTo>
                </a:path>
                <a:path w="3310254" h="320039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10254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10254" h="320039">
                  <a:moveTo>
                    <a:pt x="2865116" y="210312"/>
                  </a:moveTo>
                  <a:lnTo>
                    <a:pt x="2889500" y="210312"/>
                  </a:lnTo>
                </a:path>
                <a:path w="3310254" h="320039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10254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10254" h="320039">
                  <a:moveTo>
                    <a:pt x="3145532" y="210312"/>
                  </a:moveTo>
                  <a:lnTo>
                    <a:pt x="3176012" y="210312"/>
                  </a:lnTo>
                </a:path>
                <a:path w="3310254" h="320039">
                  <a:moveTo>
                    <a:pt x="3194300" y="210312"/>
                  </a:moveTo>
                  <a:lnTo>
                    <a:pt x="3218684" y="210312"/>
                  </a:lnTo>
                </a:path>
                <a:path w="3310254" h="320039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320039">
                  <a:moveTo>
                    <a:pt x="30480" y="219455"/>
                  </a:moveTo>
                  <a:lnTo>
                    <a:pt x="54863" y="219455"/>
                  </a:lnTo>
                </a:path>
                <a:path w="3310254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10254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10254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10254" h="320039">
                  <a:moveTo>
                    <a:pt x="365759" y="219455"/>
                  </a:moveTo>
                  <a:lnTo>
                    <a:pt x="384048" y="219455"/>
                  </a:lnTo>
                </a:path>
                <a:path w="3310254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10254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10254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10254" h="320039">
                  <a:moveTo>
                    <a:pt x="701039" y="219455"/>
                  </a:moveTo>
                  <a:lnTo>
                    <a:pt x="719328" y="219455"/>
                  </a:lnTo>
                </a:path>
                <a:path w="3310254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10254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10254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10254" h="320039">
                  <a:moveTo>
                    <a:pt x="1036319" y="219455"/>
                  </a:moveTo>
                  <a:lnTo>
                    <a:pt x="1054608" y="219455"/>
                  </a:lnTo>
                </a:path>
                <a:path w="3310254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10254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10254" h="320039">
                  <a:moveTo>
                    <a:pt x="1292348" y="219455"/>
                  </a:moveTo>
                  <a:lnTo>
                    <a:pt x="1298444" y="219455"/>
                  </a:lnTo>
                </a:path>
                <a:path w="3310254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10254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10254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10254" h="320039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10254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10254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10254" h="320039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10254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10254" h="320039">
                  <a:moveTo>
                    <a:pt x="2188460" y="219455"/>
                  </a:moveTo>
                  <a:lnTo>
                    <a:pt x="2255516" y="219455"/>
                  </a:lnTo>
                </a:path>
                <a:path w="3310254" h="320039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10254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10254" h="320039">
                  <a:moveTo>
                    <a:pt x="2523740" y="219455"/>
                  </a:moveTo>
                  <a:lnTo>
                    <a:pt x="2590796" y="219455"/>
                  </a:lnTo>
                </a:path>
                <a:path w="3310254" h="320039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10254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10254" h="320039">
                  <a:moveTo>
                    <a:pt x="2865116" y="219455"/>
                  </a:moveTo>
                  <a:lnTo>
                    <a:pt x="2889500" y="219455"/>
                  </a:lnTo>
                </a:path>
                <a:path w="3310254" h="320039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10254" h="320039">
                  <a:moveTo>
                    <a:pt x="3151628" y="219455"/>
                  </a:moveTo>
                  <a:lnTo>
                    <a:pt x="3212588" y="219455"/>
                  </a:lnTo>
                </a:path>
                <a:path w="3310254" h="320039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320039">
                  <a:moveTo>
                    <a:pt x="30480" y="228600"/>
                  </a:moveTo>
                  <a:lnTo>
                    <a:pt x="54863" y="228600"/>
                  </a:lnTo>
                </a:path>
                <a:path w="3310254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10254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10254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10254" h="320039">
                  <a:moveTo>
                    <a:pt x="365759" y="228600"/>
                  </a:moveTo>
                  <a:lnTo>
                    <a:pt x="384048" y="228600"/>
                  </a:lnTo>
                </a:path>
                <a:path w="3310254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10254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10254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10254" h="320039">
                  <a:moveTo>
                    <a:pt x="701039" y="228600"/>
                  </a:moveTo>
                  <a:lnTo>
                    <a:pt x="719328" y="228600"/>
                  </a:lnTo>
                </a:path>
                <a:path w="3310254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10254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10254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10254" h="320039">
                  <a:moveTo>
                    <a:pt x="1036319" y="228600"/>
                  </a:moveTo>
                  <a:lnTo>
                    <a:pt x="1054608" y="228600"/>
                  </a:lnTo>
                </a:path>
                <a:path w="3310254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10254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10254" h="320039">
                  <a:moveTo>
                    <a:pt x="1292348" y="228600"/>
                  </a:moveTo>
                  <a:lnTo>
                    <a:pt x="1298444" y="228600"/>
                  </a:lnTo>
                </a:path>
                <a:path w="3310254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10254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10254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10254" h="320039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10254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10254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10254" h="320039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10254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10254" h="320039">
                  <a:moveTo>
                    <a:pt x="2194556" y="228600"/>
                  </a:moveTo>
                  <a:lnTo>
                    <a:pt x="2249420" y="228600"/>
                  </a:lnTo>
                </a:path>
                <a:path w="3310254" h="320039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10254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10254" h="320039">
                  <a:moveTo>
                    <a:pt x="2529836" y="228600"/>
                  </a:moveTo>
                  <a:lnTo>
                    <a:pt x="2584700" y="228600"/>
                  </a:lnTo>
                </a:path>
                <a:path w="3310254" h="320039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10254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10254" h="320039">
                  <a:moveTo>
                    <a:pt x="2865116" y="228600"/>
                  </a:moveTo>
                  <a:lnTo>
                    <a:pt x="2889500" y="228600"/>
                  </a:lnTo>
                </a:path>
                <a:path w="3310254" h="320039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10254" h="320039">
                  <a:moveTo>
                    <a:pt x="3151628" y="228600"/>
                  </a:moveTo>
                  <a:lnTo>
                    <a:pt x="3206492" y="228600"/>
                  </a:lnTo>
                </a:path>
                <a:path w="3310254" h="320039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320039">
                  <a:moveTo>
                    <a:pt x="30480" y="237743"/>
                  </a:moveTo>
                  <a:lnTo>
                    <a:pt x="54863" y="237743"/>
                  </a:lnTo>
                </a:path>
                <a:path w="3310254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10254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10254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10254" h="320039">
                  <a:moveTo>
                    <a:pt x="365759" y="237743"/>
                  </a:moveTo>
                  <a:lnTo>
                    <a:pt x="384048" y="237743"/>
                  </a:lnTo>
                </a:path>
                <a:path w="3310254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10254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10254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10254" h="320039">
                  <a:moveTo>
                    <a:pt x="701039" y="237743"/>
                  </a:moveTo>
                  <a:lnTo>
                    <a:pt x="719328" y="237743"/>
                  </a:lnTo>
                </a:path>
                <a:path w="3310254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10254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10254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10254" h="320039">
                  <a:moveTo>
                    <a:pt x="1036319" y="237743"/>
                  </a:moveTo>
                  <a:lnTo>
                    <a:pt x="1054608" y="237743"/>
                  </a:lnTo>
                </a:path>
                <a:path w="3310254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10254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10254" h="320039">
                  <a:moveTo>
                    <a:pt x="1292348" y="237743"/>
                  </a:moveTo>
                  <a:lnTo>
                    <a:pt x="1298444" y="237743"/>
                  </a:lnTo>
                </a:path>
                <a:path w="3310254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10254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10254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10254" h="320039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10254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10254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10254" h="320039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10254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10254" h="320039">
                  <a:moveTo>
                    <a:pt x="2206748" y="237743"/>
                  </a:moveTo>
                  <a:lnTo>
                    <a:pt x="2237228" y="237743"/>
                  </a:lnTo>
                </a:path>
                <a:path w="3310254" h="320039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10254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10254" h="320039">
                  <a:moveTo>
                    <a:pt x="2542028" y="237743"/>
                  </a:moveTo>
                  <a:lnTo>
                    <a:pt x="2572508" y="237743"/>
                  </a:lnTo>
                </a:path>
                <a:path w="3310254" h="320039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10254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10254" h="320039">
                  <a:moveTo>
                    <a:pt x="2865116" y="237743"/>
                  </a:moveTo>
                  <a:lnTo>
                    <a:pt x="2889500" y="237743"/>
                  </a:lnTo>
                </a:path>
                <a:path w="3310254" h="320039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10254" h="320039">
                  <a:moveTo>
                    <a:pt x="3163820" y="237743"/>
                  </a:moveTo>
                  <a:lnTo>
                    <a:pt x="3194300" y="237743"/>
                  </a:lnTo>
                </a:path>
                <a:path w="3310254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10254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10254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10254" h="320039">
                  <a:moveTo>
                    <a:pt x="1292348" y="246887"/>
                  </a:moveTo>
                  <a:lnTo>
                    <a:pt x="1298444" y="246887"/>
                  </a:lnTo>
                </a:path>
                <a:path w="3310254" h="320039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320039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320039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320039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320039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320039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10254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10254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10254" h="320039">
                  <a:moveTo>
                    <a:pt x="1292348" y="256031"/>
                  </a:moveTo>
                  <a:lnTo>
                    <a:pt x="1298444" y="256031"/>
                  </a:lnTo>
                </a:path>
                <a:path w="3310254" h="320039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320039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320039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320039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320039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320039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10254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10254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10254" h="320039">
                  <a:moveTo>
                    <a:pt x="1292348" y="265175"/>
                  </a:moveTo>
                  <a:lnTo>
                    <a:pt x="1298444" y="265175"/>
                  </a:lnTo>
                </a:path>
                <a:path w="3310254" h="320039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320039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320039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320039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320039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10254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10254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10254" h="320039">
                  <a:moveTo>
                    <a:pt x="1292348" y="274319"/>
                  </a:moveTo>
                  <a:lnTo>
                    <a:pt x="1298444" y="274319"/>
                  </a:lnTo>
                </a:path>
                <a:path w="3310254" h="320039">
                  <a:moveTo>
                    <a:pt x="1627628" y="274319"/>
                  </a:moveTo>
                  <a:lnTo>
                    <a:pt x="1633724" y="274319"/>
                  </a:lnTo>
                </a:path>
                <a:path w="3310254" h="320039">
                  <a:moveTo>
                    <a:pt x="1962908" y="274319"/>
                  </a:moveTo>
                  <a:lnTo>
                    <a:pt x="1969004" y="274319"/>
                  </a:lnTo>
                </a:path>
                <a:path w="3310254" h="320039">
                  <a:moveTo>
                    <a:pt x="2298188" y="274319"/>
                  </a:moveTo>
                  <a:lnTo>
                    <a:pt x="2304284" y="274319"/>
                  </a:lnTo>
                </a:path>
                <a:path w="3310254" h="320039">
                  <a:moveTo>
                    <a:pt x="2633468" y="274319"/>
                  </a:moveTo>
                  <a:lnTo>
                    <a:pt x="2639564" y="274319"/>
                  </a:lnTo>
                </a:path>
                <a:path w="3310254" h="320039">
                  <a:moveTo>
                    <a:pt x="2968748" y="274319"/>
                  </a:moveTo>
                  <a:lnTo>
                    <a:pt x="2974844" y="274319"/>
                  </a:lnTo>
                </a:path>
                <a:path w="3310254" h="320039">
                  <a:moveTo>
                    <a:pt x="3304028" y="274319"/>
                  </a:moveTo>
                  <a:lnTo>
                    <a:pt x="3310124" y="274319"/>
                  </a:lnTo>
                </a:path>
                <a:path w="3310254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10254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10254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10254" h="320039">
                  <a:moveTo>
                    <a:pt x="1292348" y="283463"/>
                  </a:moveTo>
                  <a:lnTo>
                    <a:pt x="1298444" y="283463"/>
                  </a:lnTo>
                </a:path>
                <a:path w="3310254" h="320039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320039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320039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320039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320039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320039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10254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10254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10254" h="320039">
                  <a:moveTo>
                    <a:pt x="1292348" y="292607"/>
                  </a:moveTo>
                  <a:lnTo>
                    <a:pt x="1298444" y="292607"/>
                  </a:lnTo>
                </a:path>
                <a:path w="3310254" h="320039">
                  <a:moveTo>
                    <a:pt x="1627628" y="292607"/>
                  </a:moveTo>
                  <a:lnTo>
                    <a:pt x="1633724" y="292607"/>
                  </a:lnTo>
                </a:path>
                <a:path w="3310254" h="320039">
                  <a:moveTo>
                    <a:pt x="1962908" y="292607"/>
                  </a:moveTo>
                  <a:lnTo>
                    <a:pt x="1969004" y="292607"/>
                  </a:lnTo>
                </a:path>
                <a:path w="3310254" h="320039">
                  <a:moveTo>
                    <a:pt x="2298188" y="292607"/>
                  </a:moveTo>
                  <a:lnTo>
                    <a:pt x="2304284" y="292607"/>
                  </a:lnTo>
                </a:path>
                <a:path w="3310254" h="320039">
                  <a:moveTo>
                    <a:pt x="2633468" y="292607"/>
                  </a:moveTo>
                  <a:lnTo>
                    <a:pt x="2639564" y="292607"/>
                  </a:lnTo>
                </a:path>
                <a:path w="3310254" h="320039">
                  <a:moveTo>
                    <a:pt x="2968748" y="292607"/>
                  </a:moveTo>
                  <a:lnTo>
                    <a:pt x="2974844" y="292607"/>
                  </a:lnTo>
                </a:path>
                <a:path w="3310254" h="320039">
                  <a:moveTo>
                    <a:pt x="3304028" y="292607"/>
                  </a:moveTo>
                  <a:lnTo>
                    <a:pt x="3310124" y="292607"/>
                  </a:lnTo>
                </a:path>
                <a:path w="3310254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10254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10254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10254" h="320039">
                  <a:moveTo>
                    <a:pt x="1292348" y="301751"/>
                  </a:moveTo>
                  <a:lnTo>
                    <a:pt x="1298444" y="301751"/>
                  </a:lnTo>
                </a:path>
                <a:path w="3310254" h="320039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320039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320039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320039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320039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10254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10254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10254" h="320039">
                  <a:moveTo>
                    <a:pt x="1292348" y="310895"/>
                  </a:moveTo>
                  <a:lnTo>
                    <a:pt x="1298444" y="310895"/>
                  </a:lnTo>
                </a:path>
                <a:path w="3310254" h="320039">
                  <a:moveTo>
                    <a:pt x="1627628" y="310895"/>
                  </a:moveTo>
                  <a:lnTo>
                    <a:pt x="1633724" y="310895"/>
                  </a:lnTo>
                </a:path>
                <a:path w="3310254" h="320039">
                  <a:moveTo>
                    <a:pt x="1962908" y="310895"/>
                  </a:moveTo>
                  <a:lnTo>
                    <a:pt x="1969004" y="310895"/>
                  </a:lnTo>
                </a:path>
                <a:path w="3310254" h="320039">
                  <a:moveTo>
                    <a:pt x="2298188" y="310895"/>
                  </a:moveTo>
                  <a:lnTo>
                    <a:pt x="2304284" y="310895"/>
                  </a:lnTo>
                </a:path>
                <a:path w="3310254" h="320039">
                  <a:moveTo>
                    <a:pt x="2633468" y="310895"/>
                  </a:moveTo>
                  <a:lnTo>
                    <a:pt x="2639564" y="310895"/>
                  </a:lnTo>
                </a:path>
                <a:path w="3310254" h="320039">
                  <a:moveTo>
                    <a:pt x="2968748" y="310895"/>
                  </a:moveTo>
                  <a:lnTo>
                    <a:pt x="2974844" y="310895"/>
                  </a:lnTo>
                </a:path>
                <a:path w="3310254" h="320039">
                  <a:moveTo>
                    <a:pt x="3304028" y="310895"/>
                  </a:moveTo>
                  <a:lnTo>
                    <a:pt x="3310124" y="310895"/>
                  </a:lnTo>
                </a:path>
                <a:path w="3310254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10254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10254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10254" h="320039">
                  <a:moveTo>
                    <a:pt x="1292348" y="320039"/>
                  </a:moveTo>
                  <a:lnTo>
                    <a:pt x="1298444" y="320039"/>
                  </a:lnTo>
                </a:path>
                <a:path w="3310254" h="320039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320039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320039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320039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320039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320039">
                  <a:moveTo>
                    <a:pt x="3304028" y="320039"/>
                  </a:moveTo>
                  <a:lnTo>
                    <a:pt x="3310124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4317" y="51435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3501" y="5152644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4"/>
                  </a:moveTo>
                  <a:lnTo>
                    <a:pt x="6095" y="9144"/>
                  </a:lnTo>
                </a:path>
                <a:path w="2688590" h="9525">
                  <a:moveTo>
                    <a:pt x="335279" y="9144"/>
                  </a:moveTo>
                  <a:lnTo>
                    <a:pt x="341375" y="9144"/>
                  </a:lnTo>
                </a:path>
                <a:path w="2688590" h="9525">
                  <a:moveTo>
                    <a:pt x="670559" y="9144"/>
                  </a:moveTo>
                  <a:lnTo>
                    <a:pt x="676655" y="9144"/>
                  </a:lnTo>
                </a:path>
                <a:path w="2688590" h="9525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9525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9525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9525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9525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9525">
                  <a:moveTo>
                    <a:pt x="2682236" y="9144"/>
                  </a:moveTo>
                  <a:lnTo>
                    <a:pt x="2688332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4066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6989" y="5170932"/>
              <a:ext cx="3267710" cy="292735"/>
            </a:xfrm>
            <a:custGeom>
              <a:avLst/>
              <a:gdLst/>
              <a:ahLst/>
              <a:cxnLst/>
              <a:rect l="l" t="t" r="r" b="b"/>
              <a:pathLst>
                <a:path w="3267710" h="292735">
                  <a:moveTo>
                    <a:pt x="286512" y="0"/>
                  </a:moveTo>
                  <a:lnTo>
                    <a:pt x="292607" y="0"/>
                  </a:lnTo>
                </a:path>
                <a:path w="3267710" h="292735">
                  <a:moveTo>
                    <a:pt x="621791" y="0"/>
                  </a:moveTo>
                  <a:lnTo>
                    <a:pt x="627887" y="0"/>
                  </a:lnTo>
                </a:path>
                <a:path w="3267710" h="292735">
                  <a:moveTo>
                    <a:pt x="957071" y="0"/>
                  </a:moveTo>
                  <a:lnTo>
                    <a:pt x="963167" y="0"/>
                  </a:lnTo>
                </a:path>
                <a:path w="3267710" h="292735">
                  <a:moveTo>
                    <a:pt x="1292348" y="0"/>
                  </a:moveTo>
                  <a:lnTo>
                    <a:pt x="1298444" y="0"/>
                  </a:lnTo>
                </a:path>
                <a:path w="3267710" h="292735">
                  <a:moveTo>
                    <a:pt x="1627628" y="0"/>
                  </a:moveTo>
                  <a:lnTo>
                    <a:pt x="1633724" y="0"/>
                  </a:lnTo>
                </a:path>
                <a:path w="3267710" h="292735">
                  <a:moveTo>
                    <a:pt x="1962908" y="0"/>
                  </a:moveTo>
                  <a:lnTo>
                    <a:pt x="1969004" y="0"/>
                  </a:lnTo>
                </a:path>
                <a:path w="3267710" h="292735">
                  <a:moveTo>
                    <a:pt x="2298188" y="0"/>
                  </a:moveTo>
                  <a:lnTo>
                    <a:pt x="2304284" y="0"/>
                  </a:lnTo>
                </a:path>
                <a:path w="3267710" h="292735">
                  <a:moveTo>
                    <a:pt x="2633468" y="0"/>
                  </a:moveTo>
                  <a:lnTo>
                    <a:pt x="2639564" y="0"/>
                  </a:lnTo>
                </a:path>
                <a:path w="3267710" h="292735">
                  <a:moveTo>
                    <a:pt x="2968748" y="0"/>
                  </a:moveTo>
                  <a:lnTo>
                    <a:pt x="2974844" y="0"/>
                  </a:lnTo>
                </a:path>
                <a:path w="326771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771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771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7710" h="292735">
                  <a:moveTo>
                    <a:pt x="1292348" y="9144"/>
                  </a:moveTo>
                  <a:lnTo>
                    <a:pt x="1298444" y="9144"/>
                  </a:lnTo>
                </a:path>
                <a:path w="3267710" h="292735">
                  <a:moveTo>
                    <a:pt x="1627628" y="9144"/>
                  </a:moveTo>
                  <a:lnTo>
                    <a:pt x="1633724" y="9144"/>
                  </a:lnTo>
                </a:path>
                <a:path w="3267710" h="292735">
                  <a:moveTo>
                    <a:pt x="1962908" y="9144"/>
                  </a:moveTo>
                  <a:lnTo>
                    <a:pt x="1969004" y="9144"/>
                  </a:lnTo>
                </a:path>
                <a:path w="3267710" h="292735">
                  <a:moveTo>
                    <a:pt x="2298188" y="9144"/>
                  </a:moveTo>
                  <a:lnTo>
                    <a:pt x="2304284" y="9144"/>
                  </a:lnTo>
                </a:path>
                <a:path w="3267710" h="292735">
                  <a:moveTo>
                    <a:pt x="2633468" y="9144"/>
                  </a:moveTo>
                  <a:lnTo>
                    <a:pt x="2639564" y="9144"/>
                  </a:lnTo>
                </a:path>
                <a:path w="3267710" h="292735">
                  <a:moveTo>
                    <a:pt x="2968748" y="9144"/>
                  </a:moveTo>
                  <a:lnTo>
                    <a:pt x="2974844" y="9144"/>
                  </a:lnTo>
                </a:path>
                <a:path w="326771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292735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292735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292735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292735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292735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292735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771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771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7710" h="292735">
                  <a:moveTo>
                    <a:pt x="1292348" y="27432"/>
                  </a:moveTo>
                  <a:lnTo>
                    <a:pt x="1298444" y="27432"/>
                  </a:lnTo>
                </a:path>
                <a:path w="3267710" h="292735">
                  <a:moveTo>
                    <a:pt x="1627628" y="27432"/>
                  </a:moveTo>
                  <a:lnTo>
                    <a:pt x="1633724" y="27432"/>
                  </a:lnTo>
                </a:path>
                <a:path w="3267710" h="292735">
                  <a:moveTo>
                    <a:pt x="1962908" y="27432"/>
                  </a:moveTo>
                  <a:lnTo>
                    <a:pt x="1969004" y="27432"/>
                  </a:lnTo>
                </a:path>
                <a:path w="3267710" h="292735">
                  <a:moveTo>
                    <a:pt x="2298188" y="27432"/>
                  </a:moveTo>
                  <a:lnTo>
                    <a:pt x="2304284" y="27432"/>
                  </a:lnTo>
                </a:path>
                <a:path w="3267710" h="292735">
                  <a:moveTo>
                    <a:pt x="2633468" y="27432"/>
                  </a:moveTo>
                  <a:lnTo>
                    <a:pt x="2639564" y="27432"/>
                  </a:lnTo>
                </a:path>
                <a:path w="3267710" h="292735">
                  <a:moveTo>
                    <a:pt x="2968748" y="27432"/>
                  </a:moveTo>
                  <a:lnTo>
                    <a:pt x="2974844" y="27432"/>
                  </a:lnTo>
                </a:path>
                <a:path w="326771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292735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292735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292735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292735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292735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292735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771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771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7710" h="292735">
                  <a:moveTo>
                    <a:pt x="1292348" y="45720"/>
                  </a:moveTo>
                  <a:lnTo>
                    <a:pt x="1298444" y="45720"/>
                  </a:lnTo>
                </a:path>
                <a:path w="3267710" h="292735">
                  <a:moveTo>
                    <a:pt x="1627628" y="45720"/>
                  </a:moveTo>
                  <a:lnTo>
                    <a:pt x="1633724" y="45720"/>
                  </a:lnTo>
                </a:path>
                <a:path w="3267710" h="292735">
                  <a:moveTo>
                    <a:pt x="1962908" y="45720"/>
                  </a:moveTo>
                  <a:lnTo>
                    <a:pt x="1969004" y="45720"/>
                  </a:lnTo>
                </a:path>
                <a:path w="3267710" h="292735">
                  <a:moveTo>
                    <a:pt x="2298188" y="45720"/>
                  </a:moveTo>
                  <a:lnTo>
                    <a:pt x="2304284" y="45720"/>
                  </a:lnTo>
                </a:path>
                <a:path w="3267710" h="292735">
                  <a:moveTo>
                    <a:pt x="2633468" y="45720"/>
                  </a:moveTo>
                  <a:lnTo>
                    <a:pt x="2639564" y="45720"/>
                  </a:lnTo>
                </a:path>
                <a:path w="3267710" h="292735">
                  <a:moveTo>
                    <a:pt x="2968748" y="45720"/>
                  </a:moveTo>
                  <a:lnTo>
                    <a:pt x="2974844" y="45720"/>
                  </a:lnTo>
                </a:path>
                <a:path w="3267710" h="292735">
                  <a:moveTo>
                    <a:pt x="36575" y="54863"/>
                  </a:moveTo>
                  <a:lnTo>
                    <a:pt x="54864" y="54863"/>
                  </a:lnTo>
                </a:path>
                <a:path w="326771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771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771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292735">
                  <a:moveTo>
                    <a:pt x="377951" y="54863"/>
                  </a:moveTo>
                  <a:lnTo>
                    <a:pt x="451104" y="54863"/>
                  </a:lnTo>
                </a:path>
                <a:path w="326771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771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771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771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771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771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7710" h="292735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771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771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7710" h="292735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771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771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7710" h="292735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771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7710" h="292735">
                  <a:moveTo>
                    <a:pt x="2194556" y="54863"/>
                  </a:moveTo>
                  <a:lnTo>
                    <a:pt x="2255516" y="54863"/>
                  </a:lnTo>
                </a:path>
                <a:path w="3267710" h="292735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771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7710" h="292735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7710" h="292735">
                  <a:moveTo>
                    <a:pt x="2828540" y="54863"/>
                  </a:moveTo>
                  <a:lnTo>
                    <a:pt x="2871212" y="54863"/>
                  </a:lnTo>
                </a:path>
                <a:path w="3267710" h="292735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771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7710" h="292735">
                  <a:moveTo>
                    <a:pt x="3212588" y="54863"/>
                  </a:moveTo>
                  <a:lnTo>
                    <a:pt x="3243068" y="54863"/>
                  </a:lnTo>
                </a:path>
                <a:path w="3267710" h="292735">
                  <a:moveTo>
                    <a:pt x="30480" y="64008"/>
                  </a:moveTo>
                  <a:lnTo>
                    <a:pt x="54863" y="64008"/>
                  </a:lnTo>
                </a:path>
                <a:path w="326771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771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771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7710" h="292735">
                  <a:moveTo>
                    <a:pt x="377951" y="64008"/>
                  </a:moveTo>
                  <a:lnTo>
                    <a:pt x="451104" y="64008"/>
                  </a:lnTo>
                </a:path>
                <a:path w="326771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771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771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771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771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7710" h="292735">
                  <a:moveTo>
                    <a:pt x="1036319" y="64008"/>
                  </a:moveTo>
                  <a:lnTo>
                    <a:pt x="1054608" y="64008"/>
                  </a:lnTo>
                </a:path>
                <a:path w="326771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771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7710" h="292735">
                  <a:moveTo>
                    <a:pt x="1292348" y="64008"/>
                  </a:moveTo>
                  <a:lnTo>
                    <a:pt x="1298444" y="64008"/>
                  </a:lnTo>
                </a:path>
                <a:path w="326771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771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771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7710" h="292735">
                  <a:moveTo>
                    <a:pt x="1627628" y="64008"/>
                  </a:moveTo>
                  <a:lnTo>
                    <a:pt x="1633724" y="64008"/>
                  </a:lnTo>
                </a:path>
                <a:path w="326771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771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771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7710" h="292735">
                  <a:moveTo>
                    <a:pt x="1962908" y="64008"/>
                  </a:moveTo>
                  <a:lnTo>
                    <a:pt x="1969004" y="64008"/>
                  </a:lnTo>
                </a:path>
                <a:path w="326771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771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7710" h="292735">
                  <a:moveTo>
                    <a:pt x="2194556" y="64008"/>
                  </a:moveTo>
                  <a:lnTo>
                    <a:pt x="2255516" y="64008"/>
                  </a:lnTo>
                </a:path>
                <a:path w="3267710" h="292735">
                  <a:moveTo>
                    <a:pt x="2298188" y="64008"/>
                  </a:moveTo>
                  <a:lnTo>
                    <a:pt x="2304284" y="64008"/>
                  </a:lnTo>
                </a:path>
                <a:path w="326771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7710" h="292735">
                  <a:moveTo>
                    <a:pt x="2487164" y="64008"/>
                  </a:moveTo>
                  <a:lnTo>
                    <a:pt x="2542028" y="64008"/>
                  </a:lnTo>
                </a:path>
                <a:path w="3267710" h="292735">
                  <a:moveTo>
                    <a:pt x="2633468" y="64008"/>
                  </a:moveTo>
                  <a:lnTo>
                    <a:pt x="2639564" y="64008"/>
                  </a:lnTo>
                </a:path>
                <a:path w="326771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7710" h="292735">
                  <a:moveTo>
                    <a:pt x="2822444" y="64008"/>
                  </a:moveTo>
                  <a:lnTo>
                    <a:pt x="2877308" y="64008"/>
                  </a:lnTo>
                </a:path>
                <a:path w="3267710" h="292735">
                  <a:moveTo>
                    <a:pt x="2968748" y="64008"/>
                  </a:moveTo>
                  <a:lnTo>
                    <a:pt x="2974844" y="64008"/>
                  </a:lnTo>
                </a:path>
                <a:path w="326771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7710" h="292735">
                  <a:moveTo>
                    <a:pt x="3108956" y="64008"/>
                  </a:moveTo>
                  <a:lnTo>
                    <a:pt x="3163820" y="64008"/>
                  </a:lnTo>
                </a:path>
                <a:path w="3267710" h="292735">
                  <a:moveTo>
                    <a:pt x="3200396" y="64008"/>
                  </a:moveTo>
                  <a:lnTo>
                    <a:pt x="3249164" y="64008"/>
                  </a:lnTo>
                </a:path>
                <a:path w="3267710" h="292735">
                  <a:moveTo>
                    <a:pt x="24383" y="73151"/>
                  </a:moveTo>
                  <a:lnTo>
                    <a:pt x="54864" y="73151"/>
                  </a:lnTo>
                </a:path>
                <a:path w="326771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771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771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292735">
                  <a:moveTo>
                    <a:pt x="377951" y="73151"/>
                  </a:moveTo>
                  <a:lnTo>
                    <a:pt x="451104" y="73151"/>
                  </a:lnTo>
                </a:path>
                <a:path w="326771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771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771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771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292735">
                  <a:moveTo>
                    <a:pt x="1030223" y="73151"/>
                  </a:moveTo>
                  <a:lnTo>
                    <a:pt x="1054607" y="73151"/>
                  </a:lnTo>
                </a:path>
                <a:path w="326771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7710" h="292735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771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771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7710" h="292735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771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771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7710" h="292735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771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292735">
                  <a:moveTo>
                    <a:pt x="2188460" y="73151"/>
                  </a:moveTo>
                  <a:lnTo>
                    <a:pt x="2255516" y="73151"/>
                  </a:lnTo>
                </a:path>
                <a:path w="3267710" h="292735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7710" h="292735">
                  <a:moveTo>
                    <a:pt x="2481068" y="73151"/>
                  </a:moveTo>
                  <a:lnTo>
                    <a:pt x="2548124" y="73151"/>
                  </a:lnTo>
                </a:path>
                <a:path w="3267710" h="292735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7710" h="292735">
                  <a:moveTo>
                    <a:pt x="2816348" y="73151"/>
                  </a:moveTo>
                  <a:lnTo>
                    <a:pt x="2883404" y="73151"/>
                  </a:lnTo>
                </a:path>
                <a:path w="3267710" h="292735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7710" h="292735">
                  <a:moveTo>
                    <a:pt x="3102860" y="73151"/>
                  </a:moveTo>
                  <a:lnTo>
                    <a:pt x="3169916" y="73151"/>
                  </a:lnTo>
                </a:path>
                <a:path w="3267710" h="292735">
                  <a:moveTo>
                    <a:pt x="3194300" y="73151"/>
                  </a:moveTo>
                  <a:lnTo>
                    <a:pt x="3255260" y="73151"/>
                  </a:lnTo>
                </a:path>
                <a:path w="3267710" h="292735">
                  <a:moveTo>
                    <a:pt x="18287" y="82296"/>
                  </a:moveTo>
                  <a:lnTo>
                    <a:pt x="54864" y="82296"/>
                  </a:lnTo>
                </a:path>
                <a:path w="326771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771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771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771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771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771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771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771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771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771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771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771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7710" h="292735">
                  <a:moveTo>
                    <a:pt x="1024127" y="82296"/>
                  </a:moveTo>
                  <a:lnTo>
                    <a:pt x="1054608" y="82296"/>
                  </a:lnTo>
                </a:path>
                <a:path w="326771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771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771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7710" h="292735">
                  <a:moveTo>
                    <a:pt x="1292348" y="82296"/>
                  </a:moveTo>
                  <a:lnTo>
                    <a:pt x="1298444" y="82296"/>
                  </a:lnTo>
                </a:path>
                <a:path w="3267710" h="292735">
                  <a:moveTo>
                    <a:pt x="1359404" y="82296"/>
                  </a:moveTo>
                  <a:lnTo>
                    <a:pt x="1389884" y="82296"/>
                  </a:lnTo>
                </a:path>
                <a:path w="326771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771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7710" h="292735">
                  <a:moveTo>
                    <a:pt x="1627628" y="82296"/>
                  </a:moveTo>
                  <a:lnTo>
                    <a:pt x="1633724" y="82296"/>
                  </a:lnTo>
                </a:path>
                <a:path w="326771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771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771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7710" h="292735">
                  <a:moveTo>
                    <a:pt x="1962908" y="82296"/>
                  </a:moveTo>
                  <a:lnTo>
                    <a:pt x="1969004" y="82296"/>
                  </a:lnTo>
                </a:path>
                <a:path w="326771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771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771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771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7710" h="292735">
                  <a:moveTo>
                    <a:pt x="2298188" y="82296"/>
                  </a:moveTo>
                  <a:lnTo>
                    <a:pt x="2304284" y="82296"/>
                  </a:lnTo>
                </a:path>
                <a:path w="326771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771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771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7710" h="292735">
                  <a:moveTo>
                    <a:pt x="2523740" y="82296"/>
                  </a:moveTo>
                  <a:lnTo>
                    <a:pt x="2554220" y="82296"/>
                  </a:lnTo>
                </a:path>
                <a:path w="3267710" h="292735">
                  <a:moveTo>
                    <a:pt x="2633468" y="82296"/>
                  </a:moveTo>
                  <a:lnTo>
                    <a:pt x="2639564" y="82296"/>
                  </a:lnTo>
                </a:path>
                <a:path w="326771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771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7710" h="292735">
                  <a:moveTo>
                    <a:pt x="2859020" y="82296"/>
                  </a:moveTo>
                  <a:lnTo>
                    <a:pt x="2889500" y="82296"/>
                  </a:lnTo>
                </a:path>
                <a:path w="3267710" h="292735">
                  <a:moveTo>
                    <a:pt x="2968748" y="82296"/>
                  </a:moveTo>
                  <a:lnTo>
                    <a:pt x="2974844" y="82296"/>
                  </a:lnTo>
                </a:path>
                <a:path w="326771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771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7710" h="292735">
                  <a:moveTo>
                    <a:pt x="3145532" y="82296"/>
                  </a:moveTo>
                  <a:lnTo>
                    <a:pt x="3176012" y="82296"/>
                  </a:lnTo>
                </a:path>
                <a:path w="3267710" h="292735">
                  <a:moveTo>
                    <a:pt x="3194300" y="82296"/>
                  </a:moveTo>
                  <a:lnTo>
                    <a:pt x="3218684" y="82296"/>
                  </a:lnTo>
                </a:path>
                <a:path w="3267710" h="292735">
                  <a:moveTo>
                    <a:pt x="3236972" y="82296"/>
                  </a:moveTo>
                  <a:lnTo>
                    <a:pt x="3261356" y="82296"/>
                  </a:lnTo>
                </a:path>
                <a:path w="3267710" h="292735">
                  <a:moveTo>
                    <a:pt x="6095" y="91439"/>
                  </a:moveTo>
                  <a:lnTo>
                    <a:pt x="54863" y="91439"/>
                  </a:lnTo>
                </a:path>
                <a:path w="326771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771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771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771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771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771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771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771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771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771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292735">
                  <a:moveTo>
                    <a:pt x="1011935" y="91439"/>
                  </a:moveTo>
                  <a:lnTo>
                    <a:pt x="1054607" y="91439"/>
                  </a:lnTo>
                </a:path>
                <a:path w="326771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7710" h="292735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292735">
                  <a:moveTo>
                    <a:pt x="1347212" y="91439"/>
                  </a:moveTo>
                  <a:lnTo>
                    <a:pt x="1389884" y="91439"/>
                  </a:lnTo>
                </a:path>
                <a:path w="326771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771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7710" h="292735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292735">
                  <a:moveTo>
                    <a:pt x="1682492" y="91439"/>
                  </a:moveTo>
                  <a:lnTo>
                    <a:pt x="1725164" y="91439"/>
                  </a:lnTo>
                </a:path>
                <a:path w="326771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771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7710" h="292735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771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7710" h="292735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771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771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292735">
                  <a:moveTo>
                    <a:pt x="2529836" y="91439"/>
                  </a:moveTo>
                  <a:lnTo>
                    <a:pt x="2554220" y="91439"/>
                  </a:lnTo>
                </a:path>
                <a:path w="3267710" h="292735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771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7710" h="292735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292735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771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7710" h="292735">
                  <a:moveTo>
                    <a:pt x="3151628" y="91439"/>
                  </a:moveTo>
                  <a:lnTo>
                    <a:pt x="3176012" y="91439"/>
                  </a:lnTo>
                </a:path>
                <a:path w="3267710" h="292735">
                  <a:moveTo>
                    <a:pt x="3188204" y="91439"/>
                  </a:moveTo>
                  <a:lnTo>
                    <a:pt x="3212588" y="91439"/>
                  </a:lnTo>
                </a:path>
                <a:path w="3267710" h="292735">
                  <a:moveTo>
                    <a:pt x="3243068" y="91439"/>
                  </a:moveTo>
                  <a:lnTo>
                    <a:pt x="3261356" y="91439"/>
                  </a:lnTo>
                </a:path>
                <a:path w="3267710" h="292735">
                  <a:moveTo>
                    <a:pt x="0" y="100584"/>
                  </a:moveTo>
                  <a:lnTo>
                    <a:pt x="54864" y="100584"/>
                  </a:lnTo>
                </a:path>
                <a:path w="326771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771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771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771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771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771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771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771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771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771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771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7710" h="292735">
                  <a:moveTo>
                    <a:pt x="1005839" y="100584"/>
                  </a:moveTo>
                  <a:lnTo>
                    <a:pt x="1054607" y="100584"/>
                  </a:lnTo>
                </a:path>
                <a:path w="326771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771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771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7710" h="292735">
                  <a:moveTo>
                    <a:pt x="1292348" y="100584"/>
                  </a:moveTo>
                  <a:lnTo>
                    <a:pt x="1298444" y="100584"/>
                  </a:lnTo>
                </a:path>
                <a:path w="3267710" h="292735">
                  <a:moveTo>
                    <a:pt x="1341116" y="100584"/>
                  </a:moveTo>
                  <a:lnTo>
                    <a:pt x="1389884" y="100584"/>
                  </a:lnTo>
                </a:path>
                <a:path w="326771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771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7710" h="292735">
                  <a:moveTo>
                    <a:pt x="1627628" y="100584"/>
                  </a:moveTo>
                  <a:lnTo>
                    <a:pt x="1633724" y="100584"/>
                  </a:lnTo>
                </a:path>
                <a:path w="3267710" h="292735">
                  <a:moveTo>
                    <a:pt x="1676396" y="100584"/>
                  </a:moveTo>
                  <a:lnTo>
                    <a:pt x="1725164" y="100584"/>
                  </a:lnTo>
                </a:path>
                <a:path w="326771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771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7710" h="292735">
                  <a:moveTo>
                    <a:pt x="1962908" y="100584"/>
                  </a:moveTo>
                  <a:lnTo>
                    <a:pt x="1969004" y="100584"/>
                  </a:lnTo>
                </a:path>
                <a:path w="3267710" h="292735">
                  <a:moveTo>
                    <a:pt x="2011676" y="100584"/>
                  </a:moveTo>
                  <a:lnTo>
                    <a:pt x="2060444" y="100584"/>
                  </a:lnTo>
                </a:path>
                <a:path w="326771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771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771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7710" h="292735">
                  <a:moveTo>
                    <a:pt x="2298188" y="100584"/>
                  </a:moveTo>
                  <a:lnTo>
                    <a:pt x="2304284" y="100584"/>
                  </a:lnTo>
                </a:path>
                <a:path w="326771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771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771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7710" h="292735">
                  <a:moveTo>
                    <a:pt x="2529836" y="100584"/>
                  </a:moveTo>
                  <a:lnTo>
                    <a:pt x="2554220" y="100584"/>
                  </a:lnTo>
                </a:path>
                <a:path w="3267710" h="292735">
                  <a:moveTo>
                    <a:pt x="2633468" y="100584"/>
                  </a:moveTo>
                  <a:lnTo>
                    <a:pt x="2639564" y="100584"/>
                  </a:lnTo>
                </a:path>
                <a:path w="326771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771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7710" h="292735">
                  <a:moveTo>
                    <a:pt x="2865116" y="100584"/>
                  </a:moveTo>
                  <a:lnTo>
                    <a:pt x="2889500" y="100584"/>
                  </a:lnTo>
                </a:path>
                <a:path w="3267710" h="292735">
                  <a:moveTo>
                    <a:pt x="2968748" y="100584"/>
                  </a:moveTo>
                  <a:lnTo>
                    <a:pt x="2974844" y="100584"/>
                  </a:lnTo>
                </a:path>
                <a:path w="326771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771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7710" h="292735">
                  <a:moveTo>
                    <a:pt x="3151628" y="100584"/>
                  </a:moveTo>
                  <a:lnTo>
                    <a:pt x="3176012" y="100584"/>
                  </a:lnTo>
                </a:path>
                <a:path w="3267710" h="292735">
                  <a:moveTo>
                    <a:pt x="3188204" y="100584"/>
                  </a:moveTo>
                  <a:lnTo>
                    <a:pt x="3212588" y="100584"/>
                  </a:lnTo>
                </a:path>
                <a:path w="3267710" h="292735">
                  <a:moveTo>
                    <a:pt x="3243068" y="100584"/>
                  </a:moveTo>
                  <a:lnTo>
                    <a:pt x="3267452" y="100584"/>
                  </a:lnTo>
                </a:path>
                <a:path w="3267710" h="292735">
                  <a:moveTo>
                    <a:pt x="0" y="109727"/>
                  </a:moveTo>
                  <a:lnTo>
                    <a:pt x="18288" y="109727"/>
                  </a:lnTo>
                </a:path>
                <a:path w="3267710" h="292735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771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771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771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771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771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771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771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771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771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771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292735">
                  <a:moveTo>
                    <a:pt x="1005839" y="109727"/>
                  </a:moveTo>
                  <a:lnTo>
                    <a:pt x="1024128" y="109727"/>
                  </a:lnTo>
                </a:path>
                <a:path w="3267710" h="292735">
                  <a:moveTo>
                    <a:pt x="1036319" y="109727"/>
                  </a:moveTo>
                  <a:lnTo>
                    <a:pt x="1054608" y="109727"/>
                  </a:lnTo>
                </a:path>
                <a:path w="326771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771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7710" h="292735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292735">
                  <a:moveTo>
                    <a:pt x="1341116" y="109727"/>
                  </a:moveTo>
                  <a:lnTo>
                    <a:pt x="1359404" y="109727"/>
                  </a:lnTo>
                </a:path>
                <a:path w="326771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771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771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771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7710" h="292735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292735">
                  <a:moveTo>
                    <a:pt x="1676396" y="109727"/>
                  </a:moveTo>
                  <a:lnTo>
                    <a:pt x="1688588" y="109727"/>
                  </a:lnTo>
                </a:path>
                <a:path w="326771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771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771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771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7710" h="292735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292735">
                  <a:moveTo>
                    <a:pt x="2011676" y="109727"/>
                  </a:moveTo>
                  <a:lnTo>
                    <a:pt x="2023868" y="109727"/>
                  </a:lnTo>
                </a:path>
                <a:path w="326771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771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292735">
                  <a:moveTo>
                    <a:pt x="2182364" y="109727"/>
                  </a:moveTo>
                  <a:lnTo>
                    <a:pt x="2249420" y="109727"/>
                  </a:lnTo>
                </a:path>
                <a:path w="3267710" h="292735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771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7710" h="292735">
                  <a:moveTo>
                    <a:pt x="2529836" y="109727"/>
                  </a:moveTo>
                  <a:lnTo>
                    <a:pt x="2554220" y="109727"/>
                  </a:lnTo>
                </a:path>
                <a:path w="3267710" h="292735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771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292735">
                  <a:moveTo>
                    <a:pt x="2859020" y="109727"/>
                  </a:moveTo>
                  <a:lnTo>
                    <a:pt x="2883404" y="109727"/>
                  </a:lnTo>
                </a:path>
                <a:path w="3267710" h="292735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771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292735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292735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292735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292735">
                  <a:moveTo>
                    <a:pt x="0" y="118872"/>
                  </a:moveTo>
                  <a:lnTo>
                    <a:pt x="6095" y="118872"/>
                  </a:lnTo>
                </a:path>
                <a:path w="3267710" h="292735">
                  <a:moveTo>
                    <a:pt x="30480" y="118872"/>
                  </a:moveTo>
                  <a:lnTo>
                    <a:pt x="54863" y="118872"/>
                  </a:lnTo>
                </a:path>
                <a:path w="326771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771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771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771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771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771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771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771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771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771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771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771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7710" h="292735">
                  <a:moveTo>
                    <a:pt x="1005839" y="118872"/>
                  </a:moveTo>
                  <a:lnTo>
                    <a:pt x="1011935" y="118872"/>
                  </a:lnTo>
                </a:path>
                <a:path w="3267710" h="292735">
                  <a:moveTo>
                    <a:pt x="1036319" y="118872"/>
                  </a:moveTo>
                  <a:lnTo>
                    <a:pt x="1054608" y="118872"/>
                  </a:lnTo>
                </a:path>
                <a:path w="326771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771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771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771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7710" h="292735">
                  <a:moveTo>
                    <a:pt x="1292348" y="118872"/>
                  </a:moveTo>
                  <a:lnTo>
                    <a:pt x="1298444" y="118872"/>
                  </a:lnTo>
                </a:path>
                <a:path w="3267710" h="292735">
                  <a:moveTo>
                    <a:pt x="1341116" y="118872"/>
                  </a:moveTo>
                  <a:lnTo>
                    <a:pt x="1347212" y="118872"/>
                  </a:lnTo>
                </a:path>
                <a:path w="326771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771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771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771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771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7710" h="292735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292735">
                  <a:moveTo>
                    <a:pt x="1676396" y="118872"/>
                  </a:moveTo>
                  <a:lnTo>
                    <a:pt x="1682492" y="118872"/>
                  </a:lnTo>
                </a:path>
                <a:path w="326771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771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771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771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771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7710" h="292735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771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771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7710" h="292735">
                  <a:moveTo>
                    <a:pt x="2182364" y="118872"/>
                  </a:moveTo>
                  <a:lnTo>
                    <a:pt x="2255516" y="118872"/>
                  </a:lnTo>
                </a:path>
                <a:path w="3267710" h="292735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771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7710" h="292735">
                  <a:moveTo>
                    <a:pt x="2523740" y="118872"/>
                  </a:moveTo>
                  <a:lnTo>
                    <a:pt x="2548124" y="118872"/>
                  </a:lnTo>
                </a:path>
                <a:path w="3267710" h="292735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7710" h="292735">
                  <a:moveTo>
                    <a:pt x="2822444" y="118872"/>
                  </a:moveTo>
                  <a:lnTo>
                    <a:pt x="2877308" y="118872"/>
                  </a:lnTo>
                </a:path>
                <a:path w="3267710" h="292735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771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7710" h="292735">
                  <a:moveTo>
                    <a:pt x="3145532" y="118872"/>
                  </a:moveTo>
                  <a:lnTo>
                    <a:pt x="3169916" y="118872"/>
                  </a:lnTo>
                </a:path>
                <a:path w="3267710" h="292735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292735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292735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771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771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771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771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771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771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771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771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292735">
                  <a:moveTo>
                    <a:pt x="1036319" y="128015"/>
                  </a:moveTo>
                  <a:lnTo>
                    <a:pt x="1054608" y="128015"/>
                  </a:lnTo>
                </a:path>
                <a:path w="326771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771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7710" h="292735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771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7710" h="292735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771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7710" h="292735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771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7710" h="292735">
                  <a:moveTo>
                    <a:pt x="2231132" y="128015"/>
                  </a:moveTo>
                  <a:lnTo>
                    <a:pt x="2255516" y="128015"/>
                  </a:lnTo>
                </a:path>
                <a:path w="3267710" h="292735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771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7710" h="292735">
                  <a:moveTo>
                    <a:pt x="2517644" y="128015"/>
                  </a:moveTo>
                  <a:lnTo>
                    <a:pt x="2548124" y="128015"/>
                  </a:lnTo>
                </a:path>
                <a:path w="3267710" h="292735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7710" h="292735">
                  <a:moveTo>
                    <a:pt x="2828540" y="128015"/>
                  </a:moveTo>
                  <a:lnTo>
                    <a:pt x="2871212" y="128015"/>
                  </a:lnTo>
                </a:path>
                <a:path w="3267710" h="292735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292735">
                  <a:moveTo>
                    <a:pt x="3139436" y="128015"/>
                  </a:moveTo>
                  <a:lnTo>
                    <a:pt x="3169916" y="128015"/>
                  </a:lnTo>
                </a:path>
                <a:path w="3267710" h="292735">
                  <a:moveTo>
                    <a:pt x="3194300" y="128015"/>
                  </a:moveTo>
                  <a:lnTo>
                    <a:pt x="3218684" y="128015"/>
                  </a:lnTo>
                </a:path>
                <a:path w="3267710" h="292735">
                  <a:moveTo>
                    <a:pt x="3236972" y="128015"/>
                  </a:moveTo>
                  <a:lnTo>
                    <a:pt x="3267452" y="128015"/>
                  </a:lnTo>
                </a:path>
                <a:path w="3267710" h="292735">
                  <a:moveTo>
                    <a:pt x="30480" y="137160"/>
                  </a:moveTo>
                  <a:lnTo>
                    <a:pt x="54863" y="137160"/>
                  </a:lnTo>
                </a:path>
                <a:path w="326771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771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771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771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771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771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771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771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771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771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7710" h="292735">
                  <a:moveTo>
                    <a:pt x="1036319" y="137160"/>
                  </a:moveTo>
                  <a:lnTo>
                    <a:pt x="1054608" y="137160"/>
                  </a:lnTo>
                </a:path>
                <a:path w="326771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771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771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7710" h="292735">
                  <a:moveTo>
                    <a:pt x="1292348" y="137160"/>
                  </a:moveTo>
                  <a:lnTo>
                    <a:pt x="1298444" y="137160"/>
                  </a:lnTo>
                </a:path>
                <a:path w="326771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771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771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7710" h="292735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771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771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7710" h="292735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771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771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292735">
                  <a:moveTo>
                    <a:pt x="2237228" y="137160"/>
                  </a:moveTo>
                  <a:lnTo>
                    <a:pt x="2261612" y="137160"/>
                  </a:lnTo>
                </a:path>
                <a:path w="3267710" h="292735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7710" h="292735">
                  <a:moveTo>
                    <a:pt x="2511548" y="137160"/>
                  </a:moveTo>
                  <a:lnTo>
                    <a:pt x="2542028" y="137160"/>
                  </a:lnTo>
                </a:path>
                <a:path w="3267710" h="292735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7710" h="292735">
                  <a:moveTo>
                    <a:pt x="2822444" y="137160"/>
                  </a:moveTo>
                  <a:lnTo>
                    <a:pt x="2877308" y="137160"/>
                  </a:lnTo>
                </a:path>
                <a:path w="3267710" h="292735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7710" h="292735">
                  <a:moveTo>
                    <a:pt x="3133340" y="137160"/>
                  </a:moveTo>
                  <a:lnTo>
                    <a:pt x="3163820" y="137160"/>
                  </a:lnTo>
                </a:path>
                <a:path w="3267710" h="292735">
                  <a:moveTo>
                    <a:pt x="3194300" y="137160"/>
                  </a:moveTo>
                  <a:lnTo>
                    <a:pt x="3267452" y="137160"/>
                  </a:lnTo>
                </a:path>
                <a:path w="3267710" h="292735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771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771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771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771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771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771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771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771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292735">
                  <a:moveTo>
                    <a:pt x="1036319" y="146303"/>
                  </a:moveTo>
                  <a:lnTo>
                    <a:pt x="1054608" y="146303"/>
                  </a:lnTo>
                </a:path>
                <a:path w="326771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771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7710" h="292735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771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7710" h="292735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771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7710" h="292735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771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292735">
                  <a:moveTo>
                    <a:pt x="2237228" y="146303"/>
                  </a:moveTo>
                  <a:lnTo>
                    <a:pt x="2261612" y="146303"/>
                  </a:lnTo>
                </a:path>
                <a:path w="3267710" h="292735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771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7710" h="292735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771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7710" h="292735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292735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7710" h="292735">
                  <a:moveTo>
                    <a:pt x="3200396" y="146303"/>
                  </a:moveTo>
                  <a:lnTo>
                    <a:pt x="3267452" y="146303"/>
                  </a:lnTo>
                </a:path>
                <a:path w="3267710" h="292735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771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771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771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771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771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771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771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771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771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771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771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7710" h="292735">
                  <a:moveTo>
                    <a:pt x="1036319" y="155448"/>
                  </a:moveTo>
                  <a:lnTo>
                    <a:pt x="1054608" y="155448"/>
                  </a:lnTo>
                </a:path>
                <a:path w="326771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771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771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771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7710" h="292735">
                  <a:moveTo>
                    <a:pt x="1292348" y="155448"/>
                  </a:moveTo>
                  <a:lnTo>
                    <a:pt x="1298444" y="155448"/>
                  </a:lnTo>
                </a:path>
                <a:path w="326771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771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771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7710" h="292735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771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771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7710" h="292735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771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771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7710" h="292735">
                  <a:moveTo>
                    <a:pt x="2237228" y="155448"/>
                  </a:moveTo>
                  <a:lnTo>
                    <a:pt x="2261612" y="155448"/>
                  </a:lnTo>
                </a:path>
                <a:path w="3267710" h="292735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771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771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7710" h="292735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771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7710" h="292735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292735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771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7710" h="292735">
                  <a:moveTo>
                    <a:pt x="3206492" y="155448"/>
                  </a:moveTo>
                  <a:lnTo>
                    <a:pt x="3236972" y="155448"/>
                  </a:lnTo>
                </a:path>
                <a:path w="3267710" h="292735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292735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771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771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771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771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771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771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292735">
                  <a:moveTo>
                    <a:pt x="1036319" y="164591"/>
                  </a:moveTo>
                  <a:lnTo>
                    <a:pt x="1054608" y="164591"/>
                  </a:lnTo>
                </a:path>
                <a:path w="326771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7710" h="292735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771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7710" h="292735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771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7710" h="292735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771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292735">
                  <a:moveTo>
                    <a:pt x="2237228" y="164591"/>
                  </a:moveTo>
                  <a:lnTo>
                    <a:pt x="2261612" y="164591"/>
                  </a:lnTo>
                </a:path>
                <a:path w="3267710" h="292735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771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7710" h="292735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771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7710" h="292735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292735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7710" h="292735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292735">
                  <a:moveTo>
                    <a:pt x="30480" y="173736"/>
                  </a:moveTo>
                  <a:lnTo>
                    <a:pt x="54863" y="173736"/>
                  </a:lnTo>
                </a:path>
                <a:path w="326771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771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771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771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771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771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771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771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771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771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771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7710" h="292735">
                  <a:moveTo>
                    <a:pt x="1036319" y="173736"/>
                  </a:moveTo>
                  <a:lnTo>
                    <a:pt x="1054608" y="173736"/>
                  </a:lnTo>
                </a:path>
                <a:path w="326771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771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771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7710" h="292735">
                  <a:moveTo>
                    <a:pt x="1292348" y="173736"/>
                  </a:moveTo>
                  <a:lnTo>
                    <a:pt x="1298444" y="173736"/>
                  </a:lnTo>
                </a:path>
                <a:path w="326771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771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771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7710" h="292735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771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771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7710" h="292735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771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771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7710" h="292735">
                  <a:moveTo>
                    <a:pt x="2237228" y="173736"/>
                  </a:moveTo>
                  <a:lnTo>
                    <a:pt x="2261612" y="173736"/>
                  </a:lnTo>
                </a:path>
                <a:path w="3267710" h="292735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771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7710" h="292735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771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7710" h="292735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292735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771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7710" h="292735">
                  <a:moveTo>
                    <a:pt x="3243068" y="173736"/>
                  </a:moveTo>
                  <a:lnTo>
                    <a:pt x="3261356" y="173736"/>
                  </a:lnTo>
                </a:path>
                <a:path w="3267710" h="292735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771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771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771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771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771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771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771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292735">
                  <a:moveTo>
                    <a:pt x="1036319" y="182879"/>
                  </a:moveTo>
                  <a:lnTo>
                    <a:pt x="1054608" y="182879"/>
                  </a:lnTo>
                </a:path>
                <a:path w="326771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771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771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7710" h="292735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771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7710" h="292735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771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7710" h="292735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771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771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771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7710" h="292735">
                  <a:moveTo>
                    <a:pt x="2237228" y="182879"/>
                  </a:moveTo>
                  <a:lnTo>
                    <a:pt x="2261612" y="182879"/>
                  </a:lnTo>
                </a:path>
                <a:path w="3267710" h="292735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771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771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7710" h="292735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771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7710" h="292735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292735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7710" h="292735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292735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292735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771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771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771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771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771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771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771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771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771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292735">
                  <a:moveTo>
                    <a:pt x="1036319" y="192024"/>
                  </a:moveTo>
                  <a:lnTo>
                    <a:pt x="1054608" y="192024"/>
                  </a:lnTo>
                </a:path>
                <a:path w="326771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7710" h="292735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771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7710" h="292735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771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7710" h="292735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771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7710" h="292735">
                  <a:moveTo>
                    <a:pt x="2231132" y="192024"/>
                  </a:moveTo>
                  <a:lnTo>
                    <a:pt x="2255516" y="192024"/>
                  </a:lnTo>
                </a:path>
                <a:path w="3267710" h="292735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771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771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7710" h="292735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771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7710" h="292735">
                  <a:moveTo>
                    <a:pt x="2859020" y="192024"/>
                  </a:moveTo>
                  <a:lnTo>
                    <a:pt x="2889500" y="192024"/>
                  </a:lnTo>
                </a:path>
                <a:path w="3267710" h="292735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7710" h="292735">
                  <a:moveTo>
                    <a:pt x="3188204" y="192024"/>
                  </a:moveTo>
                  <a:lnTo>
                    <a:pt x="3218684" y="192024"/>
                  </a:lnTo>
                </a:path>
                <a:path w="3267710" h="292735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292735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771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771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771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771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771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771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292735">
                  <a:moveTo>
                    <a:pt x="1036319" y="201167"/>
                  </a:moveTo>
                  <a:lnTo>
                    <a:pt x="1054608" y="201167"/>
                  </a:lnTo>
                </a:path>
                <a:path w="326771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7710" h="292735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771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7710" h="292735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771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7710" h="292735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771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292735">
                  <a:moveTo>
                    <a:pt x="2194556" y="201167"/>
                  </a:moveTo>
                  <a:lnTo>
                    <a:pt x="2249420" y="201167"/>
                  </a:lnTo>
                </a:path>
                <a:path w="3267710" h="292735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7710" h="292735">
                  <a:moveTo>
                    <a:pt x="2474972" y="201167"/>
                  </a:moveTo>
                  <a:lnTo>
                    <a:pt x="2554220" y="201167"/>
                  </a:lnTo>
                </a:path>
                <a:path w="3267710" h="292735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7710" h="292735">
                  <a:moveTo>
                    <a:pt x="2822444" y="201167"/>
                  </a:moveTo>
                  <a:lnTo>
                    <a:pt x="2877308" y="201167"/>
                  </a:lnTo>
                </a:path>
                <a:path w="3267710" h="292735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292735">
                  <a:moveTo>
                    <a:pt x="3096764" y="201167"/>
                  </a:moveTo>
                  <a:lnTo>
                    <a:pt x="3176012" y="201167"/>
                  </a:lnTo>
                </a:path>
                <a:path w="3267710" h="292735">
                  <a:moveTo>
                    <a:pt x="3194300" y="201167"/>
                  </a:moveTo>
                  <a:lnTo>
                    <a:pt x="3249164" y="201167"/>
                  </a:lnTo>
                </a:path>
                <a:path w="3267710" h="292735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771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771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771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771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771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771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292735">
                  <a:moveTo>
                    <a:pt x="1036319" y="210312"/>
                  </a:moveTo>
                  <a:lnTo>
                    <a:pt x="1054608" y="210312"/>
                  </a:lnTo>
                </a:path>
                <a:path w="326771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771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7710" h="292735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771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7710" h="292735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771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7710" h="292735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771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7710" h="292735">
                  <a:moveTo>
                    <a:pt x="2200652" y="210312"/>
                  </a:moveTo>
                  <a:lnTo>
                    <a:pt x="2237228" y="210312"/>
                  </a:lnTo>
                </a:path>
                <a:path w="3267710" h="292735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7710" h="292735">
                  <a:moveTo>
                    <a:pt x="2474972" y="210312"/>
                  </a:moveTo>
                  <a:lnTo>
                    <a:pt x="2554220" y="210312"/>
                  </a:lnTo>
                </a:path>
                <a:path w="3267710" h="292735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7710" h="292735">
                  <a:moveTo>
                    <a:pt x="2834636" y="210312"/>
                  </a:moveTo>
                  <a:lnTo>
                    <a:pt x="2865116" y="210312"/>
                  </a:lnTo>
                </a:path>
                <a:path w="3267710" h="292735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292735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292735">
                  <a:moveTo>
                    <a:pt x="3206492" y="210312"/>
                  </a:moveTo>
                  <a:lnTo>
                    <a:pt x="3236972" y="210312"/>
                  </a:lnTo>
                </a:path>
                <a:path w="326771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771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771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7710" h="292735">
                  <a:moveTo>
                    <a:pt x="1292348" y="219456"/>
                  </a:moveTo>
                  <a:lnTo>
                    <a:pt x="1298444" y="219456"/>
                  </a:lnTo>
                </a:path>
                <a:path w="3267710" h="292735">
                  <a:moveTo>
                    <a:pt x="1627628" y="219456"/>
                  </a:moveTo>
                  <a:lnTo>
                    <a:pt x="1633724" y="219456"/>
                  </a:lnTo>
                </a:path>
                <a:path w="3267710" h="292735">
                  <a:moveTo>
                    <a:pt x="1962908" y="219456"/>
                  </a:moveTo>
                  <a:lnTo>
                    <a:pt x="1969004" y="219456"/>
                  </a:lnTo>
                </a:path>
                <a:path w="3267710" h="292735">
                  <a:moveTo>
                    <a:pt x="2298188" y="219456"/>
                  </a:moveTo>
                  <a:lnTo>
                    <a:pt x="2304284" y="219456"/>
                  </a:lnTo>
                </a:path>
                <a:path w="3267710" h="292735">
                  <a:moveTo>
                    <a:pt x="2633468" y="219456"/>
                  </a:moveTo>
                  <a:lnTo>
                    <a:pt x="2639564" y="219456"/>
                  </a:lnTo>
                </a:path>
                <a:path w="3267710" h="292735">
                  <a:moveTo>
                    <a:pt x="2968748" y="219456"/>
                  </a:moveTo>
                  <a:lnTo>
                    <a:pt x="2974844" y="219456"/>
                  </a:lnTo>
                </a:path>
                <a:path w="326771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292735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292735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292735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292735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292735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292735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771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771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7710" h="292735">
                  <a:moveTo>
                    <a:pt x="1292348" y="237744"/>
                  </a:moveTo>
                  <a:lnTo>
                    <a:pt x="1298444" y="237744"/>
                  </a:lnTo>
                </a:path>
                <a:path w="3267710" h="292735">
                  <a:moveTo>
                    <a:pt x="1627628" y="237744"/>
                  </a:moveTo>
                  <a:lnTo>
                    <a:pt x="1633724" y="237744"/>
                  </a:lnTo>
                </a:path>
                <a:path w="3267710" h="292735">
                  <a:moveTo>
                    <a:pt x="1962908" y="237744"/>
                  </a:moveTo>
                  <a:lnTo>
                    <a:pt x="1969004" y="237744"/>
                  </a:lnTo>
                </a:path>
                <a:path w="3267710" h="292735">
                  <a:moveTo>
                    <a:pt x="2298188" y="237744"/>
                  </a:moveTo>
                  <a:lnTo>
                    <a:pt x="2304284" y="237744"/>
                  </a:lnTo>
                </a:path>
                <a:path w="3267710" h="292735">
                  <a:moveTo>
                    <a:pt x="2633468" y="237744"/>
                  </a:moveTo>
                  <a:lnTo>
                    <a:pt x="2639564" y="237744"/>
                  </a:lnTo>
                </a:path>
                <a:path w="3267710" h="292735">
                  <a:moveTo>
                    <a:pt x="2968748" y="237744"/>
                  </a:moveTo>
                  <a:lnTo>
                    <a:pt x="2974844" y="237744"/>
                  </a:lnTo>
                </a:path>
                <a:path w="326771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292735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292735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292735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292735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292735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292735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771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771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7710" h="292735">
                  <a:moveTo>
                    <a:pt x="1292348" y="256032"/>
                  </a:moveTo>
                  <a:lnTo>
                    <a:pt x="1298444" y="256032"/>
                  </a:lnTo>
                </a:path>
                <a:path w="3267710" h="292735">
                  <a:moveTo>
                    <a:pt x="1627628" y="256032"/>
                  </a:moveTo>
                  <a:lnTo>
                    <a:pt x="1633724" y="256032"/>
                  </a:lnTo>
                </a:path>
                <a:path w="3267710" h="292735">
                  <a:moveTo>
                    <a:pt x="1962908" y="256032"/>
                  </a:moveTo>
                  <a:lnTo>
                    <a:pt x="1969004" y="256032"/>
                  </a:lnTo>
                </a:path>
                <a:path w="3267710" h="292735">
                  <a:moveTo>
                    <a:pt x="2298188" y="256032"/>
                  </a:moveTo>
                  <a:lnTo>
                    <a:pt x="2304284" y="256032"/>
                  </a:lnTo>
                </a:path>
                <a:path w="3267710" h="292735">
                  <a:moveTo>
                    <a:pt x="2633468" y="256032"/>
                  </a:moveTo>
                  <a:lnTo>
                    <a:pt x="2639564" y="256032"/>
                  </a:lnTo>
                </a:path>
                <a:path w="3267710" h="292735">
                  <a:moveTo>
                    <a:pt x="2968748" y="256032"/>
                  </a:moveTo>
                  <a:lnTo>
                    <a:pt x="2974844" y="256032"/>
                  </a:lnTo>
                </a:path>
                <a:path w="326771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292735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292735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292735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292735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292735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292735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771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771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7710" h="292735">
                  <a:moveTo>
                    <a:pt x="1292348" y="274320"/>
                  </a:moveTo>
                  <a:lnTo>
                    <a:pt x="1298444" y="274320"/>
                  </a:lnTo>
                </a:path>
                <a:path w="3267710" h="292735">
                  <a:moveTo>
                    <a:pt x="1627628" y="274320"/>
                  </a:moveTo>
                  <a:lnTo>
                    <a:pt x="1633724" y="274320"/>
                  </a:lnTo>
                </a:path>
                <a:path w="3267710" h="292735">
                  <a:moveTo>
                    <a:pt x="1962908" y="274320"/>
                  </a:moveTo>
                  <a:lnTo>
                    <a:pt x="1969004" y="274320"/>
                  </a:lnTo>
                </a:path>
                <a:path w="3267710" h="292735">
                  <a:moveTo>
                    <a:pt x="2298188" y="274320"/>
                  </a:moveTo>
                  <a:lnTo>
                    <a:pt x="2304284" y="274320"/>
                  </a:lnTo>
                </a:path>
                <a:path w="3267710" h="292735">
                  <a:moveTo>
                    <a:pt x="2633468" y="274320"/>
                  </a:moveTo>
                  <a:lnTo>
                    <a:pt x="2639564" y="274320"/>
                  </a:lnTo>
                </a:path>
                <a:path w="3267710" h="292735">
                  <a:moveTo>
                    <a:pt x="2968748" y="274320"/>
                  </a:moveTo>
                  <a:lnTo>
                    <a:pt x="2974844" y="274320"/>
                  </a:lnTo>
                </a:path>
                <a:path w="326771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292735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292735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292735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292735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292735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292735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771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771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7710" h="292735">
                  <a:moveTo>
                    <a:pt x="1292348" y="292608"/>
                  </a:moveTo>
                  <a:lnTo>
                    <a:pt x="1298444" y="292608"/>
                  </a:lnTo>
                </a:path>
                <a:path w="3267710" h="292735">
                  <a:moveTo>
                    <a:pt x="1627628" y="292608"/>
                  </a:moveTo>
                  <a:lnTo>
                    <a:pt x="1633724" y="292608"/>
                  </a:lnTo>
                </a:path>
                <a:path w="3267710" h="292735">
                  <a:moveTo>
                    <a:pt x="1962908" y="292608"/>
                  </a:moveTo>
                  <a:lnTo>
                    <a:pt x="1969004" y="292608"/>
                  </a:lnTo>
                </a:path>
                <a:path w="3267710" h="292735">
                  <a:moveTo>
                    <a:pt x="2298188" y="292608"/>
                  </a:moveTo>
                  <a:lnTo>
                    <a:pt x="2304284" y="292608"/>
                  </a:lnTo>
                </a:path>
                <a:path w="3267710" h="292735">
                  <a:moveTo>
                    <a:pt x="2633468" y="292608"/>
                  </a:moveTo>
                  <a:lnTo>
                    <a:pt x="2639564" y="292608"/>
                  </a:lnTo>
                </a:path>
                <a:path w="3267710" h="292735">
                  <a:moveTo>
                    <a:pt x="2968748" y="292608"/>
                  </a:moveTo>
                  <a:lnTo>
                    <a:pt x="2974844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4317" y="5472683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501" y="5481827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3"/>
                  </a:moveTo>
                  <a:lnTo>
                    <a:pt x="6095" y="9143"/>
                  </a:lnTo>
                </a:path>
                <a:path w="2688590" h="9525">
                  <a:moveTo>
                    <a:pt x="335279" y="9143"/>
                  </a:moveTo>
                  <a:lnTo>
                    <a:pt x="341375" y="9143"/>
                  </a:lnTo>
                </a:path>
                <a:path w="2688590" h="9525">
                  <a:moveTo>
                    <a:pt x="670559" y="9143"/>
                  </a:moveTo>
                  <a:lnTo>
                    <a:pt x="676655" y="9143"/>
                  </a:lnTo>
                </a:path>
                <a:path w="2688590" h="9525">
                  <a:moveTo>
                    <a:pt x="1005836" y="9143"/>
                  </a:moveTo>
                  <a:lnTo>
                    <a:pt x="1011932" y="9143"/>
                  </a:lnTo>
                </a:path>
                <a:path w="2688590" h="9525">
                  <a:moveTo>
                    <a:pt x="1341116" y="9143"/>
                  </a:moveTo>
                  <a:lnTo>
                    <a:pt x="1347212" y="9143"/>
                  </a:lnTo>
                </a:path>
                <a:path w="2688590" h="9525">
                  <a:moveTo>
                    <a:pt x="1676396" y="9143"/>
                  </a:moveTo>
                  <a:lnTo>
                    <a:pt x="1682492" y="9143"/>
                  </a:lnTo>
                </a:path>
                <a:path w="2688590" h="9525">
                  <a:moveTo>
                    <a:pt x="2011676" y="9143"/>
                  </a:moveTo>
                  <a:lnTo>
                    <a:pt x="2017772" y="9143"/>
                  </a:lnTo>
                </a:path>
                <a:path w="2688590" h="9525">
                  <a:moveTo>
                    <a:pt x="2346956" y="9143"/>
                  </a:moveTo>
                  <a:lnTo>
                    <a:pt x="2353052" y="9143"/>
                  </a:lnTo>
                </a:path>
                <a:path w="2688590" h="9525">
                  <a:moveTo>
                    <a:pt x="2682236" y="9143"/>
                  </a:moveTo>
                  <a:lnTo>
                    <a:pt x="2688332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14066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0893" y="5500116"/>
              <a:ext cx="3274060" cy="302260"/>
            </a:xfrm>
            <a:custGeom>
              <a:avLst/>
              <a:gdLst/>
              <a:ahLst/>
              <a:cxnLst/>
              <a:rect l="l" t="t" r="r" b="b"/>
              <a:pathLst>
                <a:path w="3274060" h="302260">
                  <a:moveTo>
                    <a:pt x="292608" y="0"/>
                  </a:moveTo>
                  <a:lnTo>
                    <a:pt x="298703" y="0"/>
                  </a:lnTo>
                </a:path>
                <a:path w="3274060" h="302260">
                  <a:moveTo>
                    <a:pt x="627888" y="0"/>
                  </a:moveTo>
                  <a:lnTo>
                    <a:pt x="633983" y="0"/>
                  </a:lnTo>
                </a:path>
                <a:path w="3274060" h="302260">
                  <a:moveTo>
                    <a:pt x="963168" y="0"/>
                  </a:moveTo>
                  <a:lnTo>
                    <a:pt x="969263" y="0"/>
                  </a:lnTo>
                </a:path>
                <a:path w="3274060" h="302260">
                  <a:moveTo>
                    <a:pt x="1298444" y="0"/>
                  </a:moveTo>
                  <a:lnTo>
                    <a:pt x="1304540" y="0"/>
                  </a:lnTo>
                </a:path>
                <a:path w="3274060" h="302260">
                  <a:moveTo>
                    <a:pt x="1633724" y="0"/>
                  </a:moveTo>
                  <a:lnTo>
                    <a:pt x="1639820" y="0"/>
                  </a:lnTo>
                </a:path>
                <a:path w="3274060" h="302260">
                  <a:moveTo>
                    <a:pt x="1969004" y="0"/>
                  </a:moveTo>
                  <a:lnTo>
                    <a:pt x="1975100" y="0"/>
                  </a:lnTo>
                </a:path>
                <a:path w="3274060" h="302260">
                  <a:moveTo>
                    <a:pt x="2304284" y="0"/>
                  </a:moveTo>
                  <a:lnTo>
                    <a:pt x="2310380" y="0"/>
                  </a:lnTo>
                </a:path>
                <a:path w="3274060" h="302260">
                  <a:moveTo>
                    <a:pt x="2639564" y="0"/>
                  </a:moveTo>
                  <a:lnTo>
                    <a:pt x="2645660" y="0"/>
                  </a:lnTo>
                </a:path>
                <a:path w="3274060" h="302260">
                  <a:moveTo>
                    <a:pt x="2974844" y="0"/>
                  </a:moveTo>
                  <a:lnTo>
                    <a:pt x="2980940" y="0"/>
                  </a:lnTo>
                </a:path>
                <a:path w="327406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7406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7406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74060" h="302260">
                  <a:moveTo>
                    <a:pt x="1298444" y="9143"/>
                  </a:moveTo>
                  <a:lnTo>
                    <a:pt x="1304540" y="9143"/>
                  </a:lnTo>
                </a:path>
                <a:path w="3274060" h="302260">
                  <a:moveTo>
                    <a:pt x="1633724" y="9143"/>
                  </a:moveTo>
                  <a:lnTo>
                    <a:pt x="1639820" y="9143"/>
                  </a:lnTo>
                </a:path>
                <a:path w="3274060" h="302260">
                  <a:moveTo>
                    <a:pt x="1969004" y="9143"/>
                  </a:moveTo>
                  <a:lnTo>
                    <a:pt x="1975100" y="9143"/>
                  </a:lnTo>
                </a:path>
                <a:path w="3274060" h="302260">
                  <a:moveTo>
                    <a:pt x="2304284" y="9143"/>
                  </a:moveTo>
                  <a:lnTo>
                    <a:pt x="2310380" y="9143"/>
                  </a:lnTo>
                </a:path>
                <a:path w="3274060" h="302260">
                  <a:moveTo>
                    <a:pt x="2639564" y="9143"/>
                  </a:moveTo>
                  <a:lnTo>
                    <a:pt x="2645660" y="9143"/>
                  </a:lnTo>
                </a:path>
                <a:path w="3274060" h="302260">
                  <a:moveTo>
                    <a:pt x="2974844" y="9143"/>
                  </a:moveTo>
                  <a:lnTo>
                    <a:pt x="2980940" y="9143"/>
                  </a:lnTo>
                </a:path>
                <a:path w="327406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7406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7406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74060" h="302260">
                  <a:moveTo>
                    <a:pt x="1298444" y="18287"/>
                  </a:moveTo>
                  <a:lnTo>
                    <a:pt x="1304540" y="18287"/>
                  </a:lnTo>
                </a:path>
                <a:path w="3274060" h="302260">
                  <a:moveTo>
                    <a:pt x="1633724" y="18287"/>
                  </a:moveTo>
                  <a:lnTo>
                    <a:pt x="1639820" y="18287"/>
                  </a:lnTo>
                </a:path>
                <a:path w="3274060" h="302260">
                  <a:moveTo>
                    <a:pt x="1969004" y="18287"/>
                  </a:moveTo>
                  <a:lnTo>
                    <a:pt x="1975100" y="18287"/>
                  </a:lnTo>
                </a:path>
                <a:path w="3274060" h="302260">
                  <a:moveTo>
                    <a:pt x="2304284" y="18287"/>
                  </a:moveTo>
                  <a:lnTo>
                    <a:pt x="2310380" y="18287"/>
                  </a:lnTo>
                </a:path>
                <a:path w="3274060" h="302260">
                  <a:moveTo>
                    <a:pt x="2639564" y="18287"/>
                  </a:moveTo>
                  <a:lnTo>
                    <a:pt x="2645660" y="18287"/>
                  </a:lnTo>
                </a:path>
                <a:path w="3274060" h="302260">
                  <a:moveTo>
                    <a:pt x="2974844" y="18287"/>
                  </a:moveTo>
                  <a:lnTo>
                    <a:pt x="2980940" y="18287"/>
                  </a:lnTo>
                </a:path>
                <a:path w="327406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7406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7406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74060" h="302260">
                  <a:moveTo>
                    <a:pt x="1298444" y="27431"/>
                  </a:moveTo>
                  <a:lnTo>
                    <a:pt x="1304540" y="27431"/>
                  </a:lnTo>
                </a:path>
                <a:path w="3274060" h="302260">
                  <a:moveTo>
                    <a:pt x="1633724" y="27431"/>
                  </a:moveTo>
                  <a:lnTo>
                    <a:pt x="1639820" y="27431"/>
                  </a:lnTo>
                </a:path>
                <a:path w="3274060" h="302260">
                  <a:moveTo>
                    <a:pt x="1969004" y="27431"/>
                  </a:moveTo>
                  <a:lnTo>
                    <a:pt x="1975100" y="27431"/>
                  </a:lnTo>
                </a:path>
                <a:path w="3274060" h="302260">
                  <a:moveTo>
                    <a:pt x="2304284" y="27431"/>
                  </a:moveTo>
                  <a:lnTo>
                    <a:pt x="2310380" y="27431"/>
                  </a:lnTo>
                </a:path>
                <a:path w="3274060" h="302260">
                  <a:moveTo>
                    <a:pt x="2639564" y="27431"/>
                  </a:moveTo>
                  <a:lnTo>
                    <a:pt x="2645660" y="27431"/>
                  </a:lnTo>
                </a:path>
                <a:path w="3274060" h="302260">
                  <a:moveTo>
                    <a:pt x="2974844" y="27431"/>
                  </a:moveTo>
                  <a:lnTo>
                    <a:pt x="2980940" y="27431"/>
                  </a:lnTo>
                </a:path>
                <a:path w="327406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7406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7406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74060" h="302260">
                  <a:moveTo>
                    <a:pt x="1298444" y="36575"/>
                  </a:moveTo>
                  <a:lnTo>
                    <a:pt x="1304540" y="36575"/>
                  </a:lnTo>
                </a:path>
                <a:path w="3274060" h="302260">
                  <a:moveTo>
                    <a:pt x="1633724" y="36575"/>
                  </a:moveTo>
                  <a:lnTo>
                    <a:pt x="1639820" y="36575"/>
                  </a:lnTo>
                </a:path>
                <a:path w="3274060" h="302260">
                  <a:moveTo>
                    <a:pt x="1969004" y="36575"/>
                  </a:moveTo>
                  <a:lnTo>
                    <a:pt x="1975100" y="36575"/>
                  </a:lnTo>
                </a:path>
                <a:path w="3274060" h="302260">
                  <a:moveTo>
                    <a:pt x="2304284" y="36575"/>
                  </a:moveTo>
                  <a:lnTo>
                    <a:pt x="2310380" y="36575"/>
                  </a:lnTo>
                </a:path>
                <a:path w="3274060" h="302260">
                  <a:moveTo>
                    <a:pt x="2639564" y="36575"/>
                  </a:moveTo>
                  <a:lnTo>
                    <a:pt x="2645660" y="36575"/>
                  </a:lnTo>
                </a:path>
                <a:path w="3274060" h="302260">
                  <a:moveTo>
                    <a:pt x="2974844" y="36575"/>
                  </a:moveTo>
                  <a:lnTo>
                    <a:pt x="2980940" y="36575"/>
                  </a:lnTo>
                </a:path>
                <a:path w="327406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7406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7406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74060" h="302260">
                  <a:moveTo>
                    <a:pt x="1298444" y="45719"/>
                  </a:moveTo>
                  <a:lnTo>
                    <a:pt x="1304540" y="45719"/>
                  </a:lnTo>
                </a:path>
                <a:path w="3274060" h="302260">
                  <a:moveTo>
                    <a:pt x="1633724" y="45719"/>
                  </a:moveTo>
                  <a:lnTo>
                    <a:pt x="1639820" y="45719"/>
                  </a:lnTo>
                </a:path>
                <a:path w="3274060" h="302260">
                  <a:moveTo>
                    <a:pt x="1969004" y="45719"/>
                  </a:moveTo>
                  <a:lnTo>
                    <a:pt x="1975100" y="45719"/>
                  </a:lnTo>
                </a:path>
                <a:path w="3274060" h="302260">
                  <a:moveTo>
                    <a:pt x="2304284" y="45719"/>
                  </a:moveTo>
                  <a:lnTo>
                    <a:pt x="2310380" y="45719"/>
                  </a:lnTo>
                </a:path>
                <a:path w="3274060" h="302260">
                  <a:moveTo>
                    <a:pt x="2639564" y="45719"/>
                  </a:moveTo>
                  <a:lnTo>
                    <a:pt x="2645660" y="45719"/>
                  </a:lnTo>
                </a:path>
                <a:path w="3274060" h="302260">
                  <a:moveTo>
                    <a:pt x="2974844" y="45719"/>
                  </a:moveTo>
                  <a:lnTo>
                    <a:pt x="2980940" y="45719"/>
                  </a:lnTo>
                </a:path>
                <a:path w="327406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7406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7406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74060" h="302260">
                  <a:moveTo>
                    <a:pt x="1298444" y="54863"/>
                  </a:moveTo>
                  <a:lnTo>
                    <a:pt x="1304540" y="54863"/>
                  </a:lnTo>
                </a:path>
                <a:path w="3274060" h="302260">
                  <a:moveTo>
                    <a:pt x="1633724" y="54863"/>
                  </a:moveTo>
                  <a:lnTo>
                    <a:pt x="1639820" y="54863"/>
                  </a:lnTo>
                </a:path>
                <a:path w="3274060" h="302260">
                  <a:moveTo>
                    <a:pt x="1969004" y="54863"/>
                  </a:moveTo>
                  <a:lnTo>
                    <a:pt x="1975100" y="54863"/>
                  </a:lnTo>
                </a:path>
                <a:path w="3274060" h="302260">
                  <a:moveTo>
                    <a:pt x="2304284" y="54863"/>
                  </a:moveTo>
                  <a:lnTo>
                    <a:pt x="2310380" y="54863"/>
                  </a:lnTo>
                </a:path>
                <a:path w="3274060" h="302260">
                  <a:moveTo>
                    <a:pt x="2639564" y="54863"/>
                  </a:moveTo>
                  <a:lnTo>
                    <a:pt x="2645660" y="54863"/>
                  </a:lnTo>
                </a:path>
                <a:path w="3274060" h="302260">
                  <a:moveTo>
                    <a:pt x="2974844" y="54863"/>
                  </a:moveTo>
                  <a:lnTo>
                    <a:pt x="2980940" y="54863"/>
                  </a:lnTo>
                </a:path>
                <a:path w="3274060" h="302260">
                  <a:moveTo>
                    <a:pt x="24384" y="64007"/>
                  </a:moveTo>
                  <a:lnTo>
                    <a:pt x="60960" y="64007"/>
                  </a:lnTo>
                </a:path>
                <a:path w="327406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7406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7406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74060" h="302260">
                  <a:moveTo>
                    <a:pt x="384048" y="64007"/>
                  </a:moveTo>
                  <a:lnTo>
                    <a:pt x="457200" y="64007"/>
                  </a:lnTo>
                </a:path>
                <a:path w="327406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7406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7406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7406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7406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7406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7406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74060" h="302260">
                  <a:moveTo>
                    <a:pt x="1298444" y="64007"/>
                  </a:moveTo>
                  <a:lnTo>
                    <a:pt x="1304540" y="64007"/>
                  </a:lnTo>
                </a:path>
                <a:path w="327406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7406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74060" h="302260">
                  <a:moveTo>
                    <a:pt x="1633724" y="64007"/>
                  </a:moveTo>
                  <a:lnTo>
                    <a:pt x="1639820" y="64007"/>
                  </a:lnTo>
                </a:path>
                <a:path w="327406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7406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74060" h="302260">
                  <a:moveTo>
                    <a:pt x="1969004" y="64007"/>
                  </a:moveTo>
                  <a:lnTo>
                    <a:pt x="1975100" y="64007"/>
                  </a:lnTo>
                </a:path>
                <a:path w="327406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7406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74060" h="302260">
                  <a:moveTo>
                    <a:pt x="2304284" y="64007"/>
                  </a:moveTo>
                  <a:lnTo>
                    <a:pt x="2310380" y="64007"/>
                  </a:lnTo>
                </a:path>
                <a:path w="327406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74060" h="302260">
                  <a:moveTo>
                    <a:pt x="2493260" y="64007"/>
                  </a:moveTo>
                  <a:lnTo>
                    <a:pt x="2554220" y="64007"/>
                  </a:lnTo>
                </a:path>
                <a:path w="3274060" h="302260">
                  <a:moveTo>
                    <a:pt x="2639564" y="64007"/>
                  </a:moveTo>
                  <a:lnTo>
                    <a:pt x="2645660" y="64007"/>
                  </a:lnTo>
                </a:path>
                <a:path w="327406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74060" h="302260">
                  <a:moveTo>
                    <a:pt x="2846828" y="64007"/>
                  </a:moveTo>
                  <a:lnTo>
                    <a:pt x="2877308" y="64007"/>
                  </a:lnTo>
                </a:path>
                <a:path w="3274060" h="302260">
                  <a:moveTo>
                    <a:pt x="2974844" y="64007"/>
                  </a:moveTo>
                  <a:lnTo>
                    <a:pt x="2980940" y="64007"/>
                  </a:lnTo>
                </a:path>
                <a:path w="327406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7406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74060" h="302260">
                  <a:moveTo>
                    <a:pt x="3218684" y="64007"/>
                  </a:moveTo>
                  <a:lnTo>
                    <a:pt x="3249164" y="64007"/>
                  </a:lnTo>
                </a:path>
                <a:path w="3274060" h="302260">
                  <a:moveTo>
                    <a:pt x="6096" y="73151"/>
                  </a:moveTo>
                  <a:lnTo>
                    <a:pt x="67056" y="73151"/>
                  </a:lnTo>
                </a:path>
                <a:path w="327406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7406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7406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74060" h="302260">
                  <a:moveTo>
                    <a:pt x="384048" y="73151"/>
                  </a:moveTo>
                  <a:lnTo>
                    <a:pt x="457200" y="73151"/>
                  </a:lnTo>
                </a:path>
                <a:path w="327406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7406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7406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7406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7406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7406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7406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74060" h="302260">
                  <a:moveTo>
                    <a:pt x="1298444" y="73151"/>
                  </a:moveTo>
                  <a:lnTo>
                    <a:pt x="1304540" y="73151"/>
                  </a:lnTo>
                </a:path>
                <a:path w="327406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7406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74060" h="302260">
                  <a:moveTo>
                    <a:pt x="1633724" y="73151"/>
                  </a:moveTo>
                  <a:lnTo>
                    <a:pt x="1639820" y="73151"/>
                  </a:lnTo>
                </a:path>
                <a:path w="327406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7406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74060" h="302260">
                  <a:moveTo>
                    <a:pt x="1969004" y="73151"/>
                  </a:moveTo>
                  <a:lnTo>
                    <a:pt x="1975100" y="73151"/>
                  </a:lnTo>
                </a:path>
                <a:path w="327406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7406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74060" h="302260">
                  <a:moveTo>
                    <a:pt x="2304284" y="73151"/>
                  </a:moveTo>
                  <a:lnTo>
                    <a:pt x="2310380" y="73151"/>
                  </a:lnTo>
                </a:path>
                <a:path w="327406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74060" h="302260">
                  <a:moveTo>
                    <a:pt x="2487164" y="73151"/>
                  </a:moveTo>
                  <a:lnTo>
                    <a:pt x="2554220" y="73151"/>
                  </a:lnTo>
                </a:path>
                <a:path w="3274060" h="302260">
                  <a:moveTo>
                    <a:pt x="2639564" y="73151"/>
                  </a:moveTo>
                  <a:lnTo>
                    <a:pt x="2645660" y="73151"/>
                  </a:lnTo>
                </a:path>
                <a:path w="327406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74060" h="302260">
                  <a:moveTo>
                    <a:pt x="2828540" y="73151"/>
                  </a:moveTo>
                  <a:lnTo>
                    <a:pt x="2889500" y="73151"/>
                  </a:lnTo>
                </a:path>
                <a:path w="3274060" h="302260">
                  <a:moveTo>
                    <a:pt x="2974844" y="73151"/>
                  </a:moveTo>
                  <a:lnTo>
                    <a:pt x="2980940" y="73151"/>
                  </a:lnTo>
                </a:path>
                <a:path w="327406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7406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74060" h="302260">
                  <a:moveTo>
                    <a:pt x="3206492" y="73151"/>
                  </a:moveTo>
                  <a:lnTo>
                    <a:pt x="3261356" y="73151"/>
                  </a:lnTo>
                </a:path>
                <a:path w="3274060" h="302260">
                  <a:moveTo>
                    <a:pt x="6096" y="82295"/>
                  </a:moveTo>
                  <a:lnTo>
                    <a:pt x="30479" y="82295"/>
                  </a:lnTo>
                </a:path>
                <a:path w="327406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7406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7406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7406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7406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7406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7406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7406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7406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7406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7406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7406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7406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74060" h="302260">
                  <a:moveTo>
                    <a:pt x="1298444" y="82295"/>
                  </a:moveTo>
                  <a:lnTo>
                    <a:pt x="1304540" y="82295"/>
                  </a:lnTo>
                </a:path>
                <a:path w="327406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7406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7406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74060" h="302260">
                  <a:moveTo>
                    <a:pt x="1633724" y="82295"/>
                  </a:moveTo>
                  <a:lnTo>
                    <a:pt x="1639820" y="82295"/>
                  </a:lnTo>
                </a:path>
                <a:path w="327406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7406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7406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74060" h="302260">
                  <a:moveTo>
                    <a:pt x="1969004" y="82295"/>
                  </a:moveTo>
                  <a:lnTo>
                    <a:pt x="1975100" y="82295"/>
                  </a:lnTo>
                </a:path>
                <a:path w="327406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7406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74060" h="302260">
                  <a:moveTo>
                    <a:pt x="2304284" y="82295"/>
                  </a:moveTo>
                  <a:lnTo>
                    <a:pt x="2310380" y="82295"/>
                  </a:lnTo>
                </a:path>
                <a:path w="327406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7406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74060" h="302260">
                  <a:moveTo>
                    <a:pt x="2639564" y="82295"/>
                  </a:moveTo>
                  <a:lnTo>
                    <a:pt x="2645660" y="82295"/>
                  </a:lnTo>
                </a:path>
                <a:path w="327406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7406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74060" h="302260">
                  <a:moveTo>
                    <a:pt x="2865116" y="82295"/>
                  </a:moveTo>
                  <a:lnTo>
                    <a:pt x="2895596" y="82295"/>
                  </a:lnTo>
                </a:path>
                <a:path w="3274060" h="302260">
                  <a:moveTo>
                    <a:pt x="2974844" y="82295"/>
                  </a:moveTo>
                  <a:lnTo>
                    <a:pt x="2980940" y="82295"/>
                  </a:lnTo>
                </a:path>
                <a:path w="327406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7406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7406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74060" h="302260">
                  <a:moveTo>
                    <a:pt x="3200396" y="82295"/>
                  </a:moveTo>
                  <a:lnTo>
                    <a:pt x="3224780" y="82295"/>
                  </a:lnTo>
                </a:path>
                <a:path w="3274060" h="302260">
                  <a:moveTo>
                    <a:pt x="3243068" y="82295"/>
                  </a:moveTo>
                  <a:lnTo>
                    <a:pt x="3267452" y="82295"/>
                  </a:lnTo>
                </a:path>
                <a:path w="3274060" h="302260">
                  <a:moveTo>
                    <a:pt x="0" y="91439"/>
                  </a:moveTo>
                  <a:lnTo>
                    <a:pt x="24383" y="91439"/>
                  </a:lnTo>
                </a:path>
                <a:path w="327406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7406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7406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7406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7406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7406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7406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7406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7406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7406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7406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7406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7406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74060" h="302260">
                  <a:moveTo>
                    <a:pt x="1298444" y="91439"/>
                  </a:moveTo>
                  <a:lnTo>
                    <a:pt x="1304540" y="91439"/>
                  </a:lnTo>
                </a:path>
                <a:path w="327406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7406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7406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74060" h="302260">
                  <a:moveTo>
                    <a:pt x="1633724" y="91439"/>
                  </a:moveTo>
                  <a:lnTo>
                    <a:pt x="1639820" y="91439"/>
                  </a:lnTo>
                </a:path>
                <a:path w="327406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7406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7406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74060" h="302260">
                  <a:moveTo>
                    <a:pt x="1969004" y="91439"/>
                  </a:moveTo>
                  <a:lnTo>
                    <a:pt x="1975100" y="91439"/>
                  </a:lnTo>
                </a:path>
                <a:path w="327406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7406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74060" h="302260">
                  <a:moveTo>
                    <a:pt x="2304284" y="91439"/>
                  </a:moveTo>
                  <a:lnTo>
                    <a:pt x="2310380" y="91439"/>
                  </a:lnTo>
                </a:path>
                <a:path w="327406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7406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74060" h="302260">
                  <a:moveTo>
                    <a:pt x="2639564" y="91439"/>
                  </a:moveTo>
                  <a:lnTo>
                    <a:pt x="2645660" y="91439"/>
                  </a:lnTo>
                </a:path>
                <a:path w="327406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7406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74060" h="302260">
                  <a:moveTo>
                    <a:pt x="2871212" y="91439"/>
                  </a:moveTo>
                  <a:lnTo>
                    <a:pt x="2895596" y="91439"/>
                  </a:lnTo>
                </a:path>
                <a:path w="3274060" h="302260">
                  <a:moveTo>
                    <a:pt x="2974844" y="91439"/>
                  </a:moveTo>
                  <a:lnTo>
                    <a:pt x="2980940" y="91439"/>
                  </a:lnTo>
                </a:path>
                <a:path w="327406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7406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7406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74060" h="302260">
                  <a:moveTo>
                    <a:pt x="3200396" y="91439"/>
                  </a:moveTo>
                  <a:lnTo>
                    <a:pt x="3224780" y="91439"/>
                  </a:lnTo>
                </a:path>
                <a:path w="3274060" h="302260">
                  <a:moveTo>
                    <a:pt x="3243068" y="91439"/>
                  </a:moveTo>
                  <a:lnTo>
                    <a:pt x="3267452" y="91439"/>
                  </a:lnTo>
                </a:path>
                <a:path w="3274060" h="302260">
                  <a:moveTo>
                    <a:pt x="0" y="100583"/>
                  </a:moveTo>
                  <a:lnTo>
                    <a:pt x="24383" y="100583"/>
                  </a:lnTo>
                </a:path>
                <a:path w="327406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7406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7406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7406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7406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7406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7406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7406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7406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7406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7406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7406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74060" h="302260">
                  <a:moveTo>
                    <a:pt x="1298444" y="100583"/>
                  </a:moveTo>
                  <a:lnTo>
                    <a:pt x="1304540" y="100583"/>
                  </a:lnTo>
                </a:path>
                <a:path w="327406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7406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74060" h="302260">
                  <a:moveTo>
                    <a:pt x="1633724" y="100583"/>
                  </a:moveTo>
                  <a:lnTo>
                    <a:pt x="1639820" y="100583"/>
                  </a:lnTo>
                </a:path>
                <a:path w="327406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7406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74060" h="302260">
                  <a:moveTo>
                    <a:pt x="1969004" y="100583"/>
                  </a:moveTo>
                  <a:lnTo>
                    <a:pt x="1975100" y="100583"/>
                  </a:lnTo>
                </a:path>
                <a:path w="327406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7406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74060" h="302260">
                  <a:moveTo>
                    <a:pt x="2304284" y="100583"/>
                  </a:moveTo>
                  <a:lnTo>
                    <a:pt x="2310380" y="100583"/>
                  </a:lnTo>
                </a:path>
                <a:path w="327406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7406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74060" h="302260">
                  <a:moveTo>
                    <a:pt x="2639564" y="100583"/>
                  </a:moveTo>
                  <a:lnTo>
                    <a:pt x="2645660" y="100583"/>
                  </a:lnTo>
                </a:path>
                <a:path w="327406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7406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74060" h="302260">
                  <a:moveTo>
                    <a:pt x="2974844" y="100583"/>
                  </a:moveTo>
                  <a:lnTo>
                    <a:pt x="2980940" y="100583"/>
                  </a:lnTo>
                </a:path>
                <a:path w="327406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7406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7406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74060" h="302260">
                  <a:moveTo>
                    <a:pt x="3194300" y="100583"/>
                  </a:moveTo>
                  <a:lnTo>
                    <a:pt x="3218684" y="100583"/>
                  </a:lnTo>
                </a:path>
                <a:path w="3274060" h="302260">
                  <a:moveTo>
                    <a:pt x="3249164" y="100583"/>
                  </a:moveTo>
                  <a:lnTo>
                    <a:pt x="3273548" y="100583"/>
                  </a:lnTo>
                </a:path>
                <a:path w="327406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7406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7406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7406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7406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7406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7406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7406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7406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7406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7406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7406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7406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740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7406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7406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74060" h="302260">
                  <a:moveTo>
                    <a:pt x="1298444" y="109727"/>
                  </a:moveTo>
                  <a:lnTo>
                    <a:pt x="1304540" y="109727"/>
                  </a:lnTo>
                </a:path>
                <a:path w="327406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7406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74060" h="302260">
                  <a:moveTo>
                    <a:pt x="1633724" y="109727"/>
                  </a:moveTo>
                  <a:lnTo>
                    <a:pt x="1639820" y="109727"/>
                  </a:lnTo>
                </a:path>
                <a:path w="327406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7406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74060" h="302260">
                  <a:moveTo>
                    <a:pt x="1969004" y="109727"/>
                  </a:moveTo>
                  <a:lnTo>
                    <a:pt x="1975100" y="109727"/>
                  </a:lnTo>
                </a:path>
                <a:path w="32740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7406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7406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74060" h="302260">
                  <a:moveTo>
                    <a:pt x="2304284" y="109727"/>
                  </a:moveTo>
                  <a:lnTo>
                    <a:pt x="2310380" y="109727"/>
                  </a:lnTo>
                </a:path>
                <a:path w="32740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7406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7406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74060" h="302260">
                  <a:moveTo>
                    <a:pt x="2639564" y="109727"/>
                  </a:moveTo>
                  <a:lnTo>
                    <a:pt x="2645660" y="109727"/>
                  </a:lnTo>
                </a:path>
                <a:path w="32740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7406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74060" h="302260">
                  <a:moveTo>
                    <a:pt x="2974844" y="109727"/>
                  </a:moveTo>
                  <a:lnTo>
                    <a:pt x="2980940" y="109727"/>
                  </a:lnTo>
                </a:path>
                <a:path w="327406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7406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7406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74060" h="302260">
                  <a:moveTo>
                    <a:pt x="3194300" y="109727"/>
                  </a:moveTo>
                  <a:lnTo>
                    <a:pt x="3218684" y="109727"/>
                  </a:lnTo>
                </a:path>
                <a:path w="3274060" h="302260">
                  <a:moveTo>
                    <a:pt x="3249164" y="109727"/>
                  </a:moveTo>
                  <a:lnTo>
                    <a:pt x="3273548" y="109727"/>
                  </a:lnTo>
                </a:path>
                <a:path w="327406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7406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7406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7406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7406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7406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7406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7406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7406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7406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7406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7406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7406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7406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7406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74060" h="302260">
                  <a:moveTo>
                    <a:pt x="1298444" y="118872"/>
                  </a:moveTo>
                  <a:lnTo>
                    <a:pt x="1304540" y="118872"/>
                  </a:lnTo>
                </a:path>
                <a:path w="327406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7406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7406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74060" h="302260">
                  <a:moveTo>
                    <a:pt x="1633724" y="118872"/>
                  </a:moveTo>
                  <a:lnTo>
                    <a:pt x="1639820" y="118872"/>
                  </a:lnTo>
                </a:path>
                <a:path w="327406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7406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7406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74060" h="302260">
                  <a:moveTo>
                    <a:pt x="1969004" y="118872"/>
                  </a:moveTo>
                  <a:lnTo>
                    <a:pt x="1975100" y="118872"/>
                  </a:lnTo>
                </a:path>
                <a:path w="327406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7406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74060" h="302260">
                  <a:moveTo>
                    <a:pt x="2304284" y="118872"/>
                  </a:moveTo>
                  <a:lnTo>
                    <a:pt x="2310380" y="118872"/>
                  </a:lnTo>
                </a:path>
                <a:path w="327406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74060" h="302260">
                  <a:moveTo>
                    <a:pt x="2481068" y="118872"/>
                  </a:moveTo>
                  <a:lnTo>
                    <a:pt x="2548124" y="118872"/>
                  </a:lnTo>
                </a:path>
                <a:path w="3274060" h="302260">
                  <a:moveTo>
                    <a:pt x="2639564" y="118872"/>
                  </a:moveTo>
                  <a:lnTo>
                    <a:pt x="2645660" y="118872"/>
                  </a:lnTo>
                </a:path>
                <a:path w="327406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7406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74060" h="302260">
                  <a:moveTo>
                    <a:pt x="2846828" y="118872"/>
                  </a:moveTo>
                  <a:lnTo>
                    <a:pt x="2877308" y="118872"/>
                  </a:lnTo>
                </a:path>
                <a:path w="3274060" h="302260">
                  <a:moveTo>
                    <a:pt x="2974844" y="118872"/>
                  </a:moveTo>
                  <a:lnTo>
                    <a:pt x="2980940" y="118872"/>
                  </a:lnTo>
                </a:path>
                <a:path w="327406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7406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7406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74060" h="302260">
                  <a:moveTo>
                    <a:pt x="3194300" y="118872"/>
                  </a:moveTo>
                  <a:lnTo>
                    <a:pt x="3218684" y="118872"/>
                  </a:lnTo>
                </a:path>
                <a:path w="3274060" h="302260">
                  <a:moveTo>
                    <a:pt x="3249164" y="118872"/>
                  </a:moveTo>
                  <a:lnTo>
                    <a:pt x="3273548" y="118872"/>
                  </a:lnTo>
                </a:path>
                <a:path w="327406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7406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7406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7406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7406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7406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7406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7406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7406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7406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7406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7406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7406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7406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74060" h="302260">
                  <a:moveTo>
                    <a:pt x="1298444" y="128015"/>
                  </a:moveTo>
                  <a:lnTo>
                    <a:pt x="1304540" y="128015"/>
                  </a:lnTo>
                </a:path>
                <a:path w="327406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7406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74060" h="302260">
                  <a:moveTo>
                    <a:pt x="1633724" y="128015"/>
                  </a:moveTo>
                  <a:lnTo>
                    <a:pt x="1639820" y="128015"/>
                  </a:lnTo>
                </a:path>
                <a:path w="327406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7406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74060" h="302260">
                  <a:moveTo>
                    <a:pt x="1969004" y="128015"/>
                  </a:moveTo>
                  <a:lnTo>
                    <a:pt x="1975100" y="128015"/>
                  </a:lnTo>
                </a:path>
                <a:path w="327406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7406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74060" h="302260">
                  <a:moveTo>
                    <a:pt x="2304284" y="128015"/>
                  </a:moveTo>
                  <a:lnTo>
                    <a:pt x="2310380" y="128015"/>
                  </a:lnTo>
                </a:path>
                <a:path w="327406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74060" h="302260">
                  <a:moveTo>
                    <a:pt x="2481068" y="128015"/>
                  </a:moveTo>
                  <a:lnTo>
                    <a:pt x="2554220" y="128015"/>
                  </a:lnTo>
                </a:path>
                <a:path w="3274060" h="302260">
                  <a:moveTo>
                    <a:pt x="2639564" y="128015"/>
                  </a:moveTo>
                  <a:lnTo>
                    <a:pt x="2645660" y="128015"/>
                  </a:lnTo>
                </a:path>
                <a:path w="327406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74060" h="302260">
                  <a:moveTo>
                    <a:pt x="2816348" y="128015"/>
                  </a:moveTo>
                  <a:lnTo>
                    <a:pt x="2883404" y="128015"/>
                  </a:lnTo>
                </a:path>
                <a:path w="3274060" h="302260">
                  <a:moveTo>
                    <a:pt x="2974844" y="128015"/>
                  </a:moveTo>
                  <a:lnTo>
                    <a:pt x="2980940" y="128015"/>
                  </a:lnTo>
                </a:path>
                <a:path w="327406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7406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7406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74060" h="302260">
                  <a:moveTo>
                    <a:pt x="3194300" y="128015"/>
                  </a:moveTo>
                  <a:lnTo>
                    <a:pt x="3218684" y="128015"/>
                  </a:lnTo>
                </a:path>
                <a:path w="3274060" h="302260">
                  <a:moveTo>
                    <a:pt x="3249164" y="128015"/>
                  </a:moveTo>
                  <a:lnTo>
                    <a:pt x="3273548" y="128015"/>
                  </a:lnTo>
                </a:path>
                <a:path w="327406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7406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7406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7406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7406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7406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7406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7406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7406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7406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7406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7406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7406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7406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7406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74060" h="302260">
                  <a:moveTo>
                    <a:pt x="1298444" y="137160"/>
                  </a:moveTo>
                  <a:lnTo>
                    <a:pt x="1304540" y="137160"/>
                  </a:lnTo>
                </a:path>
                <a:path w="327406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7406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74060" h="302260">
                  <a:moveTo>
                    <a:pt x="1633724" y="137160"/>
                  </a:moveTo>
                  <a:lnTo>
                    <a:pt x="1639820" y="137160"/>
                  </a:lnTo>
                </a:path>
                <a:path w="327406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7406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74060" h="302260">
                  <a:moveTo>
                    <a:pt x="1969004" y="137160"/>
                  </a:moveTo>
                  <a:lnTo>
                    <a:pt x="1975100" y="137160"/>
                  </a:lnTo>
                </a:path>
                <a:path w="327406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7406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7406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74060" h="302260">
                  <a:moveTo>
                    <a:pt x="2304284" y="137160"/>
                  </a:moveTo>
                  <a:lnTo>
                    <a:pt x="2310380" y="137160"/>
                  </a:lnTo>
                </a:path>
                <a:path w="327406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7406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74060" h="302260">
                  <a:moveTo>
                    <a:pt x="2529836" y="137160"/>
                  </a:moveTo>
                  <a:lnTo>
                    <a:pt x="2554220" y="137160"/>
                  </a:lnTo>
                </a:path>
                <a:path w="3274060" h="302260">
                  <a:moveTo>
                    <a:pt x="2639564" y="137160"/>
                  </a:moveTo>
                  <a:lnTo>
                    <a:pt x="2645660" y="137160"/>
                  </a:lnTo>
                </a:path>
                <a:path w="327406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74060" h="302260">
                  <a:moveTo>
                    <a:pt x="2816348" y="137160"/>
                  </a:moveTo>
                  <a:lnTo>
                    <a:pt x="2889500" y="137160"/>
                  </a:lnTo>
                </a:path>
                <a:path w="3274060" h="302260">
                  <a:moveTo>
                    <a:pt x="2974844" y="137160"/>
                  </a:moveTo>
                  <a:lnTo>
                    <a:pt x="2980940" y="137160"/>
                  </a:lnTo>
                </a:path>
                <a:path w="327406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7406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74060" h="302260">
                  <a:moveTo>
                    <a:pt x="3194300" y="137160"/>
                  </a:moveTo>
                  <a:lnTo>
                    <a:pt x="3218684" y="137160"/>
                  </a:lnTo>
                </a:path>
                <a:path w="3274060" h="302260">
                  <a:moveTo>
                    <a:pt x="3249164" y="137160"/>
                  </a:moveTo>
                  <a:lnTo>
                    <a:pt x="3273548" y="137160"/>
                  </a:lnTo>
                </a:path>
                <a:path w="327406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7406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7406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7406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7406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7406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7406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7406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7406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7406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7406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7406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7406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7406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74060" h="302260">
                  <a:moveTo>
                    <a:pt x="1298444" y="146303"/>
                  </a:moveTo>
                  <a:lnTo>
                    <a:pt x="1304540" y="146303"/>
                  </a:lnTo>
                </a:path>
                <a:path w="327406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7406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7406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74060" h="302260">
                  <a:moveTo>
                    <a:pt x="1633724" y="146303"/>
                  </a:moveTo>
                  <a:lnTo>
                    <a:pt x="1639820" y="146303"/>
                  </a:lnTo>
                </a:path>
                <a:path w="327406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7406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7406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74060" h="302260">
                  <a:moveTo>
                    <a:pt x="1969004" y="146303"/>
                  </a:moveTo>
                  <a:lnTo>
                    <a:pt x="1975100" y="146303"/>
                  </a:lnTo>
                </a:path>
                <a:path w="327406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7406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74060" h="302260">
                  <a:moveTo>
                    <a:pt x="2304284" y="146303"/>
                  </a:moveTo>
                  <a:lnTo>
                    <a:pt x="2310380" y="146303"/>
                  </a:lnTo>
                </a:path>
                <a:path w="327406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74060" h="302260">
                  <a:moveTo>
                    <a:pt x="2535932" y="146303"/>
                  </a:moveTo>
                  <a:lnTo>
                    <a:pt x="2560316" y="146303"/>
                  </a:lnTo>
                </a:path>
                <a:path w="3274060" h="302260">
                  <a:moveTo>
                    <a:pt x="2639564" y="146303"/>
                  </a:moveTo>
                  <a:lnTo>
                    <a:pt x="2645660" y="146303"/>
                  </a:lnTo>
                </a:path>
                <a:path w="327406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7406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74060" h="302260">
                  <a:moveTo>
                    <a:pt x="2865116" y="146303"/>
                  </a:moveTo>
                  <a:lnTo>
                    <a:pt x="2889500" y="146303"/>
                  </a:lnTo>
                </a:path>
                <a:path w="3274060" h="302260">
                  <a:moveTo>
                    <a:pt x="2974844" y="146303"/>
                  </a:moveTo>
                  <a:lnTo>
                    <a:pt x="2980940" y="146303"/>
                  </a:lnTo>
                </a:path>
                <a:path w="327406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7406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74060" h="302260">
                  <a:moveTo>
                    <a:pt x="3194300" y="146303"/>
                  </a:moveTo>
                  <a:lnTo>
                    <a:pt x="3218684" y="146303"/>
                  </a:lnTo>
                </a:path>
                <a:path w="3274060" h="302260">
                  <a:moveTo>
                    <a:pt x="3249164" y="146303"/>
                  </a:moveTo>
                  <a:lnTo>
                    <a:pt x="3273548" y="146303"/>
                  </a:lnTo>
                </a:path>
                <a:path w="3274060" h="302260">
                  <a:moveTo>
                    <a:pt x="30480" y="155448"/>
                  </a:moveTo>
                  <a:lnTo>
                    <a:pt x="60960" y="155448"/>
                  </a:lnTo>
                </a:path>
                <a:path w="327406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7406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7406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7406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7406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7406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7406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7406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7406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7406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7406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7406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7406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74060" h="302260">
                  <a:moveTo>
                    <a:pt x="1298444" y="155448"/>
                  </a:moveTo>
                  <a:lnTo>
                    <a:pt x="1304540" y="155448"/>
                  </a:lnTo>
                </a:path>
                <a:path w="327406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7406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7406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74060" h="302260">
                  <a:moveTo>
                    <a:pt x="1633724" y="155448"/>
                  </a:moveTo>
                  <a:lnTo>
                    <a:pt x="1639820" y="155448"/>
                  </a:lnTo>
                </a:path>
                <a:path w="327406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7406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7406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74060" h="302260">
                  <a:moveTo>
                    <a:pt x="1969004" y="155448"/>
                  </a:moveTo>
                  <a:lnTo>
                    <a:pt x="1975100" y="155448"/>
                  </a:lnTo>
                </a:path>
                <a:path w="327406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7406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74060" h="302260">
                  <a:moveTo>
                    <a:pt x="2304284" y="155448"/>
                  </a:moveTo>
                  <a:lnTo>
                    <a:pt x="2310380" y="155448"/>
                  </a:lnTo>
                </a:path>
                <a:path w="327406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74060" h="302260">
                  <a:moveTo>
                    <a:pt x="2535932" y="155448"/>
                  </a:moveTo>
                  <a:lnTo>
                    <a:pt x="2560316" y="155448"/>
                  </a:lnTo>
                </a:path>
                <a:path w="3274060" h="302260">
                  <a:moveTo>
                    <a:pt x="2639564" y="155448"/>
                  </a:moveTo>
                  <a:lnTo>
                    <a:pt x="2645660" y="155448"/>
                  </a:lnTo>
                </a:path>
                <a:path w="327406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7406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74060" h="302260">
                  <a:moveTo>
                    <a:pt x="2871212" y="155448"/>
                  </a:moveTo>
                  <a:lnTo>
                    <a:pt x="2895596" y="155448"/>
                  </a:lnTo>
                </a:path>
                <a:path w="3274060" h="302260">
                  <a:moveTo>
                    <a:pt x="2974844" y="155448"/>
                  </a:moveTo>
                  <a:lnTo>
                    <a:pt x="2980940" y="155448"/>
                  </a:lnTo>
                </a:path>
                <a:path w="327406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7406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74060" h="302260">
                  <a:moveTo>
                    <a:pt x="3194300" y="155448"/>
                  </a:moveTo>
                  <a:lnTo>
                    <a:pt x="3218684" y="155448"/>
                  </a:lnTo>
                </a:path>
                <a:path w="3274060" h="302260">
                  <a:moveTo>
                    <a:pt x="3249164" y="155448"/>
                  </a:moveTo>
                  <a:lnTo>
                    <a:pt x="3273548" y="155448"/>
                  </a:lnTo>
                </a:path>
                <a:path w="327406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7406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7406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7406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7406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7406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7406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7406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7406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7406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7406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7406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7406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74060" h="302260">
                  <a:moveTo>
                    <a:pt x="1298444" y="164591"/>
                  </a:moveTo>
                  <a:lnTo>
                    <a:pt x="1304540" y="164591"/>
                  </a:lnTo>
                </a:path>
                <a:path w="327406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7406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7406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74060" h="302260">
                  <a:moveTo>
                    <a:pt x="1633724" y="164591"/>
                  </a:moveTo>
                  <a:lnTo>
                    <a:pt x="1639820" y="164591"/>
                  </a:lnTo>
                </a:path>
                <a:path w="327406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7406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7406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74060" h="302260">
                  <a:moveTo>
                    <a:pt x="1969004" y="164591"/>
                  </a:moveTo>
                  <a:lnTo>
                    <a:pt x="1975100" y="164591"/>
                  </a:lnTo>
                </a:path>
                <a:path w="327406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740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74060" h="302260">
                  <a:moveTo>
                    <a:pt x="2304284" y="164591"/>
                  </a:moveTo>
                  <a:lnTo>
                    <a:pt x="2310380" y="164591"/>
                  </a:lnTo>
                </a:path>
                <a:path w="327406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74060" h="302260">
                  <a:moveTo>
                    <a:pt x="2535932" y="164591"/>
                  </a:moveTo>
                  <a:lnTo>
                    <a:pt x="2560316" y="164591"/>
                  </a:lnTo>
                </a:path>
                <a:path w="3274060" h="302260">
                  <a:moveTo>
                    <a:pt x="2639564" y="164591"/>
                  </a:moveTo>
                  <a:lnTo>
                    <a:pt x="2645660" y="164591"/>
                  </a:lnTo>
                </a:path>
                <a:path w="327406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740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74060" h="302260">
                  <a:moveTo>
                    <a:pt x="2871212" y="164591"/>
                  </a:moveTo>
                  <a:lnTo>
                    <a:pt x="2895596" y="164591"/>
                  </a:lnTo>
                </a:path>
                <a:path w="3274060" h="302260">
                  <a:moveTo>
                    <a:pt x="2974844" y="164591"/>
                  </a:moveTo>
                  <a:lnTo>
                    <a:pt x="2980940" y="164591"/>
                  </a:lnTo>
                </a:path>
                <a:path w="327406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7406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74060" h="302260">
                  <a:moveTo>
                    <a:pt x="3194300" y="164591"/>
                  </a:moveTo>
                  <a:lnTo>
                    <a:pt x="3218684" y="164591"/>
                  </a:lnTo>
                </a:path>
                <a:path w="3274060" h="302260">
                  <a:moveTo>
                    <a:pt x="3249164" y="164591"/>
                  </a:moveTo>
                  <a:lnTo>
                    <a:pt x="3273548" y="164591"/>
                  </a:lnTo>
                </a:path>
                <a:path w="327406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7406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7406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7406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7406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7406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7406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7406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7406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7406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7406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7406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7406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74060" h="302260">
                  <a:moveTo>
                    <a:pt x="1298444" y="173736"/>
                  </a:moveTo>
                  <a:lnTo>
                    <a:pt x="1304540" y="173736"/>
                  </a:lnTo>
                </a:path>
                <a:path w="327406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7406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7406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74060" h="302260">
                  <a:moveTo>
                    <a:pt x="1633724" y="173736"/>
                  </a:moveTo>
                  <a:lnTo>
                    <a:pt x="1639820" y="173736"/>
                  </a:lnTo>
                </a:path>
                <a:path w="327406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7406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7406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74060" h="302260">
                  <a:moveTo>
                    <a:pt x="1969004" y="173736"/>
                  </a:moveTo>
                  <a:lnTo>
                    <a:pt x="1975100" y="173736"/>
                  </a:lnTo>
                </a:path>
                <a:path w="327406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7406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74060" h="302260">
                  <a:moveTo>
                    <a:pt x="2304284" y="173736"/>
                  </a:moveTo>
                  <a:lnTo>
                    <a:pt x="2310380" y="173736"/>
                  </a:lnTo>
                </a:path>
                <a:path w="327406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74060" h="302260">
                  <a:moveTo>
                    <a:pt x="2535932" y="173736"/>
                  </a:moveTo>
                  <a:lnTo>
                    <a:pt x="2560316" y="173736"/>
                  </a:lnTo>
                </a:path>
                <a:path w="3274060" h="302260">
                  <a:moveTo>
                    <a:pt x="2639564" y="173736"/>
                  </a:moveTo>
                  <a:lnTo>
                    <a:pt x="2645660" y="173736"/>
                  </a:lnTo>
                </a:path>
                <a:path w="327406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7406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74060" h="302260">
                  <a:moveTo>
                    <a:pt x="2871212" y="173736"/>
                  </a:moveTo>
                  <a:lnTo>
                    <a:pt x="2895596" y="173736"/>
                  </a:lnTo>
                </a:path>
                <a:path w="3274060" h="302260">
                  <a:moveTo>
                    <a:pt x="2974844" y="173736"/>
                  </a:moveTo>
                  <a:lnTo>
                    <a:pt x="2980940" y="173736"/>
                  </a:lnTo>
                </a:path>
                <a:path w="327406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7406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74060" h="302260">
                  <a:moveTo>
                    <a:pt x="3194300" y="173736"/>
                  </a:moveTo>
                  <a:lnTo>
                    <a:pt x="3218684" y="173736"/>
                  </a:lnTo>
                </a:path>
                <a:path w="3274060" h="302260">
                  <a:moveTo>
                    <a:pt x="3249164" y="173736"/>
                  </a:moveTo>
                  <a:lnTo>
                    <a:pt x="3273548" y="173736"/>
                  </a:lnTo>
                </a:path>
                <a:path w="327406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7406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7406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7406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7406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7406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7406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7406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7406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7406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7406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7406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7406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740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7406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74060" h="302260">
                  <a:moveTo>
                    <a:pt x="1298444" y="182879"/>
                  </a:moveTo>
                  <a:lnTo>
                    <a:pt x="1304540" y="182879"/>
                  </a:lnTo>
                </a:path>
                <a:path w="327406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7406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7406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74060" h="302260">
                  <a:moveTo>
                    <a:pt x="1633724" y="182879"/>
                  </a:moveTo>
                  <a:lnTo>
                    <a:pt x="1639820" y="182879"/>
                  </a:lnTo>
                </a:path>
                <a:path w="327406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7406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7406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74060" h="302260">
                  <a:moveTo>
                    <a:pt x="1969004" y="182879"/>
                  </a:moveTo>
                  <a:lnTo>
                    <a:pt x="1975100" y="182879"/>
                  </a:lnTo>
                </a:path>
                <a:path w="327406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740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740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74060" h="302260">
                  <a:moveTo>
                    <a:pt x="2304284" y="182879"/>
                  </a:moveTo>
                  <a:lnTo>
                    <a:pt x="2310380" y="182879"/>
                  </a:lnTo>
                </a:path>
                <a:path w="327406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7406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74060" h="302260">
                  <a:moveTo>
                    <a:pt x="2535932" y="182879"/>
                  </a:moveTo>
                  <a:lnTo>
                    <a:pt x="2560316" y="182879"/>
                  </a:lnTo>
                </a:path>
                <a:path w="3274060" h="302260">
                  <a:moveTo>
                    <a:pt x="2639564" y="182879"/>
                  </a:moveTo>
                  <a:lnTo>
                    <a:pt x="2645660" y="182879"/>
                  </a:lnTo>
                </a:path>
                <a:path w="327406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7406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74060" h="302260">
                  <a:moveTo>
                    <a:pt x="2871212" y="182879"/>
                  </a:moveTo>
                  <a:lnTo>
                    <a:pt x="2895596" y="182879"/>
                  </a:lnTo>
                </a:path>
                <a:path w="3274060" h="302260">
                  <a:moveTo>
                    <a:pt x="2974844" y="182879"/>
                  </a:moveTo>
                  <a:lnTo>
                    <a:pt x="2980940" y="182879"/>
                  </a:lnTo>
                </a:path>
                <a:path w="327406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7406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74060" h="302260">
                  <a:moveTo>
                    <a:pt x="3200396" y="182879"/>
                  </a:moveTo>
                  <a:lnTo>
                    <a:pt x="3224780" y="182879"/>
                  </a:lnTo>
                </a:path>
                <a:path w="327406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7406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7406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7406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7406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7406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7406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7406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7406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7406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7406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7406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7406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7406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7406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7406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74060" h="302260">
                  <a:moveTo>
                    <a:pt x="1298444" y="192024"/>
                  </a:moveTo>
                  <a:lnTo>
                    <a:pt x="1304540" y="192024"/>
                  </a:lnTo>
                </a:path>
                <a:path w="327406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7406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7406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74060" h="302260">
                  <a:moveTo>
                    <a:pt x="1633724" y="192024"/>
                  </a:moveTo>
                  <a:lnTo>
                    <a:pt x="1639820" y="192024"/>
                  </a:lnTo>
                </a:path>
                <a:path w="327406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7406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7406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74060" h="302260">
                  <a:moveTo>
                    <a:pt x="1969004" y="192024"/>
                  </a:moveTo>
                  <a:lnTo>
                    <a:pt x="1975100" y="192024"/>
                  </a:lnTo>
                </a:path>
                <a:path w="327406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7406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7406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74060" h="302260">
                  <a:moveTo>
                    <a:pt x="2304284" y="192024"/>
                  </a:moveTo>
                  <a:lnTo>
                    <a:pt x="2310380" y="192024"/>
                  </a:lnTo>
                </a:path>
                <a:path w="327406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7406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74060" h="302260">
                  <a:moveTo>
                    <a:pt x="2529836" y="192024"/>
                  </a:moveTo>
                  <a:lnTo>
                    <a:pt x="2554220" y="192024"/>
                  </a:lnTo>
                </a:path>
                <a:path w="3274060" h="302260">
                  <a:moveTo>
                    <a:pt x="2639564" y="192024"/>
                  </a:moveTo>
                  <a:lnTo>
                    <a:pt x="2645660" y="192024"/>
                  </a:lnTo>
                </a:path>
                <a:path w="327406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7406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74060" h="302260">
                  <a:moveTo>
                    <a:pt x="2865116" y="192024"/>
                  </a:moveTo>
                  <a:lnTo>
                    <a:pt x="2889500" y="192024"/>
                  </a:lnTo>
                </a:path>
                <a:path w="3274060" h="302260">
                  <a:moveTo>
                    <a:pt x="2974844" y="192024"/>
                  </a:moveTo>
                  <a:lnTo>
                    <a:pt x="2980940" y="192024"/>
                  </a:lnTo>
                </a:path>
                <a:path w="327406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7406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74060" h="302260">
                  <a:moveTo>
                    <a:pt x="3200396" y="192024"/>
                  </a:moveTo>
                  <a:lnTo>
                    <a:pt x="3224780" y="192024"/>
                  </a:lnTo>
                </a:path>
                <a:path w="327406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7406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7406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7406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7406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7406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7406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7406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7406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7406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7406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7406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7406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74060" h="302260">
                  <a:moveTo>
                    <a:pt x="1298444" y="201167"/>
                  </a:moveTo>
                  <a:lnTo>
                    <a:pt x="1304540" y="201167"/>
                  </a:lnTo>
                </a:path>
                <a:path w="327406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7406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74060" h="302260">
                  <a:moveTo>
                    <a:pt x="1633724" y="201167"/>
                  </a:moveTo>
                  <a:lnTo>
                    <a:pt x="1639820" y="201167"/>
                  </a:lnTo>
                </a:path>
                <a:path w="327406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7406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74060" h="302260">
                  <a:moveTo>
                    <a:pt x="1969004" y="201167"/>
                  </a:moveTo>
                  <a:lnTo>
                    <a:pt x="1975100" y="201167"/>
                  </a:lnTo>
                </a:path>
                <a:path w="327406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7406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74060" h="302260">
                  <a:moveTo>
                    <a:pt x="2304284" y="201167"/>
                  </a:moveTo>
                  <a:lnTo>
                    <a:pt x="2310380" y="201167"/>
                  </a:lnTo>
                </a:path>
                <a:path w="327406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74060" h="302260">
                  <a:moveTo>
                    <a:pt x="2487164" y="201167"/>
                  </a:moveTo>
                  <a:lnTo>
                    <a:pt x="2548124" y="201167"/>
                  </a:lnTo>
                </a:path>
                <a:path w="3274060" h="302260">
                  <a:moveTo>
                    <a:pt x="2639564" y="201167"/>
                  </a:moveTo>
                  <a:lnTo>
                    <a:pt x="2645660" y="201167"/>
                  </a:lnTo>
                </a:path>
                <a:path w="327406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74060" h="302260">
                  <a:moveTo>
                    <a:pt x="2828540" y="201167"/>
                  </a:moveTo>
                  <a:lnTo>
                    <a:pt x="2889500" y="201167"/>
                  </a:lnTo>
                </a:path>
                <a:path w="3274060" h="302260">
                  <a:moveTo>
                    <a:pt x="2974844" y="201167"/>
                  </a:moveTo>
                  <a:lnTo>
                    <a:pt x="2980940" y="201167"/>
                  </a:lnTo>
                </a:path>
                <a:path w="327406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7406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74060" h="302260">
                  <a:moveTo>
                    <a:pt x="3206492" y="201167"/>
                  </a:moveTo>
                  <a:lnTo>
                    <a:pt x="3261356" y="201167"/>
                  </a:lnTo>
                </a:path>
                <a:path w="3274060" h="302260">
                  <a:moveTo>
                    <a:pt x="0" y="210312"/>
                  </a:moveTo>
                  <a:lnTo>
                    <a:pt x="73152" y="210312"/>
                  </a:lnTo>
                </a:path>
                <a:path w="327406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7406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7406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7406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7406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7406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7406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7406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7406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7406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7406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74060" h="302260">
                  <a:moveTo>
                    <a:pt x="1298444" y="210312"/>
                  </a:moveTo>
                  <a:lnTo>
                    <a:pt x="1304540" y="210312"/>
                  </a:lnTo>
                </a:path>
                <a:path w="327406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7406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74060" h="302260">
                  <a:moveTo>
                    <a:pt x="1633724" y="210312"/>
                  </a:moveTo>
                  <a:lnTo>
                    <a:pt x="1639820" y="210312"/>
                  </a:lnTo>
                </a:path>
                <a:path w="327406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7406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74060" h="302260">
                  <a:moveTo>
                    <a:pt x="1969004" y="210312"/>
                  </a:moveTo>
                  <a:lnTo>
                    <a:pt x="1975100" y="210312"/>
                  </a:lnTo>
                </a:path>
                <a:path w="327406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7406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74060" h="302260">
                  <a:moveTo>
                    <a:pt x="2304284" y="210312"/>
                  </a:moveTo>
                  <a:lnTo>
                    <a:pt x="2310380" y="210312"/>
                  </a:lnTo>
                </a:path>
                <a:path w="327406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74060" h="302260">
                  <a:moveTo>
                    <a:pt x="2493260" y="210312"/>
                  </a:moveTo>
                  <a:lnTo>
                    <a:pt x="2548124" y="210312"/>
                  </a:lnTo>
                </a:path>
                <a:path w="3274060" h="302260">
                  <a:moveTo>
                    <a:pt x="2639564" y="210312"/>
                  </a:moveTo>
                  <a:lnTo>
                    <a:pt x="2645660" y="210312"/>
                  </a:lnTo>
                </a:path>
                <a:path w="327406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74060" h="302260">
                  <a:moveTo>
                    <a:pt x="2834636" y="210312"/>
                  </a:moveTo>
                  <a:lnTo>
                    <a:pt x="2883404" y="210312"/>
                  </a:lnTo>
                </a:path>
                <a:path w="3274060" h="302260">
                  <a:moveTo>
                    <a:pt x="2974844" y="210312"/>
                  </a:moveTo>
                  <a:lnTo>
                    <a:pt x="2980940" y="210312"/>
                  </a:lnTo>
                </a:path>
                <a:path w="327406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7406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74060" h="302260">
                  <a:moveTo>
                    <a:pt x="3206492" y="210312"/>
                  </a:moveTo>
                  <a:lnTo>
                    <a:pt x="3261356" y="210312"/>
                  </a:lnTo>
                </a:path>
                <a:path w="3274060" h="302260">
                  <a:moveTo>
                    <a:pt x="0" y="219455"/>
                  </a:moveTo>
                  <a:lnTo>
                    <a:pt x="73152" y="219455"/>
                  </a:lnTo>
                </a:path>
                <a:path w="327406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7406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7406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7406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7406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7406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7406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7406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7406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7406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7406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74060" h="302260">
                  <a:moveTo>
                    <a:pt x="1298444" y="219455"/>
                  </a:moveTo>
                  <a:lnTo>
                    <a:pt x="1304540" y="219455"/>
                  </a:lnTo>
                </a:path>
                <a:path w="327406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7406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74060" h="302260">
                  <a:moveTo>
                    <a:pt x="1633724" y="219455"/>
                  </a:moveTo>
                  <a:lnTo>
                    <a:pt x="1639820" y="219455"/>
                  </a:lnTo>
                </a:path>
                <a:path w="327406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7406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74060" h="302260">
                  <a:moveTo>
                    <a:pt x="1969004" y="219455"/>
                  </a:moveTo>
                  <a:lnTo>
                    <a:pt x="1975100" y="219455"/>
                  </a:lnTo>
                </a:path>
                <a:path w="327406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7406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74060" h="302260">
                  <a:moveTo>
                    <a:pt x="2304284" y="219455"/>
                  </a:moveTo>
                  <a:lnTo>
                    <a:pt x="2310380" y="219455"/>
                  </a:lnTo>
                </a:path>
                <a:path w="327406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7406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74060" h="302260">
                  <a:moveTo>
                    <a:pt x="2639564" y="219455"/>
                  </a:moveTo>
                  <a:lnTo>
                    <a:pt x="2645660" y="219455"/>
                  </a:lnTo>
                </a:path>
                <a:path w="327406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74060" h="302260">
                  <a:moveTo>
                    <a:pt x="2840732" y="219455"/>
                  </a:moveTo>
                  <a:lnTo>
                    <a:pt x="2871212" y="219455"/>
                  </a:lnTo>
                </a:path>
                <a:path w="3274060" h="302260">
                  <a:moveTo>
                    <a:pt x="2974844" y="219455"/>
                  </a:moveTo>
                  <a:lnTo>
                    <a:pt x="2980940" y="219455"/>
                  </a:lnTo>
                </a:path>
                <a:path w="327406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7406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74060" h="302260">
                  <a:moveTo>
                    <a:pt x="3218684" y="219455"/>
                  </a:moveTo>
                  <a:lnTo>
                    <a:pt x="3249164" y="219455"/>
                  </a:lnTo>
                </a:path>
                <a:path w="327406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7406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7406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74060" h="302260">
                  <a:moveTo>
                    <a:pt x="1298444" y="228600"/>
                  </a:moveTo>
                  <a:lnTo>
                    <a:pt x="1304540" y="228600"/>
                  </a:lnTo>
                </a:path>
                <a:path w="3274060" h="302260">
                  <a:moveTo>
                    <a:pt x="1633724" y="228600"/>
                  </a:moveTo>
                  <a:lnTo>
                    <a:pt x="1639820" y="228600"/>
                  </a:lnTo>
                </a:path>
                <a:path w="3274060" h="302260">
                  <a:moveTo>
                    <a:pt x="1969004" y="228600"/>
                  </a:moveTo>
                  <a:lnTo>
                    <a:pt x="1975100" y="228600"/>
                  </a:lnTo>
                </a:path>
                <a:path w="3274060" h="302260">
                  <a:moveTo>
                    <a:pt x="2304284" y="228600"/>
                  </a:moveTo>
                  <a:lnTo>
                    <a:pt x="2310380" y="228600"/>
                  </a:lnTo>
                </a:path>
                <a:path w="3274060" h="302260">
                  <a:moveTo>
                    <a:pt x="2639564" y="228600"/>
                  </a:moveTo>
                  <a:lnTo>
                    <a:pt x="2645660" y="228600"/>
                  </a:lnTo>
                </a:path>
                <a:path w="3274060" h="302260">
                  <a:moveTo>
                    <a:pt x="2974844" y="228600"/>
                  </a:moveTo>
                  <a:lnTo>
                    <a:pt x="2980940" y="228600"/>
                  </a:lnTo>
                </a:path>
                <a:path w="327406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7406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7406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74060" h="302260">
                  <a:moveTo>
                    <a:pt x="1298444" y="237743"/>
                  </a:moveTo>
                  <a:lnTo>
                    <a:pt x="1304540" y="237743"/>
                  </a:lnTo>
                </a:path>
                <a:path w="3274060" h="302260">
                  <a:moveTo>
                    <a:pt x="1633724" y="237743"/>
                  </a:moveTo>
                  <a:lnTo>
                    <a:pt x="1639820" y="237743"/>
                  </a:lnTo>
                </a:path>
                <a:path w="3274060" h="302260">
                  <a:moveTo>
                    <a:pt x="1969004" y="237743"/>
                  </a:moveTo>
                  <a:lnTo>
                    <a:pt x="1975100" y="237743"/>
                  </a:lnTo>
                </a:path>
                <a:path w="3274060" h="302260">
                  <a:moveTo>
                    <a:pt x="2304284" y="237743"/>
                  </a:moveTo>
                  <a:lnTo>
                    <a:pt x="2310380" y="237743"/>
                  </a:lnTo>
                </a:path>
                <a:path w="3274060" h="302260">
                  <a:moveTo>
                    <a:pt x="2639564" y="237743"/>
                  </a:moveTo>
                  <a:lnTo>
                    <a:pt x="2645660" y="237743"/>
                  </a:lnTo>
                </a:path>
                <a:path w="3274060" h="302260">
                  <a:moveTo>
                    <a:pt x="2974844" y="237743"/>
                  </a:moveTo>
                  <a:lnTo>
                    <a:pt x="2980940" y="237743"/>
                  </a:lnTo>
                </a:path>
                <a:path w="327406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7406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7406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74060" h="302260">
                  <a:moveTo>
                    <a:pt x="1298444" y="246887"/>
                  </a:moveTo>
                  <a:lnTo>
                    <a:pt x="1304540" y="246887"/>
                  </a:lnTo>
                </a:path>
                <a:path w="3274060" h="302260">
                  <a:moveTo>
                    <a:pt x="1633724" y="246887"/>
                  </a:moveTo>
                  <a:lnTo>
                    <a:pt x="1639820" y="246887"/>
                  </a:lnTo>
                </a:path>
                <a:path w="3274060" h="302260">
                  <a:moveTo>
                    <a:pt x="1969004" y="246887"/>
                  </a:moveTo>
                  <a:lnTo>
                    <a:pt x="1975100" y="246887"/>
                  </a:lnTo>
                </a:path>
                <a:path w="3274060" h="302260">
                  <a:moveTo>
                    <a:pt x="2304284" y="246887"/>
                  </a:moveTo>
                  <a:lnTo>
                    <a:pt x="2310380" y="246887"/>
                  </a:lnTo>
                </a:path>
                <a:path w="3274060" h="302260">
                  <a:moveTo>
                    <a:pt x="2639564" y="246887"/>
                  </a:moveTo>
                  <a:lnTo>
                    <a:pt x="2645660" y="246887"/>
                  </a:lnTo>
                </a:path>
                <a:path w="3274060" h="302260">
                  <a:moveTo>
                    <a:pt x="2974844" y="246887"/>
                  </a:moveTo>
                  <a:lnTo>
                    <a:pt x="2980940" y="246887"/>
                  </a:lnTo>
                </a:path>
                <a:path w="327406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7406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7406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74060" h="302260">
                  <a:moveTo>
                    <a:pt x="1298444" y="256031"/>
                  </a:moveTo>
                  <a:lnTo>
                    <a:pt x="1304540" y="256031"/>
                  </a:lnTo>
                </a:path>
                <a:path w="3274060" h="302260">
                  <a:moveTo>
                    <a:pt x="1633724" y="256031"/>
                  </a:moveTo>
                  <a:lnTo>
                    <a:pt x="1639820" y="256031"/>
                  </a:lnTo>
                </a:path>
                <a:path w="3274060" h="302260">
                  <a:moveTo>
                    <a:pt x="1969004" y="256031"/>
                  </a:moveTo>
                  <a:lnTo>
                    <a:pt x="1975100" y="256031"/>
                  </a:lnTo>
                </a:path>
                <a:path w="3274060" h="302260">
                  <a:moveTo>
                    <a:pt x="2304284" y="256031"/>
                  </a:moveTo>
                  <a:lnTo>
                    <a:pt x="2310380" y="256031"/>
                  </a:lnTo>
                </a:path>
                <a:path w="3274060" h="302260">
                  <a:moveTo>
                    <a:pt x="2639564" y="256031"/>
                  </a:moveTo>
                  <a:lnTo>
                    <a:pt x="2645660" y="256031"/>
                  </a:lnTo>
                </a:path>
                <a:path w="3274060" h="302260">
                  <a:moveTo>
                    <a:pt x="2974844" y="256031"/>
                  </a:moveTo>
                  <a:lnTo>
                    <a:pt x="2980940" y="256031"/>
                  </a:lnTo>
                </a:path>
                <a:path w="327406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7406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7406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74060" h="302260">
                  <a:moveTo>
                    <a:pt x="1298444" y="265175"/>
                  </a:moveTo>
                  <a:lnTo>
                    <a:pt x="1304540" y="265175"/>
                  </a:lnTo>
                </a:path>
                <a:path w="3274060" h="302260">
                  <a:moveTo>
                    <a:pt x="1633724" y="265175"/>
                  </a:moveTo>
                  <a:lnTo>
                    <a:pt x="1639820" y="265175"/>
                  </a:lnTo>
                </a:path>
                <a:path w="3274060" h="302260">
                  <a:moveTo>
                    <a:pt x="1969004" y="265175"/>
                  </a:moveTo>
                  <a:lnTo>
                    <a:pt x="1975100" y="265175"/>
                  </a:lnTo>
                </a:path>
                <a:path w="3274060" h="302260">
                  <a:moveTo>
                    <a:pt x="2304284" y="265175"/>
                  </a:moveTo>
                  <a:lnTo>
                    <a:pt x="2310380" y="265175"/>
                  </a:lnTo>
                </a:path>
                <a:path w="3274060" h="302260">
                  <a:moveTo>
                    <a:pt x="2639564" y="265175"/>
                  </a:moveTo>
                  <a:lnTo>
                    <a:pt x="2645660" y="265175"/>
                  </a:lnTo>
                </a:path>
                <a:path w="3274060" h="302260">
                  <a:moveTo>
                    <a:pt x="2974844" y="265175"/>
                  </a:moveTo>
                  <a:lnTo>
                    <a:pt x="2980940" y="265175"/>
                  </a:lnTo>
                </a:path>
                <a:path w="327406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7406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7406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74060" h="302260">
                  <a:moveTo>
                    <a:pt x="1298444" y="274319"/>
                  </a:moveTo>
                  <a:lnTo>
                    <a:pt x="1304540" y="274319"/>
                  </a:lnTo>
                </a:path>
                <a:path w="3274060" h="302260">
                  <a:moveTo>
                    <a:pt x="1633724" y="274319"/>
                  </a:moveTo>
                  <a:lnTo>
                    <a:pt x="1639820" y="274319"/>
                  </a:lnTo>
                </a:path>
                <a:path w="3274060" h="302260">
                  <a:moveTo>
                    <a:pt x="1969004" y="274319"/>
                  </a:moveTo>
                  <a:lnTo>
                    <a:pt x="1975100" y="274319"/>
                  </a:lnTo>
                </a:path>
                <a:path w="3274060" h="302260">
                  <a:moveTo>
                    <a:pt x="2304284" y="274319"/>
                  </a:moveTo>
                  <a:lnTo>
                    <a:pt x="2310380" y="274319"/>
                  </a:lnTo>
                </a:path>
                <a:path w="3274060" h="302260">
                  <a:moveTo>
                    <a:pt x="2639564" y="274319"/>
                  </a:moveTo>
                  <a:lnTo>
                    <a:pt x="2645660" y="274319"/>
                  </a:lnTo>
                </a:path>
                <a:path w="3274060" h="302260">
                  <a:moveTo>
                    <a:pt x="2974844" y="274319"/>
                  </a:moveTo>
                  <a:lnTo>
                    <a:pt x="2980940" y="274319"/>
                  </a:lnTo>
                </a:path>
                <a:path w="327406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7406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7406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74060" h="302260">
                  <a:moveTo>
                    <a:pt x="1298444" y="283463"/>
                  </a:moveTo>
                  <a:lnTo>
                    <a:pt x="1304540" y="283463"/>
                  </a:lnTo>
                </a:path>
                <a:path w="3274060" h="302260">
                  <a:moveTo>
                    <a:pt x="1633724" y="283463"/>
                  </a:moveTo>
                  <a:lnTo>
                    <a:pt x="1639820" y="283463"/>
                  </a:lnTo>
                </a:path>
                <a:path w="3274060" h="302260">
                  <a:moveTo>
                    <a:pt x="1969004" y="283463"/>
                  </a:moveTo>
                  <a:lnTo>
                    <a:pt x="1975100" y="283463"/>
                  </a:lnTo>
                </a:path>
                <a:path w="3274060" h="302260">
                  <a:moveTo>
                    <a:pt x="2304284" y="283463"/>
                  </a:moveTo>
                  <a:lnTo>
                    <a:pt x="2310380" y="283463"/>
                  </a:lnTo>
                </a:path>
                <a:path w="3274060" h="302260">
                  <a:moveTo>
                    <a:pt x="2639564" y="283463"/>
                  </a:moveTo>
                  <a:lnTo>
                    <a:pt x="2645660" y="283463"/>
                  </a:lnTo>
                </a:path>
                <a:path w="3274060" h="302260">
                  <a:moveTo>
                    <a:pt x="2974844" y="283463"/>
                  </a:moveTo>
                  <a:lnTo>
                    <a:pt x="2980940" y="283463"/>
                  </a:lnTo>
                </a:path>
                <a:path w="327406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7406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7406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74060" h="302260">
                  <a:moveTo>
                    <a:pt x="1298444" y="292607"/>
                  </a:moveTo>
                  <a:lnTo>
                    <a:pt x="1304540" y="292607"/>
                  </a:lnTo>
                </a:path>
                <a:path w="3274060" h="302260">
                  <a:moveTo>
                    <a:pt x="1633724" y="292607"/>
                  </a:moveTo>
                  <a:lnTo>
                    <a:pt x="1639820" y="292607"/>
                  </a:lnTo>
                </a:path>
                <a:path w="3274060" h="302260">
                  <a:moveTo>
                    <a:pt x="1969004" y="292607"/>
                  </a:moveTo>
                  <a:lnTo>
                    <a:pt x="1975100" y="292607"/>
                  </a:lnTo>
                </a:path>
                <a:path w="3274060" h="302260">
                  <a:moveTo>
                    <a:pt x="2304284" y="292607"/>
                  </a:moveTo>
                  <a:lnTo>
                    <a:pt x="2310380" y="292607"/>
                  </a:lnTo>
                </a:path>
                <a:path w="3274060" h="302260">
                  <a:moveTo>
                    <a:pt x="2639564" y="292607"/>
                  </a:moveTo>
                  <a:lnTo>
                    <a:pt x="2645660" y="292607"/>
                  </a:lnTo>
                </a:path>
                <a:path w="3274060" h="302260">
                  <a:moveTo>
                    <a:pt x="2974844" y="292607"/>
                  </a:moveTo>
                  <a:lnTo>
                    <a:pt x="2980940" y="292607"/>
                  </a:lnTo>
                </a:path>
                <a:path w="327406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7406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7406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74060" h="302260">
                  <a:moveTo>
                    <a:pt x="1298444" y="301751"/>
                  </a:moveTo>
                  <a:lnTo>
                    <a:pt x="1304540" y="301751"/>
                  </a:lnTo>
                </a:path>
                <a:path w="3274060" h="302260">
                  <a:moveTo>
                    <a:pt x="1633724" y="301751"/>
                  </a:moveTo>
                  <a:lnTo>
                    <a:pt x="1639820" y="301751"/>
                  </a:lnTo>
                </a:path>
                <a:path w="3274060" h="302260">
                  <a:moveTo>
                    <a:pt x="1969004" y="301751"/>
                  </a:moveTo>
                  <a:lnTo>
                    <a:pt x="1975100" y="301751"/>
                  </a:lnTo>
                </a:path>
                <a:path w="3274060" h="302260">
                  <a:moveTo>
                    <a:pt x="2304284" y="301751"/>
                  </a:moveTo>
                  <a:lnTo>
                    <a:pt x="2310380" y="301751"/>
                  </a:lnTo>
                </a:path>
                <a:path w="3274060" h="302260">
                  <a:moveTo>
                    <a:pt x="2639564" y="301751"/>
                  </a:moveTo>
                  <a:lnTo>
                    <a:pt x="2645660" y="301751"/>
                  </a:lnTo>
                </a:path>
                <a:path w="3274060" h="302260">
                  <a:moveTo>
                    <a:pt x="2974844" y="301751"/>
                  </a:moveTo>
                  <a:lnTo>
                    <a:pt x="2980940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964317" y="5811011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0893" y="5820155"/>
              <a:ext cx="3316604" cy="649605"/>
            </a:xfrm>
            <a:custGeom>
              <a:avLst/>
              <a:gdLst/>
              <a:ahLst/>
              <a:cxnLst/>
              <a:rect l="l" t="t" r="r" b="b"/>
              <a:pathLst>
                <a:path w="3316604" h="649604">
                  <a:moveTo>
                    <a:pt x="292608" y="0"/>
                  </a:moveTo>
                  <a:lnTo>
                    <a:pt x="298703" y="0"/>
                  </a:lnTo>
                </a:path>
                <a:path w="3316604" h="649604">
                  <a:moveTo>
                    <a:pt x="627888" y="0"/>
                  </a:moveTo>
                  <a:lnTo>
                    <a:pt x="633983" y="0"/>
                  </a:lnTo>
                </a:path>
                <a:path w="3316604" h="649604">
                  <a:moveTo>
                    <a:pt x="963168" y="0"/>
                  </a:moveTo>
                  <a:lnTo>
                    <a:pt x="969263" y="0"/>
                  </a:lnTo>
                </a:path>
                <a:path w="3316604" h="649604">
                  <a:moveTo>
                    <a:pt x="1298444" y="0"/>
                  </a:moveTo>
                  <a:lnTo>
                    <a:pt x="1304540" y="0"/>
                  </a:lnTo>
                </a:path>
                <a:path w="3316604" h="649604">
                  <a:moveTo>
                    <a:pt x="1633724" y="0"/>
                  </a:moveTo>
                  <a:lnTo>
                    <a:pt x="1639820" y="0"/>
                  </a:lnTo>
                </a:path>
                <a:path w="3316604" h="649604">
                  <a:moveTo>
                    <a:pt x="1969004" y="0"/>
                  </a:moveTo>
                  <a:lnTo>
                    <a:pt x="1975100" y="0"/>
                  </a:lnTo>
                </a:path>
                <a:path w="3316604" h="649604">
                  <a:moveTo>
                    <a:pt x="2304284" y="0"/>
                  </a:moveTo>
                  <a:lnTo>
                    <a:pt x="2310380" y="0"/>
                  </a:lnTo>
                </a:path>
                <a:path w="3316604" h="649604">
                  <a:moveTo>
                    <a:pt x="2639564" y="0"/>
                  </a:moveTo>
                  <a:lnTo>
                    <a:pt x="2645660" y="0"/>
                  </a:lnTo>
                </a:path>
                <a:path w="3316604" h="649604">
                  <a:moveTo>
                    <a:pt x="2974844" y="0"/>
                  </a:moveTo>
                  <a:lnTo>
                    <a:pt x="2980940" y="0"/>
                  </a:lnTo>
                </a:path>
                <a:path w="331660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660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660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6604" h="649604">
                  <a:moveTo>
                    <a:pt x="1298444" y="9143"/>
                  </a:moveTo>
                  <a:lnTo>
                    <a:pt x="1304540" y="9143"/>
                  </a:lnTo>
                </a:path>
                <a:path w="3316604" h="649604">
                  <a:moveTo>
                    <a:pt x="1633724" y="9143"/>
                  </a:moveTo>
                  <a:lnTo>
                    <a:pt x="1639820" y="9143"/>
                  </a:lnTo>
                </a:path>
                <a:path w="3316604" h="649604">
                  <a:moveTo>
                    <a:pt x="1969004" y="9143"/>
                  </a:moveTo>
                  <a:lnTo>
                    <a:pt x="1975100" y="9143"/>
                  </a:lnTo>
                </a:path>
                <a:path w="3316604" h="649604">
                  <a:moveTo>
                    <a:pt x="2304284" y="9143"/>
                  </a:moveTo>
                  <a:lnTo>
                    <a:pt x="2310380" y="9143"/>
                  </a:lnTo>
                </a:path>
                <a:path w="3316604" h="649604">
                  <a:moveTo>
                    <a:pt x="2639564" y="9143"/>
                  </a:moveTo>
                  <a:lnTo>
                    <a:pt x="2645660" y="9143"/>
                  </a:lnTo>
                </a:path>
                <a:path w="3316604" h="649604">
                  <a:moveTo>
                    <a:pt x="2974844" y="9143"/>
                  </a:moveTo>
                  <a:lnTo>
                    <a:pt x="2980940" y="9143"/>
                  </a:lnTo>
                </a:path>
                <a:path w="3316604" h="649604">
                  <a:moveTo>
                    <a:pt x="3310124" y="9143"/>
                  </a:moveTo>
                  <a:lnTo>
                    <a:pt x="3316220" y="9143"/>
                  </a:lnTo>
                </a:path>
                <a:path w="331660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660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660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6604" h="649604">
                  <a:moveTo>
                    <a:pt x="1298444" y="18287"/>
                  </a:moveTo>
                  <a:lnTo>
                    <a:pt x="1304540" y="18287"/>
                  </a:lnTo>
                </a:path>
                <a:path w="3316604" h="649604">
                  <a:moveTo>
                    <a:pt x="1633724" y="18287"/>
                  </a:moveTo>
                  <a:lnTo>
                    <a:pt x="1639820" y="18287"/>
                  </a:lnTo>
                </a:path>
                <a:path w="3316604" h="649604">
                  <a:moveTo>
                    <a:pt x="1969004" y="18287"/>
                  </a:moveTo>
                  <a:lnTo>
                    <a:pt x="1975100" y="18287"/>
                  </a:lnTo>
                </a:path>
                <a:path w="3316604" h="649604">
                  <a:moveTo>
                    <a:pt x="2304284" y="18287"/>
                  </a:moveTo>
                  <a:lnTo>
                    <a:pt x="2310380" y="18287"/>
                  </a:lnTo>
                </a:path>
                <a:path w="3316604" h="649604">
                  <a:moveTo>
                    <a:pt x="2639564" y="18287"/>
                  </a:moveTo>
                  <a:lnTo>
                    <a:pt x="2645660" y="18287"/>
                  </a:lnTo>
                </a:path>
                <a:path w="3316604" h="649604">
                  <a:moveTo>
                    <a:pt x="2974844" y="18287"/>
                  </a:moveTo>
                  <a:lnTo>
                    <a:pt x="2980940" y="18287"/>
                  </a:lnTo>
                </a:path>
                <a:path w="3316604" h="649604">
                  <a:moveTo>
                    <a:pt x="3310124" y="18287"/>
                  </a:moveTo>
                  <a:lnTo>
                    <a:pt x="3316220" y="18287"/>
                  </a:lnTo>
                </a:path>
                <a:path w="331660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660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660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6604" h="649604">
                  <a:moveTo>
                    <a:pt x="1298444" y="27431"/>
                  </a:moveTo>
                  <a:lnTo>
                    <a:pt x="1304540" y="27431"/>
                  </a:lnTo>
                </a:path>
                <a:path w="3316604" h="649604">
                  <a:moveTo>
                    <a:pt x="1633724" y="27431"/>
                  </a:moveTo>
                  <a:lnTo>
                    <a:pt x="1639820" y="27431"/>
                  </a:lnTo>
                </a:path>
                <a:path w="3316604" h="649604">
                  <a:moveTo>
                    <a:pt x="1969004" y="27431"/>
                  </a:moveTo>
                  <a:lnTo>
                    <a:pt x="1975100" y="27431"/>
                  </a:lnTo>
                </a:path>
                <a:path w="3316604" h="649604">
                  <a:moveTo>
                    <a:pt x="2304284" y="27431"/>
                  </a:moveTo>
                  <a:lnTo>
                    <a:pt x="2310380" y="27431"/>
                  </a:lnTo>
                </a:path>
                <a:path w="3316604" h="649604">
                  <a:moveTo>
                    <a:pt x="2639564" y="27431"/>
                  </a:moveTo>
                  <a:lnTo>
                    <a:pt x="2645660" y="27431"/>
                  </a:lnTo>
                </a:path>
                <a:path w="3316604" h="649604">
                  <a:moveTo>
                    <a:pt x="2974844" y="27431"/>
                  </a:moveTo>
                  <a:lnTo>
                    <a:pt x="2980940" y="27431"/>
                  </a:lnTo>
                </a:path>
                <a:path w="3316604" h="649604">
                  <a:moveTo>
                    <a:pt x="3310124" y="27431"/>
                  </a:moveTo>
                  <a:lnTo>
                    <a:pt x="3316220" y="27431"/>
                  </a:lnTo>
                </a:path>
                <a:path w="331660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660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660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6604" h="649604">
                  <a:moveTo>
                    <a:pt x="1298444" y="36575"/>
                  </a:moveTo>
                  <a:lnTo>
                    <a:pt x="1304540" y="36575"/>
                  </a:lnTo>
                </a:path>
                <a:path w="3316604" h="649604">
                  <a:moveTo>
                    <a:pt x="1633724" y="36575"/>
                  </a:moveTo>
                  <a:lnTo>
                    <a:pt x="1639820" y="36575"/>
                  </a:lnTo>
                </a:path>
                <a:path w="3316604" h="649604">
                  <a:moveTo>
                    <a:pt x="1969004" y="36575"/>
                  </a:moveTo>
                  <a:lnTo>
                    <a:pt x="1975100" y="36575"/>
                  </a:lnTo>
                </a:path>
                <a:path w="3316604" h="649604">
                  <a:moveTo>
                    <a:pt x="2304284" y="36575"/>
                  </a:moveTo>
                  <a:lnTo>
                    <a:pt x="2310380" y="36575"/>
                  </a:lnTo>
                </a:path>
                <a:path w="3316604" h="649604">
                  <a:moveTo>
                    <a:pt x="2639564" y="36575"/>
                  </a:moveTo>
                  <a:lnTo>
                    <a:pt x="2645660" y="36575"/>
                  </a:lnTo>
                </a:path>
                <a:path w="3316604" h="649604">
                  <a:moveTo>
                    <a:pt x="2974844" y="36575"/>
                  </a:moveTo>
                  <a:lnTo>
                    <a:pt x="2980940" y="36575"/>
                  </a:lnTo>
                </a:path>
                <a:path w="3316604" h="649604">
                  <a:moveTo>
                    <a:pt x="3310124" y="36575"/>
                  </a:moveTo>
                  <a:lnTo>
                    <a:pt x="3316220" y="36575"/>
                  </a:lnTo>
                </a:path>
                <a:path w="331660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660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660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6604" h="649604">
                  <a:moveTo>
                    <a:pt x="1298444" y="45720"/>
                  </a:moveTo>
                  <a:lnTo>
                    <a:pt x="1304540" y="45720"/>
                  </a:lnTo>
                </a:path>
                <a:path w="3316604" h="649604">
                  <a:moveTo>
                    <a:pt x="1633724" y="45720"/>
                  </a:moveTo>
                  <a:lnTo>
                    <a:pt x="1639820" y="45720"/>
                  </a:lnTo>
                </a:path>
                <a:path w="3316604" h="649604">
                  <a:moveTo>
                    <a:pt x="1969004" y="45720"/>
                  </a:moveTo>
                  <a:lnTo>
                    <a:pt x="1975100" y="45720"/>
                  </a:lnTo>
                </a:path>
                <a:path w="3316604" h="649604">
                  <a:moveTo>
                    <a:pt x="2304284" y="45720"/>
                  </a:moveTo>
                  <a:lnTo>
                    <a:pt x="2310380" y="45720"/>
                  </a:lnTo>
                </a:path>
                <a:path w="3316604" h="649604">
                  <a:moveTo>
                    <a:pt x="2639564" y="45720"/>
                  </a:moveTo>
                  <a:lnTo>
                    <a:pt x="2645660" y="45720"/>
                  </a:lnTo>
                </a:path>
                <a:path w="3316604" h="649604">
                  <a:moveTo>
                    <a:pt x="2974844" y="45720"/>
                  </a:moveTo>
                  <a:lnTo>
                    <a:pt x="2980940" y="45720"/>
                  </a:lnTo>
                </a:path>
                <a:path w="3316604" h="649604">
                  <a:moveTo>
                    <a:pt x="3310124" y="45720"/>
                  </a:moveTo>
                  <a:lnTo>
                    <a:pt x="3316220" y="45720"/>
                  </a:lnTo>
                </a:path>
                <a:path w="331660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660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660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6604" h="649604">
                  <a:moveTo>
                    <a:pt x="1298444" y="54863"/>
                  </a:moveTo>
                  <a:lnTo>
                    <a:pt x="1304540" y="54863"/>
                  </a:lnTo>
                </a:path>
                <a:path w="3316604" h="649604">
                  <a:moveTo>
                    <a:pt x="1633724" y="54863"/>
                  </a:moveTo>
                  <a:lnTo>
                    <a:pt x="1639820" y="54863"/>
                  </a:lnTo>
                </a:path>
                <a:path w="3316604" h="649604">
                  <a:moveTo>
                    <a:pt x="1969004" y="54863"/>
                  </a:moveTo>
                  <a:lnTo>
                    <a:pt x="1975100" y="54863"/>
                  </a:lnTo>
                </a:path>
                <a:path w="3316604" h="649604">
                  <a:moveTo>
                    <a:pt x="2304284" y="54863"/>
                  </a:moveTo>
                  <a:lnTo>
                    <a:pt x="2310380" y="54863"/>
                  </a:lnTo>
                </a:path>
                <a:path w="3316604" h="649604">
                  <a:moveTo>
                    <a:pt x="2639564" y="54863"/>
                  </a:moveTo>
                  <a:lnTo>
                    <a:pt x="2645660" y="54863"/>
                  </a:lnTo>
                </a:path>
                <a:path w="3316604" h="649604">
                  <a:moveTo>
                    <a:pt x="2974844" y="54863"/>
                  </a:moveTo>
                  <a:lnTo>
                    <a:pt x="2980940" y="54863"/>
                  </a:lnTo>
                </a:path>
                <a:path w="3316604" h="649604">
                  <a:moveTo>
                    <a:pt x="3310124" y="54863"/>
                  </a:moveTo>
                  <a:lnTo>
                    <a:pt x="3316220" y="54863"/>
                  </a:lnTo>
                </a:path>
                <a:path w="331660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660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660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6604" h="649604">
                  <a:moveTo>
                    <a:pt x="1298444" y="64008"/>
                  </a:moveTo>
                  <a:lnTo>
                    <a:pt x="1304540" y="64008"/>
                  </a:lnTo>
                </a:path>
                <a:path w="3316604" h="649604">
                  <a:moveTo>
                    <a:pt x="1633724" y="64008"/>
                  </a:moveTo>
                  <a:lnTo>
                    <a:pt x="1639820" y="64008"/>
                  </a:lnTo>
                </a:path>
                <a:path w="3316604" h="649604">
                  <a:moveTo>
                    <a:pt x="1969004" y="64008"/>
                  </a:moveTo>
                  <a:lnTo>
                    <a:pt x="1975100" y="64008"/>
                  </a:lnTo>
                </a:path>
                <a:path w="3316604" h="649604">
                  <a:moveTo>
                    <a:pt x="2304284" y="64008"/>
                  </a:moveTo>
                  <a:lnTo>
                    <a:pt x="2310380" y="64008"/>
                  </a:lnTo>
                </a:path>
                <a:path w="3316604" h="649604">
                  <a:moveTo>
                    <a:pt x="2639564" y="64008"/>
                  </a:moveTo>
                  <a:lnTo>
                    <a:pt x="2645660" y="64008"/>
                  </a:lnTo>
                </a:path>
                <a:path w="3316604" h="649604">
                  <a:moveTo>
                    <a:pt x="2974844" y="64008"/>
                  </a:moveTo>
                  <a:lnTo>
                    <a:pt x="2980940" y="64008"/>
                  </a:lnTo>
                </a:path>
                <a:path w="3316604" h="649604">
                  <a:moveTo>
                    <a:pt x="24384" y="73151"/>
                  </a:moveTo>
                  <a:lnTo>
                    <a:pt x="60960" y="73151"/>
                  </a:lnTo>
                </a:path>
                <a:path w="331660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660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660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6604" h="649604">
                  <a:moveTo>
                    <a:pt x="377952" y="73151"/>
                  </a:moveTo>
                  <a:lnTo>
                    <a:pt x="390143" y="73151"/>
                  </a:lnTo>
                </a:path>
                <a:path w="331660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660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660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660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660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660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660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660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6604" h="649604">
                  <a:moveTo>
                    <a:pt x="1298444" y="73151"/>
                  </a:moveTo>
                  <a:lnTo>
                    <a:pt x="1304540" y="73151"/>
                  </a:lnTo>
                </a:path>
                <a:path w="331660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660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6604" h="649604">
                  <a:moveTo>
                    <a:pt x="1633724" y="73151"/>
                  </a:moveTo>
                  <a:lnTo>
                    <a:pt x="1639820" y="73151"/>
                  </a:lnTo>
                </a:path>
                <a:path w="331660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660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6604" h="649604">
                  <a:moveTo>
                    <a:pt x="1969004" y="73151"/>
                  </a:moveTo>
                  <a:lnTo>
                    <a:pt x="1975100" y="73151"/>
                  </a:lnTo>
                </a:path>
                <a:path w="331660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660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6604" h="649604">
                  <a:moveTo>
                    <a:pt x="2304284" y="73151"/>
                  </a:moveTo>
                  <a:lnTo>
                    <a:pt x="2310380" y="73151"/>
                  </a:lnTo>
                </a:path>
                <a:path w="331660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660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6604" h="649604">
                  <a:moveTo>
                    <a:pt x="2639564" y="73151"/>
                  </a:moveTo>
                  <a:lnTo>
                    <a:pt x="2645660" y="73151"/>
                  </a:lnTo>
                </a:path>
                <a:path w="331660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660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6604" h="649604">
                  <a:moveTo>
                    <a:pt x="2883404" y="73151"/>
                  </a:moveTo>
                  <a:lnTo>
                    <a:pt x="2919980" y="73151"/>
                  </a:lnTo>
                </a:path>
                <a:path w="3316604" h="649604">
                  <a:moveTo>
                    <a:pt x="2974844" y="73151"/>
                  </a:moveTo>
                  <a:lnTo>
                    <a:pt x="2980940" y="73151"/>
                  </a:lnTo>
                </a:path>
                <a:path w="331660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6604" h="649604">
                  <a:moveTo>
                    <a:pt x="3115052" y="73151"/>
                  </a:moveTo>
                  <a:lnTo>
                    <a:pt x="3176012" y="73151"/>
                  </a:lnTo>
                </a:path>
                <a:path w="3316604" h="649604">
                  <a:moveTo>
                    <a:pt x="3206492" y="73151"/>
                  </a:moveTo>
                  <a:lnTo>
                    <a:pt x="3267452" y="73151"/>
                  </a:lnTo>
                </a:path>
                <a:path w="3316604" h="649604">
                  <a:moveTo>
                    <a:pt x="3310124" y="73151"/>
                  </a:moveTo>
                  <a:lnTo>
                    <a:pt x="3316220" y="73151"/>
                  </a:lnTo>
                </a:path>
                <a:path w="331660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660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660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660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6604" h="649604">
                  <a:moveTo>
                    <a:pt x="371856" y="82296"/>
                  </a:moveTo>
                  <a:lnTo>
                    <a:pt x="390144" y="82296"/>
                  </a:lnTo>
                </a:path>
                <a:path w="331660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660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660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660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660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660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660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660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6604" h="649604">
                  <a:moveTo>
                    <a:pt x="1298444" y="82296"/>
                  </a:moveTo>
                  <a:lnTo>
                    <a:pt x="1304540" y="82296"/>
                  </a:lnTo>
                </a:path>
                <a:path w="331660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660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6604" h="649604">
                  <a:moveTo>
                    <a:pt x="1633724" y="82296"/>
                  </a:moveTo>
                  <a:lnTo>
                    <a:pt x="1639820" y="82296"/>
                  </a:lnTo>
                </a:path>
                <a:path w="331660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660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6604" h="649604">
                  <a:moveTo>
                    <a:pt x="1969004" y="82296"/>
                  </a:moveTo>
                  <a:lnTo>
                    <a:pt x="1975100" y="82296"/>
                  </a:lnTo>
                </a:path>
                <a:path w="331660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660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6604" h="649604">
                  <a:moveTo>
                    <a:pt x="2304284" y="82296"/>
                  </a:moveTo>
                  <a:lnTo>
                    <a:pt x="2310380" y="82296"/>
                  </a:lnTo>
                </a:path>
                <a:path w="331660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6604" h="649604">
                  <a:moveTo>
                    <a:pt x="2499356" y="82296"/>
                  </a:moveTo>
                  <a:lnTo>
                    <a:pt x="2548124" y="82296"/>
                  </a:lnTo>
                </a:path>
                <a:path w="3316604" h="649604">
                  <a:moveTo>
                    <a:pt x="2639564" y="82296"/>
                  </a:moveTo>
                  <a:lnTo>
                    <a:pt x="2645660" y="82296"/>
                  </a:lnTo>
                </a:path>
                <a:path w="331660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660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6604" h="649604">
                  <a:moveTo>
                    <a:pt x="2871212" y="82296"/>
                  </a:moveTo>
                  <a:lnTo>
                    <a:pt x="2926076" y="82296"/>
                  </a:lnTo>
                </a:path>
                <a:path w="3316604" h="649604">
                  <a:moveTo>
                    <a:pt x="2974844" y="82296"/>
                  </a:moveTo>
                  <a:lnTo>
                    <a:pt x="2980940" y="82296"/>
                  </a:lnTo>
                </a:path>
                <a:path w="331660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6604" h="649604">
                  <a:moveTo>
                    <a:pt x="3115052" y="82296"/>
                  </a:moveTo>
                  <a:lnTo>
                    <a:pt x="3176012" y="82296"/>
                  </a:lnTo>
                </a:path>
                <a:path w="3316604" h="649604">
                  <a:moveTo>
                    <a:pt x="3206492" y="82296"/>
                  </a:moveTo>
                  <a:lnTo>
                    <a:pt x="3267452" y="82296"/>
                  </a:lnTo>
                </a:path>
                <a:path w="3316604" h="649604">
                  <a:moveTo>
                    <a:pt x="3310124" y="82296"/>
                  </a:moveTo>
                  <a:lnTo>
                    <a:pt x="3316220" y="82296"/>
                  </a:lnTo>
                </a:path>
                <a:path w="331660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660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660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660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660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660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660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660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660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660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660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660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660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6604" h="649604">
                  <a:moveTo>
                    <a:pt x="1298444" y="91439"/>
                  </a:moveTo>
                  <a:lnTo>
                    <a:pt x="1304540" y="91439"/>
                  </a:lnTo>
                </a:path>
                <a:path w="331660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660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6604" h="649604">
                  <a:moveTo>
                    <a:pt x="1633724" y="91439"/>
                  </a:moveTo>
                  <a:lnTo>
                    <a:pt x="1639820" y="91439"/>
                  </a:lnTo>
                </a:path>
                <a:path w="331660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660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6604" h="649604">
                  <a:moveTo>
                    <a:pt x="1969004" y="91439"/>
                  </a:moveTo>
                  <a:lnTo>
                    <a:pt x="1975100" y="91439"/>
                  </a:lnTo>
                </a:path>
                <a:path w="331660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660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6604" h="649604">
                  <a:moveTo>
                    <a:pt x="2304284" y="91439"/>
                  </a:moveTo>
                  <a:lnTo>
                    <a:pt x="2310380" y="91439"/>
                  </a:lnTo>
                </a:path>
                <a:path w="331660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6604" h="649604">
                  <a:moveTo>
                    <a:pt x="2493260" y="91439"/>
                  </a:moveTo>
                  <a:lnTo>
                    <a:pt x="2554220" y="91439"/>
                  </a:lnTo>
                </a:path>
                <a:path w="3316604" h="649604">
                  <a:moveTo>
                    <a:pt x="2639564" y="91439"/>
                  </a:moveTo>
                  <a:lnTo>
                    <a:pt x="2645660" y="91439"/>
                  </a:lnTo>
                </a:path>
                <a:path w="331660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660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6604" h="649604">
                  <a:moveTo>
                    <a:pt x="2865116" y="91439"/>
                  </a:moveTo>
                  <a:lnTo>
                    <a:pt x="2932172" y="91439"/>
                  </a:lnTo>
                </a:path>
                <a:path w="3316604" h="649604">
                  <a:moveTo>
                    <a:pt x="2974844" y="91439"/>
                  </a:moveTo>
                  <a:lnTo>
                    <a:pt x="2980940" y="91439"/>
                  </a:lnTo>
                </a:path>
                <a:path w="331660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6604" h="649604">
                  <a:moveTo>
                    <a:pt x="3108956" y="91439"/>
                  </a:moveTo>
                  <a:lnTo>
                    <a:pt x="3176012" y="91439"/>
                  </a:lnTo>
                </a:path>
                <a:path w="3316604" h="649604">
                  <a:moveTo>
                    <a:pt x="3200396" y="91439"/>
                  </a:moveTo>
                  <a:lnTo>
                    <a:pt x="3267452" y="91439"/>
                  </a:lnTo>
                </a:path>
                <a:path w="3316604" h="649604">
                  <a:moveTo>
                    <a:pt x="3310124" y="91439"/>
                  </a:moveTo>
                  <a:lnTo>
                    <a:pt x="3316220" y="91439"/>
                  </a:lnTo>
                </a:path>
                <a:path w="331660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660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660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660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660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660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660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660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660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660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660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660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660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660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660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6604" h="649604">
                  <a:moveTo>
                    <a:pt x="1298444" y="100584"/>
                  </a:moveTo>
                  <a:lnTo>
                    <a:pt x="1304540" y="100584"/>
                  </a:lnTo>
                </a:path>
                <a:path w="331660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660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6604" h="649604">
                  <a:moveTo>
                    <a:pt x="1633724" y="100584"/>
                  </a:moveTo>
                  <a:lnTo>
                    <a:pt x="1639820" y="100584"/>
                  </a:lnTo>
                </a:path>
                <a:path w="331660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660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6604" h="649604">
                  <a:moveTo>
                    <a:pt x="1969004" y="100584"/>
                  </a:moveTo>
                  <a:lnTo>
                    <a:pt x="1975100" y="100584"/>
                  </a:lnTo>
                </a:path>
                <a:path w="331660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660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6604" h="649604">
                  <a:moveTo>
                    <a:pt x="2304284" y="100584"/>
                  </a:moveTo>
                  <a:lnTo>
                    <a:pt x="2310380" y="100584"/>
                  </a:lnTo>
                </a:path>
                <a:path w="331660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660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6604" h="649604">
                  <a:moveTo>
                    <a:pt x="2529836" y="100584"/>
                  </a:moveTo>
                  <a:lnTo>
                    <a:pt x="2560316" y="100584"/>
                  </a:lnTo>
                </a:path>
                <a:path w="3316604" h="649604">
                  <a:moveTo>
                    <a:pt x="2639564" y="100584"/>
                  </a:moveTo>
                  <a:lnTo>
                    <a:pt x="2645660" y="100584"/>
                  </a:lnTo>
                </a:path>
                <a:path w="331660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660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6604" h="649604">
                  <a:moveTo>
                    <a:pt x="2865116" y="100584"/>
                  </a:moveTo>
                  <a:lnTo>
                    <a:pt x="2889500" y="100584"/>
                  </a:lnTo>
                </a:path>
                <a:path w="3316604" h="649604">
                  <a:moveTo>
                    <a:pt x="2907788" y="100584"/>
                  </a:moveTo>
                  <a:lnTo>
                    <a:pt x="2938268" y="100584"/>
                  </a:lnTo>
                </a:path>
                <a:path w="3316604" h="649604">
                  <a:moveTo>
                    <a:pt x="2974844" y="100584"/>
                  </a:moveTo>
                  <a:lnTo>
                    <a:pt x="2980940" y="100584"/>
                  </a:lnTo>
                </a:path>
                <a:path w="331660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660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660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6604" h="649604">
                  <a:moveTo>
                    <a:pt x="3200396" y="100584"/>
                  </a:moveTo>
                  <a:lnTo>
                    <a:pt x="3224780" y="100584"/>
                  </a:lnTo>
                </a:path>
                <a:path w="3316604" h="649604">
                  <a:moveTo>
                    <a:pt x="0" y="109727"/>
                  </a:moveTo>
                  <a:lnTo>
                    <a:pt x="24383" y="109727"/>
                  </a:lnTo>
                </a:path>
                <a:path w="331660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660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660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660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660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660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660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660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660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660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660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660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660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660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6604" h="649604">
                  <a:moveTo>
                    <a:pt x="1298444" y="109727"/>
                  </a:moveTo>
                  <a:lnTo>
                    <a:pt x="1304540" y="109727"/>
                  </a:lnTo>
                </a:path>
                <a:path w="331660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660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6604" h="649604">
                  <a:moveTo>
                    <a:pt x="1633724" y="109727"/>
                  </a:moveTo>
                  <a:lnTo>
                    <a:pt x="1639820" y="109727"/>
                  </a:lnTo>
                </a:path>
                <a:path w="331660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660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6604" h="649604">
                  <a:moveTo>
                    <a:pt x="1969004" y="109727"/>
                  </a:moveTo>
                  <a:lnTo>
                    <a:pt x="1975100" y="109727"/>
                  </a:lnTo>
                </a:path>
                <a:path w="331660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660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6604" h="649604">
                  <a:moveTo>
                    <a:pt x="2304284" y="109727"/>
                  </a:moveTo>
                  <a:lnTo>
                    <a:pt x="2310380" y="109727"/>
                  </a:lnTo>
                </a:path>
                <a:path w="331660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660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6604" h="649604">
                  <a:moveTo>
                    <a:pt x="2535932" y="109727"/>
                  </a:moveTo>
                  <a:lnTo>
                    <a:pt x="2560316" y="109727"/>
                  </a:lnTo>
                </a:path>
                <a:path w="3316604" h="649604">
                  <a:moveTo>
                    <a:pt x="2639564" y="109727"/>
                  </a:moveTo>
                  <a:lnTo>
                    <a:pt x="2645660" y="109727"/>
                  </a:lnTo>
                </a:path>
                <a:path w="331660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660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6604" h="649604">
                  <a:moveTo>
                    <a:pt x="2859020" y="109727"/>
                  </a:moveTo>
                  <a:lnTo>
                    <a:pt x="2883404" y="109727"/>
                  </a:lnTo>
                </a:path>
                <a:path w="3316604" h="649604">
                  <a:moveTo>
                    <a:pt x="2913884" y="109727"/>
                  </a:moveTo>
                  <a:lnTo>
                    <a:pt x="2938268" y="109727"/>
                  </a:lnTo>
                </a:path>
                <a:path w="3316604" h="649604">
                  <a:moveTo>
                    <a:pt x="2974844" y="109727"/>
                  </a:moveTo>
                  <a:lnTo>
                    <a:pt x="2980940" y="109727"/>
                  </a:lnTo>
                </a:path>
                <a:path w="331660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660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660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6604" h="649604">
                  <a:moveTo>
                    <a:pt x="3200396" y="109727"/>
                  </a:moveTo>
                  <a:lnTo>
                    <a:pt x="3218684" y="109727"/>
                  </a:lnTo>
                </a:path>
                <a:path w="3316604" h="649604">
                  <a:moveTo>
                    <a:pt x="3310124" y="109727"/>
                  </a:moveTo>
                  <a:lnTo>
                    <a:pt x="3316220" y="109727"/>
                  </a:lnTo>
                </a:path>
                <a:path w="3316604" h="649604">
                  <a:moveTo>
                    <a:pt x="0" y="118872"/>
                  </a:moveTo>
                  <a:lnTo>
                    <a:pt x="24383" y="118872"/>
                  </a:lnTo>
                </a:path>
                <a:path w="331660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660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660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660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660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660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660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660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660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660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660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660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660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6604" h="649604">
                  <a:moveTo>
                    <a:pt x="1298444" y="118872"/>
                  </a:moveTo>
                  <a:lnTo>
                    <a:pt x="1304540" y="118872"/>
                  </a:lnTo>
                </a:path>
                <a:path w="331660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660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6604" h="649604">
                  <a:moveTo>
                    <a:pt x="1633724" y="118872"/>
                  </a:moveTo>
                  <a:lnTo>
                    <a:pt x="1639820" y="118872"/>
                  </a:lnTo>
                </a:path>
                <a:path w="331660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660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6604" h="649604">
                  <a:moveTo>
                    <a:pt x="1969004" y="118872"/>
                  </a:moveTo>
                  <a:lnTo>
                    <a:pt x="1975100" y="118872"/>
                  </a:lnTo>
                </a:path>
                <a:path w="331660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660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6604" h="649604">
                  <a:moveTo>
                    <a:pt x="2304284" y="118872"/>
                  </a:moveTo>
                  <a:lnTo>
                    <a:pt x="2310380" y="118872"/>
                  </a:lnTo>
                </a:path>
                <a:path w="331660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660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6604" h="649604">
                  <a:moveTo>
                    <a:pt x="2639564" y="118872"/>
                  </a:moveTo>
                  <a:lnTo>
                    <a:pt x="2645660" y="118872"/>
                  </a:lnTo>
                </a:path>
                <a:path w="331660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660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6604" h="649604">
                  <a:moveTo>
                    <a:pt x="2859020" y="118872"/>
                  </a:moveTo>
                  <a:lnTo>
                    <a:pt x="2883404" y="118872"/>
                  </a:lnTo>
                </a:path>
                <a:path w="3316604" h="649604">
                  <a:moveTo>
                    <a:pt x="2913884" y="118872"/>
                  </a:moveTo>
                  <a:lnTo>
                    <a:pt x="2938268" y="118872"/>
                  </a:lnTo>
                </a:path>
                <a:path w="3316604" h="649604">
                  <a:moveTo>
                    <a:pt x="2974844" y="118872"/>
                  </a:moveTo>
                  <a:lnTo>
                    <a:pt x="2980940" y="118872"/>
                  </a:lnTo>
                </a:path>
                <a:path w="331660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660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660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6604" h="649604">
                  <a:moveTo>
                    <a:pt x="3200396" y="118872"/>
                  </a:moveTo>
                  <a:lnTo>
                    <a:pt x="3218684" y="118872"/>
                  </a:lnTo>
                </a:path>
                <a:path w="3316604" h="649604">
                  <a:moveTo>
                    <a:pt x="3310124" y="118872"/>
                  </a:moveTo>
                  <a:lnTo>
                    <a:pt x="3316220" y="118872"/>
                  </a:lnTo>
                </a:path>
                <a:path w="331660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660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660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660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660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660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6604" h="649604">
                  <a:moveTo>
                    <a:pt x="341375" y="128015"/>
                  </a:moveTo>
                  <a:lnTo>
                    <a:pt x="365759" y="128015"/>
                  </a:lnTo>
                </a:path>
                <a:path w="3316604" h="649604">
                  <a:moveTo>
                    <a:pt x="371856" y="128015"/>
                  </a:moveTo>
                  <a:lnTo>
                    <a:pt x="390144" y="128015"/>
                  </a:lnTo>
                </a:path>
                <a:path w="331660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660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660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660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660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660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660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660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660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6604" h="649604">
                  <a:moveTo>
                    <a:pt x="1298444" y="128015"/>
                  </a:moveTo>
                  <a:lnTo>
                    <a:pt x="1304540" y="128015"/>
                  </a:lnTo>
                </a:path>
                <a:path w="331660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660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660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6604" h="649604">
                  <a:moveTo>
                    <a:pt x="1633724" y="128015"/>
                  </a:moveTo>
                  <a:lnTo>
                    <a:pt x="1639820" y="128015"/>
                  </a:lnTo>
                </a:path>
                <a:path w="331660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660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660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6604" h="649604">
                  <a:moveTo>
                    <a:pt x="1969004" y="128015"/>
                  </a:moveTo>
                  <a:lnTo>
                    <a:pt x="1975100" y="128015"/>
                  </a:lnTo>
                </a:path>
                <a:path w="331660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660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660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6604" h="649604">
                  <a:moveTo>
                    <a:pt x="2304284" y="128015"/>
                  </a:moveTo>
                  <a:lnTo>
                    <a:pt x="2310380" y="128015"/>
                  </a:lnTo>
                </a:path>
                <a:path w="331660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660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6604" h="649604">
                  <a:moveTo>
                    <a:pt x="2639564" y="128015"/>
                  </a:moveTo>
                  <a:lnTo>
                    <a:pt x="2645660" y="128015"/>
                  </a:lnTo>
                </a:path>
                <a:path w="331660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660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660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6604" h="649604">
                  <a:moveTo>
                    <a:pt x="2913884" y="128015"/>
                  </a:moveTo>
                  <a:lnTo>
                    <a:pt x="2938268" y="128015"/>
                  </a:lnTo>
                </a:path>
                <a:path w="3316604" h="649604">
                  <a:moveTo>
                    <a:pt x="2974844" y="128015"/>
                  </a:moveTo>
                  <a:lnTo>
                    <a:pt x="2980940" y="128015"/>
                  </a:lnTo>
                </a:path>
                <a:path w="331660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660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660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6604" h="649604">
                  <a:moveTo>
                    <a:pt x="3200396" y="128015"/>
                  </a:moveTo>
                  <a:lnTo>
                    <a:pt x="3218684" y="128015"/>
                  </a:lnTo>
                </a:path>
                <a:path w="3316604" h="649604">
                  <a:moveTo>
                    <a:pt x="3224780" y="128015"/>
                  </a:moveTo>
                  <a:lnTo>
                    <a:pt x="3255260" y="128015"/>
                  </a:lnTo>
                </a:path>
                <a:path w="3316604" h="649604">
                  <a:moveTo>
                    <a:pt x="3310124" y="128015"/>
                  </a:moveTo>
                  <a:lnTo>
                    <a:pt x="3316220" y="128015"/>
                  </a:lnTo>
                </a:path>
                <a:path w="331660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660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660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660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660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6604" h="649604">
                  <a:moveTo>
                    <a:pt x="371856" y="137160"/>
                  </a:moveTo>
                  <a:lnTo>
                    <a:pt x="390144" y="137160"/>
                  </a:lnTo>
                </a:path>
                <a:path w="331660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660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660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660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660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660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660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660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6604" h="649604">
                  <a:moveTo>
                    <a:pt x="1298444" y="137160"/>
                  </a:moveTo>
                  <a:lnTo>
                    <a:pt x="1304540" y="137160"/>
                  </a:lnTo>
                </a:path>
                <a:path w="331660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660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6604" h="649604">
                  <a:moveTo>
                    <a:pt x="1633724" y="137160"/>
                  </a:moveTo>
                  <a:lnTo>
                    <a:pt x="1639820" y="137160"/>
                  </a:lnTo>
                </a:path>
                <a:path w="331660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660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6604" h="649604">
                  <a:moveTo>
                    <a:pt x="1969004" y="137160"/>
                  </a:moveTo>
                  <a:lnTo>
                    <a:pt x="1975100" y="137160"/>
                  </a:lnTo>
                </a:path>
                <a:path w="331660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660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6604" h="649604">
                  <a:moveTo>
                    <a:pt x="2304284" y="137160"/>
                  </a:moveTo>
                  <a:lnTo>
                    <a:pt x="2310380" y="137160"/>
                  </a:lnTo>
                </a:path>
                <a:path w="331660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6604" h="649604">
                  <a:moveTo>
                    <a:pt x="2481068" y="137160"/>
                  </a:moveTo>
                  <a:lnTo>
                    <a:pt x="2548124" y="137160"/>
                  </a:lnTo>
                </a:path>
                <a:path w="3316604" h="649604">
                  <a:moveTo>
                    <a:pt x="2639564" y="137160"/>
                  </a:moveTo>
                  <a:lnTo>
                    <a:pt x="2645660" y="137160"/>
                  </a:lnTo>
                </a:path>
                <a:path w="331660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660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660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6604" h="649604">
                  <a:moveTo>
                    <a:pt x="2907788" y="137160"/>
                  </a:moveTo>
                  <a:lnTo>
                    <a:pt x="2932172" y="137160"/>
                  </a:lnTo>
                </a:path>
                <a:path w="3316604" h="649604">
                  <a:moveTo>
                    <a:pt x="2974844" y="137160"/>
                  </a:moveTo>
                  <a:lnTo>
                    <a:pt x="2980940" y="137160"/>
                  </a:lnTo>
                </a:path>
                <a:path w="331660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6604" h="649604">
                  <a:moveTo>
                    <a:pt x="3102860" y="137160"/>
                  </a:moveTo>
                  <a:lnTo>
                    <a:pt x="3176012" y="137160"/>
                  </a:lnTo>
                </a:path>
                <a:path w="3316604" h="649604">
                  <a:moveTo>
                    <a:pt x="3194300" y="137160"/>
                  </a:moveTo>
                  <a:lnTo>
                    <a:pt x="3267452" y="137160"/>
                  </a:lnTo>
                </a:path>
                <a:path w="3316604" h="649604">
                  <a:moveTo>
                    <a:pt x="3310124" y="137160"/>
                  </a:moveTo>
                  <a:lnTo>
                    <a:pt x="3316220" y="137160"/>
                  </a:lnTo>
                </a:path>
                <a:path w="331660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660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660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660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660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660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6604" h="649604">
                  <a:moveTo>
                    <a:pt x="371856" y="146303"/>
                  </a:moveTo>
                  <a:lnTo>
                    <a:pt x="390144" y="146303"/>
                  </a:lnTo>
                </a:path>
                <a:path w="331660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660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660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660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660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660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660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660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660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6604" h="649604">
                  <a:moveTo>
                    <a:pt x="1298444" y="146303"/>
                  </a:moveTo>
                  <a:lnTo>
                    <a:pt x="1304540" y="146303"/>
                  </a:lnTo>
                </a:path>
                <a:path w="331660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660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660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6604" h="649604">
                  <a:moveTo>
                    <a:pt x="1633724" y="146303"/>
                  </a:moveTo>
                  <a:lnTo>
                    <a:pt x="1639820" y="146303"/>
                  </a:lnTo>
                </a:path>
                <a:path w="331660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660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660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6604" h="649604">
                  <a:moveTo>
                    <a:pt x="1969004" y="146303"/>
                  </a:moveTo>
                  <a:lnTo>
                    <a:pt x="1975100" y="146303"/>
                  </a:lnTo>
                </a:path>
                <a:path w="331660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660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660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6604" h="649604">
                  <a:moveTo>
                    <a:pt x="2304284" y="146303"/>
                  </a:moveTo>
                  <a:lnTo>
                    <a:pt x="2310380" y="146303"/>
                  </a:lnTo>
                </a:path>
                <a:path w="331660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6604" h="649604">
                  <a:moveTo>
                    <a:pt x="2481068" y="146303"/>
                  </a:moveTo>
                  <a:lnTo>
                    <a:pt x="2554220" y="146303"/>
                  </a:lnTo>
                </a:path>
                <a:path w="3316604" h="649604">
                  <a:moveTo>
                    <a:pt x="2639564" y="146303"/>
                  </a:moveTo>
                  <a:lnTo>
                    <a:pt x="2645660" y="146303"/>
                  </a:lnTo>
                </a:path>
                <a:path w="331660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660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6604" h="649604">
                  <a:moveTo>
                    <a:pt x="2901692" y="146303"/>
                  </a:moveTo>
                  <a:lnTo>
                    <a:pt x="2932172" y="146303"/>
                  </a:lnTo>
                </a:path>
                <a:path w="3316604" h="649604">
                  <a:moveTo>
                    <a:pt x="2974844" y="146303"/>
                  </a:moveTo>
                  <a:lnTo>
                    <a:pt x="2980940" y="146303"/>
                  </a:lnTo>
                </a:path>
                <a:path w="331660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660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6604" h="649604">
                  <a:moveTo>
                    <a:pt x="3151628" y="146303"/>
                  </a:moveTo>
                  <a:lnTo>
                    <a:pt x="3176012" y="146303"/>
                  </a:lnTo>
                </a:path>
                <a:path w="3316604" h="649604">
                  <a:moveTo>
                    <a:pt x="3194300" y="146303"/>
                  </a:moveTo>
                  <a:lnTo>
                    <a:pt x="3218684" y="146303"/>
                  </a:lnTo>
                </a:path>
                <a:path w="3316604" h="649604">
                  <a:moveTo>
                    <a:pt x="3243068" y="146303"/>
                  </a:moveTo>
                  <a:lnTo>
                    <a:pt x="3267452" y="146303"/>
                  </a:lnTo>
                </a:path>
                <a:path w="3316604" h="649604">
                  <a:moveTo>
                    <a:pt x="3310124" y="146303"/>
                  </a:moveTo>
                  <a:lnTo>
                    <a:pt x="3316220" y="146303"/>
                  </a:lnTo>
                </a:path>
                <a:path w="331660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660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660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660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6604" h="649604">
                  <a:moveTo>
                    <a:pt x="371856" y="155448"/>
                  </a:moveTo>
                  <a:lnTo>
                    <a:pt x="390144" y="155448"/>
                  </a:lnTo>
                </a:path>
                <a:path w="331660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660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660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660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660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660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660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660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660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6604" h="649604">
                  <a:moveTo>
                    <a:pt x="1298444" y="155448"/>
                  </a:moveTo>
                  <a:lnTo>
                    <a:pt x="1304540" y="155448"/>
                  </a:lnTo>
                </a:path>
                <a:path w="331660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660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6604" h="649604">
                  <a:moveTo>
                    <a:pt x="1633724" y="155448"/>
                  </a:moveTo>
                  <a:lnTo>
                    <a:pt x="1639820" y="155448"/>
                  </a:lnTo>
                </a:path>
                <a:path w="331660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660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6604" h="649604">
                  <a:moveTo>
                    <a:pt x="1969004" y="155448"/>
                  </a:moveTo>
                  <a:lnTo>
                    <a:pt x="1975100" y="155448"/>
                  </a:lnTo>
                </a:path>
                <a:path w="331660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660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6604" h="649604">
                  <a:moveTo>
                    <a:pt x="2304284" y="155448"/>
                  </a:moveTo>
                  <a:lnTo>
                    <a:pt x="2310380" y="155448"/>
                  </a:lnTo>
                </a:path>
                <a:path w="331660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660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6604" h="649604">
                  <a:moveTo>
                    <a:pt x="2529836" y="155448"/>
                  </a:moveTo>
                  <a:lnTo>
                    <a:pt x="2554220" y="155448"/>
                  </a:lnTo>
                </a:path>
                <a:path w="3316604" h="649604">
                  <a:moveTo>
                    <a:pt x="2639564" y="155448"/>
                  </a:moveTo>
                  <a:lnTo>
                    <a:pt x="2645660" y="155448"/>
                  </a:lnTo>
                </a:path>
                <a:path w="331660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660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6604" h="649604">
                  <a:moveTo>
                    <a:pt x="2895596" y="155448"/>
                  </a:moveTo>
                  <a:lnTo>
                    <a:pt x="2926076" y="155448"/>
                  </a:lnTo>
                </a:path>
                <a:path w="3316604" h="649604">
                  <a:moveTo>
                    <a:pt x="2974844" y="155448"/>
                  </a:moveTo>
                  <a:lnTo>
                    <a:pt x="2980940" y="155448"/>
                  </a:lnTo>
                </a:path>
                <a:path w="331660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6604" h="649604">
                  <a:moveTo>
                    <a:pt x="3157724" y="155448"/>
                  </a:moveTo>
                  <a:lnTo>
                    <a:pt x="3182108" y="155448"/>
                  </a:lnTo>
                </a:path>
                <a:path w="3316604" h="649604">
                  <a:moveTo>
                    <a:pt x="3249164" y="155448"/>
                  </a:moveTo>
                  <a:lnTo>
                    <a:pt x="3273548" y="155448"/>
                  </a:lnTo>
                </a:path>
                <a:path w="3316604" h="649604">
                  <a:moveTo>
                    <a:pt x="3310124" y="155448"/>
                  </a:moveTo>
                  <a:lnTo>
                    <a:pt x="3316220" y="155448"/>
                  </a:lnTo>
                </a:path>
                <a:path w="3316604" h="649604">
                  <a:moveTo>
                    <a:pt x="30480" y="164591"/>
                  </a:moveTo>
                  <a:lnTo>
                    <a:pt x="60960" y="164591"/>
                  </a:lnTo>
                </a:path>
                <a:path w="331660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660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660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6604" h="649604">
                  <a:moveTo>
                    <a:pt x="371856" y="164591"/>
                  </a:moveTo>
                  <a:lnTo>
                    <a:pt x="390144" y="164591"/>
                  </a:lnTo>
                </a:path>
                <a:path w="331660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660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660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660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660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660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660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660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660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6604" h="649604">
                  <a:moveTo>
                    <a:pt x="1298444" y="164591"/>
                  </a:moveTo>
                  <a:lnTo>
                    <a:pt x="1304540" y="164591"/>
                  </a:lnTo>
                </a:path>
                <a:path w="331660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660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6604" h="649604">
                  <a:moveTo>
                    <a:pt x="1633724" y="164591"/>
                  </a:moveTo>
                  <a:lnTo>
                    <a:pt x="1639820" y="164591"/>
                  </a:lnTo>
                </a:path>
                <a:path w="331660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660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6604" h="649604">
                  <a:moveTo>
                    <a:pt x="1969004" y="164591"/>
                  </a:moveTo>
                  <a:lnTo>
                    <a:pt x="1975100" y="164591"/>
                  </a:lnTo>
                </a:path>
                <a:path w="331660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660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6604" h="649604">
                  <a:moveTo>
                    <a:pt x="2304284" y="164591"/>
                  </a:moveTo>
                  <a:lnTo>
                    <a:pt x="2310380" y="164591"/>
                  </a:lnTo>
                </a:path>
                <a:path w="331660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660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6604" h="649604">
                  <a:moveTo>
                    <a:pt x="2535932" y="164591"/>
                  </a:moveTo>
                  <a:lnTo>
                    <a:pt x="2560316" y="164591"/>
                  </a:lnTo>
                </a:path>
                <a:path w="3316604" h="649604">
                  <a:moveTo>
                    <a:pt x="2639564" y="164591"/>
                  </a:moveTo>
                  <a:lnTo>
                    <a:pt x="2645660" y="164591"/>
                  </a:lnTo>
                </a:path>
                <a:path w="331660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660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6604" h="649604">
                  <a:moveTo>
                    <a:pt x="2889500" y="164591"/>
                  </a:moveTo>
                  <a:lnTo>
                    <a:pt x="2919980" y="164591"/>
                  </a:lnTo>
                </a:path>
                <a:path w="3316604" h="649604">
                  <a:moveTo>
                    <a:pt x="2974844" y="164591"/>
                  </a:moveTo>
                  <a:lnTo>
                    <a:pt x="2980940" y="164591"/>
                  </a:lnTo>
                </a:path>
                <a:path w="331660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6604" h="649604">
                  <a:moveTo>
                    <a:pt x="3157724" y="164591"/>
                  </a:moveTo>
                  <a:lnTo>
                    <a:pt x="3182108" y="164591"/>
                  </a:lnTo>
                </a:path>
                <a:path w="3316604" h="649604">
                  <a:moveTo>
                    <a:pt x="3249164" y="164591"/>
                  </a:moveTo>
                  <a:lnTo>
                    <a:pt x="3273548" y="164591"/>
                  </a:lnTo>
                </a:path>
                <a:path w="331660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660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660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660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6604" h="649604">
                  <a:moveTo>
                    <a:pt x="371856" y="173736"/>
                  </a:moveTo>
                  <a:lnTo>
                    <a:pt x="390144" y="173736"/>
                  </a:lnTo>
                </a:path>
                <a:path w="331660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660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660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660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660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660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660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660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660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6604" h="649604">
                  <a:moveTo>
                    <a:pt x="1298444" y="173736"/>
                  </a:moveTo>
                  <a:lnTo>
                    <a:pt x="1304540" y="173736"/>
                  </a:lnTo>
                </a:path>
                <a:path w="331660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660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6604" h="649604">
                  <a:moveTo>
                    <a:pt x="1633724" y="173736"/>
                  </a:moveTo>
                  <a:lnTo>
                    <a:pt x="1639820" y="173736"/>
                  </a:lnTo>
                </a:path>
                <a:path w="331660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660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6604" h="649604">
                  <a:moveTo>
                    <a:pt x="1969004" y="173736"/>
                  </a:moveTo>
                  <a:lnTo>
                    <a:pt x="1975100" y="173736"/>
                  </a:lnTo>
                </a:path>
                <a:path w="331660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660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6604" h="649604">
                  <a:moveTo>
                    <a:pt x="2304284" y="173736"/>
                  </a:moveTo>
                  <a:lnTo>
                    <a:pt x="2310380" y="173736"/>
                  </a:lnTo>
                </a:path>
                <a:path w="331660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660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6604" h="649604">
                  <a:moveTo>
                    <a:pt x="2535932" y="173736"/>
                  </a:moveTo>
                  <a:lnTo>
                    <a:pt x="2560316" y="173736"/>
                  </a:lnTo>
                </a:path>
                <a:path w="3316604" h="649604">
                  <a:moveTo>
                    <a:pt x="2639564" y="173736"/>
                  </a:moveTo>
                  <a:lnTo>
                    <a:pt x="2645660" y="173736"/>
                  </a:lnTo>
                </a:path>
                <a:path w="331660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660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6604" h="649604">
                  <a:moveTo>
                    <a:pt x="2883404" y="173736"/>
                  </a:moveTo>
                  <a:lnTo>
                    <a:pt x="2913884" y="173736"/>
                  </a:lnTo>
                </a:path>
                <a:path w="3316604" h="649604">
                  <a:moveTo>
                    <a:pt x="2974844" y="173736"/>
                  </a:moveTo>
                  <a:lnTo>
                    <a:pt x="2980940" y="173736"/>
                  </a:lnTo>
                </a:path>
                <a:path w="331660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6604" h="649604">
                  <a:moveTo>
                    <a:pt x="3157724" y="173736"/>
                  </a:moveTo>
                  <a:lnTo>
                    <a:pt x="3182108" y="173736"/>
                  </a:lnTo>
                </a:path>
                <a:path w="3316604" h="649604">
                  <a:moveTo>
                    <a:pt x="3249164" y="173736"/>
                  </a:moveTo>
                  <a:lnTo>
                    <a:pt x="3273548" y="173736"/>
                  </a:lnTo>
                </a:path>
                <a:path w="3316604" h="649604">
                  <a:moveTo>
                    <a:pt x="3310124" y="173736"/>
                  </a:moveTo>
                  <a:lnTo>
                    <a:pt x="3316220" y="173736"/>
                  </a:lnTo>
                </a:path>
                <a:path w="331660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660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660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660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6604" h="649604">
                  <a:moveTo>
                    <a:pt x="371856" y="182879"/>
                  </a:moveTo>
                  <a:lnTo>
                    <a:pt x="390144" y="182879"/>
                  </a:lnTo>
                </a:path>
                <a:path w="331660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660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660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660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660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660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660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660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660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6604" h="649604">
                  <a:moveTo>
                    <a:pt x="1298444" y="182879"/>
                  </a:moveTo>
                  <a:lnTo>
                    <a:pt x="1304540" y="182879"/>
                  </a:lnTo>
                </a:path>
                <a:path w="331660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660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6604" h="649604">
                  <a:moveTo>
                    <a:pt x="1633724" y="182879"/>
                  </a:moveTo>
                  <a:lnTo>
                    <a:pt x="1639820" y="182879"/>
                  </a:lnTo>
                </a:path>
                <a:path w="331660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660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6604" h="649604">
                  <a:moveTo>
                    <a:pt x="1969004" y="182879"/>
                  </a:moveTo>
                  <a:lnTo>
                    <a:pt x="1975100" y="182879"/>
                  </a:lnTo>
                </a:path>
                <a:path w="331660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660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6604" h="649604">
                  <a:moveTo>
                    <a:pt x="2304284" y="182879"/>
                  </a:moveTo>
                  <a:lnTo>
                    <a:pt x="2310380" y="182879"/>
                  </a:lnTo>
                </a:path>
                <a:path w="331660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660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6604" h="649604">
                  <a:moveTo>
                    <a:pt x="2535932" y="182879"/>
                  </a:moveTo>
                  <a:lnTo>
                    <a:pt x="2560316" y="182879"/>
                  </a:lnTo>
                </a:path>
                <a:path w="3316604" h="649604">
                  <a:moveTo>
                    <a:pt x="2639564" y="182879"/>
                  </a:moveTo>
                  <a:lnTo>
                    <a:pt x="2645660" y="182879"/>
                  </a:lnTo>
                </a:path>
                <a:path w="331660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660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6604" h="649604">
                  <a:moveTo>
                    <a:pt x="2877308" y="182879"/>
                  </a:moveTo>
                  <a:lnTo>
                    <a:pt x="2907788" y="182879"/>
                  </a:lnTo>
                </a:path>
                <a:path w="3316604" h="649604">
                  <a:moveTo>
                    <a:pt x="2974844" y="182879"/>
                  </a:moveTo>
                  <a:lnTo>
                    <a:pt x="2980940" y="182879"/>
                  </a:lnTo>
                </a:path>
                <a:path w="331660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6604" h="649604">
                  <a:moveTo>
                    <a:pt x="3157724" y="182879"/>
                  </a:moveTo>
                  <a:lnTo>
                    <a:pt x="3182108" y="182879"/>
                  </a:lnTo>
                </a:path>
                <a:path w="3316604" h="649604">
                  <a:moveTo>
                    <a:pt x="3249164" y="182879"/>
                  </a:moveTo>
                  <a:lnTo>
                    <a:pt x="3273548" y="182879"/>
                  </a:lnTo>
                </a:path>
                <a:path w="3316604" h="649604">
                  <a:moveTo>
                    <a:pt x="3310124" y="182879"/>
                  </a:moveTo>
                  <a:lnTo>
                    <a:pt x="3316220" y="182879"/>
                  </a:lnTo>
                </a:path>
                <a:path w="331660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660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660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660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6604" h="649604">
                  <a:moveTo>
                    <a:pt x="371856" y="192024"/>
                  </a:moveTo>
                  <a:lnTo>
                    <a:pt x="390144" y="192024"/>
                  </a:lnTo>
                </a:path>
                <a:path w="331660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660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660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660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660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660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660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660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660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6604" h="649604">
                  <a:moveTo>
                    <a:pt x="1298444" y="192024"/>
                  </a:moveTo>
                  <a:lnTo>
                    <a:pt x="1304540" y="192024"/>
                  </a:lnTo>
                </a:path>
                <a:path w="331660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660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6604" h="649604">
                  <a:moveTo>
                    <a:pt x="1633724" y="192024"/>
                  </a:moveTo>
                  <a:lnTo>
                    <a:pt x="1639820" y="192024"/>
                  </a:lnTo>
                </a:path>
                <a:path w="331660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660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6604" h="649604">
                  <a:moveTo>
                    <a:pt x="1969004" y="192024"/>
                  </a:moveTo>
                  <a:lnTo>
                    <a:pt x="1975100" y="192024"/>
                  </a:lnTo>
                </a:path>
                <a:path w="331660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660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6604" h="649604">
                  <a:moveTo>
                    <a:pt x="2304284" y="192024"/>
                  </a:moveTo>
                  <a:lnTo>
                    <a:pt x="2310380" y="192024"/>
                  </a:lnTo>
                </a:path>
                <a:path w="331660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660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6604" h="649604">
                  <a:moveTo>
                    <a:pt x="2535932" y="192024"/>
                  </a:moveTo>
                  <a:lnTo>
                    <a:pt x="2560316" y="192024"/>
                  </a:lnTo>
                </a:path>
                <a:path w="3316604" h="649604">
                  <a:moveTo>
                    <a:pt x="2639564" y="192024"/>
                  </a:moveTo>
                  <a:lnTo>
                    <a:pt x="2645660" y="192024"/>
                  </a:lnTo>
                </a:path>
                <a:path w="331660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660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6604" h="649604">
                  <a:moveTo>
                    <a:pt x="2871212" y="192024"/>
                  </a:moveTo>
                  <a:lnTo>
                    <a:pt x="2901692" y="192024"/>
                  </a:lnTo>
                </a:path>
                <a:path w="3316604" h="649604">
                  <a:moveTo>
                    <a:pt x="2974844" y="192024"/>
                  </a:moveTo>
                  <a:lnTo>
                    <a:pt x="2980940" y="192024"/>
                  </a:lnTo>
                </a:path>
                <a:path w="331660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6604" h="649604">
                  <a:moveTo>
                    <a:pt x="3157724" y="192024"/>
                  </a:moveTo>
                  <a:lnTo>
                    <a:pt x="3182108" y="192024"/>
                  </a:lnTo>
                </a:path>
                <a:path w="3316604" h="649604">
                  <a:moveTo>
                    <a:pt x="3249164" y="192024"/>
                  </a:moveTo>
                  <a:lnTo>
                    <a:pt x="3273548" y="192024"/>
                  </a:lnTo>
                </a:path>
                <a:path w="3316604" h="649604">
                  <a:moveTo>
                    <a:pt x="3310124" y="192024"/>
                  </a:moveTo>
                  <a:lnTo>
                    <a:pt x="3316220" y="192024"/>
                  </a:lnTo>
                </a:path>
                <a:path w="331660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660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660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660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660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660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6604" h="649604">
                  <a:moveTo>
                    <a:pt x="371856" y="201167"/>
                  </a:moveTo>
                  <a:lnTo>
                    <a:pt x="390144" y="201167"/>
                  </a:lnTo>
                </a:path>
                <a:path w="331660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660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660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660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660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660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660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660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660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660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6604" h="649604">
                  <a:moveTo>
                    <a:pt x="1298444" y="201167"/>
                  </a:moveTo>
                  <a:lnTo>
                    <a:pt x="1304540" y="201167"/>
                  </a:lnTo>
                </a:path>
                <a:path w="331660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660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660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6604" h="649604">
                  <a:moveTo>
                    <a:pt x="1633724" y="201167"/>
                  </a:moveTo>
                  <a:lnTo>
                    <a:pt x="1639820" y="201167"/>
                  </a:lnTo>
                </a:path>
                <a:path w="331660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660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660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6604" h="649604">
                  <a:moveTo>
                    <a:pt x="1969004" y="201167"/>
                  </a:moveTo>
                  <a:lnTo>
                    <a:pt x="1975100" y="201167"/>
                  </a:lnTo>
                </a:path>
                <a:path w="331660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660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660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6604" h="649604">
                  <a:moveTo>
                    <a:pt x="2304284" y="201167"/>
                  </a:moveTo>
                  <a:lnTo>
                    <a:pt x="2310380" y="201167"/>
                  </a:lnTo>
                </a:path>
                <a:path w="331660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660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6604" h="649604">
                  <a:moveTo>
                    <a:pt x="2535932" y="201167"/>
                  </a:moveTo>
                  <a:lnTo>
                    <a:pt x="2560316" y="201167"/>
                  </a:lnTo>
                </a:path>
                <a:path w="3316604" h="649604">
                  <a:moveTo>
                    <a:pt x="2639564" y="201167"/>
                  </a:moveTo>
                  <a:lnTo>
                    <a:pt x="2645660" y="201167"/>
                  </a:lnTo>
                </a:path>
                <a:path w="331660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660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6604" h="649604">
                  <a:moveTo>
                    <a:pt x="2871212" y="201167"/>
                  </a:moveTo>
                  <a:lnTo>
                    <a:pt x="2895596" y="201167"/>
                  </a:lnTo>
                </a:path>
                <a:path w="3316604" h="649604">
                  <a:moveTo>
                    <a:pt x="2974844" y="201167"/>
                  </a:moveTo>
                  <a:lnTo>
                    <a:pt x="2980940" y="201167"/>
                  </a:lnTo>
                </a:path>
                <a:path w="331660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660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6604" h="649604">
                  <a:moveTo>
                    <a:pt x="3157724" y="201167"/>
                  </a:moveTo>
                  <a:lnTo>
                    <a:pt x="3182108" y="201167"/>
                  </a:lnTo>
                </a:path>
                <a:path w="3316604" h="649604">
                  <a:moveTo>
                    <a:pt x="3194300" y="201167"/>
                  </a:moveTo>
                  <a:lnTo>
                    <a:pt x="3218684" y="201167"/>
                  </a:lnTo>
                </a:path>
                <a:path w="3316604" h="649604">
                  <a:moveTo>
                    <a:pt x="3249164" y="201167"/>
                  </a:moveTo>
                  <a:lnTo>
                    <a:pt x="3273548" y="201167"/>
                  </a:lnTo>
                </a:path>
                <a:path w="331660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660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660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660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660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660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6604" h="649604">
                  <a:moveTo>
                    <a:pt x="371856" y="210312"/>
                  </a:moveTo>
                  <a:lnTo>
                    <a:pt x="390144" y="210312"/>
                  </a:lnTo>
                </a:path>
                <a:path w="331660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660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660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660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660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660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660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660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660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660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6604" h="649604">
                  <a:moveTo>
                    <a:pt x="1298444" y="210312"/>
                  </a:moveTo>
                  <a:lnTo>
                    <a:pt x="1304540" y="210312"/>
                  </a:lnTo>
                </a:path>
                <a:path w="331660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660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660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6604" h="649604">
                  <a:moveTo>
                    <a:pt x="1633724" y="210312"/>
                  </a:moveTo>
                  <a:lnTo>
                    <a:pt x="1639820" y="210312"/>
                  </a:lnTo>
                </a:path>
                <a:path w="331660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660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660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6604" h="649604">
                  <a:moveTo>
                    <a:pt x="1969004" y="210312"/>
                  </a:moveTo>
                  <a:lnTo>
                    <a:pt x="1975100" y="210312"/>
                  </a:lnTo>
                </a:path>
                <a:path w="331660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660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660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6604" h="649604">
                  <a:moveTo>
                    <a:pt x="2304284" y="210312"/>
                  </a:moveTo>
                  <a:lnTo>
                    <a:pt x="2310380" y="210312"/>
                  </a:lnTo>
                </a:path>
                <a:path w="331660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660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6604" h="649604">
                  <a:moveTo>
                    <a:pt x="2529836" y="210312"/>
                  </a:moveTo>
                  <a:lnTo>
                    <a:pt x="2554220" y="210312"/>
                  </a:lnTo>
                </a:path>
                <a:path w="3316604" h="649604">
                  <a:moveTo>
                    <a:pt x="2639564" y="210312"/>
                  </a:moveTo>
                  <a:lnTo>
                    <a:pt x="2645660" y="210312"/>
                  </a:lnTo>
                </a:path>
                <a:path w="331660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660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6604" h="649604">
                  <a:moveTo>
                    <a:pt x="2865116" y="210312"/>
                  </a:moveTo>
                  <a:lnTo>
                    <a:pt x="2889500" y="210312"/>
                  </a:lnTo>
                </a:path>
                <a:path w="3316604" h="649604">
                  <a:moveTo>
                    <a:pt x="2974844" y="210312"/>
                  </a:moveTo>
                  <a:lnTo>
                    <a:pt x="2980940" y="210312"/>
                  </a:lnTo>
                </a:path>
                <a:path w="331660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660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6604" h="649604">
                  <a:moveTo>
                    <a:pt x="3151628" y="210312"/>
                  </a:moveTo>
                  <a:lnTo>
                    <a:pt x="3176012" y="210312"/>
                  </a:lnTo>
                </a:path>
                <a:path w="3316604" h="649604">
                  <a:moveTo>
                    <a:pt x="3194300" y="210312"/>
                  </a:moveTo>
                  <a:lnTo>
                    <a:pt x="3224780" y="210312"/>
                  </a:lnTo>
                </a:path>
                <a:path w="3316604" h="649604">
                  <a:moveTo>
                    <a:pt x="3243068" y="210312"/>
                  </a:moveTo>
                  <a:lnTo>
                    <a:pt x="3267452" y="210312"/>
                  </a:lnTo>
                </a:path>
                <a:path w="3316604" h="649604">
                  <a:moveTo>
                    <a:pt x="3310124" y="210312"/>
                  </a:moveTo>
                  <a:lnTo>
                    <a:pt x="3316220" y="210312"/>
                  </a:lnTo>
                </a:path>
                <a:path w="331660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660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660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660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6604" h="649604">
                  <a:moveTo>
                    <a:pt x="371856" y="219455"/>
                  </a:moveTo>
                  <a:lnTo>
                    <a:pt x="390144" y="219455"/>
                  </a:lnTo>
                </a:path>
                <a:path w="331660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660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660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660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660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660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660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660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6604" h="649604">
                  <a:moveTo>
                    <a:pt x="1298444" y="219455"/>
                  </a:moveTo>
                  <a:lnTo>
                    <a:pt x="1304540" y="219455"/>
                  </a:lnTo>
                </a:path>
                <a:path w="331660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660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6604" h="649604">
                  <a:moveTo>
                    <a:pt x="1633724" y="219455"/>
                  </a:moveTo>
                  <a:lnTo>
                    <a:pt x="1639820" y="219455"/>
                  </a:lnTo>
                </a:path>
                <a:path w="331660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660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6604" h="649604">
                  <a:moveTo>
                    <a:pt x="1969004" y="219455"/>
                  </a:moveTo>
                  <a:lnTo>
                    <a:pt x="1975100" y="219455"/>
                  </a:lnTo>
                </a:path>
                <a:path w="331660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660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6604" h="649604">
                  <a:moveTo>
                    <a:pt x="2304284" y="219455"/>
                  </a:moveTo>
                  <a:lnTo>
                    <a:pt x="2310380" y="219455"/>
                  </a:lnTo>
                </a:path>
                <a:path w="331660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6604" h="649604">
                  <a:moveTo>
                    <a:pt x="2493260" y="219455"/>
                  </a:moveTo>
                  <a:lnTo>
                    <a:pt x="2554220" y="219455"/>
                  </a:lnTo>
                </a:path>
                <a:path w="3316604" h="649604">
                  <a:moveTo>
                    <a:pt x="2639564" y="219455"/>
                  </a:moveTo>
                  <a:lnTo>
                    <a:pt x="2645660" y="219455"/>
                  </a:lnTo>
                </a:path>
                <a:path w="331660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660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6604" h="649604">
                  <a:moveTo>
                    <a:pt x="2865116" y="219455"/>
                  </a:moveTo>
                  <a:lnTo>
                    <a:pt x="2938268" y="219455"/>
                  </a:lnTo>
                </a:path>
                <a:path w="3316604" h="649604">
                  <a:moveTo>
                    <a:pt x="2974844" y="219455"/>
                  </a:moveTo>
                  <a:lnTo>
                    <a:pt x="2980940" y="219455"/>
                  </a:lnTo>
                </a:path>
                <a:path w="331660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6604" h="649604">
                  <a:moveTo>
                    <a:pt x="3108956" y="219455"/>
                  </a:moveTo>
                  <a:lnTo>
                    <a:pt x="3169916" y="219455"/>
                  </a:lnTo>
                </a:path>
                <a:path w="3316604" h="649604">
                  <a:moveTo>
                    <a:pt x="3200396" y="219455"/>
                  </a:moveTo>
                  <a:lnTo>
                    <a:pt x="3261356" y="219455"/>
                  </a:lnTo>
                </a:path>
                <a:path w="3316604" h="649604">
                  <a:moveTo>
                    <a:pt x="3310124" y="219455"/>
                  </a:moveTo>
                  <a:lnTo>
                    <a:pt x="3316220" y="219455"/>
                  </a:lnTo>
                </a:path>
                <a:path w="3316604" h="649604">
                  <a:moveTo>
                    <a:pt x="0" y="228600"/>
                  </a:moveTo>
                  <a:lnTo>
                    <a:pt x="73152" y="228600"/>
                  </a:lnTo>
                </a:path>
                <a:path w="331660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660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660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6604" h="649604">
                  <a:moveTo>
                    <a:pt x="371856" y="228600"/>
                  </a:moveTo>
                  <a:lnTo>
                    <a:pt x="390144" y="228600"/>
                  </a:lnTo>
                </a:path>
                <a:path w="331660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660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660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660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660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660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660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660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6604" h="649604">
                  <a:moveTo>
                    <a:pt x="1298444" y="228600"/>
                  </a:moveTo>
                  <a:lnTo>
                    <a:pt x="1304540" y="228600"/>
                  </a:lnTo>
                </a:path>
                <a:path w="331660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660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6604" h="649604">
                  <a:moveTo>
                    <a:pt x="1633724" y="228600"/>
                  </a:moveTo>
                  <a:lnTo>
                    <a:pt x="1639820" y="228600"/>
                  </a:lnTo>
                </a:path>
                <a:path w="331660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660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6604" h="649604">
                  <a:moveTo>
                    <a:pt x="1969004" y="228600"/>
                  </a:moveTo>
                  <a:lnTo>
                    <a:pt x="1975100" y="228600"/>
                  </a:lnTo>
                </a:path>
                <a:path w="331660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660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6604" h="649604">
                  <a:moveTo>
                    <a:pt x="2304284" y="228600"/>
                  </a:moveTo>
                  <a:lnTo>
                    <a:pt x="2310380" y="228600"/>
                  </a:lnTo>
                </a:path>
                <a:path w="331660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6604" h="649604">
                  <a:moveTo>
                    <a:pt x="2499356" y="228600"/>
                  </a:moveTo>
                  <a:lnTo>
                    <a:pt x="2548124" y="228600"/>
                  </a:lnTo>
                </a:path>
                <a:path w="3316604" h="649604">
                  <a:moveTo>
                    <a:pt x="2639564" y="228600"/>
                  </a:moveTo>
                  <a:lnTo>
                    <a:pt x="2645660" y="228600"/>
                  </a:lnTo>
                </a:path>
                <a:path w="331660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660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6604" h="649604">
                  <a:moveTo>
                    <a:pt x="2859020" y="228600"/>
                  </a:moveTo>
                  <a:lnTo>
                    <a:pt x="2938268" y="228600"/>
                  </a:lnTo>
                </a:path>
                <a:path w="3316604" h="649604">
                  <a:moveTo>
                    <a:pt x="2974844" y="228600"/>
                  </a:moveTo>
                  <a:lnTo>
                    <a:pt x="2980940" y="228600"/>
                  </a:lnTo>
                </a:path>
                <a:path w="331660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6604" h="649604">
                  <a:moveTo>
                    <a:pt x="3115052" y="228600"/>
                  </a:moveTo>
                  <a:lnTo>
                    <a:pt x="3169916" y="228600"/>
                  </a:lnTo>
                </a:path>
                <a:path w="3316604" h="649604">
                  <a:moveTo>
                    <a:pt x="3206492" y="228600"/>
                  </a:moveTo>
                  <a:lnTo>
                    <a:pt x="3261356" y="228600"/>
                  </a:lnTo>
                </a:path>
                <a:path w="3316604" h="649604">
                  <a:moveTo>
                    <a:pt x="3310124" y="228600"/>
                  </a:moveTo>
                  <a:lnTo>
                    <a:pt x="3316220" y="228600"/>
                  </a:lnTo>
                </a:path>
                <a:path w="331660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660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660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6604" h="649604">
                  <a:moveTo>
                    <a:pt x="1298444" y="237743"/>
                  </a:moveTo>
                  <a:lnTo>
                    <a:pt x="1304540" y="237743"/>
                  </a:lnTo>
                </a:path>
                <a:path w="3316604" h="649604">
                  <a:moveTo>
                    <a:pt x="1633724" y="237743"/>
                  </a:moveTo>
                  <a:lnTo>
                    <a:pt x="1639820" y="237743"/>
                  </a:lnTo>
                </a:path>
                <a:path w="3316604" h="649604">
                  <a:moveTo>
                    <a:pt x="1969004" y="237743"/>
                  </a:moveTo>
                  <a:lnTo>
                    <a:pt x="1975100" y="237743"/>
                  </a:lnTo>
                </a:path>
                <a:path w="3316604" h="649604">
                  <a:moveTo>
                    <a:pt x="2304284" y="237743"/>
                  </a:moveTo>
                  <a:lnTo>
                    <a:pt x="2310380" y="237743"/>
                  </a:lnTo>
                </a:path>
                <a:path w="3316604" h="649604">
                  <a:moveTo>
                    <a:pt x="2639564" y="237743"/>
                  </a:moveTo>
                  <a:lnTo>
                    <a:pt x="2645660" y="237743"/>
                  </a:lnTo>
                </a:path>
                <a:path w="3316604" h="649604">
                  <a:moveTo>
                    <a:pt x="2974844" y="237743"/>
                  </a:moveTo>
                  <a:lnTo>
                    <a:pt x="2980940" y="237743"/>
                  </a:lnTo>
                </a:path>
                <a:path w="3316604" h="649604">
                  <a:moveTo>
                    <a:pt x="3310124" y="237743"/>
                  </a:moveTo>
                  <a:lnTo>
                    <a:pt x="3316220" y="237743"/>
                  </a:lnTo>
                </a:path>
                <a:path w="331660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660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660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6604" h="649604">
                  <a:moveTo>
                    <a:pt x="1298444" y="246887"/>
                  </a:moveTo>
                  <a:lnTo>
                    <a:pt x="1304540" y="246887"/>
                  </a:lnTo>
                </a:path>
                <a:path w="3316604" h="649604">
                  <a:moveTo>
                    <a:pt x="1633724" y="246887"/>
                  </a:moveTo>
                  <a:lnTo>
                    <a:pt x="1639820" y="246887"/>
                  </a:lnTo>
                </a:path>
                <a:path w="3316604" h="649604">
                  <a:moveTo>
                    <a:pt x="1969004" y="246887"/>
                  </a:moveTo>
                  <a:lnTo>
                    <a:pt x="1975100" y="246887"/>
                  </a:lnTo>
                </a:path>
                <a:path w="3316604" h="649604">
                  <a:moveTo>
                    <a:pt x="2304284" y="246887"/>
                  </a:moveTo>
                  <a:lnTo>
                    <a:pt x="2310380" y="246887"/>
                  </a:lnTo>
                </a:path>
                <a:path w="3316604" h="649604">
                  <a:moveTo>
                    <a:pt x="2639564" y="246887"/>
                  </a:moveTo>
                  <a:lnTo>
                    <a:pt x="2645660" y="246887"/>
                  </a:lnTo>
                </a:path>
                <a:path w="3316604" h="649604">
                  <a:moveTo>
                    <a:pt x="2974844" y="246887"/>
                  </a:moveTo>
                  <a:lnTo>
                    <a:pt x="2980940" y="246887"/>
                  </a:lnTo>
                </a:path>
                <a:path w="3316604" h="649604">
                  <a:moveTo>
                    <a:pt x="3310124" y="246887"/>
                  </a:moveTo>
                  <a:lnTo>
                    <a:pt x="3316220" y="246887"/>
                  </a:lnTo>
                </a:path>
                <a:path w="331660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660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660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6604" h="649604">
                  <a:moveTo>
                    <a:pt x="1298444" y="256031"/>
                  </a:moveTo>
                  <a:lnTo>
                    <a:pt x="1304540" y="256031"/>
                  </a:lnTo>
                </a:path>
                <a:path w="3316604" h="649604">
                  <a:moveTo>
                    <a:pt x="1633724" y="256031"/>
                  </a:moveTo>
                  <a:lnTo>
                    <a:pt x="1639820" y="256031"/>
                  </a:lnTo>
                </a:path>
                <a:path w="3316604" h="649604">
                  <a:moveTo>
                    <a:pt x="1969004" y="256031"/>
                  </a:moveTo>
                  <a:lnTo>
                    <a:pt x="1975100" y="256031"/>
                  </a:lnTo>
                </a:path>
                <a:path w="3316604" h="649604">
                  <a:moveTo>
                    <a:pt x="2304284" y="256031"/>
                  </a:moveTo>
                  <a:lnTo>
                    <a:pt x="2310380" y="256031"/>
                  </a:lnTo>
                </a:path>
                <a:path w="3316604" h="649604">
                  <a:moveTo>
                    <a:pt x="2639564" y="256031"/>
                  </a:moveTo>
                  <a:lnTo>
                    <a:pt x="2645660" y="256031"/>
                  </a:lnTo>
                </a:path>
                <a:path w="3316604" h="649604">
                  <a:moveTo>
                    <a:pt x="2974844" y="256031"/>
                  </a:moveTo>
                  <a:lnTo>
                    <a:pt x="2980940" y="256031"/>
                  </a:lnTo>
                </a:path>
                <a:path w="3316604" h="649604">
                  <a:moveTo>
                    <a:pt x="3310124" y="256031"/>
                  </a:moveTo>
                  <a:lnTo>
                    <a:pt x="3316220" y="256031"/>
                  </a:lnTo>
                </a:path>
                <a:path w="331660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660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660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6604" h="649604">
                  <a:moveTo>
                    <a:pt x="1298444" y="265175"/>
                  </a:moveTo>
                  <a:lnTo>
                    <a:pt x="1304540" y="265175"/>
                  </a:lnTo>
                </a:path>
                <a:path w="3316604" h="649604">
                  <a:moveTo>
                    <a:pt x="1633724" y="265175"/>
                  </a:moveTo>
                  <a:lnTo>
                    <a:pt x="1639820" y="265175"/>
                  </a:lnTo>
                </a:path>
                <a:path w="3316604" h="649604">
                  <a:moveTo>
                    <a:pt x="1969004" y="265175"/>
                  </a:moveTo>
                  <a:lnTo>
                    <a:pt x="1975100" y="265175"/>
                  </a:lnTo>
                </a:path>
                <a:path w="3316604" h="649604">
                  <a:moveTo>
                    <a:pt x="2304284" y="265175"/>
                  </a:moveTo>
                  <a:lnTo>
                    <a:pt x="2310380" y="265175"/>
                  </a:lnTo>
                </a:path>
                <a:path w="3316604" h="649604">
                  <a:moveTo>
                    <a:pt x="2639564" y="265175"/>
                  </a:moveTo>
                  <a:lnTo>
                    <a:pt x="2645660" y="265175"/>
                  </a:lnTo>
                </a:path>
                <a:path w="3316604" h="649604">
                  <a:moveTo>
                    <a:pt x="2974844" y="265175"/>
                  </a:moveTo>
                  <a:lnTo>
                    <a:pt x="2980940" y="265175"/>
                  </a:lnTo>
                </a:path>
                <a:path w="331660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660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660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6604" h="649604">
                  <a:moveTo>
                    <a:pt x="1298444" y="274320"/>
                  </a:moveTo>
                  <a:lnTo>
                    <a:pt x="1304540" y="274320"/>
                  </a:lnTo>
                </a:path>
                <a:path w="3316604" h="649604">
                  <a:moveTo>
                    <a:pt x="1633724" y="274320"/>
                  </a:moveTo>
                  <a:lnTo>
                    <a:pt x="1639820" y="274320"/>
                  </a:lnTo>
                </a:path>
                <a:path w="3316604" h="649604">
                  <a:moveTo>
                    <a:pt x="1969004" y="274320"/>
                  </a:moveTo>
                  <a:lnTo>
                    <a:pt x="1975100" y="274320"/>
                  </a:lnTo>
                </a:path>
                <a:path w="3316604" h="649604">
                  <a:moveTo>
                    <a:pt x="2304284" y="274320"/>
                  </a:moveTo>
                  <a:lnTo>
                    <a:pt x="2310380" y="274320"/>
                  </a:lnTo>
                </a:path>
                <a:path w="3316604" h="649604">
                  <a:moveTo>
                    <a:pt x="2639564" y="274320"/>
                  </a:moveTo>
                  <a:lnTo>
                    <a:pt x="2645660" y="274320"/>
                  </a:lnTo>
                </a:path>
                <a:path w="3316604" h="649604">
                  <a:moveTo>
                    <a:pt x="2974844" y="274320"/>
                  </a:moveTo>
                  <a:lnTo>
                    <a:pt x="2980940" y="274320"/>
                  </a:lnTo>
                </a:path>
                <a:path w="3316604" h="649604">
                  <a:moveTo>
                    <a:pt x="3310124" y="274320"/>
                  </a:moveTo>
                  <a:lnTo>
                    <a:pt x="3316220" y="274320"/>
                  </a:lnTo>
                </a:path>
                <a:path w="331660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660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660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6604" h="649604">
                  <a:moveTo>
                    <a:pt x="1298444" y="283463"/>
                  </a:moveTo>
                  <a:lnTo>
                    <a:pt x="1304540" y="283463"/>
                  </a:lnTo>
                </a:path>
                <a:path w="3316604" h="649604">
                  <a:moveTo>
                    <a:pt x="1633724" y="283463"/>
                  </a:moveTo>
                  <a:lnTo>
                    <a:pt x="1639820" y="283463"/>
                  </a:lnTo>
                </a:path>
                <a:path w="3316604" h="649604">
                  <a:moveTo>
                    <a:pt x="1969004" y="283463"/>
                  </a:moveTo>
                  <a:lnTo>
                    <a:pt x="1975100" y="283463"/>
                  </a:lnTo>
                </a:path>
                <a:path w="3316604" h="649604">
                  <a:moveTo>
                    <a:pt x="2304284" y="283463"/>
                  </a:moveTo>
                  <a:lnTo>
                    <a:pt x="2310380" y="283463"/>
                  </a:lnTo>
                </a:path>
                <a:path w="3316604" h="649604">
                  <a:moveTo>
                    <a:pt x="2639564" y="283463"/>
                  </a:moveTo>
                  <a:lnTo>
                    <a:pt x="2645660" y="283463"/>
                  </a:lnTo>
                </a:path>
                <a:path w="3316604" h="649604">
                  <a:moveTo>
                    <a:pt x="2974844" y="283463"/>
                  </a:moveTo>
                  <a:lnTo>
                    <a:pt x="2980940" y="283463"/>
                  </a:lnTo>
                </a:path>
                <a:path w="3316604" h="649604">
                  <a:moveTo>
                    <a:pt x="3310124" y="283463"/>
                  </a:moveTo>
                  <a:lnTo>
                    <a:pt x="3316220" y="283463"/>
                  </a:lnTo>
                </a:path>
                <a:path w="331660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660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660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6604" h="649604">
                  <a:moveTo>
                    <a:pt x="1298444" y="292608"/>
                  </a:moveTo>
                  <a:lnTo>
                    <a:pt x="1304540" y="292608"/>
                  </a:lnTo>
                </a:path>
                <a:path w="3316604" h="649604">
                  <a:moveTo>
                    <a:pt x="1633724" y="292608"/>
                  </a:moveTo>
                  <a:lnTo>
                    <a:pt x="1639820" y="292608"/>
                  </a:lnTo>
                </a:path>
                <a:path w="3316604" h="649604">
                  <a:moveTo>
                    <a:pt x="1969004" y="292608"/>
                  </a:moveTo>
                  <a:lnTo>
                    <a:pt x="1975100" y="292608"/>
                  </a:lnTo>
                </a:path>
                <a:path w="3316604" h="649604">
                  <a:moveTo>
                    <a:pt x="2304284" y="292608"/>
                  </a:moveTo>
                  <a:lnTo>
                    <a:pt x="2310380" y="292608"/>
                  </a:lnTo>
                </a:path>
                <a:path w="3316604" h="649604">
                  <a:moveTo>
                    <a:pt x="2639564" y="292608"/>
                  </a:moveTo>
                  <a:lnTo>
                    <a:pt x="2645660" y="292608"/>
                  </a:lnTo>
                </a:path>
                <a:path w="3316604" h="649604">
                  <a:moveTo>
                    <a:pt x="2974844" y="292608"/>
                  </a:moveTo>
                  <a:lnTo>
                    <a:pt x="2980940" y="292608"/>
                  </a:lnTo>
                </a:path>
                <a:path w="3316604" h="649604">
                  <a:moveTo>
                    <a:pt x="3310124" y="292608"/>
                  </a:moveTo>
                  <a:lnTo>
                    <a:pt x="3316220" y="292608"/>
                  </a:lnTo>
                </a:path>
                <a:path w="331660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660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660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6604" h="649604">
                  <a:moveTo>
                    <a:pt x="1298444" y="301751"/>
                  </a:moveTo>
                  <a:lnTo>
                    <a:pt x="1304540" y="301751"/>
                  </a:lnTo>
                </a:path>
                <a:path w="3316604" h="649604">
                  <a:moveTo>
                    <a:pt x="1633724" y="301751"/>
                  </a:moveTo>
                  <a:lnTo>
                    <a:pt x="1639820" y="301751"/>
                  </a:lnTo>
                </a:path>
                <a:path w="3316604" h="649604">
                  <a:moveTo>
                    <a:pt x="1969004" y="301751"/>
                  </a:moveTo>
                  <a:lnTo>
                    <a:pt x="1975100" y="301751"/>
                  </a:lnTo>
                </a:path>
                <a:path w="3316604" h="649604">
                  <a:moveTo>
                    <a:pt x="2304284" y="301751"/>
                  </a:moveTo>
                  <a:lnTo>
                    <a:pt x="2310380" y="301751"/>
                  </a:lnTo>
                </a:path>
                <a:path w="3316604" h="649604">
                  <a:moveTo>
                    <a:pt x="2639564" y="301751"/>
                  </a:moveTo>
                  <a:lnTo>
                    <a:pt x="2645660" y="301751"/>
                  </a:lnTo>
                </a:path>
                <a:path w="3316604" h="649604">
                  <a:moveTo>
                    <a:pt x="2974844" y="301751"/>
                  </a:moveTo>
                  <a:lnTo>
                    <a:pt x="2980940" y="301751"/>
                  </a:lnTo>
                </a:path>
                <a:path w="331660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660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660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6604" h="649604">
                  <a:moveTo>
                    <a:pt x="1298444" y="310896"/>
                  </a:moveTo>
                  <a:lnTo>
                    <a:pt x="1304540" y="310896"/>
                  </a:lnTo>
                </a:path>
                <a:path w="3316604" h="649604">
                  <a:moveTo>
                    <a:pt x="1633724" y="310896"/>
                  </a:moveTo>
                  <a:lnTo>
                    <a:pt x="1639820" y="310896"/>
                  </a:lnTo>
                </a:path>
                <a:path w="3316604" h="649604">
                  <a:moveTo>
                    <a:pt x="1969004" y="310896"/>
                  </a:moveTo>
                  <a:lnTo>
                    <a:pt x="1975100" y="310896"/>
                  </a:lnTo>
                </a:path>
                <a:path w="3316604" h="649604">
                  <a:moveTo>
                    <a:pt x="2304284" y="310896"/>
                  </a:moveTo>
                  <a:lnTo>
                    <a:pt x="2310380" y="310896"/>
                  </a:lnTo>
                </a:path>
                <a:path w="3316604" h="649604">
                  <a:moveTo>
                    <a:pt x="2639564" y="310896"/>
                  </a:moveTo>
                  <a:lnTo>
                    <a:pt x="2645660" y="310896"/>
                  </a:lnTo>
                </a:path>
                <a:path w="3316604" h="649604">
                  <a:moveTo>
                    <a:pt x="2974844" y="310896"/>
                  </a:moveTo>
                  <a:lnTo>
                    <a:pt x="2980940" y="310896"/>
                  </a:lnTo>
                </a:path>
                <a:path w="3316604" h="649604">
                  <a:moveTo>
                    <a:pt x="3310124" y="310896"/>
                  </a:moveTo>
                  <a:lnTo>
                    <a:pt x="3316220" y="310896"/>
                  </a:lnTo>
                </a:path>
                <a:path w="331660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660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660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6604" h="649604">
                  <a:moveTo>
                    <a:pt x="1298444" y="320039"/>
                  </a:moveTo>
                  <a:lnTo>
                    <a:pt x="1304540" y="320039"/>
                  </a:lnTo>
                </a:path>
                <a:path w="3316604" h="649604">
                  <a:moveTo>
                    <a:pt x="1633724" y="320039"/>
                  </a:moveTo>
                  <a:lnTo>
                    <a:pt x="1639820" y="320039"/>
                  </a:lnTo>
                </a:path>
                <a:path w="3316604" h="649604">
                  <a:moveTo>
                    <a:pt x="1969004" y="320039"/>
                  </a:moveTo>
                  <a:lnTo>
                    <a:pt x="1975100" y="320039"/>
                  </a:lnTo>
                </a:path>
                <a:path w="3316604" h="649604">
                  <a:moveTo>
                    <a:pt x="2304284" y="320039"/>
                  </a:moveTo>
                  <a:lnTo>
                    <a:pt x="2310380" y="320039"/>
                  </a:lnTo>
                </a:path>
                <a:path w="3316604" h="649604">
                  <a:moveTo>
                    <a:pt x="2639564" y="320039"/>
                  </a:moveTo>
                  <a:lnTo>
                    <a:pt x="2645660" y="320039"/>
                  </a:lnTo>
                </a:path>
                <a:path w="3316604" h="649604">
                  <a:moveTo>
                    <a:pt x="2974844" y="320039"/>
                  </a:moveTo>
                  <a:lnTo>
                    <a:pt x="2980940" y="320039"/>
                  </a:lnTo>
                </a:path>
                <a:path w="3316604" h="649604">
                  <a:moveTo>
                    <a:pt x="3310124" y="320039"/>
                  </a:moveTo>
                  <a:lnTo>
                    <a:pt x="3316220" y="320039"/>
                  </a:lnTo>
                </a:path>
                <a:path w="331660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660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660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6604" h="649604">
                  <a:moveTo>
                    <a:pt x="1298444" y="329184"/>
                  </a:moveTo>
                  <a:lnTo>
                    <a:pt x="1304540" y="329184"/>
                  </a:lnTo>
                </a:path>
                <a:path w="3316604" h="649604">
                  <a:moveTo>
                    <a:pt x="1633724" y="329184"/>
                  </a:moveTo>
                  <a:lnTo>
                    <a:pt x="1639820" y="329184"/>
                  </a:lnTo>
                </a:path>
                <a:path w="3316604" h="649604">
                  <a:moveTo>
                    <a:pt x="1969004" y="329184"/>
                  </a:moveTo>
                  <a:lnTo>
                    <a:pt x="1975100" y="329184"/>
                  </a:lnTo>
                </a:path>
                <a:path w="3316604" h="649604">
                  <a:moveTo>
                    <a:pt x="2304284" y="329184"/>
                  </a:moveTo>
                  <a:lnTo>
                    <a:pt x="2310380" y="329184"/>
                  </a:lnTo>
                </a:path>
                <a:path w="3316604" h="649604">
                  <a:moveTo>
                    <a:pt x="2639564" y="329184"/>
                  </a:moveTo>
                  <a:lnTo>
                    <a:pt x="2645660" y="329184"/>
                  </a:lnTo>
                </a:path>
                <a:path w="3316604" h="649604">
                  <a:moveTo>
                    <a:pt x="2974844" y="329184"/>
                  </a:moveTo>
                  <a:lnTo>
                    <a:pt x="2980940" y="329184"/>
                  </a:lnTo>
                </a:path>
                <a:path w="331660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660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660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6604" h="649604">
                  <a:moveTo>
                    <a:pt x="1298444" y="338327"/>
                  </a:moveTo>
                  <a:lnTo>
                    <a:pt x="1304540" y="338327"/>
                  </a:lnTo>
                </a:path>
                <a:path w="3316604" h="649604">
                  <a:moveTo>
                    <a:pt x="1633724" y="338327"/>
                  </a:moveTo>
                  <a:lnTo>
                    <a:pt x="1639820" y="338327"/>
                  </a:lnTo>
                </a:path>
                <a:path w="3316604" h="649604">
                  <a:moveTo>
                    <a:pt x="1969004" y="338327"/>
                  </a:moveTo>
                  <a:lnTo>
                    <a:pt x="1975100" y="338327"/>
                  </a:lnTo>
                </a:path>
                <a:path w="3316604" h="649604">
                  <a:moveTo>
                    <a:pt x="2304284" y="338327"/>
                  </a:moveTo>
                  <a:lnTo>
                    <a:pt x="2310380" y="338327"/>
                  </a:lnTo>
                </a:path>
                <a:path w="3316604" h="649604">
                  <a:moveTo>
                    <a:pt x="2639564" y="338327"/>
                  </a:moveTo>
                  <a:lnTo>
                    <a:pt x="2645660" y="338327"/>
                  </a:lnTo>
                </a:path>
                <a:path w="3316604" h="649604">
                  <a:moveTo>
                    <a:pt x="2974844" y="338327"/>
                  </a:moveTo>
                  <a:lnTo>
                    <a:pt x="2980940" y="338327"/>
                  </a:lnTo>
                </a:path>
                <a:path w="3316604" h="649604">
                  <a:moveTo>
                    <a:pt x="3310124" y="338327"/>
                  </a:moveTo>
                  <a:lnTo>
                    <a:pt x="3316220" y="338327"/>
                  </a:lnTo>
                </a:path>
                <a:path w="331660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660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660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6604" h="649604">
                  <a:moveTo>
                    <a:pt x="1298444" y="347472"/>
                  </a:moveTo>
                  <a:lnTo>
                    <a:pt x="1304540" y="347472"/>
                  </a:lnTo>
                </a:path>
                <a:path w="3316604" h="649604">
                  <a:moveTo>
                    <a:pt x="1633724" y="347472"/>
                  </a:moveTo>
                  <a:lnTo>
                    <a:pt x="1639820" y="347472"/>
                  </a:lnTo>
                </a:path>
                <a:path w="3316604" h="649604">
                  <a:moveTo>
                    <a:pt x="1969004" y="347472"/>
                  </a:moveTo>
                  <a:lnTo>
                    <a:pt x="1975100" y="347472"/>
                  </a:lnTo>
                </a:path>
                <a:path w="3316604" h="649604">
                  <a:moveTo>
                    <a:pt x="2304284" y="347472"/>
                  </a:moveTo>
                  <a:lnTo>
                    <a:pt x="2310380" y="347472"/>
                  </a:lnTo>
                </a:path>
                <a:path w="3316604" h="649604">
                  <a:moveTo>
                    <a:pt x="2639564" y="347472"/>
                  </a:moveTo>
                  <a:lnTo>
                    <a:pt x="2645660" y="347472"/>
                  </a:lnTo>
                </a:path>
                <a:path w="3316604" h="649604">
                  <a:moveTo>
                    <a:pt x="2974844" y="347472"/>
                  </a:moveTo>
                  <a:lnTo>
                    <a:pt x="2980940" y="347472"/>
                  </a:lnTo>
                </a:path>
                <a:path w="3316604" h="649604">
                  <a:moveTo>
                    <a:pt x="3310124" y="347472"/>
                  </a:moveTo>
                  <a:lnTo>
                    <a:pt x="3316220" y="347472"/>
                  </a:lnTo>
                </a:path>
                <a:path w="331660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660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660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6604" h="649604">
                  <a:moveTo>
                    <a:pt x="1298444" y="356615"/>
                  </a:moveTo>
                  <a:lnTo>
                    <a:pt x="1304540" y="356615"/>
                  </a:lnTo>
                </a:path>
                <a:path w="3316604" h="649604">
                  <a:moveTo>
                    <a:pt x="1633724" y="356615"/>
                  </a:moveTo>
                  <a:lnTo>
                    <a:pt x="1639820" y="356615"/>
                  </a:lnTo>
                </a:path>
                <a:path w="3316604" h="649604">
                  <a:moveTo>
                    <a:pt x="1969004" y="356615"/>
                  </a:moveTo>
                  <a:lnTo>
                    <a:pt x="1975100" y="356615"/>
                  </a:lnTo>
                </a:path>
                <a:path w="3316604" h="649604">
                  <a:moveTo>
                    <a:pt x="2304284" y="356615"/>
                  </a:moveTo>
                  <a:lnTo>
                    <a:pt x="2310380" y="356615"/>
                  </a:lnTo>
                </a:path>
                <a:path w="3316604" h="649604">
                  <a:moveTo>
                    <a:pt x="2639564" y="356615"/>
                  </a:moveTo>
                  <a:lnTo>
                    <a:pt x="2645660" y="356615"/>
                  </a:lnTo>
                </a:path>
                <a:path w="3316604" h="649604">
                  <a:moveTo>
                    <a:pt x="2974844" y="356615"/>
                  </a:moveTo>
                  <a:lnTo>
                    <a:pt x="2980940" y="356615"/>
                  </a:lnTo>
                </a:path>
                <a:path w="3316604" h="649604">
                  <a:moveTo>
                    <a:pt x="3310124" y="356615"/>
                  </a:moveTo>
                  <a:lnTo>
                    <a:pt x="3316220" y="356615"/>
                  </a:lnTo>
                </a:path>
                <a:path w="331660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660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660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6604" h="649604">
                  <a:moveTo>
                    <a:pt x="1298444" y="365760"/>
                  </a:moveTo>
                  <a:lnTo>
                    <a:pt x="1304540" y="365760"/>
                  </a:lnTo>
                </a:path>
                <a:path w="3316604" h="649604">
                  <a:moveTo>
                    <a:pt x="1633724" y="365760"/>
                  </a:moveTo>
                  <a:lnTo>
                    <a:pt x="1639820" y="365760"/>
                  </a:lnTo>
                </a:path>
                <a:path w="3316604" h="649604">
                  <a:moveTo>
                    <a:pt x="1969004" y="365760"/>
                  </a:moveTo>
                  <a:lnTo>
                    <a:pt x="1975100" y="365760"/>
                  </a:lnTo>
                </a:path>
                <a:path w="3316604" h="649604">
                  <a:moveTo>
                    <a:pt x="2304284" y="365760"/>
                  </a:moveTo>
                  <a:lnTo>
                    <a:pt x="2310380" y="365760"/>
                  </a:lnTo>
                </a:path>
                <a:path w="3316604" h="649604">
                  <a:moveTo>
                    <a:pt x="2639564" y="365760"/>
                  </a:moveTo>
                  <a:lnTo>
                    <a:pt x="2645660" y="365760"/>
                  </a:lnTo>
                </a:path>
                <a:path w="3316604" h="649604">
                  <a:moveTo>
                    <a:pt x="2974844" y="365760"/>
                  </a:moveTo>
                  <a:lnTo>
                    <a:pt x="2980940" y="365760"/>
                  </a:lnTo>
                </a:path>
                <a:path w="331660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660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660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6604" h="649604">
                  <a:moveTo>
                    <a:pt x="1298444" y="374903"/>
                  </a:moveTo>
                  <a:lnTo>
                    <a:pt x="1304540" y="374903"/>
                  </a:lnTo>
                </a:path>
                <a:path w="3316604" h="649604">
                  <a:moveTo>
                    <a:pt x="1633724" y="374903"/>
                  </a:moveTo>
                  <a:lnTo>
                    <a:pt x="1639820" y="374903"/>
                  </a:lnTo>
                </a:path>
                <a:path w="3316604" h="649604">
                  <a:moveTo>
                    <a:pt x="1969004" y="374903"/>
                  </a:moveTo>
                  <a:lnTo>
                    <a:pt x="1975100" y="374903"/>
                  </a:lnTo>
                </a:path>
                <a:path w="3316604" h="649604">
                  <a:moveTo>
                    <a:pt x="2304284" y="374903"/>
                  </a:moveTo>
                  <a:lnTo>
                    <a:pt x="2310380" y="374903"/>
                  </a:lnTo>
                </a:path>
                <a:path w="3316604" h="649604">
                  <a:moveTo>
                    <a:pt x="2639564" y="374903"/>
                  </a:moveTo>
                  <a:lnTo>
                    <a:pt x="2645660" y="374903"/>
                  </a:lnTo>
                </a:path>
                <a:path w="3316604" h="649604">
                  <a:moveTo>
                    <a:pt x="2974844" y="374903"/>
                  </a:moveTo>
                  <a:lnTo>
                    <a:pt x="2980940" y="374903"/>
                  </a:lnTo>
                </a:path>
                <a:path w="3316604" h="649604">
                  <a:moveTo>
                    <a:pt x="3310124" y="374903"/>
                  </a:moveTo>
                  <a:lnTo>
                    <a:pt x="3316220" y="374903"/>
                  </a:lnTo>
                </a:path>
                <a:path w="331660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660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660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6604" h="649604">
                  <a:moveTo>
                    <a:pt x="1298444" y="384048"/>
                  </a:moveTo>
                  <a:lnTo>
                    <a:pt x="1304540" y="384048"/>
                  </a:lnTo>
                </a:path>
                <a:path w="3316604" h="649604">
                  <a:moveTo>
                    <a:pt x="1633724" y="384048"/>
                  </a:moveTo>
                  <a:lnTo>
                    <a:pt x="1639820" y="384048"/>
                  </a:lnTo>
                </a:path>
                <a:path w="3316604" h="649604">
                  <a:moveTo>
                    <a:pt x="1969004" y="384048"/>
                  </a:moveTo>
                  <a:lnTo>
                    <a:pt x="1975100" y="384048"/>
                  </a:lnTo>
                </a:path>
                <a:path w="3316604" h="649604">
                  <a:moveTo>
                    <a:pt x="2304284" y="384048"/>
                  </a:moveTo>
                  <a:lnTo>
                    <a:pt x="2310380" y="384048"/>
                  </a:lnTo>
                </a:path>
                <a:path w="3316604" h="649604">
                  <a:moveTo>
                    <a:pt x="2639564" y="384048"/>
                  </a:moveTo>
                  <a:lnTo>
                    <a:pt x="2645660" y="384048"/>
                  </a:lnTo>
                </a:path>
                <a:path w="3316604" h="649604">
                  <a:moveTo>
                    <a:pt x="2974844" y="384048"/>
                  </a:moveTo>
                  <a:lnTo>
                    <a:pt x="2980940" y="384048"/>
                  </a:lnTo>
                </a:path>
                <a:path w="3316604" h="649604">
                  <a:moveTo>
                    <a:pt x="3310124" y="384048"/>
                  </a:moveTo>
                  <a:lnTo>
                    <a:pt x="3316220" y="384048"/>
                  </a:lnTo>
                </a:path>
                <a:path w="331660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660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660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6604" h="649604">
                  <a:moveTo>
                    <a:pt x="1298444" y="393191"/>
                  </a:moveTo>
                  <a:lnTo>
                    <a:pt x="1304540" y="393191"/>
                  </a:lnTo>
                </a:path>
                <a:path w="3316604" h="649604">
                  <a:moveTo>
                    <a:pt x="1633724" y="393191"/>
                  </a:moveTo>
                  <a:lnTo>
                    <a:pt x="1639820" y="393191"/>
                  </a:lnTo>
                </a:path>
                <a:path w="3316604" h="649604">
                  <a:moveTo>
                    <a:pt x="1969004" y="393191"/>
                  </a:moveTo>
                  <a:lnTo>
                    <a:pt x="1975100" y="393191"/>
                  </a:lnTo>
                </a:path>
                <a:path w="3316604" h="649604">
                  <a:moveTo>
                    <a:pt x="2304284" y="393191"/>
                  </a:moveTo>
                  <a:lnTo>
                    <a:pt x="2310380" y="393191"/>
                  </a:lnTo>
                </a:path>
                <a:path w="3316604" h="649604">
                  <a:moveTo>
                    <a:pt x="2639564" y="393191"/>
                  </a:moveTo>
                  <a:lnTo>
                    <a:pt x="2645660" y="393191"/>
                  </a:lnTo>
                </a:path>
                <a:path w="3316604" h="649604">
                  <a:moveTo>
                    <a:pt x="2974844" y="393191"/>
                  </a:moveTo>
                  <a:lnTo>
                    <a:pt x="2980940" y="393191"/>
                  </a:lnTo>
                </a:path>
                <a:path w="3316604" h="649604">
                  <a:moveTo>
                    <a:pt x="3310124" y="393191"/>
                  </a:moveTo>
                  <a:lnTo>
                    <a:pt x="3316220" y="393191"/>
                  </a:lnTo>
                </a:path>
                <a:path w="331660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660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660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6604" h="649604">
                  <a:moveTo>
                    <a:pt x="1298444" y="402336"/>
                  </a:moveTo>
                  <a:lnTo>
                    <a:pt x="1304540" y="402336"/>
                  </a:lnTo>
                </a:path>
                <a:path w="3316604" h="649604">
                  <a:moveTo>
                    <a:pt x="1633724" y="402336"/>
                  </a:moveTo>
                  <a:lnTo>
                    <a:pt x="1639820" y="402336"/>
                  </a:lnTo>
                </a:path>
                <a:path w="3316604" h="649604">
                  <a:moveTo>
                    <a:pt x="1969004" y="402336"/>
                  </a:moveTo>
                  <a:lnTo>
                    <a:pt x="1975100" y="402336"/>
                  </a:lnTo>
                </a:path>
                <a:path w="3316604" h="649604">
                  <a:moveTo>
                    <a:pt x="2304284" y="402336"/>
                  </a:moveTo>
                  <a:lnTo>
                    <a:pt x="2310380" y="402336"/>
                  </a:lnTo>
                </a:path>
                <a:path w="3316604" h="649604">
                  <a:moveTo>
                    <a:pt x="2639564" y="402336"/>
                  </a:moveTo>
                  <a:lnTo>
                    <a:pt x="2645660" y="402336"/>
                  </a:lnTo>
                </a:path>
                <a:path w="3316604" h="649604">
                  <a:moveTo>
                    <a:pt x="2974844" y="402336"/>
                  </a:moveTo>
                  <a:lnTo>
                    <a:pt x="2980940" y="402336"/>
                  </a:lnTo>
                </a:path>
                <a:path w="3316604" h="649604">
                  <a:moveTo>
                    <a:pt x="24384" y="411479"/>
                  </a:moveTo>
                  <a:lnTo>
                    <a:pt x="60960" y="411479"/>
                  </a:lnTo>
                </a:path>
                <a:path w="331660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660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660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660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660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660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660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6604" h="649604">
                  <a:moveTo>
                    <a:pt x="694944" y="411479"/>
                  </a:moveTo>
                  <a:lnTo>
                    <a:pt x="725424" y="411479"/>
                  </a:lnTo>
                </a:path>
                <a:path w="331660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660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660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660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660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660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6604" h="649604">
                  <a:moveTo>
                    <a:pt x="1298444" y="411479"/>
                  </a:moveTo>
                  <a:lnTo>
                    <a:pt x="1304540" y="411479"/>
                  </a:lnTo>
                </a:path>
                <a:path w="331660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660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6604" h="649604">
                  <a:moveTo>
                    <a:pt x="1633724" y="411479"/>
                  </a:moveTo>
                  <a:lnTo>
                    <a:pt x="1639820" y="411479"/>
                  </a:lnTo>
                </a:path>
                <a:path w="331660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660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6604" h="649604">
                  <a:moveTo>
                    <a:pt x="1969004" y="411479"/>
                  </a:moveTo>
                  <a:lnTo>
                    <a:pt x="1975100" y="411479"/>
                  </a:lnTo>
                </a:path>
                <a:path w="331660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660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6604" h="649604">
                  <a:moveTo>
                    <a:pt x="2212844" y="411479"/>
                  </a:moveTo>
                  <a:lnTo>
                    <a:pt x="2249420" y="411479"/>
                  </a:lnTo>
                </a:path>
                <a:path w="3316604" h="649604">
                  <a:moveTo>
                    <a:pt x="2304284" y="411479"/>
                  </a:moveTo>
                  <a:lnTo>
                    <a:pt x="2310380" y="411479"/>
                  </a:lnTo>
                </a:path>
                <a:path w="331660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660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6604" h="649604">
                  <a:moveTo>
                    <a:pt x="2566412" y="411479"/>
                  </a:moveTo>
                  <a:lnTo>
                    <a:pt x="2584700" y="411479"/>
                  </a:lnTo>
                </a:path>
                <a:path w="3316604" h="649604">
                  <a:moveTo>
                    <a:pt x="2639564" y="411479"/>
                  </a:moveTo>
                  <a:lnTo>
                    <a:pt x="2645660" y="411479"/>
                  </a:lnTo>
                </a:path>
                <a:path w="331660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660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6604" h="649604">
                  <a:moveTo>
                    <a:pt x="2871212" y="411479"/>
                  </a:moveTo>
                  <a:lnTo>
                    <a:pt x="2932172" y="411479"/>
                  </a:lnTo>
                </a:path>
                <a:path w="3316604" h="649604">
                  <a:moveTo>
                    <a:pt x="2974844" y="411479"/>
                  </a:moveTo>
                  <a:lnTo>
                    <a:pt x="2980940" y="411479"/>
                  </a:lnTo>
                </a:path>
                <a:path w="331660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6604" h="649604">
                  <a:moveTo>
                    <a:pt x="3115052" y="411479"/>
                  </a:moveTo>
                  <a:lnTo>
                    <a:pt x="3176012" y="411479"/>
                  </a:lnTo>
                </a:path>
                <a:path w="3316604" h="649604">
                  <a:moveTo>
                    <a:pt x="3206492" y="411479"/>
                  </a:moveTo>
                  <a:lnTo>
                    <a:pt x="3267452" y="411479"/>
                  </a:lnTo>
                </a:path>
                <a:path w="3316604" h="649604">
                  <a:moveTo>
                    <a:pt x="3310124" y="411479"/>
                  </a:moveTo>
                  <a:lnTo>
                    <a:pt x="3316220" y="411479"/>
                  </a:lnTo>
                </a:path>
                <a:path w="331660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660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660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660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660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660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660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660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6604" h="649604">
                  <a:moveTo>
                    <a:pt x="682752" y="420624"/>
                  </a:moveTo>
                  <a:lnTo>
                    <a:pt x="731519" y="420624"/>
                  </a:lnTo>
                </a:path>
                <a:path w="331660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660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660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6604" h="649604">
                  <a:moveTo>
                    <a:pt x="1042416" y="420624"/>
                  </a:moveTo>
                  <a:lnTo>
                    <a:pt x="1060704" y="420624"/>
                  </a:lnTo>
                </a:path>
                <a:path w="331660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660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6604" h="649604">
                  <a:moveTo>
                    <a:pt x="1298444" y="420624"/>
                  </a:moveTo>
                  <a:lnTo>
                    <a:pt x="1304540" y="420624"/>
                  </a:lnTo>
                </a:path>
                <a:path w="331660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660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6604" h="649604">
                  <a:moveTo>
                    <a:pt x="1633724" y="420624"/>
                  </a:moveTo>
                  <a:lnTo>
                    <a:pt x="1639820" y="420624"/>
                  </a:lnTo>
                </a:path>
                <a:path w="331660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660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6604" h="649604">
                  <a:moveTo>
                    <a:pt x="1969004" y="420624"/>
                  </a:moveTo>
                  <a:lnTo>
                    <a:pt x="1975100" y="420624"/>
                  </a:lnTo>
                </a:path>
                <a:path w="331660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660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6604" h="649604">
                  <a:moveTo>
                    <a:pt x="2200652" y="420624"/>
                  </a:moveTo>
                  <a:lnTo>
                    <a:pt x="2255516" y="420624"/>
                  </a:lnTo>
                </a:path>
                <a:path w="3316604" h="649604">
                  <a:moveTo>
                    <a:pt x="2304284" y="420624"/>
                  </a:moveTo>
                  <a:lnTo>
                    <a:pt x="2310380" y="420624"/>
                  </a:lnTo>
                </a:path>
                <a:path w="331660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660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6604" h="649604">
                  <a:moveTo>
                    <a:pt x="2560316" y="420624"/>
                  </a:moveTo>
                  <a:lnTo>
                    <a:pt x="2584700" y="420624"/>
                  </a:lnTo>
                </a:path>
                <a:path w="3316604" h="649604">
                  <a:moveTo>
                    <a:pt x="2639564" y="420624"/>
                  </a:moveTo>
                  <a:lnTo>
                    <a:pt x="2645660" y="420624"/>
                  </a:lnTo>
                </a:path>
                <a:path w="331660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660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6604" h="649604">
                  <a:moveTo>
                    <a:pt x="2871212" y="420624"/>
                  </a:moveTo>
                  <a:lnTo>
                    <a:pt x="2932172" y="420624"/>
                  </a:lnTo>
                </a:path>
                <a:path w="3316604" h="649604">
                  <a:moveTo>
                    <a:pt x="2974844" y="420624"/>
                  </a:moveTo>
                  <a:lnTo>
                    <a:pt x="2980940" y="420624"/>
                  </a:lnTo>
                </a:path>
                <a:path w="331660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6604" h="649604">
                  <a:moveTo>
                    <a:pt x="3115052" y="420624"/>
                  </a:moveTo>
                  <a:lnTo>
                    <a:pt x="3176012" y="420624"/>
                  </a:lnTo>
                </a:path>
                <a:path w="3316604" h="649604">
                  <a:moveTo>
                    <a:pt x="3206492" y="420624"/>
                  </a:moveTo>
                  <a:lnTo>
                    <a:pt x="3267452" y="420624"/>
                  </a:lnTo>
                </a:path>
                <a:path w="3316604" h="649604">
                  <a:moveTo>
                    <a:pt x="3310124" y="420624"/>
                  </a:moveTo>
                  <a:lnTo>
                    <a:pt x="3316220" y="420624"/>
                  </a:lnTo>
                </a:path>
                <a:path w="331660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660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660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660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660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660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6604" h="649604">
                  <a:moveTo>
                    <a:pt x="384048" y="429767"/>
                  </a:moveTo>
                  <a:lnTo>
                    <a:pt x="408431" y="429767"/>
                  </a:lnTo>
                </a:path>
                <a:path w="331660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660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660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6604" h="649604">
                  <a:moveTo>
                    <a:pt x="676656" y="429767"/>
                  </a:moveTo>
                  <a:lnTo>
                    <a:pt x="701039" y="429767"/>
                  </a:lnTo>
                </a:path>
                <a:path w="331660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660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660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660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6604" h="649604">
                  <a:moveTo>
                    <a:pt x="1030224" y="429767"/>
                  </a:moveTo>
                  <a:lnTo>
                    <a:pt x="1060704" y="429767"/>
                  </a:lnTo>
                </a:path>
                <a:path w="331660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660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660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660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6604" h="649604">
                  <a:moveTo>
                    <a:pt x="1298444" y="429767"/>
                  </a:moveTo>
                  <a:lnTo>
                    <a:pt x="1304540" y="429767"/>
                  </a:lnTo>
                </a:path>
                <a:path w="331660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660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660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6604" h="649604">
                  <a:moveTo>
                    <a:pt x="1633724" y="429767"/>
                  </a:moveTo>
                  <a:lnTo>
                    <a:pt x="1639820" y="429767"/>
                  </a:lnTo>
                </a:path>
                <a:path w="331660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660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660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6604" h="649604">
                  <a:moveTo>
                    <a:pt x="1969004" y="429767"/>
                  </a:moveTo>
                  <a:lnTo>
                    <a:pt x="1975100" y="429767"/>
                  </a:lnTo>
                </a:path>
                <a:path w="331660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660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660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660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6604" h="649604">
                  <a:moveTo>
                    <a:pt x="2237228" y="429767"/>
                  </a:moveTo>
                  <a:lnTo>
                    <a:pt x="2267708" y="429767"/>
                  </a:lnTo>
                </a:path>
                <a:path w="3316604" h="649604">
                  <a:moveTo>
                    <a:pt x="2304284" y="429767"/>
                  </a:moveTo>
                  <a:lnTo>
                    <a:pt x="2310380" y="429767"/>
                  </a:lnTo>
                </a:path>
                <a:path w="331660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660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660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6604" h="649604">
                  <a:moveTo>
                    <a:pt x="2548124" y="429767"/>
                  </a:moveTo>
                  <a:lnTo>
                    <a:pt x="2584700" y="429767"/>
                  </a:lnTo>
                </a:path>
                <a:path w="3316604" h="649604">
                  <a:moveTo>
                    <a:pt x="2639564" y="429767"/>
                  </a:moveTo>
                  <a:lnTo>
                    <a:pt x="2645660" y="429767"/>
                  </a:lnTo>
                </a:path>
                <a:path w="331660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660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660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6604" h="649604">
                  <a:moveTo>
                    <a:pt x="2865116" y="429767"/>
                  </a:moveTo>
                  <a:lnTo>
                    <a:pt x="2889500" y="429767"/>
                  </a:lnTo>
                </a:path>
                <a:path w="3316604" h="649604">
                  <a:moveTo>
                    <a:pt x="2974844" y="429767"/>
                  </a:moveTo>
                  <a:lnTo>
                    <a:pt x="2980940" y="429767"/>
                  </a:lnTo>
                </a:path>
                <a:path w="331660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660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660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6604" h="649604">
                  <a:moveTo>
                    <a:pt x="3200396" y="429767"/>
                  </a:moveTo>
                  <a:lnTo>
                    <a:pt x="3224780" y="429767"/>
                  </a:lnTo>
                </a:path>
                <a:path w="3316604" h="649604">
                  <a:moveTo>
                    <a:pt x="0" y="438912"/>
                  </a:moveTo>
                  <a:lnTo>
                    <a:pt x="24383" y="438912"/>
                  </a:lnTo>
                </a:path>
                <a:path w="331660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660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660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660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660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6604" h="649604">
                  <a:moveTo>
                    <a:pt x="390144" y="438912"/>
                  </a:moveTo>
                  <a:lnTo>
                    <a:pt x="408432" y="438912"/>
                  </a:lnTo>
                </a:path>
                <a:path w="331660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660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660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6604" h="649604">
                  <a:moveTo>
                    <a:pt x="670560" y="438912"/>
                  </a:moveTo>
                  <a:lnTo>
                    <a:pt x="694943" y="438912"/>
                  </a:lnTo>
                </a:path>
                <a:path w="331660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660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660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660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6604" h="649604">
                  <a:moveTo>
                    <a:pt x="1018032" y="438912"/>
                  </a:moveTo>
                  <a:lnTo>
                    <a:pt x="1060703" y="438912"/>
                  </a:lnTo>
                </a:path>
                <a:path w="331660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660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660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660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6604" h="649604">
                  <a:moveTo>
                    <a:pt x="1298444" y="438912"/>
                  </a:moveTo>
                  <a:lnTo>
                    <a:pt x="1304540" y="438912"/>
                  </a:lnTo>
                </a:path>
                <a:path w="331660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660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660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6604" h="649604">
                  <a:moveTo>
                    <a:pt x="1633724" y="438912"/>
                  </a:moveTo>
                  <a:lnTo>
                    <a:pt x="1639820" y="438912"/>
                  </a:lnTo>
                </a:path>
                <a:path w="331660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660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660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6604" h="649604">
                  <a:moveTo>
                    <a:pt x="1969004" y="438912"/>
                  </a:moveTo>
                  <a:lnTo>
                    <a:pt x="1975100" y="438912"/>
                  </a:lnTo>
                </a:path>
                <a:path w="331660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660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660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660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6604" h="649604">
                  <a:moveTo>
                    <a:pt x="2243324" y="438912"/>
                  </a:moveTo>
                  <a:lnTo>
                    <a:pt x="2267708" y="438912"/>
                  </a:lnTo>
                </a:path>
                <a:path w="3316604" h="649604">
                  <a:moveTo>
                    <a:pt x="2304284" y="438912"/>
                  </a:moveTo>
                  <a:lnTo>
                    <a:pt x="2310380" y="438912"/>
                  </a:lnTo>
                </a:path>
                <a:path w="3316604" h="649604">
                  <a:moveTo>
                    <a:pt x="2346956" y="438912"/>
                  </a:moveTo>
                  <a:lnTo>
                    <a:pt x="2365244" y="438912"/>
                  </a:lnTo>
                </a:path>
                <a:path w="331660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660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6604" h="649604">
                  <a:moveTo>
                    <a:pt x="2535932" y="438912"/>
                  </a:moveTo>
                  <a:lnTo>
                    <a:pt x="2584700" y="438912"/>
                  </a:lnTo>
                </a:path>
                <a:path w="3316604" h="649604">
                  <a:moveTo>
                    <a:pt x="2639564" y="438912"/>
                  </a:moveTo>
                  <a:lnTo>
                    <a:pt x="2645660" y="438912"/>
                  </a:lnTo>
                </a:path>
                <a:path w="331660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660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660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6604" h="649604">
                  <a:moveTo>
                    <a:pt x="2865116" y="438912"/>
                  </a:moveTo>
                  <a:lnTo>
                    <a:pt x="2883404" y="438912"/>
                  </a:lnTo>
                </a:path>
                <a:path w="3316604" h="649604">
                  <a:moveTo>
                    <a:pt x="2974844" y="438912"/>
                  </a:moveTo>
                  <a:lnTo>
                    <a:pt x="2980940" y="438912"/>
                  </a:lnTo>
                </a:path>
                <a:path w="331660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660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660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6604" h="649604">
                  <a:moveTo>
                    <a:pt x="3200396" y="438912"/>
                  </a:moveTo>
                  <a:lnTo>
                    <a:pt x="3218684" y="438912"/>
                  </a:lnTo>
                </a:path>
                <a:path w="3316604" h="649604">
                  <a:moveTo>
                    <a:pt x="3310124" y="438912"/>
                  </a:moveTo>
                  <a:lnTo>
                    <a:pt x="3316220" y="438912"/>
                  </a:lnTo>
                </a:path>
                <a:path w="3316604" h="649604">
                  <a:moveTo>
                    <a:pt x="0" y="448055"/>
                  </a:moveTo>
                  <a:lnTo>
                    <a:pt x="24383" y="448055"/>
                  </a:lnTo>
                </a:path>
                <a:path w="331660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660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660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660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660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6604" h="649604">
                  <a:moveTo>
                    <a:pt x="390144" y="448055"/>
                  </a:moveTo>
                  <a:lnTo>
                    <a:pt x="408432" y="448055"/>
                  </a:lnTo>
                </a:path>
                <a:path w="331660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660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660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6604" h="649604">
                  <a:moveTo>
                    <a:pt x="670560" y="448055"/>
                  </a:moveTo>
                  <a:lnTo>
                    <a:pt x="694943" y="448055"/>
                  </a:lnTo>
                </a:path>
                <a:path w="331660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660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660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660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6604" h="649604">
                  <a:moveTo>
                    <a:pt x="1011936" y="448055"/>
                  </a:moveTo>
                  <a:lnTo>
                    <a:pt x="1060703" y="448055"/>
                  </a:lnTo>
                </a:path>
                <a:path w="331660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660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6604" h="649604">
                  <a:moveTo>
                    <a:pt x="1298444" y="448055"/>
                  </a:moveTo>
                  <a:lnTo>
                    <a:pt x="1304540" y="448055"/>
                  </a:lnTo>
                </a:path>
                <a:path w="331660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660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660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6604" h="649604">
                  <a:moveTo>
                    <a:pt x="1633724" y="448055"/>
                  </a:moveTo>
                  <a:lnTo>
                    <a:pt x="1639820" y="448055"/>
                  </a:lnTo>
                </a:path>
                <a:path w="331660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660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660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6604" h="649604">
                  <a:moveTo>
                    <a:pt x="1969004" y="448055"/>
                  </a:moveTo>
                  <a:lnTo>
                    <a:pt x="1975100" y="448055"/>
                  </a:lnTo>
                </a:path>
                <a:path w="3316604" h="649604">
                  <a:moveTo>
                    <a:pt x="2017772" y="448055"/>
                  </a:moveTo>
                  <a:lnTo>
                    <a:pt x="2066540" y="448055"/>
                  </a:lnTo>
                </a:path>
                <a:path w="331660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660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6604" h="649604">
                  <a:moveTo>
                    <a:pt x="2243324" y="448055"/>
                  </a:moveTo>
                  <a:lnTo>
                    <a:pt x="2267708" y="448055"/>
                  </a:lnTo>
                </a:path>
                <a:path w="3316604" h="649604">
                  <a:moveTo>
                    <a:pt x="2304284" y="448055"/>
                  </a:moveTo>
                  <a:lnTo>
                    <a:pt x="2310380" y="448055"/>
                  </a:lnTo>
                </a:path>
                <a:path w="3316604" h="649604">
                  <a:moveTo>
                    <a:pt x="2346956" y="448055"/>
                  </a:moveTo>
                  <a:lnTo>
                    <a:pt x="2365244" y="448055"/>
                  </a:lnTo>
                </a:path>
                <a:path w="331660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660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6604" h="649604">
                  <a:moveTo>
                    <a:pt x="2529836" y="448055"/>
                  </a:moveTo>
                  <a:lnTo>
                    <a:pt x="2584700" y="448055"/>
                  </a:lnTo>
                </a:path>
                <a:path w="3316604" h="649604">
                  <a:moveTo>
                    <a:pt x="2639564" y="448055"/>
                  </a:moveTo>
                  <a:lnTo>
                    <a:pt x="2645660" y="448055"/>
                  </a:lnTo>
                </a:path>
                <a:path w="331660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660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660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6604" h="649604">
                  <a:moveTo>
                    <a:pt x="2865116" y="448055"/>
                  </a:moveTo>
                  <a:lnTo>
                    <a:pt x="2883404" y="448055"/>
                  </a:lnTo>
                </a:path>
                <a:path w="3316604" h="649604">
                  <a:moveTo>
                    <a:pt x="2974844" y="448055"/>
                  </a:moveTo>
                  <a:lnTo>
                    <a:pt x="2980940" y="448055"/>
                  </a:lnTo>
                </a:path>
                <a:path w="331660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660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660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6604" h="649604">
                  <a:moveTo>
                    <a:pt x="3200396" y="448055"/>
                  </a:moveTo>
                  <a:lnTo>
                    <a:pt x="3218684" y="448055"/>
                  </a:lnTo>
                </a:path>
                <a:path w="3316604" h="649604">
                  <a:moveTo>
                    <a:pt x="3310124" y="448055"/>
                  </a:moveTo>
                  <a:lnTo>
                    <a:pt x="3316220" y="448055"/>
                  </a:lnTo>
                </a:path>
                <a:path w="331660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660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660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660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660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660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6604" h="649604">
                  <a:moveTo>
                    <a:pt x="390144" y="457200"/>
                  </a:moveTo>
                  <a:lnTo>
                    <a:pt x="408432" y="457200"/>
                  </a:lnTo>
                </a:path>
                <a:path w="331660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660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660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660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660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660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660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660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660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660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660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6604" h="649604">
                  <a:moveTo>
                    <a:pt x="1011936" y="457200"/>
                  </a:moveTo>
                  <a:lnTo>
                    <a:pt x="1036319" y="457200"/>
                  </a:lnTo>
                </a:path>
                <a:path w="3316604" h="649604">
                  <a:moveTo>
                    <a:pt x="1042416" y="457200"/>
                  </a:moveTo>
                  <a:lnTo>
                    <a:pt x="1060704" y="457200"/>
                  </a:lnTo>
                </a:path>
                <a:path w="331660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660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6604" h="649604">
                  <a:moveTo>
                    <a:pt x="1298444" y="457200"/>
                  </a:moveTo>
                  <a:lnTo>
                    <a:pt x="1304540" y="457200"/>
                  </a:lnTo>
                </a:path>
                <a:path w="331660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660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660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660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6604" h="649604">
                  <a:moveTo>
                    <a:pt x="1633724" y="457200"/>
                  </a:moveTo>
                  <a:lnTo>
                    <a:pt x="1639820" y="457200"/>
                  </a:lnTo>
                </a:path>
                <a:path w="331660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660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660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660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6604" h="649604">
                  <a:moveTo>
                    <a:pt x="1969004" y="457200"/>
                  </a:moveTo>
                  <a:lnTo>
                    <a:pt x="1975100" y="457200"/>
                  </a:lnTo>
                </a:path>
                <a:path w="3316604" h="649604">
                  <a:moveTo>
                    <a:pt x="2017772" y="457200"/>
                  </a:moveTo>
                  <a:lnTo>
                    <a:pt x="2036060" y="457200"/>
                  </a:lnTo>
                </a:path>
                <a:path w="331660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660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6604" h="649604">
                  <a:moveTo>
                    <a:pt x="2243324" y="457200"/>
                  </a:moveTo>
                  <a:lnTo>
                    <a:pt x="2267708" y="457200"/>
                  </a:lnTo>
                </a:path>
                <a:path w="3316604" h="649604">
                  <a:moveTo>
                    <a:pt x="2304284" y="457200"/>
                  </a:moveTo>
                  <a:lnTo>
                    <a:pt x="2310380" y="457200"/>
                  </a:lnTo>
                </a:path>
                <a:path w="331660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660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660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6604" h="649604">
                  <a:moveTo>
                    <a:pt x="2529836" y="457200"/>
                  </a:moveTo>
                  <a:lnTo>
                    <a:pt x="2554220" y="457200"/>
                  </a:lnTo>
                </a:path>
                <a:path w="3316604" h="649604">
                  <a:moveTo>
                    <a:pt x="2560316" y="457200"/>
                  </a:moveTo>
                  <a:lnTo>
                    <a:pt x="2584700" y="457200"/>
                  </a:lnTo>
                </a:path>
                <a:path w="3316604" h="649604">
                  <a:moveTo>
                    <a:pt x="2639564" y="457200"/>
                  </a:moveTo>
                  <a:lnTo>
                    <a:pt x="2645660" y="457200"/>
                  </a:lnTo>
                </a:path>
                <a:path w="331660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660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660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6604" h="649604">
                  <a:moveTo>
                    <a:pt x="2865116" y="457200"/>
                  </a:moveTo>
                  <a:lnTo>
                    <a:pt x="2883404" y="457200"/>
                  </a:lnTo>
                </a:path>
                <a:path w="3316604" h="649604">
                  <a:moveTo>
                    <a:pt x="2889500" y="457200"/>
                  </a:moveTo>
                  <a:lnTo>
                    <a:pt x="2919980" y="457200"/>
                  </a:lnTo>
                </a:path>
                <a:path w="3316604" h="649604">
                  <a:moveTo>
                    <a:pt x="2974844" y="457200"/>
                  </a:moveTo>
                  <a:lnTo>
                    <a:pt x="2980940" y="457200"/>
                  </a:lnTo>
                </a:path>
                <a:path w="331660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660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660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6604" h="649604">
                  <a:moveTo>
                    <a:pt x="3200396" y="457200"/>
                  </a:moveTo>
                  <a:lnTo>
                    <a:pt x="3218684" y="457200"/>
                  </a:lnTo>
                </a:path>
                <a:path w="3316604" h="649604">
                  <a:moveTo>
                    <a:pt x="3224780" y="457200"/>
                  </a:moveTo>
                  <a:lnTo>
                    <a:pt x="3255260" y="457200"/>
                  </a:lnTo>
                </a:path>
                <a:path w="3316604" h="649604">
                  <a:moveTo>
                    <a:pt x="3310124" y="457200"/>
                  </a:moveTo>
                  <a:lnTo>
                    <a:pt x="3316220" y="457200"/>
                  </a:lnTo>
                </a:path>
                <a:path w="331660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660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660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660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6604" h="649604">
                  <a:moveTo>
                    <a:pt x="390144" y="466343"/>
                  </a:moveTo>
                  <a:lnTo>
                    <a:pt x="408432" y="466343"/>
                  </a:lnTo>
                </a:path>
                <a:path w="331660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660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660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660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660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660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660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660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660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6604" h="649604">
                  <a:moveTo>
                    <a:pt x="1011936" y="466343"/>
                  </a:moveTo>
                  <a:lnTo>
                    <a:pt x="1030224" y="466343"/>
                  </a:lnTo>
                </a:path>
                <a:path w="3316604" h="649604">
                  <a:moveTo>
                    <a:pt x="1042416" y="466343"/>
                  </a:moveTo>
                  <a:lnTo>
                    <a:pt x="1060704" y="466343"/>
                  </a:lnTo>
                </a:path>
                <a:path w="331660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660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6604" h="649604">
                  <a:moveTo>
                    <a:pt x="1298444" y="466343"/>
                  </a:moveTo>
                  <a:lnTo>
                    <a:pt x="1304540" y="466343"/>
                  </a:lnTo>
                </a:path>
                <a:path w="331660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660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660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6604" h="649604">
                  <a:moveTo>
                    <a:pt x="1633724" y="466343"/>
                  </a:moveTo>
                  <a:lnTo>
                    <a:pt x="1639820" y="466343"/>
                  </a:lnTo>
                </a:path>
                <a:path w="331660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660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660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6604" h="649604">
                  <a:moveTo>
                    <a:pt x="1969004" y="466343"/>
                  </a:moveTo>
                  <a:lnTo>
                    <a:pt x="1975100" y="466343"/>
                  </a:lnTo>
                </a:path>
                <a:path w="3316604" h="649604">
                  <a:moveTo>
                    <a:pt x="2017772" y="466343"/>
                  </a:moveTo>
                  <a:lnTo>
                    <a:pt x="2029964" y="466343"/>
                  </a:lnTo>
                </a:path>
                <a:path w="331660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660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6604" h="649604">
                  <a:moveTo>
                    <a:pt x="2243324" y="466343"/>
                  </a:moveTo>
                  <a:lnTo>
                    <a:pt x="2267708" y="466343"/>
                  </a:lnTo>
                </a:path>
                <a:path w="3316604" h="649604">
                  <a:moveTo>
                    <a:pt x="2304284" y="466343"/>
                  </a:moveTo>
                  <a:lnTo>
                    <a:pt x="2310380" y="466343"/>
                  </a:lnTo>
                </a:path>
                <a:path w="331660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660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660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6604" h="649604">
                  <a:moveTo>
                    <a:pt x="2529836" y="466343"/>
                  </a:moveTo>
                  <a:lnTo>
                    <a:pt x="2548124" y="466343"/>
                  </a:lnTo>
                </a:path>
                <a:path w="3316604" h="649604">
                  <a:moveTo>
                    <a:pt x="2560316" y="466343"/>
                  </a:moveTo>
                  <a:lnTo>
                    <a:pt x="2584700" y="466343"/>
                  </a:lnTo>
                </a:path>
                <a:path w="3316604" h="649604">
                  <a:moveTo>
                    <a:pt x="2639564" y="466343"/>
                  </a:moveTo>
                  <a:lnTo>
                    <a:pt x="2645660" y="466343"/>
                  </a:lnTo>
                </a:path>
                <a:path w="331660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660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6604" h="649604">
                  <a:moveTo>
                    <a:pt x="2859020" y="466343"/>
                  </a:moveTo>
                  <a:lnTo>
                    <a:pt x="2926076" y="466343"/>
                  </a:lnTo>
                </a:path>
                <a:path w="3316604" h="649604">
                  <a:moveTo>
                    <a:pt x="2974844" y="466343"/>
                  </a:moveTo>
                  <a:lnTo>
                    <a:pt x="2980940" y="466343"/>
                  </a:lnTo>
                </a:path>
                <a:path w="331660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6604" h="649604">
                  <a:moveTo>
                    <a:pt x="3102860" y="466343"/>
                  </a:moveTo>
                  <a:lnTo>
                    <a:pt x="3169916" y="466343"/>
                  </a:lnTo>
                </a:path>
                <a:path w="3316604" h="649604">
                  <a:moveTo>
                    <a:pt x="3194300" y="466343"/>
                  </a:moveTo>
                  <a:lnTo>
                    <a:pt x="3261356" y="466343"/>
                  </a:lnTo>
                </a:path>
                <a:path w="331660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660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660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660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6604" h="649604">
                  <a:moveTo>
                    <a:pt x="384048" y="475488"/>
                  </a:moveTo>
                  <a:lnTo>
                    <a:pt x="402336" y="475488"/>
                  </a:lnTo>
                </a:path>
                <a:path w="331660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660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660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660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660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660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660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660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660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6604" h="649604">
                  <a:moveTo>
                    <a:pt x="1011936" y="475488"/>
                  </a:moveTo>
                  <a:lnTo>
                    <a:pt x="1018031" y="475488"/>
                  </a:lnTo>
                </a:path>
                <a:path w="3316604" h="649604">
                  <a:moveTo>
                    <a:pt x="1042416" y="475488"/>
                  </a:moveTo>
                  <a:lnTo>
                    <a:pt x="1060704" y="475488"/>
                  </a:lnTo>
                </a:path>
                <a:path w="331660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660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6604" h="649604">
                  <a:moveTo>
                    <a:pt x="1298444" y="475488"/>
                  </a:moveTo>
                  <a:lnTo>
                    <a:pt x="1304540" y="475488"/>
                  </a:lnTo>
                </a:path>
                <a:path w="331660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660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660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6604" h="649604">
                  <a:moveTo>
                    <a:pt x="1633724" y="475488"/>
                  </a:moveTo>
                  <a:lnTo>
                    <a:pt x="1639820" y="475488"/>
                  </a:lnTo>
                </a:path>
                <a:path w="331660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660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660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6604" h="649604">
                  <a:moveTo>
                    <a:pt x="1969004" y="475488"/>
                  </a:moveTo>
                  <a:lnTo>
                    <a:pt x="1975100" y="475488"/>
                  </a:lnTo>
                </a:path>
                <a:path w="331660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660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6604" h="649604">
                  <a:moveTo>
                    <a:pt x="2237228" y="475488"/>
                  </a:moveTo>
                  <a:lnTo>
                    <a:pt x="2261612" y="475488"/>
                  </a:lnTo>
                </a:path>
                <a:path w="3316604" h="649604">
                  <a:moveTo>
                    <a:pt x="2304284" y="475488"/>
                  </a:moveTo>
                  <a:lnTo>
                    <a:pt x="2310380" y="475488"/>
                  </a:lnTo>
                </a:path>
                <a:path w="331660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660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660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660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6604" h="649604">
                  <a:moveTo>
                    <a:pt x="2560316" y="475488"/>
                  </a:moveTo>
                  <a:lnTo>
                    <a:pt x="2584700" y="475488"/>
                  </a:lnTo>
                </a:path>
                <a:path w="3316604" h="649604">
                  <a:moveTo>
                    <a:pt x="2639564" y="475488"/>
                  </a:moveTo>
                  <a:lnTo>
                    <a:pt x="2645660" y="475488"/>
                  </a:lnTo>
                </a:path>
                <a:path w="331660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660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6604" h="649604">
                  <a:moveTo>
                    <a:pt x="2859020" y="475488"/>
                  </a:moveTo>
                  <a:lnTo>
                    <a:pt x="2932172" y="475488"/>
                  </a:lnTo>
                </a:path>
                <a:path w="3316604" h="649604">
                  <a:moveTo>
                    <a:pt x="2974844" y="475488"/>
                  </a:moveTo>
                  <a:lnTo>
                    <a:pt x="2980940" y="475488"/>
                  </a:lnTo>
                </a:path>
                <a:path w="331660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6604" h="649604">
                  <a:moveTo>
                    <a:pt x="3102860" y="475488"/>
                  </a:moveTo>
                  <a:lnTo>
                    <a:pt x="3176012" y="475488"/>
                  </a:lnTo>
                </a:path>
                <a:path w="3316604" h="649604">
                  <a:moveTo>
                    <a:pt x="3194300" y="475488"/>
                  </a:moveTo>
                  <a:lnTo>
                    <a:pt x="3267452" y="475488"/>
                  </a:lnTo>
                </a:path>
                <a:path w="3316604" h="649604">
                  <a:moveTo>
                    <a:pt x="3310124" y="475488"/>
                  </a:moveTo>
                  <a:lnTo>
                    <a:pt x="3316220" y="475488"/>
                  </a:lnTo>
                </a:path>
                <a:path w="331660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660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660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660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660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660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6604" h="649604">
                  <a:moveTo>
                    <a:pt x="377952" y="484631"/>
                  </a:moveTo>
                  <a:lnTo>
                    <a:pt x="402335" y="484631"/>
                  </a:lnTo>
                </a:path>
                <a:path w="331660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660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660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660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660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6604" h="649604">
                  <a:moveTo>
                    <a:pt x="713232" y="484631"/>
                  </a:moveTo>
                  <a:lnTo>
                    <a:pt x="737615" y="484631"/>
                  </a:lnTo>
                </a:path>
                <a:path w="331660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660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660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660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6604" h="649604">
                  <a:moveTo>
                    <a:pt x="1042416" y="484631"/>
                  </a:moveTo>
                  <a:lnTo>
                    <a:pt x="1060704" y="484631"/>
                  </a:lnTo>
                </a:path>
                <a:path w="331660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660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6604" h="649604">
                  <a:moveTo>
                    <a:pt x="1298444" y="484631"/>
                  </a:moveTo>
                  <a:lnTo>
                    <a:pt x="1304540" y="484631"/>
                  </a:lnTo>
                </a:path>
                <a:path w="331660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660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660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660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6604" h="649604">
                  <a:moveTo>
                    <a:pt x="1633724" y="484631"/>
                  </a:moveTo>
                  <a:lnTo>
                    <a:pt x="1639820" y="484631"/>
                  </a:lnTo>
                </a:path>
                <a:path w="331660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660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660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660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6604" h="649604">
                  <a:moveTo>
                    <a:pt x="1969004" y="484631"/>
                  </a:moveTo>
                  <a:lnTo>
                    <a:pt x="1975100" y="484631"/>
                  </a:lnTo>
                </a:path>
                <a:path w="331660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660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6604" h="649604">
                  <a:moveTo>
                    <a:pt x="2231132" y="484631"/>
                  </a:moveTo>
                  <a:lnTo>
                    <a:pt x="2261612" y="484631"/>
                  </a:lnTo>
                </a:path>
                <a:path w="3316604" h="649604">
                  <a:moveTo>
                    <a:pt x="2304284" y="484631"/>
                  </a:moveTo>
                  <a:lnTo>
                    <a:pt x="2310380" y="484631"/>
                  </a:lnTo>
                </a:path>
                <a:path w="331660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660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6604" h="649604">
                  <a:moveTo>
                    <a:pt x="2560316" y="484631"/>
                  </a:moveTo>
                  <a:lnTo>
                    <a:pt x="2584700" y="484631"/>
                  </a:lnTo>
                </a:path>
                <a:path w="3316604" h="649604">
                  <a:moveTo>
                    <a:pt x="2639564" y="484631"/>
                  </a:moveTo>
                  <a:lnTo>
                    <a:pt x="2645660" y="484631"/>
                  </a:lnTo>
                </a:path>
                <a:path w="331660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660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660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6604" h="649604">
                  <a:moveTo>
                    <a:pt x="2859020" y="484631"/>
                  </a:moveTo>
                  <a:lnTo>
                    <a:pt x="2883404" y="484631"/>
                  </a:lnTo>
                </a:path>
                <a:path w="3316604" h="649604">
                  <a:moveTo>
                    <a:pt x="2907788" y="484631"/>
                  </a:moveTo>
                  <a:lnTo>
                    <a:pt x="2932172" y="484631"/>
                  </a:lnTo>
                </a:path>
                <a:path w="3316604" h="649604">
                  <a:moveTo>
                    <a:pt x="2974844" y="484631"/>
                  </a:moveTo>
                  <a:lnTo>
                    <a:pt x="2980940" y="484631"/>
                  </a:lnTo>
                </a:path>
                <a:path w="331660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660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6604" h="649604">
                  <a:moveTo>
                    <a:pt x="3151628" y="484631"/>
                  </a:moveTo>
                  <a:lnTo>
                    <a:pt x="3176012" y="484631"/>
                  </a:lnTo>
                </a:path>
                <a:path w="3316604" h="649604">
                  <a:moveTo>
                    <a:pt x="3194300" y="484631"/>
                  </a:moveTo>
                  <a:lnTo>
                    <a:pt x="3218684" y="484631"/>
                  </a:lnTo>
                </a:path>
                <a:path w="3316604" h="649604">
                  <a:moveTo>
                    <a:pt x="3243068" y="484631"/>
                  </a:moveTo>
                  <a:lnTo>
                    <a:pt x="3267452" y="484631"/>
                  </a:lnTo>
                </a:path>
                <a:path w="3316604" h="649604">
                  <a:moveTo>
                    <a:pt x="3310124" y="484631"/>
                  </a:moveTo>
                  <a:lnTo>
                    <a:pt x="3316220" y="484631"/>
                  </a:lnTo>
                </a:path>
                <a:path w="331660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660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660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660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6604" h="649604">
                  <a:moveTo>
                    <a:pt x="371856" y="493775"/>
                  </a:moveTo>
                  <a:lnTo>
                    <a:pt x="396239" y="493775"/>
                  </a:lnTo>
                </a:path>
                <a:path w="331660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660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660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6604" h="649604">
                  <a:moveTo>
                    <a:pt x="707136" y="493775"/>
                  </a:moveTo>
                  <a:lnTo>
                    <a:pt x="731519" y="493775"/>
                  </a:lnTo>
                </a:path>
                <a:path w="331660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660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660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660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6604" h="649604">
                  <a:moveTo>
                    <a:pt x="1042416" y="493775"/>
                  </a:moveTo>
                  <a:lnTo>
                    <a:pt x="1060704" y="493775"/>
                  </a:lnTo>
                </a:path>
                <a:path w="331660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660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6604" h="649604">
                  <a:moveTo>
                    <a:pt x="1298444" y="493775"/>
                  </a:moveTo>
                  <a:lnTo>
                    <a:pt x="1304540" y="493775"/>
                  </a:lnTo>
                </a:path>
                <a:path w="331660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660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6604" h="649604">
                  <a:moveTo>
                    <a:pt x="1633724" y="493775"/>
                  </a:moveTo>
                  <a:lnTo>
                    <a:pt x="1639820" y="493775"/>
                  </a:lnTo>
                </a:path>
                <a:path w="331660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660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6604" h="649604">
                  <a:moveTo>
                    <a:pt x="1969004" y="493775"/>
                  </a:moveTo>
                  <a:lnTo>
                    <a:pt x="1975100" y="493775"/>
                  </a:lnTo>
                </a:path>
                <a:path w="331660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660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6604" h="649604">
                  <a:moveTo>
                    <a:pt x="2225036" y="493775"/>
                  </a:moveTo>
                  <a:lnTo>
                    <a:pt x="2255516" y="493775"/>
                  </a:lnTo>
                </a:path>
                <a:path w="3316604" h="649604">
                  <a:moveTo>
                    <a:pt x="2304284" y="493775"/>
                  </a:moveTo>
                  <a:lnTo>
                    <a:pt x="2310380" y="493775"/>
                  </a:lnTo>
                </a:path>
                <a:path w="331660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660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6604" h="649604">
                  <a:moveTo>
                    <a:pt x="2560316" y="493775"/>
                  </a:moveTo>
                  <a:lnTo>
                    <a:pt x="2584700" y="493775"/>
                  </a:lnTo>
                </a:path>
                <a:path w="3316604" h="649604">
                  <a:moveTo>
                    <a:pt x="2639564" y="493775"/>
                  </a:moveTo>
                  <a:lnTo>
                    <a:pt x="2645660" y="493775"/>
                  </a:lnTo>
                </a:path>
                <a:path w="331660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660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6604" h="649604">
                  <a:moveTo>
                    <a:pt x="2913884" y="493775"/>
                  </a:moveTo>
                  <a:lnTo>
                    <a:pt x="2938268" y="493775"/>
                  </a:lnTo>
                </a:path>
                <a:path w="3316604" h="649604">
                  <a:moveTo>
                    <a:pt x="2974844" y="493775"/>
                  </a:moveTo>
                  <a:lnTo>
                    <a:pt x="2980940" y="493775"/>
                  </a:lnTo>
                </a:path>
                <a:path w="331660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6604" h="649604">
                  <a:moveTo>
                    <a:pt x="3157724" y="493775"/>
                  </a:moveTo>
                  <a:lnTo>
                    <a:pt x="3182108" y="493775"/>
                  </a:lnTo>
                </a:path>
                <a:path w="3316604" h="649604">
                  <a:moveTo>
                    <a:pt x="3249164" y="493775"/>
                  </a:moveTo>
                  <a:lnTo>
                    <a:pt x="3273548" y="493775"/>
                  </a:lnTo>
                </a:path>
                <a:path w="3316604" h="649604">
                  <a:moveTo>
                    <a:pt x="3310124" y="493775"/>
                  </a:moveTo>
                  <a:lnTo>
                    <a:pt x="3316220" y="493775"/>
                  </a:lnTo>
                </a:path>
                <a:path w="3316604" h="649604">
                  <a:moveTo>
                    <a:pt x="30480" y="502920"/>
                  </a:moveTo>
                  <a:lnTo>
                    <a:pt x="60960" y="502920"/>
                  </a:lnTo>
                </a:path>
                <a:path w="331660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660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660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660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660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660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660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6604" h="649604">
                  <a:moveTo>
                    <a:pt x="701040" y="502920"/>
                  </a:moveTo>
                  <a:lnTo>
                    <a:pt x="725423" y="502920"/>
                  </a:lnTo>
                </a:path>
                <a:path w="331660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660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660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660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6604" h="649604">
                  <a:moveTo>
                    <a:pt x="1042416" y="502920"/>
                  </a:moveTo>
                  <a:lnTo>
                    <a:pt x="1060704" y="502920"/>
                  </a:lnTo>
                </a:path>
                <a:path w="331660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660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6604" h="649604">
                  <a:moveTo>
                    <a:pt x="1298444" y="502920"/>
                  </a:moveTo>
                  <a:lnTo>
                    <a:pt x="1304540" y="502920"/>
                  </a:lnTo>
                </a:path>
                <a:path w="331660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660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6604" h="649604">
                  <a:moveTo>
                    <a:pt x="1633724" y="502920"/>
                  </a:moveTo>
                  <a:lnTo>
                    <a:pt x="1639820" y="502920"/>
                  </a:lnTo>
                </a:path>
                <a:path w="331660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660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6604" h="649604">
                  <a:moveTo>
                    <a:pt x="1969004" y="502920"/>
                  </a:moveTo>
                  <a:lnTo>
                    <a:pt x="1975100" y="502920"/>
                  </a:lnTo>
                </a:path>
                <a:path w="331660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660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6604" h="649604">
                  <a:moveTo>
                    <a:pt x="2218940" y="502920"/>
                  </a:moveTo>
                  <a:lnTo>
                    <a:pt x="2249420" y="502920"/>
                  </a:lnTo>
                </a:path>
                <a:path w="3316604" h="649604">
                  <a:moveTo>
                    <a:pt x="2304284" y="502920"/>
                  </a:moveTo>
                  <a:lnTo>
                    <a:pt x="2310380" y="502920"/>
                  </a:lnTo>
                </a:path>
                <a:path w="331660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660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6604" h="649604">
                  <a:moveTo>
                    <a:pt x="2560316" y="502920"/>
                  </a:moveTo>
                  <a:lnTo>
                    <a:pt x="2584700" y="502920"/>
                  </a:lnTo>
                </a:path>
                <a:path w="3316604" h="649604">
                  <a:moveTo>
                    <a:pt x="2639564" y="502920"/>
                  </a:moveTo>
                  <a:lnTo>
                    <a:pt x="2645660" y="502920"/>
                  </a:lnTo>
                </a:path>
                <a:path w="331660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660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6604" h="649604">
                  <a:moveTo>
                    <a:pt x="2913884" y="502920"/>
                  </a:moveTo>
                  <a:lnTo>
                    <a:pt x="2938268" y="502920"/>
                  </a:lnTo>
                </a:path>
                <a:path w="3316604" h="649604">
                  <a:moveTo>
                    <a:pt x="2974844" y="502920"/>
                  </a:moveTo>
                  <a:lnTo>
                    <a:pt x="2980940" y="502920"/>
                  </a:lnTo>
                </a:path>
                <a:path w="331660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6604" h="649604">
                  <a:moveTo>
                    <a:pt x="3157724" y="502920"/>
                  </a:moveTo>
                  <a:lnTo>
                    <a:pt x="3182108" y="502920"/>
                  </a:lnTo>
                </a:path>
                <a:path w="3316604" h="649604">
                  <a:moveTo>
                    <a:pt x="3249164" y="502920"/>
                  </a:moveTo>
                  <a:lnTo>
                    <a:pt x="3273548" y="502920"/>
                  </a:lnTo>
                </a:path>
                <a:path w="331660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660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660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660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6604" h="649604">
                  <a:moveTo>
                    <a:pt x="359664" y="512063"/>
                  </a:moveTo>
                  <a:lnTo>
                    <a:pt x="390144" y="512063"/>
                  </a:lnTo>
                </a:path>
                <a:path w="331660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660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660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6604" h="649604">
                  <a:moveTo>
                    <a:pt x="694944" y="512063"/>
                  </a:moveTo>
                  <a:lnTo>
                    <a:pt x="719327" y="512063"/>
                  </a:lnTo>
                </a:path>
                <a:path w="331660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660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660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660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6604" h="649604">
                  <a:moveTo>
                    <a:pt x="1042416" y="512063"/>
                  </a:moveTo>
                  <a:lnTo>
                    <a:pt x="1060704" y="512063"/>
                  </a:lnTo>
                </a:path>
                <a:path w="331660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660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6604" h="649604">
                  <a:moveTo>
                    <a:pt x="1298444" y="512063"/>
                  </a:moveTo>
                  <a:lnTo>
                    <a:pt x="1304540" y="512063"/>
                  </a:lnTo>
                </a:path>
                <a:path w="331660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660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660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6604" h="649604">
                  <a:moveTo>
                    <a:pt x="1633724" y="512063"/>
                  </a:moveTo>
                  <a:lnTo>
                    <a:pt x="1639820" y="512063"/>
                  </a:lnTo>
                </a:path>
                <a:path w="331660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660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660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6604" h="649604">
                  <a:moveTo>
                    <a:pt x="1969004" y="512063"/>
                  </a:moveTo>
                  <a:lnTo>
                    <a:pt x="1975100" y="512063"/>
                  </a:lnTo>
                </a:path>
                <a:path w="331660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660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6604" h="649604">
                  <a:moveTo>
                    <a:pt x="2212844" y="512063"/>
                  </a:moveTo>
                  <a:lnTo>
                    <a:pt x="2243324" y="512063"/>
                  </a:lnTo>
                </a:path>
                <a:path w="3316604" h="649604">
                  <a:moveTo>
                    <a:pt x="2304284" y="512063"/>
                  </a:moveTo>
                  <a:lnTo>
                    <a:pt x="2310380" y="512063"/>
                  </a:lnTo>
                </a:path>
                <a:path w="331660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660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6604" h="649604">
                  <a:moveTo>
                    <a:pt x="2560316" y="512063"/>
                  </a:moveTo>
                  <a:lnTo>
                    <a:pt x="2584700" y="512063"/>
                  </a:lnTo>
                </a:path>
                <a:path w="3316604" h="649604">
                  <a:moveTo>
                    <a:pt x="2639564" y="512063"/>
                  </a:moveTo>
                  <a:lnTo>
                    <a:pt x="2645660" y="512063"/>
                  </a:lnTo>
                </a:path>
                <a:path w="331660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660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6604" h="649604">
                  <a:moveTo>
                    <a:pt x="2913884" y="512063"/>
                  </a:moveTo>
                  <a:lnTo>
                    <a:pt x="2938268" y="512063"/>
                  </a:lnTo>
                </a:path>
                <a:path w="3316604" h="649604">
                  <a:moveTo>
                    <a:pt x="2974844" y="512063"/>
                  </a:moveTo>
                  <a:lnTo>
                    <a:pt x="2980940" y="512063"/>
                  </a:lnTo>
                </a:path>
                <a:path w="331660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6604" h="649604">
                  <a:moveTo>
                    <a:pt x="3157724" y="512063"/>
                  </a:moveTo>
                  <a:lnTo>
                    <a:pt x="3182108" y="512063"/>
                  </a:lnTo>
                </a:path>
                <a:path w="3316604" h="649604">
                  <a:moveTo>
                    <a:pt x="3249164" y="512063"/>
                  </a:moveTo>
                  <a:lnTo>
                    <a:pt x="3273548" y="512063"/>
                  </a:lnTo>
                </a:path>
                <a:path w="3316604" h="649604">
                  <a:moveTo>
                    <a:pt x="3310124" y="512063"/>
                  </a:moveTo>
                  <a:lnTo>
                    <a:pt x="3316220" y="512063"/>
                  </a:lnTo>
                </a:path>
                <a:path w="331660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660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660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660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6604" h="649604">
                  <a:moveTo>
                    <a:pt x="347472" y="521208"/>
                  </a:moveTo>
                  <a:lnTo>
                    <a:pt x="377952" y="521208"/>
                  </a:lnTo>
                </a:path>
                <a:path w="331660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660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660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6604" h="649604">
                  <a:moveTo>
                    <a:pt x="682752" y="521208"/>
                  </a:moveTo>
                  <a:lnTo>
                    <a:pt x="713232" y="521208"/>
                  </a:lnTo>
                </a:path>
                <a:path w="331660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660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660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6604" h="649604">
                  <a:moveTo>
                    <a:pt x="1042416" y="521208"/>
                  </a:moveTo>
                  <a:lnTo>
                    <a:pt x="1060704" y="521208"/>
                  </a:lnTo>
                </a:path>
                <a:path w="331660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660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660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660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6604" h="649604">
                  <a:moveTo>
                    <a:pt x="1298444" y="521208"/>
                  </a:moveTo>
                  <a:lnTo>
                    <a:pt x="1304540" y="521208"/>
                  </a:lnTo>
                </a:path>
                <a:path w="331660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660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6604" h="649604">
                  <a:moveTo>
                    <a:pt x="1633724" y="521208"/>
                  </a:moveTo>
                  <a:lnTo>
                    <a:pt x="1639820" y="521208"/>
                  </a:lnTo>
                </a:path>
                <a:path w="331660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660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6604" h="649604">
                  <a:moveTo>
                    <a:pt x="1969004" y="521208"/>
                  </a:moveTo>
                  <a:lnTo>
                    <a:pt x="1975100" y="521208"/>
                  </a:lnTo>
                </a:path>
                <a:path w="331660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660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660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660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6604" h="649604">
                  <a:moveTo>
                    <a:pt x="2304284" y="521208"/>
                  </a:moveTo>
                  <a:lnTo>
                    <a:pt x="2310380" y="521208"/>
                  </a:lnTo>
                </a:path>
                <a:path w="331660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660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6604" h="649604">
                  <a:moveTo>
                    <a:pt x="2560316" y="521208"/>
                  </a:moveTo>
                  <a:lnTo>
                    <a:pt x="2584700" y="521208"/>
                  </a:lnTo>
                </a:path>
                <a:path w="3316604" h="649604">
                  <a:moveTo>
                    <a:pt x="2639564" y="521208"/>
                  </a:moveTo>
                  <a:lnTo>
                    <a:pt x="2645660" y="521208"/>
                  </a:lnTo>
                </a:path>
                <a:path w="331660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660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6604" h="649604">
                  <a:moveTo>
                    <a:pt x="2913884" y="521208"/>
                  </a:moveTo>
                  <a:lnTo>
                    <a:pt x="2938268" y="521208"/>
                  </a:lnTo>
                </a:path>
                <a:path w="3316604" h="649604">
                  <a:moveTo>
                    <a:pt x="2974844" y="521208"/>
                  </a:moveTo>
                  <a:lnTo>
                    <a:pt x="2980940" y="521208"/>
                  </a:lnTo>
                </a:path>
                <a:path w="331660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6604" h="649604">
                  <a:moveTo>
                    <a:pt x="3157724" y="521208"/>
                  </a:moveTo>
                  <a:lnTo>
                    <a:pt x="3182108" y="521208"/>
                  </a:lnTo>
                </a:path>
                <a:path w="3316604" h="649604">
                  <a:moveTo>
                    <a:pt x="3249164" y="521208"/>
                  </a:moveTo>
                  <a:lnTo>
                    <a:pt x="3273548" y="521208"/>
                  </a:lnTo>
                </a:path>
                <a:path w="3316604" h="649604">
                  <a:moveTo>
                    <a:pt x="3310124" y="521208"/>
                  </a:moveTo>
                  <a:lnTo>
                    <a:pt x="3316220" y="521208"/>
                  </a:lnTo>
                </a:path>
                <a:path w="331660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660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660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660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660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660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6604" h="649604">
                  <a:moveTo>
                    <a:pt x="347472" y="530351"/>
                  </a:moveTo>
                  <a:lnTo>
                    <a:pt x="371855" y="530351"/>
                  </a:lnTo>
                </a:path>
                <a:path w="331660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660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660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660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660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6604" h="649604">
                  <a:moveTo>
                    <a:pt x="682752" y="530351"/>
                  </a:moveTo>
                  <a:lnTo>
                    <a:pt x="707135" y="530351"/>
                  </a:lnTo>
                </a:path>
                <a:path w="331660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660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660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6604" h="649604">
                  <a:moveTo>
                    <a:pt x="1042416" y="530351"/>
                  </a:moveTo>
                  <a:lnTo>
                    <a:pt x="1060704" y="530351"/>
                  </a:lnTo>
                </a:path>
                <a:path w="331660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660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660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660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6604" h="649604">
                  <a:moveTo>
                    <a:pt x="1298444" y="530351"/>
                  </a:moveTo>
                  <a:lnTo>
                    <a:pt x="1304540" y="530351"/>
                  </a:lnTo>
                </a:path>
                <a:path w="331660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660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660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660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6604" h="649604">
                  <a:moveTo>
                    <a:pt x="1633724" y="530351"/>
                  </a:moveTo>
                  <a:lnTo>
                    <a:pt x="1639820" y="530351"/>
                  </a:lnTo>
                </a:path>
                <a:path w="331660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660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660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660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6604" h="649604">
                  <a:moveTo>
                    <a:pt x="1969004" y="530351"/>
                  </a:moveTo>
                  <a:lnTo>
                    <a:pt x="1975100" y="530351"/>
                  </a:lnTo>
                </a:path>
                <a:path w="331660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660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660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660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6604" h="649604">
                  <a:moveTo>
                    <a:pt x="2304284" y="530351"/>
                  </a:moveTo>
                  <a:lnTo>
                    <a:pt x="2310380" y="530351"/>
                  </a:lnTo>
                </a:path>
                <a:path w="331660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660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6604" h="649604">
                  <a:moveTo>
                    <a:pt x="2560316" y="530351"/>
                  </a:moveTo>
                  <a:lnTo>
                    <a:pt x="2584700" y="530351"/>
                  </a:lnTo>
                </a:path>
                <a:path w="3316604" h="649604">
                  <a:moveTo>
                    <a:pt x="2639564" y="530351"/>
                  </a:moveTo>
                  <a:lnTo>
                    <a:pt x="2645660" y="530351"/>
                  </a:lnTo>
                </a:path>
                <a:path w="331660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660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660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6604" h="649604">
                  <a:moveTo>
                    <a:pt x="2859020" y="530351"/>
                  </a:moveTo>
                  <a:lnTo>
                    <a:pt x="2883404" y="530351"/>
                  </a:lnTo>
                </a:path>
                <a:path w="3316604" h="649604">
                  <a:moveTo>
                    <a:pt x="2913884" y="530351"/>
                  </a:moveTo>
                  <a:lnTo>
                    <a:pt x="2938268" y="530351"/>
                  </a:lnTo>
                </a:path>
                <a:path w="3316604" h="649604">
                  <a:moveTo>
                    <a:pt x="2974844" y="530351"/>
                  </a:moveTo>
                  <a:lnTo>
                    <a:pt x="2980940" y="530351"/>
                  </a:lnTo>
                </a:path>
                <a:path w="331660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660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6604" h="649604">
                  <a:moveTo>
                    <a:pt x="3157724" y="530351"/>
                  </a:moveTo>
                  <a:lnTo>
                    <a:pt x="3182108" y="530351"/>
                  </a:lnTo>
                </a:path>
                <a:path w="3316604" h="649604">
                  <a:moveTo>
                    <a:pt x="3194300" y="530351"/>
                  </a:moveTo>
                  <a:lnTo>
                    <a:pt x="3218684" y="530351"/>
                  </a:lnTo>
                </a:path>
                <a:path w="3316604" h="649604">
                  <a:moveTo>
                    <a:pt x="3249164" y="530351"/>
                  </a:moveTo>
                  <a:lnTo>
                    <a:pt x="3273548" y="530351"/>
                  </a:lnTo>
                </a:path>
                <a:path w="331660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660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660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660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660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660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660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660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660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660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660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660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6604" h="649604">
                  <a:moveTo>
                    <a:pt x="676656" y="539496"/>
                  </a:moveTo>
                  <a:lnTo>
                    <a:pt x="701039" y="539496"/>
                  </a:lnTo>
                </a:path>
                <a:path w="331660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660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660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6604" h="649604">
                  <a:moveTo>
                    <a:pt x="1042416" y="539496"/>
                  </a:moveTo>
                  <a:lnTo>
                    <a:pt x="1060704" y="539496"/>
                  </a:lnTo>
                </a:path>
                <a:path w="331660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660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660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660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6604" h="649604">
                  <a:moveTo>
                    <a:pt x="1298444" y="539496"/>
                  </a:moveTo>
                  <a:lnTo>
                    <a:pt x="1304540" y="539496"/>
                  </a:lnTo>
                </a:path>
                <a:path w="331660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660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660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660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6604" h="649604">
                  <a:moveTo>
                    <a:pt x="1633724" y="539496"/>
                  </a:moveTo>
                  <a:lnTo>
                    <a:pt x="1639820" y="539496"/>
                  </a:lnTo>
                </a:path>
                <a:path w="331660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660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660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660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6604" h="649604">
                  <a:moveTo>
                    <a:pt x="1969004" y="539496"/>
                  </a:moveTo>
                  <a:lnTo>
                    <a:pt x="1975100" y="539496"/>
                  </a:lnTo>
                </a:path>
                <a:path w="331660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660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660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660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6604" h="649604">
                  <a:moveTo>
                    <a:pt x="2304284" y="539496"/>
                  </a:moveTo>
                  <a:lnTo>
                    <a:pt x="2310380" y="539496"/>
                  </a:lnTo>
                </a:path>
                <a:path w="331660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660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6604" h="649604">
                  <a:moveTo>
                    <a:pt x="2560316" y="539496"/>
                  </a:moveTo>
                  <a:lnTo>
                    <a:pt x="2584700" y="539496"/>
                  </a:lnTo>
                </a:path>
                <a:path w="3316604" h="649604">
                  <a:moveTo>
                    <a:pt x="2639564" y="539496"/>
                  </a:moveTo>
                  <a:lnTo>
                    <a:pt x="2645660" y="539496"/>
                  </a:lnTo>
                </a:path>
                <a:path w="331660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660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660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6604" h="649604">
                  <a:moveTo>
                    <a:pt x="2859020" y="539496"/>
                  </a:moveTo>
                  <a:lnTo>
                    <a:pt x="2889500" y="539496"/>
                  </a:lnTo>
                </a:path>
                <a:path w="3316604" h="649604">
                  <a:moveTo>
                    <a:pt x="2907788" y="539496"/>
                  </a:moveTo>
                  <a:lnTo>
                    <a:pt x="2932172" y="539496"/>
                  </a:lnTo>
                </a:path>
                <a:path w="3316604" h="649604">
                  <a:moveTo>
                    <a:pt x="2974844" y="539496"/>
                  </a:moveTo>
                  <a:lnTo>
                    <a:pt x="2980940" y="539496"/>
                  </a:lnTo>
                </a:path>
                <a:path w="331660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660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6604" h="649604">
                  <a:moveTo>
                    <a:pt x="3151628" y="539496"/>
                  </a:moveTo>
                  <a:lnTo>
                    <a:pt x="3176012" y="539496"/>
                  </a:lnTo>
                </a:path>
                <a:path w="3316604" h="649604">
                  <a:moveTo>
                    <a:pt x="3194300" y="539496"/>
                  </a:moveTo>
                  <a:lnTo>
                    <a:pt x="3224780" y="539496"/>
                  </a:lnTo>
                </a:path>
                <a:path w="3316604" h="649604">
                  <a:moveTo>
                    <a:pt x="3243068" y="539496"/>
                  </a:moveTo>
                  <a:lnTo>
                    <a:pt x="3267452" y="539496"/>
                  </a:lnTo>
                </a:path>
                <a:path w="3316604" h="649604">
                  <a:moveTo>
                    <a:pt x="3310124" y="539496"/>
                  </a:moveTo>
                  <a:lnTo>
                    <a:pt x="3316220" y="539496"/>
                  </a:lnTo>
                </a:path>
                <a:path w="331660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660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660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660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660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660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660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660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660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660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660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660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6604" h="649604">
                  <a:moveTo>
                    <a:pt x="1042416" y="548639"/>
                  </a:moveTo>
                  <a:lnTo>
                    <a:pt x="1060704" y="548639"/>
                  </a:lnTo>
                </a:path>
                <a:path w="331660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660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6604" h="649604">
                  <a:moveTo>
                    <a:pt x="1298444" y="548639"/>
                  </a:moveTo>
                  <a:lnTo>
                    <a:pt x="1304540" y="548639"/>
                  </a:lnTo>
                </a:path>
                <a:path w="331660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660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6604" h="649604">
                  <a:moveTo>
                    <a:pt x="1633724" y="548639"/>
                  </a:moveTo>
                  <a:lnTo>
                    <a:pt x="1639820" y="548639"/>
                  </a:lnTo>
                </a:path>
                <a:path w="331660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660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6604" h="649604">
                  <a:moveTo>
                    <a:pt x="1969004" y="548639"/>
                  </a:moveTo>
                  <a:lnTo>
                    <a:pt x="1975100" y="548639"/>
                  </a:lnTo>
                </a:path>
                <a:path w="331660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660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6604" h="649604">
                  <a:moveTo>
                    <a:pt x="2194556" y="548639"/>
                  </a:moveTo>
                  <a:lnTo>
                    <a:pt x="2267708" y="548639"/>
                  </a:lnTo>
                </a:path>
                <a:path w="3316604" h="649604">
                  <a:moveTo>
                    <a:pt x="2304284" y="548639"/>
                  </a:moveTo>
                  <a:lnTo>
                    <a:pt x="2310380" y="548639"/>
                  </a:lnTo>
                </a:path>
                <a:path w="331660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660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6604" h="649604">
                  <a:moveTo>
                    <a:pt x="2560316" y="548639"/>
                  </a:moveTo>
                  <a:lnTo>
                    <a:pt x="2584700" y="548639"/>
                  </a:lnTo>
                </a:path>
                <a:path w="3316604" h="649604">
                  <a:moveTo>
                    <a:pt x="2639564" y="548639"/>
                  </a:moveTo>
                  <a:lnTo>
                    <a:pt x="2645660" y="548639"/>
                  </a:lnTo>
                </a:path>
                <a:path w="331660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660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6604" h="649604">
                  <a:moveTo>
                    <a:pt x="2865116" y="548639"/>
                  </a:moveTo>
                  <a:lnTo>
                    <a:pt x="2926076" y="548639"/>
                  </a:lnTo>
                </a:path>
                <a:path w="3316604" h="649604">
                  <a:moveTo>
                    <a:pt x="2974844" y="548639"/>
                  </a:moveTo>
                  <a:lnTo>
                    <a:pt x="2980940" y="548639"/>
                  </a:lnTo>
                </a:path>
                <a:path w="331660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6604" h="649604">
                  <a:moveTo>
                    <a:pt x="3108956" y="548639"/>
                  </a:moveTo>
                  <a:lnTo>
                    <a:pt x="3169916" y="548639"/>
                  </a:lnTo>
                </a:path>
                <a:path w="3316604" h="649604">
                  <a:moveTo>
                    <a:pt x="3200396" y="548639"/>
                  </a:moveTo>
                  <a:lnTo>
                    <a:pt x="3261356" y="548639"/>
                  </a:lnTo>
                </a:path>
                <a:path w="3316604" h="649604">
                  <a:moveTo>
                    <a:pt x="3310124" y="548639"/>
                  </a:moveTo>
                  <a:lnTo>
                    <a:pt x="3316220" y="548639"/>
                  </a:lnTo>
                </a:path>
                <a:path w="3316604" h="649604">
                  <a:moveTo>
                    <a:pt x="0" y="557784"/>
                  </a:moveTo>
                  <a:lnTo>
                    <a:pt x="73152" y="557784"/>
                  </a:lnTo>
                </a:path>
                <a:path w="331660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660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660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660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660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660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660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660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660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660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660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6604" h="649604">
                  <a:moveTo>
                    <a:pt x="1042416" y="557784"/>
                  </a:moveTo>
                  <a:lnTo>
                    <a:pt x="1060704" y="557784"/>
                  </a:lnTo>
                </a:path>
                <a:path w="331660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660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6604" h="649604">
                  <a:moveTo>
                    <a:pt x="1298444" y="557784"/>
                  </a:moveTo>
                  <a:lnTo>
                    <a:pt x="1304540" y="557784"/>
                  </a:lnTo>
                </a:path>
                <a:path w="331660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660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6604" h="649604">
                  <a:moveTo>
                    <a:pt x="1633724" y="557784"/>
                  </a:moveTo>
                  <a:lnTo>
                    <a:pt x="1639820" y="557784"/>
                  </a:lnTo>
                </a:path>
                <a:path w="331660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660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6604" h="649604">
                  <a:moveTo>
                    <a:pt x="1969004" y="557784"/>
                  </a:moveTo>
                  <a:lnTo>
                    <a:pt x="1975100" y="557784"/>
                  </a:lnTo>
                </a:path>
                <a:path w="331660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660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6604" h="649604">
                  <a:moveTo>
                    <a:pt x="2188460" y="557784"/>
                  </a:moveTo>
                  <a:lnTo>
                    <a:pt x="2267708" y="557784"/>
                  </a:lnTo>
                </a:path>
                <a:path w="3316604" h="649604">
                  <a:moveTo>
                    <a:pt x="2304284" y="557784"/>
                  </a:moveTo>
                  <a:lnTo>
                    <a:pt x="2310380" y="557784"/>
                  </a:lnTo>
                </a:path>
                <a:path w="3316604" h="649604">
                  <a:moveTo>
                    <a:pt x="2346956" y="557784"/>
                  </a:moveTo>
                  <a:lnTo>
                    <a:pt x="2420108" y="557784"/>
                  </a:lnTo>
                </a:path>
                <a:path w="331660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6604" h="649604">
                  <a:moveTo>
                    <a:pt x="2560316" y="557784"/>
                  </a:moveTo>
                  <a:lnTo>
                    <a:pt x="2584700" y="557784"/>
                  </a:lnTo>
                </a:path>
                <a:path w="3316604" h="649604">
                  <a:moveTo>
                    <a:pt x="2639564" y="557784"/>
                  </a:moveTo>
                  <a:lnTo>
                    <a:pt x="2645660" y="557784"/>
                  </a:lnTo>
                </a:path>
                <a:path w="331660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660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6604" h="649604">
                  <a:moveTo>
                    <a:pt x="2871212" y="557784"/>
                  </a:moveTo>
                  <a:lnTo>
                    <a:pt x="2926076" y="557784"/>
                  </a:lnTo>
                </a:path>
                <a:path w="3316604" h="649604">
                  <a:moveTo>
                    <a:pt x="2974844" y="557784"/>
                  </a:moveTo>
                  <a:lnTo>
                    <a:pt x="2980940" y="557784"/>
                  </a:lnTo>
                </a:path>
                <a:path w="331660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6604" h="649604">
                  <a:moveTo>
                    <a:pt x="3115052" y="557784"/>
                  </a:moveTo>
                  <a:lnTo>
                    <a:pt x="3169916" y="557784"/>
                  </a:lnTo>
                </a:path>
                <a:path w="3316604" h="649604">
                  <a:moveTo>
                    <a:pt x="3206492" y="557784"/>
                  </a:moveTo>
                  <a:lnTo>
                    <a:pt x="3261356" y="557784"/>
                  </a:lnTo>
                </a:path>
                <a:path w="3316604" h="649604">
                  <a:moveTo>
                    <a:pt x="3310124" y="557784"/>
                  </a:moveTo>
                  <a:lnTo>
                    <a:pt x="3316220" y="557784"/>
                  </a:lnTo>
                </a:path>
                <a:path w="3316604" h="649604">
                  <a:moveTo>
                    <a:pt x="0" y="566927"/>
                  </a:moveTo>
                  <a:lnTo>
                    <a:pt x="73152" y="566927"/>
                  </a:lnTo>
                </a:path>
                <a:path w="331660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660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660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660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660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660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660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660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660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660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660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6604" h="649604">
                  <a:moveTo>
                    <a:pt x="1042416" y="566927"/>
                  </a:moveTo>
                  <a:lnTo>
                    <a:pt x="1060704" y="566927"/>
                  </a:lnTo>
                </a:path>
                <a:path w="331660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660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6604" h="649604">
                  <a:moveTo>
                    <a:pt x="1298444" y="566927"/>
                  </a:moveTo>
                  <a:lnTo>
                    <a:pt x="1304540" y="566927"/>
                  </a:lnTo>
                </a:path>
                <a:path w="331660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660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6604" h="649604">
                  <a:moveTo>
                    <a:pt x="1633724" y="566927"/>
                  </a:moveTo>
                  <a:lnTo>
                    <a:pt x="1639820" y="566927"/>
                  </a:lnTo>
                </a:path>
                <a:path w="331660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660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6604" h="649604">
                  <a:moveTo>
                    <a:pt x="1969004" y="566927"/>
                  </a:moveTo>
                  <a:lnTo>
                    <a:pt x="1975100" y="566927"/>
                  </a:lnTo>
                </a:path>
                <a:path w="331660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660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6604" h="649604">
                  <a:moveTo>
                    <a:pt x="2188460" y="566927"/>
                  </a:moveTo>
                  <a:lnTo>
                    <a:pt x="2267708" y="566927"/>
                  </a:lnTo>
                </a:path>
                <a:path w="3316604" h="649604">
                  <a:moveTo>
                    <a:pt x="2304284" y="566927"/>
                  </a:moveTo>
                  <a:lnTo>
                    <a:pt x="2310380" y="566927"/>
                  </a:lnTo>
                </a:path>
                <a:path w="3316604" h="649604">
                  <a:moveTo>
                    <a:pt x="2346956" y="566927"/>
                  </a:moveTo>
                  <a:lnTo>
                    <a:pt x="2420108" y="566927"/>
                  </a:lnTo>
                </a:path>
                <a:path w="331660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6604" h="649604">
                  <a:moveTo>
                    <a:pt x="2560316" y="566927"/>
                  </a:moveTo>
                  <a:lnTo>
                    <a:pt x="2584700" y="566927"/>
                  </a:lnTo>
                </a:path>
                <a:path w="3316604" h="649604">
                  <a:moveTo>
                    <a:pt x="2639564" y="566927"/>
                  </a:moveTo>
                  <a:lnTo>
                    <a:pt x="2645660" y="566927"/>
                  </a:lnTo>
                </a:path>
                <a:path w="331660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660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6604" h="649604">
                  <a:moveTo>
                    <a:pt x="2877308" y="566927"/>
                  </a:moveTo>
                  <a:lnTo>
                    <a:pt x="2913884" y="566927"/>
                  </a:lnTo>
                </a:path>
                <a:path w="3316604" h="649604">
                  <a:moveTo>
                    <a:pt x="2974844" y="566927"/>
                  </a:moveTo>
                  <a:lnTo>
                    <a:pt x="2980940" y="566927"/>
                  </a:lnTo>
                </a:path>
                <a:path w="331660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660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6604" h="649604">
                  <a:moveTo>
                    <a:pt x="3212588" y="566927"/>
                  </a:moveTo>
                  <a:lnTo>
                    <a:pt x="3249164" y="566927"/>
                  </a:lnTo>
                </a:path>
                <a:path w="331660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660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660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6604" h="649604">
                  <a:moveTo>
                    <a:pt x="1298444" y="576072"/>
                  </a:moveTo>
                  <a:lnTo>
                    <a:pt x="1304540" y="576072"/>
                  </a:lnTo>
                </a:path>
                <a:path w="3316604" h="649604">
                  <a:moveTo>
                    <a:pt x="1633724" y="576072"/>
                  </a:moveTo>
                  <a:lnTo>
                    <a:pt x="1639820" y="576072"/>
                  </a:lnTo>
                </a:path>
                <a:path w="3316604" h="649604">
                  <a:moveTo>
                    <a:pt x="1969004" y="576072"/>
                  </a:moveTo>
                  <a:lnTo>
                    <a:pt x="1975100" y="576072"/>
                  </a:lnTo>
                </a:path>
                <a:path w="3316604" h="649604">
                  <a:moveTo>
                    <a:pt x="2304284" y="576072"/>
                  </a:moveTo>
                  <a:lnTo>
                    <a:pt x="2310380" y="576072"/>
                  </a:lnTo>
                </a:path>
                <a:path w="3316604" h="649604">
                  <a:moveTo>
                    <a:pt x="2639564" y="576072"/>
                  </a:moveTo>
                  <a:lnTo>
                    <a:pt x="2645660" y="576072"/>
                  </a:lnTo>
                </a:path>
                <a:path w="3316604" h="649604">
                  <a:moveTo>
                    <a:pt x="2974844" y="576072"/>
                  </a:moveTo>
                  <a:lnTo>
                    <a:pt x="2980940" y="576072"/>
                  </a:lnTo>
                </a:path>
                <a:path w="3316604" h="649604">
                  <a:moveTo>
                    <a:pt x="3310124" y="576072"/>
                  </a:moveTo>
                  <a:lnTo>
                    <a:pt x="3316220" y="576072"/>
                  </a:lnTo>
                </a:path>
                <a:path w="331660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660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660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6604" h="649604">
                  <a:moveTo>
                    <a:pt x="1298444" y="585215"/>
                  </a:moveTo>
                  <a:lnTo>
                    <a:pt x="1304540" y="585215"/>
                  </a:lnTo>
                </a:path>
                <a:path w="3316604" h="649604">
                  <a:moveTo>
                    <a:pt x="1633724" y="585215"/>
                  </a:moveTo>
                  <a:lnTo>
                    <a:pt x="1639820" y="585215"/>
                  </a:lnTo>
                </a:path>
                <a:path w="3316604" h="649604">
                  <a:moveTo>
                    <a:pt x="1969004" y="585215"/>
                  </a:moveTo>
                  <a:lnTo>
                    <a:pt x="1975100" y="585215"/>
                  </a:lnTo>
                </a:path>
                <a:path w="3316604" h="649604">
                  <a:moveTo>
                    <a:pt x="2304284" y="585215"/>
                  </a:moveTo>
                  <a:lnTo>
                    <a:pt x="2310380" y="585215"/>
                  </a:lnTo>
                </a:path>
                <a:path w="3316604" h="649604">
                  <a:moveTo>
                    <a:pt x="2639564" y="585215"/>
                  </a:moveTo>
                  <a:lnTo>
                    <a:pt x="2645660" y="585215"/>
                  </a:lnTo>
                </a:path>
                <a:path w="3316604" h="649604">
                  <a:moveTo>
                    <a:pt x="2974844" y="585215"/>
                  </a:moveTo>
                  <a:lnTo>
                    <a:pt x="2980940" y="585215"/>
                  </a:lnTo>
                </a:path>
                <a:path w="3316604" h="649604">
                  <a:moveTo>
                    <a:pt x="3310124" y="585215"/>
                  </a:moveTo>
                  <a:lnTo>
                    <a:pt x="3316220" y="585215"/>
                  </a:lnTo>
                </a:path>
                <a:path w="331660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660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660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6604" h="649604">
                  <a:moveTo>
                    <a:pt x="1298444" y="594360"/>
                  </a:moveTo>
                  <a:lnTo>
                    <a:pt x="1304540" y="594360"/>
                  </a:lnTo>
                </a:path>
                <a:path w="3316604" h="649604">
                  <a:moveTo>
                    <a:pt x="1633724" y="594360"/>
                  </a:moveTo>
                  <a:lnTo>
                    <a:pt x="1639820" y="594360"/>
                  </a:lnTo>
                </a:path>
                <a:path w="3316604" h="649604">
                  <a:moveTo>
                    <a:pt x="1969004" y="594360"/>
                  </a:moveTo>
                  <a:lnTo>
                    <a:pt x="1975100" y="594360"/>
                  </a:lnTo>
                </a:path>
                <a:path w="3316604" h="649604">
                  <a:moveTo>
                    <a:pt x="2304284" y="594360"/>
                  </a:moveTo>
                  <a:lnTo>
                    <a:pt x="2310380" y="594360"/>
                  </a:lnTo>
                </a:path>
                <a:path w="3316604" h="649604">
                  <a:moveTo>
                    <a:pt x="2639564" y="594360"/>
                  </a:moveTo>
                  <a:lnTo>
                    <a:pt x="2645660" y="594360"/>
                  </a:lnTo>
                </a:path>
                <a:path w="3316604" h="649604">
                  <a:moveTo>
                    <a:pt x="2974844" y="594360"/>
                  </a:moveTo>
                  <a:lnTo>
                    <a:pt x="2980940" y="594360"/>
                  </a:lnTo>
                </a:path>
                <a:path w="3316604" h="649604">
                  <a:moveTo>
                    <a:pt x="3310124" y="594360"/>
                  </a:moveTo>
                  <a:lnTo>
                    <a:pt x="3316220" y="594360"/>
                  </a:lnTo>
                </a:path>
                <a:path w="331660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660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660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6604" h="649604">
                  <a:moveTo>
                    <a:pt x="1298444" y="603503"/>
                  </a:moveTo>
                  <a:lnTo>
                    <a:pt x="1304540" y="603503"/>
                  </a:lnTo>
                </a:path>
                <a:path w="3316604" h="649604">
                  <a:moveTo>
                    <a:pt x="1633724" y="603503"/>
                  </a:moveTo>
                  <a:lnTo>
                    <a:pt x="1639820" y="603503"/>
                  </a:lnTo>
                </a:path>
                <a:path w="3316604" h="649604">
                  <a:moveTo>
                    <a:pt x="1969004" y="603503"/>
                  </a:moveTo>
                  <a:lnTo>
                    <a:pt x="1975100" y="603503"/>
                  </a:lnTo>
                </a:path>
                <a:path w="3316604" h="649604">
                  <a:moveTo>
                    <a:pt x="2304284" y="603503"/>
                  </a:moveTo>
                  <a:lnTo>
                    <a:pt x="2310380" y="603503"/>
                  </a:lnTo>
                </a:path>
                <a:path w="3316604" h="649604">
                  <a:moveTo>
                    <a:pt x="2639564" y="603503"/>
                  </a:moveTo>
                  <a:lnTo>
                    <a:pt x="2645660" y="603503"/>
                  </a:lnTo>
                </a:path>
                <a:path w="3316604" h="649604">
                  <a:moveTo>
                    <a:pt x="2974844" y="603503"/>
                  </a:moveTo>
                  <a:lnTo>
                    <a:pt x="2980940" y="603503"/>
                  </a:lnTo>
                </a:path>
                <a:path w="331660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660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660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6604" h="649604">
                  <a:moveTo>
                    <a:pt x="1298444" y="612648"/>
                  </a:moveTo>
                  <a:lnTo>
                    <a:pt x="1304540" y="612648"/>
                  </a:lnTo>
                </a:path>
                <a:path w="3316604" h="649604">
                  <a:moveTo>
                    <a:pt x="1633724" y="612648"/>
                  </a:moveTo>
                  <a:lnTo>
                    <a:pt x="1639820" y="612648"/>
                  </a:lnTo>
                </a:path>
                <a:path w="3316604" h="649604">
                  <a:moveTo>
                    <a:pt x="1969004" y="612648"/>
                  </a:moveTo>
                  <a:lnTo>
                    <a:pt x="1975100" y="612648"/>
                  </a:lnTo>
                </a:path>
                <a:path w="3316604" h="649604">
                  <a:moveTo>
                    <a:pt x="2304284" y="612648"/>
                  </a:moveTo>
                  <a:lnTo>
                    <a:pt x="2310380" y="612648"/>
                  </a:lnTo>
                </a:path>
                <a:path w="3316604" h="649604">
                  <a:moveTo>
                    <a:pt x="2639564" y="612648"/>
                  </a:moveTo>
                  <a:lnTo>
                    <a:pt x="2645660" y="612648"/>
                  </a:lnTo>
                </a:path>
                <a:path w="3316604" h="649604">
                  <a:moveTo>
                    <a:pt x="2974844" y="612648"/>
                  </a:moveTo>
                  <a:lnTo>
                    <a:pt x="2980940" y="612648"/>
                  </a:lnTo>
                </a:path>
                <a:path w="3316604" h="649604">
                  <a:moveTo>
                    <a:pt x="3310124" y="612648"/>
                  </a:moveTo>
                  <a:lnTo>
                    <a:pt x="3316220" y="612648"/>
                  </a:lnTo>
                </a:path>
                <a:path w="331660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660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660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6604" h="649604">
                  <a:moveTo>
                    <a:pt x="1298444" y="621791"/>
                  </a:moveTo>
                  <a:lnTo>
                    <a:pt x="1304540" y="621791"/>
                  </a:lnTo>
                </a:path>
                <a:path w="3316604" h="649604">
                  <a:moveTo>
                    <a:pt x="1633724" y="621791"/>
                  </a:moveTo>
                  <a:lnTo>
                    <a:pt x="1639820" y="621791"/>
                  </a:lnTo>
                </a:path>
                <a:path w="3316604" h="649604">
                  <a:moveTo>
                    <a:pt x="1969004" y="621791"/>
                  </a:moveTo>
                  <a:lnTo>
                    <a:pt x="1975100" y="621791"/>
                  </a:lnTo>
                </a:path>
                <a:path w="3316604" h="649604">
                  <a:moveTo>
                    <a:pt x="2304284" y="621791"/>
                  </a:moveTo>
                  <a:lnTo>
                    <a:pt x="2310380" y="621791"/>
                  </a:lnTo>
                </a:path>
                <a:path w="3316604" h="649604">
                  <a:moveTo>
                    <a:pt x="2639564" y="621791"/>
                  </a:moveTo>
                  <a:lnTo>
                    <a:pt x="2645660" y="621791"/>
                  </a:lnTo>
                </a:path>
                <a:path w="3316604" h="649604">
                  <a:moveTo>
                    <a:pt x="2974844" y="621791"/>
                  </a:moveTo>
                  <a:lnTo>
                    <a:pt x="2980940" y="621791"/>
                  </a:lnTo>
                </a:path>
                <a:path w="3316604" h="649604">
                  <a:moveTo>
                    <a:pt x="3310124" y="621791"/>
                  </a:moveTo>
                  <a:lnTo>
                    <a:pt x="3316220" y="621791"/>
                  </a:lnTo>
                </a:path>
                <a:path w="331660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660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660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6604" h="649604">
                  <a:moveTo>
                    <a:pt x="1298444" y="630936"/>
                  </a:moveTo>
                  <a:lnTo>
                    <a:pt x="1304540" y="630936"/>
                  </a:lnTo>
                </a:path>
                <a:path w="3316604" h="649604">
                  <a:moveTo>
                    <a:pt x="1633724" y="630936"/>
                  </a:moveTo>
                  <a:lnTo>
                    <a:pt x="1639820" y="630936"/>
                  </a:lnTo>
                </a:path>
                <a:path w="3316604" h="649604">
                  <a:moveTo>
                    <a:pt x="1969004" y="630936"/>
                  </a:moveTo>
                  <a:lnTo>
                    <a:pt x="1975100" y="630936"/>
                  </a:lnTo>
                </a:path>
                <a:path w="3316604" h="649604">
                  <a:moveTo>
                    <a:pt x="2304284" y="630936"/>
                  </a:moveTo>
                  <a:lnTo>
                    <a:pt x="2310380" y="630936"/>
                  </a:lnTo>
                </a:path>
                <a:path w="3316604" h="649604">
                  <a:moveTo>
                    <a:pt x="2639564" y="630936"/>
                  </a:moveTo>
                  <a:lnTo>
                    <a:pt x="2645660" y="630936"/>
                  </a:lnTo>
                </a:path>
                <a:path w="3316604" h="649604">
                  <a:moveTo>
                    <a:pt x="2974844" y="630936"/>
                  </a:moveTo>
                  <a:lnTo>
                    <a:pt x="2980940" y="630936"/>
                  </a:lnTo>
                </a:path>
                <a:path w="331660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660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660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6604" h="649604">
                  <a:moveTo>
                    <a:pt x="1298444" y="640079"/>
                  </a:moveTo>
                  <a:lnTo>
                    <a:pt x="1304540" y="640079"/>
                  </a:lnTo>
                </a:path>
                <a:path w="3316604" h="649604">
                  <a:moveTo>
                    <a:pt x="1633724" y="640079"/>
                  </a:moveTo>
                  <a:lnTo>
                    <a:pt x="1639820" y="640079"/>
                  </a:lnTo>
                </a:path>
                <a:path w="3316604" h="649604">
                  <a:moveTo>
                    <a:pt x="1969004" y="640079"/>
                  </a:moveTo>
                  <a:lnTo>
                    <a:pt x="1975100" y="640079"/>
                  </a:lnTo>
                </a:path>
                <a:path w="3316604" h="649604">
                  <a:moveTo>
                    <a:pt x="2304284" y="640079"/>
                  </a:moveTo>
                  <a:lnTo>
                    <a:pt x="2310380" y="640079"/>
                  </a:lnTo>
                </a:path>
                <a:path w="3316604" h="649604">
                  <a:moveTo>
                    <a:pt x="2639564" y="640079"/>
                  </a:moveTo>
                  <a:lnTo>
                    <a:pt x="2645660" y="640079"/>
                  </a:lnTo>
                </a:path>
                <a:path w="3316604" h="649604">
                  <a:moveTo>
                    <a:pt x="2974844" y="640079"/>
                  </a:moveTo>
                  <a:lnTo>
                    <a:pt x="2980940" y="640079"/>
                  </a:lnTo>
                </a:path>
                <a:path w="3316604" h="649604">
                  <a:moveTo>
                    <a:pt x="3310124" y="640079"/>
                  </a:moveTo>
                  <a:lnTo>
                    <a:pt x="3316220" y="640079"/>
                  </a:lnTo>
                </a:path>
                <a:path w="331660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660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660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6604" h="649604">
                  <a:moveTo>
                    <a:pt x="1298444" y="649224"/>
                  </a:moveTo>
                  <a:lnTo>
                    <a:pt x="1304540" y="649224"/>
                  </a:lnTo>
                </a:path>
                <a:path w="3316604" h="649604">
                  <a:moveTo>
                    <a:pt x="1633724" y="649224"/>
                  </a:moveTo>
                  <a:lnTo>
                    <a:pt x="1639820" y="649224"/>
                  </a:lnTo>
                </a:path>
                <a:path w="3316604" h="649604">
                  <a:moveTo>
                    <a:pt x="1969004" y="649224"/>
                  </a:moveTo>
                  <a:lnTo>
                    <a:pt x="1975100" y="649224"/>
                  </a:lnTo>
                </a:path>
                <a:path w="3316604" h="649604">
                  <a:moveTo>
                    <a:pt x="2304284" y="649224"/>
                  </a:moveTo>
                  <a:lnTo>
                    <a:pt x="2310380" y="649224"/>
                  </a:lnTo>
                </a:path>
                <a:path w="3316604" h="649604">
                  <a:moveTo>
                    <a:pt x="2639564" y="649224"/>
                  </a:moveTo>
                  <a:lnTo>
                    <a:pt x="2645660" y="649224"/>
                  </a:lnTo>
                </a:path>
                <a:path w="3316604" h="649604">
                  <a:moveTo>
                    <a:pt x="2974844" y="649224"/>
                  </a:moveTo>
                  <a:lnTo>
                    <a:pt x="2980940" y="649224"/>
                  </a:lnTo>
                </a:path>
                <a:path w="3316604" h="649604">
                  <a:moveTo>
                    <a:pt x="3310124" y="649224"/>
                  </a:moveTo>
                  <a:lnTo>
                    <a:pt x="3316220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964317" y="6478523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936885" y="3105912"/>
              <a:ext cx="3408045" cy="3408045"/>
            </a:xfrm>
            <a:custGeom>
              <a:avLst/>
              <a:gdLst/>
              <a:ahLst/>
              <a:cxnLst/>
              <a:rect l="l" t="t" r="r" b="b"/>
              <a:pathLst>
                <a:path w="3408045" h="3408045">
                  <a:moveTo>
                    <a:pt x="3407661" y="3407664"/>
                  </a:moveTo>
                  <a:lnTo>
                    <a:pt x="3407661" y="0"/>
                  </a:lnTo>
                  <a:lnTo>
                    <a:pt x="0" y="0"/>
                  </a:lnTo>
                  <a:lnTo>
                    <a:pt x="0" y="3407664"/>
                  </a:lnTo>
                  <a:lnTo>
                    <a:pt x="12192" y="3407664"/>
                  </a:lnTo>
                  <a:lnTo>
                    <a:pt x="12192" y="27432"/>
                  </a:lnTo>
                  <a:lnTo>
                    <a:pt x="27432" y="12192"/>
                  </a:lnTo>
                  <a:lnTo>
                    <a:pt x="27432" y="27432"/>
                  </a:lnTo>
                  <a:lnTo>
                    <a:pt x="3380229" y="27432"/>
                  </a:lnTo>
                  <a:lnTo>
                    <a:pt x="3380229" y="12192"/>
                  </a:lnTo>
                  <a:lnTo>
                    <a:pt x="3392421" y="27432"/>
                  </a:lnTo>
                  <a:lnTo>
                    <a:pt x="3392421" y="3407664"/>
                  </a:lnTo>
                  <a:lnTo>
                    <a:pt x="3407661" y="3407664"/>
                  </a:lnTo>
                  <a:close/>
                </a:path>
                <a:path w="3408045" h="3408045">
                  <a:moveTo>
                    <a:pt x="27432" y="27432"/>
                  </a:moveTo>
                  <a:lnTo>
                    <a:pt x="27432" y="12192"/>
                  </a:lnTo>
                  <a:lnTo>
                    <a:pt x="12192" y="27432"/>
                  </a:lnTo>
                  <a:lnTo>
                    <a:pt x="27432" y="27432"/>
                  </a:lnTo>
                  <a:close/>
                </a:path>
                <a:path w="3408045" h="3408045">
                  <a:moveTo>
                    <a:pt x="27432" y="3377184"/>
                  </a:moveTo>
                  <a:lnTo>
                    <a:pt x="27432" y="27432"/>
                  </a:lnTo>
                  <a:lnTo>
                    <a:pt x="12192" y="27432"/>
                  </a:lnTo>
                  <a:lnTo>
                    <a:pt x="12192" y="3377184"/>
                  </a:lnTo>
                  <a:lnTo>
                    <a:pt x="27432" y="3377184"/>
                  </a:lnTo>
                  <a:close/>
                </a:path>
                <a:path w="3408045" h="3408045">
                  <a:moveTo>
                    <a:pt x="3392421" y="3377184"/>
                  </a:moveTo>
                  <a:lnTo>
                    <a:pt x="12192" y="3377184"/>
                  </a:lnTo>
                  <a:lnTo>
                    <a:pt x="27432" y="3392424"/>
                  </a:lnTo>
                  <a:lnTo>
                    <a:pt x="27432" y="3407664"/>
                  </a:lnTo>
                  <a:lnTo>
                    <a:pt x="3380229" y="3407664"/>
                  </a:lnTo>
                  <a:lnTo>
                    <a:pt x="3380229" y="3392424"/>
                  </a:lnTo>
                  <a:lnTo>
                    <a:pt x="3392421" y="3377184"/>
                  </a:lnTo>
                  <a:close/>
                </a:path>
                <a:path w="3408045" h="3408045">
                  <a:moveTo>
                    <a:pt x="27432" y="3407664"/>
                  </a:moveTo>
                  <a:lnTo>
                    <a:pt x="27432" y="3392424"/>
                  </a:lnTo>
                  <a:lnTo>
                    <a:pt x="12192" y="3377184"/>
                  </a:lnTo>
                  <a:lnTo>
                    <a:pt x="12192" y="3407664"/>
                  </a:lnTo>
                  <a:lnTo>
                    <a:pt x="27432" y="3407664"/>
                  </a:lnTo>
                  <a:close/>
                </a:path>
                <a:path w="3408045" h="3408045">
                  <a:moveTo>
                    <a:pt x="3392421" y="27432"/>
                  </a:moveTo>
                  <a:lnTo>
                    <a:pt x="3380229" y="12192"/>
                  </a:lnTo>
                  <a:lnTo>
                    <a:pt x="3380229" y="27432"/>
                  </a:lnTo>
                  <a:lnTo>
                    <a:pt x="3392421" y="27432"/>
                  </a:lnTo>
                  <a:close/>
                </a:path>
                <a:path w="3408045" h="3408045">
                  <a:moveTo>
                    <a:pt x="3392421" y="3377184"/>
                  </a:moveTo>
                  <a:lnTo>
                    <a:pt x="3392421" y="27432"/>
                  </a:lnTo>
                  <a:lnTo>
                    <a:pt x="3380229" y="27432"/>
                  </a:lnTo>
                  <a:lnTo>
                    <a:pt x="3380229" y="3377184"/>
                  </a:lnTo>
                  <a:lnTo>
                    <a:pt x="3392421" y="3377184"/>
                  </a:lnTo>
                  <a:close/>
                </a:path>
                <a:path w="3408045" h="3408045">
                  <a:moveTo>
                    <a:pt x="3392421" y="3407664"/>
                  </a:moveTo>
                  <a:lnTo>
                    <a:pt x="3392421" y="3377184"/>
                  </a:lnTo>
                  <a:lnTo>
                    <a:pt x="3380229" y="3392424"/>
                  </a:lnTo>
                  <a:lnTo>
                    <a:pt x="3380229" y="3407664"/>
                  </a:lnTo>
                  <a:lnTo>
                    <a:pt x="3392421" y="340766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3941" y="3191256"/>
              <a:ext cx="228600" cy="228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4461" y="3197352"/>
              <a:ext cx="228600" cy="228600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835090" y="2642855"/>
            <a:ext cx="894308" cy="894308"/>
            <a:chOff x="7993258" y="2862072"/>
            <a:chExt cx="1045844" cy="1045844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1546" y="2880359"/>
              <a:ext cx="1008888" cy="100888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93258" y="286207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5" h="1045845">
                  <a:moveTo>
                    <a:pt x="1045464" y="1045464"/>
                  </a:moveTo>
                  <a:lnTo>
                    <a:pt x="1045464" y="0"/>
                  </a:lnTo>
                  <a:lnTo>
                    <a:pt x="0" y="0"/>
                  </a:lnTo>
                  <a:lnTo>
                    <a:pt x="0" y="1045464"/>
                  </a:lnTo>
                  <a:lnTo>
                    <a:pt x="9144" y="1045464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1027176" y="18288"/>
                  </a:lnTo>
                  <a:lnTo>
                    <a:pt x="1027176" y="9144"/>
                  </a:lnTo>
                  <a:lnTo>
                    <a:pt x="1036320" y="18288"/>
                  </a:lnTo>
                  <a:lnTo>
                    <a:pt x="1036320" y="1045464"/>
                  </a:lnTo>
                  <a:lnTo>
                    <a:pt x="1045464" y="1045464"/>
                  </a:lnTo>
                  <a:close/>
                </a:path>
                <a:path w="1045845" h="1045845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1045845" h="1045845">
                  <a:moveTo>
                    <a:pt x="18288" y="1027176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1027176"/>
                  </a:lnTo>
                  <a:lnTo>
                    <a:pt x="18288" y="1027176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9144" y="1027176"/>
                  </a:lnTo>
                  <a:lnTo>
                    <a:pt x="18288" y="1036320"/>
                  </a:lnTo>
                  <a:lnTo>
                    <a:pt x="18288" y="1045464"/>
                  </a:lnTo>
                  <a:lnTo>
                    <a:pt x="1027176" y="1045464"/>
                  </a:lnTo>
                  <a:lnTo>
                    <a:pt x="1027176" y="1036320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8288" y="1045464"/>
                  </a:moveTo>
                  <a:lnTo>
                    <a:pt x="18288" y="1036320"/>
                  </a:lnTo>
                  <a:lnTo>
                    <a:pt x="9144" y="1027176"/>
                  </a:lnTo>
                  <a:lnTo>
                    <a:pt x="9144" y="1045464"/>
                  </a:lnTo>
                  <a:lnTo>
                    <a:pt x="18288" y="1045464"/>
                  </a:lnTo>
                  <a:close/>
                </a:path>
                <a:path w="1045845" h="1045845">
                  <a:moveTo>
                    <a:pt x="1036320" y="18288"/>
                  </a:moveTo>
                  <a:lnTo>
                    <a:pt x="1027176" y="9144"/>
                  </a:lnTo>
                  <a:lnTo>
                    <a:pt x="1027176" y="18288"/>
                  </a:lnTo>
                  <a:lnTo>
                    <a:pt x="1036320" y="18288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1036320" y="18288"/>
                  </a:lnTo>
                  <a:lnTo>
                    <a:pt x="1027176" y="18288"/>
                  </a:lnTo>
                  <a:lnTo>
                    <a:pt x="1027176" y="1027176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036320" y="1045464"/>
                  </a:moveTo>
                  <a:lnTo>
                    <a:pt x="1036320" y="1027176"/>
                  </a:lnTo>
                  <a:lnTo>
                    <a:pt x="1027176" y="1036320"/>
                  </a:lnTo>
                  <a:lnTo>
                    <a:pt x="1027176" y="1045464"/>
                  </a:lnTo>
                  <a:lnTo>
                    <a:pt x="1036320" y="1045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103</a:t>
            </a:fld>
            <a:endParaRPr spc="-4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5324" y="4850447"/>
            <a:ext cx="912228" cy="912228"/>
            <a:chOff x="4274698" y="5443728"/>
            <a:chExt cx="1066800" cy="106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5178" y="5474208"/>
              <a:ext cx="1005839" cy="10058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4698" y="5443728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066800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1066800"/>
                  </a:lnTo>
                  <a:lnTo>
                    <a:pt x="15240" y="1066800"/>
                  </a:ln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lnTo>
                    <a:pt x="1036320" y="30480"/>
                  </a:lnTo>
                  <a:lnTo>
                    <a:pt x="1036320" y="15240"/>
                  </a:lnTo>
                  <a:lnTo>
                    <a:pt x="1051560" y="30480"/>
                  </a:lnTo>
                  <a:lnTo>
                    <a:pt x="1051560" y="1066800"/>
                  </a:lnTo>
                  <a:lnTo>
                    <a:pt x="1066800" y="1066800"/>
                  </a:lnTo>
                  <a:close/>
                </a:path>
                <a:path w="1066800" h="1066800">
                  <a:moveTo>
                    <a:pt x="30480" y="30480"/>
                  </a:move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close/>
                </a:path>
                <a:path w="1066800" h="1066800">
                  <a:moveTo>
                    <a:pt x="30480" y="1036320"/>
                  </a:moveTo>
                  <a:lnTo>
                    <a:pt x="30480" y="30480"/>
                  </a:lnTo>
                  <a:lnTo>
                    <a:pt x="15240" y="30480"/>
                  </a:lnTo>
                  <a:lnTo>
                    <a:pt x="15240" y="1036320"/>
                  </a:lnTo>
                  <a:lnTo>
                    <a:pt x="30480" y="1036320"/>
                  </a:lnTo>
                  <a:close/>
                </a:path>
                <a:path w="1066800" h="1066800">
                  <a:moveTo>
                    <a:pt x="1051560" y="1036320"/>
                  </a:moveTo>
                  <a:lnTo>
                    <a:pt x="15240" y="1036320"/>
                  </a:lnTo>
                  <a:lnTo>
                    <a:pt x="30480" y="1051560"/>
                  </a:lnTo>
                  <a:lnTo>
                    <a:pt x="30480" y="1066800"/>
                  </a:lnTo>
                  <a:lnTo>
                    <a:pt x="1036320" y="1066800"/>
                  </a:lnTo>
                  <a:lnTo>
                    <a:pt x="1036320" y="1051560"/>
                  </a:lnTo>
                  <a:lnTo>
                    <a:pt x="1051560" y="1036320"/>
                  </a:lnTo>
                  <a:close/>
                </a:path>
                <a:path w="1066800" h="1066800">
                  <a:moveTo>
                    <a:pt x="30480" y="1066800"/>
                  </a:moveTo>
                  <a:lnTo>
                    <a:pt x="30480" y="1051560"/>
                  </a:lnTo>
                  <a:lnTo>
                    <a:pt x="15240" y="1036320"/>
                  </a:lnTo>
                  <a:lnTo>
                    <a:pt x="15240" y="1066800"/>
                  </a:lnTo>
                  <a:lnTo>
                    <a:pt x="30480" y="1066800"/>
                  </a:lnTo>
                  <a:close/>
                </a:path>
                <a:path w="1066800" h="1066800">
                  <a:moveTo>
                    <a:pt x="1051560" y="30480"/>
                  </a:moveTo>
                  <a:lnTo>
                    <a:pt x="1036320" y="15240"/>
                  </a:lnTo>
                  <a:lnTo>
                    <a:pt x="1036320" y="30480"/>
                  </a:lnTo>
                  <a:lnTo>
                    <a:pt x="1051560" y="30480"/>
                  </a:lnTo>
                  <a:close/>
                </a:path>
                <a:path w="1066800" h="1066800">
                  <a:moveTo>
                    <a:pt x="1051560" y="1036320"/>
                  </a:moveTo>
                  <a:lnTo>
                    <a:pt x="1051560" y="30480"/>
                  </a:lnTo>
                  <a:lnTo>
                    <a:pt x="1036320" y="30480"/>
                  </a:lnTo>
                  <a:lnTo>
                    <a:pt x="1036320" y="1036320"/>
                  </a:lnTo>
                  <a:lnTo>
                    <a:pt x="1051560" y="1036320"/>
                  </a:lnTo>
                  <a:close/>
                </a:path>
                <a:path w="1066800" h="1066800">
                  <a:moveTo>
                    <a:pt x="1051560" y="1066800"/>
                  </a:moveTo>
                  <a:lnTo>
                    <a:pt x="1051560" y="1036320"/>
                  </a:lnTo>
                  <a:lnTo>
                    <a:pt x="1036320" y="1051560"/>
                  </a:lnTo>
                  <a:lnTo>
                    <a:pt x="1036320" y="1066800"/>
                  </a:lnTo>
                  <a:lnTo>
                    <a:pt x="1051560" y="1066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/>
          <p:nvPr/>
        </p:nvSpPr>
        <p:spPr>
          <a:xfrm>
            <a:off x="1963795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2250495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/>
          <p:nvPr/>
        </p:nvSpPr>
        <p:spPr>
          <a:xfrm>
            <a:off x="2537195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/>
          <p:nvPr/>
        </p:nvSpPr>
        <p:spPr>
          <a:xfrm>
            <a:off x="2823893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9"/>
          <p:cNvSpPr/>
          <p:nvPr/>
        </p:nvSpPr>
        <p:spPr>
          <a:xfrm>
            <a:off x="3110592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10"/>
          <p:cNvSpPr/>
          <p:nvPr/>
        </p:nvSpPr>
        <p:spPr>
          <a:xfrm>
            <a:off x="3397293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" name="object 11"/>
          <p:cNvSpPr/>
          <p:nvPr/>
        </p:nvSpPr>
        <p:spPr>
          <a:xfrm>
            <a:off x="3683994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" name="object 12"/>
          <p:cNvSpPr/>
          <p:nvPr/>
        </p:nvSpPr>
        <p:spPr>
          <a:xfrm>
            <a:off x="3970694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" name="object 13"/>
          <p:cNvSpPr/>
          <p:nvPr/>
        </p:nvSpPr>
        <p:spPr>
          <a:xfrm>
            <a:off x="4257394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1963795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/>
          <p:nvPr/>
        </p:nvSpPr>
        <p:spPr>
          <a:xfrm>
            <a:off x="2250495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" name="object 16"/>
          <p:cNvSpPr/>
          <p:nvPr/>
        </p:nvSpPr>
        <p:spPr>
          <a:xfrm>
            <a:off x="2537195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/>
          <p:nvPr/>
        </p:nvSpPr>
        <p:spPr>
          <a:xfrm>
            <a:off x="2823893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object 18"/>
          <p:cNvSpPr/>
          <p:nvPr/>
        </p:nvSpPr>
        <p:spPr>
          <a:xfrm>
            <a:off x="3110592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object 19"/>
          <p:cNvSpPr/>
          <p:nvPr/>
        </p:nvSpPr>
        <p:spPr>
          <a:xfrm>
            <a:off x="3397293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object 20"/>
          <p:cNvSpPr/>
          <p:nvPr/>
        </p:nvSpPr>
        <p:spPr>
          <a:xfrm>
            <a:off x="3683994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21"/>
          <p:cNvSpPr/>
          <p:nvPr/>
        </p:nvSpPr>
        <p:spPr>
          <a:xfrm>
            <a:off x="3970694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object 22"/>
          <p:cNvSpPr/>
          <p:nvPr/>
        </p:nvSpPr>
        <p:spPr>
          <a:xfrm>
            <a:off x="4257394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" name="object 23"/>
          <p:cNvSpPr/>
          <p:nvPr/>
        </p:nvSpPr>
        <p:spPr>
          <a:xfrm>
            <a:off x="4544094" y="2885246"/>
            <a:ext cx="0" cy="273668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4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" name="object 24"/>
          <p:cNvSpPr/>
          <p:nvPr/>
        </p:nvSpPr>
        <p:spPr>
          <a:xfrm>
            <a:off x="1963795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object 25"/>
          <p:cNvSpPr/>
          <p:nvPr/>
        </p:nvSpPr>
        <p:spPr>
          <a:xfrm>
            <a:off x="2250495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" name="object 26"/>
          <p:cNvSpPr/>
          <p:nvPr/>
        </p:nvSpPr>
        <p:spPr>
          <a:xfrm>
            <a:off x="2537195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" name="object 27"/>
          <p:cNvSpPr/>
          <p:nvPr/>
        </p:nvSpPr>
        <p:spPr>
          <a:xfrm>
            <a:off x="2823893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" name="object 28"/>
          <p:cNvSpPr/>
          <p:nvPr/>
        </p:nvSpPr>
        <p:spPr>
          <a:xfrm>
            <a:off x="3110592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" name="object 29"/>
          <p:cNvSpPr/>
          <p:nvPr/>
        </p:nvSpPr>
        <p:spPr>
          <a:xfrm>
            <a:off x="3397293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" name="object 30"/>
          <p:cNvSpPr/>
          <p:nvPr/>
        </p:nvSpPr>
        <p:spPr>
          <a:xfrm>
            <a:off x="3683994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" name="object 31"/>
          <p:cNvSpPr/>
          <p:nvPr/>
        </p:nvSpPr>
        <p:spPr>
          <a:xfrm>
            <a:off x="3970694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object 32"/>
          <p:cNvSpPr/>
          <p:nvPr/>
        </p:nvSpPr>
        <p:spPr>
          <a:xfrm>
            <a:off x="4257394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object 33"/>
          <p:cNvSpPr/>
          <p:nvPr/>
        </p:nvSpPr>
        <p:spPr>
          <a:xfrm>
            <a:off x="1963795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" name="object 34"/>
          <p:cNvSpPr/>
          <p:nvPr/>
        </p:nvSpPr>
        <p:spPr>
          <a:xfrm>
            <a:off x="2250495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" name="object 35"/>
          <p:cNvSpPr/>
          <p:nvPr/>
        </p:nvSpPr>
        <p:spPr>
          <a:xfrm>
            <a:off x="2537195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" name="object 36"/>
          <p:cNvSpPr/>
          <p:nvPr/>
        </p:nvSpPr>
        <p:spPr>
          <a:xfrm>
            <a:off x="2823893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" name="object 37"/>
          <p:cNvSpPr/>
          <p:nvPr/>
        </p:nvSpPr>
        <p:spPr>
          <a:xfrm>
            <a:off x="3110592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object 38"/>
          <p:cNvSpPr/>
          <p:nvPr/>
        </p:nvSpPr>
        <p:spPr>
          <a:xfrm>
            <a:off x="3397293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" name="object 39"/>
          <p:cNvSpPr/>
          <p:nvPr/>
        </p:nvSpPr>
        <p:spPr>
          <a:xfrm>
            <a:off x="3683994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" name="object 40"/>
          <p:cNvSpPr/>
          <p:nvPr/>
        </p:nvSpPr>
        <p:spPr>
          <a:xfrm>
            <a:off x="3970694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" name="object 41"/>
          <p:cNvSpPr/>
          <p:nvPr/>
        </p:nvSpPr>
        <p:spPr>
          <a:xfrm>
            <a:off x="4257394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" name="object 42"/>
          <p:cNvSpPr/>
          <p:nvPr/>
        </p:nvSpPr>
        <p:spPr>
          <a:xfrm>
            <a:off x="1963795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" name="object 43"/>
          <p:cNvSpPr/>
          <p:nvPr/>
        </p:nvSpPr>
        <p:spPr>
          <a:xfrm>
            <a:off x="2250495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object 44"/>
          <p:cNvSpPr/>
          <p:nvPr/>
        </p:nvSpPr>
        <p:spPr>
          <a:xfrm>
            <a:off x="2537195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object 45"/>
          <p:cNvSpPr/>
          <p:nvPr/>
        </p:nvSpPr>
        <p:spPr>
          <a:xfrm>
            <a:off x="2823893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object 46"/>
          <p:cNvSpPr/>
          <p:nvPr/>
        </p:nvSpPr>
        <p:spPr>
          <a:xfrm>
            <a:off x="3110592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object 47"/>
          <p:cNvSpPr/>
          <p:nvPr/>
        </p:nvSpPr>
        <p:spPr>
          <a:xfrm>
            <a:off x="3397293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" name="object 48"/>
          <p:cNvSpPr/>
          <p:nvPr/>
        </p:nvSpPr>
        <p:spPr>
          <a:xfrm>
            <a:off x="3683994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" name="object 49"/>
          <p:cNvSpPr/>
          <p:nvPr/>
        </p:nvSpPr>
        <p:spPr>
          <a:xfrm>
            <a:off x="3970694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" name="object 50"/>
          <p:cNvSpPr/>
          <p:nvPr/>
        </p:nvSpPr>
        <p:spPr>
          <a:xfrm>
            <a:off x="4257394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" name="object 51"/>
          <p:cNvSpPr/>
          <p:nvPr/>
        </p:nvSpPr>
        <p:spPr>
          <a:xfrm>
            <a:off x="1963795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" name="object 52"/>
          <p:cNvSpPr/>
          <p:nvPr/>
        </p:nvSpPr>
        <p:spPr>
          <a:xfrm>
            <a:off x="2250495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" name="object 53"/>
          <p:cNvSpPr/>
          <p:nvPr/>
        </p:nvSpPr>
        <p:spPr>
          <a:xfrm>
            <a:off x="2537195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" name="object 54"/>
          <p:cNvSpPr/>
          <p:nvPr/>
        </p:nvSpPr>
        <p:spPr>
          <a:xfrm>
            <a:off x="2823893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" name="object 55"/>
          <p:cNvSpPr/>
          <p:nvPr/>
        </p:nvSpPr>
        <p:spPr>
          <a:xfrm>
            <a:off x="3110592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" name="object 56"/>
          <p:cNvSpPr/>
          <p:nvPr/>
        </p:nvSpPr>
        <p:spPr>
          <a:xfrm>
            <a:off x="3397293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" name="object 57"/>
          <p:cNvSpPr/>
          <p:nvPr/>
        </p:nvSpPr>
        <p:spPr>
          <a:xfrm>
            <a:off x="3683994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" name="object 58"/>
          <p:cNvSpPr/>
          <p:nvPr/>
        </p:nvSpPr>
        <p:spPr>
          <a:xfrm>
            <a:off x="3970694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" name="object 59"/>
          <p:cNvSpPr/>
          <p:nvPr/>
        </p:nvSpPr>
        <p:spPr>
          <a:xfrm>
            <a:off x="4257394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" name="object 60"/>
          <p:cNvSpPr/>
          <p:nvPr/>
        </p:nvSpPr>
        <p:spPr>
          <a:xfrm>
            <a:off x="1963795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" name="object 61"/>
          <p:cNvSpPr/>
          <p:nvPr/>
        </p:nvSpPr>
        <p:spPr>
          <a:xfrm>
            <a:off x="2250495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" name="object 62"/>
          <p:cNvSpPr/>
          <p:nvPr/>
        </p:nvSpPr>
        <p:spPr>
          <a:xfrm>
            <a:off x="2537195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" name="object 63"/>
          <p:cNvSpPr/>
          <p:nvPr/>
        </p:nvSpPr>
        <p:spPr>
          <a:xfrm>
            <a:off x="2823893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" name="object 64"/>
          <p:cNvSpPr/>
          <p:nvPr/>
        </p:nvSpPr>
        <p:spPr>
          <a:xfrm>
            <a:off x="3110592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" name="object 65"/>
          <p:cNvSpPr/>
          <p:nvPr/>
        </p:nvSpPr>
        <p:spPr>
          <a:xfrm>
            <a:off x="3397293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" name="object 66"/>
          <p:cNvSpPr/>
          <p:nvPr/>
        </p:nvSpPr>
        <p:spPr>
          <a:xfrm>
            <a:off x="3683994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" name="object 67"/>
          <p:cNvSpPr/>
          <p:nvPr/>
        </p:nvSpPr>
        <p:spPr>
          <a:xfrm>
            <a:off x="3970694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" name="object 68"/>
          <p:cNvSpPr/>
          <p:nvPr/>
        </p:nvSpPr>
        <p:spPr>
          <a:xfrm>
            <a:off x="4257394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" name="object 69"/>
          <p:cNvSpPr/>
          <p:nvPr/>
        </p:nvSpPr>
        <p:spPr>
          <a:xfrm>
            <a:off x="1963795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" name="object 70"/>
          <p:cNvSpPr/>
          <p:nvPr/>
        </p:nvSpPr>
        <p:spPr>
          <a:xfrm>
            <a:off x="2250495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" name="object 71"/>
          <p:cNvSpPr/>
          <p:nvPr/>
        </p:nvSpPr>
        <p:spPr>
          <a:xfrm>
            <a:off x="2537195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" name="object 72"/>
          <p:cNvSpPr/>
          <p:nvPr/>
        </p:nvSpPr>
        <p:spPr>
          <a:xfrm>
            <a:off x="2823893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" name="object 73"/>
          <p:cNvSpPr/>
          <p:nvPr/>
        </p:nvSpPr>
        <p:spPr>
          <a:xfrm>
            <a:off x="3110592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" name="object 74"/>
          <p:cNvSpPr/>
          <p:nvPr/>
        </p:nvSpPr>
        <p:spPr>
          <a:xfrm>
            <a:off x="3397293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" name="object 75"/>
          <p:cNvSpPr/>
          <p:nvPr/>
        </p:nvSpPr>
        <p:spPr>
          <a:xfrm>
            <a:off x="3683994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" name="object 76"/>
          <p:cNvSpPr/>
          <p:nvPr/>
        </p:nvSpPr>
        <p:spPr>
          <a:xfrm>
            <a:off x="3970694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" name="object 77"/>
          <p:cNvSpPr/>
          <p:nvPr/>
        </p:nvSpPr>
        <p:spPr>
          <a:xfrm>
            <a:off x="4257394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" name="object 78"/>
          <p:cNvSpPr/>
          <p:nvPr/>
        </p:nvSpPr>
        <p:spPr>
          <a:xfrm>
            <a:off x="1963795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" name="object 79"/>
          <p:cNvSpPr/>
          <p:nvPr/>
        </p:nvSpPr>
        <p:spPr>
          <a:xfrm>
            <a:off x="2250495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" name="object 80"/>
          <p:cNvSpPr/>
          <p:nvPr/>
        </p:nvSpPr>
        <p:spPr>
          <a:xfrm>
            <a:off x="2537195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" name="object 81"/>
          <p:cNvSpPr/>
          <p:nvPr/>
        </p:nvSpPr>
        <p:spPr>
          <a:xfrm>
            <a:off x="2823893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" name="object 82"/>
          <p:cNvSpPr/>
          <p:nvPr/>
        </p:nvSpPr>
        <p:spPr>
          <a:xfrm>
            <a:off x="3110592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" name="object 83"/>
          <p:cNvSpPr/>
          <p:nvPr/>
        </p:nvSpPr>
        <p:spPr>
          <a:xfrm>
            <a:off x="3397293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" name="object 84"/>
          <p:cNvSpPr/>
          <p:nvPr/>
        </p:nvSpPr>
        <p:spPr>
          <a:xfrm>
            <a:off x="3683994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" name="object 85"/>
          <p:cNvSpPr/>
          <p:nvPr/>
        </p:nvSpPr>
        <p:spPr>
          <a:xfrm>
            <a:off x="3970694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" name="object 86"/>
          <p:cNvSpPr/>
          <p:nvPr/>
        </p:nvSpPr>
        <p:spPr>
          <a:xfrm>
            <a:off x="4257394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" name="object 87"/>
          <p:cNvSpPr/>
          <p:nvPr/>
        </p:nvSpPr>
        <p:spPr>
          <a:xfrm>
            <a:off x="1731828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36576" y="0"/>
                </a:lnTo>
              </a:path>
              <a:path w="274319">
                <a:moveTo>
                  <a:pt x="73151" y="0"/>
                </a:moveTo>
                <a:lnTo>
                  <a:pt x="134112" y="0"/>
                </a:lnTo>
              </a:path>
              <a:path w="274319">
                <a:moveTo>
                  <a:pt x="164591" y="0"/>
                </a:moveTo>
                <a:lnTo>
                  <a:pt x="225552" y="0"/>
                </a:lnTo>
              </a:path>
              <a:path w="274319">
                <a:moveTo>
                  <a:pt x="268224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8" name="object 88"/>
          <p:cNvSpPr/>
          <p:nvPr/>
        </p:nvSpPr>
        <p:spPr>
          <a:xfrm>
            <a:off x="2018529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30480" y="0"/>
                </a:lnTo>
              </a:path>
              <a:path w="274319">
                <a:moveTo>
                  <a:pt x="73151" y="0"/>
                </a:moveTo>
                <a:lnTo>
                  <a:pt x="134112" y="0"/>
                </a:lnTo>
              </a:path>
              <a:path w="274319">
                <a:moveTo>
                  <a:pt x="164591" y="0"/>
                </a:moveTo>
                <a:lnTo>
                  <a:pt x="225552" y="0"/>
                </a:lnTo>
              </a:path>
              <a:path w="274319">
                <a:moveTo>
                  <a:pt x="268223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9" name="object 89"/>
          <p:cNvSpPr/>
          <p:nvPr/>
        </p:nvSpPr>
        <p:spPr>
          <a:xfrm>
            <a:off x="2305229" y="2951709"/>
            <a:ext cx="115114" cy="0"/>
          </a:xfrm>
          <a:custGeom>
            <a:avLst/>
            <a:gdLst/>
            <a:ahLst/>
            <a:cxnLst/>
            <a:rect l="l" t="t" r="r" b="b"/>
            <a:pathLst>
              <a:path w="134619">
                <a:moveTo>
                  <a:pt x="0" y="0"/>
                </a:moveTo>
                <a:lnTo>
                  <a:pt x="30480" y="0"/>
                </a:lnTo>
              </a:path>
              <a:path w="134619">
                <a:moveTo>
                  <a:pt x="73152" y="0"/>
                </a:moveTo>
                <a:lnTo>
                  <a:pt x="1341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0" name="object 90"/>
          <p:cNvSpPr/>
          <p:nvPr/>
        </p:nvSpPr>
        <p:spPr>
          <a:xfrm>
            <a:off x="2472036" y="295170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1" name="object 91"/>
          <p:cNvSpPr/>
          <p:nvPr/>
        </p:nvSpPr>
        <p:spPr>
          <a:xfrm>
            <a:off x="2537195" y="29478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2" name="object 92"/>
          <p:cNvSpPr/>
          <p:nvPr/>
        </p:nvSpPr>
        <p:spPr>
          <a:xfrm>
            <a:off x="2591929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73148" y="0"/>
                </a:moveTo>
                <a:lnTo>
                  <a:pt x="134108" y="0"/>
                </a:lnTo>
              </a:path>
              <a:path w="274320">
                <a:moveTo>
                  <a:pt x="164588" y="0"/>
                </a:moveTo>
                <a:lnTo>
                  <a:pt x="225548" y="0"/>
                </a:lnTo>
              </a:path>
              <a:path w="274320">
                <a:moveTo>
                  <a:pt x="268220" y="0"/>
                </a:moveTo>
                <a:lnTo>
                  <a:pt x="2743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3" name="object 93"/>
          <p:cNvSpPr/>
          <p:nvPr/>
        </p:nvSpPr>
        <p:spPr>
          <a:xfrm>
            <a:off x="2878627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73151" y="0"/>
                </a:moveTo>
                <a:lnTo>
                  <a:pt x="134112" y="0"/>
                </a:lnTo>
              </a:path>
              <a:path w="274320">
                <a:moveTo>
                  <a:pt x="164591" y="0"/>
                </a:moveTo>
                <a:lnTo>
                  <a:pt x="225552" y="0"/>
                </a:lnTo>
              </a:path>
              <a:path w="274320">
                <a:moveTo>
                  <a:pt x="268224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4" name="object 94"/>
          <p:cNvSpPr/>
          <p:nvPr/>
        </p:nvSpPr>
        <p:spPr>
          <a:xfrm>
            <a:off x="3160113" y="2951709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36576" y="0"/>
                </a:lnTo>
              </a:path>
              <a:path w="280670">
                <a:moveTo>
                  <a:pt x="79247" y="0"/>
                </a:moveTo>
                <a:lnTo>
                  <a:pt x="140208" y="0"/>
                </a:lnTo>
              </a:path>
              <a:path w="280670">
                <a:moveTo>
                  <a:pt x="170687" y="0"/>
                </a:moveTo>
                <a:lnTo>
                  <a:pt x="231648" y="0"/>
                </a:lnTo>
              </a:path>
              <a:path w="280670">
                <a:moveTo>
                  <a:pt x="274319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5" name="object 95"/>
          <p:cNvSpPr/>
          <p:nvPr/>
        </p:nvSpPr>
        <p:spPr>
          <a:xfrm>
            <a:off x="3446814" y="2951709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36576" y="0"/>
                </a:lnTo>
              </a:path>
              <a:path w="280670">
                <a:moveTo>
                  <a:pt x="79248" y="0"/>
                </a:moveTo>
                <a:lnTo>
                  <a:pt x="140208" y="0"/>
                </a:lnTo>
              </a:path>
              <a:path w="280670">
                <a:moveTo>
                  <a:pt x="170687" y="0"/>
                </a:moveTo>
                <a:lnTo>
                  <a:pt x="231648" y="0"/>
                </a:lnTo>
              </a:path>
              <a:path w="280670">
                <a:moveTo>
                  <a:pt x="274320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6" name="object 96"/>
          <p:cNvSpPr/>
          <p:nvPr/>
        </p:nvSpPr>
        <p:spPr>
          <a:xfrm>
            <a:off x="3733515" y="2951709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36576" y="0"/>
                </a:lnTo>
              </a:path>
              <a:path w="140335">
                <a:moveTo>
                  <a:pt x="79248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7" name="object 97"/>
          <p:cNvSpPr/>
          <p:nvPr/>
        </p:nvSpPr>
        <p:spPr>
          <a:xfrm>
            <a:off x="3905535" y="295170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8" name="object 98"/>
          <p:cNvSpPr/>
          <p:nvPr/>
        </p:nvSpPr>
        <p:spPr>
          <a:xfrm>
            <a:off x="3970694" y="29478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9" name="object 99"/>
          <p:cNvSpPr/>
          <p:nvPr/>
        </p:nvSpPr>
        <p:spPr>
          <a:xfrm>
            <a:off x="4020215" y="2951709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36576" y="0"/>
                </a:lnTo>
              </a:path>
              <a:path w="280670">
                <a:moveTo>
                  <a:pt x="79248" y="0"/>
                </a:moveTo>
                <a:lnTo>
                  <a:pt x="140208" y="0"/>
                </a:lnTo>
              </a:path>
              <a:path w="280670">
                <a:moveTo>
                  <a:pt x="170687" y="0"/>
                </a:moveTo>
                <a:lnTo>
                  <a:pt x="231648" y="0"/>
                </a:lnTo>
              </a:path>
              <a:path w="280670">
                <a:moveTo>
                  <a:pt x="274319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0" name="object 100"/>
          <p:cNvSpPr/>
          <p:nvPr/>
        </p:nvSpPr>
        <p:spPr>
          <a:xfrm>
            <a:off x="4306915" y="2951709"/>
            <a:ext cx="198192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36576" y="0"/>
                </a:lnTo>
              </a:path>
              <a:path w="231775">
                <a:moveTo>
                  <a:pt x="79248" y="0"/>
                </a:moveTo>
                <a:lnTo>
                  <a:pt x="140208" y="0"/>
                </a:lnTo>
              </a:path>
              <a:path w="231775">
                <a:moveTo>
                  <a:pt x="170687" y="0"/>
                </a:moveTo>
                <a:lnTo>
                  <a:pt x="2316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1" name="object 101"/>
          <p:cNvSpPr/>
          <p:nvPr/>
        </p:nvSpPr>
        <p:spPr>
          <a:xfrm>
            <a:off x="1721403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48767" y="0"/>
                </a:lnTo>
              </a:path>
              <a:path w="287019">
                <a:moveTo>
                  <a:pt x="85343" y="0"/>
                </a:moveTo>
                <a:lnTo>
                  <a:pt x="146304" y="0"/>
                </a:lnTo>
              </a:path>
              <a:path w="287019">
                <a:moveTo>
                  <a:pt x="176783" y="0"/>
                </a:moveTo>
                <a:lnTo>
                  <a:pt x="237744" y="0"/>
                </a:lnTo>
              </a:path>
              <a:path w="287019">
                <a:moveTo>
                  <a:pt x="280416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2" name="object 102"/>
          <p:cNvSpPr/>
          <p:nvPr/>
        </p:nvSpPr>
        <p:spPr>
          <a:xfrm>
            <a:off x="2008103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48767" y="0"/>
                </a:lnTo>
              </a:path>
              <a:path w="287019">
                <a:moveTo>
                  <a:pt x="85343" y="0"/>
                </a:moveTo>
                <a:lnTo>
                  <a:pt x="146304" y="0"/>
                </a:lnTo>
              </a:path>
              <a:path w="287019">
                <a:moveTo>
                  <a:pt x="176783" y="0"/>
                </a:moveTo>
                <a:lnTo>
                  <a:pt x="237744" y="0"/>
                </a:lnTo>
              </a:path>
              <a:path w="287019">
                <a:moveTo>
                  <a:pt x="280415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3" name="object 103"/>
          <p:cNvSpPr/>
          <p:nvPr/>
        </p:nvSpPr>
        <p:spPr>
          <a:xfrm>
            <a:off x="2294804" y="2959528"/>
            <a:ext cx="125431" cy="0"/>
          </a:xfrm>
          <a:custGeom>
            <a:avLst/>
            <a:gdLst/>
            <a:ahLst/>
            <a:cxnLst/>
            <a:rect l="l" t="t" r="r" b="b"/>
            <a:pathLst>
              <a:path w="146685">
                <a:moveTo>
                  <a:pt x="0" y="0"/>
                </a:moveTo>
                <a:lnTo>
                  <a:pt x="48767" y="0"/>
                </a:lnTo>
              </a:path>
              <a:path w="146685">
                <a:moveTo>
                  <a:pt x="85343" y="0"/>
                </a:moveTo>
                <a:lnTo>
                  <a:pt x="14630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4" name="object 104"/>
          <p:cNvSpPr/>
          <p:nvPr/>
        </p:nvSpPr>
        <p:spPr>
          <a:xfrm>
            <a:off x="2472036" y="295952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5" name="object 105"/>
          <p:cNvSpPr/>
          <p:nvPr/>
        </p:nvSpPr>
        <p:spPr>
          <a:xfrm>
            <a:off x="2537195" y="29556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6" name="object 106"/>
          <p:cNvSpPr/>
          <p:nvPr/>
        </p:nvSpPr>
        <p:spPr>
          <a:xfrm>
            <a:off x="2581503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48767" y="0"/>
                </a:lnTo>
              </a:path>
              <a:path w="287020">
                <a:moveTo>
                  <a:pt x="85340" y="0"/>
                </a:moveTo>
                <a:lnTo>
                  <a:pt x="146300" y="0"/>
                </a:lnTo>
              </a:path>
              <a:path w="287020">
                <a:moveTo>
                  <a:pt x="176780" y="0"/>
                </a:moveTo>
                <a:lnTo>
                  <a:pt x="237740" y="0"/>
                </a:lnTo>
              </a:path>
              <a:path w="287020">
                <a:moveTo>
                  <a:pt x="280412" y="0"/>
                </a:moveTo>
                <a:lnTo>
                  <a:pt x="2865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7" name="object 107"/>
          <p:cNvSpPr/>
          <p:nvPr/>
        </p:nvSpPr>
        <p:spPr>
          <a:xfrm>
            <a:off x="2868201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48767" y="0"/>
                </a:lnTo>
              </a:path>
              <a:path w="287020">
                <a:moveTo>
                  <a:pt x="85343" y="0"/>
                </a:moveTo>
                <a:lnTo>
                  <a:pt x="146304" y="0"/>
                </a:lnTo>
              </a:path>
              <a:path w="287020">
                <a:moveTo>
                  <a:pt x="176783" y="0"/>
                </a:moveTo>
                <a:lnTo>
                  <a:pt x="237744" y="0"/>
                </a:lnTo>
              </a:path>
              <a:path w="287020">
                <a:moveTo>
                  <a:pt x="280415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8" name="object 108"/>
          <p:cNvSpPr/>
          <p:nvPr/>
        </p:nvSpPr>
        <p:spPr>
          <a:xfrm>
            <a:off x="3154901" y="2959528"/>
            <a:ext cx="698831" cy="0"/>
          </a:xfrm>
          <a:custGeom>
            <a:avLst/>
            <a:gdLst/>
            <a:ahLst/>
            <a:cxnLst/>
            <a:rect l="l" t="t" r="r" b="b"/>
            <a:pathLst>
              <a:path w="817245">
                <a:moveTo>
                  <a:pt x="0" y="0"/>
                </a:moveTo>
                <a:lnTo>
                  <a:pt x="48767" y="0"/>
                </a:lnTo>
              </a:path>
              <a:path w="817245">
                <a:moveTo>
                  <a:pt x="85343" y="0"/>
                </a:moveTo>
                <a:lnTo>
                  <a:pt x="146304" y="0"/>
                </a:lnTo>
              </a:path>
              <a:path w="817245">
                <a:moveTo>
                  <a:pt x="176784" y="0"/>
                </a:moveTo>
                <a:lnTo>
                  <a:pt x="237744" y="0"/>
                </a:lnTo>
              </a:path>
              <a:path w="817245">
                <a:moveTo>
                  <a:pt x="280415" y="0"/>
                </a:moveTo>
                <a:lnTo>
                  <a:pt x="286511" y="0"/>
                </a:lnTo>
              </a:path>
              <a:path w="817245">
                <a:moveTo>
                  <a:pt x="329184" y="0"/>
                </a:moveTo>
                <a:lnTo>
                  <a:pt x="384048" y="0"/>
                </a:lnTo>
              </a:path>
              <a:path w="817245">
                <a:moveTo>
                  <a:pt x="420624" y="0"/>
                </a:moveTo>
                <a:lnTo>
                  <a:pt x="481584" y="0"/>
                </a:lnTo>
              </a:path>
              <a:path w="817245">
                <a:moveTo>
                  <a:pt x="512063" y="0"/>
                </a:moveTo>
                <a:lnTo>
                  <a:pt x="573024" y="0"/>
                </a:lnTo>
              </a:path>
              <a:path w="817245">
                <a:moveTo>
                  <a:pt x="615696" y="0"/>
                </a:moveTo>
                <a:lnTo>
                  <a:pt x="621791" y="0"/>
                </a:lnTo>
              </a:path>
              <a:path w="817245">
                <a:moveTo>
                  <a:pt x="664463" y="0"/>
                </a:moveTo>
                <a:lnTo>
                  <a:pt x="719328" y="0"/>
                </a:lnTo>
              </a:path>
              <a:path w="817245">
                <a:moveTo>
                  <a:pt x="755903" y="0"/>
                </a:moveTo>
                <a:lnTo>
                  <a:pt x="8168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9" name="object 109"/>
          <p:cNvSpPr/>
          <p:nvPr/>
        </p:nvSpPr>
        <p:spPr>
          <a:xfrm>
            <a:off x="3905535" y="295952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0" name="object 110"/>
          <p:cNvSpPr/>
          <p:nvPr/>
        </p:nvSpPr>
        <p:spPr>
          <a:xfrm>
            <a:off x="3968088" y="2959528"/>
            <a:ext cx="537020" cy="0"/>
          </a:xfrm>
          <a:custGeom>
            <a:avLst/>
            <a:gdLst/>
            <a:ahLst/>
            <a:cxnLst/>
            <a:rect l="l" t="t" r="r" b="b"/>
            <a:pathLst>
              <a:path w="628014">
                <a:moveTo>
                  <a:pt x="0" y="0"/>
                </a:moveTo>
                <a:lnTo>
                  <a:pt x="6095" y="0"/>
                </a:lnTo>
              </a:path>
              <a:path w="628014">
                <a:moveTo>
                  <a:pt x="48767" y="0"/>
                </a:moveTo>
                <a:lnTo>
                  <a:pt x="103632" y="0"/>
                </a:lnTo>
              </a:path>
              <a:path w="628014">
                <a:moveTo>
                  <a:pt x="140208" y="0"/>
                </a:moveTo>
                <a:lnTo>
                  <a:pt x="201168" y="0"/>
                </a:lnTo>
              </a:path>
              <a:path w="628014">
                <a:moveTo>
                  <a:pt x="231648" y="0"/>
                </a:moveTo>
                <a:lnTo>
                  <a:pt x="292608" y="0"/>
                </a:lnTo>
              </a:path>
              <a:path w="628014">
                <a:moveTo>
                  <a:pt x="335279" y="0"/>
                </a:moveTo>
                <a:lnTo>
                  <a:pt x="341375" y="0"/>
                </a:lnTo>
              </a:path>
              <a:path w="628014">
                <a:moveTo>
                  <a:pt x="384048" y="0"/>
                </a:moveTo>
                <a:lnTo>
                  <a:pt x="438912" y="0"/>
                </a:lnTo>
              </a:path>
              <a:path w="628014">
                <a:moveTo>
                  <a:pt x="475488" y="0"/>
                </a:moveTo>
                <a:lnTo>
                  <a:pt x="536448" y="0"/>
                </a:lnTo>
              </a:path>
              <a:path w="628014">
                <a:moveTo>
                  <a:pt x="566927" y="0"/>
                </a:moveTo>
                <a:lnTo>
                  <a:pt x="6278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1" name="object 111"/>
          <p:cNvSpPr/>
          <p:nvPr/>
        </p:nvSpPr>
        <p:spPr>
          <a:xfrm>
            <a:off x="1716190" y="2967347"/>
            <a:ext cx="93938" cy="0"/>
          </a:xfrm>
          <a:custGeom>
            <a:avLst/>
            <a:gdLst/>
            <a:ahLst/>
            <a:cxnLst/>
            <a:rect l="l" t="t" r="r" b="b"/>
            <a:pathLst>
              <a:path w="109855">
                <a:moveTo>
                  <a:pt x="0" y="0"/>
                </a:moveTo>
                <a:lnTo>
                  <a:pt x="24383" y="0"/>
                </a:lnTo>
              </a:path>
              <a:path w="109855">
                <a:moveTo>
                  <a:pt x="42671" y="0"/>
                </a:moveTo>
                <a:lnTo>
                  <a:pt x="67055" y="0"/>
                </a:lnTo>
              </a:path>
              <a:path w="109855">
                <a:moveTo>
                  <a:pt x="85343" y="0"/>
                </a:moveTo>
                <a:lnTo>
                  <a:pt x="1097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2" name="object 112"/>
          <p:cNvSpPr/>
          <p:nvPr/>
        </p:nvSpPr>
        <p:spPr>
          <a:xfrm>
            <a:off x="1867360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3" name="object 113"/>
          <p:cNvSpPr/>
          <p:nvPr/>
        </p:nvSpPr>
        <p:spPr>
          <a:xfrm>
            <a:off x="1961189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7" y="0"/>
                </a:moveTo>
                <a:lnTo>
                  <a:pt x="73151" y="0"/>
                </a:lnTo>
              </a:path>
              <a:path w="158750">
                <a:moveTo>
                  <a:pt x="91439" y="0"/>
                </a:moveTo>
                <a:lnTo>
                  <a:pt x="115823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4" name="object 114"/>
          <p:cNvSpPr/>
          <p:nvPr/>
        </p:nvSpPr>
        <p:spPr>
          <a:xfrm>
            <a:off x="2154060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5" name="object 115"/>
          <p:cNvSpPr/>
          <p:nvPr/>
        </p:nvSpPr>
        <p:spPr>
          <a:xfrm>
            <a:off x="2247889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73151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6" name="object 116"/>
          <p:cNvSpPr/>
          <p:nvPr/>
        </p:nvSpPr>
        <p:spPr>
          <a:xfrm>
            <a:off x="2461611" y="2967347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7" name="object 117"/>
          <p:cNvSpPr/>
          <p:nvPr/>
        </p:nvSpPr>
        <p:spPr>
          <a:xfrm>
            <a:off x="2534589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73151" y="0"/>
                </a:lnTo>
              </a:path>
              <a:path w="158750">
                <a:moveTo>
                  <a:pt x="85340" y="0"/>
                </a:moveTo>
                <a:lnTo>
                  <a:pt x="115820" y="0"/>
                </a:lnTo>
              </a:path>
              <a:path w="158750">
                <a:moveTo>
                  <a:pt x="134108" y="0"/>
                </a:moveTo>
                <a:lnTo>
                  <a:pt x="15849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8" name="object 118"/>
          <p:cNvSpPr/>
          <p:nvPr/>
        </p:nvSpPr>
        <p:spPr>
          <a:xfrm>
            <a:off x="27274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9" name="object 119"/>
          <p:cNvSpPr/>
          <p:nvPr/>
        </p:nvSpPr>
        <p:spPr>
          <a:xfrm>
            <a:off x="2821287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67056" y="0"/>
                </a:lnTo>
              </a:path>
              <a:path w="158750">
                <a:moveTo>
                  <a:pt x="85344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0" name="object 120"/>
          <p:cNvSpPr/>
          <p:nvPr/>
        </p:nvSpPr>
        <p:spPr>
          <a:xfrm>
            <a:off x="30141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1" name="object 121"/>
          <p:cNvSpPr/>
          <p:nvPr/>
        </p:nvSpPr>
        <p:spPr>
          <a:xfrm>
            <a:off x="3107987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7" y="0"/>
                </a:moveTo>
                <a:lnTo>
                  <a:pt x="67056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2" name="object 122"/>
          <p:cNvSpPr/>
          <p:nvPr/>
        </p:nvSpPr>
        <p:spPr>
          <a:xfrm>
            <a:off x="33008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3" name="object 123"/>
          <p:cNvSpPr/>
          <p:nvPr/>
        </p:nvSpPr>
        <p:spPr>
          <a:xfrm>
            <a:off x="3394686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67056" y="0"/>
                </a:lnTo>
              </a:path>
              <a:path w="158750">
                <a:moveTo>
                  <a:pt x="85344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4" name="object 124"/>
          <p:cNvSpPr/>
          <p:nvPr/>
        </p:nvSpPr>
        <p:spPr>
          <a:xfrm>
            <a:off x="35875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5" name="object 125"/>
          <p:cNvSpPr/>
          <p:nvPr/>
        </p:nvSpPr>
        <p:spPr>
          <a:xfrm>
            <a:off x="3681387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2671" y="0"/>
                </a:moveTo>
                <a:lnTo>
                  <a:pt x="67055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1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6" name="object 126"/>
          <p:cNvSpPr/>
          <p:nvPr/>
        </p:nvSpPr>
        <p:spPr>
          <a:xfrm>
            <a:off x="3895109" y="2967347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7" name="object 127"/>
          <p:cNvSpPr/>
          <p:nvPr/>
        </p:nvSpPr>
        <p:spPr>
          <a:xfrm>
            <a:off x="3968088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2672" y="0"/>
                </a:moveTo>
                <a:lnTo>
                  <a:pt x="67055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8" name="object 128"/>
          <p:cNvSpPr/>
          <p:nvPr/>
        </p:nvSpPr>
        <p:spPr>
          <a:xfrm>
            <a:off x="41609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9" name="object 129"/>
          <p:cNvSpPr/>
          <p:nvPr/>
        </p:nvSpPr>
        <p:spPr>
          <a:xfrm>
            <a:off x="4254788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2672" y="0"/>
                </a:moveTo>
                <a:lnTo>
                  <a:pt x="67055" y="0"/>
                </a:lnTo>
              </a:path>
              <a:path w="158750">
                <a:moveTo>
                  <a:pt x="85344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0" name="object 130"/>
          <p:cNvSpPr/>
          <p:nvPr/>
        </p:nvSpPr>
        <p:spPr>
          <a:xfrm>
            <a:off x="4447659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1" name="object 131"/>
          <p:cNvSpPr/>
          <p:nvPr/>
        </p:nvSpPr>
        <p:spPr>
          <a:xfrm>
            <a:off x="1710978" y="2975167"/>
            <a:ext cx="93938" cy="0"/>
          </a:xfrm>
          <a:custGeom>
            <a:avLst/>
            <a:gdLst/>
            <a:ahLst/>
            <a:cxnLst/>
            <a:rect l="l" t="t" r="r" b="b"/>
            <a:pathLst>
              <a:path w="109855">
                <a:moveTo>
                  <a:pt x="0" y="0"/>
                </a:moveTo>
                <a:lnTo>
                  <a:pt x="24383" y="0"/>
                </a:lnTo>
              </a:path>
              <a:path w="109855">
                <a:moveTo>
                  <a:pt x="54864" y="0"/>
                </a:moveTo>
                <a:lnTo>
                  <a:pt x="73152" y="0"/>
                </a:lnTo>
              </a:path>
              <a:path w="109855">
                <a:moveTo>
                  <a:pt x="91440" y="0"/>
                </a:moveTo>
                <a:lnTo>
                  <a:pt x="10972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2" name="object 132"/>
          <p:cNvSpPr/>
          <p:nvPr/>
        </p:nvSpPr>
        <p:spPr>
          <a:xfrm>
            <a:off x="1867360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3" name="object 133"/>
          <p:cNvSpPr/>
          <p:nvPr/>
        </p:nvSpPr>
        <p:spPr>
          <a:xfrm>
            <a:off x="1961189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7055" y="0"/>
                </a:lnTo>
              </a:path>
              <a:path w="152400">
                <a:moveTo>
                  <a:pt x="97535" y="0"/>
                </a:moveTo>
                <a:lnTo>
                  <a:pt x="115824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4" name="object 134"/>
          <p:cNvSpPr/>
          <p:nvPr/>
        </p:nvSpPr>
        <p:spPr>
          <a:xfrm>
            <a:off x="2154060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5" name="object 135"/>
          <p:cNvSpPr/>
          <p:nvPr/>
        </p:nvSpPr>
        <p:spPr>
          <a:xfrm>
            <a:off x="2247889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6" name="object 136"/>
          <p:cNvSpPr/>
          <p:nvPr/>
        </p:nvSpPr>
        <p:spPr>
          <a:xfrm>
            <a:off x="2461611" y="2975167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7" name="object 137"/>
          <p:cNvSpPr/>
          <p:nvPr/>
        </p:nvSpPr>
        <p:spPr>
          <a:xfrm>
            <a:off x="2534589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36" y="0"/>
                </a:moveTo>
                <a:lnTo>
                  <a:pt x="115820" y="0"/>
                </a:lnTo>
              </a:path>
              <a:path w="152400">
                <a:moveTo>
                  <a:pt x="134108" y="0"/>
                </a:moveTo>
                <a:lnTo>
                  <a:pt x="1523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8" name="object 138"/>
          <p:cNvSpPr/>
          <p:nvPr/>
        </p:nvSpPr>
        <p:spPr>
          <a:xfrm>
            <a:off x="27274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9" name="object 139"/>
          <p:cNvSpPr/>
          <p:nvPr/>
        </p:nvSpPr>
        <p:spPr>
          <a:xfrm>
            <a:off x="2821287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0" name="object 140"/>
          <p:cNvSpPr/>
          <p:nvPr/>
        </p:nvSpPr>
        <p:spPr>
          <a:xfrm>
            <a:off x="30141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1" name="object 141"/>
          <p:cNvSpPr/>
          <p:nvPr/>
        </p:nvSpPr>
        <p:spPr>
          <a:xfrm>
            <a:off x="3107987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2" name="object 142"/>
          <p:cNvSpPr/>
          <p:nvPr/>
        </p:nvSpPr>
        <p:spPr>
          <a:xfrm>
            <a:off x="33008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3" name="object 143"/>
          <p:cNvSpPr/>
          <p:nvPr/>
        </p:nvSpPr>
        <p:spPr>
          <a:xfrm>
            <a:off x="3394686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4" name="object 144"/>
          <p:cNvSpPr/>
          <p:nvPr/>
        </p:nvSpPr>
        <p:spPr>
          <a:xfrm>
            <a:off x="3587559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5" name="object 145"/>
          <p:cNvSpPr/>
          <p:nvPr/>
        </p:nvSpPr>
        <p:spPr>
          <a:xfrm>
            <a:off x="3681387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1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6" name="object 146"/>
          <p:cNvSpPr/>
          <p:nvPr/>
        </p:nvSpPr>
        <p:spPr>
          <a:xfrm>
            <a:off x="3895109" y="2975167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7" name="object 147"/>
          <p:cNvSpPr/>
          <p:nvPr/>
        </p:nvSpPr>
        <p:spPr>
          <a:xfrm>
            <a:off x="3968088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8" name="object 148"/>
          <p:cNvSpPr/>
          <p:nvPr/>
        </p:nvSpPr>
        <p:spPr>
          <a:xfrm>
            <a:off x="41609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9" name="object 149"/>
          <p:cNvSpPr/>
          <p:nvPr/>
        </p:nvSpPr>
        <p:spPr>
          <a:xfrm>
            <a:off x="4254788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0" name="object 150"/>
          <p:cNvSpPr/>
          <p:nvPr/>
        </p:nvSpPr>
        <p:spPr>
          <a:xfrm>
            <a:off x="4447659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1" name="object 151"/>
          <p:cNvSpPr/>
          <p:nvPr/>
        </p:nvSpPr>
        <p:spPr>
          <a:xfrm>
            <a:off x="1710978" y="2982985"/>
            <a:ext cx="93938" cy="0"/>
          </a:xfrm>
          <a:custGeom>
            <a:avLst/>
            <a:gdLst/>
            <a:ahLst/>
            <a:cxnLst/>
            <a:rect l="l" t="t" r="r" b="b"/>
            <a:pathLst>
              <a:path w="109855">
                <a:moveTo>
                  <a:pt x="0" y="0"/>
                </a:moveTo>
                <a:lnTo>
                  <a:pt x="24383" y="0"/>
                </a:lnTo>
              </a:path>
              <a:path w="109855">
                <a:moveTo>
                  <a:pt x="54864" y="0"/>
                </a:moveTo>
                <a:lnTo>
                  <a:pt x="73152" y="0"/>
                </a:lnTo>
              </a:path>
              <a:path w="109855">
                <a:moveTo>
                  <a:pt x="91440" y="0"/>
                </a:moveTo>
                <a:lnTo>
                  <a:pt x="10972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2" name="object 152"/>
          <p:cNvSpPr/>
          <p:nvPr/>
        </p:nvSpPr>
        <p:spPr>
          <a:xfrm>
            <a:off x="1867360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3" name="object 153"/>
          <p:cNvSpPr/>
          <p:nvPr/>
        </p:nvSpPr>
        <p:spPr>
          <a:xfrm>
            <a:off x="1961189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7055" y="0"/>
                </a:lnTo>
              </a:path>
              <a:path w="152400">
                <a:moveTo>
                  <a:pt x="97535" y="0"/>
                </a:moveTo>
                <a:lnTo>
                  <a:pt x="115824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4" name="object 154"/>
          <p:cNvSpPr/>
          <p:nvPr/>
        </p:nvSpPr>
        <p:spPr>
          <a:xfrm>
            <a:off x="2154060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5" name="object 155"/>
          <p:cNvSpPr/>
          <p:nvPr/>
        </p:nvSpPr>
        <p:spPr>
          <a:xfrm>
            <a:off x="2247889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6" name="object 156"/>
          <p:cNvSpPr/>
          <p:nvPr/>
        </p:nvSpPr>
        <p:spPr>
          <a:xfrm>
            <a:off x="2456398" y="2982985"/>
            <a:ext cx="36924" cy="0"/>
          </a:xfrm>
          <a:custGeom>
            <a:avLst/>
            <a:gdLst/>
            <a:ahLst/>
            <a:cxnLst/>
            <a:rect l="l" t="t" r="r" b="b"/>
            <a:pathLst>
              <a:path w="43180">
                <a:moveTo>
                  <a:pt x="0" y="0"/>
                </a:moveTo>
                <a:lnTo>
                  <a:pt x="426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7" name="object 157"/>
          <p:cNvSpPr/>
          <p:nvPr/>
        </p:nvSpPr>
        <p:spPr>
          <a:xfrm>
            <a:off x="2534589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36" y="0"/>
                </a:moveTo>
                <a:lnTo>
                  <a:pt x="115820" y="0"/>
                </a:lnTo>
              </a:path>
              <a:path w="152400">
                <a:moveTo>
                  <a:pt x="134108" y="0"/>
                </a:moveTo>
                <a:lnTo>
                  <a:pt x="1523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8" name="object 158"/>
          <p:cNvSpPr/>
          <p:nvPr/>
        </p:nvSpPr>
        <p:spPr>
          <a:xfrm>
            <a:off x="27274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9" name="object 159"/>
          <p:cNvSpPr/>
          <p:nvPr/>
        </p:nvSpPr>
        <p:spPr>
          <a:xfrm>
            <a:off x="2821287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0" name="object 160"/>
          <p:cNvSpPr/>
          <p:nvPr/>
        </p:nvSpPr>
        <p:spPr>
          <a:xfrm>
            <a:off x="30141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1" name="object 161"/>
          <p:cNvSpPr/>
          <p:nvPr/>
        </p:nvSpPr>
        <p:spPr>
          <a:xfrm>
            <a:off x="3107987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2" name="object 162"/>
          <p:cNvSpPr/>
          <p:nvPr/>
        </p:nvSpPr>
        <p:spPr>
          <a:xfrm>
            <a:off x="33008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3" name="object 163"/>
          <p:cNvSpPr/>
          <p:nvPr/>
        </p:nvSpPr>
        <p:spPr>
          <a:xfrm>
            <a:off x="3394686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4" name="object 164"/>
          <p:cNvSpPr/>
          <p:nvPr/>
        </p:nvSpPr>
        <p:spPr>
          <a:xfrm>
            <a:off x="3587559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5" name="object 165"/>
          <p:cNvSpPr/>
          <p:nvPr/>
        </p:nvSpPr>
        <p:spPr>
          <a:xfrm>
            <a:off x="3681387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1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6" name="object 166"/>
          <p:cNvSpPr/>
          <p:nvPr/>
        </p:nvSpPr>
        <p:spPr>
          <a:xfrm>
            <a:off x="3889896" y="2982985"/>
            <a:ext cx="36924" cy="0"/>
          </a:xfrm>
          <a:custGeom>
            <a:avLst/>
            <a:gdLst/>
            <a:ahLst/>
            <a:cxnLst/>
            <a:rect l="l" t="t" r="r" b="b"/>
            <a:pathLst>
              <a:path w="43179">
                <a:moveTo>
                  <a:pt x="0" y="0"/>
                </a:moveTo>
                <a:lnTo>
                  <a:pt x="426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7" name="object 167"/>
          <p:cNvSpPr/>
          <p:nvPr/>
        </p:nvSpPr>
        <p:spPr>
          <a:xfrm>
            <a:off x="3968088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8" name="object 168"/>
          <p:cNvSpPr/>
          <p:nvPr/>
        </p:nvSpPr>
        <p:spPr>
          <a:xfrm>
            <a:off x="41609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9" name="object 169"/>
          <p:cNvSpPr/>
          <p:nvPr/>
        </p:nvSpPr>
        <p:spPr>
          <a:xfrm>
            <a:off x="4254788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0" name="object 170"/>
          <p:cNvSpPr/>
          <p:nvPr/>
        </p:nvSpPr>
        <p:spPr>
          <a:xfrm>
            <a:off x="4447659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1" name="object 171"/>
          <p:cNvSpPr/>
          <p:nvPr/>
        </p:nvSpPr>
        <p:spPr>
          <a:xfrm>
            <a:off x="1757892" y="299080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88" y="0"/>
                </a:lnTo>
              </a:path>
              <a:path w="182880">
                <a:moveTo>
                  <a:pt x="36575" y="0"/>
                </a:moveTo>
                <a:lnTo>
                  <a:pt x="54864" y="0"/>
                </a:lnTo>
              </a:path>
              <a:path w="182880">
                <a:moveTo>
                  <a:pt x="60959" y="0"/>
                </a:moveTo>
                <a:lnTo>
                  <a:pt x="91440" y="0"/>
                </a:lnTo>
              </a:path>
              <a:path w="182880">
                <a:moveTo>
                  <a:pt x="128015" y="0"/>
                </a:moveTo>
                <a:lnTo>
                  <a:pt x="146304" y="0"/>
                </a:lnTo>
              </a:path>
              <a:path w="182880">
                <a:moveTo>
                  <a:pt x="152400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2" name="object 172"/>
          <p:cNvSpPr/>
          <p:nvPr/>
        </p:nvSpPr>
        <p:spPr>
          <a:xfrm>
            <a:off x="1963795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3" name="object 173"/>
          <p:cNvSpPr/>
          <p:nvPr/>
        </p:nvSpPr>
        <p:spPr>
          <a:xfrm>
            <a:off x="2044592" y="299080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88" y="0"/>
                </a:lnTo>
              </a:path>
              <a:path w="182880">
                <a:moveTo>
                  <a:pt x="36576" y="0"/>
                </a:moveTo>
                <a:lnTo>
                  <a:pt x="54864" y="0"/>
                </a:lnTo>
              </a:path>
              <a:path w="182880">
                <a:moveTo>
                  <a:pt x="60960" y="0"/>
                </a:moveTo>
                <a:lnTo>
                  <a:pt x="91440" y="0"/>
                </a:lnTo>
              </a:path>
              <a:path w="182880">
                <a:moveTo>
                  <a:pt x="128016" y="0"/>
                </a:moveTo>
                <a:lnTo>
                  <a:pt x="146304" y="0"/>
                </a:lnTo>
              </a:path>
              <a:path w="182880">
                <a:moveTo>
                  <a:pt x="152400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4" name="object 174"/>
          <p:cNvSpPr/>
          <p:nvPr/>
        </p:nvSpPr>
        <p:spPr>
          <a:xfrm>
            <a:off x="2250495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5" name="object 175"/>
          <p:cNvSpPr/>
          <p:nvPr/>
        </p:nvSpPr>
        <p:spPr>
          <a:xfrm>
            <a:off x="2326080" y="2990804"/>
            <a:ext cx="83621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24383" y="0"/>
                </a:lnTo>
              </a:path>
              <a:path w="97789">
                <a:moveTo>
                  <a:pt x="42671" y="0"/>
                </a:moveTo>
                <a:lnTo>
                  <a:pt x="60960" y="0"/>
                </a:lnTo>
              </a:path>
              <a:path w="97789">
                <a:moveTo>
                  <a:pt x="67056" y="0"/>
                </a:moveTo>
                <a:lnTo>
                  <a:pt x="975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6" name="object 176"/>
          <p:cNvSpPr/>
          <p:nvPr/>
        </p:nvSpPr>
        <p:spPr>
          <a:xfrm>
            <a:off x="2451186" y="2990804"/>
            <a:ext cx="41810" cy="0"/>
          </a:xfrm>
          <a:custGeom>
            <a:avLst/>
            <a:gdLst/>
            <a:ahLst/>
            <a:cxnLst/>
            <a:rect l="l" t="t" r="r" b="b"/>
            <a:pathLst>
              <a:path w="48894">
                <a:moveTo>
                  <a:pt x="0" y="0"/>
                </a:moveTo>
                <a:lnTo>
                  <a:pt x="18288" y="0"/>
                </a:lnTo>
              </a:path>
              <a:path w="48894">
                <a:moveTo>
                  <a:pt x="24384" y="0"/>
                </a:moveTo>
                <a:lnTo>
                  <a:pt x="487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7" name="object 177"/>
          <p:cNvSpPr/>
          <p:nvPr/>
        </p:nvSpPr>
        <p:spPr>
          <a:xfrm>
            <a:off x="2537195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8" name="object 178"/>
          <p:cNvSpPr/>
          <p:nvPr/>
        </p:nvSpPr>
        <p:spPr>
          <a:xfrm>
            <a:off x="2612776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24383" y="0"/>
                </a:lnTo>
              </a:path>
              <a:path w="189230">
                <a:moveTo>
                  <a:pt x="42672" y="0"/>
                </a:moveTo>
                <a:lnTo>
                  <a:pt x="60960" y="0"/>
                </a:lnTo>
              </a:path>
              <a:path w="189230">
                <a:moveTo>
                  <a:pt x="67056" y="0"/>
                </a:moveTo>
                <a:lnTo>
                  <a:pt x="97536" y="0"/>
                </a:lnTo>
              </a:path>
              <a:path w="189230">
                <a:moveTo>
                  <a:pt x="134112" y="0"/>
                </a:moveTo>
                <a:lnTo>
                  <a:pt x="152400" y="0"/>
                </a:lnTo>
              </a:path>
              <a:path w="189230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9" name="object 179"/>
          <p:cNvSpPr/>
          <p:nvPr/>
        </p:nvSpPr>
        <p:spPr>
          <a:xfrm>
            <a:off x="2823893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0" name="object 180"/>
          <p:cNvSpPr/>
          <p:nvPr/>
        </p:nvSpPr>
        <p:spPr>
          <a:xfrm>
            <a:off x="2899477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1" y="0"/>
                </a:moveTo>
                <a:lnTo>
                  <a:pt x="60960" y="0"/>
                </a:lnTo>
              </a:path>
              <a:path w="189229">
                <a:moveTo>
                  <a:pt x="67055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5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1" name="object 181"/>
          <p:cNvSpPr/>
          <p:nvPr/>
        </p:nvSpPr>
        <p:spPr>
          <a:xfrm>
            <a:off x="3110592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2" name="object 182"/>
          <p:cNvSpPr/>
          <p:nvPr/>
        </p:nvSpPr>
        <p:spPr>
          <a:xfrm>
            <a:off x="31861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2" y="0"/>
                </a:moveTo>
                <a:lnTo>
                  <a:pt x="60960" y="0"/>
                </a:lnTo>
              </a:path>
              <a:path w="189229">
                <a:moveTo>
                  <a:pt x="67055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3" name="object 183"/>
          <p:cNvSpPr/>
          <p:nvPr/>
        </p:nvSpPr>
        <p:spPr>
          <a:xfrm>
            <a:off x="3397293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4" name="object 184"/>
          <p:cNvSpPr/>
          <p:nvPr/>
        </p:nvSpPr>
        <p:spPr>
          <a:xfrm>
            <a:off x="34728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2" y="0"/>
                </a:moveTo>
                <a:lnTo>
                  <a:pt x="60960" y="0"/>
                </a:lnTo>
              </a:path>
              <a:path w="189229">
                <a:moveTo>
                  <a:pt x="67056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5" name="object 185"/>
          <p:cNvSpPr/>
          <p:nvPr/>
        </p:nvSpPr>
        <p:spPr>
          <a:xfrm>
            <a:off x="3683994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6" name="object 186"/>
          <p:cNvSpPr/>
          <p:nvPr/>
        </p:nvSpPr>
        <p:spPr>
          <a:xfrm>
            <a:off x="3759578" y="2990804"/>
            <a:ext cx="83621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24383" y="0"/>
                </a:lnTo>
              </a:path>
              <a:path w="97789">
                <a:moveTo>
                  <a:pt x="42671" y="0"/>
                </a:moveTo>
                <a:lnTo>
                  <a:pt x="60960" y="0"/>
                </a:lnTo>
              </a:path>
              <a:path w="97789">
                <a:moveTo>
                  <a:pt x="67055" y="0"/>
                </a:moveTo>
                <a:lnTo>
                  <a:pt x="975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7" name="object 187"/>
          <p:cNvSpPr/>
          <p:nvPr/>
        </p:nvSpPr>
        <p:spPr>
          <a:xfrm>
            <a:off x="3884684" y="2990804"/>
            <a:ext cx="41810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18288" y="0"/>
                </a:lnTo>
              </a:path>
              <a:path w="48895">
                <a:moveTo>
                  <a:pt x="24384" y="0"/>
                </a:moveTo>
                <a:lnTo>
                  <a:pt x="487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8" name="object 188"/>
          <p:cNvSpPr/>
          <p:nvPr/>
        </p:nvSpPr>
        <p:spPr>
          <a:xfrm>
            <a:off x="3970694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9" name="object 189"/>
          <p:cNvSpPr/>
          <p:nvPr/>
        </p:nvSpPr>
        <p:spPr>
          <a:xfrm>
            <a:off x="40462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2" y="0"/>
                </a:moveTo>
                <a:lnTo>
                  <a:pt x="60960" y="0"/>
                </a:lnTo>
              </a:path>
              <a:path w="189229">
                <a:moveTo>
                  <a:pt x="67056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0" name="object 190"/>
          <p:cNvSpPr/>
          <p:nvPr/>
        </p:nvSpPr>
        <p:spPr>
          <a:xfrm>
            <a:off x="4257394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1" name="object 191"/>
          <p:cNvSpPr/>
          <p:nvPr/>
        </p:nvSpPr>
        <p:spPr>
          <a:xfrm>
            <a:off x="43329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1" y="0"/>
                </a:moveTo>
                <a:lnTo>
                  <a:pt x="60960" y="0"/>
                </a:lnTo>
              </a:path>
              <a:path w="189229">
                <a:moveTo>
                  <a:pt x="67055" y="0"/>
                </a:moveTo>
                <a:lnTo>
                  <a:pt x="97536" y="0"/>
                </a:lnTo>
              </a:path>
              <a:path w="189229">
                <a:moveTo>
                  <a:pt x="134111" y="0"/>
                </a:moveTo>
                <a:lnTo>
                  <a:pt x="152400" y="0"/>
                </a:lnTo>
              </a:path>
              <a:path w="189229">
                <a:moveTo>
                  <a:pt x="158495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2" name="object 192"/>
          <p:cNvSpPr/>
          <p:nvPr/>
        </p:nvSpPr>
        <p:spPr>
          <a:xfrm>
            <a:off x="1757892" y="2998623"/>
            <a:ext cx="161812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288" y="0"/>
                </a:lnTo>
              </a:path>
              <a:path w="189230">
                <a:moveTo>
                  <a:pt x="30479" y="0"/>
                </a:moveTo>
                <a:lnTo>
                  <a:pt x="97536" y="0"/>
                </a:lnTo>
              </a:path>
              <a:path w="189230">
                <a:moveTo>
                  <a:pt x="121919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3" name="object 193"/>
          <p:cNvSpPr/>
          <p:nvPr/>
        </p:nvSpPr>
        <p:spPr>
          <a:xfrm>
            <a:off x="1963795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4" name="object 194"/>
          <p:cNvSpPr/>
          <p:nvPr/>
        </p:nvSpPr>
        <p:spPr>
          <a:xfrm>
            <a:off x="2044592" y="2998623"/>
            <a:ext cx="161812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288" y="0"/>
                </a:lnTo>
              </a:path>
              <a:path w="189230">
                <a:moveTo>
                  <a:pt x="30480" y="0"/>
                </a:moveTo>
                <a:lnTo>
                  <a:pt x="97536" y="0"/>
                </a:lnTo>
              </a:path>
              <a:path w="189230">
                <a:moveTo>
                  <a:pt x="121920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5" name="object 195"/>
          <p:cNvSpPr/>
          <p:nvPr/>
        </p:nvSpPr>
        <p:spPr>
          <a:xfrm>
            <a:off x="2250495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6" name="object 196"/>
          <p:cNvSpPr/>
          <p:nvPr/>
        </p:nvSpPr>
        <p:spPr>
          <a:xfrm>
            <a:off x="2326080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24383" y="0"/>
                </a:lnTo>
              </a:path>
              <a:path w="195580">
                <a:moveTo>
                  <a:pt x="36575" y="0"/>
                </a:moveTo>
                <a:lnTo>
                  <a:pt x="103632" y="0"/>
                </a:lnTo>
              </a:path>
              <a:path w="195580">
                <a:moveTo>
                  <a:pt x="146303" y="0"/>
                </a:moveTo>
                <a:lnTo>
                  <a:pt x="164592" y="0"/>
                </a:lnTo>
              </a:path>
              <a:path w="195580">
                <a:moveTo>
                  <a:pt x="170687" y="0"/>
                </a:moveTo>
                <a:lnTo>
                  <a:pt x="1950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7" name="object 197"/>
          <p:cNvSpPr/>
          <p:nvPr/>
        </p:nvSpPr>
        <p:spPr>
          <a:xfrm>
            <a:off x="2537195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8" name="object 198"/>
          <p:cNvSpPr/>
          <p:nvPr/>
        </p:nvSpPr>
        <p:spPr>
          <a:xfrm>
            <a:off x="2612776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24383" y="0"/>
                </a:lnTo>
              </a:path>
              <a:path w="195580">
                <a:moveTo>
                  <a:pt x="36576" y="0"/>
                </a:moveTo>
                <a:lnTo>
                  <a:pt x="103632" y="0"/>
                </a:lnTo>
              </a:path>
              <a:path w="195580">
                <a:moveTo>
                  <a:pt x="128016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9" name="object 199"/>
          <p:cNvSpPr/>
          <p:nvPr/>
        </p:nvSpPr>
        <p:spPr>
          <a:xfrm>
            <a:off x="2823893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0" name="object 200"/>
          <p:cNvSpPr/>
          <p:nvPr/>
        </p:nvSpPr>
        <p:spPr>
          <a:xfrm>
            <a:off x="2899477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1" name="object 201"/>
          <p:cNvSpPr/>
          <p:nvPr/>
        </p:nvSpPr>
        <p:spPr>
          <a:xfrm>
            <a:off x="3110592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2" name="object 202"/>
          <p:cNvSpPr/>
          <p:nvPr/>
        </p:nvSpPr>
        <p:spPr>
          <a:xfrm>
            <a:off x="31861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3" name="object 203"/>
          <p:cNvSpPr/>
          <p:nvPr/>
        </p:nvSpPr>
        <p:spPr>
          <a:xfrm>
            <a:off x="3397293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4" name="object 204"/>
          <p:cNvSpPr/>
          <p:nvPr/>
        </p:nvSpPr>
        <p:spPr>
          <a:xfrm>
            <a:off x="34728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6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5" name="object 205"/>
          <p:cNvSpPr/>
          <p:nvPr/>
        </p:nvSpPr>
        <p:spPr>
          <a:xfrm>
            <a:off x="3683994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6" name="object 206"/>
          <p:cNvSpPr/>
          <p:nvPr/>
        </p:nvSpPr>
        <p:spPr>
          <a:xfrm>
            <a:off x="37595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46303" y="0"/>
                </a:moveTo>
                <a:lnTo>
                  <a:pt x="164592" y="0"/>
                </a:lnTo>
              </a:path>
              <a:path w="195579">
                <a:moveTo>
                  <a:pt x="170687" y="0"/>
                </a:moveTo>
                <a:lnTo>
                  <a:pt x="1950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7" name="object 207"/>
          <p:cNvSpPr/>
          <p:nvPr/>
        </p:nvSpPr>
        <p:spPr>
          <a:xfrm>
            <a:off x="3970694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8" name="object 208"/>
          <p:cNvSpPr/>
          <p:nvPr/>
        </p:nvSpPr>
        <p:spPr>
          <a:xfrm>
            <a:off x="40462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9" name="object 209"/>
          <p:cNvSpPr/>
          <p:nvPr/>
        </p:nvSpPr>
        <p:spPr>
          <a:xfrm>
            <a:off x="4257394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0" name="object 210"/>
          <p:cNvSpPr/>
          <p:nvPr/>
        </p:nvSpPr>
        <p:spPr>
          <a:xfrm>
            <a:off x="43329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1" name="object 211"/>
          <p:cNvSpPr/>
          <p:nvPr/>
        </p:nvSpPr>
        <p:spPr>
          <a:xfrm>
            <a:off x="1752679" y="3006442"/>
            <a:ext cx="21393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18288" y="0"/>
                </a:lnTo>
              </a:path>
              <a:path w="250189">
                <a:moveTo>
                  <a:pt x="36575" y="0"/>
                </a:moveTo>
                <a:lnTo>
                  <a:pt x="109728" y="0"/>
                </a:lnTo>
              </a:path>
              <a:path w="250189">
                <a:moveTo>
                  <a:pt x="128016" y="0"/>
                </a:moveTo>
                <a:lnTo>
                  <a:pt x="201168" y="0"/>
                </a:lnTo>
              </a:path>
              <a:path w="250189">
                <a:moveTo>
                  <a:pt x="243840" y="0"/>
                </a:moveTo>
                <a:lnTo>
                  <a:pt x="2499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2" name="object 212"/>
          <p:cNvSpPr/>
          <p:nvPr/>
        </p:nvSpPr>
        <p:spPr>
          <a:xfrm>
            <a:off x="2039380" y="3006442"/>
            <a:ext cx="21393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18288" y="0"/>
                </a:lnTo>
              </a:path>
              <a:path w="250189">
                <a:moveTo>
                  <a:pt x="36575" y="0"/>
                </a:moveTo>
                <a:lnTo>
                  <a:pt x="109728" y="0"/>
                </a:lnTo>
              </a:path>
              <a:path w="250189">
                <a:moveTo>
                  <a:pt x="128016" y="0"/>
                </a:moveTo>
                <a:lnTo>
                  <a:pt x="201168" y="0"/>
                </a:lnTo>
              </a:path>
              <a:path w="250189">
                <a:moveTo>
                  <a:pt x="243839" y="0"/>
                </a:moveTo>
                <a:lnTo>
                  <a:pt x="2499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3" name="object 213"/>
          <p:cNvSpPr/>
          <p:nvPr/>
        </p:nvSpPr>
        <p:spPr>
          <a:xfrm>
            <a:off x="2320867" y="3006442"/>
            <a:ext cx="172129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4383" y="0"/>
                </a:lnTo>
              </a:path>
              <a:path w="201294">
                <a:moveTo>
                  <a:pt x="42672" y="0"/>
                </a:moveTo>
                <a:lnTo>
                  <a:pt x="115824" y="0"/>
                </a:lnTo>
              </a:path>
              <a:path w="201294">
                <a:moveTo>
                  <a:pt x="146304" y="0"/>
                </a:moveTo>
                <a:lnTo>
                  <a:pt x="164592" y="0"/>
                </a:lnTo>
              </a:path>
              <a:path w="201294">
                <a:moveTo>
                  <a:pt x="176784" y="0"/>
                </a:moveTo>
                <a:lnTo>
                  <a:pt x="2011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4" name="object 214"/>
          <p:cNvSpPr/>
          <p:nvPr/>
        </p:nvSpPr>
        <p:spPr>
          <a:xfrm>
            <a:off x="2537195" y="300253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5" name="object 215"/>
          <p:cNvSpPr/>
          <p:nvPr/>
        </p:nvSpPr>
        <p:spPr>
          <a:xfrm>
            <a:off x="26075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5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6" name="object 216"/>
          <p:cNvSpPr/>
          <p:nvPr/>
        </p:nvSpPr>
        <p:spPr>
          <a:xfrm>
            <a:off x="28942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7" name="object 217"/>
          <p:cNvSpPr/>
          <p:nvPr/>
        </p:nvSpPr>
        <p:spPr>
          <a:xfrm>
            <a:off x="31809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8" name="object 218"/>
          <p:cNvSpPr/>
          <p:nvPr/>
        </p:nvSpPr>
        <p:spPr>
          <a:xfrm>
            <a:off x="34676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1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9" name="object 219"/>
          <p:cNvSpPr/>
          <p:nvPr/>
        </p:nvSpPr>
        <p:spPr>
          <a:xfrm>
            <a:off x="3754365" y="3006442"/>
            <a:ext cx="172129" cy="0"/>
          </a:xfrm>
          <a:custGeom>
            <a:avLst/>
            <a:gdLst/>
            <a:ahLst/>
            <a:cxnLst/>
            <a:rect l="l" t="t" r="r" b="b"/>
            <a:pathLst>
              <a:path w="201295">
                <a:moveTo>
                  <a:pt x="0" y="0"/>
                </a:moveTo>
                <a:lnTo>
                  <a:pt x="24383" y="0"/>
                </a:lnTo>
              </a:path>
              <a:path w="201295">
                <a:moveTo>
                  <a:pt x="42672" y="0"/>
                </a:moveTo>
                <a:lnTo>
                  <a:pt x="115824" y="0"/>
                </a:lnTo>
              </a:path>
              <a:path w="201295">
                <a:moveTo>
                  <a:pt x="146303" y="0"/>
                </a:moveTo>
                <a:lnTo>
                  <a:pt x="164592" y="0"/>
                </a:lnTo>
              </a:path>
              <a:path w="201295">
                <a:moveTo>
                  <a:pt x="176784" y="0"/>
                </a:moveTo>
                <a:lnTo>
                  <a:pt x="2011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0" name="object 220"/>
          <p:cNvSpPr/>
          <p:nvPr/>
        </p:nvSpPr>
        <p:spPr>
          <a:xfrm>
            <a:off x="3970694" y="300253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1" name="object 221"/>
          <p:cNvSpPr/>
          <p:nvPr/>
        </p:nvSpPr>
        <p:spPr>
          <a:xfrm>
            <a:off x="4041066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2" name="object 222"/>
          <p:cNvSpPr/>
          <p:nvPr/>
        </p:nvSpPr>
        <p:spPr>
          <a:xfrm>
            <a:off x="4327766" y="3006442"/>
            <a:ext cx="177559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4383" y="0"/>
                </a:lnTo>
              </a:path>
              <a:path w="207645">
                <a:moveTo>
                  <a:pt x="42672" y="0"/>
                </a:moveTo>
                <a:lnTo>
                  <a:pt x="115824" y="0"/>
                </a:lnTo>
              </a:path>
              <a:path w="207645">
                <a:moveTo>
                  <a:pt x="134112" y="0"/>
                </a:moveTo>
                <a:lnTo>
                  <a:pt x="2072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3" name="object 223"/>
          <p:cNvSpPr/>
          <p:nvPr/>
        </p:nvSpPr>
        <p:spPr>
          <a:xfrm>
            <a:off x="1747467" y="3014261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1" y="0"/>
                </a:moveTo>
                <a:lnTo>
                  <a:pt x="67055" y="0"/>
                </a:lnTo>
              </a:path>
              <a:path w="256539">
                <a:moveTo>
                  <a:pt x="91439" y="0"/>
                </a:moveTo>
                <a:lnTo>
                  <a:pt x="115823" y="0"/>
                </a:lnTo>
              </a:path>
              <a:path w="256539">
                <a:moveTo>
                  <a:pt x="134112" y="0"/>
                </a:moveTo>
                <a:lnTo>
                  <a:pt x="158495" y="0"/>
                </a:lnTo>
              </a:path>
              <a:path w="256539">
                <a:moveTo>
                  <a:pt x="182880" y="0"/>
                </a:moveTo>
                <a:lnTo>
                  <a:pt x="207263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4" name="object 224"/>
          <p:cNvSpPr/>
          <p:nvPr/>
        </p:nvSpPr>
        <p:spPr>
          <a:xfrm>
            <a:off x="2034167" y="3014261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1" y="0"/>
                </a:moveTo>
                <a:lnTo>
                  <a:pt x="67055" y="0"/>
                </a:lnTo>
              </a:path>
              <a:path w="256539">
                <a:moveTo>
                  <a:pt x="91439" y="0"/>
                </a:moveTo>
                <a:lnTo>
                  <a:pt x="115823" y="0"/>
                </a:lnTo>
              </a:path>
              <a:path w="256539">
                <a:moveTo>
                  <a:pt x="134112" y="0"/>
                </a:moveTo>
                <a:lnTo>
                  <a:pt x="158495" y="0"/>
                </a:lnTo>
              </a:path>
              <a:path w="256539">
                <a:moveTo>
                  <a:pt x="182879" y="0"/>
                </a:moveTo>
                <a:lnTo>
                  <a:pt x="207263" y="0"/>
                </a:lnTo>
              </a:path>
              <a:path w="256539">
                <a:moveTo>
                  <a:pt x="249935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5" name="object 225"/>
          <p:cNvSpPr/>
          <p:nvPr/>
        </p:nvSpPr>
        <p:spPr>
          <a:xfrm>
            <a:off x="2320867" y="3014261"/>
            <a:ext cx="172129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4383" y="0"/>
                </a:lnTo>
              </a:path>
              <a:path w="201294">
                <a:moveTo>
                  <a:pt x="42672" y="0"/>
                </a:moveTo>
                <a:lnTo>
                  <a:pt x="67055" y="0"/>
                </a:lnTo>
              </a:path>
              <a:path w="201294">
                <a:moveTo>
                  <a:pt x="91440" y="0"/>
                </a:moveTo>
                <a:lnTo>
                  <a:pt x="115823" y="0"/>
                </a:lnTo>
              </a:path>
              <a:path w="201294">
                <a:moveTo>
                  <a:pt x="140208" y="0"/>
                </a:moveTo>
                <a:lnTo>
                  <a:pt x="158496" y="0"/>
                </a:lnTo>
              </a:path>
              <a:path w="201294">
                <a:moveTo>
                  <a:pt x="176784" y="0"/>
                </a:moveTo>
                <a:lnTo>
                  <a:pt x="2011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6" name="object 226"/>
          <p:cNvSpPr/>
          <p:nvPr/>
        </p:nvSpPr>
        <p:spPr>
          <a:xfrm>
            <a:off x="2537195" y="301035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7" name="object 227"/>
          <p:cNvSpPr/>
          <p:nvPr/>
        </p:nvSpPr>
        <p:spPr>
          <a:xfrm>
            <a:off x="2602355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4" y="0"/>
                </a:moveTo>
                <a:lnTo>
                  <a:pt x="73148" y="0"/>
                </a:lnTo>
              </a:path>
              <a:path w="262254">
                <a:moveTo>
                  <a:pt x="97532" y="0"/>
                </a:moveTo>
                <a:lnTo>
                  <a:pt x="121916" y="0"/>
                </a:lnTo>
              </a:path>
              <a:path w="262254">
                <a:moveTo>
                  <a:pt x="140204" y="0"/>
                </a:moveTo>
                <a:lnTo>
                  <a:pt x="164588" y="0"/>
                </a:lnTo>
              </a:path>
              <a:path w="262254">
                <a:moveTo>
                  <a:pt x="188972" y="0"/>
                </a:moveTo>
                <a:lnTo>
                  <a:pt x="213356" y="0"/>
                </a:lnTo>
              </a:path>
              <a:path w="262254">
                <a:moveTo>
                  <a:pt x="256028" y="0"/>
                </a:moveTo>
                <a:lnTo>
                  <a:pt x="2621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8" name="object 228"/>
          <p:cNvSpPr/>
          <p:nvPr/>
        </p:nvSpPr>
        <p:spPr>
          <a:xfrm>
            <a:off x="2889053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8" y="0"/>
                </a:moveTo>
                <a:lnTo>
                  <a:pt x="73151" y="0"/>
                </a:lnTo>
              </a:path>
              <a:path w="262254">
                <a:moveTo>
                  <a:pt x="97536" y="0"/>
                </a:moveTo>
                <a:lnTo>
                  <a:pt x="121919" y="0"/>
                </a:lnTo>
              </a:path>
              <a:path w="262254">
                <a:moveTo>
                  <a:pt x="140208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2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9" name="object 229"/>
          <p:cNvSpPr/>
          <p:nvPr/>
        </p:nvSpPr>
        <p:spPr>
          <a:xfrm>
            <a:off x="3175752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7" y="0"/>
                </a:moveTo>
                <a:lnTo>
                  <a:pt x="73151" y="0"/>
                </a:lnTo>
              </a:path>
              <a:path w="262254">
                <a:moveTo>
                  <a:pt x="97535" y="0"/>
                </a:moveTo>
                <a:lnTo>
                  <a:pt x="121919" y="0"/>
                </a:lnTo>
              </a:path>
              <a:path w="262254">
                <a:moveTo>
                  <a:pt x="140207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1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0" name="object 230"/>
          <p:cNvSpPr/>
          <p:nvPr/>
        </p:nvSpPr>
        <p:spPr>
          <a:xfrm>
            <a:off x="3462453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7" y="0"/>
                </a:moveTo>
                <a:lnTo>
                  <a:pt x="73151" y="0"/>
                </a:lnTo>
              </a:path>
              <a:path w="262254">
                <a:moveTo>
                  <a:pt x="97536" y="0"/>
                </a:moveTo>
                <a:lnTo>
                  <a:pt x="121919" y="0"/>
                </a:lnTo>
              </a:path>
              <a:path w="262254">
                <a:moveTo>
                  <a:pt x="140208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2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1" name="object 231"/>
          <p:cNvSpPr/>
          <p:nvPr/>
        </p:nvSpPr>
        <p:spPr>
          <a:xfrm>
            <a:off x="3749153" y="3014261"/>
            <a:ext cx="177559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30480" y="0"/>
                </a:lnTo>
              </a:path>
              <a:path w="207645">
                <a:moveTo>
                  <a:pt x="48768" y="0"/>
                </a:moveTo>
                <a:lnTo>
                  <a:pt x="73151" y="0"/>
                </a:lnTo>
              </a:path>
              <a:path w="207645">
                <a:moveTo>
                  <a:pt x="97536" y="0"/>
                </a:moveTo>
                <a:lnTo>
                  <a:pt x="121919" y="0"/>
                </a:lnTo>
              </a:path>
              <a:path w="207645">
                <a:moveTo>
                  <a:pt x="146304" y="0"/>
                </a:moveTo>
                <a:lnTo>
                  <a:pt x="164592" y="0"/>
                </a:lnTo>
              </a:path>
              <a:path w="207645">
                <a:moveTo>
                  <a:pt x="182880" y="0"/>
                </a:moveTo>
                <a:lnTo>
                  <a:pt x="2072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2" name="object 232"/>
          <p:cNvSpPr/>
          <p:nvPr/>
        </p:nvSpPr>
        <p:spPr>
          <a:xfrm>
            <a:off x="3970694" y="301035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3" name="object 233"/>
          <p:cNvSpPr/>
          <p:nvPr/>
        </p:nvSpPr>
        <p:spPr>
          <a:xfrm>
            <a:off x="4035854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7" y="0"/>
                </a:moveTo>
                <a:lnTo>
                  <a:pt x="73151" y="0"/>
                </a:lnTo>
              </a:path>
              <a:path w="262254">
                <a:moveTo>
                  <a:pt x="97536" y="0"/>
                </a:moveTo>
                <a:lnTo>
                  <a:pt x="121919" y="0"/>
                </a:lnTo>
              </a:path>
              <a:path w="262254">
                <a:moveTo>
                  <a:pt x="140207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1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4" name="object 234"/>
          <p:cNvSpPr/>
          <p:nvPr/>
        </p:nvSpPr>
        <p:spPr>
          <a:xfrm>
            <a:off x="4322553" y="3014261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30480" y="0"/>
                </a:lnTo>
              </a:path>
              <a:path w="213360">
                <a:moveTo>
                  <a:pt x="48768" y="0"/>
                </a:moveTo>
                <a:lnTo>
                  <a:pt x="73151" y="0"/>
                </a:lnTo>
              </a:path>
              <a:path w="213360">
                <a:moveTo>
                  <a:pt x="97536" y="0"/>
                </a:moveTo>
                <a:lnTo>
                  <a:pt x="121919" y="0"/>
                </a:lnTo>
              </a:path>
              <a:path w="213360">
                <a:moveTo>
                  <a:pt x="140208" y="0"/>
                </a:moveTo>
                <a:lnTo>
                  <a:pt x="164591" y="0"/>
                </a:lnTo>
              </a:path>
              <a:path w="213360">
                <a:moveTo>
                  <a:pt x="188975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5" name="object 235"/>
          <p:cNvSpPr/>
          <p:nvPr/>
        </p:nvSpPr>
        <p:spPr>
          <a:xfrm>
            <a:off x="1742254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6" name="object 236"/>
          <p:cNvSpPr/>
          <p:nvPr/>
        </p:nvSpPr>
        <p:spPr>
          <a:xfrm>
            <a:off x="1830871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7" name="object 237"/>
          <p:cNvSpPr/>
          <p:nvPr/>
        </p:nvSpPr>
        <p:spPr>
          <a:xfrm>
            <a:off x="1909061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8" name="object 238"/>
          <p:cNvSpPr/>
          <p:nvPr/>
        </p:nvSpPr>
        <p:spPr>
          <a:xfrm>
            <a:off x="2028954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9" name="object 239"/>
          <p:cNvSpPr/>
          <p:nvPr/>
        </p:nvSpPr>
        <p:spPr>
          <a:xfrm>
            <a:off x="2117571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0" name="object 240"/>
          <p:cNvSpPr/>
          <p:nvPr/>
        </p:nvSpPr>
        <p:spPr>
          <a:xfrm>
            <a:off x="2195762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1" name="object 241"/>
          <p:cNvSpPr/>
          <p:nvPr/>
        </p:nvSpPr>
        <p:spPr>
          <a:xfrm>
            <a:off x="2315655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2" name="object 242"/>
          <p:cNvSpPr/>
          <p:nvPr/>
        </p:nvSpPr>
        <p:spPr>
          <a:xfrm>
            <a:off x="2404271" y="302208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42672" y="0"/>
                </a:moveTo>
                <a:lnTo>
                  <a:pt x="60960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3" name="object 243"/>
          <p:cNvSpPr/>
          <p:nvPr/>
        </p:nvSpPr>
        <p:spPr>
          <a:xfrm>
            <a:off x="2537195" y="301817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4" name="object 244"/>
          <p:cNvSpPr/>
          <p:nvPr/>
        </p:nvSpPr>
        <p:spPr>
          <a:xfrm>
            <a:off x="2602355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5" name="object 245"/>
          <p:cNvSpPr/>
          <p:nvPr/>
        </p:nvSpPr>
        <p:spPr>
          <a:xfrm>
            <a:off x="2690969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6" name="object 246"/>
          <p:cNvSpPr/>
          <p:nvPr/>
        </p:nvSpPr>
        <p:spPr>
          <a:xfrm>
            <a:off x="2769159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7" name="object 247"/>
          <p:cNvSpPr/>
          <p:nvPr/>
        </p:nvSpPr>
        <p:spPr>
          <a:xfrm>
            <a:off x="2883839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8" name="object 248"/>
          <p:cNvSpPr/>
          <p:nvPr/>
        </p:nvSpPr>
        <p:spPr>
          <a:xfrm>
            <a:off x="2977669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9" name="object 249"/>
          <p:cNvSpPr/>
          <p:nvPr/>
        </p:nvSpPr>
        <p:spPr>
          <a:xfrm>
            <a:off x="30558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0" name="object 250"/>
          <p:cNvSpPr/>
          <p:nvPr/>
        </p:nvSpPr>
        <p:spPr>
          <a:xfrm>
            <a:off x="3170539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1" name="object 251"/>
          <p:cNvSpPr/>
          <p:nvPr/>
        </p:nvSpPr>
        <p:spPr>
          <a:xfrm>
            <a:off x="3264368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2" name="object 252"/>
          <p:cNvSpPr/>
          <p:nvPr/>
        </p:nvSpPr>
        <p:spPr>
          <a:xfrm>
            <a:off x="33425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3" name="object 253"/>
          <p:cNvSpPr/>
          <p:nvPr/>
        </p:nvSpPr>
        <p:spPr>
          <a:xfrm>
            <a:off x="3457240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4" name="object 254"/>
          <p:cNvSpPr/>
          <p:nvPr/>
        </p:nvSpPr>
        <p:spPr>
          <a:xfrm>
            <a:off x="3551069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5" name="object 255"/>
          <p:cNvSpPr/>
          <p:nvPr/>
        </p:nvSpPr>
        <p:spPr>
          <a:xfrm>
            <a:off x="36292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6" name="object 256"/>
          <p:cNvSpPr/>
          <p:nvPr/>
        </p:nvSpPr>
        <p:spPr>
          <a:xfrm>
            <a:off x="3743940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7" name="object 257"/>
          <p:cNvSpPr/>
          <p:nvPr/>
        </p:nvSpPr>
        <p:spPr>
          <a:xfrm>
            <a:off x="3837770" y="302208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42672" y="0"/>
                </a:moveTo>
                <a:lnTo>
                  <a:pt x="60960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8" name="object 258"/>
          <p:cNvSpPr/>
          <p:nvPr/>
        </p:nvSpPr>
        <p:spPr>
          <a:xfrm>
            <a:off x="3970694" y="301817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9" name="object 259"/>
          <p:cNvSpPr/>
          <p:nvPr/>
        </p:nvSpPr>
        <p:spPr>
          <a:xfrm>
            <a:off x="4030639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0" name="object 260"/>
          <p:cNvSpPr/>
          <p:nvPr/>
        </p:nvSpPr>
        <p:spPr>
          <a:xfrm>
            <a:off x="4124470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1" name="object 261"/>
          <p:cNvSpPr/>
          <p:nvPr/>
        </p:nvSpPr>
        <p:spPr>
          <a:xfrm>
            <a:off x="42026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2" name="object 262"/>
          <p:cNvSpPr/>
          <p:nvPr/>
        </p:nvSpPr>
        <p:spPr>
          <a:xfrm>
            <a:off x="4317340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3" name="object 263"/>
          <p:cNvSpPr/>
          <p:nvPr/>
        </p:nvSpPr>
        <p:spPr>
          <a:xfrm>
            <a:off x="4411170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4" name="object 264"/>
          <p:cNvSpPr/>
          <p:nvPr/>
        </p:nvSpPr>
        <p:spPr>
          <a:xfrm>
            <a:off x="4489361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5" name="object 265"/>
          <p:cNvSpPr/>
          <p:nvPr/>
        </p:nvSpPr>
        <p:spPr>
          <a:xfrm>
            <a:off x="1737041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6" name="object 266"/>
          <p:cNvSpPr/>
          <p:nvPr/>
        </p:nvSpPr>
        <p:spPr>
          <a:xfrm>
            <a:off x="1830871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7" name="object 267"/>
          <p:cNvSpPr/>
          <p:nvPr/>
        </p:nvSpPr>
        <p:spPr>
          <a:xfrm>
            <a:off x="1909061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8" name="object 268"/>
          <p:cNvSpPr/>
          <p:nvPr/>
        </p:nvSpPr>
        <p:spPr>
          <a:xfrm>
            <a:off x="2023742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9" name="object 269"/>
          <p:cNvSpPr/>
          <p:nvPr/>
        </p:nvSpPr>
        <p:spPr>
          <a:xfrm>
            <a:off x="2117571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0" name="object 270"/>
          <p:cNvSpPr/>
          <p:nvPr/>
        </p:nvSpPr>
        <p:spPr>
          <a:xfrm>
            <a:off x="2195762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1" name="object 271"/>
          <p:cNvSpPr/>
          <p:nvPr/>
        </p:nvSpPr>
        <p:spPr>
          <a:xfrm>
            <a:off x="2310442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2" name="object 272"/>
          <p:cNvSpPr/>
          <p:nvPr/>
        </p:nvSpPr>
        <p:spPr>
          <a:xfrm>
            <a:off x="2404271" y="302990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6575" y="0"/>
                </a:moveTo>
                <a:lnTo>
                  <a:pt x="54864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3" name="object 273"/>
          <p:cNvSpPr/>
          <p:nvPr/>
        </p:nvSpPr>
        <p:spPr>
          <a:xfrm>
            <a:off x="2537195" y="302599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4" name="object 274"/>
          <p:cNvSpPr/>
          <p:nvPr/>
        </p:nvSpPr>
        <p:spPr>
          <a:xfrm>
            <a:off x="2597142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5" name="object 275"/>
          <p:cNvSpPr/>
          <p:nvPr/>
        </p:nvSpPr>
        <p:spPr>
          <a:xfrm>
            <a:off x="2690969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6" name="object 276"/>
          <p:cNvSpPr/>
          <p:nvPr/>
        </p:nvSpPr>
        <p:spPr>
          <a:xfrm>
            <a:off x="2769159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7" name="object 277"/>
          <p:cNvSpPr/>
          <p:nvPr/>
        </p:nvSpPr>
        <p:spPr>
          <a:xfrm>
            <a:off x="2878627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8" name="object 278"/>
          <p:cNvSpPr/>
          <p:nvPr/>
        </p:nvSpPr>
        <p:spPr>
          <a:xfrm>
            <a:off x="2977669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9" name="object 279"/>
          <p:cNvSpPr/>
          <p:nvPr/>
        </p:nvSpPr>
        <p:spPr>
          <a:xfrm>
            <a:off x="30558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0" name="object 280"/>
          <p:cNvSpPr/>
          <p:nvPr/>
        </p:nvSpPr>
        <p:spPr>
          <a:xfrm>
            <a:off x="3165327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1" name="object 281"/>
          <p:cNvSpPr/>
          <p:nvPr/>
        </p:nvSpPr>
        <p:spPr>
          <a:xfrm>
            <a:off x="3264368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2" name="object 282"/>
          <p:cNvSpPr/>
          <p:nvPr/>
        </p:nvSpPr>
        <p:spPr>
          <a:xfrm>
            <a:off x="33425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3" name="object 283"/>
          <p:cNvSpPr/>
          <p:nvPr/>
        </p:nvSpPr>
        <p:spPr>
          <a:xfrm>
            <a:off x="3452026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4" name="object 284"/>
          <p:cNvSpPr/>
          <p:nvPr/>
        </p:nvSpPr>
        <p:spPr>
          <a:xfrm>
            <a:off x="3551069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5" name="object 285"/>
          <p:cNvSpPr/>
          <p:nvPr/>
        </p:nvSpPr>
        <p:spPr>
          <a:xfrm>
            <a:off x="36292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6" name="object 286"/>
          <p:cNvSpPr/>
          <p:nvPr/>
        </p:nvSpPr>
        <p:spPr>
          <a:xfrm>
            <a:off x="3738726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7" name="object 287"/>
          <p:cNvSpPr/>
          <p:nvPr/>
        </p:nvSpPr>
        <p:spPr>
          <a:xfrm>
            <a:off x="3837770" y="302990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6575" y="0"/>
                </a:moveTo>
                <a:lnTo>
                  <a:pt x="54864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8" name="object 288"/>
          <p:cNvSpPr/>
          <p:nvPr/>
        </p:nvSpPr>
        <p:spPr>
          <a:xfrm>
            <a:off x="3970694" y="302599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9" name="object 289"/>
          <p:cNvSpPr/>
          <p:nvPr/>
        </p:nvSpPr>
        <p:spPr>
          <a:xfrm>
            <a:off x="4025427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0" name="object 290"/>
          <p:cNvSpPr/>
          <p:nvPr/>
        </p:nvSpPr>
        <p:spPr>
          <a:xfrm>
            <a:off x="4124470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1" name="object 291"/>
          <p:cNvSpPr/>
          <p:nvPr/>
        </p:nvSpPr>
        <p:spPr>
          <a:xfrm>
            <a:off x="42026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2" name="object 292"/>
          <p:cNvSpPr/>
          <p:nvPr/>
        </p:nvSpPr>
        <p:spPr>
          <a:xfrm>
            <a:off x="4312128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3" name="object 293"/>
          <p:cNvSpPr/>
          <p:nvPr/>
        </p:nvSpPr>
        <p:spPr>
          <a:xfrm>
            <a:off x="4411170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4" name="object 294"/>
          <p:cNvSpPr/>
          <p:nvPr/>
        </p:nvSpPr>
        <p:spPr>
          <a:xfrm>
            <a:off x="4489361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5" name="object 295"/>
          <p:cNvSpPr/>
          <p:nvPr/>
        </p:nvSpPr>
        <p:spPr>
          <a:xfrm>
            <a:off x="1731828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6" name="object 296"/>
          <p:cNvSpPr/>
          <p:nvPr/>
        </p:nvSpPr>
        <p:spPr>
          <a:xfrm>
            <a:off x="1830871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7" name="object 297"/>
          <p:cNvSpPr/>
          <p:nvPr/>
        </p:nvSpPr>
        <p:spPr>
          <a:xfrm>
            <a:off x="1909061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8" name="object 298"/>
          <p:cNvSpPr/>
          <p:nvPr/>
        </p:nvSpPr>
        <p:spPr>
          <a:xfrm>
            <a:off x="2018528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9" name="object 299"/>
          <p:cNvSpPr/>
          <p:nvPr/>
        </p:nvSpPr>
        <p:spPr>
          <a:xfrm>
            <a:off x="2117571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0" name="object 300"/>
          <p:cNvSpPr/>
          <p:nvPr/>
        </p:nvSpPr>
        <p:spPr>
          <a:xfrm>
            <a:off x="2195762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1" name="object 301"/>
          <p:cNvSpPr/>
          <p:nvPr/>
        </p:nvSpPr>
        <p:spPr>
          <a:xfrm>
            <a:off x="230522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2" name="object 302"/>
          <p:cNvSpPr/>
          <p:nvPr/>
        </p:nvSpPr>
        <p:spPr>
          <a:xfrm>
            <a:off x="2404271" y="3037719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0480" y="0"/>
                </a:moveTo>
                <a:lnTo>
                  <a:pt x="48768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3" name="object 303"/>
          <p:cNvSpPr/>
          <p:nvPr/>
        </p:nvSpPr>
        <p:spPr>
          <a:xfrm>
            <a:off x="2537195" y="303380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4" name="object 304"/>
          <p:cNvSpPr/>
          <p:nvPr/>
        </p:nvSpPr>
        <p:spPr>
          <a:xfrm>
            <a:off x="259192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5" name="object 305"/>
          <p:cNvSpPr/>
          <p:nvPr/>
        </p:nvSpPr>
        <p:spPr>
          <a:xfrm>
            <a:off x="269096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6" name="object 306"/>
          <p:cNvSpPr/>
          <p:nvPr/>
        </p:nvSpPr>
        <p:spPr>
          <a:xfrm>
            <a:off x="2769159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7" name="object 307"/>
          <p:cNvSpPr/>
          <p:nvPr/>
        </p:nvSpPr>
        <p:spPr>
          <a:xfrm>
            <a:off x="2878627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8" name="object 308"/>
          <p:cNvSpPr/>
          <p:nvPr/>
        </p:nvSpPr>
        <p:spPr>
          <a:xfrm>
            <a:off x="297766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9" name="object 309"/>
          <p:cNvSpPr/>
          <p:nvPr/>
        </p:nvSpPr>
        <p:spPr>
          <a:xfrm>
            <a:off x="30558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0" name="object 310"/>
          <p:cNvSpPr/>
          <p:nvPr/>
        </p:nvSpPr>
        <p:spPr>
          <a:xfrm>
            <a:off x="3160113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1" name="object 311"/>
          <p:cNvSpPr/>
          <p:nvPr/>
        </p:nvSpPr>
        <p:spPr>
          <a:xfrm>
            <a:off x="3264368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2" name="object 312"/>
          <p:cNvSpPr/>
          <p:nvPr/>
        </p:nvSpPr>
        <p:spPr>
          <a:xfrm>
            <a:off x="33425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3" name="object 313"/>
          <p:cNvSpPr/>
          <p:nvPr/>
        </p:nvSpPr>
        <p:spPr>
          <a:xfrm>
            <a:off x="3446814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4" name="object 314"/>
          <p:cNvSpPr/>
          <p:nvPr/>
        </p:nvSpPr>
        <p:spPr>
          <a:xfrm>
            <a:off x="355106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5" name="object 315"/>
          <p:cNvSpPr/>
          <p:nvPr/>
        </p:nvSpPr>
        <p:spPr>
          <a:xfrm>
            <a:off x="36292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6" name="object 316"/>
          <p:cNvSpPr/>
          <p:nvPr/>
        </p:nvSpPr>
        <p:spPr>
          <a:xfrm>
            <a:off x="3733515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7" name="object 317"/>
          <p:cNvSpPr/>
          <p:nvPr/>
        </p:nvSpPr>
        <p:spPr>
          <a:xfrm>
            <a:off x="3837770" y="3037719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0479" y="0"/>
                </a:moveTo>
                <a:lnTo>
                  <a:pt x="48768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8" name="object 318"/>
          <p:cNvSpPr/>
          <p:nvPr/>
        </p:nvSpPr>
        <p:spPr>
          <a:xfrm>
            <a:off x="3970694" y="303380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9" name="object 319"/>
          <p:cNvSpPr/>
          <p:nvPr/>
        </p:nvSpPr>
        <p:spPr>
          <a:xfrm>
            <a:off x="4020215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0" name="object 320"/>
          <p:cNvSpPr/>
          <p:nvPr/>
        </p:nvSpPr>
        <p:spPr>
          <a:xfrm>
            <a:off x="4124470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1" name="object 321"/>
          <p:cNvSpPr/>
          <p:nvPr/>
        </p:nvSpPr>
        <p:spPr>
          <a:xfrm>
            <a:off x="42026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2" name="object 322"/>
          <p:cNvSpPr/>
          <p:nvPr/>
        </p:nvSpPr>
        <p:spPr>
          <a:xfrm>
            <a:off x="4306914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3" name="object 323"/>
          <p:cNvSpPr/>
          <p:nvPr/>
        </p:nvSpPr>
        <p:spPr>
          <a:xfrm>
            <a:off x="4411170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4" name="object 324"/>
          <p:cNvSpPr/>
          <p:nvPr/>
        </p:nvSpPr>
        <p:spPr>
          <a:xfrm>
            <a:off x="4489361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5" name="object 325"/>
          <p:cNvSpPr/>
          <p:nvPr/>
        </p:nvSpPr>
        <p:spPr>
          <a:xfrm>
            <a:off x="1721403" y="3045538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6" name="object 326"/>
          <p:cNvSpPr/>
          <p:nvPr/>
        </p:nvSpPr>
        <p:spPr>
          <a:xfrm>
            <a:off x="1830871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7" name="object 327"/>
          <p:cNvSpPr/>
          <p:nvPr/>
        </p:nvSpPr>
        <p:spPr>
          <a:xfrm>
            <a:off x="1909061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8" name="object 328"/>
          <p:cNvSpPr/>
          <p:nvPr/>
        </p:nvSpPr>
        <p:spPr>
          <a:xfrm>
            <a:off x="2008103" y="3045538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9" name="object 329"/>
          <p:cNvSpPr/>
          <p:nvPr/>
        </p:nvSpPr>
        <p:spPr>
          <a:xfrm>
            <a:off x="2117571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0" name="object 330"/>
          <p:cNvSpPr/>
          <p:nvPr/>
        </p:nvSpPr>
        <p:spPr>
          <a:xfrm>
            <a:off x="2195762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1" name="object 331"/>
          <p:cNvSpPr/>
          <p:nvPr/>
        </p:nvSpPr>
        <p:spPr>
          <a:xfrm>
            <a:off x="2294803" y="3045538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2" name="object 332"/>
          <p:cNvSpPr/>
          <p:nvPr/>
        </p:nvSpPr>
        <p:spPr>
          <a:xfrm>
            <a:off x="2404271" y="3045538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24383" y="0"/>
                </a:lnTo>
              </a:path>
              <a:path w="158750">
                <a:moveTo>
                  <a:pt x="30480" y="0"/>
                </a:moveTo>
                <a:lnTo>
                  <a:pt x="115823" y="0"/>
                </a:lnTo>
              </a:path>
              <a:path w="158750">
                <a:moveTo>
                  <a:pt x="152400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3" name="object 333"/>
          <p:cNvSpPr/>
          <p:nvPr/>
        </p:nvSpPr>
        <p:spPr>
          <a:xfrm>
            <a:off x="2581504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4" name="object 334"/>
          <p:cNvSpPr/>
          <p:nvPr/>
        </p:nvSpPr>
        <p:spPr>
          <a:xfrm>
            <a:off x="2690969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5" name="object 335"/>
          <p:cNvSpPr/>
          <p:nvPr/>
        </p:nvSpPr>
        <p:spPr>
          <a:xfrm>
            <a:off x="2769159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6" name="object 336"/>
          <p:cNvSpPr/>
          <p:nvPr/>
        </p:nvSpPr>
        <p:spPr>
          <a:xfrm>
            <a:off x="2868202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7" name="object 337"/>
          <p:cNvSpPr/>
          <p:nvPr/>
        </p:nvSpPr>
        <p:spPr>
          <a:xfrm>
            <a:off x="2977669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8" name="object 338"/>
          <p:cNvSpPr/>
          <p:nvPr/>
        </p:nvSpPr>
        <p:spPr>
          <a:xfrm>
            <a:off x="3055860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9" name="object 339"/>
          <p:cNvSpPr/>
          <p:nvPr/>
        </p:nvSpPr>
        <p:spPr>
          <a:xfrm>
            <a:off x="3154902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0" name="object 340"/>
          <p:cNvSpPr/>
          <p:nvPr/>
        </p:nvSpPr>
        <p:spPr>
          <a:xfrm>
            <a:off x="3264368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1" name="object 341"/>
          <p:cNvSpPr/>
          <p:nvPr/>
        </p:nvSpPr>
        <p:spPr>
          <a:xfrm>
            <a:off x="3342560" y="3045538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24383" y="0"/>
                </a:lnTo>
              </a:path>
              <a:path w="140335">
                <a:moveTo>
                  <a:pt x="60960" y="0"/>
                </a:moveTo>
                <a:lnTo>
                  <a:pt x="67055" y="0"/>
                </a:lnTo>
              </a:path>
              <a:path w="140335">
                <a:moveTo>
                  <a:pt x="109728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2" name="object 342"/>
          <p:cNvSpPr/>
          <p:nvPr/>
        </p:nvSpPr>
        <p:spPr>
          <a:xfrm>
            <a:off x="3551069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3" name="object 343"/>
          <p:cNvSpPr/>
          <p:nvPr/>
        </p:nvSpPr>
        <p:spPr>
          <a:xfrm>
            <a:off x="3629261" y="3045538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24383" y="0"/>
                </a:lnTo>
              </a:path>
              <a:path w="140335">
                <a:moveTo>
                  <a:pt x="60960" y="0"/>
                </a:moveTo>
                <a:lnTo>
                  <a:pt x="67055" y="0"/>
                </a:lnTo>
              </a:path>
              <a:path w="140335">
                <a:moveTo>
                  <a:pt x="109727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4" name="object 344"/>
          <p:cNvSpPr/>
          <p:nvPr/>
        </p:nvSpPr>
        <p:spPr>
          <a:xfrm>
            <a:off x="3837770" y="3045538"/>
            <a:ext cx="198192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4383" y="0"/>
                </a:lnTo>
              </a:path>
              <a:path w="231775">
                <a:moveTo>
                  <a:pt x="30479" y="0"/>
                </a:moveTo>
                <a:lnTo>
                  <a:pt x="115823" y="0"/>
                </a:lnTo>
              </a:path>
              <a:path w="231775">
                <a:moveTo>
                  <a:pt x="152400" y="0"/>
                </a:moveTo>
                <a:lnTo>
                  <a:pt x="158495" y="0"/>
                </a:lnTo>
              </a:path>
              <a:path w="231775">
                <a:moveTo>
                  <a:pt x="201167" y="0"/>
                </a:moveTo>
                <a:lnTo>
                  <a:pt x="2316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5" name="object 345"/>
          <p:cNvSpPr/>
          <p:nvPr/>
        </p:nvSpPr>
        <p:spPr>
          <a:xfrm>
            <a:off x="4124470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6" name="object 346"/>
          <p:cNvSpPr/>
          <p:nvPr/>
        </p:nvSpPr>
        <p:spPr>
          <a:xfrm>
            <a:off x="4202660" y="3045538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24383" y="0"/>
                </a:lnTo>
              </a:path>
              <a:path w="140335">
                <a:moveTo>
                  <a:pt x="60959" y="0"/>
                </a:moveTo>
                <a:lnTo>
                  <a:pt x="67055" y="0"/>
                </a:lnTo>
              </a:path>
              <a:path w="140335">
                <a:moveTo>
                  <a:pt x="109727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7" name="object 347"/>
          <p:cNvSpPr/>
          <p:nvPr/>
        </p:nvSpPr>
        <p:spPr>
          <a:xfrm>
            <a:off x="4411170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8" name="object 348"/>
          <p:cNvSpPr/>
          <p:nvPr/>
        </p:nvSpPr>
        <p:spPr>
          <a:xfrm>
            <a:off x="4489361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9" name="object 349"/>
          <p:cNvSpPr/>
          <p:nvPr/>
        </p:nvSpPr>
        <p:spPr>
          <a:xfrm>
            <a:off x="1721403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0" name="object 350"/>
          <p:cNvSpPr/>
          <p:nvPr/>
        </p:nvSpPr>
        <p:spPr>
          <a:xfrm>
            <a:off x="1783955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4" y="0"/>
                </a:moveTo>
                <a:lnTo>
                  <a:pt x="79247" y="0"/>
                </a:lnTo>
              </a:path>
              <a:path w="213360">
                <a:moveTo>
                  <a:pt x="91440" y="0"/>
                </a:moveTo>
                <a:lnTo>
                  <a:pt x="115823" y="0"/>
                </a:lnTo>
              </a:path>
              <a:path w="213360">
                <a:moveTo>
                  <a:pt x="146304" y="0"/>
                </a:moveTo>
                <a:lnTo>
                  <a:pt x="170687" y="0"/>
                </a:lnTo>
              </a:path>
              <a:path w="213360">
                <a:moveTo>
                  <a:pt x="207264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1" name="object 351"/>
          <p:cNvSpPr/>
          <p:nvPr/>
        </p:nvSpPr>
        <p:spPr>
          <a:xfrm>
            <a:off x="2008103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2" name="object 352"/>
          <p:cNvSpPr/>
          <p:nvPr/>
        </p:nvSpPr>
        <p:spPr>
          <a:xfrm>
            <a:off x="2070656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91440" y="0"/>
                </a:moveTo>
                <a:lnTo>
                  <a:pt x="115823" y="0"/>
                </a:lnTo>
              </a:path>
              <a:path w="213360">
                <a:moveTo>
                  <a:pt x="146304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3" name="object 353"/>
          <p:cNvSpPr/>
          <p:nvPr/>
        </p:nvSpPr>
        <p:spPr>
          <a:xfrm>
            <a:off x="2294804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4" name="object 354"/>
          <p:cNvSpPr/>
          <p:nvPr/>
        </p:nvSpPr>
        <p:spPr>
          <a:xfrm>
            <a:off x="2357356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85343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5" name="object 355"/>
          <p:cNvSpPr/>
          <p:nvPr/>
        </p:nvSpPr>
        <p:spPr>
          <a:xfrm>
            <a:off x="2581504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6" name="object 356"/>
          <p:cNvSpPr/>
          <p:nvPr/>
        </p:nvSpPr>
        <p:spPr>
          <a:xfrm>
            <a:off x="2644054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91439" y="0"/>
                </a:moveTo>
                <a:lnTo>
                  <a:pt x="115823" y="0"/>
                </a:lnTo>
              </a:path>
              <a:path w="213360">
                <a:moveTo>
                  <a:pt x="146303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7" name="object 357"/>
          <p:cNvSpPr/>
          <p:nvPr/>
        </p:nvSpPr>
        <p:spPr>
          <a:xfrm>
            <a:off x="2868202" y="3053358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8" name="object 358"/>
          <p:cNvSpPr/>
          <p:nvPr/>
        </p:nvSpPr>
        <p:spPr>
          <a:xfrm>
            <a:off x="2930753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91439" y="0"/>
                </a:moveTo>
                <a:lnTo>
                  <a:pt x="115823" y="0"/>
                </a:lnTo>
              </a:path>
              <a:path w="213360">
                <a:moveTo>
                  <a:pt x="146303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9" name="object 359"/>
          <p:cNvSpPr/>
          <p:nvPr/>
        </p:nvSpPr>
        <p:spPr>
          <a:xfrm>
            <a:off x="3154902" y="3053358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0" name="object 360"/>
          <p:cNvSpPr/>
          <p:nvPr/>
        </p:nvSpPr>
        <p:spPr>
          <a:xfrm>
            <a:off x="3217453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3" y="0"/>
                </a:moveTo>
                <a:lnTo>
                  <a:pt x="79247" y="0"/>
                </a:lnTo>
              </a:path>
              <a:path w="280670">
                <a:moveTo>
                  <a:pt x="91439" y="0"/>
                </a:moveTo>
                <a:lnTo>
                  <a:pt x="115823" y="0"/>
                </a:lnTo>
              </a:path>
              <a:path w="280670">
                <a:moveTo>
                  <a:pt x="146303" y="0"/>
                </a:moveTo>
                <a:lnTo>
                  <a:pt x="170687" y="0"/>
                </a:lnTo>
              </a:path>
              <a:path w="280670">
                <a:moveTo>
                  <a:pt x="207263" y="0"/>
                </a:moveTo>
                <a:lnTo>
                  <a:pt x="213359" y="0"/>
                </a:lnTo>
              </a:path>
              <a:path w="280670">
                <a:moveTo>
                  <a:pt x="256032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1" name="object 361"/>
          <p:cNvSpPr/>
          <p:nvPr/>
        </p:nvSpPr>
        <p:spPr>
          <a:xfrm>
            <a:off x="3504154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4" y="0"/>
                </a:moveTo>
                <a:lnTo>
                  <a:pt x="79247" y="0"/>
                </a:lnTo>
              </a:path>
              <a:path w="280670">
                <a:moveTo>
                  <a:pt x="91440" y="0"/>
                </a:moveTo>
                <a:lnTo>
                  <a:pt x="115823" y="0"/>
                </a:lnTo>
              </a:path>
              <a:path w="280670">
                <a:moveTo>
                  <a:pt x="146304" y="0"/>
                </a:moveTo>
                <a:lnTo>
                  <a:pt x="170687" y="0"/>
                </a:lnTo>
              </a:path>
              <a:path w="280670">
                <a:moveTo>
                  <a:pt x="207264" y="0"/>
                </a:moveTo>
                <a:lnTo>
                  <a:pt x="213359" y="0"/>
                </a:lnTo>
              </a:path>
              <a:path w="280670">
                <a:moveTo>
                  <a:pt x="256032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2" name="object 362"/>
          <p:cNvSpPr/>
          <p:nvPr/>
        </p:nvSpPr>
        <p:spPr>
          <a:xfrm>
            <a:off x="3790855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3" y="0"/>
                </a:moveTo>
                <a:lnTo>
                  <a:pt x="79247" y="0"/>
                </a:lnTo>
              </a:path>
              <a:path w="280670">
                <a:moveTo>
                  <a:pt x="85343" y="0"/>
                </a:moveTo>
                <a:lnTo>
                  <a:pt x="170687" y="0"/>
                </a:lnTo>
              </a:path>
              <a:path w="280670">
                <a:moveTo>
                  <a:pt x="207263" y="0"/>
                </a:moveTo>
                <a:lnTo>
                  <a:pt x="213359" y="0"/>
                </a:lnTo>
              </a:path>
              <a:path w="280670">
                <a:moveTo>
                  <a:pt x="256031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3" name="object 363"/>
          <p:cNvSpPr/>
          <p:nvPr/>
        </p:nvSpPr>
        <p:spPr>
          <a:xfrm>
            <a:off x="4077555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3" y="0"/>
                </a:moveTo>
                <a:lnTo>
                  <a:pt x="79247" y="0"/>
                </a:lnTo>
              </a:path>
              <a:path w="280670">
                <a:moveTo>
                  <a:pt x="91439" y="0"/>
                </a:moveTo>
                <a:lnTo>
                  <a:pt x="115823" y="0"/>
                </a:lnTo>
              </a:path>
              <a:path w="280670">
                <a:moveTo>
                  <a:pt x="146304" y="0"/>
                </a:moveTo>
                <a:lnTo>
                  <a:pt x="170687" y="0"/>
                </a:lnTo>
              </a:path>
              <a:path w="280670">
                <a:moveTo>
                  <a:pt x="207263" y="0"/>
                </a:moveTo>
                <a:lnTo>
                  <a:pt x="213359" y="0"/>
                </a:lnTo>
              </a:path>
              <a:path w="280670">
                <a:moveTo>
                  <a:pt x="256032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4" name="object 364"/>
          <p:cNvSpPr/>
          <p:nvPr/>
        </p:nvSpPr>
        <p:spPr>
          <a:xfrm>
            <a:off x="4364255" y="3053358"/>
            <a:ext cx="14606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24383" y="0"/>
                </a:lnTo>
              </a:path>
              <a:path w="170814">
                <a:moveTo>
                  <a:pt x="54863" y="0"/>
                </a:moveTo>
                <a:lnTo>
                  <a:pt x="79247" y="0"/>
                </a:lnTo>
              </a:path>
              <a:path w="170814">
                <a:moveTo>
                  <a:pt x="91439" y="0"/>
                </a:moveTo>
                <a:lnTo>
                  <a:pt x="115823" y="0"/>
                </a:lnTo>
              </a:path>
              <a:path w="170814">
                <a:moveTo>
                  <a:pt x="146303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5" name="object 365"/>
          <p:cNvSpPr/>
          <p:nvPr/>
        </p:nvSpPr>
        <p:spPr>
          <a:xfrm>
            <a:off x="1716190" y="306117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6" name="object 366"/>
          <p:cNvSpPr/>
          <p:nvPr/>
        </p:nvSpPr>
        <p:spPr>
          <a:xfrm>
            <a:off x="1783956" y="3061177"/>
            <a:ext cx="240003" cy="0"/>
          </a:xfrm>
          <a:custGeom>
            <a:avLst/>
            <a:gdLst/>
            <a:ahLst/>
            <a:cxnLst/>
            <a:rect l="l" t="t" r="r" b="b"/>
            <a:pathLst>
              <a:path w="280669">
                <a:moveTo>
                  <a:pt x="0" y="0"/>
                </a:moveTo>
                <a:lnTo>
                  <a:pt x="30480" y="0"/>
                </a:lnTo>
              </a:path>
              <a:path w="280669">
                <a:moveTo>
                  <a:pt x="48768" y="0"/>
                </a:moveTo>
                <a:lnTo>
                  <a:pt x="73151" y="0"/>
                </a:lnTo>
              </a:path>
              <a:path w="280669">
                <a:moveTo>
                  <a:pt x="91440" y="0"/>
                </a:moveTo>
                <a:lnTo>
                  <a:pt x="121920" y="0"/>
                </a:lnTo>
              </a:path>
              <a:path w="280669">
                <a:moveTo>
                  <a:pt x="140208" y="0"/>
                </a:moveTo>
                <a:lnTo>
                  <a:pt x="164591" y="0"/>
                </a:lnTo>
              </a:path>
              <a:path w="280669">
                <a:moveTo>
                  <a:pt x="207264" y="0"/>
                </a:moveTo>
                <a:lnTo>
                  <a:pt x="213359" y="0"/>
                </a:lnTo>
              </a:path>
              <a:path w="280669">
                <a:moveTo>
                  <a:pt x="256031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7" name="object 367"/>
          <p:cNvSpPr/>
          <p:nvPr/>
        </p:nvSpPr>
        <p:spPr>
          <a:xfrm>
            <a:off x="2070656" y="3061177"/>
            <a:ext cx="240003" cy="0"/>
          </a:xfrm>
          <a:custGeom>
            <a:avLst/>
            <a:gdLst/>
            <a:ahLst/>
            <a:cxnLst/>
            <a:rect l="l" t="t" r="r" b="b"/>
            <a:pathLst>
              <a:path w="280669">
                <a:moveTo>
                  <a:pt x="0" y="0"/>
                </a:moveTo>
                <a:lnTo>
                  <a:pt x="30480" y="0"/>
                </a:lnTo>
              </a:path>
              <a:path w="280669">
                <a:moveTo>
                  <a:pt x="48768" y="0"/>
                </a:moveTo>
                <a:lnTo>
                  <a:pt x="73151" y="0"/>
                </a:lnTo>
              </a:path>
              <a:path w="280669">
                <a:moveTo>
                  <a:pt x="91440" y="0"/>
                </a:moveTo>
                <a:lnTo>
                  <a:pt x="121920" y="0"/>
                </a:lnTo>
              </a:path>
              <a:path w="280669">
                <a:moveTo>
                  <a:pt x="140207" y="0"/>
                </a:moveTo>
                <a:lnTo>
                  <a:pt x="164591" y="0"/>
                </a:lnTo>
              </a:path>
              <a:path w="280669">
                <a:moveTo>
                  <a:pt x="207263" y="0"/>
                </a:moveTo>
                <a:lnTo>
                  <a:pt x="213359" y="0"/>
                </a:lnTo>
              </a:path>
              <a:path w="280669">
                <a:moveTo>
                  <a:pt x="256031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8" name="object 368"/>
          <p:cNvSpPr/>
          <p:nvPr/>
        </p:nvSpPr>
        <p:spPr>
          <a:xfrm>
            <a:off x="2357356" y="3061177"/>
            <a:ext cx="62987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30480" y="0"/>
                </a:lnTo>
              </a:path>
              <a:path w="73660">
                <a:moveTo>
                  <a:pt x="48768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9" name="object 369"/>
          <p:cNvSpPr/>
          <p:nvPr/>
        </p:nvSpPr>
        <p:spPr>
          <a:xfrm>
            <a:off x="2472036" y="306117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0" name="object 370"/>
          <p:cNvSpPr/>
          <p:nvPr/>
        </p:nvSpPr>
        <p:spPr>
          <a:xfrm>
            <a:off x="2534589" y="3061177"/>
            <a:ext cx="62987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6095" y="0"/>
                </a:lnTo>
              </a:path>
              <a:path w="73660">
                <a:moveTo>
                  <a:pt x="48768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1" name="object 371"/>
          <p:cNvSpPr/>
          <p:nvPr/>
        </p:nvSpPr>
        <p:spPr>
          <a:xfrm>
            <a:off x="2644054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7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7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56031" y="0"/>
                </a:moveTo>
                <a:lnTo>
                  <a:pt x="2743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2" name="object 372"/>
          <p:cNvSpPr/>
          <p:nvPr/>
        </p:nvSpPr>
        <p:spPr>
          <a:xfrm>
            <a:off x="2930753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7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7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56031" y="0"/>
                </a:moveTo>
                <a:lnTo>
                  <a:pt x="2743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3" name="object 373"/>
          <p:cNvSpPr/>
          <p:nvPr/>
        </p:nvSpPr>
        <p:spPr>
          <a:xfrm>
            <a:off x="3217453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7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8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56032" y="0"/>
                </a:moveTo>
                <a:lnTo>
                  <a:pt x="2743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4" name="object 374"/>
          <p:cNvSpPr/>
          <p:nvPr/>
        </p:nvSpPr>
        <p:spPr>
          <a:xfrm>
            <a:off x="3504154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8" y="0"/>
                </a:moveTo>
                <a:lnTo>
                  <a:pt x="73151" y="0"/>
                </a:lnTo>
              </a:path>
              <a:path w="274320">
                <a:moveTo>
                  <a:pt x="91440" y="0"/>
                </a:moveTo>
                <a:lnTo>
                  <a:pt x="121920" y="0"/>
                </a:lnTo>
              </a:path>
              <a:path w="274320">
                <a:moveTo>
                  <a:pt x="140208" y="0"/>
                </a:moveTo>
                <a:lnTo>
                  <a:pt x="164591" y="0"/>
                </a:lnTo>
              </a:path>
              <a:path w="274320">
                <a:moveTo>
                  <a:pt x="207264" y="0"/>
                </a:moveTo>
                <a:lnTo>
                  <a:pt x="213359" y="0"/>
                </a:lnTo>
              </a:path>
              <a:path w="274320">
                <a:moveTo>
                  <a:pt x="249936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5" name="object 375"/>
          <p:cNvSpPr/>
          <p:nvPr/>
        </p:nvSpPr>
        <p:spPr>
          <a:xfrm>
            <a:off x="3790855" y="3061177"/>
            <a:ext cx="62987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30480" y="0"/>
                </a:lnTo>
              </a:path>
              <a:path w="73660">
                <a:moveTo>
                  <a:pt x="48767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6" name="object 376"/>
          <p:cNvSpPr/>
          <p:nvPr/>
        </p:nvSpPr>
        <p:spPr>
          <a:xfrm>
            <a:off x="3905535" y="306117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7" name="object 377"/>
          <p:cNvSpPr/>
          <p:nvPr/>
        </p:nvSpPr>
        <p:spPr>
          <a:xfrm>
            <a:off x="3968088" y="3061177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6095" y="0"/>
                </a:lnTo>
              </a:path>
              <a:path w="67310">
                <a:moveTo>
                  <a:pt x="42672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8" name="object 378"/>
          <p:cNvSpPr/>
          <p:nvPr/>
        </p:nvSpPr>
        <p:spPr>
          <a:xfrm>
            <a:off x="4077555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8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8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49936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9" name="object 379"/>
          <p:cNvSpPr/>
          <p:nvPr/>
        </p:nvSpPr>
        <p:spPr>
          <a:xfrm>
            <a:off x="4364254" y="3061177"/>
            <a:ext cx="14117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30480" y="0"/>
                </a:lnTo>
              </a:path>
              <a:path w="165100">
                <a:moveTo>
                  <a:pt x="48767" y="0"/>
                </a:moveTo>
                <a:lnTo>
                  <a:pt x="73151" y="0"/>
                </a:lnTo>
              </a:path>
              <a:path w="165100">
                <a:moveTo>
                  <a:pt x="91439" y="0"/>
                </a:moveTo>
                <a:lnTo>
                  <a:pt x="121920" y="0"/>
                </a:lnTo>
              </a:path>
              <a:path w="165100">
                <a:moveTo>
                  <a:pt x="140207" y="0"/>
                </a:moveTo>
                <a:lnTo>
                  <a:pt x="1645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0" name="object 380"/>
          <p:cNvSpPr/>
          <p:nvPr/>
        </p:nvSpPr>
        <p:spPr>
          <a:xfrm>
            <a:off x="1716191" y="3068996"/>
            <a:ext cx="203622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67056" y="0"/>
                </a:lnTo>
              </a:path>
              <a:path w="238125">
                <a:moveTo>
                  <a:pt x="85343" y="0"/>
                </a:moveTo>
                <a:lnTo>
                  <a:pt x="146304" y="0"/>
                </a:lnTo>
              </a:path>
              <a:path w="238125">
                <a:moveTo>
                  <a:pt x="176783" y="0"/>
                </a:moveTo>
                <a:lnTo>
                  <a:pt x="2377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1" name="object 381"/>
          <p:cNvSpPr/>
          <p:nvPr/>
        </p:nvSpPr>
        <p:spPr>
          <a:xfrm>
            <a:off x="1961188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8767" y="0"/>
                </a:moveTo>
                <a:lnTo>
                  <a:pt x="115824" y="0"/>
                </a:lnTo>
              </a:path>
              <a:path w="287019">
                <a:moveTo>
                  <a:pt x="134112" y="0"/>
                </a:moveTo>
                <a:lnTo>
                  <a:pt x="195072" y="0"/>
                </a:lnTo>
              </a:path>
              <a:path w="287019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2" name="object 382"/>
          <p:cNvSpPr/>
          <p:nvPr/>
        </p:nvSpPr>
        <p:spPr>
          <a:xfrm>
            <a:off x="2247889" y="3068996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6095" y="0"/>
                </a:lnTo>
              </a:path>
              <a:path w="195580">
                <a:moveTo>
                  <a:pt x="48768" y="0"/>
                </a:moveTo>
                <a:lnTo>
                  <a:pt x="115824" y="0"/>
                </a:lnTo>
              </a:path>
              <a:path w="195580">
                <a:moveTo>
                  <a:pt x="134112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3" name="object 383"/>
          <p:cNvSpPr/>
          <p:nvPr/>
        </p:nvSpPr>
        <p:spPr>
          <a:xfrm>
            <a:off x="2472036" y="3068996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4" name="object 384"/>
          <p:cNvSpPr/>
          <p:nvPr/>
        </p:nvSpPr>
        <p:spPr>
          <a:xfrm>
            <a:off x="2534589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8768" y="0"/>
                </a:moveTo>
                <a:lnTo>
                  <a:pt x="115824" y="0"/>
                </a:lnTo>
              </a:path>
              <a:path w="287019">
                <a:moveTo>
                  <a:pt x="134108" y="0"/>
                </a:moveTo>
                <a:lnTo>
                  <a:pt x="195068" y="0"/>
                </a:lnTo>
              </a:path>
              <a:path w="287019">
                <a:moveTo>
                  <a:pt x="225548" y="0"/>
                </a:moveTo>
                <a:lnTo>
                  <a:pt x="2865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5" name="object 385"/>
          <p:cNvSpPr/>
          <p:nvPr/>
        </p:nvSpPr>
        <p:spPr>
          <a:xfrm>
            <a:off x="2821287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8768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2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6" name="object 386"/>
          <p:cNvSpPr/>
          <p:nvPr/>
        </p:nvSpPr>
        <p:spPr>
          <a:xfrm>
            <a:off x="3107987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8767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7" name="object 387"/>
          <p:cNvSpPr/>
          <p:nvPr/>
        </p:nvSpPr>
        <p:spPr>
          <a:xfrm>
            <a:off x="3394686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8768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8" name="object 388"/>
          <p:cNvSpPr/>
          <p:nvPr/>
        </p:nvSpPr>
        <p:spPr>
          <a:xfrm>
            <a:off x="3681386" y="3068996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6095" y="0"/>
                </a:lnTo>
              </a:path>
              <a:path w="195579">
                <a:moveTo>
                  <a:pt x="42671" y="0"/>
                </a:moveTo>
                <a:lnTo>
                  <a:pt x="115824" y="0"/>
                </a:lnTo>
              </a:path>
              <a:path w="195579">
                <a:moveTo>
                  <a:pt x="134111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9" name="object 389"/>
          <p:cNvSpPr/>
          <p:nvPr/>
        </p:nvSpPr>
        <p:spPr>
          <a:xfrm>
            <a:off x="3905535" y="3068996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0" name="object 390"/>
          <p:cNvSpPr/>
          <p:nvPr/>
        </p:nvSpPr>
        <p:spPr>
          <a:xfrm>
            <a:off x="3968087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1" name="object 391"/>
          <p:cNvSpPr/>
          <p:nvPr/>
        </p:nvSpPr>
        <p:spPr>
          <a:xfrm>
            <a:off x="4254788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2" name="object 392"/>
          <p:cNvSpPr/>
          <p:nvPr/>
        </p:nvSpPr>
        <p:spPr>
          <a:xfrm>
            <a:off x="1710978" y="3076815"/>
            <a:ext cx="208509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73152" y="0"/>
                </a:lnTo>
              </a:path>
              <a:path w="243839">
                <a:moveTo>
                  <a:pt x="97536" y="0"/>
                </a:moveTo>
                <a:lnTo>
                  <a:pt x="152400" y="0"/>
                </a:lnTo>
              </a:path>
              <a:path w="243839">
                <a:moveTo>
                  <a:pt x="188975" y="0"/>
                </a:moveTo>
                <a:lnTo>
                  <a:pt x="2438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3" name="object 393"/>
          <p:cNvSpPr/>
          <p:nvPr/>
        </p:nvSpPr>
        <p:spPr>
          <a:xfrm>
            <a:off x="1961188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2671" y="0"/>
                </a:moveTo>
                <a:lnTo>
                  <a:pt x="115824" y="0"/>
                </a:lnTo>
              </a:path>
              <a:path w="287019">
                <a:moveTo>
                  <a:pt x="140207" y="0"/>
                </a:moveTo>
                <a:lnTo>
                  <a:pt x="195072" y="0"/>
                </a:lnTo>
              </a:path>
              <a:path w="287019">
                <a:moveTo>
                  <a:pt x="231647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4" name="object 394"/>
          <p:cNvSpPr/>
          <p:nvPr/>
        </p:nvSpPr>
        <p:spPr>
          <a:xfrm>
            <a:off x="2247889" y="3076815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6095" y="0"/>
                </a:lnTo>
              </a:path>
              <a:path w="195580">
                <a:moveTo>
                  <a:pt x="42672" y="0"/>
                </a:moveTo>
                <a:lnTo>
                  <a:pt x="115824" y="0"/>
                </a:lnTo>
              </a:path>
              <a:path w="195580">
                <a:moveTo>
                  <a:pt x="140208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5" name="object 395"/>
          <p:cNvSpPr/>
          <p:nvPr/>
        </p:nvSpPr>
        <p:spPr>
          <a:xfrm>
            <a:off x="2472036" y="3076815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6" name="object 396"/>
          <p:cNvSpPr/>
          <p:nvPr/>
        </p:nvSpPr>
        <p:spPr>
          <a:xfrm>
            <a:off x="2534589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2672" y="0"/>
                </a:moveTo>
                <a:lnTo>
                  <a:pt x="115824" y="0"/>
                </a:lnTo>
              </a:path>
              <a:path w="287019">
                <a:moveTo>
                  <a:pt x="140204" y="0"/>
                </a:moveTo>
                <a:lnTo>
                  <a:pt x="195068" y="0"/>
                </a:lnTo>
              </a:path>
              <a:path w="287019">
                <a:moveTo>
                  <a:pt x="231644" y="0"/>
                </a:moveTo>
                <a:lnTo>
                  <a:pt x="2865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7" name="object 397"/>
          <p:cNvSpPr/>
          <p:nvPr/>
        </p:nvSpPr>
        <p:spPr>
          <a:xfrm>
            <a:off x="2821287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8" name="object 398"/>
          <p:cNvSpPr/>
          <p:nvPr/>
        </p:nvSpPr>
        <p:spPr>
          <a:xfrm>
            <a:off x="3107987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40207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9" name="object 399"/>
          <p:cNvSpPr/>
          <p:nvPr/>
        </p:nvSpPr>
        <p:spPr>
          <a:xfrm>
            <a:off x="3394686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0" name="object 400"/>
          <p:cNvSpPr/>
          <p:nvPr/>
        </p:nvSpPr>
        <p:spPr>
          <a:xfrm>
            <a:off x="3681386" y="3076815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6095" y="0"/>
                </a:lnTo>
              </a:path>
              <a:path w="195579">
                <a:moveTo>
                  <a:pt x="42671" y="0"/>
                </a:moveTo>
                <a:lnTo>
                  <a:pt x="115824" y="0"/>
                </a:lnTo>
              </a:path>
              <a:path w="195579">
                <a:moveTo>
                  <a:pt x="140207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1" name="object 401"/>
          <p:cNvSpPr/>
          <p:nvPr/>
        </p:nvSpPr>
        <p:spPr>
          <a:xfrm>
            <a:off x="3905535" y="3076815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2" name="object 402"/>
          <p:cNvSpPr/>
          <p:nvPr/>
        </p:nvSpPr>
        <p:spPr>
          <a:xfrm>
            <a:off x="3968087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36575" y="0"/>
                </a:moveTo>
                <a:lnTo>
                  <a:pt x="115823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3" name="object 403"/>
          <p:cNvSpPr/>
          <p:nvPr/>
        </p:nvSpPr>
        <p:spPr>
          <a:xfrm>
            <a:off x="4254788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36575" y="0"/>
                </a:moveTo>
                <a:lnTo>
                  <a:pt x="115823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4" name="object 404"/>
          <p:cNvSpPr/>
          <p:nvPr/>
        </p:nvSpPr>
        <p:spPr>
          <a:xfrm>
            <a:off x="1710978" y="3084634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73152" y="0"/>
                </a:lnTo>
              </a:path>
              <a:path w="140335">
                <a:moveTo>
                  <a:pt x="103631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5" name="object 405"/>
          <p:cNvSpPr/>
          <p:nvPr/>
        </p:nvSpPr>
        <p:spPr>
          <a:xfrm>
            <a:off x="1877785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6" name="object 406"/>
          <p:cNvSpPr/>
          <p:nvPr/>
        </p:nvSpPr>
        <p:spPr>
          <a:xfrm>
            <a:off x="1961188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6095" y="0"/>
                </a:lnTo>
              </a:path>
              <a:path w="182880">
                <a:moveTo>
                  <a:pt x="42671" y="0"/>
                </a:moveTo>
                <a:lnTo>
                  <a:pt x="115824" y="0"/>
                </a:lnTo>
              </a:path>
              <a:path w="182880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7" name="object 407"/>
          <p:cNvSpPr/>
          <p:nvPr/>
        </p:nvSpPr>
        <p:spPr>
          <a:xfrm>
            <a:off x="2164485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8" name="object 408"/>
          <p:cNvSpPr/>
          <p:nvPr/>
        </p:nvSpPr>
        <p:spPr>
          <a:xfrm>
            <a:off x="2247889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6095" y="0"/>
                </a:lnTo>
              </a:path>
              <a:path w="182880">
                <a:moveTo>
                  <a:pt x="42672" y="0"/>
                </a:moveTo>
                <a:lnTo>
                  <a:pt x="115824" y="0"/>
                </a:lnTo>
              </a:path>
              <a:path w="182880">
                <a:moveTo>
                  <a:pt x="146304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9" name="object 409"/>
          <p:cNvSpPr/>
          <p:nvPr/>
        </p:nvSpPr>
        <p:spPr>
          <a:xfrm>
            <a:off x="2472036" y="3084634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0" name="object 410"/>
          <p:cNvSpPr/>
          <p:nvPr/>
        </p:nvSpPr>
        <p:spPr>
          <a:xfrm>
            <a:off x="2534589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6095" y="0"/>
                </a:lnTo>
              </a:path>
              <a:path w="182880">
                <a:moveTo>
                  <a:pt x="42672" y="0"/>
                </a:moveTo>
                <a:lnTo>
                  <a:pt x="115824" y="0"/>
                </a:lnTo>
              </a:path>
              <a:path w="182880">
                <a:moveTo>
                  <a:pt x="146300" y="0"/>
                </a:moveTo>
                <a:lnTo>
                  <a:pt x="1828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1" name="object 411"/>
          <p:cNvSpPr/>
          <p:nvPr/>
        </p:nvSpPr>
        <p:spPr>
          <a:xfrm>
            <a:off x="27378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2" name="object 412"/>
          <p:cNvSpPr/>
          <p:nvPr/>
        </p:nvSpPr>
        <p:spPr>
          <a:xfrm>
            <a:off x="2821287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2" y="0"/>
                </a:moveTo>
                <a:lnTo>
                  <a:pt x="115824" y="0"/>
                </a:lnTo>
              </a:path>
              <a:path w="182879">
                <a:moveTo>
                  <a:pt x="146304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3" name="object 413"/>
          <p:cNvSpPr/>
          <p:nvPr/>
        </p:nvSpPr>
        <p:spPr>
          <a:xfrm>
            <a:off x="30245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4" name="object 414"/>
          <p:cNvSpPr/>
          <p:nvPr/>
        </p:nvSpPr>
        <p:spPr>
          <a:xfrm>
            <a:off x="3107987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2" y="0"/>
                </a:moveTo>
                <a:lnTo>
                  <a:pt x="115824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5" name="object 415"/>
          <p:cNvSpPr/>
          <p:nvPr/>
        </p:nvSpPr>
        <p:spPr>
          <a:xfrm>
            <a:off x="33112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6" name="object 416"/>
          <p:cNvSpPr/>
          <p:nvPr/>
        </p:nvSpPr>
        <p:spPr>
          <a:xfrm>
            <a:off x="3394686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2" y="0"/>
                </a:moveTo>
                <a:lnTo>
                  <a:pt x="115824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7" name="object 417"/>
          <p:cNvSpPr/>
          <p:nvPr/>
        </p:nvSpPr>
        <p:spPr>
          <a:xfrm>
            <a:off x="35979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8" name="object 418"/>
          <p:cNvSpPr/>
          <p:nvPr/>
        </p:nvSpPr>
        <p:spPr>
          <a:xfrm>
            <a:off x="3681386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1" y="0"/>
                </a:moveTo>
                <a:lnTo>
                  <a:pt x="115824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9" name="object 419"/>
          <p:cNvSpPr/>
          <p:nvPr/>
        </p:nvSpPr>
        <p:spPr>
          <a:xfrm>
            <a:off x="3905535" y="3084634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0" name="object 420"/>
          <p:cNvSpPr/>
          <p:nvPr/>
        </p:nvSpPr>
        <p:spPr>
          <a:xfrm>
            <a:off x="3968088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36575" y="0"/>
                </a:moveTo>
                <a:lnTo>
                  <a:pt x="115823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1" name="object 421"/>
          <p:cNvSpPr/>
          <p:nvPr/>
        </p:nvSpPr>
        <p:spPr>
          <a:xfrm>
            <a:off x="4171384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2" name="object 422"/>
          <p:cNvSpPr/>
          <p:nvPr/>
        </p:nvSpPr>
        <p:spPr>
          <a:xfrm>
            <a:off x="4254788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36575" y="0"/>
                </a:moveTo>
                <a:lnTo>
                  <a:pt x="115823" y="0"/>
                </a:lnTo>
              </a:path>
              <a:path w="182879">
                <a:moveTo>
                  <a:pt x="146304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3" name="object 423"/>
          <p:cNvSpPr/>
          <p:nvPr/>
        </p:nvSpPr>
        <p:spPr>
          <a:xfrm>
            <a:off x="4458084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4" name="object 424"/>
          <p:cNvSpPr/>
          <p:nvPr/>
        </p:nvSpPr>
        <p:spPr>
          <a:xfrm>
            <a:off x="1963795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5" name="object 425"/>
          <p:cNvSpPr/>
          <p:nvPr/>
        </p:nvSpPr>
        <p:spPr>
          <a:xfrm>
            <a:off x="2250495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6" name="object 426"/>
          <p:cNvSpPr/>
          <p:nvPr/>
        </p:nvSpPr>
        <p:spPr>
          <a:xfrm>
            <a:off x="2537195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7" name="object 427"/>
          <p:cNvSpPr/>
          <p:nvPr/>
        </p:nvSpPr>
        <p:spPr>
          <a:xfrm>
            <a:off x="2823893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8" name="object 428"/>
          <p:cNvSpPr/>
          <p:nvPr/>
        </p:nvSpPr>
        <p:spPr>
          <a:xfrm>
            <a:off x="3110592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9" name="object 429"/>
          <p:cNvSpPr/>
          <p:nvPr/>
        </p:nvSpPr>
        <p:spPr>
          <a:xfrm>
            <a:off x="3397293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0" name="object 430"/>
          <p:cNvSpPr/>
          <p:nvPr/>
        </p:nvSpPr>
        <p:spPr>
          <a:xfrm>
            <a:off x="3683994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1" name="object 431"/>
          <p:cNvSpPr/>
          <p:nvPr/>
        </p:nvSpPr>
        <p:spPr>
          <a:xfrm>
            <a:off x="3970694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2" name="object 432"/>
          <p:cNvSpPr/>
          <p:nvPr/>
        </p:nvSpPr>
        <p:spPr>
          <a:xfrm>
            <a:off x="4257394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3" name="object 433"/>
          <p:cNvSpPr/>
          <p:nvPr/>
        </p:nvSpPr>
        <p:spPr>
          <a:xfrm>
            <a:off x="1963795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4" name="object 434"/>
          <p:cNvSpPr/>
          <p:nvPr/>
        </p:nvSpPr>
        <p:spPr>
          <a:xfrm>
            <a:off x="2250495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5" name="object 435"/>
          <p:cNvSpPr/>
          <p:nvPr/>
        </p:nvSpPr>
        <p:spPr>
          <a:xfrm>
            <a:off x="2537195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6" name="object 436"/>
          <p:cNvSpPr/>
          <p:nvPr/>
        </p:nvSpPr>
        <p:spPr>
          <a:xfrm>
            <a:off x="2823893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7" name="object 437"/>
          <p:cNvSpPr/>
          <p:nvPr/>
        </p:nvSpPr>
        <p:spPr>
          <a:xfrm>
            <a:off x="3110592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8" name="object 438"/>
          <p:cNvSpPr/>
          <p:nvPr/>
        </p:nvSpPr>
        <p:spPr>
          <a:xfrm>
            <a:off x="3397293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9" name="object 439"/>
          <p:cNvSpPr/>
          <p:nvPr/>
        </p:nvSpPr>
        <p:spPr>
          <a:xfrm>
            <a:off x="3683994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0" name="object 440"/>
          <p:cNvSpPr/>
          <p:nvPr/>
        </p:nvSpPr>
        <p:spPr>
          <a:xfrm>
            <a:off x="3970694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1" name="object 441"/>
          <p:cNvSpPr/>
          <p:nvPr/>
        </p:nvSpPr>
        <p:spPr>
          <a:xfrm>
            <a:off x="4257394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2" name="object 442"/>
          <p:cNvSpPr/>
          <p:nvPr/>
        </p:nvSpPr>
        <p:spPr>
          <a:xfrm>
            <a:off x="1963795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3" name="object 443"/>
          <p:cNvSpPr/>
          <p:nvPr/>
        </p:nvSpPr>
        <p:spPr>
          <a:xfrm>
            <a:off x="2250495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4" name="object 444"/>
          <p:cNvSpPr/>
          <p:nvPr/>
        </p:nvSpPr>
        <p:spPr>
          <a:xfrm>
            <a:off x="2537195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5" name="object 445"/>
          <p:cNvSpPr/>
          <p:nvPr/>
        </p:nvSpPr>
        <p:spPr>
          <a:xfrm>
            <a:off x="2823893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6" name="object 446"/>
          <p:cNvSpPr/>
          <p:nvPr/>
        </p:nvSpPr>
        <p:spPr>
          <a:xfrm>
            <a:off x="3110592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7" name="object 447"/>
          <p:cNvSpPr/>
          <p:nvPr/>
        </p:nvSpPr>
        <p:spPr>
          <a:xfrm>
            <a:off x="3397293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8" name="object 448"/>
          <p:cNvSpPr/>
          <p:nvPr/>
        </p:nvSpPr>
        <p:spPr>
          <a:xfrm>
            <a:off x="3683994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9" name="object 449"/>
          <p:cNvSpPr/>
          <p:nvPr/>
        </p:nvSpPr>
        <p:spPr>
          <a:xfrm>
            <a:off x="3970694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0" name="object 450"/>
          <p:cNvSpPr/>
          <p:nvPr/>
        </p:nvSpPr>
        <p:spPr>
          <a:xfrm>
            <a:off x="4257394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1" name="object 451"/>
          <p:cNvSpPr/>
          <p:nvPr/>
        </p:nvSpPr>
        <p:spPr>
          <a:xfrm>
            <a:off x="1963795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2" name="object 452"/>
          <p:cNvSpPr/>
          <p:nvPr/>
        </p:nvSpPr>
        <p:spPr>
          <a:xfrm>
            <a:off x="2250495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3" name="object 453"/>
          <p:cNvSpPr/>
          <p:nvPr/>
        </p:nvSpPr>
        <p:spPr>
          <a:xfrm>
            <a:off x="2537195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4" name="object 454"/>
          <p:cNvSpPr/>
          <p:nvPr/>
        </p:nvSpPr>
        <p:spPr>
          <a:xfrm>
            <a:off x="2823893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5" name="object 455"/>
          <p:cNvSpPr/>
          <p:nvPr/>
        </p:nvSpPr>
        <p:spPr>
          <a:xfrm>
            <a:off x="3110592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6" name="object 456"/>
          <p:cNvSpPr/>
          <p:nvPr/>
        </p:nvSpPr>
        <p:spPr>
          <a:xfrm>
            <a:off x="3397293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7" name="object 457"/>
          <p:cNvSpPr/>
          <p:nvPr/>
        </p:nvSpPr>
        <p:spPr>
          <a:xfrm>
            <a:off x="3683994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8" name="object 458"/>
          <p:cNvSpPr/>
          <p:nvPr/>
        </p:nvSpPr>
        <p:spPr>
          <a:xfrm>
            <a:off x="3970694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9" name="object 459"/>
          <p:cNvSpPr/>
          <p:nvPr/>
        </p:nvSpPr>
        <p:spPr>
          <a:xfrm>
            <a:off x="4257394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0" name="object 460"/>
          <p:cNvSpPr/>
          <p:nvPr/>
        </p:nvSpPr>
        <p:spPr>
          <a:xfrm>
            <a:off x="1963795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1" name="object 461"/>
          <p:cNvSpPr/>
          <p:nvPr/>
        </p:nvSpPr>
        <p:spPr>
          <a:xfrm>
            <a:off x="2250495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2" name="object 462"/>
          <p:cNvSpPr/>
          <p:nvPr/>
        </p:nvSpPr>
        <p:spPr>
          <a:xfrm>
            <a:off x="2537195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3" name="object 463"/>
          <p:cNvSpPr/>
          <p:nvPr/>
        </p:nvSpPr>
        <p:spPr>
          <a:xfrm>
            <a:off x="2823893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4" name="object 464"/>
          <p:cNvSpPr/>
          <p:nvPr/>
        </p:nvSpPr>
        <p:spPr>
          <a:xfrm>
            <a:off x="3110592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5" name="object 465"/>
          <p:cNvSpPr/>
          <p:nvPr/>
        </p:nvSpPr>
        <p:spPr>
          <a:xfrm>
            <a:off x="3397293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6" name="object 466"/>
          <p:cNvSpPr/>
          <p:nvPr/>
        </p:nvSpPr>
        <p:spPr>
          <a:xfrm>
            <a:off x="3683994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7" name="object 467"/>
          <p:cNvSpPr/>
          <p:nvPr/>
        </p:nvSpPr>
        <p:spPr>
          <a:xfrm>
            <a:off x="3970694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8" name="object 468"/>
          <p:cNvSpPr/>
          <p:nvPr/>
        </p:nvSpPr>
        <p:spPr>
          <a:xfrm>
            <a:off x="4257394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9" name="object 469"/>
          <p:cNvSpPr/>
          <p:nvPr/>
        </p:nvSpPr>
        <p:spPr>
          <a:xfrm>
            <a:off x="1963795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0" name="object 470"/>
          <p:cNvSpPr/>
          <p:nvPr/>
        </p:nvSpPr>
        <p:spPr>
          <a:xfrm>
            <a:off x="2250495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1" name="object 471"/>
          <p:cNvSpPr/>
          <p:nvPr/>
        </p:nvSpPr>
        <p:spPr>
          <a:xfrm>
            <a:off x="2537195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2" name="object 472"/>
          <p:cNvSpPr/>
          <p:nvPr/>
        </p:nvSpPr>
        <p:spPr>
          <a:xfrm>
            <a:off x="2823893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3" name="object 473"/>
          <p:cNvSpPr/>
          <p:nvPr/>
        </p:nvSpPr>
        <p:spPr>
          <a:xfrm>
            <a:off x="3110592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4" name="object 474"/>
          <p:cNvSpPr/>
          <p:nvPr/>
        </p:nvSpPr>
        <p:spPr>
          <a:xfrm>
            <a:off x="3397293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5" name="object 475"/>
          <p:cNvSpPr/>
          <p:nvPr/>
        </p:nvSpPr>
        <p:spPr>
          <a:xfrm>
            <a:off x="3683994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6" name="object 476"/>
          <p:cNvSpPr/>
          <p:nvPr/>
        </p:nvSpPr>
        <p:spPr>
          <a:xfrm>
            <a:off x="3970694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7" name="object 477"/>
          <p:cNvSpPr/>
          <p:nvPr/>
        </p:nvSpPr>
        <p:spPr>
          <a:xfrm>
            <a:off x="4257394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8" name="object 478"/>
          <p:cNvSpPr/>
          <p:nvPr/>
        </p:nvSpPr>
        <p:spPr>
          <a:xfrm>
            <a:off x="1963795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9" name="object 479"/>
          <p:cNvSpPr/>
          <p:nvPr/>
        </p:nvSpPr>
        <p:spPr>
          <a:xfrm>
            <a:off x="2250495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0" name="object 480"/>
          <p:cNvSpPr/>
          <p:nvPr/>
        </p:nvSpPr>
        <p:spPr>
          <a:xfrm>
            <a:off x="2537195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1" name="object 481"/>
          <p:cNvSpPr/>
          <p:nvPr/>
        </p:nvSpPr>
        <p:spPr>
          <a:xfrm>
            <a:off x="2823893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2" name="object 482"/>
          <p:cNvSpPr/>
          <p:nvPr/>
        </p:nvSpPr>
        <p:spPr>
          <a:xfrm>
            <a:off x="3110592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3" name="object 483"/>
          <p:cNvSpPr/>
          <p:nvPr/>
        </p:nvSpPr>
        <p:spPr>
          <a:xfrm>
            <a:off x="3397293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4" name="object 484"/>
          <p:cNvSpPr/>
          <p:nvPr/>
        </p:nvSpPr>
        <p:spPr>
          <a:xfrm>
            <a:off x="3683994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5" name="object 485"/>
          <p:cNvSpPr/>
          <p:nvPr/>
        </p:nvSpPr>
        <p:spPr>
          <a:xfrm>
            <a:off x="3970694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6" name="object 486"/>
          <p:cNvSpPr/>
          <p:nvPr/>
        </p:nvSpPr>
        <p:spPr>
          <a:xfrm>
            <a:off x="4257394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7" name="object 487"/>
          <p:cNvSpPr/>
          <p:nvPr/>
        </p:nvSpPr>
        <p:spPr>
          <a:xfrm>
            <a:off x="1963795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8" name="object 488"/>
          <p:cNvSpPr/>
          <p:nvPr/>
        </p:nvSpPr>
        <p:spPr>
          <a:xfrm>
            <a:off x="2250495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9" name="object 489"/>
          <p:cNvSpPr/>
          <p:nvPr/>
        </p:nvSpPr>
        <p:spPr>
          <a:xfrm>
            <a:off x="2537195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0" name="object 490"/>
          <p:cNvSpPr/>
          <p:nvPr/>
        </p:nvSpPr>
        <p:spPr>
          <a:xfrm>
            <a:off x="2823893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1" name="object 491"/>
          <p:cNvSpPr/>
          <p:nvPr/>
        </p:nvSpPr>
        <p:spPr>
          <a:xfrm>
            <a:off x="3110592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2" name="object 492"/>
          <p:cNvSpPr/>
          <p:nvPr/>
        </p:nvSpPr>
        <p:spPr>
          <a:xfrm>
            <a:off x="3397293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3" name="object 493"/>
          <p:cNvSpPr/>
          <p:nvPr/>
        </p:nvSpPr>
        <p:spPr>
          <a:xfrm>
            <a:off x="3683994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4" name="object 494"/>
          <p:cNvSpPr/>
          <p:nvPr/>
        </p:nvSpPr>
        <p:spPr>
          <a:xfrm>
            <a:off x="3970694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5" name="object 495"/>
          <p:cNvSpPr/>
          <p:nvPr/>
        </p:nvSpPr>
        <p:spPr>
          <a:xfrm>
            <a:off x="4257394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6" name="object 496"/>
          <p:cNvSpPr/>
          <p:nvPr/>
        </p:nvSpPr>
        <p:spPr>
          <a:xfrm>
            <a:off x="1963795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7" name="object 497"/>
          <p:cNvSpPr/>
          <p:nvPr/>
        </p:nvSpPr>
        <p:spPr>
          <a:xfrm>
            <a:off x="2250495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8" name="object 498"/>
          <p:cNvSpPr/>
          <p:nvPr/>
        </p:nvSpPr>
        <p:spPr>
          <a:xfrm>
            <a:off x="2537195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9" name="object 499"/>
          <p:cNvSpPr/>
          <p:nvPr/>
        </p:nvSpPr>
        <p:spPr>
          <a:xfrm>
            <a:off x="2823893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0" name="object 500"/>
          <p:cNvSpPr/>
          <p:nvPr/>
        </p:nvSpPr>
        <p:spPr>
          <a:xfrm>
            <a:off x="3110592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1" name="object 501"/>
          <p:cNvSpPr/>
          <p:nvPr/>
        </p:nvSpPr>
        <p:spPr>
          <a:xfrm>
            <a:off x="3397293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2" name="object 502"/>
          <p:cNvSpPr/>
          <p:nvPr/>
        </p:nvSpPr>
        <p:spPr>
          <a:xfrm>
            <a:off x="3683994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3" name="object 503"/>
          <p:cNvSpPr/>
          <p:nvPr/>
        </p:nvSpPr>
        <p:spPr>
          <a:xfrm>
            <a:off x="3970694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504" name="object 504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sp>
          <p:nvSpPr>
            <p:cNvPr id="505" name="object 505"/>
            <p:cNvSpPr/>
            <p:nvPr/>
          </p:nvSpPr>
          <p:spPr>
            <a:xfrm>
              <a:off x="1964317" y="3461004"/>
              <a:ext cx="3352800" cy="356870"/>
            </a:xfrm>
            <a:custGeom>
              <a:avLst/>
              <a:gdLst/>
              <a:ahLst/>
              <a:cxnLst/>
              <a:rect l="l" t="t" r="r" b="b"/>
              <a:pathLst>
                <a:path w="3352800" h="356870">
                  <a:moveTo>
                    <a:pt x="3011420" y="0"/>
                  </a:moveTo>
                  <a:lnTo>
                    <a:pt x="3017516" y="0"/>
                  </a:lnTo>
                </a:path>
                <a:path w="3352800" h="356870">
                  <a:moveTo>
                    <a:pt x="0" y="9143"/>
                  </a:moveTo>
                  <a:lnTo>
                    <a:pt x="3352800" y="9143"/>
                  </a:lnTo>
                </a:path>
                <a:path w="3352800" h="356870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356870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356870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356870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356870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356870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356870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356870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356870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356870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356870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356870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356870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356870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356870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356870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356870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356870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356870">
                  <a:moveTo>
                    <a:pt x="3346700" y="27431"/>
                  </a:moveTo>
                  <a:lnTo>
                    <a:pt x="3352796" y="27431"/>
                  </a:lnTo>
                </a:path>
                <a:path w="3352800" h="356870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356870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356870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356870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356870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356870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356870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356870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356870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356870">
                  <a:moveTo>
                    <a:pt x="3346700" y="36575"/>
                  </a:moveTo>
                  <a:lnTo>
                    <a:pt x="3352796" y="36575"/>
                  </a:lnTo>
                </a:path>
                <a:path w="3352800" h="356870">
                  <a:moveTo>
                    <a:pt x="329184" y="45720"/>
                  </a:moveTo>
                  <a:lnTo>
                    <a:pt x="335279" y="45720"/>
                  </a:lnTo>
                </a:path>
                <a:path w="3352800" h="356870">
                  <a:moveTo>
                    <a:pt x="664463" y="45720"/>
                  </a:moveTo>
                  <a:lnTo>
                    <a:pt x="670559" y="45720"/>
                  </a:lnTo>
                </a:path>
                <a:path w="3352800" h="356870">
                  <a:moveTo>
                    <a:pt x="999744" y="45720"/>
                  </a:moveTo>
                  <a:lnTo>
                    <a:pt x="1005839" y="45720"/>
                  </a:lnTo>
                </a:path>
                <a:path w="3352800" h="356870">
                  <a:moveTo>
                    <a:pt x="1335020" y="45720"/>
                  </a:moveTo>
                  <a:lnTo>
                    <a:pt x="1341116" y="45720"/>
                  </a:lnTo>
                </a:path>
                <a:path w="3352800" h="356870">
                  <a:moveTo>
                    <a:pt x="1670300" y="45720"/>
                  </a:moveTo>
                  <a:lnTo>
                    <a:pt x="1676396" y="45720"/>
                  </a:lnTo>
                </a:path>
                <a:path w="3352800" h="356870">
                  <a:moveTo>
                    <a:pt x="2005580" y="45720"/>
                  </a:moveTo>
                  <a:lnTo>
                    <a:pt x="2011676" y="45720"/>
                  </a:lnTo>
                </a:path>
                <a:path w="3352800" h="356870">
                  <a:moveTo>
                    <a:pt x="2340860" y="45720"/>
                  </a:moveTo>
                  <a:lnTo>
                    <a:pt x="2346956" y="45720"/>
                  </a:lnTo>
                </a:path>
                <a:path w="3352800" h="356870">
                  <a:moveTo>
                    <a:pt x="2676140" y="45720"/>
                  </a:moveTo>
                  <a:lnTo>
                    <a:pt x="2682236" y="45720"/>
                  </a:lnTo>
                </a:path>
                <a:path w="3352800" h="356870">
                  <a:moveTo>
                    <a:pt x="3011420" y="45720"/>
                  </a:moveTo>
                  <a:lnTo>
                    <a:pt x="3017516" y="45720"/>
                  </a:lnTo>
                </a:path>
                <a:path w="3352800" h="356870">
                  <a:moveTo>
                    <a:pt x="3346700" y="45720"/>
                  </a:moveTo>
                  <a:lnTo>
                    <a:pt x="3352796" y="45720"/>
                  </a:lnTo>
                </a:path>
                <a:path w="3352800" h="356870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356870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356870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356870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356870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356870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356870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356870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356870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356870">
                  <a:moveTo>
                    <a:pt x="329184" y="64008"/>
                  </a:moveTo>
                  <a:lnTo>
                    <a:pt x="335279" y="64008"/>
                  </a:lnTo>
                </a:path>
                <a:path w="3352800" h="356870">
                  <a:moveTo>
                    <a:pt x="664463" y="64008"/>
                  </a:moveTo>
                  <a:lnTo>
                    <a:pt x="670559" y="64008"/>
                  </a:lnTo>
                </a:path>
                <a:path w="3352800" h="356870">
                  <a:moveTo>
                    <a:pt x="999744" y="64008"/>
                  </a:moveTo>
                  <a:lnTo>
                    <a:pt x="1005839" y="64008"/>
                  </a:lnTo>
                </a:path>
                <a:path w="3352800" h="356870">
                  <a:moveTo>
                    <a:pt x="1335020" y="64008"/>
                  </a:moveTo>
                  <a:lnTo>
                    <a:pt x="1341116" y="64008"/>
                  </a:lnTo>
                </a:path>
                <a:path w="3352800" h="356870">
                  <a:moveTo>
                    <a:pt x="1670300" y="64008"/>
                  </a:moveTo>
                  <a:lnTo>
                    <a:pt x="1676396" y="64008"/>
                  </a:lnTo>
                </a:path>
                <a:path w="3352800" h="356870">
                  <a:moveTo>
                    <a:pt x="2005580" y="64008"/>
                  </a:moveTo>
                  <a:lnTo>
                    <a:pt x="2011676" y="64008"/>
                  </a:lnTo>
                </a:path>
                <a:path w="3352800" h="356870">
                  <a:moveTo>
                    <a:pt x="2340860" y="64008"/>
                  </a:moveTo>
                  <a:lnTo>
                    <a:pt x="2346956" y="64008"/>
                  </a:lnTo>
                </a:path>
                <a:path w="3352800" h="356870">
                  <a:moveTo>
                    <a:pt x="2676140" y="64008"/>
                  </a:moveTo>
                  <a:lnTo>
                    <a:pt x="2682236" y="64008"/>
                  </a:lnTo>
                </a:path>
                <a:path w="3352800" h="356870">
                  <a:moveTo>
                    <a:pt x="3011420" y="64008"/>
                  </a:moveTo>
                  <a:lnTo>
                    <a:pt x="3017516" y="64008"/>
                  </a:lnTo>
                </a:path>
                <a:path w="3352800" h="356870">
                  <a:moveTo>
                    <a:pt x="3346700" y="64008"/>
                  </a:moveTo>
                  <a:lnTo>
                    <a:pt x="3352796" y="64008"/>
                  </a:lnTo>
                </a:path>
                <a:path w="3352800" h="356870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356870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356870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356870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356870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356870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356870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356870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356870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356870">
                  <a:moveTo>
                    <a:pt x="3346700" y="73151"/>
                  </a:moveTo>
                  <a:lnTo>
                    <a:pt x="3352796" y="73151"/>
                  </a:lnTo>
                </a:path>
                <a:path w="3352800" h="356870">
                  <a:moveTo>
                    <a:pt x="329184" y="82296"/>
                  </a:moveTo>
                  <a:lnTo>
                    <a:pt x="335279" y="82296"/>
                  </a:lnTo>
                </a:path>
                <a:path w="3352800" h="356870">
                  <a:moveTo>
                    <a:pt x="664463" y="82296"/>
                  </a:moveTo>
                  <a:lnTo>
                    <a:pt x="670559" y="82296"/>
                  </a:lnTo>
                </a:path>
                <a:path w="3352800" h="356870">
                  <a:moveTo>
                    <a:pt x="999744" y="82296"/>
                  </a:moveTo>
                  <a:lnTo>
                    <a:pt x="1005839" y="82296"/>
                  </a:lnTo>
                </a:path>
                <a:path w="3352800" h="356870">
                  <a:moveTo>
                    <a:pt x="1335020" y="82296"/>
                  </a:moveTo>
                  <a:lnTo>
                    <a:pt x="1341116" y="82296"/>
                  </a:lnTo>
                </a:path>
                <a:path w="3352800" h="356870">
                  <a:moveTo>
                    <a:pt x="1670300" y="82296"/>
                  </a:moveTo>
                  <a:lnTo>
                    <a:pt x="1676396" y="82296"/>
                  </a:lnTo>
                </a:path>
                <a:path w="3352800" h="356870">
                  <a:moveTo>
                    <a:pt x="2005580" y="82296"/>
                  </a:moveTo>
                  <a:lnTo>
                    <a:pt x="2011676" y="82296"/>
                  </a:lnTo>
                </a:path>
                <a:path w="3352800" h="356870">
                  <a:moveTo>
                    <a:pt x="2340860" y="82296"/>
                  </a:moveTo>
                  <a:lnTo>
                    <a:pt x="2346956" y="82296"/>
                  </a:lnTo>
                </a:path>
                <a:path w="3352800" h="356870">
                  <a:moveTo>
                    <a:pt x="2676140" y="82296"/>
                  </a:moveTo>
                  <a:lnTo>
                    <a:pt x="2682236" y="82296"/>
                  </a:lnTo>
                </a:path>
                <a:path w="3352800" h="356870">
                  <a:moveTo>
                    <a:pt x="3011420" y="82296"/>
                  </a:moveTo>
                  <a:lnTo>
                    <a:pt x="3017516" y="82296"/>
                  </a:lnTo>
                </a:path>
                <a:path w="3352800" h="356870">
                  <a:moveTo>
                    <a:pt x="60960" y="91439"/>
                  </a:moveTo>
                  <a:lnTo>
                    <a:pt x="97536" y="91439"/>
                  </a:lnTo>
                </a:path>
                <a:path w="3352800" h="356870">
                  <a:moveTo>
                    <a:pt x="134112" y="91439"/>
                  </a:moveTo>
                  <a:lnTo>
                    <a:pt x="195072" y="91439"/>
                  </a:lnTo>
                </a:path>
                <a:path w="3352800" h="356870">
                  <a:moveTo>
                    <a:pt x="225551" y="91439"/>
                  </a:moveTo>
                  <a:lnTo>
                    <a:pt x="286512" y="91439"/>
                  </a:lnTo>
                </a:path>
                <a:path w="3352800" h="356870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356870">
                  <a:moveTo>
                    <a:pt x="396240" y="91439"/>
                  </a:moveTo>
                  <a:lnTo>
                    <a:pt x="426720" y="91439"/>
                  </a:lnTo>
                </a:path>
                <a:path w="3352800" h="356870">
                  <a:moveTo>
                    <a:pt x="499872" y="91439"/>
                  </a:moveTo>
                  <a:lnTo>
                    <a:pt x="524255" y="91439"/>
                  </a:lnTo>
                </a:path>
                <a:path w="3352800" h="356870">
                  <a:moveTo>
                    <a:pt x="591312" y="91439"/>
                  </a:moveTo>
                  <a:lnTo>
                    <a:pt x="615695" y="91439"/>
                  </a:lnTo>
                </a:path>
                <a:path w="3352800" h="356870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356870">
                  <a:moveTo>
                    <a:pt x="731519" y="91439"/>
                  </a:moveTo>
                  <a:lnTo>
                    <a:pt x="762000" y="91439"/>
                  </a:lnTo>
                </a:path>
                <a:path w="3352800" h="356870">
                  <a:moveTo>
                    <a:pt x="804672" y="91439"/>
                  </a:moveTo>
                  <a:lnTo>
                    <a:pt x="865632" y="91439"/>
                  </a:lnTo>
                </a:path>
                <a:path w="3352800" h="356870">
                  <a:moveTo>
                    <a:pt x="926592" y="91439"/>
                  </a:moveTo>
                  <a:lnTo>
                    <a:pt x="950975" y="91439"/>
                  </a:lnTo>
                </a:path>
                <a:path w="3352800" h="356870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356870">
                  <a:moveTo>
                    <a:pt x="1066800" y="91439"/>
                  </a:moveTo>
                  <a:lnTo>
                    <a:pt x="1097280" y="91439"/>
                  </a:lnTo>
                </a:path>
                <a:path w="3352800" h="356870">
                  <a:moveTo>
                    <a:pt x="1139948" y="91439"/>
                  </a:moveTo>
                  <a:lnTo>
                    <a:pt x="1200908" y="91439"/>
                  </a:lnTo>
                </a:path>
                <a:path w="3352800" h="356870">
                  <a:moveTo>
                    <a:pt x="1231388" y="91439"/>
                  </a:moveTo>
                  <a:lnTo>
                    <a:pt x="1292348" y="91439"/>
                  </a:lnTo>
                </a:path>
                <a:path w="3352800" h="356870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356870">
                  <a:moveTo>
                    <a:pt x="1402076" y="91439"/>
                  </a:moveTo>
                  <a:lnTo>
                    <a:pt x="1432556" y="91439"/>
                  </a:lnTo>
                </a:path>
                <a:path w="3352800" h="356870">
                  <a:moveTo>
                    <a:pt x="1475228" y="91439"/>
                  </a:moveTo>
                  <a:lnTo>
                    <a:pt x="1536188" y="91439"/>
                  </a:lnTo>
                </a:path>
                <a:path w="3352800" h="356870">
                  <a:moveTo>
                    <a:pt x="1566668" y="91439"/>
                  </a:moveTo>
                  <a:lnTo>
                    <a:pt x="1627628" y="91439"/>
                  </a:lnTo>
                </a:path>
                <a:path w="3352800" h="356870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356870">
                  <a:moveTo>
                    <a:pt x="1731260" y="91439"/>
                  </a:moveTo>
                  <a:lnTo>
                    <a:pt x="1767836" y="91439"/>
                  </a:lnTo>
                </a:path>
                <a:path w="3352800" h="356870">
                  <a:moveTo>
                    <a:pt x="1810508" y="91439"/>
                  </a:moveTo>
                  <a:lnTo>
                    <a:pt x="1871468" y="91439"/>
                  </a:lnTo>
                </a:path>
                <a:path w="3352800" h="356870">
                  <a:moveTo>
                    <a:pt x="1901948" y="91439"/>
                  </a:moveTo>
                  <a:lnTo>
                    <a:pt x="1962908" y="91439"/>
                  </a:lnTo>
                </a:path>
                <a:path w="3352800" h="356870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356870">
                  <a:moveTo>
                    <a:pt x="2066540" y="91439"/>
                  </a:moveTo>
                  <a:lnTo>
                    <a:pt x="2103116" y="91439"/>
                  </a:lnTo>
                </a:path>
                <a:path w="3352800" h="356870">
                  <a:moveTo>
                    <a:pt x="2145788" y="91439"/>
                  </a:moveTo>
                  <a:lnTo>
                    <a:pt x="2206748" y="91439"/>
                  </a:lnTo>
                </a:path>
                <a:path w="3352800" h="356870">
                  <a:moveTo>
                    <a:pt x="2237228" y="91439"/>
                  </a:moveTo>
                  <a:lnTo>
                    <a:pt x="2298188" y="91439"/>
                  </a:lnTo>
                </a:path>
                <a:path w="3352800" h="356870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356870">
                  <a:moveTo>
                    <a:pt x="2401820" y="91439"/>
                  </a:moveTo>
                  <a:lnTo>
                    <a:pt x="2438396" y="91439"/>
                  </a:lnTo>
                </a:path>
                <a:path w="3352800" h="356870">
                  <a:moveTo>
                    <a:pt x="2481068" y="91439"/>
                  </a:moveTo>
                  <a:lnTo>
                    <a:pt x="2542028" y="91439"/>
                  </a:lnTo>
                </a:path>
                <a:path w="3352800" h="356870">
                  <a:moveTo>
                    <a:pt x="2602988" y="91439"/>
                  </a:moveTo>
                  <a:lnTo>
                    <a:pt x="2627372" y="91439"/>
                  </a:lnTo>
                </a:path>
                <a:path w="3352800" h="356870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356870">
                  <a:moveTo>
                    <a:pt x="2737100" y="91439"/>
                  </a:moveTo>
                  <a:lnTo>
                    <a:pt x="2773676" y="91439"/>
                  </a:lnTo>
                </a:path>
                <a:path w="3352800" h="356870">
                  <a:moveTo>
                    <a:pt x="2846828" y="91439"/>
                  </a:moveTo>
                  <a:lnTo>
                    <a:pt x="2871212" y="91439"/>
                  </a:lnTo>
                </a:path>
                <a:path w="3352800" h="356870">
                  <a:moveTo>
                    <a:pt x="2938268" y="91439"/>
                  </a:moveTo>
                  <a:lnTo>
                    <a:pt x="2962652" y="91439"/>
                  </a:lnTo>
                </a:path>
                <a:path w="3352800" h="356870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356870">
                  <a:moveTo>
                    <a:pt x="3072380" y="91439"/>
                  </a:moveTo>
                  <a:lnTo>
                    <a:pt x="3108956" y="91439"/>
                  </a:lnTo>
                </a:path>
                <a:path w="3352800" h="356870">
                  <a:moveTo>
                    <a:pt x="3151628" y="91439"/>
                  </a:moveTo>
                  <a:lnTo>
                    <a:pt x="3212588" y="91439"/>
                  </a:lnTo>
                </a:path>
                <a:path w="3352800" h="356870">
                  <a:moveTo>
                    <a:pt x="3243068" y="91439"/>
                  </a:moveTo>
                  <a:lnTo>
                    <a:pt x="3304028" y="91439"/>
                  </a:lnTo>
                </a:path>
                <a:path w="3352800" h="356870">
                  <a:moveTo>
                    <a:pt x="3346700" y="91439"/>
                  </a:moveTo>
                  <a:lnTo>
                    <a:pt x="3352796" y="91439"/>
                  </a:lnTo>
                </a:path>
                <a:path w="3352800" h="356870">
                  <a:moveTo>
                    <a:pt x="48768" y="100584"/>
                  </a:moveTo>
                  <a:lnTo>
                    <a:pt x="97535" y="100584"/>
                  </a:lnTo>
                </a:path>
                <a:path w="3352800" h="356870">
                  <a:moveTo>
                    <a:pt x="134112" y="100584"/>
                  </a:moveTo>
                  <a:lnTo>
                    <a:pt x="195072" y="100584"/>
                  </a:lnTo>
                </a:path>
                <a:path w="3352800" h="356870">
                  <a:moveTo>
                    <a:pt x="225551" y="100584"/>
                  </a:moveTo>
                  <a:lnTo>
                    <a:pt x="286512" y="100584"/>
                  </a:lnTo>
                </a:path>
                <a:path w="3352800" h="356870">
                  <a:moveTo>
                    <a:pt x="329184" y="100584"/>
                  </a:moveTo>
                  <a:lnTo>
                    <a:pt x="335279" y="100584"/>
                  </a:lnTo>
                </a:path>
                <a:path w="3352800" h="356870">
                  <a:moveTo>
                    <a:pt x="384048" y="100584"/>
                  </a:moveTo>
                  <a:lnTo>
                    <a:pt x="432815" y="100584"/>
                  </a:lnTo>
                </a:path>
                <a:path w="3352800" h="356870">
                  <a:moveTo>
                    <a:pt x="499872" y="100584"/>
                  </a:moveTo>
                  <a:lnTo>
                    <a:pt x="524255" y="100584"/>
                  </a:lnTo>
                </a:path>
                <a:path w="3352800" h="356870">
                  <a:moveTo>
                    <a:pt x="591312" y="100584"/>
                  </a:moveTo>
                  <a:lnTo>
                    <a:pt x="615695" y="100584"/>
                  </a:lnTo>
                </a:path>
                <a:path w="3352800" h="356870">
                  <a:moveTo>
                    <a:pt x="664463" y="100584"/>
                  </a:moveTo>
                  <a:lnTo>
                    <a:pt x="670559" y="100584"/>
                  </a:lnTo>
                </a:path>
                <a:path w="3352800" h="356870">
                  <a:moveTo>
                    <a:pt x="719328" y="100584"/>
                  </a:moveTo>
                  <a:lnTo>
                    <a:pt x="768095" y="100584"/>
                  </a:lnTo>
                </a:path>
                <a:path w="3352800" h="356870">
                  <a:moveTo>
                    <a:pt x="804672" y="100584"/>
                  </a:moveTo>
                  <a:lnTo>
                    <a:pt x="865632" y="100584"/>
                  </a:lnTo>
                </a:path>
                <a:path w="3352800" h="356870">
                  <a:moveTo>
                    <a:pt x="926592" y="100584"/>
                  </a:moveTo>
                  <a:lnTo>
                    <a:pt x="950975" y="100584"/>
                  </a:lnTo>
                </a:path>
                <a:path w="3352800" h="356870">
                  <a:moveTo>
                    <a:pt x="999744" y="100584"/>
                  </a:moveTo>
                  <a:lnTo>
                    <a:pt x="1005839" y="100584"/>
                  </a:lnTo>
                </a:path>
                <a:path w="3352800" h="356870">
                  <a:moveTo>
                    <a:pt x="1054608" y="100584"/>
                  </a:moveTo>
                  <a:lnTo>
                    <a:pt x="1103375" y="100584"/>
                  </a:lnTo>
                </a:path>
                <a:path w="3352800" h="356870">
                  <a:moveTo>
                    <a:pt x="1139948" y="100584"/>
                  </a:moveTo>
                  <a:lnTo>
                    <a:pt x="1200908" y="100584"/>
                  </a:lnTo>
                </a:path>
                <a:path w="3352800" h="356870">
                  <a:moveTo>
                    <a:pt x="1231388" y="100584"/>
                  </a:moveTo>
                  <a:lnTo>
                    <a:pt x="1292348" y="100584"/>
                  </a:lnTo>
                </a:path>
                <a:path w="3352800" h="356870">
                  <a:moveTo>
                    <a:pt x="1335020" y="100584"/>
                  </a:moveTo>
                  <a:lnTo>
                    <a:pt x="1341116" y="100584"/>
                  </a:lnTo>
                </a:path>
                <a:path w="3352800" h="356870">
                  <a:moveTo>
                    <a:pt x="1389884" y="100584"/>
                  </a:moveTo>
                  <a:lnTo>
                    <a:pt x="1438652" y="100584"/>
                  </a:lnTo>
                </a:path>
                <a:path w="3352800" h="356870">
                  <a:moveTo>
                    <a:pt x="1475228" y="100584"/>
                  </a:moveTo>
                  <a:lnTo>
                    <a:pt x="1536188" y="100584"/>
                  </a:lnTo>
                </a:path>
                <a:path w="3352800" h="356870">
                  <a:moveTo>
                    <a:pt x="1566668" y="100584"/>
                  </a:moveTo>
                  <a:lnTo>
                    <a:pt x="1627628" y="100584"/>
                  </a:lnTo>
                </a:path>
                <a:path w="3352800" h="356870">
                  <a:moveTo>
                    <a:pt x="1670300" y="100584"/>
                  </a:moveTo>
                  <a:lnTo>
                    <a:pt x="1676396" y="100584"/>
                  </a:lnTo>
                </a:path>
                <a:path w="3352800" h="356870">
                  <a:moveTo>
                    <a:pt x="1725164" y="100584"/>
                  </a:moveTo>
                  <a:lnTo>
                    <a:pt x="1773932" y="100584"/>
                  </a:lnTo>
                </a:path>
                <a:path w="3352800" h="356870">
                  <a:moveTo>
                    <a:pt x="1810508" y="100584"/>
                  </a:moveTo>
                  <a:lnTo>
                    <a:pt x="1871468" y="100584"/>
                  </a:lnTo>
                </a:path>
                <a:path w="3352800" h="356870">
                  <a:moveTo>
                    <a:pt x="1901948" y="100584"/>
                  </a:moveTo>
                  <a:lnTo>
                    <a:pt x="1962908" y="100584"/>
                  </a:lnTo>
                </a:path>
                <a:path w="3352800" h="356870">
                  <a:moveTo>
                    <a:pt x="2005580" y="100584"/>
                  </a:moveTo>
                  <a:lnTo>
                    <a:pt x="2011676" y="100584"/>
                  </a:lnTo>
                </a:path>
                <a:path w="3352800" h="356870">
                  <a:moveTo>
                    <a:pt x="2054348" y="100584"/>
                  </a:moveTo>
                  <a:lnTo>
                    <a:pt x="2109212" y="100584"/>
                  </a:lnTo>
                </a:path>
                <a:path w="3352800" h="356870">
                  <a:moveTo>
                    <a:pt x="2145788" y="100584"/>
                  </a:moveTo>
                  <a:lnTo>
                    <a:pt x="2206748" y="100584"/>
                  </a:lnTo>
                </a:path>
                <a:path w="3352800" h="356870">
                  <a:moveTo>
                    <a:pt x="2237228" y="100584"/>
                  </a:moveTo>
                  <a:lnTo>
                    <a:pt x="2298188" y="100584"/>
                  </a:lnTo>
                </a:path>
                <a:path w="3352800" h="356870">
                  <a:moveTo>
                    <a:pt x="2340860" y="100584"/>
                  </a:moveTo>
                  <a:lnTo>
                    <a:pt x="2346956" y="100584"/>
                  </a:lnTo>
                </a:path>
                <a:path w="3352800" h="356870">
                  <a:moveTo>
                    <a:pt x="2389628" y="100584"/>
                  </a:moveTo>
                  <a:lnTo>
                    <a:pt x="2444492" y="100584"/>
                  </a:lnTo>
                </a:path>
                <a:path w="3352800" h="356870">
                  <a:moveTo>
                    <a:pt x="2481068" y="100584"/>
                  </a:moveTo>
                  <a:lnTo>
                    <a:pt x="2542028" y="100584"/>
                  </a:lnTo>
                </a:path>
                <a:path w="3352800" h="356870">
                  <a:moveTo>
                    <a:pt x="2602988" y="100584"/>
                  </a:moveTo>
                  <a:lnTo>
                    <a:pt x="2627372" y="100584"/>
                  </a:lnTo>
                </a:path>
                <a:path w="3352800" h="356870">
                  <a:moveTo>
                    <a:pt x="2676140" y="100584"/>
                  </a:moveTo>
                  <a:lnTo>
                    <a:pt x="2682236" y="100584"/>
                  </a:lnTo>
                </a:path>
                <a:path w="3352800" h="356870">
                  <a:moveTo>
                    <a:pt x="2724908" y="100584"/>
                  </a:moveTo>
                  <a:lnTo>
                    <a:pt x="2779772" y="100584"/>
                  </a:lnTo>
                </a:path>
                <a:path w="3352800" h="356870">
                  <a:moveTo>
                    <a:pt x="2846828" y="100584"/>
                  </a:moveTo>
                  <a:lnTo>
                    <a:pt x="2871212" y="100584"/>
                  </a:lnTo>
                </a:path>
                <a:path w="3352800" h="356870">
                  <a:moveTo>
                    <a:pt x="2938268" y="100584"/>
                  </a:moveTo>
                  <a:lnTo>
                    <a:pt x="2962652" y="100584"/>
                  </a:lnTo>
                </a:path>
                <a:path w="3352800" h="356870">
                  <a:moveTo>
                    <a:pt x="3011420" y="100584"/>
                  </a:moveTo>
                  <a:lnTo>
                    <a:pt x="3017516" y="100584"/>
                  </a:lnTo>
                </a:path>
                <a:path w="3352800" h="356870">
                  <a:moveTo>
                    <a:pt x="3060188" y="100584"/>
                  </a:moveTo>
                  <a:lnTo>
                    <a:pt x="3115052" y="100584"/>
                  </a:lnTo>
                </a:path>
                <a:path w="3352800" h="356870">
                  <a:moveTo>
                    <a:pt x="3151628" y="100584"/>
                  </a:moveTo>
                  <a:lnTo>
                    <a:pt x="3212588" y="100584"/>
                  </a:lnTo>
                </a:path>
                <a:path w="3352800" h="356870">
                  <a:moveTo>
                    <a:pt x="3243068" y="100584"/>
                  </a:moveTo>
                  <a:lnTo>
                    <a:pt x="3304028" y="100584"/>
                  </a:lnTo>
                </a:path>
                <a:path w="3352800" h="356870">
                  <a:moveTo>
                    <a:pt x="3346700" y="100584"/>
                  </a:moveTo>
                  <a:lnTo>
                    <a:pt x="3352796" y="100584"/>
                  </a:lnTo>
                </a:path>
                <a:path w="3352800" h="356870">
                  <a:moveTo>
                    <a:pt x="42672" y="109727"/>
                  </a:moveTo>
                  <a:lnTo>
                    <a:pt x="103632" y="109727"/>
                  </a:lnTo>
                </a:path>
                <a:path w="3352800" h="356870">
                  <a:moveTo>
                    <a:pt x="128016" y="109727"/>
                  </a:moveTo>
                  <a:lnTo>
                    <a:pt x="195072" y="109727"/>
                  </a:lnTo>
                </a:path>
                <a:path w="3352800" h="356870">
                  <a:moveTo>
                    <a:pt x="219456" y="109727"/>
                  </a:moveTo>
                  <a:lnTo>
                    <a:pt x="286512" y="109727"/>
                  </a:lnTo>
                </a:path>
                <a:path w="3352800" h="356870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356870">
                  <a:moveTo>
                    <a:pt x="377951" y="109727"/>
                  </a:moveTo>
                  <a:lnTo>
                    <a:pt x="438912" y="109727"/>
                  </a:lnTo>
                </a:path>
                <a:path w="3352800" h="356870">
                  <a:moveTo>
                    <a:pt x="493775" y="109727"/>
                  </a:moveTo>
                  <a:lnTo>
                    <a:pt x="524256" y="109727"/>
                  </a:lnTo>
                </a:path>
                <a:path w="3352800" h="356870">
                  <a:moveTo>
                    <a:pt x="585216" y="109727"/>
                  </a:moveTo>
                  <a:lnTo>
                    <a:pt x="615696" y="109727"/>
                  </a:lnTo>
                </a:path>
                <a:path w="3352800" h="356870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356870">
                  <a:moveTo>
                    <a:pt x="713232" y="109727"/>
                  </a:moveTo>
                  <a:lnTo>
                    <a:pt x="774192" y="109727"/>
                  </a:lnTo>
                </a:path>
                <a:path w="3352800" h="356870">
                  <a:moveTo>
                    <a:pt x="798576" y="109727"/>
                  </a:moveTo>
                  <a:lnTo>
                    <a:pt x="865632" y="109727"/>
                  </a:lnTo>
                </a:path>
                <a:path w="3352800" h="356870">
                  <a:moveTo>
                    <a:pt x="920495" y="109727"/>
                  </a:moveTo>
                  <a:lnTo>
                    <a:pt x="950976" y="109727"/>
                  </a:lnTo>
                </a:path>
                <a:path w="3352800" h="356870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356870">
                  <a:moveTo>
                    <a:pt x="1048512" y="109727"/>
                  </a:moveTo>
                  <a:lnTo>
                    <a:pt x="1109472" y="109727"/>
                  </a:lnTo>
                </a:path>
                <a:path w="3352800" h="356870">
                  <a:moveTo>
                    <a:pt x="1133852" y="109727"/>
                  </a:moveTo>
                  <a:lnTo>
                    <a:pt x="1200908" y="109727"/>
                  </a:lnTo>
                </a:path>
                <a:path w="3352800" h="356870">
                  <a:moveTo>
                    <a:pt x="1225292" y="109727"/>
                  </a:moveTo>
                  <a:lnTo>
                    <a:pt x="1292348" y="109727"/>
                  </a:lnTo>
                </a:path>
                <a:path w="3352800" h="356870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356870">
                  <a:moveTo>
                    <a:pt x="1383788" y="109727"/>
                  </a:moveTo>
                  <a:lnTo>
                    <a:pt x="1444748" y="109727"/>
                  </a:lnTo>
                </a:path>
                <a:path w="3352800" h="356870">
                  <a:moveTo>
                    <a:pt x="1469132" y="109727"/>
                  </a:moveTo>
                  <a:lnTo>
                    <a:pt x="1536188" y="109727"/>
                  </a:lnTo>
                </a:path>
                <a:path w="3352800" h="356870">
                  <a:moveTo>
                    <a:pt x="1560572" y="109727"/>
                  </a:moveTo>
                  <a:lnTo>
                    <a:pt x="1627628" y="109727"/>
                  </a:lnTo>
                </a:path>
                <a:path w="3352800" h="356870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356870">
                  <a:moveTo>
                    <a:pt x="1719068" y="109727"/>
                  </a:moveTo>
                  <a:lnTo>
                    <a:pt x="1780028" y="109727"/>
                  </a:lnTo>
                </a:path>
                <a:path w="3352800" h="356870">
                  <a:moveTo>
                    <a:pt x="1804412" y="109727"/>
                  </a:moveTo>
                  <a:lnTo>
                    <a:pt x="1871468" y="109727"/>
                  </a:lnTo>
                </a:path>
                <a:path w="3352800" h="356870">
                  <a:moveTo>
                    <a:pt x="1895852" y="109727"/>
                  </a:moveTo>
                  <a:lnTo>
                    <a:pt x="1962908" y="109727"/>
                  </a:lnTo>
                </a:path>
                <a:path w="3352800" h="356870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356870">
                  <a:moveTo>
                    <a:pt x="2054348" y="109727"/>
                  </a:moveTo>
                  <a:lnTo>
                    <a:pt x="2115308" y="109727"/>
                  </a:lnTo>
                </a:path>
                <a:path w="3352800" h="356870">
                  <a:moveTo>
                    <a:pt x="2139692" y="109727"/>
                  </a:moveTo>
                  <a:lnTo>
                    <a:pt x="2206748" y="109727"/>
                  </a:lnTo>
                </a:path>
                <a:path w="3352800" h="356870">
                  <a:moveTo>
                    <a:pt x="2231132" y="109727"/>
                  </a:moveTo>
                  <a:lnTo>
                    <a:pt x="2298188" y="109727"/>
                  </a:lnTo>
                </a:path>
                <a:path w="3352800" h="356870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356870">
                  <a:moveTo>
                    <a:pt x="2383532" y="109727"/>
                  </a:moveTo>
                  <a:lnTo>
                    <a:pt x="2450588" y="109727"/>
                  </a:lnTo>
                </a:path>
                <a:path w="3352800" h="356870">
                  <a:moveTo>
                    <a:pt x="2474972" y="109727"/>
                  </a:moveTo>
                  <a:lnTo>
                    <a:pt x="2542028" y="109727"/>
                  </a:lnTo>
                </a:path>
                <a:path w="3352800" h="356870">
                  <a:moveTo>
                    <a:pt x="2596892" y="109727"/>
                  </a:moveTo>
                  <a:lnTo>
                    <a:pt x="2627372" y="109727"/>
                  </a:lnTo>
                </a:path>
                <a:path w="3352800" h="356870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356870">
                  <a:moveTo>
                    <a:pt x="2718812" y="109727"/>
                  </a:moveTo>
                  <a:lnTo>
                    <a:pt x="2785868" y="109727"/>
                  </a:lnTo>
                </a:path>
                <a:path w="3352800" h="356870">
                  <a:moveTo>
                    <a:pt x="2840732" y="109727"/>
                  </a:moveTo>
                  <a:lnTo>
                    <a:pt x="2871212" y="109727"/>
                  </a:lnTo>
                </a:path>
                <a:path w="3352800" h="356870">
                  <a:moveTo>
                    <a:pt x="2932172" y="109727"/>
                  </a:moveTo>
                  <a:lnTo>
                    <a:pt x="2962652" y="109727"/>
                  </a:lnTo>
                </a:path>
                <a:path w="3352800" h="356870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356870">
                  <a:moveTo>
                    <a:pt x="3054092" y="109727"/>
                  </a:moveTo>
                  <a:lnTo>
                    <a:pt x="3121148" y="109727"/>
                  </a:lnTo>
                </a:path>
                <a:path w="3352800" h="356870">
                  <a:moveTo>
                    <a:pt x="3145532" y="109727"/>
                  </a:moveTo>
                  <a:lnTo>
                    <a:pt x="3212588" y="109727"/>
                  </a:lnTo>
                </a:path>
                <a:path w="3352800" h="356870">
                  <a:moveTo>
                    <a:pt x="3236972" y="109727"/>
                  </a:moveTo>
                  <a:lnTo>
                    <a:pt x="3304028" y="109727"/>
                  </a:lnTo>
                </a:path>
                <a:path w="3352800" h="356870">
                  <a:moveTo>
                    <a:pt x="3346700" y="109727"/>
                  </a:moveTo>
                  <a:lnTo>
                    <a:pt x="3352796" y="109727"/>
                  </a:lnTo>
                </a:path>
                <a:path w="3352800" h="356870">
                  <a:moveTo>
                    <a:pt x="42672" y="118872"/>
                  </a:moveTo>
                  <a:lnTo>
                    <a:pt x="67055" y="118872"/>
                  </a:lnTo>
                </a:path>
                <a:path w="3352800" h="356870">
                  <a:moveTo>
                    <a:pt x="85343" y="118872"/>
                  </a:moveTo>
                  <a:lnTo>
                    <a:pt x="109727" y="118872"/>
                  </a:lnTo>
                </a:path>
                <a:path w="3352800" h="356870">
                  <a:moveTo>
                    <a:pt x="128016" y="118872"/>
                  </a:moveTo>
                  <a:lnTo>
                    <a:pt x="152399" y="118872"/>
                  </a:lnTo>
                </a:path>
                <a:path w="3352800" h="356870">
                  <a:moveTo>
                    <a:pt x="219456" y="118872"/>
                  </a:moveTo>
                  <a:lnTo>
                    <a:pt x="243839" y="118872"/>
                  </a:lnTo>
                </a:path>
                <a:path w="3352800" h="356870">
                  <a:moveTo>
                    <a:pt x="329184" y="118872"/>
                  </a:moveTo>
                  <a:lnTo>
                    <a:pt x="335279" y="118872"/>
                  </a:lnTo>
                </a:path>
                <a:path w="3352800" h="356870">
                  <a:moveTo>
                    <a:pt x="377951" y="118872"/>
                  </a:moveTo>
                  <a:lnTo>
                    <a:pt x="402335" y="118872"/>
                  </a:lnTo>
                </a:path>
                <a:path w="3352800" h="356870">
                  <a:moveTo>
                    <a:pt x="420624" y="118872"/>
                  </a:moveTo>
                  <a:lnTo>
                    <a:pt x="445007" y="118872"/>
                  </a:lnTo>
                </a:path>
                <a:path w="3352800" h="356870">
                  <a:moveTo>
                    <a:pt x="487680" y="118872"/>
                  </a:moveTo>
                  <a:lnTo>
                    <a:pt x="524256" y="118872"/>
                  </a:lnTo>
                </a:path>
                <a:path w="3352800" h="356870">
                  <a:moveTo>
                    <a:pt x="579119" y="118872"/>
                  </a:moveTo>
                  <a:lnTo>
                    <a:pt x="615696" y="118872"/>
                  </a:lnTo>
                </a:path>
                <a:path w="3352800" h="356870">
                  <a:moveTo>
                    <a:pt x="664463" y="118872"/>
                  </a:moveTo>
                  <a:lnTo>
                    <a:pt x="670559" y="118872"/>
                  </a:lnTo>
                </a:path>
                <a:path w="3352800" h="356870">
                  <a:moveTo>
                    <a:pt x="713232" y="118872"/>
                  </a:moveTo>
                  <a:lnTo>
                    <a:pt x="737615" y="118872"/>
                  </a:lnTo>
                </a:path>
                <a:path w="3352800" h="356870">
                  <a:moveTo>
                    <a:pt x="749807" y="118872"/>
                  </a:moveTo>
                  <a:lnTo>
                    <a:pt x="780288" y="118872"/>
                  </a:lnTo>
                </a:path>
                <a:path w="3352800" h="356870">
                  <a:moveTo>
                    <a:pt x="798576" y="118872"/>
                  </a:moveTo>
                  <a:lnTo>
                    <a:pt x="822959" y="118872"/>
                  </a:lnTo>
                </a:path>
                <a:path w="3352800" h="356870">
                  <a:moveTo>
                    <a:pt x="914400" y="118872"/>
                  </a:moveTo>
                  <a:lnTo>
                    <a:pt x="950976" y="118872"/>
                  </a:lnTo>
                </a:path>
                <a:path w="3352800" h="356870">
                  <a:moveTo>
                    <a:pt x="999744" y="118872"/>
                  </a:moveTo>
                  <a:lnTo>
                    <a:pt x="1005839" y="118872"/>
                  </a:lnTo>
                </a:path>
                <a:path w="3352800" h="356870">
                  <a:moveTo>
                    <a:pt x="1048512" y="118872"/>
                  </a:moveTo>
                  <a:lnTo>
                    <a:pt x="1072895" y="118872"/>
                  </a:lnTo>
                </a:path>
                <a:path w="3352800" h="356870">
                  <a:moveTo>
                    <a:pt x="1085084" y="118872"/>
                  </a:moveTo>
                  <a:lnTo>
                    <a:pt x="1115564" y="118872"/>
                  </a:lnTo>
                </a:path>
                <a:path w="3352800" h="356870">
                  <a:moveTo>
                    <a:pt x="1133852" y="118872"/>
                  </a:moveTo>
                  <a:lnTo>
                    <a:pt x="1158236" y="118872"/>
                  </a:lnTo>
                </a:path>
                <a:path w="3352800" h="356870">
                  <a:moveTo>
                    <a:pt x="1225292" y="118872"/>
                  </a:moveTo>
                  <a:lnTo>
                    <a:pt x="1249676" y="118872"/>
                  </a:lnTo>
                </a:path>
                <a:path w="3352800" h="356870">
                  <a:moveTo>
                    <a:pt x="1335020" y="118872"/>
                  </a:moveTo>
                  <a:lnTo>
                    <a:pt x="1341116" y="118872"/>
                  </a:lnTo>
                </a:path>
                <a:path w="3352800" h="356870">
                  <a:moveTo>
                    <a:pt x="1383788" y="118872"/>
                  </a:moveTo>
                  <a:lnTo>
                    <a:pt x="1402076" y="118872"/>
                  </a:lnTo>
                </a:path>
                <a:path w="3352800" h="356870">
                  <a:moveTo>
                    <a:pt x="1420364" y="118872"/>
                  </a:moveTo>
                  <a:lnTo>
                    <a:pt x="1450844" y="118872"/>
                  </a:lnTo>
                </a:path>
                <a:path w="3352800" h="356870">
                  <a:moveTo>
                    <a:pt x="1469132" y="118872"/>
                  </a:moveTo>
                  <a:lnTo>
                    <a:pt x="1493516" y="118872"/>
                  </a:lnTo>
                </a:path>
                <a:path w="3352800" h="356870">
                  <a:moveTo>
                    <a:pt x="1560572" y="118872"/>
                  </a:moveTo>
                  <a:lnTo>
                    <a:pt x="1584956" y="118872"/>
                  </a:lnTo>
                </a:path>
                <a:path w="3352800" h="356870">
                  <a:moveTo>
                    <a:pt x="1670300" y="118872"/>
                  </a:moveTo>
                  <a:lnTo>
                    <a:pt x="1676396" y="118872"/>
                  </a:lnTo>
                </a:path>
                <a:path w="3352800" h="356870">
                  <a:moveTo>
                    <a:pt x="1719068" y="118872"/>
                  </a:moveTo>
                  <a:lnTo>
                    <a:pt x="1737356" y="118872"/>
                  </a:lnTo>
                </a:path>
                <a:path w="3352800" h="356870">
                  <a:moveTo>
                    <a:pt x="1755644" y="118872"/>
                  </a:moveTo>
                  <a:lnTo>
                    <a:pt x="1786124" y="118872"/>
                  </a:lnTo>
                </a:path>
                <a:path w="3352800" h="356870">
                  <a:moveTo>
                    <a:pt x="1804412" y="118872"/>
                  </a:moveTo>
                  <a:lnTo>
                    <a:pt x="1828796" y="118872"/>
                  </a:lnTo>
                </a:path>
                <a:path w="3352800" h="356870">
                  <a:moveTo>
                    <a:pt x="1895852" y="118872"/>
                  </a:moveTo>
                  <a:lnTo>
                    <a:pt x="1920236" y="118872"/>
                  </a:lnTo>
                </a:path>
                <a:path w="3352800" h="356870">
                  <a:moveTo>
                    <a:pt x="2005580" y="118872"/>
                  </a:moveTo>
                  <a:lnTo>
                    <a:pt x="2011676" y="118872"/>
                  </a:lnTo>
                </a:path>
                <a:path w="3352800" h="356870">
                  <a:moveTo>
                    <a:pt x="2054348" y="118872"/>
                  </a:moveTo>
                  <a:lnTo>
                    <a:pt x="2072636" y="118872"/>
                  </a:lnTo>
                </a:path>
                <a:path w="3352800" h="356870">
                  <a:moveTo>
                    <a:pt x="2090924" y="118872"/>
                  </a:moveTo>
                  <a:lnTo>
                    <a:pt x="2121404" y="118872"/>
                  </a:lnTo>
                </a:path>
                <a:path w="3352800" h="356870">
                  <a:moveTo>
                    <a:pt x="2139692" y="118872"/>
                  </a:moveTo>
                  <a:lnTo>
                    <a:pt x="2164076" y="118872"/>
                  </a:lnTo>
                </a:path>
                <a:path w="3352800" h="356870">
                  <a:moveTo>
                    <a:pt x="2231132" y="118872"/>
                  </a:moveTo>
                  <a:lnTo>
                    <a:pt x="2255516" y="118872"/>
                  </a:lnTo>
                </a:path>
                <a:path w="3352800" h="356870">
                  <a:moveTo>
                    <a:pt x="2340860" y="118872"/>
                  </a:moveTo>
                  <a:lnTo>
                    <a:pt x="2346956" y="118872"/>
                  </a:lnTo>
                </a:path>
                <a:path w="3352800" h="356870">
                  <a:moveTo>
                    <a:pt x="2383532" y="118872"/>
                  </a:moveTo>
                  <a:lnTo>
                    <a:pt x="2407916" y="118872"/>
                  </a:lnTo>
                </a:path>
                <a:path w="3352800" h="356870">
                  <a:moveTo>
                    <a:pt x="2426204" y="118872"/>
                  </a:moveTo>
                  <a:lnTo>
                    <a:pt x="2456684" y="118872"/>
                  </a:lnTo>
                </a:path>
                <a:path w="3352800" h="356870">
                  <a:moveTo>
                    <a:pt x="2474972" y="118872"/>
                  </a:moveTo>
                  <a:lnTo>
                    <a:pt x="2499356" y="118872"/>
                  </a:lnTo>
                </a:path>
                <a:path w="3352800" h="356870">
                  <a:moveTo>
                    <a:pt x="2590796" y="118872"/>
                  </a:moveTo>
                  <a:lnTo>
                    <a:pt x="2627372" y="118872"/>
                  </a:lnTo>
                </a:path>
                <a:path w="3352800" h="356870">
                  <a:moveTo>
                    <a:pt x="2676140" y="118872"/>
                  </a:moveTo>
                  <a:lnTo>
                    <a:pt x="2682236" y="118872"/>
                  </a:lnTo>
                </a:path>
                <a:path w="3352800" h="356870">
                  <a:moveTo>
                    <a:pt x="2718812" y="118872"/>
                  </a:moveTo>
                  <a:lnTo>
                    <a:pt x="2743196" y="118872"/>
                  </a:lnTo>
                </a:path>
                <a:path w="3352800" h="356870">
                  <a:moveTo>
                    <a:pt x="2761484" y="118872"/>
                  </a:moveTo>
                  <a:lnTo>
                    <a:pt x="2791964" y="118872"/>
                  </a:lnTo>
                </a:path>
                <a:path w="3352800" h="356870">
                  <a:moveTo>
                    <a:pt x="2834636" y="118872"/>
                  </a:moveTo>
                  <a:lnTo>
                    <a:pt x="2871212" y="118872"/>
                  </a:lnTo>
                </a:path>
                <a:path w="3352800" h="356870">
                  <a:moveTo>
                    <a:pt x="2926076" y="118872"/>
                  </a:moveTo>
                  <a:lnTo>
                    <a:pt x="2962652" y="118872"/>
                  </a:lnTo>
                </a:path>
                <a:path w="3352800" h="356870">
                  <a:moveTo>
                    <a:pt x="3011420" y="118872"/>
                  </a:moveTo>
                  <a:lnTo>
                    <a:pt x="3017516" y="118872"/>
                  </a:lnTo>
                </a:path>
                <a:path w="3352800" h="356870">
                  <a:moveTo>
                    <a:pt x="3054092" y="118872"/>
                  </a:moveTo>
                  <a:lnTo>
                    <a:pt x="3078476" y="118872"/>
                  </a:lnTo>
                </a:path>
                <a:path w="3352800" h="356870">
                  <a:moveTo>
                    <a:pt x="3096764" y="118872"/>
                  </a:moveTo>
                  <a:lnTo>
                    <a:pt x="3127244" y="118872"/>
                  </a:lnTo>
                </a:path>
                <a:path w="3352800" h="356870">
                  <a:moveTo>
                    <a:pt x="3145532" y="118872"/>
                  </a:moveTo>
                  <a:lnTo>
                    <a:pt x="3169916" y="118872"/>
                  </a:lnTo>
                </a:path>
                <a:path w="3352800" h="356870">
                  <a:moveTo>
                    <a:pt x="3236972" y="118872"/>
                  </a:moveTo>
                  <a:lnTo>
                    <a:pt x="3261356" y="118872"/>
                  </a:lnTo>
                </a:path>
                <a:path w="3352800" h="356870">
                  <a:moveTo>
                    <a:pt x="36575" y="128015"/>
                  </a:moveTo>
                  <a:lnTo>
                    <a:pt x="60959" y="128015"/>
                  </a:lnTo>
                </a:path>
                <a:path w="3352800" h="356870">
                  <a:moveTo>
                    <a:pt x="91440" y="128015"/>
                  </a:moveTo>
                  <a:lnTo>
                    <a:pt x="109728" y="128015"/>
                  </a:lnTo>
                </a:path>
                <a:path w="3352800" h="356870">
                  <a:moveTo>
                    <a:pt x="128016" y="128015"/>
                  </a:moveTo>
                  <a:lnTo>
                    <a:pt x="146304" y="128015"/>
                  </a:lnTo>
                </a:path>
                <a:path w="3352800" h="356870">
                  <a:moveTo>
                    <a:pt x="219456" y="128015"/>
                  </a:moveTo>
                  <a:lnTo>
                    <a:pt x="237744" y="128015"/>
                  </a:lnTo>
                </a:path>
                <a:path w="3352800" h="356870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356870">
                  <a:moveTo>
                    <a:pt x="371856" y="128015"/>
                  </a:moveTo>
                  <a:lnTo>
                    <a:pt x="396239" y="128015"/>
                  </a:lnTo>
                </a:path>
                <a:path w="3352800" h="356870">
                  <a:moveTo>
                    <a:pt x="426719" y="128015"/>
                  </a:moveTo>
                  <a:lnTo>
                    <a:pt x="445008" y="128015"/>
                  </a:lnTo>
                </a:path>
                <a:path w="3352800" h="356870">
                  <a:moveTo>
                    <a:pt x="487680" y="128015"/>
                  </a:moveTo>
                  <a:lnTo>
                    <a:pt x="524256" y="128015"/>
                  </a:lnTo>
                </a:path>
                <a:path w="3352800" h="356870">
                  <a:moveTo>
                    <a:pt x="579119" y="128015"/>
                  </a:moveTo>
                  <a:lnTo>
                    <a:pt x="615696" y="128015"/>
                  </a:lnTo>
                </a:path>
                <a:path w="3352800" h="356870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356870">
                  <a:moveTo>
                    <a:pt x="707136" y="128015"/>
                  </a:moveTo>
                  <a:lnTo>
                    <a:pt x="731519" y="128015"/>
                  </a:lnTo>
                </a:path>
                <a:path w="3352800" h="356870">
                  <a:moveTo>
                    <a:pt x="755904" y="128015"/>
                  </a:moveTo>
                  <a:lnTo>
                    <a:pt x="780287" y="128015"/>
                  </a:lnTo>
                </a:path>
                <a:path w="3352800" h="356870">
                  <a:moveTo>
                    <a:pt x="798576" y="128015"/>
                  </a:moveTo>
                  <a:lnTo>
                    <a:pt x="816864" y="128015"/>
                  </a:lnTo>
                </a:path>
                <a:path w="3352800" h="356870">
                  <a:moveTo>
                    <a:pt x="914400" y="128015"/>
                  </a:moveTo>
                  <a:lnTo>
                    <a:pt x="950976" y="128015"/>
                  </a:lnTo>
                </a:path>
                <a:path w="3352800" h="356870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356870">
                  <a:moveTo>
                    <a:pt x="1042416" y="128015"/>
                  </a:moveTo>
                  <a:lnTo>
                    <a:pt x="1066799" y="128015"/>
                  </a:lnTo>
                </a:path>
                <a:path w="3352800" h="356870">
                  <a:moveTo>
                    <a:pt x="1091180" y="128015"/>
                  </a:moveTo>
                  <a:lnTo>
                    <a:pt x="1115564" y="128015"/>
                  </a:lnTo>
                </a:path>
                <a:path w="3352800" h="356870">
                  <a:moveTo>
                    <a:pt x="1133852" y="128015"/>
                  </a:moveTo>
                  <a:lnTo>
                    <a:pt x="1152140" y="128015"/>
                  </a:lnTo>
                </a:path>
                <a:path w="3352800" h="356870">
                  <a:moveTo>
                    <a:pt x="1225292" y="128015"/>
                  </a:moveTo>
                  <a:lnTo>
                    <a:pt x="1243580" y="128015"/>
                  </a:lnTo>
                </a:path>
                <a:path w="3352800" h="356870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356870">
                  <a:moveTo>
                    <a:pt x="1377692" y="128015"/>
                  </a:moveTo>
                  <a:lnTo>
                    <a:pt x="1402076" y="128015"/>
                  </a:lnTo>
                </a:path>
                <a:path w="3352800" h="356870">
                  <a:moveTo>
                    <a:pt x="1426460" y="128015"/>
                  </a:moveTo>
                  <a:lnTo>
                    <a:pt x="1450844" y="128015"/>
                  </a:lnTo>
                </a:path>
                <a:path w="3352800" h="356870">
                  <a:moveTo>
                    <a:pt x="1469132" y="128015"/>
                  </a:moveTo>
                  <a:lnTo>
                    <a:pt x="1487420" y="128015"/>
                  </a:lnTo>
                </a:path>
                <a:path w="3352800" h="356870">
                  <a:moveTo>
                    <a:pt x="1560572" y="128015"/>
                  </a:moveTo>
                  <a:lnTo>
                    <a:pt x="1578860" y="128015"/>
                  </a:lnTo>
                </a:path>
                <a:path w="3352800" h="356870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356870">
                  <a:moveTo>
                    <a:pt x="1712972" y="128015"/>
                  </a:moveTo>
                  <a:lnTo>
                    <a:pt x="1731260" y="128015"/>
                  </a:lnTo>
                </a:path>
                <a:path w="3352800" h="356870">
                  <a:moveTo>
                    <a:pt x="1761740" y="128015"/>
                  </a:moveTo>
                  <a:lnTo>
                    <a:pt x="1786124" y="128015"/>
                  </a:lnTo>
                </a:path>
                <a:path w="3352800" h="356870">
                  <a:moveTo>
                    <a:pt x="1804412" y="128015"/>
                  </a:moveTo>
                  <a:lnTo>
                    <a:pt x="1822700" y="128015"/>
                  </a:lnTo>
                </a:path>
                <a:path w="3352800" h="356870">
                  <a:moveTo>
                    <a:pt x="1895852" y="128015"/>
                  </a:moveTo>
                  <a:lnTo>
                    <a:pt x="1914140" y="128015"/>
                  </a:lnTo>
                </a:path>
                <a:path w="3352800" h="356870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356870">
                  <a:moveTo>
                    <a:pt x="2048252" y="128015"/>
                  </a:moveTo>
                  <a:lnTo>
                    <a:pt x="2066540" y="128015"/>
                  </a:lnTo>
                </a:path>
                <a:path w="3352800" h="356870">
                  <a:moveTo>
                    <a:pt x="2097020" y="128015"/>
                  </a:moveTo>
                  <a:lnTo>
                    <a:pt x="2121404" y="128015"/>
                  </a:lnTo>
                </a:path>
                <a:path w="3352800" h="356870">
                  <a:moveTo>
                    <a:pt x="2139692" y="128015"/>
                  </a:moveTo>
                  <a:lnTo>
                    <a:pt x="2157980" y="128015"/>
                  </a:lnTo>
                </a:path>
                <a:path w="3352800" h="356870">
                  <a:moveTo>
                    <a:pt x="2231132" y="128015"/>
                  </a:moveTo>
                  <a:lnTo>
                    <a:pt x="2249420" y="128015"/>
                  </a:lnTo>
                </a:path>
                <a:path w="3352800" h="356870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356870">
                  <a:moveTo>
                    <a:pt x="2383532" y="128015"/>
                  </a:moveTo>
                  <a:lnTo>
                    <a:pt x="2401820" y="128015"/>
                  </a:lnTo>
                </a:path>
                <a:path w="3352800" h="356870">
                  <a:moveTo>
                    <a:pt x="2432300" y="128015"/>
                  </a:moveTo>
                  <a:lnTo>
                    <a:pt x="2456684" y="128015"/>
                  </a:lnTo>
                </a:path>
                <a:path w="3352800" h="356870">
                  <a:moveTo>
                    <a:pt x="2474972" y="128015"/>
                  </a:moveTo>
                  <a:lnTo>
                    <a:pt x="2493260" y="128015"/>
                  </a:lnTo>
                </a:path>
                <a:path w="3352800" h="356870">
                  <a:moveTo>
                    <a:pt x="2590796" y="128015"/>
                  </a:moveTo>
                  <a:lnTo>
                    <a:pt x="2627372" y="128015"/>
                  </a:lnTo>
                </a:path>
                <a:path w="3352800" h="356870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356870">
                  <a:moveTo>
                    <a:pt x="2712716" y="128015"/>
                  </a:moveTo>
                  <a:lnTo>
                    <a:pt x="2737100" y="128015"/>
                  </a:lnTo>
                </a:path>
                <a:path w="3352800" h="356870">
                  <a:moveTo>
                    <a:pt x="2767580" y="128015"/>
                  </a:moveTo>
                  <a:lnTo>
                    <a:pt x="2791964" y="128015"/>
                  </a:lnTo>
                </a:path>
                <a:path w="3352800" h="356870">
                  <a:moveTo>
                    <a:pt x="2834636" y="128015"/>
                  </a:moveTo>
                  <a:lnTo>
                    <a:pt x="2871212" y="128015"/>
                  </a:lnTo>
                </a:path>
                <a:path w="3352800" h="356870">
                  <a:moveTo>
                    <a:pt x="2926076" y="128015"/>
                  </a:moveTo>
                  <a:lnTo>
                    <a:pt x="2962652" y="128015"/>
                  </a:lnTo>
                </a:path>
                <a:path w="3352800" h="356870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356870">
                  <a:moveTo>
                    <a:pt x="3047996" y="128015"/>
                  </a:moveTo>
                  <a:lnTo>
                    <a:pt x="3072380" y="128015"/>
                  </a:lnTo>
                </a:path>
                <a:path w="3352800" h="356870">
                  <a:moveTo>
                    <a:pt x="3102860" y="128015"/>
                  </a:moveTo>
                  <a:lnTo>
                    <a:pt x="3127244" y="128015"/>
                  </a:lnTo>
                </a:path>
                <a:path w="3352800" h="356870">
                  <a:moveTo>
                    <a:pt x="3145532" y="128015"/>
                  </a:moveTo>
                  <a:lnTo>
                    <a:pt x="3163820" y="128015"/>
                  </a:lnTo>
                </a:path>
                <a:path w="3352800" h="356870">
                  <a:moveTo>
                    <a:pt x="3236972" y="128015"/>
                  </a:moveTo>
                  <a:lnTo>
                    <a:pt x="3255260" y="128015"/>
                  </a:lnTo>
                </a:path>
                <a:path w="3352800" h="356870">
                  <a:moveTo>
                    <a:pt x="3346700" y="128015"/>
                  </a:moveTo>
                  <a:lnTo>
                    <a:pt x="3352796" y="128015"/>
                  </a:lnTo>
                </a:path>
                <a:path w="3352800" h="356870">
                  <a:moveTo>
                    <a:pt x="36575" y="137160"/>
                  </a:moveTo>
                  <a:lnTo>
                    <a:pt x="60959" y="137160"/>
                  </a:lnTo>
                </a:path>
                <a:path w="3352800" h="356870">
                  <a:moveTo>
                    <a:pt x="91440" y="137160"/>
                  </a:moveTo>
                  <a:lnTo>
                    <a:pt x="109728" y="137160"/>
                  </a:lnTo>
                </a:path>
                <a:path w="3352800" h="356870">
                  <a:moveTo>
                    <a:pt x="128016" y="137160"/>
                  </a:moveTo>
                  <a:lnTo>
                    <a:pt x="146304" y="137160"/>
                  </a:lnTo>
                </a:path>
                <a:path w="3352800" h="356870">
                  <a:moveTo>
                    <a:pt x="219456" y="137160"/>
                  </a:moveTo>
                  <a:lnTo>
                    <a:pt x="237744" y="137160"/>
                  </a:lnTo>
                </a:path>
                <a:path w="3352800" h="356870">
                  <a:moveTo>
                    <a:pt x="329184" y="137160"/>
                  </a:moveTo>
                  <a:lnTo>
                    <a:pt x="335279" y="137160"/>
                  </a:lnTo>
                </a:path>
                <a:path w="3352800" h="356870">
                  <a:moveTo>
                    <a:pt x="371856" y="137160"/>
                  </a:moveTo>
                  <a:lnTo>
                    <a:pt x="396239" y="137160"/>
                  </a:lnTo>
                </a:path>
                <a:path w="3352800" h="356870">
                  <a:moveTo>
                    <a:pt x="426719" y="137160"/>
                  </a:moveTo>
                  <a:lnTo>
                    <a:pt x="445008" y="137160"/>
                  </a:lnTo>
                </a:path>
                <a:path w="3352800" h="356870">
                  <a:moveTo>
                    <a:pt x="481584" y="137160"/>
                  </a:moveTo>
                  <a:lnTo>
                    <a:pt x="524255" y="137160"/>
                  </a:lnTo>
                </a:path>
                <a:path w="3352800" h="356870">
                  <a:moveTo>
                    <a:pt x="573024" y="137160"/>
                  </a:moveTo>
                  <a:lnTo>
                    <a:pt x="615695" y="137160"/>
                  </a:lnTo>
                </a:path>
                <a:path w="3352800" h="356870">
                  <a:moveTo>
                    <a:pt x="664463" y="137160"/>
                  </a:moveTo>
                  <a:lnTo>
                    <a:pt x="670559" y="137160"/>
                  </a:lnTo>
                </a:path>
                <a:path w="3352800" h="356870">
                  <a:moveTo>
                    <a:pt x="707136" y="137160"/>
                  </a:moveTo>
                  <a:lnTo>
                    <a:pt x="731519" y="137160"/>
                  </a:lnTo>
                </a:path>
                <a:path w="3352800" h="356870">
                  <a:moveTo>
                    <a:pt x="755904" y="137160"/>
                  </a:moveTo>
                  <a:lnTo>
                    <a:pt x="780287" y="137160"/>
                  </a:lnTo>
                </a:path>
                <a:path w="3352800" h="356870">
                  <a:moveTo>
                    <a:pt x="798576" y="137160"/>
                  </a:moveTo>
                  <a:lnTo>
                    <a:pt x="816864" y="137160"/>
                  </a:lnTo>
                </a:path>
                <a:path w="3352800" h="356870">
                  <a:moveTo>
                    <a:pt x="908304" y="137160"/>
                  </a:moveTo>
                  <a:lnTo>
                    <a:pt x="950975" y="137160"/>
                  </a:lnTo>
                </a:path>
                <a:path w="3352800" h="356870">
                  <a:moveTo>
                    <a:pt x="999744" y="137160"/>
                  </a:moveTo>
                  <a:lnTo>
                    <a:pt x="1005839" y="137160"/>
                  </a:lnTo>
                </a:path>
                <a:path w="3352800" h="356870">
                  <a:moveTo>
                    <a:pt x="1042416" y="137160"/>
                  </a:moveTo>
                  <a:lnTo>
                    <a:pt x="1066799" y="137160"/>
                  </a:lnTo>
                </a:path>
                <a:path w="3352800" h="356870">
                  <a:moveTo>
                    <a:pt x="1091180" y="137160"/>
                  </a:moveTo>
                  <a:lnTo>
                    <a:pt x="1115564" y="137160"/>
                  </a:lnTo>
                </a:path>
                <a:path w="3352800" h="356870">
                  <a:moveTo>
                    <a:pt x="1133852" y="137160"/>
                  </a:moveTo>
                  <a:lnTo>
                    <a:pt x="1152140" y="137160"/>
                  </a:lnTo>
                </a:path>
                <a:path w="3352800" h="356870">
                  <a:moveTo>
                    <a:pt x="1225292" y="137160"/>
                  </a:moveTo>
                  <a:lnTo>
                    <a:pt x="1243580" y="137160"/>
                  </a:lnTo>
                </a:path>
                <a:path w="3352800" h="356870">
                  <a:moveTo>
                    <a:pt x="1335020" y="137160"/>
                  </a:moveTo>
                  <a:lnTo>
                    <a:pt x="1341116" y="137160"/>
                  </a:lnTo>
                </a:path>
                <a:path w="3352800" h="356870">
                  <a:moveTo>
                    <a:pt x="1377692" y="137160"/>
                  </a:moveTo>
                  <a:lnTo>
                    <a:pt x="1402076" y="137160"/>
                  </a:lnTo>
                </a:path>
                <a:path w="3352800" h="356870">
                  <a:moveTo>
                    <a:pt x="1426460" y="137160"/>
                  </a:moveTo>
                  <a:lnTo>
                    <a:pt x="1450844" y="137160"/>
                  </a:lnTo>
                </a:path>
                <a:path w="3352800" h="356870">
                  <a:moveTo>
                    <a:pt x="1469132" y="137160"/>
                  </a:moveTo>
                  <a:lnTo>
                    <a:pt x="1487420" y="137160"/>
                  </a:lnTo>
                </a:path>
                <a:path w="3352800" h="356870">
                  <a:moveTo>
                    <a:pt x="1560572" y="137160"/>
                  </a:moveTo>
                  <a:lnTo>
                    <a:pt x="1578860" y="137160"/>
                  </a:lnTo>
                </a:path>
                <a:path w="3352800" h="356870">
                  <a:moveTo>
                    <a:pt x="1670300" y="137160"/>
                  </a:moveTo>
                  <a:lnTo>
                    <a:pt x="1676396" y="137160"/>
                  </a:lnTo>
                </a:path>
                <a:path w="3352800" h="356870">
                  <a:moveTo>
                    <a:pt x="1712972" y="137160"/>
                  </a:moveTo>
                  <a:lnTo>
                    <a:pt x="1731260" y="137160"/>
                  </a:lnTo>
                </a:path>
                <a:path w="3352800" h="356870">
                  <a:moveTo>
                    <a:pt x="1761740" y="137160"/>
                  </a:moveTo>
                  <a:lnTo>
                    <a:pt x="1786124" y="137160"/>
                  </a:lnTo>
                </a:path>
                <a:path w="3352800" h="356870">
                  <a:moveTo>
                    <a:pt x="1804412" y="137160"/>
                  </a:moveTo>
                  <a:lnTo>
                    <a:pt x="1822700" y="137160"/>
                  </a:lnTo>
                </a:path>
                <a:path w="3352800" h="356870">
                  <a:moveTo>
                    <a:pt x="1895852" y="137160"/>
                  </a:moveTo>
                  <a:lnTo>
                    <a:pt x="1914140" y="137160"/>
                  </a:lnTo>
                </a:path>
                <a:path w="3352800" h="356870">
                  <a:moveTo>
                    <a:pt x="2005580" y="137160"/>
                  </a:moveTo>
                  <a:lnTo>
                    <a:pt x="2011676" y="137160"/>
                  </a:lnTo>
                </a:path>
                <a:path w="3352800" h="356870">
                  <a:moveTo>
                    <a:pt x="2048252" y="137160"/>
                  </a:moveTo>
                  <a:lnTo>
                    <a:pt x="2066540" y="137160"/>
                  </a:lnTo>
                </a:path>
                <a:path w="3352800" h="356870">
                  <a:moveTo>
                    <a:pt x="2097020" y="137160"/>
                  </a:moveTo>
                  <a:lnTo>
                    <a:pt x="2121404" y="137160"/>
                  </a:lnTo>
                </a:path>
                <a:path w="3352800" h="356870">
                  <a:moveTo>
                    <a:pt x="2139692" y="137160"/>
                  </a:moveTo>
                  <a:lnTo>
                    <a:pt x="2157980" y="137160"/>
                  </a:lnTo>
                </a:path>
                <a:path w="3352800" h="356870">
                  <a:moveTo>
                    <a:pt x="2231132" y="137160"/>
                  </a:moveTo>
                  <a:lnTo>
                    <a:pt x="2249420" y="137160"/>
                  </a:lnTo>
                </a:path>
                <a:path w="3352800" h="356870">
                  <a:moveTo>
                    <a:pt x="2340860" y="137160"/>
                  </a:moveTo>
                  <a:lnTo>
                    <a:pt x="2346956" y="137160"/>
                  </a:lnTo>
                </a:path>
                <a:path w="3352800" h="356870">
                  <a:moveTo>
                    <a:pt x="2383532" y="137160"/>
                  </a:moveTo>
                  <a:lnTo>
                    <a:pt x="2401820" y="137160"/>
                  </a:lnTo>
                </a:path>
                <a:path w="3352800" h="356870">
                  <a:moveTo>
                    <a:pt x="2432300" y="137160"/>
                  </a:moveTo>
                  <a:lnTo>
                    <a:pt x="2456684" y="137160"/>
                  </a:lnTo>
                </a:path>
                <a:path w="3352800" h="356870">
                  <a:moveTo>
                    <a:pt x="2474972" y="137160"/>
                  </a:moveTo>
                  <a:lnTo>
                    <a:pt x="2493260" y="137160"/>
                  </a:lnTo>
                </a:path>
                <a:path w="3352800" h="356870">
                  <a:moveTo>
                    <a:pt x="2584700" y="137160"/>
                  </a:moveTo>
                  <a:lnTo>
                    <a:pt x="2627372" y="137160"/>
                  </a:lnTo>
                </a:path>
                <a:path w="3352800" h="356870">
                  <a:moveTo>
                    <a:pt x="2676140" y="137160"/>
                  </a:moveTo>
                  <a:lnTo>
                    <a:pt x="2682236" y="137160"/>
                  </a:lnTo>
                </a:path>
                <a:path w="3352800" h="356870">
                  <a:moveTo>
                    <a:pt x="2712716" y="137160"/>
                  </a:moveTo>
                  <a:lnTo>
                    <a:pt x="2737100" y="137160"/>
                  </a:lnTo>
                </a:path>
                <a:path w="3352800" h="356870">
                  <a:moveTo>
                    <a:pt x="2767580" y="137160"/>
                  </a:moveTo>
                  <a:lnTo>
                    <a:pt x="2791964" y="137160"/>
                  </a:lnTo>
                </a:path>
                <a:path w="3352800" h="356870">
                  <a:moveTo>
                    <a:pt x="2828540" y="137160"/>
                  </a:moveTo>
                  <a:lnTo>
                    <a:pt x="2871212" y="137160"/>
                  </a:lnTo>
                </a:path>
                <a:path w="3352800" h="356870">
                  <a:moveTo>
                    <a:pt x="2919980" y="137160"/>
                  </a:moveTo>
                  <a:lnTo>
                    <a:pt x="2962652" y="137160"/>
                  </a:lnTo>
                </a:path>
                <a:path w="3352800" h="356870">
                  <a:moveTo>
                    <a:pt x="3011420" y="137160"/>
                  </a:moveTo>
                  <a:lnTo>
                    <a:pt x="3017516" y="137160"/>
                  </a:lnTo>
                </a:path>
                <a:path w="3352800" h="356870">
                  <a:moveTo>
                    <a:pt x="3047996" y="137160"/>
                  </a:moveTo>
                  <a:lnTo>
                    <a:pt x="3072380" y="137160"/>
                  </a:lnTo>
                </a:path>
                <a:path w="3352800" h="356870">
                  <a:moveTo>
                    <a:pt x="3102860" y="137160"/>
                  </a:moveTo>
                  <a:lnTo>
                    <a:pt x="3127244" y="137160"/>
                  </a:lnTo>
                </a:path>
                <a:path w="3352800" h="356870">
                  <a:moveTo>
                    <a:pt x="3145532" y="137160"/>
                  </a:moveTo>
                  <a:lnTo>
                    <a:pt x="3163820" y="137160"/>
                  </a:lnTo>
                </a:path>
                <a:path w="3352800" h="356870">
                  <a:moveTo>
                    <a:pt x="3236972" y="137160"/>
                  </a:moveTo>
                  <a:lnTo>
                    <a:pt x="3255260" y="137160"/>
                  </a:lnTo>
                </a:path>
                <a:path w="3352800" h="356870">
                  <a:moveTo>
                    <a:pt x="3346700" y="137160"/>
                  </a:moveTo>
                  <a:lnTo>
                    <a:pt x="3352796" y="137160"/>
                  </a:lnTo>
                </a:path>
                <a:path w="3352800" h="356870">
                  <a:moveTo>
                    <a:pt x="91440" y="146303"/>
                  </a:moveTo>
                  <a:lnTo>
                    <a:pt x="109728" y="146303"/>
                  </a:lnTo>
                </a:path>
                <a:path w="3352800" h="356870">
                  <a:moveTo>
                    <a:pt x="128016" y="146303"/>
                  </a:moveTo>
                  <a:lnTo>
                    <a:pt x="146304" y="146303"/>
                  </a:lnTo>
                </a:path>
                <a:path w="3352800" h="356870">
                  <a:moveTo>
                    <a:pt x="152400" y="146303"/>
                  </a:moveTo>
                  <a:lnTo>
                    <a:pt x="182880" y="146303"/>
                  </a:lnTo>
                </a:path>
                <a:path w="3352800" h="356870">
                  <a:moveTo>
                    <a:pt x="219456" y="146303"/>
                  </a:moveTo>
                  <a:lnTo>
                    <a:pt x="237744" y="146303"/>
                  </a:lnTo>
                </a:path>
                <a:path w="3352800" h="356870">
                  <a:moveTo>
                    <a:pt x="243840" y="146303"/>
                  </a:moveTo>
                  <a:lnTo>
                    <a:pt x="274320" y="146303"/>
                  </a:lnTo>
                </a:path>
                <a:path w="3352800" h="356870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356870">
                  <a:moveTo>
                    <a:pt x="426719" y="146303"/>
                  </a:moveTo>
                  <a:lnTo>
                    <a:pt x="445008" y="146303"/>
                  </a:lnTo>
                </a:path>
                <a:path w="3352800" h="356870">
                  <a:moveTo>
                    <a:pt x="475488" y="146303"/>
                  </a:moveTo>
                  <a:lnTo>
                    <a:pt x="493776" y="146303"/>
                  </a:lnTo>
                </a:path>
                <a:path w="3352800" h="356870">
                  <a:moveTo>
                    <a:pt x="499872" y="146303"/>
                  </a:moveTo>
                  <a:lnTo>
                    <a:pt x="524255" y="146303"/>
                  </a:lnTo>
                </a:path>
                <a:path w="3352800" h="356870">
                  <a:moveTo>
                    <a:pt x="566928" y="146303"/>
                  </a:moveTo>
                  <a:lnTo>
                    <a:pt x="585216" y="146303"/>
                  </a:lnTo>
                </a:path>
                <a:path w="3352800" h="356870">
                  <a:moveTo>
                    <a:pt x="591312" y="146303"/>
                  </a:moveTo>
                  <a:lnTo>
                    <a:pt x="615695" y="146303"/>
                  </a:lnTo>
                </a:path>
                <a:path w="3352800" h="356870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356870">
                  <a:moveTo>
                    <a:pt x="755904" y="146303"/>
                  </a:moveTo>
                  <a:lnTo>
                    <a:pt x="780287" y="146303"/>
                  </a:lnTo>
                </a:path>
                <a:path w="3352800" h="356870">
                  <a:moveTo>
                    <a:pt x="798576" y="146303"/>
                  </a:moveTo>
                  <a:lnTo>
                    <a:pt x="816864" y="146303"/>
                  </a:lnTo>
                </a:path>
                <a:path w="3352800" h="356870">
                  <a:moveTo>
                    <a:pt x="822960" y="146303"/>
                  </a:moveTo>
                  <a:lnTo>
                    <a:pt x="853440" y="146303"/>
                  </a:lnTo>
                </a:path>
                <a:path w="3352800" h="356870">
                  <a:moveTo>
                    <a:pt x="902207" y="146303"/>
                  </a:moveTo>
                  <a:lnTo>
                    <a:pt x="920496" y="146303"/>
                  </a:lnTo>
                </a:path>
                <a:path w="3352800" h="356870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356870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356870">
                  <a:moveTo>
                    <a:pt x="1091180" y="146303"/>
                  </a:moveTo>
                  <a:lnTo>
                    <a:pt x="1115564" y="146303"/>
                  </a:lnTo>
                </a:path>
                <a:path w="3352800" h="356870">
                  <a:moveTo>
                    <a:pt x="1133852" y="146303"/>
                  </a:moveTo>
                  <a:lnTo>
                    <a:pt x="1152140" y="146303"/>
                  </a:lnTo>
                </a:path>
                <a:path w="3352800" h="356870">
                  <a:moveTo>
                    <a:pt x="1158236" y="146303"/>
                  </a:moveTo>
                  <a:lnTo>
                    <a:pt x="1188716" y="146303"/>
                  </a:lnTo>
                </a:path>
                <a:path w="3352800" h="356870">
                  <a:moveTo>
                    <a:pt x="1225292" y="146303"/>
                  </a:moveTo>
                  <a:lnTo>
                    <a:pt x="1243580" y="146303"/>
                  </a:lnTo>
                </a:path>
                <a:path w="3352800" h="356870">
                  <a:moveTo>
                    <a:pt x="1249676" y="146303"/>
                  </a:moveTo>
                  <a:lnTo>
                    <a:pt x="1280156" y="146303"/>
                  </a:lnTo>
                </a:path>
                <a:path w="3352800" h="356870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356870">
                  <a:moveTo>
                    <a:pt x="1426460" y="146303"/>
                  </a:moveTo>
                  <a:lnTo>
                    <a:pt x="1450844" y="146303"/>
                  </a:lnTo>
                </a:path>
                <a:path w="3352800" h="356870">
                  <a:moveTo>
                    <a:pt x="1469132" y="146303"/>
                  </a:moveTo>
                  <a:lnTo>
                    <a:pt x="1487420" y="146303"/>
                  </a:lnTo>
                </a:path>
                <a:path w="3352800" h="356870">
                  <a:moveTo>
                    <a:pt x="1493516" y="146303"/>
                  </a:moveTo>
                  <a:lnTo>
                    <a:pt x="1523996" y="146303"/>
                  </a:lnTo>
                </a:path>
                <a:path w="3352800" h="356870">
                  <a:moveTo>
                    <a:pt x="1560572" y="146303"/>
                  </a:moveTo>
                  <a:lnTo>
                    <a:pt x="1578860" y="146303"/>
                  </a:lnTo>
                </a:path>
                <a:path w="3352800" h="356870">
                  <a:moveTo>
                    <a:pt x="1584956" y="146303"/>
                  </a:moveTo>
                  <a:lnTo>
                    <a:pt x="1615436" y="146303"/>
                  </a:lnTo>
                </a:path>
                <a:path w="3352800" h="356870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356870">
                  <a:moveTo>
                    <a:pt x="1761740" y="146303"/>
                  </a:moveTo>
                  <a:lnTo>
                    <a:pt x="1786124" y="146303"/>
                  </a:lnTo>
                </a:path>
                <a:path w="3352800" h="356870">
                  <a:moveTo>
                    <a:pt x="1804412" y="146303"/>
                  </a:moveTo>
                  <a:lnTo>
                    <a:pt x="1822700" y="146303"/>
                  </a:lnTo>
                </a:path>
                <a:path w="3352800" h="356870">
                  <a:moveTo>
                    <a:pt x="1828796" y="146303"/>
                  </a:moveTo>
                  <a:lnTo>
                    <a:pt x="1859276" y="146303"/>
                  </a:lnTo>
                </a:path>
                <a:path w="3352800" h="356870">
                  <a:moveTo>
                    <a:pt x="1895852" y="146303"/>
                  </a:moveTo>
                  <a:lnTo>
                    <a:pt x="1914140" y="146303"/>
                  </a:lnTo>
                </a:path>
                <a:path w="3352800" h="356870">
                  <a:moveTo>
                    <a:pt x="1920236" y="146303"/>
                  </a:moveTo>
                  <a:lnTo>
                    <a:pt x="1950716" y="146303"/>
                  </a:lnTo>
                </a:path>
                <a:path w="3352800" h="356870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356870">
                  <a:moveTo>
                    <a:pt x="2097020" y="146303"/>
                  </a:moveTo>
                  <a:lnTo>
                    <a:pt x="2121404" y="146303"/>
                  </a:lnTo>
                </a:path>
                <a:path w="3352800" h="356870">
                  <a:moveTo>
                    <a:pt x="2139692" y="146303"/>
                  </a:moveTo>
                  <a:lnTo>
                    <a:pt x="2157980" y="146303"/>
                  </a:lnTo>
                </a:path>
                <a:path w="3352800" h="356870">
                  <a:moveTo>
                    <a:pt x="2164076" y="146303"/>
                  </a:moveTo>
                  <a:lnTo>
                    <a:pt x="2194556" y="146303"/>
                  </a:lnTo>
                </a:path>
                <a:path w="3352800" h="356870">
                  <a:moveTo>
                    <a:pt x="2231132" y="146303"/>
                  </a:moveTo>
                  <a:lnTo>
                    <a:pt x="2249420" y="146303"/>
                  </a:lnTo>
                </a:path>
                <a:path w="3352800" h="356870">
                  <a:moveTo>
                    <a:pt x="2255516" y="146303"/>
                  </a:moveTo>
                  <a:lnTo>
                    <a:pt x="2285996" y="146303"/>
                  </a:lnTo>
                </a:path>
                <a:path w="3352800" h="356870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356870">
                  <a:moveTo>
                    <a:pt x="2432300" y="146303"/>
                  </a:moveTo>
                  <a:lnTo>
                    <a:pt x="2456684" y="146303"/>
                  </a:lnTo>
                </a:path>
                <a:path w="3352800" h="356870">
                  <a:moveTo>
                    <a:pt x="2474972" y="146303"/>
                  </a:moveTo>
                  <a:lnTo>
                    <a:pt x="2493260" y="146303"/>
                  </a:lnTo>
                </a:path>
                <a:path w="3352800" h="356870">
                  <a:moveTo>
                    <a:pt x="2499356" y="146303"/>
                  </a:moveTo>
                  <a:lnTo>
                    <a:pt x="2529836" y="146303"/>
                  </a:lnTo>
                </a:path>
                <a:path w="3352800" h="356870">
                  <a:moveTo>
                    <a:pt x="2578604" y="146303"/>
                  </a:moveTo>
                  <a:lnTo>
                    <a:pt x="2596892" y="146303"/>
                  </a:lnTo>
                </a:path>
                <a:path w="3352800" h="356870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356870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356870">
                  <a:moveTo>
                    <a:pt x="2767580" y="146303"/>
                  </a:moveTo>
                  <a:lnTo>
                    <a:pt x="2791964" y="146303"/>
                  </a:lnTo>
                </a:path>
                <a:path w="3352800" h="356870">
                  <a:moveTo>
                    <a:pt x="2822444" y="146303"/>
                  </a:moveTo>
                  <a:lnTo>
                    <a:pt x="2840732" y="146303"/>
                  </a:lnTo>
                </a:path>
                <a:path w="3352800" h="356870">
                  <a:moveTo>
                    <a:pt x="2846828" y="146303"/>
                  </a:moveTo>
                  <a:lnTo>
                    <a:pt x="2871212" y="146303"/>
                  </a:lnTo>
                </a:path>
                <a:path w="3352800" h="356870">
                  <a:moveTo>
                    <a:pt x="2913884" y="146303"/>
                  </a:moveTo>
                  <a:lnTo>
                    <a:pt x="2932172" y="146303"/>
                  </a:lnTo>
                </a:path>
                <a:path w="3352800" h="356870">
                  <a:moveTo>
                    <a:pt x="2938268" y="146303"/>
                  </a:moveTo>
                  <a:lnTo>
                    <a:pt x="2962652" y="146303"/>
                  </a:lnTo>
                </a:path>
                <a:path w="3352800" h="356870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356870">
                  <a:moveTo>
                    <a:pt x="3102860" y="146303"/>
                  </a:moveTo>
                  <a:lnTo>
                    <a:pt x="3127244" y="146303"/>
                  </a:lnTo>
                </a:path>
                <a:path w="3352800" h="356870">
                  <a:moveTo>
                    <a:pt x="3145532" y="146303"/>
                  </a:moveTo>
                  <a:lnTo>
                    <a:pt x="3163820" y="146303"/>
                  </a:lnTo>
                </a:path>
                <a:path w="3352800" h="356870">
                  <a:moveTo>
                    <a:pt x="3169916" y="146303"/>
                  </a:moveTo>
                  <a:lnTo>
                    <a:pt x="3200396" y="146303"/>
                  </a:lnTo>
                </a:path>
                <a:path w="3352800" h="356870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356870">
                  <a:moveTo>
                    <a:pt x="3261356" y="146303"/>
                  </a:moveTo>
                  <a:lnTo>
                    <a:pt x="3291836" y="146303"/>
                  </a:lnTo>
                </a:path>
                <a:path w="3352800" h="356870">
                  <a:moveTo>
                    <a:pt x="3346700" y="146303"/>
                  </a:moveTo>
                  <a:lnTo>
                    <a:pt x="3352796" y="146303"/>
                  </a:lnTo>
                </a:path>
                <a:path w="3352800" h="356870">
                  <a:moveTo>
                    <a:pt x="91440" y="155448"/>
                  </a:moveTo>
                  <a:lnTo>
                    <a:pt x="109728" y="155448"/>
                  </a:lnTo>
                </a:path>
                <a:path w="3352800" h="356870">
                  <a:moveTo>
                    <a:pt x="121919" y="155448"/>
                  </a:moveTo>
                  <a:lnTo>
                    <a:pt x="188976" y="155448"/>
                  </a:lnTo>
                </a:path>
                <a:path w="3352800" h="356870">
                  <a:moveTo>
                    <a:pt x="213360" y="155448"/>
                  </a:moveTo>
                  <a:lnTo>
                    <a:pt x="280416" y="155448"/>
                  </a:lnTo>
                </a:path>
                <a:path w="3352800" h="356870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356870">
                  <a:moveTo>
                    <a:pt x="426719" y="155448"/>
                  </a:moveTo>
                  <a:lnTo>
                    <a:pt x="445008" y="155448"/>
                  </a:lnTo>
                </a:path>
                <a:path w="3352800" h="356870">
                  <a:moveTo>
                    <a:pt x="475488" y="155448"/>
                  </a:moveTo>
                  <a:lnTo>
                    <a:pt x="493776" y="155448"/>
                  </a:lnTo>
                </a:path>
                <a:path w="3352800" h="356870">
                  <a:moveTo>
                    <a:pt x="499872" y="155448"/>
                  </a:moveTo>
                  <a:lnTo>
                    <a:pt x="524255" y="155448"/>
                  </a:lnTo>
                </a:path>
                <a:path w="3352800" h="356870">
                  <a:moveTo>
                    <a:pt x="566928" y="155448"/>
                  </a:moveTo>
                  <a:lnTo>
                    <a:pt x="585216" y="155448"/>
                  </a:lnTo>
                </a:path>
                <a:path w="3352800" h="356870">
                  <a:moveTo>
                    <a:pt x="591312" y="155448"/>
                  </a:moveTo>
                  <a:lnTo>
                    <a:pt x="615695" y="155448"/>
                  </a:lnTo>
                </a:path>
                <a:path w="3352800" h="356870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356870">
                  <a:moveTo>
                    <a:pt x="755904" y="155448"/>
                  </a:moveTo>
                  <a:lnTo>
                    <a:pt x="780287" y="155448"/>
                  </a:lnTo>
                </a:path>
                <a:path w="3352800" h="356870">
                  <a:moveTo>
                    <a:pt x="792480" y="155448"/>
                  </a:moveTo>
                  <a:lnTo>
                    <a:pt x="859536" y="155448"/>
                  </a:lnTo>
                </a:path>
                <a:path w="3352800" h="356870">
                  <a:moveTo>
                    <a:pt x="902207" y="155448"/>
                  </a:moveTo>
                  <a:lnTo>
                    <a:pt x="920496" y="155448"/>
                  </a:lnTo>
                </a:path>
                <a:path w="3352800" h="356870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356870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356870">
                  <a:moveTo>
                    <a:pt x="1091180" y="155448"/>
                  </a:moveTo>
                  <a:lnTo>
                    <a:pt x="1115564" y="155448"/>
                  </a:lnTo>
                </a:path>
                <a:path w="3352800" h="356870">
                  <a:moveTo>
                    <a:pt x="1127756" y="155448"/>
                  </a:moveTo>
                  <a:lnTo>
                    <a:pt x="1194812" y="155448"/>
                  </a:lnTo>
                </a:path>
                <a:path w="3352800" h="356870">
                  <a:moveTo>
                    <a:pt x="1219196" y="155448"/>
                  </a:moveTo>
                  <a:lnTo>
                    <a:pt x="1286252" y="155448"/>
                  </a:lnTo>
                </a:path>
                <a:path w="3352800" h="356870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356870">
                  <a:moveTo>
                    <a:pt x="1426460" y="155448"/>
                  </a:moveTo>
                  <a:lnTo>
                    <a:pt x="1450844" y="155448"/>
                  </a:lnTo>
                </a:path>
                <a:path w="3352800" h="356870">
                  <a:moveTo>
                    <a:pt x="1463036" y="155448"/>
                  </a:moveTo>
                  <a:lnTo>
                    <a:pt x="1530092" y="155448"/>
                  </a:lnTo>
                </a:path>
                <a:path w="3352800" h="356870">
                  <a:moveTo>
                    <a:pt x="1554476" y="155448"/>
                  </a:moveTo>
                  <a:lnTo>
                    <a:pt x="1621532" y="155448"/>
                  </a:lnTo>
                </a:path>
                <a:path w="3352800" h="356870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356870">
                  <a:moveTo>
                    <a:pt x="1761740" y="155448"/>
                  </a:moveTo>
                  <a:lnTo>
                    <a:pt x="1786124" y="155448"/>
                  </a:lnTo>
                </a:path>
                <a:path w="3352800" h="356870">
                  <a:moveTo>
                    <a:pt x="1798316" y="155448"/>
                  </a:moveTo>
                  <a:lnTo>
                    <a:pt x="1865372" y="155448"/>
                  </a:lnTo>
                </a:path>
                <a:path w="3352800" h="356870">
                  <a:moveTo>
                    <a:pt x="1889756" y="155448"/>
                  </a:moveTo>
                  <a:lnTo>
                    <a:pt x="1956812" y="155448"/>
                  </a:lnTo>
                </a:path>
                <a:path w="3352800" h="356870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356870">
                  <a:moveTo>
                    <a:pt x="2097020" y="155448"/>
                  </a:moveTo>
                  <a:lnTo>
                    <a:pt x="2121404" y="155448"/>
                  </a:lnTo>
                </a:path>
                <a:path w="3352800" h="356870">
                  <a:moveTo>
                    <a:pt x="2133596" y="155448"/>
                  </a:moveTo>
                  <a:lnTo>
                    <a:pt x="2200652" y="155448"/>
                  </a:lnTo>
                </a:path>
                <a:path w="3352800" h="356870">
                  <a:moveTo>
                    <a:pt x="2225036" y="155448"/>
                  </a:moveTo>
                  <a:lnTo>
                    <a:pt x="2292092" y="155448"/>
                  </a:lnTo>
                </a:path>
                <a:path w="3352800" h="356870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356870">
                  <a:moveTo>
                    <a:pt x="2432300" y="155448"/>
                  </a:moveTo>
                  <a:lnTo>
                    <a:pt x="2456684" y="155448"/>
                  </a:lnTo>
                </a:path>
                <a:path w="3352800" h="356870">
                  <a:moveTo>
                    <a:pt x="2468876" y="155448"/>
                  </a:moveTo>
                  <a:lnTo>
                    <a:pt x="2535932" y="155448"/>
                  </a:lnTo>
                </a:path>
                <a:path w="3352800" h="356870">
                  <a:moveTo>
                    <a:pt x="2578604" y="155448"/>
                  </a:moveTo>
                  <a:lnTo>
                    <a:pt x="2596892" y="155448"/>
                  </a:lnTo>
                </a:path>
                <a:path w="3352800" h="356870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356870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356870">
                  <a:moveTo>
                    <a:pt x="2767580" y="155448"/>
                  </a:moveTo>
                  <a:lnTo>
                    <a:pt x="2791964" y="155448"/>
                  </a:lnTo>
                </a:path>
                <a:path w="3352800" h="356870">
                  <a:moveTo>
                    <a:pt x="2822444" y="155448"/>
                  </a:moveTo>
                  <a:lnTo>
                    <a:pt x="2840732" y="155448"/>
                  </a:lnTo>
                </a:path>
                <a:path w="3352800" h="356870">
                  <a:moveTo>
                    <a:pt x="2846828" y="155448"/>
                  </a:moveTo>
                  <a:lnTo>
                    <a:pt x="2871212" y="155448"/>
                  </a:lnTo>
                </a:path>
                <a:path w="3352800" h="356870">
                  <a:moveTo>
                    <a:pt x="2913884" y="155448"/>
                  </a:moveTo>
                  <a:lnTo>
                    <a:pt x="2932172" y="155448"/>
                  </a:lnTo>
                </a:path>
                <a:path w="3352800" h="356870">
                  <a:moveTo>
                    <a:pt x="2938268" y="155448"/>
                  </a:moveTo>
                  <a:lnTo>
                    <a:pt x="2962652" y="155448"/>
                  </a:lnTo>
                </a:path>
                <a:path w="3352800" h="356870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356870">
                  <a:moveTo>
                    <a:pt x="3102860" y="155448"/>
                  </a:moveTo>
                  <a:lnTo>
                    <a:pt x="3127244" y="155448"/>
                  </a:lnTo>
                </a:path>
                <a:path w="3352800" h="356870">
                  <a:moveTo>
                    <a:pt x="3139436" y="155448"/>
                  </a:moveTo>
                  <a:lnTo>
                    <a:pt x="3206492" y="155448"/>
                  </a:lnTo>
                </a:path>
                <a:path w="3352800" h="356870">
                  <a:moveTo>
                    <a:pt x="3230876" y="155448"/>
                  </a:moveTo>
                  <a:lnTo>
                    <a:pt x="3297932" y="155448"/>
                  </a:lnTo>
                </a:path>
                <a:path w="3352800" h="356870">
                  <a:moveTo>
                    <a:pt x="79248" y="164591"/>
                  </a:moveTo>
                  <a:lnTo>
                    <a:pt x="103631" y="164591"/>
                  </a:lnTo>
                </a:path>
                <a:path w="3352800" h="356870">
                  <a:moveTo>
                    <a:pt x="121919" y="164591"/>
                  </a:moveTo>
                  <a:lnTo>
                    <a:pt x="146303" y="164591"/>
                  </a:lnTo>
                </a:path>
                <a:path w="3352800" h="356870">
                  <a:moveTo>
                    <a:pt x="170687" y="164591"/>
                  </a:moveTo>
                  <a:lnTo>
                    <a:pt x="195071" y="164591"/>
                  </a:lnTo>
                </a:path>
                <a:path w="3352800" h="356870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356870">
                  <a:moveTo>
                    <a:pt x="262128" y="164591"/>
                  </a:moveTo>
                  <a:lnTo>
                    <a:pt x="286511" y="164591"/>
                  </a:lnTo>
                </a:path>
                <a:path w="3352800" h="356870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356870">
                  <a:moveTo>
                    <a:pt x="414528" y="164591"/>
                  </a:moveTo>
                  <a:lnTo>
                    <a:pt x="438911" y="164591"/>
                  </a:lnTo>
                </a:path>
                <a:path w="3352800" h="356870">
                  <a:moveTo>
                    <a:pt x="463296" y="164591"/>
                  </a:moveTo>
                  <a:lnTo>
                    <a:pt x="481584" y="164591"/>
                  </a:lnTo>
                </a:path>
                <a:path w="3352800" h="356870">
                  <a:moveTo>
                    <a:pt x="499872" y="164591"/>
                  </a:moveTo>
                  <a:lnTo>
                    <a:pt x="524255" y="164591"/>
                  </a:lnTo>
                </a:path>
                <a:path w="3352800" h="356870">
                  <a:moveTo>
                    <a:pt x="554736" y="164591"/>
                  </a:moveTo>
                  <a:lnTo>
                    <a:pt x="573024" y="164591"/>
                  </a:lnTo>
                </a:path>
                <a:path w="3352800" h="356870">
                  <a:moveTo>
                    <a:pt x="591312" y="164591"/>
                  </a:moveTo>
                  <a:lnTo>
                    <a:pt x="615695" y="164591"/>
                  </a:lnTo>
                </a:path>
                <a:path w="3352800" h="356870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356870">
                  <a:moveTo>
                    <a:pt x="749807" y="164591"/>
                  </a:moveTo>
                  <a:lnTo>
                    <a:pt x="774191" y="164591"/>
                  </a:lnTo>
                </a:path>
                <a:path w="3352800" h="356870">
                  <a:moveTo>
                    <a:pt x="792480" y="164591"/>
                  </a:moveTo>
                  <a:lnTo>
                    <a:pt x="816863" y="164591"/>
                  </a:lnTo>
                </a:path>
                <a:path w="3352800" h="356870">
                  <a:moveTo>
                    <a:pt x="841248" y="164591"/>
                  </a:moveTo>
                  <a:lnTo>
                    <a:pt x="865631" y="164591"/>
                  </a:lnTo>
                </a:path>
                <a:path w="3352800" h="356870">
                  <a:moveTo>
                    <a:pt x="890016" y="164591"/>
                  </a:moveTo>
                  <a:lnTo>
                    <a:pt x="908304" y="164591"/>
                  </a:lnTo>
                </a:path>
                <a:path w="3352800" h="356870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356870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356870">
                  <a:moveTo>
                    <a:pt x="1078992" y="164591"/>
                  </a:moveTo>
                  <a:lnTo>
                    <a:pt x="1109472" y="164591"/>
                  </a:lnTo>
                </a:path>
                <a:path w="3352800" h="356870">
                  <a:moveTo>
                    <a:pt x="1127756" y="164591"/>
                  </a:moveTo>
                  <a:lnTo>
                    <a:pt x="1152140" y="164591"/>
                  </a:lnTo>
                </a:path>
                <a:path w="3352800" h="356870">
                  <a:moveTo>
                    <a:pt x="1176524" y="164591"/>
                  </a:moveTo>
                  <a:lnTo>
                    <a:pt x="1200908" y="164591"/>
                  </a:lnTo>
                </a:path>
                <a:path w="3352800" h="356870">
                  <a:moveTo>
                    <a:pt x="1219196" y="164591"/>
                  </a:moveTo>
                  <a:lnTo>
                    <a:pt x="1243580" y="164591"/>
                  </a:lnTo>
                </a:path>
                <a:path w="3352800" h="356870">
                  <a:moveTo>
                    <a:pt x="1267964" y="164591"/>
                  </a:moveTo>
                  <a:lnTo>
                    <a:pt x="1292348" y="164591"/>
                  </a:lnTo>
                </a:path>
                <a:path w="3352800" h="356870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356870">
                  <a:moveTo>
                    <a:pt x="1414268" y="164591"/>
                  </a:moveTo>
                  <a:lnTo>
                    <a:pt x="1444748" y="164591"/>
                  </a:lnTo>
                </a:path>
                <a:path w="3352800" h="356870">
                  <a:moveTo>
                    <a:pt x="1463036" y="164591"/>
                  </a:moveTo>
                  <a:lnTo>
                    <a:pt x="1487420" y="164591"/>
                  </a:lnTo>
                </a:path>
                <a:path w="3352800" h="356870">
                  <a:moveTo>
                    <a:pt x="1511804" y="164591"/>
                  </a:moveTo>
                  <a:lnTo>
                    <a:pt x="1536188" y="164591"/>
                  </a:lnTo>
                </a:path>
                <a:path w="3352800" h="356870">
                  <a:moveTo>
                    <a:pt x="1554476" y="164591"/>
                  </a:moveTo>
                  <a:lnTo>
                    <a:pt x="1578860" y="164591"/>
                  </a:lnTo>
                </a:path>
                <a:path w="3352800" h="356870">
                  <a:moveTo>
                    <a:pt x="1603244" y="164591"/>
                  </a:moveTo>
                  <a:lnTo>
                    <a:pt x="1627628" y="164591"/>
                  </a:lnTo>
                </a:path>
                <a:path w="3352800" h="356870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356870">
                  <a:moveTo>
                    <a:pt x="1749548" y="164591"/>
                  </a:moveTo>
                  <a:lnTo>
                    <a:pt x="1780028" y="164591"/>
                  </a:lnTo>
                </a:path>
                <a:path w="3352800" h="356870">
                  <a:moveTo>
                    <a:pt x="1798316" y="164591"/>
                  </a:moveTo>
                  <a:lnTo>
                    <a:pt x="1822700" y="164591"/>
                  </a:lnTo>
                </a:path>
                <a:path w="3352800" h="356870">
                  <a:moveTo>
                    <a:pt x="1847084" y="164591"/>
                  </a:moveTo>
                  <a:lnTo>
                    <a:pt x="1871468" y="164591"/>
                  </a:lnTo>
                </a:path>
                <a:path w="3352800" h="356870">
                  <a:moveTo>
                    <a:pt x="1889756" y="164591"/>
                  </a:moveTo>
                  <a:lnTo>
                    <a:pt x="1914140" y="164591"/>
                  </a:lnTo>
                </a:path>
                <a:path w="3352800" h="356870">
                  <a:moveTo>
                    <a:pt x="1938524" y="164591"/>
                  </a:moveTo>
                  <a:lnTo>
                    <a:pt x="1962908" y="164591"/>
                  </a:lnTo>
                </a:path>
                <a:path w="3352800" h="356870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356870">
                  <a:moveTo>
                    <a:pt x="2084828" y="164591"/>
                  </a:moveTo>
                  <a:lnTo>
                    <a:pt x="2115308" y="164591"/>
                  </a:lnTo>
                </a:path>
                <a:path w="3352800" h="356870">
                  <a:moveTo>
                    <a:pt x="2133596" y="164591"/>
                  </a:moveTo>
                  <a:lnTo>
                    <a:pt x="2157980" y="164591"/>
                  </a:lnTo>
                </a:path>
                <a:path w="3352800" h="356870">
                  <a:moveTo>
                    <a:pt x="2182364" y="164591"/>
                  </a:moveTo>
                  <a:lnTo>
                    <a:pt x="2206748" y="164591"/>
                  </a:lnTo>
                </a:path>
                <a:path w="3352800" h="356870">
                  <a:moveTo>
                    <a:pt x="2225036" y="164591"/>
                  </a:moveTo>
                  <a:lnTo>
                    <a:pt x="2249420" y="164591"/>
                  </a:lnTo>
                </a:path>
                <a:path w="3352800" h="356870">
                  <a:moveTo>
                    <a:pt x="2273804" y="164591"/>
                  </a:moveTo>
                  <a:lnTo>
                    <a:pt x="2298188" y="164591"/>
                  </a:lnTo>
                </a:path>
                <a:path w="3352800" h="356870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356870">
                  <a:moveTo>
                    <a:pt x="2420108" y="164591"/>
                  </a:moveTo>
                  <a:lnTo>
                    <a:pt x="2450588" y="164591"/>
                  </a:lnTo>
                </a:path>
                <a:path w="3352800" h="356870">
                  <a:moveTo>
                    <a:pt x="2468876" y="164591"/>
                  </a:moveTo>
                  <a:lnTo>
                    <a:pt x="2493260" y="164591"/>
                  </a:lnTo>
                </a:path>
                <a:path w="3352800" h="356870">
                  <a:moveTo>
                    <a:pt x="2517644" y="164591"/>
                  </a:moveTo>
                  <a:lnTo>
                    <a:pt x="2542028" y="164591"/>
                  </a:lnTo>
                </a:path>
                <a:path w="3352800" h="356870">
                  <a:moveTo>
                    <a:pt x="2566412" y="164591"/>
                  </a:moveTo>
                  <a:lnTo>
                    <a:pt x="2584700" y="164591"/>
                  </a:lnTo>
                </a:path>
                <a:path w="3352800" h="356870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356870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356870">
                  <a:moveTo>
                    <a:pt x="2755388" y="164591"/>
                  </a:moveTo>
                  <a:lnTo>
                    <a:pt x="2785868" y="164591"/>
                  </a:lnTo>
                </a:path>
                <a:path w="3352800" h="356870">
                  <a:moveTo>
                    <a:pt x="2810252" y="164591"/>
                  </a:moveTo>
                  <a:lnTo>
                    <a:pt x="2828540" y="164591"/>
                  </a:lnTo>
                </a:path>
                <a:path w="3352800" h="356870">
                  <a:moveTo>
                    <a:pt x="2846828" y="164591"/>
                  </a:moveTo>
                  <a:lnTo>
                    <a:pt x="2871212" y="164591"/>
                  </a:lnTo>
                </a:path>
                <a:path w="3352800" h="356870">
                  <a:moveTo>
                    <a:pt x="2901692" y="164591"/>
                  </a:moveTo>
                  <a:lnTo>
                    <a:pt x="2919980" y="164591"/>
                  </a:lnTo>
                </a:path>
                <a:path w="3352800" h="356870">
                  <a:moveTo>
                    <a:pt x="2938268" y="164591"/>
                  </a:moveTo>
                  <a:lnTo>
                    <a:pt x="2962652" y="164591"/>
                  </a:lnTo>
                </a:path>
                <a:path w="3352800" h="356870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356870">
                  <a:moveTo>
                    <a:pt x="3090668" y="164591"/>
                  </a:moveTo>
                  <a:lnTo>
                    <a:pt x="3121148" y="164591"/>
                  </a:lnTo>
                </a:path>
                <a:path w="3352800" h="356870">
                  <a:moveTo>
                    <a:pt x="3139436" y="164591"/>
                  </a:moveTo>
                  <a:lnTo>
                    <a:pt x="3163820" y="164591"/>
                  </a:lnTo>
                </a:path>
                <a:path w="3352800" h="356870">
                  <a:moveTo>
                    <a:pt x="3188204" y="164591"/>
                  </a:moveTo>
                  <a:lnTo>
                    <a:pt x="3212588" y="164591"/>
                  </a:lnTo>
                </a:path>
                <a:path w="3352800" h="356870">
                  <a:moveTo>
                    <a:pt x="3230876" y="164591"/>
                  </a:moveTo>
                  <a:lnTo>
                    <a:pt x="3255260" y="164591"/>
                  </a:lnTo>
                </a:path>
                <a:path w="3352800" h="356870">
                  <a:moveTo>
                    <a:pt x="3279644" y="164591"/>
                  </a:moveTo>
                  <a:lnTo>
                    <a:pt x="3304028" y="164591"/>
                  </a:lnTo>
                </a:path>
                <a:path w="3352800" h="356870">
                  <a:moveTo>
                    <a:pt x="3346700" y="164591"/>
                  </a:moveTo>
                  <a:lnTo>
                    <a:pt x="3352796" y="164591"/>
                  </a:lnTo>
                </a:path>
                <a:path w="3352800" h="356870">
                  <a:moveTo>
                    <a:pt x="73152" y="173736"/>
                  </a:moveTo>
                  <a:lnTo>
                    <a:pt x="97535" y="173736"/>
                  </a:lnTo>
                </a:path>
                <a:path w="3352800" h="356870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356870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356870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356870">
                  <a:moveTo>
                    <a:pt x="408431" y="173736"/>
                  </a:moveTo>
                  <a:lnTo>
                    <a:pt x="432815" y="173736"/>
                  </a:lnTo>
                </a:path>
                <a:path w="3352800" h="356870">
                  <a:moveTo>
                    <a:pt x="463296" y="173736"/>
                  </a:moveTo>
                  <a:lnTo>
                    <a:pt x="481584" y="173736"/>
                  </a:lnTo>
                </a:path>
                <a:path w="3352800" h="356870">
                  <a:moveTo>
                    <a:pt x="499872" y="173736"/>
                  </a:moveTo>
                  <a:lnTo>
                    <a:pt x="524255" y="173736"/>
                  </a:lnTo>
                </a:path>
                <a:path w="3352800" h="356870">
                  <a:moveTo>
                    <a:pt x="554736" y="173736"/>
                  </a:moveTo>
                  <a:lnTo>
                    <a:pt x="573024" y="173736"/>
                  </a:lnTo>
                </a:path>
                <a:path w="3352800" h="356870">
                  <a:moveTo>
                    <a:pt x="591312" y="173736"/>
                  </a:moveTo>
                  <a:lnTo>
                    <a:pt x="615695" y="173736"/>
                  </a:lnTo>
                </a:path>
                <a:path w="3352800" h="356870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356870">
                  <a:moveTo>
                    <a:pt x="743712" y="173736"/>
                  </a:moveTo>
                  <a:lnTo>
                    <a:pt x="768095" y="173736"/>
                  </a:lnTo>
                </a:path>
                <a:path w="3352800" h="356870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356870">
                  <a:moveTo>
                    <a:pt x="890016" y="173736"/>
                  </a:moveTo>
                  <a:lnTo>
                    <a:pt x="908304" y="173736"/>
                  </a:lnTo>
                </a:path>
                <a:path w="3352800" h="356870">
                  <a:moveTo>
                    <a:pt x="926592" y="173736"/>
                  </a:moveTo>
                  <a:lnTo>
                    <a:pt x="950975" y="173736"/>
                  </a:lnTo>
                </a:path>
                <a:path w="3352800" h="356870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356870">
                  <a:moveTo>
                    <a:pt x="1078992" y="173736"/>
                  </a:moveTo>
                  <a:lnTo>
                    <a:pt x="1103375" y="173736"/>
                  </a:lnTo>
                </a:path>
                <a:path w="3352800" h="356870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356870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356870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356870">
                  <a:moveTo>
                    <a:pt x="1408172" y="173736"/>
                  </a:moveTo>
                  <a:lnTo>
                    <a:pt x="1438652" y="173736"/>
                  </a:lnTo>
                </a:path>
                <a:path w="3352800" h="356870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356870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356870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356870">
                  <a:moveTo>
                    <a:pt x="1743452" y="173736"/>
                  </a:moveTo>
                  <a:lnTo>
                    <a:pt x="1773932" y="173736"/>
                  </a:lnTo>
                </a:path>
                <a:path w="3352800" h="356870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356870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356870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356870">
                  <a:moveTo>
                    <a:pt x="2078732" y="173736"/>
                  </a:moveTo>
                  <a:lnTo>
                    <a:pt x="2109212" y="173736"/>
                  </a:lnTo>
                </a:path>
                <a:path w="3352800" h="356870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356870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356870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356870">
                  <a:moveTo>
                    <a:pt x="2414012" y="173736"/>
                  </a:moveTo>
                  <a:lnTo>
                    <a:pt x="2444492" y="173736"/>
                  </a:lnTo>
                </a:path>
                <a:path w="3352800" h="356870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356870">
                  <a:moveTo>
                    <a:pt x="2566412" y="173736"/>
                  </a:moveTo>
                  <a:lnTo>
                    <a:pt x="2584700" y="173736"/>
                  </a:lnTo>
                </a:path>
                <a:path w="3352800" h="356870">
                  <a:moveTo>
                    <a:pt x="2602988" y="173736"/>
                  </a:moveTo>
                  <a:lnTo>
                    <a:pt x="2627372" y="173736"/>
                  </a:lnTo>
                </a:path>
                <a:path w="3352800" h="356870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356870">
                  <a:moveTo>
                    <a:pt x="2749292" y="173736"/>
                  </a:moveTo>
                  <a:lnTo>
                    <a:pt x="2779772" y="173736"/>
                  </a:lnTo>
                </a:path>
                <a:path w="3352800" h="356870">
                  <a:moveTo>
                    <a:pt x="2810252" y="173736"/>
                  </a:moveTo>
                  <a:lnTo>
                    <a:pt x="2828540" y="173736"/>
                  </a:lnTo>
                </a:path>
                <a:path w="3352800" h="356870">
                  <a:moveTo>
                    <a:pt x="2846828" y="173736"/>
                  </a:moveTo>
                  <a:lnTo>
                    <a:pt x="2871212" y="173736"/>
                  </a:lnTo>
                </a:path>
                <a:path w="3352800" h="356870">
                  <a:moveTo>
                    <a:pt x="2901692" y="173736"/>
                  </a:moveTo>
                  <a:lnTo>
                    <a:pt x="2919980" y="173736"/>
                  </a:lnTo>
                </a:path>
                <a:path w="3352800" h="356870">
                  <a:moveTo>
                    <a:pt x="2938268" y="173736"/>
                  </a:moveTo>
                  <a:lnTo>
                    <a:pt x="2962652" y="173736"/>
                  </a:lnTo>
                </a:path>
                <a:path w="3352800" h="356870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356870">
                  <a:moveTo>
                    <a:pt x="3084572" y="173736"/>
                  </a:moveTo>
                  <a:lnTo>
                    <a:pt x="3115052" y="173736"/>
                  </a:lnTo>
                </a:path>
                <a:path w="3352800" h="356870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356870">
                  <a:moveTo>
                    <a:pt x="3285740" y="173736"/>
                  </a:moveTo>
                  <a:lnTo>
                    <a:pt x="3310124" y="173736"/>
                  </a:lnTo>
                </a:path>
                <a:path w="3352800" h="356870">
                  <a:moveTo>
                    <a:pt x="3346700" y="173736"/>
                  </a:moveTo>
                  <a:lnTo>
                    <a:pt x="3352796" y="173736"/>
                  </a:lnTo>
                </a:path>
                <a:path w="3352800" h="356870">
                  <a:moveTo>
                    <a:pt x="67056" y="182879"/>
                  </a:moveTo>
                  <a:lnTo>
                    <a:pt x="97536" y="182879"/>
                  </a:lnTo>
                </a:path>
                <a:path w="3352800" h="356870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356870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356870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356870">
                  <a:moveTo>
                    <a:pt x="402336" y="182879"/>
                  </a:moveTo>
                  <a:lnTo>
                    <a:pt x="426719" y="182879"/>
                  </a:lnTo>
                </a:path>
                <a:path w="3352800" h="356870">
                  <a:moveTo>
                    <a:pt x="457200" y="182879"/>
                  </a:moveTo>
                  <a:lnTo>
                    <a:pt x="475488" y="182879"/>
                  </a:lnTo>
                </a:path>
                <a:path w="3352800" h="356870">
                  <a:moveTo>
                    <a:pt x="499872" y="182879"/>
                  </a:moveTo>
                  <a:lnTo>
                    <a:pt x="524255" y="182879"/>
                  </a:lnTo>
                </a:path>
                <a:path w="3352800" h="356870">
                  <a:moveTo>
                    <a:pt x="548640" y="182879"/>
                  </a:moveTo>
                  <a:lnTo>
                    <a:pt x="566928" y="182879"/>
                  </a:lnTo>
                </a:path>
                <a:path w="3352800" h="356870">
                  <a:moveTo>
                    <a:pt x="591312" y="182879"/>
                  </a:moveTo>
                  <a:lnTo>
                    <a:pt x="615695" y="182879"/>
                  </a:lnTo>
                </a:path>
                <a:path w="3352800" h="356870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356870">
                  <a:moveTo>
                    <a:pt x="737616" y="182879"/>
                  </a:moveTo>
                  <a:lnTo>
                    <a:pt x="761999" y="182879"/>
                  </a:lnTo>
                </a:path>
                <a:path w="3352800" h="356870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356870">
                  <a:moveTo>
                    <a:pt x="883919" y="182879"/>
                  </a:moveTo>
                  <a:lnTo>
                    <a:pt x="902208" y="182879"/>
                  </a:lnTo>
                </a:path>
                <a:path w="3352800" h="356870">
                  <a:moveTo>
                    <a:pt x="926592" y="182879"/>
                  </a:moveTo>
                  <a:lnTo>
                    <a:pt x="950975" y="182879"/>
                  </a:lnTo>
                </a:path>
                <a:path w="3352800" h="356870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356870">
                  <a:moveTo>
                    <a:pt x="1072895" y="182879"/>
                  </a:moveTo>
                  <a:lnTo>
                    <a:pt x="1097279" y="182879"/>
                  </a:lnTo>
                </a:path>
                <a:path w="3352800" h="356870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356870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356870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356870">
                  <a:moveTo>
                    <a:pt x="1402076" y="182879"/>
                  </a:moveTo>
                  <a:lnTo>
                    <a:pt x="1432556" y="182879"/>
                  </a:lnTo>
                </a:path>
                <a:path w="3352800" h="356870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356870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356870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356870">
                  <a:moveTo>
                    <a:pt x="1737356" y="182879"/>
                  </a:moveTo>
                  <a:lnTo>
                    <a:pt x="1767836" y="182879"/>
                  </a:lnTo>
                </a:path>
                <a:path w="3352800" h="356870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356870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356870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356870">
                  <a:moveTo>
                    <a:pt x="2072636" y="182879"/>
                  </a:moveTo>
                  <a:lnTo>
                    <a:pt x="2103116" y="182879"/>
                  </a:lnTo>
                </a:path>
                <a:path w="3352800" h="356870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356870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356870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356870">
                  <a:moveTo>
                    <a:pt x="2407916" y="182879"/>
                  </a:moveTo>
                  <a:lnTo>
                    <a:pt x="2438396" y="182879"/>
                  </a:lnTo>
                </a:path>
                <a:path w="3352800" h="356870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356870">
                  <a:moveTo>
                    <a:pt x="2560316" y="182879"/>
                  </a:moveTo>
                  <a:lnTo>
                    <a:pt x="2578604" y="182879"/>
                  </a:lnTo>
                </a:path>
                <a:path w="3352800" h="356870">
                  <a:moveTo>
                    <a:pt x="2602988" y="182879"/>
                  </a:moveTo>
                  <a:lnTo>
                    <a:pt x="2627372" y="182879"/>
                  </a:lnTo>
                </a:path>
                <a:path w="3352800" h="356870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356870">
                  <a:moveTo>
                    <a:pt x="2743196" y="182879"/>
                  </a:moveTo>
                  <a:lnTo>
                    <a:pt x="2773676" y="182879"/>
                  </a:lnTo>
                </a:path>
                <a:path w="3352800" h="356870">
                  <a:moveTo>
                    <a:pt x="2804156" y="182879"/>
                  </a:moveTo>
                  <a:lnTo>
                    <a:pt x="2822444" y="182879"/>
                  </a:lnTo>
                </a:path>
                <a:path w="3352800" h="356870">
                  <a:moveTo>
                    <a:pt x="2846828" y="182879"/>
                  </a:moveTo>
                  <a:lnTo>
                    <a:pt x="2871212" y="182879"/>
                  </a:lnTo>
                </a:path>
                <a:path w="3352800" h="356870">
                  <a:moveTo>
                    <a:pt x="2895596" y="182879"/>
                  </a:moveTo>
                  <a:lnTo>
                    <a:pt x="2913884" y="182879"/>
                  </a:lnTo>
                </a:path>
                <a:path w="3352800" h="356870">
                  <a:moveTo>
                    <a:pt x="2938268" y="182879"/>
                  </a:moveTo>
                  <a:lnTo>
                    <a:pt x="2962652" y="182879"/>
                  </a:lnTo>
                </a:path>
                <a:path w="3352800" h="356870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356870">
                  <a:moveTo>
                    <a:pt x="3078476" y="182879"/>
                  </a:moveTo>
                  <a:lnTo>
                    <a:pt x="3108956" y="182879"/>
                  </a:lnTo>
                </a:path>
                <a:path w="3352800" h="356870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356870">
                  <a:moveTo>
                    <a:pt x="3285740" y="182879"/>
                  </a:moveTo>
                  <a:lnTo>
                    <a:pt x="3310124" y="182879"/>
                  </a:lnTo>
                </a:path>
                <a:path w="3352800" h="356870">
                  <a:moveTo>
                    <a:pt x="60960" y="192024"/>
                  </a:moveTo>
                  <a:lnTo>
                    <a:pt x="91440" y="192024"/>
                  </a:lnTo>
                </a:path>
                <a:path w="3352800" h="356870">
                  <a:moveTo>
                    <a:pt x="176784" y="192024"/>
                  </a:moveTo>
                  <a:lnTo>
                    <a:pt x="201167" y="192024"/>
                  </a:lnTo>
                </a:path>
                <a:path w="3352800" h="356870">
                  <a:moveTo>
                    <a:pt x="268224" y="192024"/>
                  </a:moveTo>
                  <a:lnTo>
                    <a:pt x="292607" y="192024"/>
                  </a:lnTo>
                </a:path>
                <a:path w="3352800" h="356870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356870">
                  <a:moveTo>
                    <a:pt x="396240" y="192024"/>
                  </a:moveTo>
                  <a:lnTo>
                    <a:pt x="426720" y="192024"/>
                  </a:lnTo>
                </a:path>
                <a:path w="3352800" h="356870">
                  <a:moveTo>
                    <a:pt x="451104" y="192024"/>
                  </a:moveTo>
                  <a:lnTo>
                    <a:pt x="469392" y="192024"/>
                  </a:lnTo>
                </a:path>
                <a:path w="3352800" h="356870">
                  <a:moveTo>
                    <a:pt x="499872" y="192024"/>
                  </a:moveTo>
                  <a:lnTo>
                    <a:pt x="524255" y="192024"/>
                  </a:lnTo>
                </a:path>
                <a:path w="3352800" h="356870">
                  <a:moveTo>
                    <a:pt x="542544" y="192024"/>
                  </a:moveTo>
                  <a:lnTo>
                    <a:pt x="560832" y="192024"/>
                  </a:lnTo>
                </a:path>
                <a:path w="3352800" h="356870">
                  <a:moveTo>
                    <a:pt x="591312" y="192024"/>
                  </a:moveTo>
                  <a:lnTo>
                    <a:pt x="615695" y="192024"/>
                  </a:lnTo>
                </a:path>
                <a:path w="3352800" h="356870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356870">
                  <a:moveTo>
                    <a:pt x="731519" y="192024"/>
                  </a:moveTo>
                  <a:lnTo>
                    <a:pt x="755903" y="192024"/>
                  </a:lnTo>
                </a:path>
                <a:path w="3352800" h="356870">
                  <a:moveTo>
                    <a:pt x="847344" y="192024"/>
                  </a:moveTo>
                  <a:lnTo>
                    <a:pt x="871727" y="192024"/>
                  </a:lnTo>
                </a:path>
                <a:path w="3352800" h="356870">
                  <a:moveTo>
                    <a:pt x="877824" y="192024"/>
                  </a:moveTo>
                  <a:lnTo>
                    <a:pt x="896112" y="192024"/>
                  </a:lnTo>
                </a:path>
                <a:path w="3352800" h="356870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356870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356870">
                  <a:moveTo>
                    <a:pt x="1066800" y="192024"/>
                  </a:moveTo>
                  <a:lnTo>
                    <a:pt x="1091183" y="192024"/>
                  </a:lnTo>
                </a:path>
                <a:path w="3352800" h="356870">
                  <a:moveTo>
                    <a:pt x="1182620" y="192024"/>
                  </a:moveTo>
                  <a:lnTo>
                    <a:pt x="1207004" y="192024"/>
                  </a:lnTo>
                </a:path>
                <a:path w="3352800" h="356870">
                  <a:moveTo>
                    <a:pt x="1274060" y="192024"/>
                  </a:moveTo>
                  <a:lnTo>
                    <a:pt x="1298444" y="192024"/>
                  </a:lnTo>
                </a:path>
                <a:path w="3352800" h="356870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356870">
                  <a:moveTo>
                    <a:pt x="1402076" y="192024"/>
                  </a:moveTo>
                  <a:lnTo>
                    <a:pt x="1426460" y="192024"/>
                  </a:lnTo>
                </a:path>
                <a:path w="3352800" h="356870">
                  <a:moveTo>
                    <a:pt x="1517900" y="192024"/>
                  </a:moveTo>
                  <a:lnTo>
                    <a:pt x="1542284" y="192024"/>
                  </a:lnTo>
                </a:path>
                <a:path w="3352800" h="356870">
                  <a:moveTo>
                    <a:pt x="1609340" y="192024"/>
                  </a:moveTo>
                  <a:lnTo>
                    <a:pt x="1633724" y="192024"/>
                  </a:lnTo>
                </a:path>
                <a:path w="3352800" h="356870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356870">
                  <a:moveTo>
                    <a:pt x="1731260" y="192024"/>
                  </a:moveTo>
                  <a:lnTo>
                    <a:pt x="1761740" y="192024"/>
                  </a:lnTo>
                </a:path>
                <a:path w="3352800" h="356870">
                  <a:moveTo>
                    <a:pt x="1853180" y="192024"/>
                  </a:moveTo>
                  <a:lnTo>
                    <a:pt x="1877564" y="192024"/>
                  </a:lnTo>
                </a:path>
                <a:path w="3352800" h="356870">
                  <a:moveTo>
                    <a:pt x="1944620" y="192024"/>
                  </a:moveTo>
                  <a:lnTo>
                    <a:pt x="1969004" y="192024"/>
                  </a:lnTo>
                </a:path>
                <a:path w="3352800" h="356870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356870">
                  <a:moveTo>
                    <a:pt x="2066540" y="192024"/>
                  </a:moveTo>
                  <a:lnTo>
                    <a:pt x="2097020" y="192024"/>
                  </a:lnTo>
                </a:path>
                <a:path w="3352800" h="356870">
                  <a:moveTo>
                    <a:pt x="2188460" y="192024"/>
                  </a:moveTo>
                  <a:lnTo>
                    <a:pt x="2212844" y="192024"/>
                  </a:lnTo>
                </a:path>
                <a:path w="3352800" h="356870">
                  <a:moveTo>
                    <a:pt x="2279900" y="192024"/>
                  </a:moveTo>
                  <a:lnTo>
                    <a:pt x="2304284" y="192024"/>
                  </a:lnTo>
                </a:path>
                <a:path w="3352800" h="356870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356870">
                  <a:moveTo>
                    <a:pt x="2401820" y="192024"/>
                  </a:moveTo>
                  <a:lnTo>
                    <a:pt x="2432300" y="192024"/>
                  </a:lnTo>
                </a:path>
                <a:path w="3352800" h="356870">
                  <a:moveTo>
                    <a:pt x="2523740" y="192024"/>
                  </a:moveTo>
                  <a:lnTo>
                    <a:pt x="2548124" y="192024"/>
                  </a:lnTo>
                </a:path>
                <a:path w="3352800" h="356870">
                  <a:moveTo>
                    <a:pt x="2554220" y="192024"/>
                  </a:moveTo>
                  <a:lnTo>
                    <a:pt x="2572508" y="192024"/>
                  </a:lnTo>
                </a:path>
                <a:path w="3352800" h="356870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356870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356870">
                  <a:moveTo>
                    <a:pt x="2737100" y="192024"/>
                  </a:moveTo>
                  <a:lnTo>
                    <a:pt x="2767580" y="192024"/>
                  </a:lnTo>
                </a:path>
                <a:path w="3352800" h="356870">
                  <a:moveTo>
                    <a:pt x="2798060" y="192024"/>
                  </a:moveTo>
                  <a:lnTo>
                    <a:pt x="2816348" y="192024"/>
                  </a:lnTo>
                </a:path>
                <a:path w="3352800" h="356870">
                  <a:moveTo>
                    <a:pt x="2846828" y="192024"/>
                  </a:moveTo>
                  <a:lnTo>
                    <a:pt x="2871212" y="192024"/>
                  </a:lnTo>
                </a:path>
                <a:path w="3352800" h="356870">
                  <a:moveTo>
                    <a:pt x="2889500" y="192024"/>
                  </a:moveTo>
                  <a:lnTo>
                    <a:pt x="2907788" y="192024"/>
                  </a:lnTo>
                </a:path>
                <a:path w="3352800" h="356870">
                  <a:moveTo>
                    <a:pt x="2938268" y="192024"/>
                  </a:moveTo>
                  <a:lnTo>
                    <a:pt x="2962652" y="192024"/>
                  </a:lnTo>
                </a:path>
                <a:path w="3352800" h="356870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356870">
                  <a:moveTo>
                    <a:pt x="3072380" y="192024"/>
                  </a:moveTo>
                  <a:lnTo>
                    <a:pt x="3102860" y="192024"/>
                  </a:lnTo>
                </a:path>
                <a:path w="3352800" h="356870">
                  <a:moveTo>
                    <a:pt x="3194300" y="192024"/>
                  </a:moveTo>
                  <a:lnTo>
                    <a:pt x="3218684" y="192024"/>
                  </a:lnTo>
                </a:path>
                <a:path w="3352800" h="356870">
                  <a:moveTo>
                    <a:pt x="3285740" y="192024"/>
                  </a:moveTo>
                  <a:lnTo>
                    <a:pt x="3310124" y="192024"/>
                  </a:lnTo>
                </a:path>
                <a:path w="3352800" h="356870">
                  <a:moveTo>
                    <a:pt x="3346700" y="192024"/>
                  </a:moveTo>
                  <a:lnTo>
                    <a:pt x="3352796" y="192024"/>
                  </a:lnTo>
                </a:path>
                <a:path w="3352800" h="356870">
                  <a:moveTo>
                    <a:pt x="54863" y="201167"/>
                  </a:moveTo>
                  <a:lnTo>
                    <a:pt x="85344" y="201167"/>
                  </a:lnTo>
                </a:path>
                <a:path w="3352800" h="356870">
                  <a:moveTo>
                    <a:pt x="176784" y="201167"/>
                  </a:moveTo>
                  <a:lnTo>
                    <a:pt x="201167" y="201167"/>
                  </a:lnTo>
                </a:path>
                <a:path w="3352800" h="356870">
                  <a:moveTo>
                    <a:pt x="268224" y="201167"/>
                  </a:moveTo>
                  <a:lnTo>
                    <a:pt x="292607" y="201167"/>
                  </a:lnTo>
                </a:path>
                <a:path w="3352800" h="356870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356870">
                  <a:moveTo>
                    <a:pt x="390144" y="201167"/>
                  </a:moveTo>
                  <a:lnTo>
                    <a:pt x="420624" y="201167"/>
                  </a:lnTo>
                </a:path>
                <a:path w="3352800" h="356870">
                  <a:moveTo>
                    <a:pt x="451104" y="201167"/>
                  </a:moveTo>
                  <a:lnTo>
                    <a:pt x="536447" y="201167"/>
                  </a:lnTo>
                </a:path>
                <a:path w="3352800" h="356870">
                  <a:moveTo>
                    <a:pt x="542544" y="201167"/>
                  </a:moveTo>
                  <a:lnTo>
                    <a:pt x="627887" y="201167"/>
                  </a:lnTo>
                </a:path>
                <a:path w="3352800" h="356870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356870">
                  <a:moveTo>
                    <a:pt x="725424" y="201167"/>
                  </a:moveTo>
                  <a:lnTo>
                    <a:pt x="749807" y="201167"/>
                  </a:lnTo>
                </a:path>
                <a:path w="3352800" h="356870">
                  <a:moveTo>
                    <a:pt x="847344" y="201167"/>
                  </a:moveTo>
                  <a:lnTo>
                    <a:pt x="871727" y="201167"/>
                  </a:lnTo>
                </a:path>
                <a:path w="3352800" h="356870">
                  <a:moveTo>
                    <a:pt x="877824" y="201167"/>
                  </a:moveTo>
                  <a:lnTo>
                    <a:pt x="963167" y="201167"/>
                  </a:lnTo>
                </a:path>
                <a:path w="3352800" h="356870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356870">
                  <a:moveTo>
                    <a:pt x="1060704" y="201167"/>
                  </a:moveTo>
                  <a:lnTo>
                    <a:pt x="1085087" y="201167"/>
                  </a:lnTo>
                </a:path>
                <a:path w="3352800" h="356870">
                  <a:moveTo>
                    <a:pt x="1182620" y="201167"/>
                  </a:moveTo>
                  <a:lnTo>
                    <a:pt x="1207004" y="201167"/>
                  </a:lnTo>
                </a:path>
                <a:path w="3352800" h="356870">
                  <a:moveTo>
                    <a:pt x="1274060" y="201167"/>
                  </a:moveTo>
                  <a:lnTo>
                    <a:pt x="1298444" y="201167"/>
                  </a:lnTo>
                </a:path>
                <a:path w="3352800" h="356870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356870">
                  <a:moveTo>
                    <a:pt x="1395980" y="201167"/>
                  </a:moveTo>
                  <a:lnTo>
                    <a:pt x="1420364" y="201167"/>
                  </a:lnTo>
                </a:path>
                <a:path w="3352800" h="356870">
                  <a:moveTo>
                    <a:pt x="1517900" y="201167"/>
                  </a:moveTo>
                  <a:lnTo>
                    <a:pt x="1542284" y="201167"/>
                  </a:lnTo>
                </a:path>
                <a:path w="3352800" h="356870">
                  <a:moveTo>
                    <a:pt x="1609340" y="201167"/>
                  </a:moveTo>
                  <a:lnTo>
                    <a:pt x="1633724" y="201167"/>
                  </a:lnTo>
                </a:path>
                <a:path w="3352800" h="356870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356870">
                  <a:moveTo>
                    <a:pt x="1731260" y="201167"/>
                  </a:moveTo>
                  <a:lnTo>
                    <a:pt x="1755644" y="201167"/>
                  </a:lnTo>
                </a:path>
                <a:path w="3352800" h="356870">
                  <a:moveTo>
                    <a:pt x="1853180" y="201167"/>
                  </a:moveTo>
                  <a:lnTo>
                    <a:pt x="1877564" y="201167"/>
                  </a:lnTo>
                </a:path>
                <a:path w="3352800" h="356870">
                  <a:moveTo>
                    <a:pt x="1944620" y="201167"/>
                  </a:moveTo>
                  <a:lnTo>
                    <a:pt x="1969004" y="201167"/>
                  </a:lnTo>
                </a:path>
                <a:path w="3352800" h="356870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356870">
                  <a:moveTo>
                    <a:pt x="2060444" y="201167"/>
                  </a:moveTo>
                  <a:lnTo>
                    <a:pt x="2090924" y="201167"/>
                  </a:lnTo>
                </a:path>
                <a:path w="3352800" h="356870">
                  <a:moveTo>
                    <a:pt x="2188460" y="201167"/>
                  </a:moveTo>
                  <a:lnTo>
                    <a:pt x="2212844" y="201167"/>
                  </a:lnTo>
                </a:path>
                <a:path w="3352800" h="356870">
                  <a:moveTo>
                    <a:pt x="2279900" y="201167"/>
                  </a:moveTo>
                  <a:lnTo>
                    <a:pt x="2304284" y="201167"/>
                  </a:lnTo>
                </a:path>
                <a:path w="3352800" h="356870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356870">
                  <a:moveTo>
                    <a:pt x="2395724" y="201167"/>
                  </a:moveTo>
                  <a:lnTo>
                    <a:pt x="2426204" y="201167"/>
                  </a:lnTo>
                </a:path>
                <a:path w="3352800" h="356870">
                  <a:moveTo>
                    <a:pt x="2523740" y="201167"/>
                  </a:moveTo>
                  <a:lnTo>
                    <a:pt x="2548124" y="201167"/>
                  </a:lnTo>
                </a:path>
                <a:path w="3352800" h="356870">
                  <a:moveTo>
                    <a:pt x="2554220" y="201167"/>
                  </a:moveTo>
                  <a:lnTo>
                    <a:pt x="2639564" y="201167"/>
                  </a:lnTo>
                </a:path>
                <a:path w="3352800" h="356870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356870">
                  <a:moveTo>
                    <a:pt x="2731004" y="201167"/>
                  </a:moveTo>
                  <a:lnTo>
                    <a:pt x="2761484" y="201167"/>
                  </a:lnTo>
                </a:path>
                <a:path w="3352800" h="356870">
                  <a:moveTo>
                    <a:pt x="2798060" y="201167"/>
                  </a:moveTo>
                  <a:lnTo>
                    <a:pt x="2883404" y="201167"/>
                  </a:lnTo>
                </a:path>
                <a:path w="3352800" h="356870">
                  <a:moveTo>
                    <a:pt x="2889500" y="201167"/>
                  </a:moveTo>
                  <a:lnTo>
                    <a:pt x="2974844" y="201167"/>
                  </a:lnTo>
                </a:path>
                <a:path w="3352800" h="356870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356870">
                  <a:moveTo>
                    <a:pt x="3066284" y="201167"/>
                  </a:moveTo>
                  <a:lnTo>
                    <a:pt x="3096764" y="201167"/>
                  </a:lnTo>
                </a:path>
                <a:path w="3352800" h="356870">
                  <a:moveTo>
                    <a:pt x="3194300" y="201167"/>
                  </a:moveTo>
                  <a:lnTo>
                    <a:pt x="3218684" y="201167"/>
                  </a:lnTo>
                </a:path>
                <a:path w="3352800" h="356870">
                  <a:moveTo>
                    <a:pt x="3285740" y="201167"/>
                  </a:moveTo>
                  <a:lnTo>
                    <a:pt x="3310124" y="201167"/>
                  </a:lnTo>
                </a:path>
                <a:path w="3352800" h="356870">
                  <a:moveTo>
                    <a:pt x="3346700" y="201167"/>
                  </a:moveTo>
                  <a:lnTo>
                    <a:pt x="3352796" y="201167"/>
                  </a:lnTo>
                </a:path>
                <a:path w="3352800" h="356870">
                  <a:moveTo>
                    <a:pt x="48768" y="210312"/>
                  </a:moveTo>
                  <a:lnTo>
                    <a:pt x="79248" y="210312"/>
                  </a:lnTo>
                </a:path>
                <a:path w="3352800" h="356870">
                  <a:moveTo>
                    <a:pt x="176784" y="210312"/>
                  </a:moveTo>
                  <a:lnTo>
                    <a:pt x="201167" y="210312"/>
                  </a:lnTo>
                </a:path>
                <a:path w="3352800" h="356870">
                  <a:moveTo>
                    <a:pt x="268224" y="210312"/>
                  </a:moveTo>
                  <a:lnTo>
                    <a:pt x="292607" y="210312"/>
                  </a:lnTo>
                </a:path>
                <a:path w="3352800" h="356870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356870">
                  <a:moveTo>
                    <a:pt x="384048" y="210312"/>
                  </a:moveTo>
                  <a:lnTo>
                    <a:pt x="414528" y="210312"/>
                  </a:lnTo>
                </a:path>
                <a:path w="3352800" h="356870">
                  <a:moveTo>
                    <a:pt x="451104" y="210312"/>
                  </a:moveTo>
                  <a:lnTo>
                    <a:pt x="536447" y="210312"/>
                  </a:lnTo>
                </a:path>
                <a:path w="3352800" h="356870">
                  <a:moveTo>
                    <a:pt x="542544" y="210312"/>
                  </a:moveTo>
                  <a:lnTo>
                    <a:pt x="627887" y="210312"/>
                  </a:lnTo>
                </a:path>
                <a:path w="3352800" h="356870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356870">
                  <a:moveTo>
                    <a:pt x="719328" y="210312"/>
                  </a:moveTo>
                  <a:lnTo>
                    <a:pt x="749808" y="210312"/>
                  </a:lnTo>
                </a:path>
                <a:path w="3352800" h="356870">
                  <a:moveTo>
                    <a:pt x="847344" y="210312"/>
                  </a:moveTo>
                  <a:lnTo>
                    <a:pt x="871727" y="210312"/>
                  </a:lnTo>
                </a:path>
                <a:path w="3352800" h="356870">
                  <a:moveTo>
                    <a:pt x="877824" y="210312"/>
                  </a:moveTo>
                  <a:lnTo>
                    <a:pt x="963167" y="210312"/>
                  </a:lnTo>
                </a:path>
                <a:path w="3352800" h="356870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356870">
                  <a:moveTo>
                    <a:pt x="1054608" y="210312"/>
                  </a:moveTo>
                  <a:lnTo>
                    <a:pt x="1078991" y="210312"/>
                  </a:lnTo>
                </a:path>
                <a:path w="3352800" h="356870">
                  <a:moveTo>
                    <a:pt x="1182620" y="210312"/>
                  </a:moveTo>
                  <a:lnTo>
                    <a:pt x="1207004" y="210312"/>
                  </a:lnTo>
                </a:path>
                <a:path w="3352800" h="356870">
                  <a:moveTo>
                    <a:pt x="1274060" y="210312"/>
                  </a:moveTo>
                  <a:lnTo>
                    <a:pt x="1298444" y="210312"/>
                  </a:lnTo>
                </a:path>
                <a:path w="3352800" h="356870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356870">
                  <a:moveTo>
                    <a:pt x="1389884" y="210312"/>
                  </a:moveTo>
                  <a:lnTo>
                    <a:pt x="1414268" y="210312"/>
                  </a:lnTo>
                </a:path>
                <a:path w="3352800" h="356870">
                  <a:moveTo>
                    <a:pt x="1517900" y="210312"/>
                  </a:moveTo>
                  <a:lnTo>
                    <a:pt x="1542284" y="210312"/>
                  </a:lnTo>
                </a:path>
                <a:path w="3352800" h="356870">
                  <a:moveTo>
                    <a:pt x="1609340" y="210312"/>
                  </a:moveTo>
                  <a:lnTo>
                    <a:pt x="1633724" y="210312"/>
                  </a:lnTo>
                </a:path>
                <a:path w="3352800" h="356870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356870">
                  <a:moveTo>
                    <a:pt x="1725164" y="210312"/>
                  </a:moveTo>
                  <a:lnTo>
                    <a:pt x="1749548" y="210312"/>
                  </a:lnTo>
                </a:path>
                <a:path w="3352800" h="356870">
                  <a:moveTo>
                    <a:pt x="1853180" y="210312"/>
                  </a:moveTo>
                  <a:lnTo>
                    <a:pt x="1877564" y="210312"/>
                  </a:lnTo>
                </a:path>
                <a:path w="3352800" h="356870">
                  <a:moveTo>
                    <a:pt x="1944620" y="210312"/>
                  </a:moveTo>
                  <a:lnTo>
                    <a:pt x="1969004" y="210312"/>
                  </a:lnTo>
                </a:path>
                <a:path w="3352800" h="356870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356870">
                  <a:moveTo>
                    <a:pt x="2054348" y="210312"/>
                  </a:moveTo>
                  <a:lnTo>
                    <a:pt x="2084828" y="210312"/>
                  </a:lnTo>
                </a:path>
                <a:path w="3352800" h="356870">
                  <a:moveTo>
                    <a:pt x="2188460" y="210312"/>
                  </a:moveTo>
                  <a:lnTo>
                    <a:pt x="2212844" y="210312"/>
                  </a:lnTo>
                </a:path>
                <a:path w="3352800" h="356870">
                  <a:moveTo>
                    <a:pt x="2279900" y="210312"/>
                  </a:moveTo>
                  <a:lnTo>
                    <a:pt x="2304284" y="210312"/>
                  </a:lnTo>
                </a:path>
                <a:path w="3352800" h="356870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356870">
                  <a:moveTo>
                    <a:pt x="2389628" y="210312"/>
                  </a:moveTo>
                  <a:lnTo>
                    <a:pt x="2420108" y="210312"/>
                  </a:lnTo>
                </a:path>
                <a:path w="3352800" h="356870">
                  <a:moveTo>
                    <a:pt x="2523740" y="210312"/>
                  </a:moveTo>
                  <a:lnTo>
                    <a:pt x="2548124" y="210312"/>
                  </a:lnTo>
                </a:path>
                <a:path w="3352800" h="356870">
                  <a:moveTo>
                    <a:pt x="2554220" y="210312"/>
                  </a:moveTo>
                  <a:lnTo>
                    <a:pt x="2639564" y="210312"/>
                  </a:lnTo>
                </a:path>
                <a:path w="3352800" h="356870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356870">
                  <a:moveTo>
                    <a:pt x="2724908" y="210312"/>
                  </a:moveTo>
                  <a:lnTo>
                    <a:pt x="2755388" y="210312"/>
                  </a:lnTo>
                </a:path>
                <a:path w="3352800" h="356870">
                  <a:moveTo>
                    <a:pt x="2798060" y="210312"/>
                  </a:moveTo>
                  <a:lnTo>
                    <a:pt x="2883404" y="210312"/>
                  </a:lnTo>
                </a:path>
                <a:path w="3352800" h="356870">
                  <a:moveTo>
                    <a:pt x="2889500" y="210312"/>
                  </a:moveTo>
                  <a:lnTo>
                    <a:pt x="2974844" y="210312"/>
                  </a:lnTo>
                </a:path>
                <a:path w="3352800" h="356870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356870">
                  <a:moveTo>
                    <a:pt x="3060188" y="210312"/>
                  </a:moveTo>
                  <a:lnTo>
                    <a:pt x="3090668" y="210312"/>
                  </a:lnTo>
                </a:path>
                <a:path w="3352800" h="356870">
                  <a:moveTo>
                    <a:pt x="3194300" y="210312"/>
                  </a:moveTo>
                  <a:lnTo>
                    <a:pt x="3218684" y="210312"/>
                  </a:lnTo>
                </a:path>
                <a:path w="3352800" h="356870">
                  <a:moveTo>
                    <a:pt x="3285740" y="210312"/>
                  </a:moveTo>
                  <a:lnTo>
                    <a:pt x="3310124" y="210312"/>
                  </a:lnTo>
                </a:path>
                <a:path w="3352800" h="356870">
                  <a:moveTo>
                    <a:pt x="3346700" y="210312"/>
                  </a:moveTo>
                  <a:lnTo>
                    <a:pt x="3352796" y="210312"/>
                  </a:lnTo>
                </a:path>
                <a:path w="3352800" h="356870">
                  <a:moveTo>
                    <a:pt x="48768" y="219455"/>
                  </a:moveTo>
                  <a:lnTo>
                    <a:pt x="73151" y="219455"/>
                  </a:lnTo>
                </a:path>
                <a:path w="3352800" h="356870">
                  <a:moveTo>
                    <a:pt x="121919" y="219455"/>
                  </a:moveTo>
                  <a:lnTo>
                    <a:pt x="146303" y="219455"/>
                  </a:lnTo>
                </a:path>
                <a:path w="3352800" h="356870">
                  <a:moveTo>
                    <a:pt x="176784" y="219455"/>
                  </a:moveTo>
                  <a:lnTo>
                    <a:pt x="201167" y="219455"/>
                  </a:lnTo>
                </a:path>
                <a:path w="3352800" h="356870">
                  <a:moveTo>
                    <a:pt x="213360" y="219455"/>
                  </a:moveTo>
                  <a:lnTo>
                    <a:pt x="237743" y="219455"/>
                  </a:lnTo>
                </a:path>
                <a:path w="3352800" h="356870">
                  <a:moveTo>
                    <a:pt x="268224" y="219455"/>
                  </a:moveTo>
                  <a:lnTo>
                    <a:pt x="292607" y="219455"/>
                  </a:lnTo>
                </a:path>
                <a:path w="3352800" h="356870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356870">
                  <a:moveTo>
                    <a:pt x="384048" y="219455"/>
                  </a:moveTo>
                  <a:lnTo>
                    <a:pt x="408431" y="219455"/>
                  </a:lnTo>
                </a:path>
                <a:path w="3352800" h="356870">
                  <a:moveTo>
                    <a:pt x="451104" y="219455"/>
                  </a:moveTo>
                  <a:lnTo>
                    <a:pt x="536447" y="219455"/>
                  </a:lnTo>
                </a:path>
                <a:path w="3352800" h="356870">
                  <a:moveTo>
                    <a:pt x="542544" y="219455"/>
                  </a:moveTo>
                  <a:lnTo>
                    <a:pt x="627887" y="219455"/>
                  </a:lnTo>
                </a:path>
                <a:path w="3352800" h="356870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356870">
                  <a:moveTo>
                    <a:pt x="719328" y="219455"/>
                  </a:moveTo>
                  <a:lnTo>
                    <a:pt x="743711" y="219455"/>
                  </a:lnTo>
                </a:path>
                <a:path w="3352800" h="356870">
                  <a:moveTo>
                    <a:pt x="792480" y="219455"/>
                  </a:moveTo>
                  <a:lnTo>
                    <a:pt x="816863" y="219455"/>
                  </a:lnTo>
                </a:path>
                <a:path w="3352800" h="356870">
                  <a:moveTo>
                    <a:pt x="847344" y="219455"/>
                  </a:moveTo>
                  <a:lnTo>
                    <a:pt x="871727" y="219455"/>
                  </a:lnTo>
                </a:path>
                <a:path w="3352800" h="356870">
                  <a:moveTo>
                    <a:pt x="877824" y="219455"/>
                  </a:moveTo>
                  <a:lnTo>
                    <a:pt x="963167" y="219455"/>
                  </a:lnTo>
                </a:path>
                <a:path w="3352800" h="356870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356870">
                  <a:moveTo>
                    <a:pt x="1054608" y="219455"/>
                  </a:moveTo>
                  <a:lnTo>
                    <a:pt x="1078991" y="219455"/>
                  </a:lnTo>
                </a:path>
                <a:path w="3352800" h="356870">
                  <a:moveTo>
                    <a:pt x="1127756" y="219455"/>
                  </a:moveTo>
                  <a:lnTo>
                    <a:pt x="1152140" y="219455"/>
                  </a:lnTo>
                </a:path>
                <a:path w="3352800" h="356870">
                  <a:moveTo>
                    <a:pt x="1182620" y="219455"/>
                  </a:moveTo>
                  <a:lnTo>
                    <a:pt x="1207004" y="219455"/>
                  </a:lnTo>
                </a:path>
                <a:path w="3352800" h="356870">
                  <a:moveTo>
                    <a:pt x="1219196" y="219455"/>
                  </a:moveTo>
                  <a:lnTo>
                    <a:pt x="1243580" y="219455"/>
                  </a:lnTo>
                </a:path>
                <a:path w="3352800" h="356870">
                  <a:moveTo>
                    <a:pt x="1274060" y="219455"/>
                  </a:moveTo>
                  <a:lnTo>
                    <a:pt x="1298444" y="219455"/>
                  </a:lnTo>
                </a:path>
                <a:path w="3352800" h="356870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356870">
                  <a:moveTo>
                    <a:pt x="1389884" y="219455"/>
                  </a:moveTo>
                  <a:lnTo>
                    <a:pt x="1408172" y="219455"/>
                  </a:lnTo>
                </a:path>
                <a:path w="3352800" h="356870">
                  <a:moveTo>
                    <a:pt x="1463036" y="219455"/>
                  </a:moveTo>
                  <a:lnTo>
                    <a:pt x="1487420" y="219455"/>
                  </a:lnTo>
                </a:path>
                <a:path w="3352800" h="356870">
                  <a:moveTo>
                    <a:pt x="1517900" y="219455"/>
                  </a:moveTo>
                  <a:lnTo>
                    <a:pt x="1542284" y="219455"/>
                  </a:lnTo>
                </a:path>
                <a:path w="3352800" h="356870">
                  <a:moveTo>
                    <a:pt x="1554476" y="219455"/>
                  </a:moveTo>
                  <a:lnTo>
                    <a:pt x="1578860" y="219455"/>
                  </a:lnTo>
                </a:path>
                <a:path w="3352800" h="356870">
                  <a:moveTo>
                    <a:pt x="1609340" y="219455"/>
                  </a:moveTo>
                  <a:lnTo>
                    <a:pt x="1633724" y="219455"/>
                  </a:lnTo>
                </a:path>
                <a:path w="3352800" h="356870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356870">
                  <a:moveTo>
                    <a:pt x="1725164" y="219455"/>
                  </a:moveTo>
                  <a:lnTo>
                    <a:pt x="1743452" y="219455"/>
                  </a:lnTo>
                </a:path>
                <a:path w="3352800" h="356870">
                  <a:moveTo>
                    <a:pt x="1798316" y="219455"/>
                  </a:moveTo>
                  <a:lnTo>
                    <a:pt x="1822700" y="219455"/>
                  </a:lnTo>
                </a:path>
                <a:path w="3352800" h="356870">
                  <a:moveTo>
                    <a:pt x="1853180" y="219455"/>
                  </a:moveTo>
                  <a:lnTo>
                    <a:pt x="1877564" y="219455"/>
                  </a:lnTo>
                </a:path>
                <a:path w="3352800" h="356870">
                  <a:moveTo>
                    <a:pt x="1889756" y="219455"/>
                  </a:moveTo>
                  <a:lnTo>
                    <a:pt x="1914140" y="219455"/>
                  </a:lnTo>
                </a:path>
                <a:path w="3352800" h="356870">
                  <a:moveTo>
                    <a:pt x="1944620" y="219455"/>
                  </a:moveTo>
                  <a:lnTo>
                    <a:pt x="1969004" y="219455"/>
                  </a:lnTo>
                </a:path>
                <a:path w="3352800" h="356870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356870">
                  <a:moveTo>
                    <a:pt x="2054348" y="219455"/>
                  </a:moveTo>
                  <a:lnTo>
                    <a:pt x="2078732" y="219455"/>
                  </a:lnTo>
                </a:path>
                <a:path w="3352800" h="356870">
                  <a:moveTo>
                    <a:pt x="2133596" y="219455"/>
                  </a:moveTo>
                  <a:lnTo>
                    <a:pt x="2157980" y="219455"/>
                  </a:lnTo>
                </a:path>
                <a:path w="3352800" h="356870">
                  <a:moveTo>
                    <a:pt x="2188460" y="219455"/>
                  </a:moveTo>
                  <a:lnTo>
                    <a:pt x="2212844" y="219455"/>
                  </a:lnTo>
                </a:path>
                <a:path w="3352800" h="356870">
                  <a:moveTo>
                    <a:pt x="2225036" y="219455"/>
                  </a:moveTo>
                  <a:lnTo>
                    <a:pt x="2249420" y="219455"/>
                  </a:lnTo>
                </a:path>
                <a:path w="3352800" h="356870">
                  <a:moveTo>
                    <a:pt x="2279900" y="219455"/>
                  </a:moveTo>
                  <a:lnTo>
                    <a:pt x="2304284" y="219455"/>
                  </a:lnTo>
                </a:path>
                <a:path w="3352800" h="356870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356870">
                  <a:moveTo>
                    <a:pt x="2389628" y="219455"/>
                  </a:moveTo>
                  <a:lnTo>
                    <a:pt x="2414012" y="219455"/>
                  </a:lnTo>
                </a:path>
                <a:path w="3352800" h="356870">
                  <a:moveTo>
                    <a:pt x="2468876" y="219455"/>
                  </a:moveTo>
                  <a:lnTo>
                    <a:pt x="2493260" y="219455"/>
                  </a:lnTo>
                </a:path>
                <a:path w="3352800" h="356870">
                  <a:moveTo>
                    <a:pt x="2523740" y="219455"/>
                  </a:moveTo>
                  <a:lnTo>
                    <a:pt x="2548124" y="219455"/>
                  </a:lnTo>
                </a:path>
                <a:path w="3352800" h="356870">
                  <a:moveTo>
                    <a:pt x="2554220" y="219455"/>
                  </a:moveTo>
                  <a:lnTo>
                    <a:pt x="2639564" y="219455"/>
                  </a:lnTo>
                </a:path>
                <a:path w="3352800" h="356870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356870">
                  <a:moveTo>
                    <a:pt x="2724908" y="219455"/>
                  </a:moveTo>
                  <a:lnTo>
                    <a:pt x="2749292" y="219455"/>
                  </a:lnTo>
                </a:path>
                <a:path w="3352800" h="356870">
                  <a:moveTo>
                    <a:pt x="2798060" y="219455"/>
                  </a:moveTo>
                  <a:lnTo>
                    <a:pt x="2883404" y="219455"/>
                  </a:lnTo>
                </a:path>
                <a:path w="3352800" h="356870">
                  <a:moveTo>
                    <a:pt x="2889500" y="219455"/>
                  </a:moveTo>
                  <a:lnTo>
                    <a:pt x="2974844" y="219455"/>
                  </a:lnTo>
                </a:path>
                <a:path w="3352800" h="356870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356870">
                  <a:moveTo>
                    <a:pt x="3060188" y="219455"/>
                  </a:moveTo>
                  <a:lnTo>
                    <a:pt x="3084572" y="219455"/>
                  </a:lnTo>
                </a:path>
                <a:path w="3352800" h="356870">
                  <a:moveTo>
                    <a:pt x="3139436" y="219455"/>
                  </a:moveTo>
                  <a:lnTo>
                    <a:pt x="3163820" y="219455"/>
                  </a:lnTo>
                </a:path>
                <a:path w="3352800" h="356870">
                  <a:moveTo>
                    <a:pt x="3194300" y="219455"/>
                  </a:moveTo>
                  <a:lnTo>
                    <a:pt x="3218684" y="219455"/>
                  </a:lnTo>
                </a:path>
                <a:path w="3352800" h="356870">
                  <a:moveTo>
                    <a:pt x="3230876" y="219455"/>
                  </a:moveTo>
                  <a:lnTo>
                    <a:pt x="3255260" y="219455"/>
                  </a:lnTo>
                </a:path>
                <a:path w="3352800" h="356870">
                  <a:moveTo>
                    <a:pt x="3285740" y="219455"/>
                  </a:moveTo>
                  <a:lnTo>
                    <a:pt x="3310124" y="219455"/>
                  </a:lnTo>
                </a:path>
                <a:path w="3352800" h="356870">
                  <a:moveTo>
                    <a:pt x="42672" y="228600"/>
                  </a:moveTo>
                  <a:lnTo>
                    <a:pt x="67055" y="228600"/>
                  </a:lnTo>
                </a:path>
                <a:path w="3352800" h="356870">
                  <a:moveTo>
                    <a:pt x="121919" y="228600"/>
                  </a:moveTo>
                  <a:lnTo>
                    <a:pt x="152400" y="228600"/>
                  </a:lnTo>
                </a:path>
                <a:path w="3352800" h="356870">
                  <a:moveTo>
                    <a:pt x="170687" y="228600"/>
                  </a:moveTo>
                  <a:lnTo>
                    <a:pt x="195071" y="228600"/>
                  </a:lnTo>
                </a:path>
                <a:path w="3352800" h="356870">
                  <a:moveTo>
                    <a:pt x="213360" y="228600"/>
                  </a:moveTo>
                  <a:lnTo>
                    <a:pt x="243840" y="228600"/>
                  </a:lnTo>
                </a:path>
                <a:path w="3352800" h="356870">
                  <a:moveTo>
                    <a:pt x="262128" y="228600"/>
                  </a:moveTo>
                  <a:lnTo>
                    <a:pt x="286511" y="228600"/>
                  </a:lnTo>
                </a:path>
                <a:path w="3352800" h="356870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356870">
                  <a:moveTo>
                    <a:pt x="377951" y="228600"/>
                  </a:moveTo>
                  <a:lnTo>
                    <a:pt x="402335" y="228600"/>
                  </a:lnTo>
                </a:path>
                <a:path w="3352800" h="356870">
                  <a:moveTo>
                    <a:pt x="499872" y="228600"/>
                  </a:moveTo>
                  <a:lnTo>
                    <a:pt x="524255" y="228600"/>
                  </a:lnTo>
                </a:path>
                <a:path w="3352800" h="356870">
                  <a:moveTo>
                    <a:pt x="591312" y="228600"/>
                  </a:moveTo>
                  <a:lnTo>
                    <a:pt x="615695" y="228600"/>
                  </a:lnTo>
                </a:path>
                <a:path w="3352800" h="356870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356870">
                  <a:moveTo>
                    <a:pt x="713232" y="228600"/>
                  </a:moveTo>
                  <a:lnTo>
                    <a:pt x="737615" y="228600"/>
                  </a:lnTo>
                </a:path>
                <a:path w="3352800" h="356870">
                  <a:moveTo>
                    <a:pt x="792480" y="228600"/>
                  </a:moveTo>
                  <a:lnTo>
                    <a:pt x="822960" y="228600"/>
                  </a:lnTo>
                </a:path>
                <a:path w="3352800" h="356870">
                  <a:moveTo>
                    <a:pt x="841248" y="228600"/>
                  </a:moveTo>
                  <a:lnTo>
                    <a:pt x="865631" y="228600"/>
                  </a:lnTo>
                </a:path>
                <a:path w="3352800" h="356870">
                  <a:moveTo>
                    <a:pt x="926592" y="228600"/>
                  </a:moveTo>
                  <a:lnTo>
                    <a:pt x="950975" y="228600"/>
                  </a:lnTo>
                </a:path>
                <a:path w="3352800" h="356870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356870">
                  <a:moveTo>
                    <a:pt x="1048512" y="228600"/>
                  </a:moveTo>
                  <a:lnTo>
                    <a:pt x="1072895" y="228600"/>
                  </a:lnTo>
                </a:path>
                <a:path w="3352800" h="356870">
                  <a:moveTo>
                    <a:pt x="1127756" y="228600"/>
                  </a:moveTo>
                  <a:lnTo>
                    <a:pt x="1158236" y="228600"/>
                  </a:lnTo>
                </a:path>
                <a:path w="3352800" h="356870">
                  <a:moveTo>
                    <a:pt x="1176524" y="228600"/>
                  </a:moveTo>
                  <a:lnTo>
                    <a:pt x="1200908" y="228600"/>
                  </a:lnTo>
                </a:path>
                <a:path w="3352800" h="356870">
                  <a:moveTo>
                    <a:pt x="1219196" y="228600"/>
                  </a:moveTo>
                  <a:lnTo>
                    <a:pt x="1249676" y="228600"/>
                  </a:lnTo>
                </a:path>
                <a:path w="3352800" h="356870">
                  <a:moveTo>
                    <a:pt x="1267964" y="228600"/>
                  </a:moveTo>
                  <a:lnTo>
                    <a:pt x="1292348" y="228600"/>
                  </a:lnTo>
                </a:path>
                <a:path w="3352800" h="356870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356870">
                  <a:moveTo>
                    <a:pt x="1383788" y="228600"/>
                  </a:moveTo>
                  <a:lnTo>
                    <a:pt x="1402076" y="228600"/>
                  </a:lnTo>
                </a:path>
                <a:path w="3352800" h="356870">
                  <a:moveTo>
                    <a:pt x="1463036" y="228600"/>
                  </a:moveTo>
                  <a:lnTo>
                    <a:pt x="1493516" y="228600"/>
                  </a:lnTo>
                </a:path>
                <a:path w="3352800" h="356870">
                  <a:moveTo>
                    <a:pt x="1511804" y="228600"/>
                  </a:moveTo>
                  <a:lnTo>
                    <a:pt x="1536188" y="228600"/>
                  </a:lnTo>
                </a:path>
                <a:path w="3352800" h="356870">
                  <a:moveTo>
                    <a:pt x="1554476" y="228600"/>
                  </a:moveTo>
                  <a:lnTo>
                    <a:pt x="1584956" y="228600"/>
                  </a:lnTo>
                </a:path>
                <a:path w="3352800" h="356870">
                  <a:moveTo>
                    <a:pt x="1603244" y="228600"/>
                  </a:moveTo>
                  <a:lnTo>
                    <a:pt x="1627628" y="228600"/>
                  </a:lnTo>
                </a:path>
                <a:path w="3352800" h="356870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356870">
                  <a:moveTo>
                    <a:pt x="1719068" y="228600"/>
                  </a:moveTo>
                  <a:lnTo>
                    <a:pt x="1737356" y="228600"/>
                  </a:lnTo>
                </a:path>
                <a:path w="3352800" h="356870">
                  <a:moveTo>
                    <a:pt x="1798316" y="228600"/>
                  </a:moveTo>
                  <a:lnTo>
                    <a:pt x="1828796" y="228600"/>
                  </a:lnTo>
                </a:path>
                <a:path w="3352800" h="356870">
                  <a:moveTo>
                    <a:pt x="1847084" y="228600"/>
                  </a:moveTo>
                  <a:lnTo>
                    <a:pt x="1871468" y="228600"/>
                  </a:lnTo>
                </a:path>
                <a:path w="3352800" h="356870">
                  <a:moveTo>
                    <a:pt x="1889756" y="228600"/>
                  </a:moveTo>
                  <a:lnTo>
                    <a:pt x="1920236" y="228600"/>
                  </a:lnTo>
                </a:path>
                <a:path w="3352800" h="356870">
                  <a:moveTo>
                    <a:pt x="1938524" y="228600"/>
                  </a:moveTo>
                  <a:lnTo>
                    <a:pt x="1962908" y="228600"/>
                  </a:lnTo>
                </a:path>
                <a:path w="3352800" h="356870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356870">
                  <a:moveTo>
                    <a:pt x="2054348" y="228600"/>
                  </a:moveTo>
                  <a:lnTo>
                    <a:pt x="2072636" y="228600"/>
                  </a:lnTo>
                </a:path>
                <a:path w="3352800" h="356870">
                  <a:moveTo>
                    <a:pt x="2133596" y="228600"/>
                  </a:moveTo>
                  <a:lnTo>
                    <a:pt x="2164076" y="228600"/>
                  </a:lnTo>
                </a:path>
                <a:path w="3352800" h="356870">
                  <a:moveTo>
                    <a:pt x="2182364" y="228600"/>
                  </a:moveTo>
                  <a:lnTo>
                    <a:pt x="2206748" y="228600"/>
                  </a:lnTo>
                </a:path>
                <a:path w="3352800" h="356870">
                  <a:moveTo>
                    <a:pt x="2225036" y="228600"/>
                  </a:moveTo>
                  <a:lnTo>
                    <a:pt x="2255516" y="228600"/>
                  </a:lnTo>
                </a:path>
                <a:path w="3352800" h="356870">
                  <a:moveTo>
                    <a:pt x="2273804" y="228600"/>
                  </a:moveTo>
                  <a:lnTo>
                    <a:pt x="2298188" y="228600"/>
                  </a:lnTo>
                </a:path>
                <a:path w="3352800" h="356870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356870">
                  <a:moveTo>
                    <a:pt x="2383532" y="228600"/>
                  </a:moveTo>
                  <a:lnTo>
                    <a:pt x="2407916" y="228600"/>
                  </a:lnTo>
                </a:path>
                <a:path w="3352800" h="356870">
                  <a:moveTo>
                    <a:pt x="2468876" y="228600"/>
                  </a:moveTo>
                  <a:lnTo>
                    <a:pt x="2499356" y="228600"/>
                  </a:lnTo>
                </a:path>
                <a:path w="3352800" h="356870">
                  <a:moveTo>
                    <a:pt x="2517644" y="228600"/>
                  </a:moveTo>
                  <a:lnTo>
                    <a:pt x="2542028" y="228600"/>
                  </a:lnTo>
                </a:path>
                <a:path w="3352800" h="356870">
                  <a:moveTo>
                    <a:pt x="2602988" y="228600"/>
                  </a:moveTo>
                  <a:lnTo>
                    <a:pt x="2627372" y="228600"/>
                  </a:lnTo>
                </a:path>
                <a:path w="3352800" h="356870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356870">
                  <a:moveTo>
                    <a:pt x="2718812" y="228600"/>
                  </a:moveTo>
                  <a:lnTo>
                    <a:pt x="2743196" y="228600"/>
                  </a:lnTo>
                </a:path>
                <a:path w="3352800" h="356870">
                  <a:moveTo>
                    <a:pt x="2846828" y="228600"/>
                  </a:moveTo>
                  <a:lnTo>
                    <a:pt x="2871212" y="228600"/>
                  </a:lnTo>
                </a:path>
                <a:path w="3352800" h="356870">
                  <a:moveTo>
                    <a:pt x="2938268" y="228600"/>
                  </a:moveTo>
                  <a:lnTo>
                    <a:pt x="2962652" y="228600"/>
                  </a:lnTo>
                </a:path>
                <a:path w="3352800" h="356870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356870">
                  <a:moveTo>
                    <a:pt x="3054092" y="228600"/>
                  </a:moveTo>
                  <a:lnTo>
                    <a:pt x="3078476" y="228600"/>
                  </a:lnTo>
                </a:path>
                <a:path w="3352800" h="356870">
                  <a:moveTo>
                    <a:pt x="3139436" y="228600"/>
                  </a:moveTo>
                  <a:lnTo>
                    <a:pt x="3169916" y="228600"/>
                  </a:lnTo>
                </a:path>
                <a:path w="3352800" h="356870">
                  <a:moveTo>
                    <a:pt x="3188204" y="228600"/>
                  </a:moveTo>
                  <a:lnTo>
                    <a:pt x="3212588" y="228600"/>
                  </a:lnTo>
                </a:path>
                <a:path w="3352800" h="356870">
                  <a:moveTo>
                    <a:pt x="3230876" y="228600"/>
                  </a:moveTo>
                  <a:lnTo>
                    <a:pt x="3261356" y="228600"/>
                  </a:lnTo>
                </a:path>
                <a:path w="3352800" h="356870">
                  <a:moveTo>
                    <a:pt x="3279644" y="228600"/>
                  </a:moveTo>
                  <a:lnTo>
                    <a:pt x="3304028" y="228600"/>
                  </a:lnTo>
                </a:path>
                <a:path w="3352800" h="356870">
                  <a:moveTo>
                    <a:pt x="3346700" y="228600"/>
                  </a:moveTo>
                  <a:lnTo>
                    <a:pt x="3352796" y="228600"/>
                  </a:lnTo>
                </a:path>
                <a:path w="3352800" h="356870">
                  <a:moveTo>
                    <a:pt x="42672" y="237743"/>
                  </a:moveTo>
                  <a:lnTo>
                    <a:pt x="109728" y="237743"/>
                  </a:lnTo>
                </a:path>
                <a:path w="3352800" h="356870">
                  <a:moveTo>
                    <a:pt x="128016" y="237743"/>
                  </a:moveTo>
                  <a:lnTo>
                    <a:pt x="188976" y="237743"/>
                  </a:lnTo>
                </a:path>
                <a:path w="3352800" h="356870">
                  <a:moveTo>
                    <a:pt x="219456" y="237743"/>
                  </a:moveTo>
                  <a:lnTo>
                    <a:pt x="280416" y="237743"/>
                  </a:lnTo>
                </a:path>
                <a:path w="3352800" h="356870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356870">
                  <a:moveTo>
                    <a:pt x="377951" y="237743"/>
                  </a:moveTo>
                  <a:lnTo>
                    <a:pt x="445008" y="237743"/>
                  </a:lnTo>
                </a:path>
                <a:path w="3352800" h="356870">
                  <a:moveTo>
                    <a:pt x="499872" y="237743"/>
                  </a:moveTo>
                  <a:lnTo>
                    <a:pt x="524255" y="237743"/>
                  </a:lnTo>
                </a:path>
                <a:path w="3352800" h="356870">
                  <a:moveTo>
                    <a:pt x="591312" y="237743"/>
                  </a:moveTo>
                  <a:lnTo>
                    <a:pt x="615695" y="237743"/>
                  </a:lnTo>
                </a:path>
                <a:path w="3352800" h="356870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356870">
                  <a:moveTo>
                    <a:pt x="713232" y="237743"/>
                  </a:moveTo>
                  <a:lnTo>
                    <a:pt x="780288" y="237743"/>
                  </a:lnTo>
                </a:path>
                <a:path w="3352800" h="356870">
                  <a:moveTo>
                    <a:pt x="798576" y="237743"/>
                  </a:moveTo>
                  <a:lnTo>
                    <a:pt x="859536" y="237743"/>
                  </a:lnTo>
                </a:path>
                <a:path w="3352800" h="356870">
                  <a:moveTo>
                    <a:pt x="926592" y="237743"/>
                  </a:moveTo>
                  <a:lnTo>
                    <a:pt x="950975" y="237743"/>
                  </a:lnTo>
                </a:path>
                <a:path w="3352800" h="356870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356870">
                  <a:moveTo>
                    <a:pt x="1048512" y="237743"/>
                  </a:moveTo>
                  <a:lnTo>
                    <a:pt x="1115568" y="237743"/>
                  </a:lnTo>
                </a:path>
                <a:path w="3352800" h="356870">
                  <a:moveTo>
                    <a:pt x="1133852" y="237743"/>
                  </a:moveTo>
                  <a:lnTo>
                    <a:pt x="1194812" y="237743"/>
                  </a:lnTo>
                </a:path>
                <a:path w="3352800" h="356870">
                  <a:moveTo>
                    <a:pt x="1225292" y="237743"/>
                  </a:moveTo>
                  <a:lnTo>
                    <a:pt x="1286252" y="237743"/>
                  </a:lnTo>
                </a:path>
                <a:path w="3352800" h="356870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356870">
                  <a:moveTo>
                    <a:pt x="1383788" y="237743"/>
                  </a:moveTo>
                  <a:lnTo>
                    <a:pt x="1450844" y="237743"/>
                  </a:lnTo>
                </a:path>
                <a:path w="3352800" h="356870">
                  <a:moveTo>
                    <a:pt x="1469132" y="237743"/>
                  </a:moveTo>
                  <a:lnTo>
                    <a:pt x="1530092" y="237743"/>
                  </a:lnTo>
                </a:path>
                <a:path w="3352800" h="356870">
                  <a:moveTo>
                    <a:pt x="1560572" y="237743"/>
                  </a:moveTo>
                  <a:lnTo>
                    <a:pt x="1621532" y="237743"/>
                  </a:lnTo>
                </a:path>
                <a:path w="3352800" h="356870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356870">
                  <a:moveTo>
                    <a:pt x="1719068" y="237743"/>
                  </a:moveTo>
                  <a:lnTo>
                    <a:pt x="1786124" y="237743"/>
                  </a:lnTo>
                </a:path>
                <a:path w="3352800" h="356870">
                  <a:moveTo>
                    <a:pt x="1804412" y="237743"/>
                  </a:moveTo>
                  <a:lnTo>
                    <a:pt x="1865372" y="237743"/>
                  </a:lnTo>
                </a:path>
                <a:path w="3352800" h="356870">
                  <a:moveTo>
                    <a:pt x="1895852" y="237743"/>
                  </a:moveTo>
                  <a:lnTo>
                    <a:pt x="1956812" y="237743"/>
                  </a:lnTo>
                </a:path>
                <a:path w="3352800" h="356870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356870">
                  <a:moveTo>
                    <a:pt x="2054348" y="237743"/>
                  </a:moveTo>
                  <a:lnTo>
                    <a:pt x="2121404" y="237743"/>
                  </a:lnTo>
                </a:path>
                <a:path w="3352800" h="356870">
                  <a:moveTo>
                    <a:pt x="2139692" y="237743"/>
                  </a:moveTo>
                  <a:lnTo>
                    <a:pt x="2200652" y="237743"/>
                  </a:lnTo>
                </a:path>
                <a:path w="3352800" h="356870">
                  <a:moveTo>
                    <a:pt x="2231132" y="237743"/>
                  </a:moveTo>
                  <a:lnTo>
                    <a:pt x="2292092" y="237743"/>
                  </a:lnTo>
                </a:path>
                <a:path w="3352800" h="356870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356870">
                  <a:moveTo>
                    <a:pt x="2383532" y="237743"/>
                  </a:moveTo>
                  <a:lnTo>
                    <a:pt x="2456684" y="237743"/>
                  </a:lnTo>
                </a:path>
                <a:path w="3352800" h="356870">
                  <a:moveTo>
                    <a:pt x="2474972" y="237743"/>
                  </a:moveTo>
                  <a:lnTo>
                    <a:pt x="2535932" y="237743"/>
                  </a:lnTo>
                </a:path>
                <a:path w="3352800" h="356870">
                  <a:moveTo>
                    <a:pt x="2602988" y="237743"/>
                  </a:moveTo>
                  <a:lnTo>
                    <a:pt x="2627372" y="237743"/>
                  </a:lnTo>
                </a:path>
                <a:path w="3352800" h="356870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356870">
                  <a:moveTo>
                    <a:pt x="2718812" y="237743"/>
                  </a:moveTo>
                  <a:lnTo>
                    <a:pt x="2791964" y="237743"/>
                  </a:lnTo>
                </a:path>
                <a:path w="3352800" h="356870">
                  <a:moveTo>
                    <a:pt x="2846828" y="237743"/>
                  </a:moveTo>
                  <a:lnTo>
                    <a:pt x="2871212" y="237743"/>
                  </a:lnTo>
                </a:path>
                <a:path w="3352800" h="356870">
                  <a:moveTo>
                    <a:pt x="2938268" y="237743"/>
                  </a:moveTo>
                  <a:lnTo>
                    <a:pt x="2962652" y="237743"/>
                  </a:lnTo>
                </a:path>
                <a:path w="3352800" h="356870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356870">
                  <a:moveTo>
                    <a:pt x="3054092" y="237743"/>
                  </a:moveTo>
                  <a:lnTo>
                    <a:pt x="3127244" y="237743"/>
                  </a:lnTo>
                </a:path>
                <a:path w="3352800" h="356870">
                  <a:moveTo>
                    <a:pt x="3145532" y="237743"/>
                  </a:moveTo>
                  <a:lnTo>
                    <a:pt x="3206492" y="237743"/>
                  </a:lnTo>
                </a:path>
                <a:path w="3352800" h="356870">
                  <a:moveTo>
                    <a:pt x="3236972" y="237743"/>
                  </a:moveTo>
                  <a:lnTo>
                    <a:pt x="3297932" y="237743"/>
                  </a:lnTo>
                </a:path>
                <a:path w="3352800" h="356870">
                  <a:moveTo>
                    <a:pt x="3346700" y="237743"/>
                  </a:moveTo>
                  <a:lnTo>
                    <a:pt x="3352796" y="237743"/>
                  </a:lnTo>
                </a:path>
                <a:path w="3352800" h="356870">
                  <a:moveTo>
                    <a:pt x="36575" y="246887"/>
                  </a:moveTo>
                  <a:lnTo>
                    <a:pt x="109728" y="246887"/>
                  </a:lnTo>
                </a:path>
                <a:path w="3352800" h="356870">
                  <a:moveTo>
                    <a:pt x="134112" y="246887"/>
                  </a:moveTo>
                  <a:lnTo>
                    <a:pt x="188976" y="246887"/>
                  </a:lnTo>
                </a:path>
                <a:path w="3352800" h="356870">
                  <a:moveTo>
                    <a:pt x="225551" y="246887"/>
                  </a:moveTo>
                  <a:lnTo>
                    <a:pt x="280416" y="246887"/>
                  </a:lnTo>
                </a:path>
                <a:path w="3352800" h="356870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356870">
                  <a:moveTo>
                    <a:pt x="371856" y="246887"/>
                  </a:moveTo>
                  <a:lnTo>
                    <a:pt x="445008" y="246887"/>
                  </a:lnTo>
                </a:path>
                <a:path w="3352800" h="356870">
                  <a:moveTo>
                    <a:pt x="499872" y="246887"/>
                  </a:moveTo>
                  <a:lnTo>
                    <a:pt x="524255" y="246887"/>
                  </a:lnTo>
                </a:path>
                <a:path w="3352800" h="356870">
                  <a:moveTo>
                    <a:pt x="591312" y="246887"/>
                  </a:moveTo>
                  <a:lnTo>
                    <a:pt x="615695" y="246887"/>
                  </a:lnTo>
                </a:path>
                <a:path w="3352800" h="356870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356870">
                  <a:moveTo>
                    <a:pt x="707136" y="246887"/>
                  </a:moveTo>
                  <a:lnTo>
                    <a:pt x="780288" y="246887"/>
                  </a:lnTo>
                </a:path>
                <a:path w="3352800" h="356870">
                  <a:moveTo>
                    <a:pt x="804672" y="246887"/>
                  </a:moveTo>
                  <a:lnTo>
                    <a:pt x="859536" y="246887"/>
                  </a:lnTo>
                </a:path>
                <a:path w="3352800" h="356870">
                  <a:moveTo>
                    <a:pt x="926592" y="246887"/>
                  </a:moveTo>
                  <a:lnTo>
                    <a:pt x="950975" y="246887"/>
                  </a:lnTo>
                </a:path>
                <a:path w="3352800" h="356870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356870">
                  <a:moveTo>
                    <a:pt x="1042416" y="246887"/>
                  </a:moveTo>
                  <a:lnTo>
                    <a:pt x="1115568" y="246887"/>
                  </a:lnTo>
                </a:path>
                <a:path w="3352800" h="356870">
                  <a:moveTo>
                    <a:pt x="1139948" y="246887"/>
                  </a:moveTo>
                  <a:lnTo>
                    <a:pt x="1194812" y="246887"/>
                  </a:lnTo>
                </a:path>
                <a:path w="3352800" h="356870">
                  <a:moveTo>
                    <a:pt x="1231388" y="246887"/>
                  </a:moveTo>
                  <a:lnTo>
                    <a:pt x="1286252" y="246887"/>
                  </a:lnTo>
                </a:path>
                <a:path w="3352800" h="356870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356870">
                  <a:moveTo>
                    <a:pt x="1377692" y="246887"/>
                  </a:moveTo>
                  <a:lnTo>
                    <a:pt x="1450844" y="246887"/>
                  </a:lnTo>
                </a:path>
                <a:path w="3352800" h="356870">
                  <a:moveTo>
                    <a:pt x="1475228" y="246887"/>
                  </a:moveTo>
                  <a:lnTo>
                    <a:pt x="1530092" y="246887"/>
                  </a:lnTo>
                </a:path>
                <a:path w="3352800" h="356870">
                  <a:moveTo>
                    <a:pt x="1566668" y="246887"/>
                  </a:moveTo>
                  <a:lnTo>
                    <a:pt x="1621532" y="246887"/>
                  </a:lnTo>
                </a:path>
                <a:path w="3352800" h="356870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356870">
                  <a:moveTo>
                    <a:pt x="1712972" y="246887"/>
                  </a:moveTo>
                  <a:lnTo>
                    <a:pt x="1786124" y="246887"/>
                  </a:lnTo>
                </a:path>
                <a:path w="3352800" h="356870">
                  <a:moveTo>
                    <a:pt x="1810508" y="246887"/>
                  </a:moveTo>
                  <a:lnTo>
                    <a:pt x="1865372" y="246887"/>
                  </a:lnTo>
                </a:path>
                <a:path w="3352800" h="356870">
                  <a:moveTo>
                    <a:pt x="1901948" y="246887"/>
                  </a:moveTo>
                  <a:lnTo>
                    <a:pt x="1956812" y="246887"/>
                  </a:lnTo>
                </a:path>
                <a:path w="3352800" h="356870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356870">
                  <a:moveTo>
                    <a:pt x="2048252" y="246887"/>
                  </a:moveTo>
                  <a:lnTo>
                    <a:pt x="2121404" y="246887"/>
                  </a:lnTo>
                </a:path>
                <a:path w="3352800" h="356870">
                  <a:moveTo>
                    <a:pt x="2145788" y="246887"/>
                  </a:moveTo>
                  <a:lnTo>
                    <a:pt x="2200652" y="246887"/>
                  </a:lnTo>
                </a:path>
                <a:path w="3352800" h="356870">
                  <a:moveTo>
                    <a:pt x="2237228" y="246887"/>
                  </a:moveTo>
                  <a:lnTo>
                    <a:pt x="2292092" y="246887"/>
                  </a:lnTo>
                </a:path>
                <a:path w="3352800" h="356870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356870">
                  <a:moveTo>
                    <a:pt x="2383532" y="246887"/>
                  </a:moveTo>
                  <a:lnTo>
                    <a:pt x="2456684" y="246887"/>
                  </a:lnTo>
                </a:path>
                <a:path w="3352800" h="356870">
                  <a:moveTo>
                    <a:pt x="2481068" y="246887"/>
                  </a:moveTo>
                  <a:lnTo>
                    <a:pt x="2535932" y="246887"/>
                  </a:lnTo>
                </a:path>
                <a:path w="3352800" h="356870">
                  <a:moveTo>
                    <a:pt x="2602988" y="246887"/>
                  </a:moveTo>
                  <a:lnTo>
                    <a:pt x="2627372" y="246887"/>
                  </a:lnTo>
                </a:path>
                <a:path w="3352800" h="356870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356870">
                  <a:moveTo>
                    <a:pt x="2712716" y="246887"/>
                  </a:moveTo>
                  <a:lnTo>
                    <a:pt x="2791964" y="246887"/>
                  </a:lnTo>
                </a:path>
                <a:path w="3352800" h="356870">
                  <a:moveTo>
                    <a:pt x="2846828" y="246887"/>
                  </a:moveTo>
                  <a:lnTo>
                    <a:pt x="2871212" y="246887"/>
                  </a:lnTo>
                </a:path>
                <a:path w="3352800" h="356870">
                  <a:moveTo>
                    <a:pt x="2938268" y="246887"/>
                  </a:moveTo>
                  <a:lnTo>
                    <a:pt x="2962652" y="246887"/>
                  </a:lnTo>
                </a:path>
                <a:path w="3352800" h="356870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356870">
                  <a:moveTo>
                    <a:pt x="3047996" y="246887"/>
                  </a:moveTo>
                  <a:lnTo>
                    <a:pt x="3127244" y="246887"/>
                  </a:lnTo>
                </a:path>
                <a:path w="3352800" h="356870">
                  <a:moveTo>
                    <a:pt x="3151628" y="246887"/>
                  </a:moveTo>
                  <a:lnTo>
                    <a:pt x="3206492" y="246887"/>
                  </a:lnTo>
                </a:path>
                <a:path w="3352800" h="356870">
                  <a:moveTo>
                    <a:pt x="3243068" y="246887"/>
                  </a:moveTo>
                  <a:lnTo>
                    <a:pt x="3297932" y="246887"/>
                  </a:lnTo>
                </a:path>
                <a:path w="3352800" h="356870">
                  <a:moveTo>
                    <a:pt x="3346700" y="246887"/>
                  </a:moveTo>
                  <a:lnTo>
                    <a:pt x="3352796" y="246887"/>
                  </a:lnTo>
                </a:path>
                <a:path w="3352800" h="356870">
                  <a:moveTo>
                    <a:pt x="36575" y="256031"/>
                  </a:moveTo>
                  <a:lnTo>
                    <a:pt x="109728" y="256031"/>
                  </a:lnTo>
                </a:path>
                <a:path w="3352800" h="356870">
                  <a:moveTo>
                    <a:pt x="140207" y="256031"/>
                  </a:moveTo>
                  <a:lnTo>
                    <a:pt x="176784" y="256031"/>
                  </a:lnTo>
                </a:path>
                <a:path w="3352800" h="356870">
                  <a:moveTo>
                    <a:pt x="231648" y="256031"/>
                  </a:moveTo>
                  <a:lnTo>
                    <a:pt x="268224" y="256031"/>
                  </a:lnTo>
                </a:path>
                <a:path w="3352800" h="356870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356870">
                  <a:moveTo>
                    <a:pt x="371856" y="256031"/>
                  </a:moveTo>
                  <a:lnTo>
                    <a:pt x="445008" y="256031"/>
                  </a:lnTo>
                </a:path>
                <a:path w="3352800" h="356870">
                  <a:moveTo>
                    <a:pt x="499872" y="256031"/>
                  </a:moveTo>
                  <a:lnTo>
                    <a:pt x="524255" y="256031"/>
                  </a:lnTo>
                </a:path>
                <a:path w="3352800" h="356870">
                  <a:moveTo>
                    <a:pt x="591312" y="256031"/>
                  </a:moveTo>
                  <a:lnTo>
                    <a:pt x="615695" y="256031"/>
                  </a:lnTo>
                </a:path>
                <a:path w="3352800" h="356870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356870">
                  <a:moveTo>
                    <a:pt x="707136" y="256031"/>
                  </a:moveTo>
                  <a:lnTo>
                    <a:pt x="780288" y="256031"/>
                  </a:lnTo>
                </a:path>
                <a:path w="3352800" h="356870">
                  <a:moveTo>
                    <a:pt x="810768" y="256031"/>
                  </a:moveTo>
                  <a:lnTo>
                    <a:pt x="847344" y="256031"/>
                  </a:lnTo>
                </a:path>
                <a:path w="3352800" h="356870">
                  <a:moveTo>
                    <a:pt x="926592" y="256031"/>
                  </a:moveTo>
                  <a:lnTo>
                    <a:pt x="950975" y="256031"/>
                  </a:lnTo>
                </a:path>
                <a:path w="3352800" h="356870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356870">
                  <a:moveTo>
                    <a:pt x="1042416" y="256031"/>
                  </a:moveTo>
                  <a:lnTo>
                    <a:pt x="1115568" y="256031"/>
                  </a:lnTo>
                </a:path>
                <a:path w="3352800" h="356870">
                  <a:moveTo>
                    <a:pt x="1146044" y="256031"/>
                  </a:moveTo>
                  <a:lnTo>
                    <a:pt x="1182620" y="256031"/>
                  </a:lnTo>
                </a:path>
                <a:path w="3352800" h="356870">
                  <a:moveTo>
                    <a:pt x="1237484" y="256031"/>
                  </a:moveTo>
                  <a:lnTo>
                    <a:pt x="1274060" y="256031"/>
                  </a:lnTo>
                </a:path>
                <a:path w="3352800" h="356870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356870">
                  <a:moveTo>
                    <a:pt x="1377692" y="256031"/>
                  </a:moveTo>
                  <a:lnTo>
                    <a:pt x="1450844" y="256031"/>
                  </a:lnTo>
                </a:path>
                <a:path w="3352800" h="356870">
                  <a:moveTo>
                    <a:pt x="1481324" y="256031"/>
                  </a:moveTo>
                  <a:lnTo>
                    <a:pt x="1517900" y="256031"/>
                  </a:lnTo>
                </a:path>
                <a:path w="3352800" h="356870">
                  <a:moveTo>
                    <a:pt x="1572764" y="256031"/>
                  </a:moveTo>
                  <a:lnTo>
                    <a:pt x="1609340" y="256031"/>
                  </a:lnTo>
                </a:path>
                <a:path w="3352800" h="356870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356870">
                  <a:moveTo>
                    <a:pt x="1712972" y="256031"/>
                  </a:moveTo>
                  <a:lnTo>
                    <a:pt x="1786124" y="256031"/>
                  </a:lnTo>
                </a:path>
                <a:path w="3352800" h="356870">
                  <a:moveTo>
                    <a:pt x="1816604" y="256031"/>
                  </a:moveTo>
                  <a:lnTo>
                    <a:pt x="1853180" y="256031"/>
                  </a:lnTo>
                </a:path>
                <a:path w="3352800" h="356870">
                  <a:moveTo>
                    <a:pt x="1908044" y="256031"/>
                  </a:moveTo>
                  <a:lnTo>
                    <a:pt x="1944620" y="256031"/>
                  </a:lnTo>
                </a:path>
                <a:path w="3352800" h="356870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356870">
                  <a:moveTo>
                    <a:pt x="2048252" y="256031"/>
                  </a:moveTo>
                  <a:lnTo>
                    <a:pt x="2121404" y="256031"/>
                  </a:lnTo>
                </a:path>
                <a:path w="3352800" h="356870">
                  <a:moveTo>
                    <a:pt x="2151884" y="256031"/>
                  </a:moveTo>
                  <a:lnTo>
                    <a:pt x="2188460" y="256031"/>
                  </a:lnTo>
                </a:path>
                <a:path w="3352800" h="356870">
                  <a:moveTo>
                    <a:pt x="2243324" y="256031"/>
                  </a:moveTo>
                  <a:lnTo>
                    <a:pt x="2279900" y="256031"/>
                  </a:lnTo>
                </a:path>
                <a:path w="3352800" h="356870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356870">
                  <a:moveTo>
                    <a:pt x="2383532" y="256031"/>
                  </a:moveTo>
                  <a:lnTo>
                    <a:pt x="2456684" y="256031"/>
                  </a:lnTo>
                </a:path>
                <a:path w="3352800" h="356870">
                  <a:moveTo>
                    <a:pt x="2487164" y="256031"/>
                  </a:moveTo>
                  <a:lnTo>
                    <a:pt x="2523740" y="256031"/>
                  </a:lnTo>
                </a:path>
                <a:path w="3352800" h="356870">
                  <a:moveTo>
                    <a:pt x="2602988" y="256031"/>
                  </a:moveTo>
                  <a:lnTo>
                    <a:pt x="2627372" y="256031"/>
                  </a:lnTo>
                </a:path>
                <a:path w="3352800" h="356870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356870">
                  <a:moveTo>
                    <a:pt x="2712716" y="256031"/>
                  </a:moveTo>
                  <a:lnTo>
                    <a:pt x="2791964" y="256031"/>
                  </a:lnTo>
                </a:path>
                <a:path w="3352800" h="356870">
                  <a:moveTo>
                    <a:pt x="2846828" y="256031"/>
                  </a:moveTo>
                  <a:lnTo>
                    <a:pt x="2871212" y="256031"/>
                  </a:lnTo>
                </a:path>
                <a:path w="3352800" h="356870">
                  <a:moveTo>
                    <a:pt x="2938268" y="256031"/>
                  </a:moveTo>
                  <a:lnTo>
                    <a:pt x="2962652" y="256031"/>
                  </a:lnTo>
                </a:path>
                <a:path w="3352800" h="356870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356870">
                  <a:moveTo>
                    <a:pt x="3047996" y="256031"/>
                  </a:moveTo>
                  <a:lnTo>
                    <a:pt x="3127244" y="256031"/>
                  </a:lnTo>
                </a:path>
                <a:path w="3352800" h="356870">
                  <a:moveTo>
                    <a:pt x="3157724" y="256031"/>
                  </a:moveTo>
                  <a:lnTo>
                    <a:pt x="3194300" y="256031"/>
                  </a:lnTo>
                </a:path>
                <a:path w="3352800" h="356870">
                  <a:moveTo>
                    <a:pt x="3249164" y="256031"/>
                  </a:moveTo>
                  <a:lnTo>
                    <a:pt x="3285740" y="256031"/>
                  </a:lnTo>
                </a:path>
                <a:path w="3352800" h="356870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356870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356870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356870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356870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356870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356870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356870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356870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356870">
                  <a:moveTo>
                    <a:pt x="3346700" y="265175"/>
                  </a:moveTo>
                  <a:lnTo>
                    <a:pt x="3352796" y="265175"/>
                  </a:lnTo>
                </a:path>
                <a:path w="3352800" h="356870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356870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356870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356870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356870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356870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356870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356870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356870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356870">
                  <a:moveTo>
                    <a:pt x="3346700" y="274319"/>
                  </a:moveTo>
                  <a:lnTo>
                    <a:pt x="3352796" y="274319"/>
                  </a:lnTo>
                </a:path>
                <a:path w="3352800" h="356870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356870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356870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356870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356870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356870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356870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356870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356870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356870">
                  <a:moveTo>
                    <a:pt x="329184" y="292608"/>
                  </a:moveTo>
                  <a:lnTo>
                    <a:pt x="335279" y="292608"/>
                  </a:lnTo>
                </a:path>
                <a:path w="3352800" h="356870">
                  <a:moveTo>
                    <a:pt x="664463" y="292608"/>
                  </a:moveTo>
                  <a:lnTo>
                    <a:pt x="670559" y="292608"/>
                  </a:lnTo>
                </a:path>
                <a:path w="3352800" h="356870">
                  <a:moveTo>
                    <a:pt x="999744" y="292608"/>
                  </a:moveTo>
                  <a:lnTo>
                    <a:pt x="1005839" y="292608"/>
                  </a:lnTo>
                </a:path>
                <a:path w="3352800" h="356870">
                  <a:moveTo>
                    <a:pt x="1335020" y="292608"/>
                  </a:moveTo>
                  <a:lnTo>
                    <a:pt x="1341116" y="292608"/>
                  </a:lnTo>
                </a:path>
                <a:path w="3352800" h="356870">
                  <a:moveTo>
                    <a:pt x="1670300" y="292608"/>
                  </a:moveTo>
                  <a:lnTo>
                    <a:pt x="1676396" y="292608"/>
                  </a:lnTo>
                </a:path>
                <a:path w="3352800" h="356870">
                  <a:moveTo>
                    <a:pt x="2005580" y="292608"/>
                  </a:moveTo>
                  <a:lnTo>
                    <a:pt x="2011676" y="292608"/>
                  </a:lnTo>
                </a:path>
                <a:path w="3352800" h="356870">
                  <a:moveTo>
                    <a:pt x="2340860" y="292608"/>
                  </a:moveTo>
                  <a:lnTo>
                    <a:pt x="2346956" y="292608"/>
                  </a:lnTo>
                </a:path>
                <a:path w="3352800" h="356870">
                  <a:moveTo>
                    <a:pt x="2676140" y="292608"/>
                  </a:moveTo>
                  <a:lnTo>
                    <a:pt x="2682236" y="292608"/>
                  </a:lnTo>
                </a:path>
                <a:path w="3352800" h="356870">
                  <a:moveTo>
                    <a:pt x="3011420" y="292608"/>
                  </a:moveTo>
                  <a:lnTo>
                    <a:pt x="3017516" y="292608"/>
                  </a:lnTo>
                </a:path>
                <a:path w="3352800" h="356870">
                  <a:moveTo>
                    <a:pt x="3346700" y="292608"/>
                  </a:moveTo>
                  <a:lnTo>
                    <a:pt x="3352796" y="292608"/>
                  </a:lnTo>
                </a:path>
                <a:path w="3352800" h="356870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356870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356870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356870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356870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356870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356870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356870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356870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356870">
                  <a:moveTo>
                    <a:pt x="3346700" y="301751"/>
                  </a:moveTo>
                  <a:lnTo>
                    <a:pt x="3352796" y="301751"/>
                  </a:lnTo>
                </a:path>
                <a:path w="3352800" h="356870">
                  <a:moveTo>
                    <a:pt x="329184" y="310896"/>
                  </a:moveTo>
                  <a:lnTo>
                    <a:pt x="335279" y="310896"/>
                  </a:lnTo>
                </a:path>
                <a:path w="3352800" h="356870">
                  <a:moveTo>
                    <a:pt x="664463" y="310896"/>
                  </a:moveTo>
                  <a:lnTo>
                    <a:pt x="670559" y="310896"/>
                  </a:lnTo>
                </a:path>
                <a:path w="3352800" h="356870">
                  <a:moveTo>
                    <a:pt x="999744" y="310896"/>
                  </a:moveTo>
                  <a:lnTo>
                    <a:pt x="1005839" y="310896"/>
                  </a:lnTo>
                </a:path>
                <a:path w="3352800" h="356870">
                  <a:moveTo>
                    <a:pt x="1335020" y="310896"/>
                  </a:moveTo>
                  <a:lnTo>
                    <a:pt x="1341116" y="310896"/>
                  </a:lnTo>
                </a:path>
                <a:path w="3352800" h="356870">
                  <a:moveTo>
                    <a:pt x="1670300" y="310896"/>
                  </a:moveTo>
                  <a:lnTo>
                    <a:pt x="1676396" y="310896"/>
                  </a:lnTo>
                </a:path>
                <a:path w="3352800" h="356870">
                  <a:moveTo>
                    <a:pt x="2005580" y="310896"/>
                  </a:moveTo>
                  <a:lnTo>
                    <a:pt x="2011676" y="310896"/>
                  </a:lnTo>
                </a:path>
                <a:path w="3352800" h="356870">
                  <a:moveTo>
                    <a:pt x="2340860" y="310896"/>
                  </a:moveTo>
                  <a:lnTo>
                    <a:pt x="2346956" y="310896"/>
                  </a:lnTo>
                </a:path>
                <a:path w="3352800" h="356870">
                  <a:moveTo>
                    <a:pt x="2676140" y="310896"/>
                  </a:moveTo>
                  <a:lnTo>
                    <a:pt x="2682236" y="310896"/>
                  </a:lnTo>
                </a:path>
                <a:path w="3352800" h="356870">
                  <a:moveTo>
                    <a:pt x="3011420" y="310896"/>
                  </a:moveTo>
                  <a:lnTo>
                    <a:pt x="3017516" y="310896"/>
                  </a:lnTo>
                </a:path>
                <a:path w="3352800" h="356870">
                  <a:moveTo>
                    <a:pt x="3346700" y="310896"/>
                  </a:moveTo>
                  <a:lnTo>
                    <a:pt x="3352796" y="310896"/>
                  </a:lnTo>
                </a:path>
                <a:path w="3352800" h="356870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356870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356870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356870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356870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356870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356870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356870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356870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356870">
                  <a:moveTo>
                    <a:pt x="329184" y="329184"/>
                  </a:moveTo>
                  <a:lnTo>
                    <a:pt x="335279" y="329184"/>
                  </a:lnTo>
                </a:path>
                <a:path w="3352800" h="356870">
                  <a:moveTo>
                    <a:pt x="664463" y="329184"/>
                  </a:moveTo>
                  <a:lnTo>
                    <a:pt x="670559" y="329184"/>
                  </a:lnTo>
                </a:path>
                <a:path w="3352800" h="356870">
                  <a:moveTo>
                    <a:pt x="999744" y="329184"/>
                  </a:moveTo>
                  <a:lnTo>
                    <a:pt x="1005839" y="329184"/>
                  </a:lnTo>
                </a:path>
                <a:path w="3352800" h="356870">
                  <a:moveTo>
                    <a:pt x="1335020" y="329184"/>
                  </a:moveTo>
                  <a:lnTo>
                    <a:pt x="1341116" y="329184"/>
                  </a:lnTo>
                </a:path>
                <a:path w="3352800" h="356870">
                  <a:moveTo>
                    <a:pt x="1670300" y="329184"/>
                  </a:moveTo>
                  <a:lnTo>
                    <a:pt x="1676396" y="329184"/>
                  </a:lnTo>
                </a:path>
                <a:path w="3352800" h="356870">
                  <a:moveTo>
                    <a:pt x="2005580" y="329184"/>
                  </a:moveTo>
                  <a:lnTo>
                    <a:pt x="2011676" y="329184"/>
                  </a:lnTo>
                </a:path>
                <a:path w="3352800" h="356870">
                  <a:moveTo>
                    <a:pt x="2340860" y="329184"/>
                  </a:moveTo>
                  <a:lnTo>
                    <a:pt x="2346956" y="329184"/>
                  </a:lnTo>
                </a:path>
                <a:path w="3352800" h="356870">
                  <a:moveTo>
                    <a:pt x="2676140" y="329184"/>
                  </a:moveTo>
                  <a:lnTo>
                    <a:pt x="2682236" y="329184"/>
                  </a:lnTo>
                </a:path>
                <a:path w="3352800" h="356870">
                  <a:moveTo>
                    <a:pt x="3011420" y="329184"/>
                  </a:moveTo>
                  <a:lnTo>
                    <a:pt x="3017516" y="329184"/>
                  </a:lnTo>
                </a:path>
                <a:path w="3352800" h="356870">
                  <a:moveTo>
                    <a:pt x="3346700" y="329184"/>
                  </a:moveTo>
                  <a:lnTo>
                    <a:pt x="3352796" y="329184"/>
                  </a:lnTo>
                </a:path>
                <a:path w="3352800" h="356870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356870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356870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356870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356870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356870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356870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356870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356870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356870">
                  <a:moveTo>
                    <a:pt x="3346700" y="338327"/>
                  </a:moveTo>
                  <a:lnTo>
                    <a:pt x="3352796" y="338327"/>
                  </a:lnTo>
                </a:path>
                <a:path w="3352800" h="356870">
                  <a:moveTo>
                    <a:pt x="0" y="347472"/>
                  </a:moveTo>
                  <a:lnTo>
                    <a:pt x="3352800" y="347472"/>
                  </a:lnTo>
                </a:path>
                <a:path w="3352800" h="356870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356870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356870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356870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356870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356870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356870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356870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356870">
                  <a:moveTo>
                    <a:pt x="3011420" y="356615"/>
                  </a:moveTo>
                  <a:lnTo>
                    <a:pt x="3017516" y="3566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311018" y="3813048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964317" y="3826764"/>
              <a:ext cx="3352800" cy="640080"/>
            </a:xfrm>
            <a:custGeom>
              <a:avLst/>
              <a:gdLst/>
              <a:ahLst/>
              <a:cxnLst/>
              <a:rect l="l" t="t" r="r" b="b"/>
              <a:pathLst>
                <a:path w="3352800" h="640079">
                  <a:moveTo>
                    <a:pt x="329184" y="0"/>
                  </a:moveTo>
                  <a:lnTo>
                    <a:pt x="335279" y="0"/>
                  </a:lnTo>
                </a:path>
                <a:path w="3352800" h="640079">
                  <a:moveTo>
                    <a:pt x="664463" y="0"/>
                  </a:moveTo>
                  <a:lnTo>
                    <a:pt x="670559" y="0"/>
                  </a:lnTo>
                </a:path>
                <a:path w="3352800" h="640079">
                  <a:moveTo>
                    <a:pt x="999744" y="0"/>
                  </a:moveTo>
                  <a:lnTo>
                    <a:pt x="1005839" y="0"/>
                  </a:lnTo>
                </a:path>
                <a:path w="3352800" h="640079">
                  <a:moveTo>
                    <a:pt x="1335020" y="0"/>
                  </a:moveTo>
                  <a:lnTo>
                    <a:pt x="1341116" y="0"/>
                  </a:lnTo>
                </a:path>
                <a:path w="3352800" h="640079">
                  <a:moveTo>
                    <a:pt x="1670300" y="0"/>
                  </a:moveTo>
                  <a:lnTo>
                    <a:pt x="1676396" y="0"/>
                  </a:lnTo>
                </a:path>
                <a:path w="3352800" h="640079">
                  <a:moveTo>
                    <a:pt x="2005580" y="0"/>
                  </a:moveTo>
                  <a:lnTo>
                    <a:pt x="2011676" y="0"/>
                  </a:lnTo>
                </a:path>
                <a:path w="3352800" h="640079">
                  <a:moveTo>
                    <a:pt x="2340860" y="0"/>
                  </a:moveTo>
                  <a:lnTo>
                    <a:pt x="2346956" y="0"/>
                  </a:lnTo>
                </a:path>
                <a:path w="3352800" h="640079">
                  <a:moveTo>
                    <a:pt x="2676140" y="0"/>
                  </a:moveTo>
                  <a:lnTo>
                    <a:pt x="2682236" y="0"/>
                  </a:lnTo>
                </a:path>
                <a:path w="3352800" h="640079">
                  <a:moveTo>
                    <a:pt x="3011420" y="0"/>
                  </a:moveTo>
                  <a:lnTo>
                    <a:pt x="3017516" y="0"/>
                  </a:lnTo>
                </a:path>
                <a:path w="3352800" h="640079">
                  <a:moveTo>
                    <a:pt x="329184" y="9143"/>
                  </a:moveTo>
                  <a:lnTo>
                    <a:pt x="335279" y="9143"/>
                  </a:lnTo>
                </a:path>
                <a:path w="3352800" h="640079">
                  <a:moveTo>
                    <a:pt x="664463" y="9143"/>
                  </a:moveTo>
                  <a:lnTo>
                    <a:pt x="670559" y="9143"/>
                  </a:lnTo>
                </a:path>
                <a:path w="3352800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52800" h="640079">
                  <a:moveTo>
                    <a:pt x="1335020" y="9143"/>
                  </a:moveTo>
                  <a:lnTo>
                    <a:pt x="1341116" y="9143"/>
                  </a:lnTo>
                </a:path>
                <a:path w="3352800" h="640079">
                  <a:moveTo>
                    <a:pt x="1670300" y="9143"/>
                  </a:moveTo>
                  <a:lnTo>
                    <a:pt x="1676396" y="9143"/>
                  </a:lnTo>
                </a:path>
                <a:path w="3352800" h="640079">
                  <a:moveTo>
                    <a:pt x="2005580" y="9143"/>
                  </a:moveTo>
                  <a:lnTo>
                    <a:pt x="2011676" y="9143"/>
                  </a:lnTo>
                </a:path>
                <a:path w="3352800" h="640079">
                  <a:moveTo>
                    <a:pt x="2340860" y="9143"/>
                  </a:moveTo>
                  <a:lnTo>
                    <a:pt x="2346956" y="9143"/>
                  </a:lnTo>
                </a:path>
                <a:path w="3352800" h="640079">
                  <a:moveTo>
                    <a:pt x="2676140" y="9143"/>
                  </a:moveTo>
                  <a:lnTo>
                    <a:pt x="2682236" y="9143"/>
                  </a:lnTo>
                </a:path>
                <a:path w="3352800" h="640079">
                  <a:moveTo>
                    <a:pt x="3011420" y="9143"/>
                  </a:moveTo>
                  <a:lnTo>
                    <a:pt x="3017516" y="9143"/>
                  </a:lnTo>
                </a:path>
                <a:path w="3352800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640079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640079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640079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640079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640079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640079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640079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640079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640079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640079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640079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640079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640079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640079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640079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640079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640079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640079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52800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52800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52800" h="640079">
                  <a:moveTo>
                    <a:pt x="1335020" y="45719"/>
                  </a:moveTo>
                  <a:lnTo>
                    <a:pt x="1341116" y="45719"/>
                  </a:lnTo>
                </a:path>
                <a:path w="3352800" h="640079">
                  <a:moveTo>
                    <a:pt x="1670300" y="45719"/>
                  </a:moveTo>
                  <a:lnTo>
                    <a:pt x="1676396" y="45719"/>
                  </a:lnTo>
                </a:path>
                <a:path w="3352800" h="640079">
                  <a:moveTo>
                    <a:pt x="2005580" y="45719"/>
                  </a:moveTo>
                  <a:lnTo>
                    <a:pt x="2011676" y="45719"/>
                  </a:lnTo>
                </a:path>
                <a:path w="3352800" h="640079">
                  <a:moveTo>
                    <a:pt x="2340860" y="45719"/>
                  </a:moveTo>
                  <a:lnTo>
                    <a:pt x="2346956" y="45719"/>
                  </a:lnTo>
                </a:path>
                <a:path w="3352800" h="640079">
                  <a:moveTo>
                    <a:pt x="2676140" y="45719"/>
                  </a:moveTo>
                  <a:lnTo>
                    <a:pt x="2682236" y="45719"/>
                  </a:lnTo>
                </a:path>
                <a:path w="3352800" h="640079">
                  <a:moveTo>
                    <a:pt x="3011420" y="45719"/>
                  </a:moveTo>
                  <a:lnTo>
                    <a:pt x="3017516" y="45719"/>
                  </a:lnTo>
                </a:path>
                <a:path w="3352800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640079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640079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640079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640079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640079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640079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640079">
                  <a:moveTo>
                    <a:pt x="60960" y="64007"/>
                  </a:moveTo>
                  <a:lnTo>
                    <a:pt x="97536" y="64007"/>
                  </a:lnTo>
                </a:path>
                <a:path w="3352800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52800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52800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52800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52800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52800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52800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52800" h="640079">
                  <a:moveTo>
                    <a:pt x="731519" y="64007"/>
                  </a:moveTo>
                  <a:lnTo>
                    <a:pt x="762000" y="64007"/>
                  </a:lnTo>
                </a:path>
                <a:path w="3352800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52800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52800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52800" h="640079">
                  <a:moveTo>
                    <a:pt x="1066800" y="64007"/>
                  </a:moveTo>
                  <a:lnTo>
                    <a:pt x="1097280" y="64007"/>
                  </a:lnTo>
                </a:path>
                <a:path w="3352800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52800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52800" h="640079">
                  <a:moveTo>
                    <a:pt x="1335020" y="64007"/>
                  </a:moveTo>
                  <a:lnTo>
                    <a:pt x="1341116" y="64007"/>
                  </a:lnTo>
                </a:path>
                <a:path w="3352800" h="640079">
                  <a:moveTo>
                    <a:pt x="1402076" y="64007"/>
                  </a:moveTo>
                  <a:lnTo>
                    <a:pt x="1432556" y="64007"/>
                  </a:lnTo>
                </a:path>
                <a:path w="3352800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52800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52800" h="640079">
                  <a:moveTo>
                    <a:pt x="1670300" y="64007"/>
                  </a:moveTo>
                  <a:lnTo>
                    <a:pt x="1676396" y="64007"/>
                  </a:lnTo>
                </a:path>
                <a:path w="3352800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52800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52800" h="640079">
                  <a:moveTo>
                    <a:pt x="1901948" y="64007"/>
                  </a:moveTo>
                  <a:lnTo>
                    <a:pt x="1962908" y="64007"/>
                  </a:lnTo>
                </a:path>
                <a:path w="3352800" h="640079">
                  <a:moveTo>
                    <a:pt x="2005580" y="64007"/>
                  </a:moveTo>
                  <a:lnTo>
                    <a:pt x="2011676" y="64007"/>
                  </a:lnTo>
                </a:path>
                <a:path w="3352800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52800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52800" h="640079">
                  <a:moveTo>
                    <a:pt x="2237228" y="64007"/>
                  </a:moveTo>
                  <a:lnTo>
                    <a:pt x="2298188" y="64007"/>
                  </a:lnTo>
                </a:path>
                <a:path w="3352800" h="640079">
                  <a:moveTo>
                    <a:pt x="2340860" y="64007"/>
                  </a:moveTo>
                  <a:lnTo>
                    <a:pt x="2346956" y="64007"/>
                  </a:lnTo>
                </a:path>
                <a:path w="3352800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52800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52800" h="640079">
                  <a:moveTo>
                    <a:pt x="2602988" y="64007"/>
                  </a:moveTo>
                  <a:lnTo>
                    <a:pt x="2627372" y="64007"/>
                  </a:lnTo>
                </a:path>
                <a:path w="3352800" h="640079">
                  <a:moveTo>
                    <a:pt x="2676140" y="64007"/>
                  </a:moveTo>
                  <a:lnTo>
                    <a:pt x="2682236" y="64007"/>
                  </a:lnTo>
                </a:path>
                <a:path w="3352800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52800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52800" h="640079">
                  <a:moveTo>
                    <a:pt x="2907788" y="64007"/>
                  </a:moveTo>
                  <a:lnTo>
                    <a:pt x="2968748" y="64007"/>
                  </a:lnTo>
                </a:path>
                <a:path w="3352800" h="640079">
                  <a:moveTo>
                    <a:pt x="3011420" y="64007"/>
                  </a:moveTo>
                  <a:lnTo>
                    <a:pt x="3017516" y="64007"/>
                  </a:lnTo>
                </a:path>
                <a:path w="3352800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52800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52800" h="640079">
                  <a:moveTo>
                    <a:pt x="3273548" y="64007"/>
                  </a:moveTo>
                  <a:lnTo>
                    <a:pt x="3297932" y="64007"/>
                  </a:lnTo>
                </a:path>
                <a:path w="3352800" h="640079">
                  <a:moveTo>
                    <a:pt x="48768" y="73151"/>
                  </a:moveTo>
                  <a:lnTo>
                    <a:pt x="97535" y="73151"/>
                  </a:lnTo>
                </a:path>
                <a:path w="3352800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52800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52800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52800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52800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52800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640079">
                  <a:moveTo>
                    <a:pt x="719328" y="73151"/>
                  </a:moveTo>
                  <a:lnTo>
                    <a:pt x="768095" y="73151"/>
                  </a:lnTo>
                </a:path>
                <a:path w="3352800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52800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52800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640079">
                  <a:moveTo>
                    <a:pt x="1054608" y="73151"/>
                  </a:moveTo>
                  <a:lnTo>
                    <a:pt x="1103375" y="73151"/>
                  </a:lnTo>
                </a:path>
                <a:path w="3352800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52800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52800" h="640079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640079">
                  <a:moveTo>
                    <a:pt x="1389884" y="73151"/>
                  </a:moveTo>
                  <a:lnTo>
                    <a:pt x="1438652" y="73151"/>
                  </a:lnTo>
                </a:path>
                <a:path w="3352800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52800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52800" h="640079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640079">
                  <a:moveTo>
                    <a:pt x="1725164" y="73151"/>
                  </a:moveTo>
                  <a:lnTo>
                    <a:pt x="1773932" y="73151"/>
                  </a:lnTo>
                </a:path>
                <a:path w="3352800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52800" h="640079">
                  <a:moveTo>
                    <a:pt x="1901948" y="73151"/>
                  </a:moveTo>
                  <a:lnTo>
                    <a:pt x="1962908" y="73151"/>
                  </a:lnTo>
                </a:path>
                <a:path w="3352800" h="640079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52800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52800" h="640079">
                  <a:moveTo>
                    <a:pt x="2237228" y="73151"/>
                  </a:moveTo>
                  <a:lnTo>
                    <a:pt x="2298188" y="73151"/>
                  </a:lnTo>
                </a:path>
                <a:path w="3352800" h="640079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52800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52800" h="640079">
                  <a:moveTo>
                    <a:pt x="2602988" y="73151"/>
                  </a:moveTo>
                  <a:lnTo>
                    <a:pt x="2627372" y="73151"/>
                  </a:lnTo>
                </a:path>
                <a:path w="3352800" h="640079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52800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52800" h="640079">
                  <a:moveTo>
                    <a:pt x="2907788" y="73151"/>
                  </a:moveTo>
                  <a:lnTo>
                    <a:pt x="2968748" y="73151"/>
                  </a:lnTo>
                </a:path>
                <a:path w="3352800" h="640079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52800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52800" h="640079">
                  <a:moveTo>
                    <a:pt x="3273548" y="73151"/>
                  </a:moveTo>
                  <a:lnTo>
                    <a:pt x="3297932" y="73151"/>
                  </a:lnTo>
                </a:path>
                <a:path w="3352800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52800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52800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52800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52800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52800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52800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52800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52800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52800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52800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52800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52800" h="640079">
                  <a:moveTo>
                    <a:pt x="1048512" y="82295"/>
                  </a:moveTo>
                  <a:lnTo>
                    <a:pt x="1109472" y="82295"/>
                  </a:lnTo>
                </a:path>
                <a:path w="3352800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52800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52800" h="640079">
                  <a:moveTo>
                    <a:pt x="1335020" y="82295"/>
                  </a:moveTo>
                  <a:lnTo>
                    <a:pt x="1341116" y="82295"/>
                  </a:lnTo>
                </a:path>
                <a:path w="3352800" h="640079">
                  <a:moveTo>
                    <a:pt x="1383788" y="82295"/>
                  </a:moveTo>
                  <a:lnTo>
                    <a:pt x="1444748" y="82295"/>
                  </a:lnTo>
                </a:path>
                <a:path w="3352800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52800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52800" h="640079">
                  <a:moveTo>
                    <a:pt x="1670300" y="82295"/>
                  </a:moveTo>
                  <a:lnTo>
                    <a:pt x="1676396" y="82295"/>
                  </a:lnTo>
                </a:path>
                <a:path w="3352800" h="640079">
                  <a:moveTo>
                    <a:pt x="1719068" y="82295"/>
                  </a:moveTo>
                  <a:lnTo>
                    <a:pt x="1780028" y="82295"/>
                  </a:lnTo>
                </a:path>
                <a:path w="3352800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52800" h="640079">
                  <a:moveTo>
                    <a:pt x="1895852" y="82295"/>
                  </a:moveTo>
                  <a:lnTo>
                    <a:pt x="1962908" y="82295"/>
                  </a:lnTo>
                </a:path>
                <a:path w="3352800" h="640079">
                  <a:moveTo>
                    <a:pt x="2005580" y="82295"/>
                  </a:moveTo>
                  <a:lnTo>
                    <a:pt x="2011676" y="82295"/>
                  </a:lnTo>
                </a:path>
                <a:path w="3352800" h="640079">
                  <a:moveTo>
                    <a:pt x="2054348" y="82295"/>
                  </a:moveTo>
                  <a:lnTo>
                    <a:pt x="2115308" y="82295"/>
                  </a:lnTo>
                </a:path>
                <a:path w="3352800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52800" h="640079">
                  <a:moveTo>
                    <a:pt x="2231132" y="82295"/>
                  </a:moveTo>
                  <a:lnTo>
                    <a:pt x="2298188" y="82295"/>
                  </a:lnTo>
                </a:path>
                <a:path w="3352800" h="640079">
                  <a:moveTo>
                    <a:pt x="2340860" y="82295"/>
                  </a:moveTo>
                  <a:lnTo>
                    <a:pt x="2346956" y="82295"/>
                  </a:lnTo>
                </a:path>
                <a:path w="3352800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52800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52800" h="640079">
                  <a:moveTo>
                    <a:pt x="2596892" y="82295"/>
                  </a:moveTo>
                  <a:lnTo>
                    <a:pt x="2627372" y="82295"/>
                  </a:lnTo>
                </a:path>
                <a:path w="3352800" h="640079">
                  <a:moveTo>
                    <a:pt x="2676140" y="82295"/>
                  </a:moveTo>
                  <a:lnTo>
                    <a:pt x="2682236" y="82295"/>
                  </a:lnTo>
                </a:path>
                <a:path w="3352800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52800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52800" h="640079">
                  <a:moveTo>
                    <a:pt x="2901692" y="82295"/>
                  </a:moveTo>
                  <a:lnTo>
                    <a:pt x="2968748" y="82295"/>
                  </a:lnTo>
                </a:path>
                <a:path w="3352800" h="640079">
                  <a:moveTo>
                    <a:pt x="3011420" y="82295"/>
                  </a:moveTo>
                  <a:lnTo>
                    <a:pt x="3017516" y="82295"/>
                  </a:lnTo>
                </a:path>
                <a:path w="3352800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52800" h="640079">
                  <a:moveTo>
                    <a:pt x="3145532" y="82295"/>
                  </a:moveTo>
                  <a:lnTo>
                    <a:pt x="3206492" y="82295"/>
                  </a:lnTo>
                </a:path>
                <a:path w="3352800" h="640079">
                  <a:moveTo>
                    <a:pt x="3267452" y="82295"/>
                  </a:moveTo>
                  <a:lnTo>
                    <a:pt x="3297932" y="82295"/>
                  </a:lnTo>
                </a:path>
                <a:path w="3352800" h="640079">
                  <a:moveTo>
                    <a:pt x="36575" y="91439"/>
                  </a:moveTo>
                  <a:lnTo>
                    <a:pt x="60959" y="91439"/>
                  </a:lnTo>
                </a:path>
                <a:path w="3352800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52800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52800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52800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52800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52800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52800" h="640079">
                  <a:moveTo>
                    <a:pt x="426719" y="91439"/>
                  </a:moveTo>
                  <a:lnTo>
                    <a:pt x="445008" y="91439"/>
                  </a:lnTo>
                </a:path>
                <a:path w="3352800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52800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52800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52800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52800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640079">
                  <a:moveTo>
                    <a:pt x="707136" y="91439"/>
                  </a:moveTo>
                  <a:lnTo>
                    <a:pt x="731519" y="91439"/>
                  </a:lnTo>
                </a:path>
                <a:path w="3352800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52800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52800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52800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640079">
                  <a:moveTo>
                    <a:pt x="1042416" y="91439"/>
                  </a:moveTo>
                  <a:lnTo>
                    <a:pt x="1066799" y="91439"/>
                  </a:lnTo>
                </a:path>
                <a:path w="3352800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52800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52800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52800" h="640079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640079">
                  <a:moveTo>
                    <a:pt x="1377692" y="91439"/>
                  </a:moveTo>
                  <a:lnTo>
                    <a:pt x="1402076" y="91439"/>
                  </a:lnTo>
                </a:path>
                <a:path w="3352800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52800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52800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52800" h="640079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640079">
                  <a:moveTo>
                    <a:pt x="1712972" y="91439"/>
                  </a:moveTo>
                  <a:lnTo>
                    <a:pt x="1731260" y="91439"/>
                  </a:lnTo>
                </a:path>
                <a:path w="3352800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52800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52800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52800" h="640079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640079">
                  <a:moveTo>
                    <a:pt x="2048252" y="91439"/>
                  </a:moveTo>
                  <a:lnTo>
                    <a:pt x="2066540" y="91439"/>
                  </a:lnTo>
                </a:path>
                <a:path w="3352800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52800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52800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52800" h="640079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640079">
                  <a:moveTo>
                    <a:pt x="2383532" y="91439"/>
                  </a:moveTo>
                  <a:lnTo>
                    <a:pt x="2401820" y="91439"/>
                  </a:lnTo>
                </a:path>
                <a:path w="3352800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52800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52800" h="640079">
                  <a:moveTo>
                    <a:pt x="2590796" y="91439"/>
                  </a:moveTo>
                  <a:lnTo>
                    <a:pt x="2627372" y="91439"/>
                  </a:lnTo>
                </a:path>
                <a:path w="3352800" h="640079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52800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52800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52800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52800" h="640079">
                  <a:moveTo>
                    <a:pt x="2901692" y="91439"/>
                  </a:moveTo>
                  <a:lnTo>
                    <a:pt x="2919980" y="91439"/>
                  </a:lnTo>
                </a:path>
                <a:path w="3352800" h="640079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52800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52800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52800" h="640079">
                  <a:moveTo>
                    <a:pt x="3188204" y="91439"/>
                  </a:moveTo>
                  <a:lnTo>
                    <a:pt x="3212588" y="91439"/>
                  </a:lnTo>
                </a:path>
                <a:path w="3352800" h="640079">
                  <a:moveTo>
                    <a:pt x="3261356" y="91439"/>
                  </a:moveTo>
                  <a:lnTo>
                    <a:pt x="3297932" y="91439"/>
                  </a:lnTo>
                </a:path>
                <a:path w="3352800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52800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52800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52800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52800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52800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52800" h="640079">
                  <a:moveTo>
                    <a:pt x="426719" y="100583"/>
                  </a:moveTo>
                  <a:lnTo>
                    <a:pt x="445008" y="100583"/>
                  </a:lnTo>
                </a:path>
                <a:path w="3352800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52800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52800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52800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52800" h="640079">
                  <a:moveTo>
                    <a:pt x="707136" y="100583"/>
                  </a:moveTo>
                  <a:lnTo>
                    <a:pt x="731519" y="100583"/>
                  </a:lnTo>
                </a:path>
                <a:path w="3352800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52800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52800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52800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52800" h="640079">
                  <a:moveTo>
                    <a:pt x="1042416" y="100583"/>
                  </a:moveTo>
                  <a:lnTo>
                    <a:pt x="1066799" y="100583"/>
                  </a:lnTo>
                </a:path>
                <a:path w="3352800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52800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52800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52800" h="640079">
                  <a:moveTo>
                    <a:pt x="1335020" y="100583"/>
                  </a:moveTo>
                  <a:lnTo>
                    <a:pt x="1341116" y="100583"/>
                  </a:lnTo>
                </a:path>
                <a:path w="3352800" h="640079">
                  <a:moveTo>
                    <a:pt x="1377692" y="100583"/>
                  </a:moveTo>
                  <a:lnTo>
                    <a:pt x="1402076" y="100583"/>
                  </a:lnTo>
                </a:path>
                <a:path w="3352800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52800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52800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52800" h="640079">
                  <a:moveTo>
                    <a:pt x="1670300" y="100583"/>
                  </a:moveTo>
                  <a:lnTo>
                    <a:pt x="1676396" y="100583"/>
                  </a:lnTo>
                </a:path>
                <a:path w="3352800" h="640079">
                  <a:moveTo>
                    <a:pt x="1712972" y="100583"/>
                  </a:moveTo>
                  <a:lnTo>
                    <a:pt x="1731260" y="100583"/>
                  </a:lnTo>
                </a:path>
                <a:path w="3352800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52800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52800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52800" h="640079">
                  <a:moveTo>
                    <a:pt x="2005580" y="100583"/>
                  </a:moveTo>
                  <a:lnTo>
                    <a:pt x="2011676" y="100583"/>
                  </a:lnTo>
                </a:path>
                <a:path w="3352800" h="640079">
                  <a:moveTo>
                    <a:pt x="2048252" y="100583"/>
                  </a:moveTo>
                  <a:lnTo>
                    <a:pt x="2066540" y="100583"/>
                  </a:lnTo>
                </a:path>
                <a:path w="3352800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52800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52800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52800" h="640079">
                  <a:moveTo>
                    <a:pt x="2340860" y="100583"/>
                  </a:moveTo>
                  <a:lnTo>
                    <a:pt x="2346956" y="100583"/>
                  </a:lnTo>
                </a:path>
                <a:path w="3352800" h="640079">
                  <a:moveTo>
                    <a:pt x="2383532" y="100583"/>
                  </a:moveTo>
                  <a:lnTo>
                    <a:pt x="2401820" y="100583"/>
                  </a:lnTo>
                </a:path>
                <a:path w="3352800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52800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52800" h="640079">
                  <a:moveTo>
                    <a:pt x="2584700" y="100583"/>
                  </a:moveTo>
                  <a:lnTo>
                    <a:pt x="2627372" y="100583"/>
                  </a:lnTo>
                </a:path>
                <a:path w="3352800" h="640079">
                  <a:moveTo>
                    <a:pt x="2676140" y="100583"/>
                  </a:moveTo>
                  <a:lnTo>
                    <a:pt x="2682236" y="100583"/>
                  </a:lnTo>
                </a:path>
                <a:path w="3352800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52800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52800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52800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52800" h="640079">
                  <a:moveTo>
                    <a:pt x="2901692" y="100583"/>
                  </a:moveTo>
                  <a:lnTo>
                    <a:pt x="2919980" y="100583"/>
                  </a:lnTo>
                </a:path>
                <a:path w="3352800" h="640079">
                  <a:moveTo>
                    <a:pt x="3011420" y="100583"/>
                  </a:moveTo>
                  <a:lnTo>
                    <a:pt x="3017516" y="100583"/>
                  </a:lnTo>
                </a:path>
                <a:path w="3352800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52800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52800" h="640079">
                  <a:moveTo>
                    <a:pt x="3188204" y="100583"/>
                  </a:moveTo>
                  <a:lnTo>
                    <a:pt x="3212588" y="100583"/>
                  </a:lnTo>
                </a:path>
                <a:path w="3352800" h="640079">
                  <a:moveTo>
                    <a:pt x="3255260" y="100583"/>
                  </a:moveTo>
                  <a:lnTo>
                    <a:pt x="3297932" y="100583"/>
                  </a:lnTo>
                </a:path>
                <a:path w="3352800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52800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52800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52800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640079">
                  <a:moveTo>
                    <a:pt x="426719" y="109727"/>
                  </a:moveTo>
                  <a:lnTo>
                    <a:pt x="445008" y="109727"/>
                  </a:lnTo>
                </a:path>
                <a:path w="3352800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52800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52800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52800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52800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52800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52800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52800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52800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52800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52800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52800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52800" h="640079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52800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52800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52800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52800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52800" h="640079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52800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52800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52800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52800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52800" h="640079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52800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52800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52800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52800" h="640079">
                  <a:moveTo>
                    <a:pt x="2255516" y="109727"/>
                  </a:moveTo>
                  <a:lnTo>
                    <a:pt x="2285996" y="109727"/>
                  </a:lnTo>
                </a:path>
                <a:path w="3352800" h="640079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52800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52800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52800" h="640079">
                  <a:moveTo>
                    <a:pt x="2578604" y="109727"/>
                  </a:moveTo>
                  <a:lnTo>
                    <a:pt x="2596892" y="109727"/>
                  </a:lnTo>
                </a:path>
                <a:path w="3352800" h="640079">
                  <a:moveTo>
                    <a:pt x="2602988" y="109727"/>
                  </a:moveTo>
                  <a:lnTo>
                    <a:pt x="2627372" y="109727"/>
                  </a:lnTo>
                </a:path>
                <a:path w="3352800" h="640079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52800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52800" h="640079">
                  <a:moveTo>
                    <a:pt x="2901692" y="109727"/>
                  </a:moveTo>
                  <a:lnTo>
                    <a:pt x="2919980" y="109727"/>
                  </a:lnTo>
                </a:path>
                <a:path w="3352800" h="640079">
                  <a:moveTo>
                    <a:pt x="2926076" y="109727"/>
                  </a:moveTo>
                  <a:lnTo>
                    <a:pt x="2956556" y="109727"/>
                  </a:lnTo>
                </a:path>
                <a:path w="3352800" h="640079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52800" h="640079">
                  <a:moveTo>
                    <a:pt x="3182108" y="109727"/>
                  </a:moveTo>
                  <a:lnTo>
                    <a:pt x="3206492" y="109727"/>
                  </a:lnTo>
                </a:path>
                <a:path w="3352800" h="640079">
                  <a:moveTo>
                    <a:pt x="3249164" y="109727"/>
                  </a:moveTo>
                  <a:lnTo>
                    <a:pt x="3267452" y="109727"/>
                  </a:lnTo>
                </a:path>
                <a:path w="3352800" h="640079">
                  <a:moveTo>
                    <a:pt x="3273548" y="109727"/>
                  </a:moveTo>
                  <a:lnTo>
                    <a:pt x="3297932" y="109727"/>
                  </a:lnTo>
                </a:path>
                <a:path w="3352800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52800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52800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52800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52800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52800" h="640079">
                  <a:moveTo>
                    <a:pt x="426719" y="118871"/>
                  </a:moveTo>
                  <a:lnTo>
                    <a:pt x="445008" y="118871"/>
                  </a:lnTo>
                </a:path>
                <a:path w="3352800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52800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52800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52800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52800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52800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52800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52800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52800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52800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52800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52800" h="640079">
                  <a:moveTo>
                    <a:pt x="1335020" y="118871"/>
                  </a:moveTo>
                  <a:lnTo>
                    <a:pt x="1341116" y="118871"/>
                  </a:lnTo>
                </a:path>
                <a:path w="3352800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52800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52800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52800" h="640079">
                  <a:moveTo>
                    <a:pt x="1670300" y="118871"/>
                  </a:moveTo>
                  <a:lnTo>
                    <a:pt x="1676396" y="118871"/>
                  </a:lnTo>
                </a:path>
                <a:path w="3352800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52800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52800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52800" h="640079">
                  <a:moveTo>
                    <a:pt x="2005580" y="118871"/>
                  </a:moveTo>
                  <a:lnTo>
                    <a:pt x="2011676" y="118871"/>
                  </a:lnTo>
                </a:path>
                <a:path w="3352800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52800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52800" h="640079">
                  <a:moveTo>
                    <a:pt x="2225036" y="118871"/>
                  </a:moveTo>
                  <a:lnTo>
                    <a:pt x="2292092" y="118871"/>
                  </a:lnTo>
                </a:path>
                <a:path w="3352800" h="640079">
                  <a:moveTo>
                    <a:pt x="2340860" y="118871"/>
                  </a:moveTo>
                  <a:lnTo>
                    <a:pt x="2346956" y="118871"/>
                  </a:lnTo>
                </a:path>
                <a:path w="3352800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52800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52800" h="640079">
                  <a:moveTo>
                    <a:pt x="2578604" y="118871"/>
                  </a:moveTo>
                  <a:lnTo>
                    <a:pt x="2596892" y="118871"/>
                  </a:lnTo>
                </a:path>
                <a:path w="3352800" h="640079">
                  <a:moveTo>
                    <a:pt x="2602988" y="118871"/>
                  </a:moveTo>
                  <a:lnTo>
                    <a:pt x="2627372" y="118871"/>
                  </a:lnTo>
                </a:path>
                <a:path w="3352800" h="640079">
                  <a:moveTo>
                    <a:pt x="2676140" y="118871"/>
                  </a:moveTo>
                  <a:lnTo>
                    <a:pt x="2682236" y="118871"/>
                  </a:lnTo>
                </a:path>
                <a:path w="3352800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52800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52800" h="640079">
                  <a:moveTo>
                    <a:pt x="2895596" y="118871"/>
                  </a:moveTo>
                  <a:lnTo>
                    <a:pt x="2962652" y="118871"/>
                  </a:lnTo>
                </a:path>
                <a:path w="3352800" h="640079">
                  <a:moveTo>
                    <a:pt x="3011420" y="118871"/>
                  </a:moveTo>
                  <a:lnTo>
                    <a:pt x="3017516" y="118871"/>
                  </a:lnTo>
                </a:path>
                <a:path w="3352800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52800" h="640079">
                  <a:moveTo>
                    <a:pt x="3169916" y="118871"/>
                  </a:moveTo>
                  <a:lnTo>
                    <a:pt x="3206492" y="118871"/>
                  </a:lnTo>
                </a:path>
                <a:path w="3352800" h="640079">
                  <a:moveTo>
                    <a:pt x="3249164" y="118871"/>
                  </a:moveTo>
                  <a:lnTo>
                    <a:pt x="3267452" y="118871"/>
                  </a:lnTo>
                </a:path>
                <a:path w="3352800" h="640079">
                  <a:moveTo>
                    <a:pt x="3273548" y="118871"/>
                  </a:moveTo>
                  <a:lnTo>
                    <a:pt x="3297932" y="118871"/>
                  </a:lnTo>
                </a:path>
                <a:path w="3352800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52800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52800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52800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640079">
                  <a:moveTo>
                    <a:pt x="420624" y="128015"/>
                  </a:moveTo>
                  <a:lnTo>
                    <a:pt x="438912" y="128015"/>
                  </a:lnTo>
                </a:path>
                <a:path w="3352800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52800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52800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52800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52800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52800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52800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52800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52800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52800" h="640079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52800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52800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52800" h="640079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52800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52800" h="640079">
                  <a:moveTo>
                    <a:pt x="1889756" y="128015"/>
                  </a:moveTo>
                  <a:lnTo>
                    <a:pt x="1962908" y="128015"/>
                  </a:lnTo>
                </a:path>
                <a:path w="3352800" h="640079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52800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52800" h="640079">
                  <a:moveTo>
                    <a:pt x="2225036" y="128015"/>
                  </a:moveTo>
                  <a:lnTo>
                    <a:pt x="2298188" y="128015"/>
                  </a:lnTo>
                </a:path>
                <a:path w="3352800" h="640079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52800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52800" h="640079">
                  <a:moveTo>
                    <a:pt x="2572508" y="128015"/>
                  </a:moveTo>
                  <a:lnTo>
                    <a:pt x="2590796" y="128015"/>
                  </a:lnTo>
                </a:path>
                <a:path w="3352800" h="640079">
                  <a:moveTo>
                    <a:pt x="2602988" y="128015"/>
                  </a:moveTo>
                  <a:lnTo>
                    <a:pt x="2627372" y="128015"/>
                  </a:lnTo>
                </a:path>
                <a:path w="3352800" h="640079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52800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52800" h="640079">
                  <a:moveTo>
                    <a:pt x="2895596" y="128015"/>
                  </a:moveTo>
                  <a:lnTo>
                    <a:pt x="2968748" y="128015"/>
                  </a:lnTo>
                </a:path>
                <a:path w="3352800" h="640079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52800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52800" h="640079">
                  <a:moveTo>
                    <a:pt x="3243068" y="128015"/>
                  </a:moveTo>
                  <a:lnTo>
                    <a:pt x="3261356" y="128015"/>
                  </a:lnTo>
                </a:path>
                <a:path w="3352800" h="640079">
                  <a:moveTo>
                    <a:pt x="3273548" y="128015"/>
                  </a:moveTo>
                  <a:lnTo>
                    <a:pt x="3297932" y="128015"/>
                  </a:lnTo>
                </a:path>
                <a:path w="3352800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52800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52800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52800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52800" h="640079">
                  <a:moveTo>
                    <a:pt x="414528" y="137159"/>
                  </a:moveTo>
                  <a:lnTo>
                    <a:pt x="438911" y="137159"/>
                  </a:lnTo>
                </a:path>
                <a:path w="3352800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52800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52800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52800" h="640079">
                  <a:moveTo>
                    <a:pt x="749807" y="137159"/>
                  </a:moveTo>
                  <a:lnTo>
                    <a:pt x="774191" y="137159"/>
                  </a:lnTo>
                </a:path>
                <a:path w="3352800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52800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52800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52800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52800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52800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52800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52800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52800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52800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52800" h="640079">
                  <a:moveTo>
                    <a:pt x="1335020" y="137159"/>
                  </a:moveTo>
                  <a:lnTo>
                    <a:pt x="1341116" y="137159"/>
                  </a:lnTo>
                </a:path>
                <a:path w="3352800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52800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52800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52800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52800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52800" h="640079">
                  <a:moveTo>
                    <a:pt x="1670300" y="137159"/>
                  </a:moveTo>
                  <a:lnTo>
                    <a:pt x="1676396" y="137159"/>
                  </a:lnTo>
                </a:path>
                <a:path w="3352800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52800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52800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52800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52800" h="640079">
                  <a:moveTo>
                    <a:pt x="1938524" y="137159"/>
                  </a:moveTo>
                  <a:lnTo>
                    <a:pt x="1962908" y="137159"/>
                  </a:lnTo>
                </a:path>
                <a:path w="3352800" h="640079">
                  <a:moveTo>
                    <a:pt x="2005580" y="137159"/>
                  </a:moveTo>
                  <a:lnTo>
                    <a:pt x="2011676" y="137159"/>
                  </a:lnTo>
                </a:path>
                <a:path w="3352800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52800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52800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52800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52800" h="640079">
                  <a:moveTo>
                    <a:pt x="2273804" y="137159"/>
                  </a:moveTo>
                  <a:lnTo>
                    <a:pt x="2298188" y="137159"/>
                  </a:lnTo>
                </a:path>
                <a:path w="3352800" h="640079">
                  <a:moveTo>
                    <a:pt x="2340860" y="137159"/>
                  </a:moveTo>
                  <a:lnTo>
                    <a:pt x="2346956" y="137159"/>
                  </a:lnTo>
                </a:path>
                <a:path w="3352800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52800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52800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52800" h="640079">
                  <a:moveTo>
                    <a:pt x="2566412" y="137159"/>
                  </a:moveTo>
                  <a:lnTo>
                    <a:pt x="2584700" y="137159"/>
                  </a:lnTo>
                </a:path>
                <a:path w="3352800" h="640079">
                  <a:moveTo>
                    <a:pt x="2602988" y="137159"/>
                  </a:moveTo>
                  <a:lnTo>
                    <a:pt x="2627372" y="137159"/>
                  </a:lnTo>
                </a:path>
                <a:path w="3352800" h="640079">
                  <a:moveTo>
                    <a:pt x="2676140" y="137159"/>
                  </a:moveTo>
                  <a:lnTo>
                    <a:pt x="2682236" y="137159"/>
                  </a:lnTo>
                </a:path>
                <a:path w="3352800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52800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52800" h="640079">
                  <a:moveTo>
                    <a:pt x="2895596" y="137159"/>
                  </a:moveTo>
                  <a:lnTo>
                    <a:pt x="2919980" y="137159"/>
                  </a:lnTo>
                </a:path>
                <a:path w="3352800" h="640079">
                  <a:moveTo>
                    <a:pt x="2944364" y="137159"/>
                  </a:moveTo>
                  <a:lnTo>
                    <a:pt x="2968748" y="137159"/>
                  </a:lnTo>
                </a:path>
                <a:path w="3352800" h="640079">
                  <a:moveTo>
                    <a:pt x="3011420" y="137159"/>
                  </a:moveTo>
                  <a:lnTo>
                    <a:pt x="3017516" y="137159"/>
                  </a:lnTo>
                </a:path>
                <a:path w="3352800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52800" h="640079">
                  <a:moveTo>
                    <a:pt x="3169916" y="137159"/>
                  </a:moveTo>
                  <a:lnTo>
                    <a:pt x="3206492" y="137159"/>
                  </a:lnTo>
                </a:path>
                <a:path w="3352800" h="640079">
                  <a:moveTo>
                    <a:pt x="3236972" y="137159"/>
                  </a:moveTo>
                  <a:lnTo>
                    <a:pt x="3255260" y="137159"/>
                  </a:lnTo>
                </a:path>
                <a:path w="3352800" h="640079">
                  <a:moveTo>
                    <a:pt x="3273548" y="137159"/>
                  </a:moveTo>
                  <a:lnTo>
                    <a:pt x="3297932" y="137159"/>
                  </a:lnTo>
                </a:path>
                <a:path w="3352800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52800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52800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52800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52800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640079">
                  <a:moveTo>
                    <a:pt x="408431" y="146303"/>
                  </a:moveTo>
                  <a:lnTo>
                    <a:pt x="432815" y="146303"/>
                  </a:lnTo>
                </a:path>
                <a:path w="3352800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52800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52800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640079">
                  <a:moveTo>
                    <a:pt x="743712" y="146303"/>
                  </a:moveTo>
                  <a:lnTo>
                    <a:pt x="768095" y="146303"/>
                  </a:lnTo>
                </a:path>
                <a:path w="3352800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52800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52800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640079">
                  <a:moveTo>
                    <a:pt x="1078992" y="146303"/>
                  </a:moveTo>
                  <a:lnTo>
                    <a:pt x="1103375" y="146303"/>
                  </a:lnTo>
                </a:path>
                <a:path w="3352800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52800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52800" h="640079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52800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52800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52800" h="640079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52800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52800" h="640079">
                  <a:moveTo>
                    <a:pt x="1944620" y="146303"/>
                  </a:moveTo>
                  <a:lnTo>
                    <a:pt x="1969004" y="146303"/>
                  </a:lnTo>
                </a:path>
                <a:path w="3352800" h="640079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52800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52800" h="640079">
                  <a:moveTo>
                    <a:pt x="2279900" y="146303"/>
                  </a:moveTo>
                  <a:lnTo>
                    <a:pt x="2304284" y="146303"/>
                  </a:lnTo>
                </a:path>
                <a:path w="3352800" h="640079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52800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52800" h="640079">
                  <a:moveTo>
                    <a:pt x="2566412" y="146303"/>
                  </a:moveTo>
                  <a:lnTo>
                    <a:pt x="2584700" y="146303"/>
                  </a:lnTo>
                </a:path>
                <a:path w="3352800" h="640079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640079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52800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52800" h="640079">
                  <a:moveTo>
                    <a:pt x="2950460" y="146303"/>
                  </a:moveTo>
                  <a:lnTo>
                    <a:pt x="2974844" y="146303"/>
                  </a:lnTo>
                </a:path>
                <a:path w="3352800" h="640079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52800" h="640079">
                  <a:moveTo>
                    <a:pt x="3188204" y="146303"/>
                  </a:moveTo>
                  <a:lnTo>
                    <a:pt x="3212588" y="146303"/>
                  </a:lnTo>
                </a:path>
                <a:path w="3352800" h="640079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640079">
                  <a:moveTo>
                    <a:pt x="3273548" y="146303"/>
                  </a:moveTo>
                  <a:lnTo>
                    <a:pt x="3297932" y="146303"/>
                  </a:lnTo>
                </a:path>
                <a:path w="3352800" h="640079">
                  <a:moveTo>
                    <a:pt x="67056" y="155448"/>
                  </a:moveTo>
                  <a:lnTo>
                    <a:pt x="97536" y="155448"/>
                  </a:lnTo>
                </a:path>
                <a:path w="3352800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52800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52800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52800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52800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52800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52800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640079">
                  <a:moveTo>
                    <a:pt x="737616" y="155448"/>
                  </a:moveTo>
                  <a:lnTo>
                    <a:pt x="761999" y="155448"/>
                  </a:lnTo>
                </a:path>
                <a:path w="3352800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52800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52800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640079">
                  <a:moveTo>
                    <a:pt x="1072895" y="155448"/>
                  </a:moveTo>
                  <a:lnTo>
                    <a:pt x="1097279" y="155448"/>
                  </a:lnTo>
                </a:path>
                <a:path w="3352800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52800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52800" h="640079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52800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52800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52800" h="640079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52800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52800" h="640079">
                  <a:moveTo>
                    <a:pt x="1944620" y="155448"/>
                  </a:moveTo>
                  <a:lnTo>
                    <a:pt x="1969004" y="155448"/>
                  </a:lnTo>
                </a:path>
                <a:path w="3352800" h="640079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52800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52800" h="640079">
                  <a:moveTo>
                    <a:pt x="2279900" y="155448"/>
                  </a:moveTo>
                  <a:lnTo>
                    <a:pt x="2304284" y="155448"/>
                  </a:lnTo>
                </a:path>
                <a:path w="3352800" h="640079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52800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52800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52800" h="640079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640079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52800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52800" h="640079">
                  <a:moveTo>
                    <a:pt x="2950460" y="155448"/>
                  </a:moveTo>
                  <a:lnTo>
                    <a:pt x="2974844" y="155448"/>
                  </a:lnTo>
                </a:path>
                <a:path w="3352800" h="640079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52800" h="640079">
                  <a:moveTo>
                    <a:pt x="3194300" y="155448"/>
                  </a:moveTo>
                  <a:lnTo>
                    <a:pt x="3218684" y="155448"/>
                  </a:lnTo>
                </a:path>
                <a:path w="3352800" h="640079">
                  <a:moveTo>
                    <a:pt x="3230876" y="155448"/>
                  </a:moveTo>
                  <a:lnTo>
                    <a:pt x="3249164" y="155448"/>
                  </a:lnTo>
                </a:path>
                <a:path w="3352800" h="640079">
                  <a:moveTo>
                    <a:pt x="3273548" y="155448"/>
                  </a:moveTo>
                  <a:lnTo>
                    <a:pt x="3297932" y="155448"/>
                  </a:lnTo>
                </a:path>
                <a:path w="3352800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52800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52800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52800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640079">
                  <a:moveTo>
                    <a:pt x="396240" y="164591"/>
                  </a:moveTo>
                  <a:lnTo>
                    <a:pt x="426720" y="164591"/>
                  </a:lnTo>
                </a:path>
                <a:path w="3352800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52800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52800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640079">
                  <a:moveTo>
                    <a:pt x="731519" y="164591"/>
                  </a:moveTo>
                  <a:lnTo>
                    <a:pt x="755903" y="164591"/>
                  </a:lnTo>
                </a:path>
                <a:path w="3352800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52800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52800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640079">
                  <a:moveTo>
                    <a:pt x="1066800" y="164591"/>
                  </a:moveTo>
                  <a:lnTo>
                    <a:pt x="1091183" y="164591"/>
                  </a:lnTo>
                </a:path>
                <a:path w="3352800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52800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52800" h="640079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640079">
                  <a:moveTo>
                    <a:pt x="1402076" y="164591"/>
                  </a:moveTo>
                  <a:lnTo>
                    <a:pt x="1426460" y="164591"/>
                  </a:lnTo>
                </a:path>
                <a:path w="3352800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52800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52800" h="640079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52800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52800" h="640079">
                  <a:moveTo>
                    <a:pt x="1944620" y="164591"/>
                  </a:moveTo>
                  <a:lnTo>
                    <a:pt x="1969004" y="164591"/>
                  </a:lnTo>
                </a:path>
                <a:path w="3352800" h="640079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52800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52800" h="640079">
                  <a:moveTo>
                    <a:pt x="2279900" y="164591"/>
                  </a:moveTo>
                  <a:lnTo>
                    <a:pt x="2304284" y="164591"/>
                  </a:lnTo>
                </a:path>
                <a:path w="3352800" h="640079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52800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52800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52800" h="640079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640079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52800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52800" h="640079">
                  <a:moveTo>
                    <a:pt x="2950460" y="164591"/>
                  </a:moveTo>
                  <a:lnTo>
                    <a:pt x="2974844" y="164591"/>
                  </a:lnTo>
                </a:path>
                <a:path w="3352800" h="640079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52800" h="640079">
                  <a:moveTo>
                    <a:pt x="3194300" y="164591"/>
                  </a:moveTo>
                  <a:lnTo>
                    <a:pt x="3218684" y="164591"/>
                  </a:lnTo>
                </a:path>
                <a:path w="3352800" h="640079">
                  <a:moveTo>
                    <a:pt x="3224780" y="164591"/>
                  </a:moveTo>
                  <a:lnTo>
                    <a:pt x="3243068" y="164591"/>
                  </a:lnTo>
                </a:path>
                <a:path w="3352800" h="640079">
                  <a:moveTo>
                    <a:pt x="3273548" y="164591"/>
                  </a:moveTo>
                  <a:lnTo>
                    <a:pt x="3297932" y="164591"/>
                  </a:lnTo>
                </a:path>
                <a:path w="3352800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52800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52800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640079">
                  <a:moveTo>
                    <a:pt x="390144" y="173736"/>
                  </a:moveTo>
                  <a:lnTo>
                    <a:pt x="420624" y="173736"/>
                  </a:lnTo>
                </a:path>
                <a:path w="3352800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52800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52800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640079">
                  <a:moveTo>
                    <a:pt x="725424" y="173736"/>
                  </a:moveTo>
                  <a:lnTo>
                    <a:pt x="749807" y="173736"/>
                  </a:lnTo>
                </a:path>
                <a:path w="3352800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52800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640079">
                  <a:moveTo>
                    <a:pt x="1060704" y="173736"/>
                  </a:moveTo>
                  <a:lnTo>
                    <a:pt x="1085087" y="173736"/>
                  </a:lnTo>
                </a:path>
                <a:path w="3352800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640079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640079">
                  <a:moveTo>
                    <a:pt x="1395980" y="173736"/>
                  </a:moveTo>
                  <a:lnTo>
                    <a:pt x="1420364" y="173736"/>
                  </a:lnTo>
                </a:path>
                <a:path w="3352800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640079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640079">
                  <a:moveTo>
                    <a:pt x="1731260" y="173736"/>
                  </a:moveTo>
                  <a:lnTo>
                    <a:pt x="1755644" y="173736"/>
                  </a:lnTo>
                </a:path>
                <a:path w="3352800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640079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640079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52800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640079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640079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52800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640079">
                  <a:moveTo>
                    <a:pt x="2554220" y="173736"/>
                  </a:moveTo>
                  <a:lnTo>
                    <a:pt x="2639564" y="173736"/>
                  </a:lnTo>
                </a:path>
                <a:path w="3352800" h="640079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52800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52800" h="640079">
                  <a:moveTo>
                    <a:pt x="2950460" y="173736"/>
                  </a:moveTo>
                  <a:lnTo>
                    <a:pt x="2974844" y="173736"/>
                  </a:lnTo>
                </a:path>
                <a:path w="3352800" h="640079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52800" h="640079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640079">
                  <a:moveTo>
                    <a:pt x="3224780" y="173736"/>
                  </a:moveTo>
                  <a:lnTo>
                    <a:pt x="3310124" y="173736"/>
                  </a:lnTo>
                </a:path>
                <a:path w="3352800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52800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52800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52800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640079">
                  <a:moveTo>
                    <a:pt x="384048" y="182879"/>
                  </a:moveTo>
                  <a:lnTo>
                    <a:pt x="414528" y="182879"/>
                  </a:lnTo>
                </a:path>
                <a:path w="3352800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52800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52800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52800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640079">
                  <a:moveTo>
                    <a:pt x="719328" y="182879"/>
                  </a:moveTo>
                  <a:lnTo>
                    <a:pt x="749808" y="182879"/>
                  </a:lnTo>
                </a:path>
                <a:path w="3352800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52800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640079">
                  <a:moveTo>
                    <a:pt x="1054608" y="182879"/>
                  </a:moveTo>
                  <a:lnTo>
                    <a:pt x="1078991" y="182879"/>
                  </a:lnTo>
                </a:path>
                <a:path w="3352800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640079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640079">
                  <a:moveTo>
                    <a:pt x="1389884" y="182879"/>
                  </a:moveTo>
                  <a:lnTo>
                    <a:pt x="1414268" y="182879"/>
                  </a:lnTo>
                </a:path>
                <a:path w="3352800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640079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640079">
                  <a:moveTo>
                    <a:pt x="1725164" y="182879"/>
                  </a:moveTo>
                  <a:lnTo>
                    <a:pt x="1749548" y="182879"/>
                  </a:lnTo>
                </a:path>
                <a:path w="3352800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640079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640079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52800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640079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640079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52800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640079">
                  <a:moveTo>
                    <a:pt x="2554220" y="182879"/>
                  </a:moveTo>
                  <a:lnTo>
                    <a:pt x="2639564" y="182879"/>
                  </a:lnTo>
                </a:path>
                <a:path w="3352800" h="640079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52800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52800" h="640079">
                  <a:moveTo>
                    <a:pt x="2950460" y="182879"/>
                  </a:moveTo>
                  <a:lnTo>
                    <a:pt x="2974844" y="182879"/>
                  </a:lnTo>
                </a:path>
                <a:path w="3352800" h="640079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52800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52800" h="640079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640079">
                  <a:moveTo>
                    <a:pt x="3224780" y="182879"/>
                  </a:moveTo>
                  <a:lnTo>
                    <a:pt x="3310124" y="182879"/>
                  </a:lnTo>
                </a:path>
                <a:path w="3352800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52800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52800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52800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52800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52800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52800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52800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52800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52800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640079">
                  <a:moveTo>
                    <a:pt x="713232" y="192024"/>
                  </a:moveTo>
                  <a:lnTo>
                    <a:pt x="737615" y="192024"/>
                  </a:lnTo>
                </a:path>
                <a:path w="3352800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52800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52800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640079">
                  <a:moveTo>
                    <a:pt x="1048512" y="192024"/>
                  </a:moveTo>
                  <a:lnTo>
                    <a:pt x="1072895" y="192024"/>
                  </a:lnTo>
                </a:path>
                <a:path w="3352800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52800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52800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52800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52800" h="640079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640079">
                  <a:moveTo>
                    <a:pt x="1383788" y="192024"/>
                  </a:moveTo>
                  <a:lnTo>
                    <a:pt x="1402076" y="192024"/>
                  </a:lnTo>
                </a:path>
                <a:path w="3352800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52800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52800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52800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52800" h="640079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640079">
                  <a:moveTo>
                    <a:pt x="1719068" y="192024"/>
                  </a:moveTo>
                  <a:lnTo>
                    <a:pt x="1737356" y="192024"/>
                  </a:lnTo>
                </a:path>
                <a:path w="3352800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52800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52800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52800" h="640079">
                  <a:moveTo>
                    <a:pt x="1938524" y="192024"/>
                  </a:moveTo>
                  <a:lnTo>
                    <a:pt x="1962908" y="192024"/>
                  </a:lnTo>
                </a:path>
                <a:path w="3352800" h="640079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640079">
                  <a:moveTo>
                    <a:pt x="2054348" y="192024"/>
                  </a:moveTo>
                  <a:lnTo>
                    <a:pt x="2072636" y="192024"/>
                  </a:lnTo>
                </a:path>
                <a:path w="3352800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52800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52800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52800" h="640079">
                  <a:moveTo>
                    <a:pt x="2273804" y="192024"/>
                  </a:moveTo>
                  <a:lnTo>
                    <a:pt x="2298188" y="192024"/>
                  </a:lnTo>
                </a:path>
                <a:path w="3352800" h="640079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52800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52800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52800" h="640079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640079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52800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52800" h="640079">
                  <a:moveTo>
                    <a:pt x="2895596" y="192024"/>
                  </a:moveTo>
                  <a:lnTo>
                    <a:pt x="2926076" y="192024"/>
                  </a:lnTo>
                </a:path>
                <a:path w="3352800" h="640079">
                  <a:moveTo>
                    <a:pt x="2944364" y="192024"/>
                  </a:moveTo>
                  <a:lnTo>
                    <a:pt x="2968748" y="192024"/>
                  </a:lnTo>
                </a:path>
                <a:path w="3352800" h="640079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52800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52800" h="640079">
                  <a:moveTo>
                    <a:pt x="3188204" y="192024"/>
                  </a:moveTo>
                  <a:lnTo>
                    <a:pt x="3212588" y="192024"/>
                  </a:lnTo>
                </a:path>
                <a:path w="3352800" h="640079">
                  <a:moveTo>
                    <a:pt x="3273548" y="192024"/>
                  </a:moveTo>
                  <a:lnTo>
                    <a:pt x="3297932" y="192024"/>
                  </a:lnTo>
                </a:path>
                <a:path w="3352800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52800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52800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52800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52800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52800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52800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52800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52800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52800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640079">
                  <a:moveTo>
                    <a:pt x="1048512" y="201167"/>
                  </a:moveTo>
                  <a:lnTo>
                    <a:pt x="1115568" y="201167"/>
                  </a:lnTo>
                </a:path>
                <a:path w="3352800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52800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52800" h="640079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640079">
                  <a:moveTo>
                    <a:pt x="1383788" y="201167"/>
                  </a:moveTo>
                  <a:lnTo>
                    <a:pt x="1450844" y="201167"/>
                  </a:lnTo>
                </a:path>
                <a:path w="3352800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52800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52800" h="640079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640079">
                  <a:moveTo>
                    <a:pt x="1719068" y="201167"/>
                  </a:moveTo>
                  <a:lnTo>
                    <a:pt x="1786124" y="201167"/>
                  </a:lnTo>
                </a:path>
                <a:path w="3352800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52800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52800" h="640079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640079">
                  <a:moveTo>
                    <a:pt x="2054348" y="201167"/>
                  </a:moveTo>
                  <a:lnTo>
                    <a:pt x="2121404" y="201167"/>
                  </a:lnTo>
                </a:path>
                <a:path w="3352800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52800" h="640079">
                  <a:moveTo>
                    <a:pt x="2231132" y="201167"/>
                  </a:moveTo>
                  <a:lnTo>
                    <a:pt x="2292092" y="201167"/>
                  </a:lnTo>
                </a:path>
                <a:path w="3352800" h="640079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52800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52800" h="640079">
                  <a:moveTo>
                    <a:pt x="2602988" y="201167"/>
                  </a:moveTo>
                  <a:lnTo>
                    <a:pt x="2627372" y="201167"/>
                  </a:lnTo>
                </a:path>
                <a:path w="3352800" h="640079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52800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52800" h="640079">
                  <a:moveTo>
                    <a:pt x="2901692" y="201167"/>
                  </a:moveTo>
                  <a:lnTo>
                    <a:pt x="2962652" y="201167"/>
                  </a:lnTo>
                </a:path>
                <a:path w="3352800" h="640079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52800" h="640079">
                  <a:moveTo>
                    <a:pt x="3145532" y="201167"/>
                  </a:moveTo>
                  <a:lnTo>
                    <a:pt x="3212588" y="201167"/>
                  </a:lnTo>
                </a:path>
                <a:path w="3352800" h="640079">
                  <a:moveTo>
                    <a:pt x="3273548" y="201167"/>
                  </a:moveTo>
                  <a:lnTo>
                    <a:pt x="3297932" y="201167"/>
                  </a:lnTo>
                </a:path>
                <a:path w="3352800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52800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52800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52800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52800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52800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52800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52800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52800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52800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640079">
                  <a:moveTo>
                    <a:pt x="1042416" y="210312"/>
                  </a:moveTo>
                  <a:lnTo>
                    <a:pt x="1115568" y="210312"/>
                  </a:lnTo>
                </a:path>
                <a:path w="3352800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52800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52800" h="640079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640079">
                  <a:moveTo>
                    <a:pt x="1377692" y="210312"/>
                  </a:moveTo>
                  <a:lnTo>
                    <a:pt x="1450844" y="210312"/>
                  </a:lnTo>
                </a:path>
                <a:path w="3352800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52800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52800" h="640079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640079">
                  <a:moveTo>
                    <a:pt x="1712972" y="210312"/>
                  </a:moveTo>
                  <a:lnTo>
                    <a:pt x="1786124" y="210312"/>
                  </a:lnTo>
                </a:path>
                <a:path w="3352800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52800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52800" h="640079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640079">
                  <a:moveTo>
                    <a:pt x="2048252" y="210312"/>
                  </a:moveTo>
                  <a:lnTo>
                    <a:pt x="2121404" y="210312"/>
                  </a:lnTo>
                </a:path>
                <a:path w="3352800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52800" h="640079">
                  <a:moveTo>
                    <a:pt x="2237228" y="210312"/>
                  </a:moveTo>
                  <a:lnTo>
                    <a:pt x="2292092" y="210312"/>
                  </a:lnTo>
                </a:path>
                <a:path w="3352800" h="640079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640079">
                  <a:moveTo>
                    <a:pt x="2383532" y="210312"/>
                  </a:moveTo>
                  <a:lnTo>
                    <a:pt x="2456684" y="210312"/>
                  </a:lnTo>
                </a:path>
                <a:path w="3352800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52800" h="640079">
                  <a:moveTo>
                    <a:pt x="2602988" y="210312"/>
                  </a:moveTo>
                  <a:lnTo>
                    <a:pt x="2627372" y="210312"/>
                  </a:lnTo>
                </a:path>
                <a:path w="3352800" h="640079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52800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52800" h="640079">
                  <a:moveTo>
                    <a:pt x="2907788" y="210312"/>
                  </a:moveTo>
                  <a:lnTo>
                    <a:pt x="2962652" y="210312"/>
                  </a:lnTo>
                </a:path>
                <a:path w="3352800" h="640079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52800" h="640079">
                  <a:moveTo>
                    <a:pt x="3151628" y="210312"/>
                  </a:moveTo>
                  <a:lnTo>
                    <a:pt x="3206492" y="210312"/>
                  </a:lnTo>
                </a:path>
                <a:path w="3352800" h="640079">
                  <a:moveTo>
                    <a:pt x="3273548" y="210312"/>
                  </a:moveTo>
                  <a:lnTo>
                    <a:pt x="3297932" y="210312"/>
                  </a:lnTo>
                </a:path>
                <a:path w="3352800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52800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52800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52800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52800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52800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52800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52800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52800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52800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640079">
                  <a:moveTo>
                    <a:pt x="1042416" y="219455"/>
                  </a:moveTo>
                  <a:lnTo>
                    <a:pt x="1115568" y="219455"/>
                  </a:lnTo>
                </a:path>
                <a:path w="3352800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52800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52800" h="640079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640079">
                  <a:moveTo>
                    <a:pt x="1377692" y="219455"/>
                  </a:moveTo>
                  <a:lnTo>
                    <a:pt x="1450844" y="219455"/>
                  </a:lnTo>
                </a:path>
                <a:path w="3352800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52800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52800" h="640079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640079">
                  <a:moveTo>
                    <a:pt x="1712972" y="219455"/>
                  </a:moveTo>
                  <a:lnTo>
                    <a:pt x="1786124" y="219455"/>
                  </a:lnTo>
                </a:path>
                <a:path w="3352800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52800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52800" h="640079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640079">
                  <a:moveTo>
                    <a:pt x="2048252" y="219455"/>
                  </a:moveTo>
                  <a:lnTo>
                    <a:pt x="2121404" y="219455"/>
                  </a:lnTo>
                </a:path>
                <a:path w="3352800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52800" h="640079">
                  <a:moveTo>
                    <a:pt x="2243324" y="219455"/>
                  </a:moveTo>
                  <a:lnTo>
                    <a:pt x="2279900" y="219455"/>
                  </a:lnTo>
                </a:path>
                <a:path w="3352800" h="640079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640079">
                  <a:moveTo>
                    <a:pt x="2383532" y="219455"/>
                  </a:moveTo>
                  <a:lnTo>
                    <a:pt x="2456684" y="219455"/>
                  </a:lnTo>
                </a:path>
                <a:path w="3352800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52800" h="640079">
                  <a:moveTo>
                    <a:pt x="2602988" y="219455"/>
                  </a:moveTo>
                  <a:lnTo>
                    <a:pt x="2627372" y="219455"/>
                  </a:lnTo>
                </a:path>
                <a:path w="3352800" h="640079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52800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52800" h="640079">
                  <a:moveTo>
                    <a:pt x="2913884" y="219455"/>
                  </a:moveTo>
                  <a:lnTo>
                    <a:pt x="2950460" y="219455"/>
                  </a:lnTo>
                </a:path>
                <a:path w="3352800" h="640079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52800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52800" h="640079">
                  <a:moveTo>
                    <a:pt x="3273548" y="219455"/>
                  </a:moveTo>
                  <a:lnTo>
                    <a:pt x="3297932" y="219455"/>
                  </a:lnTo>
                </a:path>
                <a:path w="3352800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640079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640079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640079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640079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640079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640079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640079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640079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640079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640079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640079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640079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640079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640079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640079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640079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640079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640079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640079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640079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640079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640079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640079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640079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640079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640079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640079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640079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640079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640079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640079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640079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640079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640079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640079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640079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640079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640079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640079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640079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640079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640079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52800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52800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52800" h="640079">
                  <a:moveTo>
                    <a:pt x="1335020" y="292607"/>
                  </a:moveTo>
                  <a:lnTo>
                    <a:pt x="1341116" y="292607"/>
                  </a:lnTo>
                </a:path>
                <a:path w="3352800" h="640079">
                  <a:moveTo>
                    <a:pt x="1670300" y="292607"/>
                  </a:moveTo>
                  <a:lnTo>
                    <a:pt x="1676396" y="292607"/>
                  </a:lnTo>
                </a:path>
                <a:path w="3352800" h="640079">
                  <a:moveTo>
                    <a:pt x="2005580" y="292607"/>
                  </a:moveTo>
                  <a:lnTo>
                    <a:pt x="2011676" y="292607"/>
                  </a:lnTo>
                </a:path>
                <a:path w="3352800" h="640079">
                  <a:moveTo>
                    <a:pt x="2340860" y="292607"/>
                  </a:moveTo>
                  <a:lnTo>
                    <a:pt x="2346956" y="292607"/>
                  </a:lnTo>
                </a:path>
                <a:path w="3352800" h="640079">
                  <a:moveTo>
                    <a:pt x="2676140" y="292607"/>
                  </a:moveTo>
                  <a:lnTo>
                    <a:pt x="2682236" y="292607"/>
                  </a:lnTo>
                </a:path>
                <a:path w="3352800" h="640079">
                  <a:moveTo>
                    <a:pt x="3011420" y="292607"/>
                  </a:moveTo>
                  <a:lnTo>
                    <a:pt x="3017516" y="292607"/>
                  </a:lnTo>
                </a:path>
                <a:path w="3352800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640079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640079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640079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640079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640079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640079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640079">
                  <a:moveTo>
                    <a:pt x="0" y="310895"/>
                  </a:moveTo>
                  <a:lnTo>
                    <a:pt x="3340608" y="310895"/>
                  </a:lnTo>
                </a:path>
                <a:path w="3352800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640079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640079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640079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640079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640079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640079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640079">
                  <a:moveTo>
                    <a:pt x="3340604" y="320039"/>
                  </a:moveTo>
                  <a:lnTo>
                    <a:pt x="3352796" y="320039"/>
                  </a:lnTo>
                </a:path>
                <a:path w="3352800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52800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52800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52800" h="640079">
                  <a:moveTo>
                    <a:pt x="1335020" y="329183"/>
                  </a:moveTo>
                  <a:lnTo>
                    <a:pt x="1341116" y="329183"/>
                  </a:lnTo>
                </a:path>
                <a:path w="3352800" h="640079">
                  <a:moveTo>
                    <a:pt x="1670300" y="329183"/>
                  </a:moveTo>
                  <a:lnTo>
                    <a:pt x="1676396" y="329183"/>
                  </a:lnTo>
                </a:path>
                <a:path w="3352800" h="640079">
                  <a:moveTo>
                    <a:pt x="2005580" y="329183"/>
                  </a:moveTo>
                  <a:lnTo>
                    <a:pt x="2011676" y="329183"/>
                  </a:lnTo>
                </a:path>
                <a:path w="3352800" h="640079">
                  <a:moveTo>
                    <a:pt x="2340860" y="329183"/>
                  </a:moveTo>
                  <a:lnTo>
                    <a:pt x="2346956" y="329183"/>
                  </a:lnTo>
                </a:path>
                <a:path w="3352800" h="640079">
                  <a:moveTo>
                    <a:pt x="2676140" y="329183"/>
                  </a:moveTo>
                  <a:lnTo>
                    <a:pt x="2682236" y="329183"/>
                  </a:lnTo>
                </a:path>
                <a:path w="3352800" h="640079">
                  <a:moveTo>
                    <a:pt x="3011420" y="329183"/>
                  </a:moveTo>
                  <a:lnTo>
                    <a:pt x="3017516" y="329183"/>
                  </a:lnTo>
                </a:path>
                <a:path w="3352800" h="640079">
                  <a:moveTo>
                    <a:pt x="3340604" y="329183"/>
                  </a:moveTo>
                  <a:lnTo>
                    <a:pt x="3346700" y="329183"/>
                  </a:lnTo>
                </a:path>
                <a:path w="3352800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640079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640079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640079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640079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640079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640079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640079">
                  <a:moveTo>
                    <a:pt x="3340604" y="338327"/>
                  </a:moveTo>
                  <a:lnTo>
                    <a:pt x="3346700" y="338327"/>
                  </a:lnTo>
                </a:path>
                <a:path w="3352800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52800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52800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52800" h="640079">
                  <a:moveTo>
                    <a:pt x="1335020" y="347471"/>
                  </a:moveTo>
                  <a:lnTo>
                    <a:pt x="1341116" y="347471"/>
                  </a:lnTo>
                </a:path>
                <a:path w="3352800" h="640079">
                  <a:moveTo>
                    <a:pt x="1670300" y="347471"/>
                  </a:moveTo>
                  <a:lnTo>
                    <a:pt x="1676396" y="347471"/>
                  </a:lnTo>
                </a:path>
                <a:path w="3352800" h="640079">
                  <a:moveTo>
                    <a:pt x="2005580" y="347471"/>
                  </a:moveTo>
                  <a:lnTo>
                    <a:pt x="2011676" y="347471"/>
                  </a:lnTo>
                </a:path>
                <a:path w="3352800" h="640079">
                  <a:moveTo>
                    <a:pt x="2340860" y="347471"/>
                  </a:moveTo>
                  <a:lnTo>
                    <a:pt x="2346956" y="347471"/>
                  </a:lnTo>
                </a:path>
                <a:path w="3352800" h="640079">
                  <a:moveTo>
                    <a:pt x="2676140" y="347471"/>
                  </a:moveTo>
                  <a:lnTo>
                    <a:pt x="2682236" y="347471"/>
                  </a:lnTo>
                </a:path>
                <a:path w="3352800" h="640079">
                  <a:moveTo>
                    <a:pt x="3011420" y="347471"/>
                  </a:moveTo>
                  <a:lnTo>
                    <a:pt x="3017516" y="347471"/>
                  </a:lnTo>
                </a:path>
                <a:path w="3352800" h="640079">
                  <a:moveTo>
                    <a:pt x="3340604" y="347471"/>
                  </a:moveTo>
                  <a:lnTo>
                    <a:pt x="3346700" y="347471"/>
                  </a:lnTo>
                </a:path>
                <a:path w="3352800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640079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640079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640079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640079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640079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640079">
                  <a:moveTo>
                    <a:pt x="3011420" y="356615"/>
                  </a:moveTo>
                  <a:lnTo>
                    <a:pt x="3017516" y="356615"/>
                  </a:lnTo>
                </a:path>
                <a:path w="3352800" h="640079">
                  <a:moveTo>
                    <a:pt x="3340604" y="356615"/>
                  </a:moveTo>
                  <a:lnTo>
                    <a:pt x="3352796" y="356615"/>
                  </a:lnTo>
                </a:path>
                <a:path w="3352800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52800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52800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52800" h="640079">
                  <a:moveTo>
                    <a:pt x="1335020" y="365759"/>
                  </a:moveTo>
                  <a:lnTo>
                    <a:pt x="1341116" y="365759"/>
                  </a:lnTo>
                </a:path>
                <a:path w="3352800" h="640079">
                  <a:moveTo>
                    <a:pt x="1670300" y="365759"/>
                  </a:moveTo>
                  <a:lnTo>
                    <a:pt x="1676396" y="365759"/>
                  </a:lnTo>
                </a:path>
                <a:path w="3352800" h="640079">
                  <a:moveTo>
                    <a:pt x="2005580" y="365759"/>
                  </a:moveTo>
                  <a:lnTo>
                    <a:pt x="2011676" y="365759"/>
                  </a:lnTo>
                </a:path>
                <a:path w="3352800" h="640079">
                  <a:moveTo>
                    <a:pt x="2340860" y="365759"/>
                  </a:moveTo>
                  <a:lnTo>
                    <a:pt x="2346956" y="365759"/>
                  </a:lnTo>
                </a:path>
                <a:path w="3352800" h="640079">
                  <a:moveTo>
                    <a:pt x="2676140" y="365759"/>
                  </a:moveTo>
                  <a:lnTo>
                    <a:pt x="2682236" y="365759"/>
                  </a:lnTo>
                </a:path>
                <a:path w="3352800" h="640079">
                  <a:moveTo>
                    <a:pt x="3011420" y="365759"/>
                  </a:moveTo>
                  <a:lnTo>
                    <a:pt x="3017516" y="365759"/>
                  </a:lnTo>
                </a:path>
                <a:path w="3352800" h="640079">
                  <a:moveTo>
                    <a:pt x="3340604" y="365759"/>
                  </a:moveTo>
                  <a:lnTo>
                    <a:pt x="3346700" y="365759"/>
                  </a:lnTo>
                </a:path>
                <a:path w="3352800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52800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52800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52800" h="640079">
                  <a:moveTo>
                    <a:pt x="1335020" y="374903"/>
                  </a:moveTo>
                  <a:lnTo>
                    <a:pt x="1341116" y="374903"/>
                  </a:lnTo>
                </a:path>
                <a:path w="3352800" h="640079">
                  <a:moveTo>
                    <a:pt x="1670300" y="374903"/>
                  </a:moveTo>
                  <a:lnTo>
                    <a:pt x="1676396" y="374903"/>
                  </a:lnTo>
                </a:path>
                <a:path w="3352800" h="640079">
                  <a:moveTo>
                    <a:pt x="2005580" y="374903"/>
                  </a:moveTo>
                  <a:lnTo>
                    <a:pt x="2011676" y="374903"/>
                  </a:lnTo>
                </a:path>
                <a:path w="3352800" h="640079">
                  <a:moveTo>
                    <a:pt x="2340860" y="374903"/>
                  </a:moveTo>
                  <a:lnTo>
                    <a:pt x="2346956" y="374903"/>
                  </a:lnTo>
                </a:path>
                <a:path w="3352800" h="640079">
                  <a:moveTo>
                    <a:pt x="2676140" y="374903"/>
                  </a:moveTo>
                  <a:lnTo>
                    <a:pt x="2682236" y="374903"/>
                  </a:lnTo>
                </a:path>
                <a:path w="3352800" h="640079">
                  <a:moveTo>
                    <a:pt x="3011420" y="374903"/>
                  </a:moveTo>
                  <a:lnTo>
                    <a:pt x="3017516" y="374903"/>
                  </a:lnTo>
                </a:path>
                <a:path w="3352800" h="640079">
                  <a:moveTo>
                    <a:pt x="3340604" y="374903"/>
                  </a:moveTo>
                  <a:lnTo>
                    <a:pt x="3346700" y="374903"/>
                  </a:lnTo>
                </a:path>
                <a:path w="3352800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640079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640079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640079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640079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640079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640079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640079">
                  <a:moveTo>
                    <a:pt x="3340604" y="384048"/>
                  </a:moveTo>
                  <a:lnTo>
                    <a:pt x="3352796" y="384048"/>
                  </a:lnTo>
                </a:path>
                <a:path w="3352800" h="640079">
                  <a:moveTo>
                    <a:pt x="79248" y="393191"/>
                  </a:moveTo>
                  <a:lnTo>
                    <a:pt x="97536" y="393191"/>
                  </a:lnTo>
                </a:path>
                <a:path w="3352800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52800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52800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52800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52800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52800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52800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52800" h="640079">
                  <a:moveTo>
                    <a:pt x="731519" y="393191"/>
                  </a:moveTo>
                  <a:lnTo>
                    <a:pt x="762000" y="393191"/>
                  </a:lnTo>
                </a:path>
                <a:path w="3352800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52800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52800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52800" h="640079">
                  <a:moveTo>
                    <a:pt x="1066800" y="393191"/>
                  </a:moveTo>
                  <a:lnTo>
                    <a:pt x="1097280" y="393191"/>
                  </a:lnTo>
                </a:path>
                <a:path w="3352800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52800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52800" h="640079">
                  <a:moveTo>
                    <a:pt x="1335020" y="393191"/>
                  </a:moveTo>
                  <a:lnTo>
                    <a:pt x="1341116" y="393191"/>
                  </a:lnTo>
                </a:path>
                <a:path w="3352800" h="640079">
                  <a:moveTo>
                    <a:pt x="1402076" y="393191"/>
                  </a:moveTo>
                  <a:lnTo>
                    <a:pt x="1432556" y="393191"/>
                  </a:lnTo>
                </a:path>
                <a:path w="3352800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52800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52800" h="640079">
                  <a:moveTo>
                    <a:pt x="1670300" y="393191"/>
                  </a:moveTo>
                  <a:lnTo>
                    <a:pt x="1676396" y="393191"/>
                  </a:lnTo>
                </a:path>
                <a:path w="3352800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52800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52800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52800" h="640079">
                  <a:moveTo>
                    <a:pt x="2005580" y="393191"/>
                  </a:moveTo>
                  <a:lnTo>
                    <a:pt x="2011676" y="393191"/>
                  </a:lnTo>
                </a:path>
                <a:path w="3352800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52800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52800" h="640079">
                  <a:moveTo>
                    <a:pt x="2225036" y="393191"/>
                  </a:moveTo>
                  <a:lnTo>
                    <a:pt x="2304284" y="393191"/>
                  </a:lnTo>
                </a:path>
                <a:path w="3352800" h="640079">
                  <a:moveTo>
                    <a:pt x="2340860" y="393191"/>
                  </a:moveTo>
                  <a:lnTo>
                    <a:pt x="2346956" y="393191"/>
                  </a:lnTo>
                </a:path>
                <a:path w="3352800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52800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52800" h="640079">
                  <a:moveTo>
                    <a:pt x="2578604" y="393191"/>
                  </a:moveTo>
                  <a:lnTo>
                    <a:pt x="2615180" y="393191"/>
                  </a:lnTo>
                </a:path>
                <a:path w="3352800" h="640079">
                  <a:moveTo>
                    <a:pt x="2676140" y="393191"/>
                  </a:moveTo>
                  <a:lnTo>
                    <a:pt x="2682236" y="393191"/>
                  </a:lnTo>
                </a:path>
                <a:path w="3352800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52800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52800" h="640079">
                  <a:moveTo>
                    <a:pt x="2919980" y="393191"/>
                  </a:moveTo>
                  <a:lnTo>
                    <a:pt x="2956556" y="393191"/>
                  </a:lnTo>
                </a:path>
                <a:path w="3352800" h="640079">
                  <a:moveTo>
                    <a:pt x="3011420" y="393191"/>
                  </a:moveTo>
                  <a:lnTo>
                    <a:pt x="3017516" y="393191"/>
                  </a:lnTo>
                </a:path>
                <a:path w="3352800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52800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52800" h="640079">
                  <a:moveTo>
                    <a:pt x="3255260" y="393191"/>
                  </a:moveTo>
                  <a:lnTo>
                    <a:pt x="3291836" y="393191"/>
                  </a:lnTo>
                </a:path>
                <a:path w="3352800" h="640079">
                  <a:moveTo>
                    <a:pt x="3340604" y="393191"/>
                  </a:moveTo>
                  <a:lnTo>
                    <a:pt x="3346700" y="393191"/>
                  </a:lnTo>
                </a:path>
                <a:path w="3352800" h="640079">
                  <a:moveTo>
                    <a:pt x="73152" y="402336"/>
                  </a:moveTo>
                  <a:lnTo>
                    <a:pt x="97535" y="402336"/>
                  </a:lnTo>
                </a:path>
                <a:path w="3352800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52800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52800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52800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52800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52800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640079">
                  <a:moveTo>
                    <a:pt x="719328" y="402336"/>
                  </a:moveTo>
                  <a:lnTo>
                    <a:pt x="768095" y="402336"/>
                  </a:lnTo>
                </a:path>
                <a:path w="3352800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52800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52800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640079">
                  <a:moveTo>
                    <a:pt x="1054608" y="402336"/>
                  </a:moveTo>
                  <a:lnTo>
                    <a:pt x="1103375" y="402336"/>
                  </a:lnTo>
                </a:path>
                <a:path w="3352800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52800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52800" h="640079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640079">
                  <a:moveTo>
                    <a:pt x="1389884" y="402336"/>
                  </a:moveTo>
                  <a:lnTo>
                    <a:pt x="1438652" y="402336"/>
                  </a:lnTo>
                </a:path>
                <a:path w="3352800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52800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52800" h="640079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640079">
                  <a:moveTo>
                    <a:pt x="1725164" y="402336"/>
                  </a:moveTo>
                  <a:lnTo>
                    <a:pt x="1773932" y="402336"/>
                  </a:lnTo>
                </a:path>
                <a:path w="3352800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52800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52800" h="640079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52800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52800" h="640079">
                  <a:moveTo>
                    <a:pt x="2225036" y="402336"/>
                  </a:moveTo>
                  <a:lnTo>
                    <a:pt x="2304284" y="402336"/>
                  </a:lnTo>
                </a:path>
                <a:path w="3352800" h="640079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52800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52800" h="640079">
                  <a:moveTo>
                    <a:pt x="2572508" y="402336"/>
                  </a:moveTo>
                  <a:lnTo>
                    <a:pt x="2621276" y="402336"/>
                  </a:lnTo>
                </a:path>
                <a:path w="3352800" h="640079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52800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52800" h="640079">
                  <a:moveTo>
                    <a:pt x="2907788" y="402336"/>
                  </a:moveTo>
                  <a:lnTo>
                    <a:pt x="2962652" y="402336"/>
                  </a:lnTo>
                </a:path>
                <a:path w="3352800" h="640079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52800" h="640079">
                  <a:moveTo>
                    <a:pt x="3151628" y="402336"/>
                  </a:moveTo>
                  <a:lnTo>
                    <a:pt x="3206492" y="402336"/>
                  </a:lnTo>
                </a:path>
                <a:path w="3352800" h="640079">
                  <a:moveTo>
                    <a:pt x="3243068" y="402336"/>
                  </a:moveTo>
                  <a:lnTo>
                    <a:pt x="3297932" y="402336"/>
                  </a:lnTo>
                </a:path>
                <a:path w="3352800" h="640079">
                  <a:moveTo>
                    <a:pt x="3340604" y="402336"/>
                  </a:moveTo>
                  <a:lnTo>
                    <a:pt x="3346700" y="402336"/>
                  </a:lnTo>
                </a:path>
                <a:path w="3352800" h="640079">
                  <a:moveTo>
                    <a:pt x="67056" y="411479"/>
                  </a:moveTo>
                  <a:lnTo>
                    <a:pt x="97536" y="411479"/>
                  </a:lnTo>
                </a:path>
                <a:path w="3352800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52800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52800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52800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52800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52800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52800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52800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52800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52800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52800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52800" h="640079">
                  <a:moveTo>
                    <a:pt x="1048512" y="411479"/>
                  </a:moveTo>
                  <a:lnTo>
                    <a:pt x="1109472" y="411479"/>
                  </a:lnTo>
                </a:path>
                <a:path w="3352800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52800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52800" h="640079">
                  <a:moveTo>
                    <a:pt x="1335020" y="411479"/>
                  </a:moveTo>
                  <a:lnTo>
                    <a:pt x="1341116" y="411479"/>
                  </a:lnTo>
                </a:path>
                <a:path w="3352800" h="640079">
                  <a:moveTo>
                    <a:pt x="1383788" y="411479"/>
                  </a:moveTo>
                  <a:lnTo>
                    <a:pt x="1444748" y="411479"/>
                  </a:lnTo>
                </a:path>
                <a:path w="3352800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52800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52800" h="640079">
                  <a:moveTo>
                    <a:pt x="1670300" y="411479"/>
                  </a:moveTo>
                  <a:lnTo>
                    <a:pt x="1676396" y="411479"/>
                  </a:lnTo>
                </a:path>
                <a:path w="3352800" h="640079">
                  <a:moveTo>
                    <a:pt x="1719068" y="411479"/>
                  </a:moveTo>
                  <a:lnTo>
                    <a:pt x="1780028" y="411479"/>
                  </a:lnTo>
                </a:path>
                <a:path w="3352800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52800" h="640079">
                  <a:moveTo>
                    <a:pt x="1895852" y="411479"/>
                  </a:moveTo>
                  <a:lnTo>
                    <a:pt x="1962908" y="411479"/>
                  </a:lnTo>
                </a:path>
                <a:path w="3352800" h="640079">
                  <a:moveTo>
                    <a:pt x="2005580" y="411479"/>
                  </a:moveTo>
                  <a:lnTo>
                    <a:pt x="2011676" y="411479"/>
                  </a:lnTo>
                </a:path>
                <a:path w="3352800" h="640079">
                  <a:moveTo>
                    <a:pt x="2054348" y="411479"/>
                  </a:moveTo>
                  <a:lnTo>
                    <a:pt x="2115308" y="411479"/>
                  </a:lnTo>
                </a:path>
                <a:path w="3352800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52800" h="640079">
                  <a:moveTo>
                    <a:pt x="2225036" y="411479"/>
                  </a:moveTo>
                  <a:lnTo>
                    <a:pt x="2304284" y="411479"/>
                  </a:lnTo>
                </a:path>
                <a:path w="3352800" h="640079">
                  <a:moveTo>
                    <a:pt x="2340860" y="411479"/>
                  </a:moveTo>
                  <a:lnTo>
                    <a:pt x="2346956" y="411479"/>
                  </a:lnTo>
                </a:path>
                <a:path w="3352800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52800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52800" h="640079">
                  <a:moveTo>
                    <a:pt x="2566412" y="411479"/>
                  </a:moveTo>
                  <a:lnTo>
                    <a:pt x="2627372" y="411479"/>
                  </a:lnTo>
                </a:path>
                <a:path w="3352800" h="640079">
                  <a:moveTo>
                    <a:pt x="2676140" y="411479"/>
                  </a:moveTo>
                  <a:lnTo>
                    <a:pt x="2682236" y="411479"/>
                  </a:lnTo>
                </a:path>
                <a:path w="3352800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52800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52800" h="640079">
                  <a:moveTo>
                    <a:pt x="2901692" y="411479"/>
                  </a:moveTo>
                  <a:lnTo>
                    <a:pt x="2968748" y="411479"/>
                  </a:lnTo>
                </a:path>
                <a:path w="3352800" h="640079">
                  <a:moveTo>
                    <a:pt x="3011420" y="411479"/>
                  </a:moveTo>
                  <a:lnTo>
                    <a:pt x="3017516" y="411479"/>
                  </a:lnTo>
                </a:path>
                <a:path w="3352800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52800" h="640079">
                  <a:moveTo>
                    <a:pt x="3145532" y="411479"/>
                  </a:moveTo>
                  <a:lnTo>
                    <a:pt x="3212588" y="411479"/>
                  </a:lnTo>
                </a:path>
                <a:path w="3352800" h="640079">
                  <a:moveTo>
                    <a:pt x="3236972" y="411479"/>
                  </a:moveTo>
                  <a:lnTo>
                    <a:pt x="3304028" y="411479"/>
                  </a:lnTo>
                </a:path>
                <a:path w="3352800" h="640079">
                  <a:moveTo>
                    <a:pt x="3340604" y="411479"/>
                  </a:moveTo>
                  <a:lnTo>
                    <a:pt x="3346700" y="411479"/>
                  </a:lnTo>
                </a:path>
                <a:path w="3352800" h="640079">
                  <a:moveTo>
                    <a:pt x="60960" y="420624"/>
                  </a:moveTo>
                  <a:lnTo>
                    <a:pt x="97536" y="420624"/>
                  </a:lnTo>
                </a:path>
                <a:path w="3352800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52800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52800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52800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52800" h="640079">
                  <a:moveTo>
                    <a:pt x="420624" y="420624"/>
                  </a:moveTo>
                  <a:lnTo>
                    <a:pt x="445007" y="420624"/>
                  </a:lnTo>
                </a:path>
                <a:path w="3352800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52800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52800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52800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52800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640079">
                  <a:moveTo>
                    <a:pt x="713232" y="420624"/>
                  </a:moveTo>
                  <a:lnTo>
                    <a:pt x="737615" y="420624"/>
                  </a:lnTo>
                </a:path>
                <a:path w="3352800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52800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52800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52800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52800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52800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640079">
                  <a:moveTo>
                    <a:pt x="1048512" y="420624"/>
                  </a:moveTo>
                  <a:lnTo>
                    <a:pt x="1072895" y="420624"/>
                  </a:lnTo>
                </a:path>
                <a:path w="3352800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52800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52800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52800" h="640079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640079">
                  <a:moveTo>
                    <a:pt x="1383788" y="420624"/>
                  </a:moveTo>
                  <a:lnTo>
                    <a:pt x="1402076" y="420624"/>
                  </a:lnTo>
                </a:path>
                <a:path w="3352800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52800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52800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52800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52800" h="640079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640079">
                  <a:moveTo>
                    <a:pt x="1719068" y="420624"/>
                  </a:moveTo>
                  <a:lnTo>
                    <a:pt x="1737356" y="420624"/>
                  </a:lnTo>
                </a:path>
                <a:path w="3352800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52800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52800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52800" h="640079">
                  <a:moveTo>
                    <a:pt x="1938524" y="420624"/>
                  </a:moveTo>
                  <a:lnTo>
                    <a:pt x="1969004" y="420624"/>
                  </a:lnTo>
                </a:path>
                <a:path w="3352800" h="640079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640079">
                  <a:moveTo>
                    <a:pt x="2054348" y="420624"/>
                  </a:moveTo>
                  <a:lnTo>
                    <a:pt x="2072636" y="420624"/>
                  </a:lnTo>
                </a:path>
                <a:path w="3352800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52800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52800" h="640079">
                  <a:moveTo>
                    <a:pt x="2273804" y="420624"/>
                  </a:moveTo>
                  <a:lnTo>
                    <a:pt x="2304284" y="420624"/>
                  </a:lnTo>
                </a:path>
                <a:path w="3352800" h="640079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52800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52800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52800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52800" h="640079">
                  <a:moveTo>
                    <a:pt x="2560316" y="420624"/>
                  </a:moveTo>
                  <a:lnTo>
                    <a:pt x="2590796" y="420624"/>
                  </a:lnTo>
                </a:path>
                <a:path w="3352800" h="640079">
                  <a:moveTo>
                    <a:pt x="2602988" y="420624"/>
                  </a:moveTo>
                  <a:lnTo>
                    <a:pt x="2633468" y="420624"/>
                  </a:lnTo>
                </a:path>
                <a:path w="3352800" h="640079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52800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52800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52800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52800" h="640079">
                  <a:moveTo>
                    <a:pt x="2901692" y="420624"/>
                  </a:moveTo>
                  <a:lnTo>
                    <a:pt x="2926076" y="420624"/>
                  </a:lnTo>
                </a:path>
                <a:path w="3352800" h="640079">
                  <a:moveTo>
                    <a:pt x="2944364" y="420624"/>
                  </a:moveTo>
                  <a:lnTo>
                    <a:pt x="2974844" y="420624"/>
                  </a:lnTo>
                </a:path>
                <a:path w="3352800" h="640079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52800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52800" h="640079">
                  <a:moveTo>
                    <a:pt x="3188204" y="420624"/>
                  </a:moveTo>
                  <a:lnTo>
                    <a:pt x="3218684" y="420624"/>
                  </a:lnTo>
                </a:path>
                <a:path w="3352800" h="640079">
                  <a:moveTo>
                    <a:pt x="3236972" y="420624"/>
                  </a:moveTo>
                  <a:lnTo>
                    <a:pt x="3261356" y="420624"/>
                  </a:lnTo>
                </a:path>
                <a:path w="3352800" h="640079">
                  <a:moveTo>
                    <a:pt x="3279644" y="420624"/>
                  </a:moveTo>
                  <a:lnTo>
                    <a:pt x="3310124" y="420624"/>
                  </a:lnTo>
                </a:path>
                <a:path w="3352800" h="640079">
                  <a:moveTo>
                    <a:pt x="3340604" y="420624"/>
                  </a:moveTo>
                  <a:lnTo>
                    <a:pt x="3352796" y="420624"/>
                  </a:lnTo>
                </a:path>
                <a:path w="3352800" h="640079">
                  <a:moveTo>
                    <a:pt x="48768" y="429767"/>
                  </a:moveTo>
                  <a:lnTo>
                    <a:pt x="97535" y="429767"/>
                  </a:lnTo>
                </a:path>
                <a:path w="3352800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52800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52800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52800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52800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52800" h="640079">
                  <a:moveTo>
                    <a:pt x="426719" y="429767"/>
                  </a:moveTo>
                  <a:lnTo>
                    <a:pt x="445008" y="429767"/>
                  </a:lnTo>
                </a:path>
                <a:path w="3352800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52800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52800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52800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52800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52800" h="640079">
                  <a:moveTo>
                    <a:pt x="707136" y="429767"/>
                  </a:moveTo>
                  <a:lnTo>
                    <a:pt x="731519" y="429767"/>
                  </a:lnTo>
                </a:path>
                <a:path w="3352800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52800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52800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52800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52800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52800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52800" h="640079">
                  <a:moveTo>
                    <a:pt x="1042416" y="429767"/>
                  </a:moveTo>
                  <a:lnTo>
                    <a:pt x="1066799" y="429767"/>
                  </a:lnTo>
                </a:path>
                <a:path w="3352800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52800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52800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52800" h="640079">
                  <a:moveTo>
                    <a:pt x="1335020" y="429767"/>
                  </a:moveTo>
                  <a:lnTo>
                    <a:pt x="1341116" y="429767"/>
                  </a:lnTo>
                </a:path>
                <a:path w="3352800" h="640079">
                  <a:moveTo>
                    <a:pt x="1377692" y="429767"/>
                  </a:moveTo>
                  <a:lnTo>
                    <a:pt x="1402076" y="429767"/>
                  </a:lnTo>
                </a:path>
                <a:path w="3352800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52800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52800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52800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52800" h="640079">
                  <a:moveTo>
                    <a:pt x="1670300" y="429767"/>
                  </a:moveTo>
                  <a:lnTo>
                    <a:pt x="1676396" y="429767"/>
                  </a:lnTo>
                </a:path>
                <a:path w="3352800" h="640079">
                  <a:moveTo>
                    <a:pt x="1712972" y="429767"/>
                  </a:moveTo>
                  <a:lnTo>
                    <a:pt x="1731260" y="429767"/>
                  </a:lnTo>
                </a:path>
                <a:path w="3352800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52800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52800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52800" h="640079">
                  <a:moveTo>
                    <a:pt x="1944620" y="429767"/>
                  </a:moveTo>
                  <a:lnTo>
                    <a:pt x="1969004" y="429767"/>
                  </a:lnTo>
                </a:path>
                <a:path w="3352800" h="640079">
                  <a:moveTo>
                    <a:pt x="2005580" y="429767"/>
                  </a:moveTo>
                  <a:lnTo>
                    <a:pt x="2011676" y="429767"/>
                  </a:lnTo>
                </a:path>
                <a:path w="3352800" h="640079">
                  <a:moveTo>
                    <a:pt x="2048252" y="429767"/>
                  </a:moveTo>
                  <a:lnTo>
                    <a:pt x="2066540" y="429767"/>
                  </a:lnTo>
                </a:path>
                <a:path w="3352800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52800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52800" h="640079">
                  <a:moveTo>
                    <a:pt x="2267708" y="429767"/>
                  </a:moveTo>
                  <a:lnTo>
                    <a:pt x="2298188" y="429767"/>
                  </a:lnTo>
                </a:path>
                <a:path w="3352800" h="640079">
                  <a:moveTo>
                    <a:pt x="2340860" y="429767"/>
                  </a:moveTo>
                  <a:lnTo>
                    <a:pt x="2346956" y="429767"/>
                  </a:lnTo>
                </a:path>
                <a:path w="3352800" h="640079">
                  <a:moveTo>
                    <a:pt x="2383532" y="429767"/>
                  </a:moveTo>
                  <a:lnTo>
                    <a:pt x="2401820" y="429767"/>
                  </a:lnTo>
                </a:path>
                <a:path w="3352800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52800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52800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52800" h="640079">
                  <a:moveTo>
                    <a:pt x="2560316" y="429767"/>
                  </a:moveTo>
                  <a:lnTo>
                    <a:pt x="2584700" y="429767"/>
                  </a:lnTo>
                </a:path>
                <a:path w="3352800" h="640079">
                  <a:moveTo>
                    <a:pt x="2609084" y="429767"/>
                  </a:moveTo>
                  <a:lnTo>
                    <a:pt x="2633468" y="429767"/>
                  </a:lnTo>
                </a:path>
                <a:path w="3352800" h="640079">
                  <a:moveTo>
                    <a:pt x="2676140" y="429767"/>
                  </a:moveTo>
                  <a:lnTo>
                    <a:pt x="2682236" y="429767"/>
                  </a:lnTo>
                </a:path>
                <a:path w="3352800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52800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52800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52800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52800" h="640079">
                  <a:moveTo>
                    <a:pt x="2895596" y="429767"/>
                  </a:moveTo>
                  <a:lnTo>
                    <a:pt x="2919980" y="429767"/>
                  </a:lnTo>
                </a:path>
                <a:path w="3352800" h="640079">
                  <a:moveTo>
                    <a:pt x="2950460" y="429767"/>
                  </a:moveTo>
                  <a:lnTo>
                    <a:pt x="2974844" y="429767"/>
                  </a:lnTo>
                </a:path>
                <a:path w="3352800" h="640079">
                  <a:moveTo>
                    <a:pt x="3011420" y="429767"/>
                  </a:moveTo>
                  <a:lnTo>
                    <a:pt x="3017516" y="429767"/>
                  </a:lnTo>
                </a:path>
                <a:path w="3352800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52800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52800" h="640079">
                  <a:moveTo>
                    <a:pt x="3194300" y="429767"/>
                  </a:moveTo>
                  <a:lnTo>
                    <a:pt x="3218684" y="429767"/>
                  </a:lnTo>
                </a:path>
                <a:path w="3352800" h="640079">
                  <a:moveTo>
                    <a:pt x="3230876" y="429767"/>
                  </a:moveTo>
                  <a:lnTo>
                    <a:pt x="3255260" y="429767"/>
                  </a:lnTo>
                </a:path>
                <a:path w="3352800" h="640079">
                  <a:moveTo>
                    <a:pt x="3285740" y="429767"/>
                  </a:moveTo>
                  <a:lnTo>
                    <a:pt x="3310124" y="429767"/>
                  </a:lnTo>
                </a:path>
                <a:path w="3352800" h="640079">
                  <a:moveTo>
                    <a:pt x="3340604" y="429767"/>
                  </a:moveTo>
                  <a:lnTo>
                    <a:pt x="3346700" y="429767"/>
                  </a:lnTo>
                </a:path>
                <a:path w="3352800" h="640079">
                  <a:moveTo>
                    <a:pt x="42672" y="438912"/>
                  </a:moveTo>
                  <a:lnTo>
                    <a:pt x="97536" y="438912"/>
                  </a:lnTo>
                </a:path>
                <a:path w="3352800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52800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52800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52800" h="640079">
                  <a:moveTo>
                    <a:pt x="426719" y="438912"/>
                  </a:moveTo>
                  <a:lnTo>
                    <a:pt x="445008" y="438912"/>
                  </a:lnTo>
                </a:path>
                <a:path w="3352800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52800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52800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52800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52800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640079">
                  <a:moveTo>
                    <a:pt x="707136" y="438912"/>
                  </a:moveTo>
                  <a:lnTo>
                    <a:pt x="731519" y="438912"/>
                  </a:lnTo>
                </a:path>
                <a:path w="3352800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52800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52800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52800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52800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640079">
                  <a:moveTo>
                    <a:pt x="1042416" y="438912"/>
                  </a:moveTo>
                  <a:lnTo>
                    <a:pt x="1066799" y="438912"/>
                  </a:lnTo>
                </a:path>
                <a:path w="3352800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52800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52800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52800" h="640079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640079">
                  <a:moveTo>
                    <a:pt x="1377692" y="438912"/>
                  </a:moveTo>
                  <a:lnTo>
                    <a:pt x="1402076" y="438912"/>
                  </a:lnTo>
                </a:path>
                <a:path w="3352800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52800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52800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52800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640079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640079">
                  <a:moveTo>
                    <a:pt x="1712972" y="438912"/>
                  </a:moveTo>
                  <a:lnTo>
                    <a:pt x="1731260" y="438912"/>
                  </a:lnTo>
                </a:path>
                <a:path w="3352800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52800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52800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52800" h="640079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640079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640079">
                  <a:moveTo>
                    <a:pt x="2048252" y="438912"/>
                  </a:moveTo>
                  <a:lnTo>
                    <a:pt x="2066540" y="438912"/>
                  </a:lnTo>
                </a:path>
                <a:path w="3352800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52800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52800" h="640079">
                  <a:moveTo>
                    <a:pt x="2267708" y="438912"/>
                  </a:moveTo>
                  <a:lnTo>
                    <a:pt x="2292092" y="438912"/>
                  </a:lnTo>
                </a:path>
                <a:path w="3352800" h="640079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640079">
                  <a:moveTo>
                    <a:pt x="2383532" y="438912"/>
                  </a:moveTo>
                  <a:lnTo>
                    <a:pt x="2401820" y="438912"/>
                  </a:lnTo>
                </a:path>
                <a:path w="3352800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52800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52800" h="640079">
                  <a:moveTo>
                    <a:pt x="2609084" y="438912"/>
                  </a:moveTo>
                  <a:lnTo>
                    <a:pt x="2633468" y="438912"/>
                  </a:lnTo>
                </a:path>
                <a:path w="3352800" h="640079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52800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52800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52800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52800" h="640079">
                  <a:moveTo>
                    <a:pt x="2895596" y="438912"/>
                  </a:moveTo>
                  <a:lnTo>
                    <a:pt x="2919980" y="438912"/>
                  </a:lnTo>
                </a:path>
                <a:path w="3352800" h="640079">
                  <a:moveTo>
                    <a:pt x="2950460" y="438912"/>
                  </a:moveTo>
                  <a:lnTo>
                    <a:pt x="2974844" y="438912"/>
                  </a:lnTo>
                </a:path>
                <a:path w="3352800" h="640079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52800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52800" h="640079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640079">
                  <a:moveTo>
                    <a:pt x="3230876" y="438912"/>
                  </a:moveTo>
                  <a:lnTo>
                    <a:pt x="3255260" y="438912"/>
                  </a:lnTo>
                </a:path>
                <a:path w="3352800" h="640079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640079">
                  <a:moveTo>
                    <a:pt x="3340604" y="438912"/>
                  </a:moveTo>
                  <a:lnTo>
                    <a:pt x="3346700" y="438912"/>
                  </a:lnTo>
                </a:path>
                <a:path w="3352800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52800" h="640079">
                  <a:moveTo>
                    <a:pt x="73152" y="448055"/>
                  </a:moveTo>
                  <a:lnTo>
                    <a:pt x="97535" y="448055"/>
                  </a:lnTo>
                </a:path>
                <a:path w="3352800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52800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52800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52800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52800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52800" h="640079">
                  <a:moveTo>
                    <a:pt x="426719" y="448055"/>
                  </a:moveTo>
                  <a:lnTo>
                    <a:pt x="445008" y="448055"/>
                  </a:lnTo>
                </a:path>
                <a:path w="3352800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52800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52800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52800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52800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52800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52800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52800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52800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52800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52800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52800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52800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52800" h="640079">
                  <a:moveTo>
                    <a:pt x="1335020" y="448055"/>
                  </a:moveTo>
                  <a:lnTo>
                    <a:pt x="1341116" y="448055"/>
                  </a:lnTo>
                </a:path>
                <a:path w="3352800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52800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52800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52800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52800" h="640079">
                  <a:moveTo>
                    <a:pt x="1670300" y="448055"/>
                  </a:moveTo>
                  <a:lnTo>
                    <a:pt x="1676396" y="448055"/>
                  </a:lnTo>
                </a:path>
                <a:path w="3352800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52800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52800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52800" h="640079">
                  <a:moveTo>
                    <a:pt x="1944620" y="448055"/>
                  </a:moveTo>
                  <a:lnTo>
                    <a:pt x="1969004" y="448055"/>
                  </a:lnTo>
                </a:path>
                <a:path w="3352800" h="640079">
                  <a:moveTo>
                    <a:pt x="2005580" y="448055"/>
                  </a:moveTo>
                  <a:lnTo>
                    <a:pt x="2011676" y="448055"/>
                  </a:lnTo>
                </a:path>
                <a:path w="3352800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52800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52800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52800" h="640079">
                  <a:moveTo>
                    <a:pt x="2261612" y="448055"/>
                  </a:moveTo>
                  <a:lnTo>
                    <a:pt x="2285996" y="448055"/>
                  </a:lnTo>
                </a:path>
                <a:path w="3352800" h="640079">
                  <a:moveTo>
                    <a:pt x="2340860" y="448055"/>
                  </a:moveTo>
                  <a:lnTo>
                    <a:pt x="2346956" y="448055"/>
                  </a:lnTo>
                </a:path>
                <a:path w="3352800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52800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52800" h="640079">
                  <a:moveTo>
                    <a:pt x="2602988" y="448055"/>
                  </a:moveTo>
                  <a:lnTo>
                    <a:pt x="2627372" y="448055"/>
                  </a:lnTo>
                </a:path>
                <a:path w="3352800" h="640079">
                  <a:moveTo>
                    <a:pt x="2676140" y="448055"/>
                  </a:moveTo>
                  <a:lnTo>
                    <a:pt x="2682236" y="448055"/>
                  </a:lnTo>
                </a:path>
                <a:path w="3352800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52800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52800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52800" h="640079">
                  <a:moveTo>
                    <a:pt x="2950460" y="448055"/>
                  </a:moveTo>
                  <a:lnTo>
                    <a:pt x="2974844" y="448055"/>
                  </a:lnTo>
                </a:path>
                <a:path w="3352800" h="640079">
                  <a:moveTo>
                    <a:pt x="3011420" y="448055"/>
                  </a:moveTo>
                  <a:lnTo>
                    <a:pt x="3017516" y="448055"/>
                  </a:lnTo>
                </a:path>
                <a:path w="3352800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52800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52800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52800" h="640079">
                  <a:moveTo>
                    <a:pt x="3194300" y="448055"/>
                  </a:moveTo>
                  <a:lnTo>
                    <a:pt x="3218684" y="448055"/>
                  </a:lnTo>
                </a:path>
                <a:path w="3352800" h="640079">
                  <a:moveTo>
                    <a:pt x="3285740" y="448055"/>
                  </a:moveTo>
                  <a:lnTo>
                    <a:pt x="3310124" y="448055"/>
                  </a:lnTo>
                </a:path>
                <a:path w="3352800" h="640079">
                  <a:moveTo>
                    <a:pt x="3340604" y="448055"/>
                  </a:moveTo>
                  <a:lnTo>
                    <a:pt x="3346700" y="448055"/>
                  </a:lnTo>
                </a:path>
                <a:path w="3352800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52800" h="640079">
                  <a:moveTo>
                    <a:pt x="73152" y="457200"/>
                  </a:moveTo>
                  <a:lnTo>
                    <a:pt x="97535" y="457200"/>
                  </a:lnTo>
                </a:path>
                <a:path w="3352800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52800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52800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52800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52800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640079">
                  <a:moveTo>
                    <a:pt x="426719" y="457200"/>
                  </a:moveTo>
                  <a:lnTo>
                    <a:pt x="445008" y="457200"/>
                  </a:lnTo>
                </a:path>
                <a:path w="3352800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52800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52800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52800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52800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52800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52800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52800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52800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52800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52800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52800" h="640079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52800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52800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640079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52800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52800" h="640079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640079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52800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52800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52800" h="640079">
                  <a:moveTo>
                    <a:pt x="2255516" y="457200"/>
                  </a:moveTo>
                  <a:lnTo>
                    <a:pt x="2285996" y="457200"/>
                  </a:lnTo>
                </a:path>
                <a:path w="3352800" h="640079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52800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52800" h="640079">
                  <a:moveTo>
                    <a:pt x="2590796" y="457200"/>
                  </a:moveTo>
                  <a:lnTo>
                    <a:pt x="2627372" y="457200"/>
                  </a:lnTo>
                </a:path>
                <a:path w="3352800" h="640079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52800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52800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52800" h="640079">
                  <a:moveTo>
                    <a:pt x="2950460" y="457200"/>
                  </a:moveTo>
                  <a:lnTo>
                    <a:pt x="2974844" y="457200"/>
                  </a:lnTo>
                </a:path>
                <a:path w="3352800" h="640079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52800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52800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52800" h="640079">
                  <a:moveTo>
                    <a:pt x="3188204" y="457200"/>
                  </a:moveTo>
                  <a:lnTo>
                    <a:pt x="3212588" y="457200"/>
                  </a:lnTo>
                </a:path>
                <a:path w="3352800" h="640079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640079">
                  <a:moveTo>
                    <a:pt x="3340604" y="457200"/>
                  </a:moveTo>
                  <a:lnTo>
                    <a:pt x="3352796" y="457200"/>
                  </a:lnTo>
                </a:path>
                <a:path w="3352800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52800" h="640079">
                  <a:moveTo>
                    <a:pt x="73152" y="466343"/>
                  </a:moveTo>
                  <a:lnTo>
                    <a:pt x="97535" y="466343"/>
                  </a:lnTo>
                </a:path>
                <a:path w="3352800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52800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52800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52800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52800" h="640079">
                  <a:moveTo>
                    <a:pt x="420624" y="466343"/>
                  </a:moveTo>
                  <a:lnTo>
                    <a:pt x="438912" y="466343"/>
                  </a:lnTo>
                </a:path>
                <a:path w="3352800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52800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52800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52800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52800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52800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52800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52800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52800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52800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52800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52800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52800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52800" h="640079">
                  <a:moveTo>
                    <a:pt x="1335020" y="466343"/>
                  </a:moveTo>
                  <a:lnTo>
                    <a:pt x="1341116" y="466343"/>
                  </a:lnTo>
                </a:path>
                <a:path w="3352800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52800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52800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52800" h="640079">
                  <a:moveTo>
                    <a:pt x="1670300" y="466343"/>
                  </a:moveTo>
                  <a:lnTo>
                    <a:pt x="1676396" y="466343"/>
                  </a:lnTo>
                </a:path>
                <a:path w="3352800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52800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52800" h="640079">
                  <a:moveTo>
                    <a:pt x="1938524" y="466343"/>
                  </a:moveTo>
                  <a:lnTo>
                    <a:pt x="1962908" y="466343"/>
                  </a:lnTo>
                </a:path>
                <a:path w="3352800" h="640079">
                  <a:moveTo>
                    <a:pt x="2005580" y="466343"/>
                  </a:moveTo>
                  <a:lnTo>
                    <a:pt x="2011676" y="466343"/>
                  </a:lnTo>
                </a:path>
                <a:path w="3352800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52800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52800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52800" h="640079">
                  <a:moveTo>
                    <a:pt x="2255516" y="466343"/>
                  </a:moveTo>
                  <a:lnTo>
                    <a:pt x="2279900" y="466343"/>
                  </a:lnTo>
                </a:path>
                <a:path w="3352800" h="640079">
                  <a:moveTo>
                    <a:pt x="2340860" y="466343"/>
                  </a:moveTo>
                  <a:lnTo>
                    <a:pt x="2346956" y="466343"/>
                  </a:lnTo>
                </a:path>
                <a:path w="3352800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52800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52800" h="640079">
                  <a:moveTo>
                    <a:pt x="2590796" y="466343"/>
                  </a:moveTo>
                  <a:lnTo>
                    <a:pt x="2615180" y="466343"/>
                  </a:lnTo>
                </a:path>
                <a:path w="3352800" h="640079">
                  <a:moveTo>
                    <a:pt x="2676140" y="466343"/>
                  </a:moveTo>
                  <a:lnTo>
                    <a:pt x="2682236" y="466343"/>
                  </a:lnTo>
                </a:path>
                <a:path w="3352800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52800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52800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52800" h="640079">
                  <a:moveTo>
                    <a:pt x="2944364" y="466343"/>
                  </a:moveTo>
                  <a:lnTo>
                    <a:pt x="2968748" y="466343"/>
                  </a:lnTo>
                </a:path>
                <a:path w="3352800" h="640079">
                  <a:moveTo>
                    <a:pt x="3011420" y="466343"/>
                  </a:moveTo>
                  <a:lnTo>
                    <a:pt x="3017516" y="466343"/>
                  </a:lnTo>
                </a:path>
                <a:path w="3352800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52800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52800" h="640079">
                  <a:moveTo>
                    <a:pt x="3151628" y="466343"/>
                  </a:moveTo>
                  <a:lnTo>
                    <a:pt x="3206492" y="466343"/>
                  </a:lnTo>
                </a:path>
                <a:path w="3352800" h="640079">
                  <a:moveTo>
                    <a:pt x="3279644" y="466343"/>
                  </a:moveTo>
                  <a:lnTo>
                    <a:pt x="3304028" y="466343"/>
                  </a:lnTo>
                </a:path>
                <a:path w="3352800" h="640079">
                  <a:moveTo>
                    <a:pt x="3340604" y="466343"/>
                  </a:moveTo>
                  <a:lnTo>
                    <a:pt x="3346700" y="466343"/>
                  </a:lnTo>
                </a:path>
                <a:path w="3352800" h="640079">
                  <a:moveTo>
                    <a:pt x="73152" y="475488"/>
                  </a:moveTo>
                  <a:lnTo>
                    <a:pt x="97535" y="475488"/>
                  </a:lnTo>
                </a:path>
                <a:path w="3352800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52800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52800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52800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640079">
                  <a:moveTo>
                    <a:pt x="408431" y="475488"/>
                  </a:moveTo>
                  <a:lnTo>
                    <a:pt x="432815" y="475488"/>
                  </a:lnTo>
                </a:path>
                <a:path w="3352800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52800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52800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52800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52800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640079">
                  <a:moveTo>
                    <a:pt x="743712" y="475488"/>
                  </a:moveTo>
                  <a:lnTo>
                    <a:pt x="768095" y="475488"/>
                  </a:lnTo>
                </a:path>
                <a:path w="3352800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52800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52800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640079">
                  <a:moveTo>
                    <a:pt x="1078992" y="475488"/>
                  </a:moveTo>
                  <a:lnTo>
                    <a:pt x="1103375" y="475488"/>
                  </a:lnTo>
                </a:path>
                <a:path w="3352800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52800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52800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52800" h="640079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52800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52800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52800" h="640079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52800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52800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52800" h="640079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52800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52800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52800" h="640079">
                  <a:moveTo>
                    <a:pt x="2249420" y="475488"/>
                  </a:moveTo>
                  <a:lnTo>
                    <a:pt x="2273804" y="475488"/>
                  </a:lnTo>
                </a:path>
                <a:path w="3352800" h="640079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52800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52800" h="640079">
                  <a:moveTo>
                    <a:pt x="2609084" y="475488"/>
                  </a:moveTo>
                  <a:lnTo>
                    <a:pt x="2633468" y="475488"/>
                  </a:lnTo>
                </a:path>
                <a:path w="3352800" h="640079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52800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52800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52800" h="640079">
                  <a:moveTo>
                    <a:pt x="2932172" y="475488"/>
                  </a:moveTo>
                  <a:lnTo>
                    <a:pt x="2962652" y="475488"/>
                  </a:lnTo>
                </a:path>
                <a:path w="3352800" h="640079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52800" h="640079">
                  <a:moveTo>
                    <a:pt x="3151628" y="475488"/>
                  </a:moveTo>
                  <a:lnTo>
                    <a:pt x="3206492" y="475488"/>
                  </a:lnTo>
                </a:path>
                <a:path w="3352800" h="640079">
                  <a:moveTo>
                    <a:pt x="3267452" y="475488"/>
                  </a:moveTo>
                  <a:lnTo>
                    <a:pt x="3297932" y="475488"/>
                  </a:lnTo>
                </a:path>
                <a:path w="3352800" h="640079">
                  <a:moveTo>
                    <a:pt x="3340604" y="475488"/>
                  </a:moveTo>
                  <a:lnTo>
                    <a:pt x="3346700" y="475488"/>
                  </a:lnTo>
                </a:path>
                <a:path w="3352800" h="640079">
                  <a:moveTo>
                    <a:pt x="73152" y="484631"/>
                  </a:moveTo>
                  <a:lnTo>
                    <a:pt x="97535" y="484631"/>
                  </a:lnTo>
                </a:path>
                <a:path w="3352800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52800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52800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52800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52800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52800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52800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52800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52800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52800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52800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52800" h="640079">
                  <a:moveTo>
                    <a:pt x="737616" y="484631"/>
                  </a:moveTo>
                  <a:lnTo>
                    <a:pt x="761999" y="484631"/>
                  </a:lnTo>
                </a:path>
                <a:path w="3352800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52800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52800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52800" h="640079">
                  <a:moveTo>
                    <a:pt x="1072895" y="484631"/>
                  </a:moveTo>
                  <a:lnTo>
                    <a:pt x="1097279" y="484631"/>
                  </a:lnTo>
                </a:path>
                <a:path w="3352800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52800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52800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52800" h="640079">
                  <a:moveTo>
                    <a:pt x="1335020" y="484631"/>
                  </a:moveTo>
                  <a:lnTo>
                    <a:pt x="1341116" y="484631"/>
                  </a:lnTo>
                </a:path>
                <a:path w="3352800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52800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52800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52800" h="640079">
                  <a:moveTo>
                    <a:pt x="1670300" y="484631"/>
                  </a:moveTo>
                  <a:lnTo>
                    <a:pt x="1676396" y="484631"/>
                  </a:lnTo>
                </a:path>
                <a:path w="3352800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52800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52800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52800" h="640079">
                  <a:moveTo>
                    <a:pt x="2005580" y="484631"/>
                  </a:moveTo>
                  <a:lnTo>
                    <a:pt x="2011676" y="484631"/>
                  </a:lnTo>
                </a:path>
                <a:path w="3352800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52800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52800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52800" h="640079">
                  <a:moveTo>
                    <a:pt x="2249420" y="484631"/>
                  </a:moveTo>
                  <a:lnTo>
                    <a:pt x="2273804" y="484631"/>
                  </a:lnTo>
                </a:path>
                <a:path w="3352800" h="640079">
                  <a:moveTo>
                    <a:pt x="2340860" y="484631"/>
                  </a:moveTo>
                  <a:lnTo>
                    <a:pt x="2346956" y="484631"/>
                  </a:lnTo>
                </a:path>
                <a:path w="3352800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52800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52800" h="640079">
                  <a:moveTo>
                    <a:pt x="2615180" y="484631"/>
                  </a:moveTo>
                  <a:lnTo>
                    <a:pt x="2639564" y="484631"/>
                  </a:lnTo>
                </a:path>
                <a:path w="3352800" h="640079">
                  <a:moveTo>
                    <a:pt x="2676140" y="484631"/>
                  </a:moveTo>
                  <a:lnTo>
                    <a:pt x="2682236" y="484631"/>
                  </a:lnTo>
                </a:path>
                <a:path w="3352800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52800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52800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52800" h="640079">
                  <a:moveTo>
                    <a:pt x="2926076" y="484631"/>
                  </a:moveTo>
                  <a:lnTo>
                    <a:pt x="2956556" y="484631"/>
                  </a:lnTo>
                </a:path>
                <a:path w="3352800" h="640079">
                  <a:moveTo>
                    <a:pt x="3011420" y="484631"/>
                  </a:moveTo>
                  <a:lnTo>
                    <a:pt x="3017516" y="484631"/>
                  </a:lnTo>
                </a:path>
                <a:path w="3352800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52800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52800" h="640079">
                  <a:moveTo>
                    <a:pt x="3188204" y="484631"/>
                  </a:moveTo>
                  <a:lnTo>
                    <a:pt x="3212588" y="484631"/>
                  </a:lnTo>
                </a:path>
                <a:path w="3352800" h="640079">
                  <a:moveTo>
                    <a:pt x="3261356" y="484631"/>
                  </a:moveTo>
                  <a:lnTo>
                    <a:pt x="3291836" y="484631"/>
                  </a:lnTo>
                </a:path>
                <a:path w="3352800" h="640079">
                  <a:moveTo>
                    <a:pt x="3340604" y="484631"/>
                  </a:moveTo>
                  <a:lnTo>
                    <a:pt x="3352796" y="484631"/>
                  </a:lnTo>
                </a:path>
                <a:path w="3352800" h="640079">
                  <a:moveTo>
                    <a:pt x="73152" y="493775"/>
                  </a:moveTo>
                  <a:lnTo>
                    <a:pt x="97535" y="493775"/>
                  </a:lnTo>
                </a:path>
                <a:path w="3352800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52800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52800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52800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52800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640079">
                  <a:moveTo>
                    <a:pt x="396240" y="493775"/>
                  </a:moveTo>
                  <a:lnTo>
                    <a:pt x="426720" y="493775"/>
                  </a:lnTo>
                </a:path>
                <a:path w="3352800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52800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52800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52800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52800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640079">
                  <a:moveTo>
                    <a:pt x="731519" y="493775"/>
                  </a:moveTo>
                  <a:lnTo>
                    <a:pt x="755903" y="493775"/>
                  </a:lnTo>
                </a:path>
                <a:path w="3352800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52800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52800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640079">
                  <a:moveTo>
                    <a:pt x="1066800" y="493775"/>
                  </a:moveTo>
                  <a:lnTo>
                    <a:pt x="1091183" y="493775"/>
                  </a:lnTo>
                </a:path>
                <a:path w="3352800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52800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52800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52800" h="640079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640079">
                  <a:moveTo>
                    <a:pt x="1402076" y="493775"/>
                  </a:moveTo>
                  <a:lnTo>
                    <a:pt x="1426460" y="493775"/>
                  </a:lnTo>
                </a:path>
                <a:path w="3352800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52800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52800" h="640079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52800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52800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52800" h="640079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52800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52800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52800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52800" h="640079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52800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52800" h="640079">
                  <a:moveTo>
                    <a:pt x="2615180" y="493775"/>
                  </a:moveTo>
                  <a:lnTo>
                    <a:pt x="2639564" y="493775"/>
                  </a:lnTo>
                </a:path>
                <a:path w="3352800" h="640079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52800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52800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52800" h="640079">
                  <a:moveTo>
                    <a:pt x="2919980" y="493775"/>
                  </a:moveTo>
                  <a:lnTo>
                    <a:pt x="2950460" y="493775"/>
                  </a:lnTo>
                </a:path>
                <a:path w="3352800" h="640079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52800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52800" h="640079">
                  <a:moveTo>
                    <a:pt x="3194300" y="493775"/>
                  </a:moveTo>
                  <a:lnTo>
                    <a:pt x="3218684" y="493775"/>
                  </a:lnTo>
                </a:path>
                <a:path w="3352800" h="640079">
                  <a:moveTo>
                    <a:pt x="3255260" y="493775"/>
                  </a:moveTo>
                  <a:lnTo>
                    <a:pt x="3285740" y="493775"/>
                  </a:lnTo>
                </a:path>
                <a:path w="3352800" h="640079">
                  <a:moveTo>
                    <a:pt x="3340604" y="493775"/>
                  </a:moveTo>
                  <a:lnTo>
                    <a:pt x="3346700" y="493775"/>
                  </a:lnTo>
                </a:path>
                <a:path w="3352800" h="640079">
                  <a:moveTo>
                    <a:pt x="73152" y="502919"/>
                  </a:moveTo>
                  <a:lnTo>
                    <a:pt x="97535" y="502919"/>
                  </a:lnTo>
                </a:path>
                <a:path w="3352800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52800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52800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52800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52800" h="640079">
                  <a:moveTo>
                    <a:pt x="390144" y="502919"/>
                  </a:moveTo>
                  <a:lnTo>
                    <a:pt x="420624" y="502919"/>
                  </a:lnTo>
                </a:path>
                <a:path w="3352800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52800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52800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52800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52800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52800" h="640079">
                  <a:moveTo>
                    <a:pt x="725424" y="502919"/>
                  </a:moveTo>
                  <a:lnTo>
                    <a:pt x="749807" y="502919"/>
                  </a:lnTo>
                </a:path>
                <a:path w="3352800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52800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52800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52800" h="640079">
                  <a:moveTo>
                    <a:pt x="1060704" y="502919"/>
                  </a:moveTo>
                  <a:lnTo>
                    <a:pt x="1085087" y="502919"/>
                  </a:lnTo>
                </a:path>
                <a:path w="3352800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52800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52800" h="640079">
                  <a:moveTo>
                    <a:pt x="1335020" y="502919"/>
                  </a:moveTo>
                  <a:lnTo>
                    <a:pt x="1341116" y="502919"/>
                  </a:lnTo>
                </a:path>
                <a:path w="3352800" h="640079">
                  <a:moveTo>
                    <a:pt x="1395980" y="502919"/>
                  </a:moveTo>
                  <a:lnTo>
                    <a:pt x="1420364" y="502919"/>
                  </a:lnTo>
                </a:path>
                <a:path w="3352800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52800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52800" h="640079">
                  <a:moveTo>
                    <a:pt x="1670300" y="502919"/>
                  </a:moveTo>
                  <a:lnTo>
                    <a:pt x="1676396" y="502919"/>
                  </a:lnTo>
                </a:path>
                <a:path w="3352800" h="640079">
                  <a:moveTo>
                    <a:pt x="1731260" y="502919"/>
                  </a:moveTo>
                  <a:lnTo>
                    <a:pt x="1755644" y="502919"/>
                  </a:lnTo>
                </a:path>
                <a:path w="3352800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52800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52800" h="640079">
                  <a:moveTo>
                    <a:pt x="2005580" y="502919"/>
                  </a:moveTo>
                  <a:lnTo>
                    <a:pt x="2011676" y="502919"/>
                  </a:lnTo>
                </a:path>
                <a:path w="3352800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52800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52800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52800" h="640079">
                  <a:moveTo>
                    <a:pt x="2340860" y="502919"/>
                  </a:moveTo>
                  <a:lnTo>
                    <a:pt x="2346956" y="502919"/>
                  </a:lnTo>
                </a:path>
                <a:path w="3352800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52800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52800" h="640079">
                  <a:moveTo>
                    <a:pt x="2615180" y="502919"/>
                  </a:moveTo>
                  <a:lnTo>
                    <a:pt x="2639564" y="502919"/>
                  </a:lnTo>
                </a:path>
                <a:path w="3352800" h="640079">
                  <a:moveTo>
                    <a:pt x="2676140" y="502919"/>
                  </a:moveTo>
                  <a:lnTo>
                    <a:pt x="2682236" y="502919"/>
                  </a:lnTo>
                </a:path>
                <a:path w="3352800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52800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52800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52800" h="640079">
                  <a:moveTo>
                    <a:pt x="2913884" y="502919"/>
                  </a:moveTo>
                  <a:lnTo>
                    <a:pt x="2944364" y="502919"/>
                  </a:lnTo>
                </a:path>
                <a:path w="3352800" h="640079">
                  <a:moveTo>
                    <a:pt x="3011420" y="502919"/>
                  </a:moveTo>
                  <a:lnTo>
                    <a:pt x="3017516" y="502919"/>
                  </a:lnTo>
                </a:path>
                <a:path w="3352800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52800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52800" h="640079">
                  <a:moveTo>
                    <a:pt x="3194300" y="502919"/>
                  </a:moveTo>
                  <a:lnTo>
                    <a:pt x="3218684" y="502919"/>
                  </a:lnTo>
                </a:path>
                <a:path w="3352800" h="640079">
                  <a:moveTo>
                    <a:pt x="3249164" y="502919"/>
                  </a:moveTo>
                  <a:lnTo>
                    <a:pt x="3279644" y="502919"/>
                  </a:lnTo>
                </a:path>
                <a:path w="3352800" h="640079">
                  <a:moveTo>
                    <a:pt x="3340604" y="502919"/>
                  </a:moveTo>
                  <a:lnTo>
                    <a:pt x="3346700" y="502919"/>
                  </a:lnTo>
                </a:path>
                <a:path w="3352800" h="640079">
                  <a:moveTo>
                    <a:pt x="73152" y="512063"/>
                  </a:moveTo>
                  <a:lnTo>
                    <a:pt x="97535" y="512063"/>
                  </a:lnTo>
                </a:path>
                <a:path w="3352800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52800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52800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52800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640079">
                  <a:moveTo>
                    <a:pt x="384048" y="512063"/>
                  </a:moveTo>
                  <a:lnTo>
                    <a:pt x="414528" y="512063"/>
                  </a:lnTo>
                </a:path>
                <a:path w="3352800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52800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52800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52800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52800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640079">
                  <a:moveTo>
                    <a:pt x="719328" y="512063"/>
                  </a:moveTo>
                  <a:lnTo>
                    <a:pt x="749808" y="512063"/>
                  </a:lnTo>
                </a:path>
                <a:path w="3352800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52800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52800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52800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640079">
                  <a:moveTo>
                    <a:pt x="1054608" y="512063"/>
                  </a:moveTo>
                  <a:lnTo>
                    <a:pt x="1078991" y="512063"/>
                  </a:lnTo>
                </a:path>
                <a:path w="3352800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52800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52800" h="640079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640079">
                  <a:moveTo>
                    <a:pt x="1389884" y="512063"/>
                  </a:moveTo>
                  <a:lnTo>
                    <a:pt x="1414268" y="512063"/>
                  </a:lnTo>
                </a:path>
                <a:path w="3352800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52800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52800" h="640079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640079">
                  <a:moveTo>
                    <a:pt x="1725164" y="512063"/>
                  </a:moveTo>
                  <a:lnTo>
                    <a:pt x="1749548" y="512063"/>
                  </a:lnTo>
                </a:path>
                <a:path w="3352800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52800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52800" h="640079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52800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52800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52800" h="640079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52800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52800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52800" h="640079">
                  <a:moveTo>
                    <a:pt x="2560316" y="512063"/>
                  </a:moveTo>
                  <a:lnTo>
                    <a:pt x="2584700" y="512063"/>
                  </a:lnTo>
                </a:path>
                <a:path w="3352800" h="640079">
                  <a:moveTo>
                    <a:pt x="2615180" y="512063"/>
                  </a:moveTo>
                  <a:lnTo>
                    <a:pt x="2639564" y="512063"/>
                  </a:lnTo>
                </a:path>
                <a:path w="3352800" h="640079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52800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52800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52800" h="640079">
                  <a:moveTo>
                    <a:pt x="2907788" y="512063"/>
                  </a:moveTo>
                  <a:lnTo>
                    <a:pt x="2938268" y="512063"/>
                  </a:lnTo>
                </a:path>
                <a:path w="3352800" h="640079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52800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52800" h="640079">
                  <a:moveTo>
                    <a:pt x="3194300" y="512063"/>
                  </a:moveTo>
                  <a:lnTo>
                    <a:pt x="3218684" y="512063"/>
                  </a:lnTo>
                </a:path>
                <a:path w="3352800" h="640079">
                  <a:moveTo>
                    <a:pt x="3243068" y="512063"/>
                  </a:moveTo>
                  <a:lnTo>
                    <a:pt x="3273548" y="512063"/>
                  </a:lnTo>
                </a:path>
                <a:path w="3352800" h="640079">
                  <a:moveTo>
                    <a:pt x="3340604" y="512063"/>
                  </a:moveTo>
                  <a:lnTo>
                    <a:pt x="3346700" y="512063"/>
                  </a:lnTo>
                </a:path>
                <a:path w="3352800" h="640079">
                  <a:moveTo>
                    <a:pt x="73152" y="521207"/>
                  </a:moveTo>
                  <a:lnTo>
                    <a:pt x="97535" y="521207"/>
                  </a:lnTo>
                </a:path>
                <a:path w="3352800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52800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52800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52800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52800" h="640079">
                  <a:moveTo>
                    <a:pt x="384048" y="521207"/>
                  </a:moveTo>
                  <a:lnTo>
                    <a:pt x="408431" y="521207"/>
                  </a:lnTo>
                </a:path>
                <a:path w="3352800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52800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52800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52800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52800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52800" h="640079">
                  <a:moveTo>
                    <a:pt x="719328" y="521207"/>
                  </a:moveTo>
                  <a:lnTo>
                    <a:pt x="743711" y="521207"/>
                  </a:lnTo>
                </a:path>
                <a:path w="3352800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52800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52800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52800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52800" h="640079">
                  <a:moveTo>
                    <a:pt x="1054608" y="521207"/>
                  </a:moveTo>
                  <a:lnTo>
                    <a:pt x="1078991" y="521207"/>
                  </a:lnTo>
                </a:path>
                <a:path w="3352800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52800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52800" h="640079">
                  <a:moveTo>
                    <a:pt x="1335020" y="521207"/>
                  </a:moveTo>
                  <a:lnTo>
                    <a:pt x="1341116" y="521207"/>
                  </a:lnTo>
                </a:path>
                <a:path w="3352800" h="640079">
                  <a:moveTo>
                    <a:pt x="1389884" y="521207"/>
                  </a:moveTo>
                  <a:lnTo>
                    <a:pt x="1408172" y="521207"/>
                  </a:lnTo>
                </a:path>
                <a:path w="3352800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52800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52800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52800" h="640079">
                  <a:moveTo>
                    <a:pt x="1670300" y="521207"/>
                  </a:moveTo>
                  <a:lnTo>
                    <a:pt x="1676396" y="521207"/>
                  </a:lnTo>
                </a:path>
                <a:path w="3352800" h="640079">
                  <a:moveTo>
                    <a:pt x="1725164" y="521207"/>
                  </a:moveTo>
                  <a:lnTo>
                    <a:pt x="1743452" y="521207"/>
                  </a:lnTo>
                </a:path>
                <a:path w="3352800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52800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52800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52800" h="640079">
                  <a:moveTo>
                    <a:pt x="2005580" y="521207"/>
                  </a:moveTo>
                  <a:lnTo>
                    <a:pt x="2011676" y="521207"/>
                  </a:lnTo>
                </a:path>
                <a:path w="3352800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52800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52800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52800" h="640079">
                  <a:moveTo>
                    <a:pt x="2340860" y="521207"/>
                  </a:moveTo>
                  <a:lnTo>
                    <a:pt x="2346956" y="521207"/>
                  </a:lnTo>
                </a:path>
                <a:path w="3352800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52800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52800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52800" h="640079">
                  <a:moveTo>
                    <a:pt x="2560316" y="521207"/>
                  </a:moveTo>
                  <a:lnTo>
                    <a:pt x="2584700" y="521207"/>
                  </a:lnTo>
                </a:path>
                <a:path w="3352800" h="640079">
                  <a:moveTo>
                    <a:pt x="2615180" y="521207"/>
                  </a:moveTo>
                  <a:lnTo>
                    <a:pt x="2639564" y="521207"/>
                  </a:lnTo>
                </a:path>
                <a:path w="3352800" h="640079">
                  <a:moveTo>
                    <a:pt x="2676140" y="521207"/>
                  </a:moveTo>
                  <a:lnTo>
                    <a:pt x="2682236" y="521207"/>
                  </a:lnTo>
                </a:path>
                <a:path w="3352800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52800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52800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52800" h="640079">
                  <a:moveTo>
                    <a:pt x="2907788" y="521207"/>
                  </a:moveTo>
                  <a:lnTo>
                    <a:pt x="2932172" y="521207"/>
                  </a:lnTo>
                </a:path>
                <a:path w="3352800" h="640079">
                  <a:moveTo>
                    <a:pt x="3011420" y="521207"/>
                  </a:moveTo>
                  <a:lnTo>
                    <a:pt x="3017516" y="521207"/>
                  </a:lnTo>
                </a:path>
                <a:path w="3352800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52800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52800" h="640079">
                  <a:moveTo>
                    <a:pt x="3194300" y="521207"/>
                  </a:moveTo>
                  <a:lnTo>
                    <a:pt x="3218684" y="521207"/>
                  </a:lnTo>
                </a:path>
                <a:path w="3352800" h="640079">
                  <a:moveTo>
                    <a:pt x="3243068" y="521207"/>
                  </a:moveTo>
                  <a:lnTo>
                    <a:pt x="3267452" y="521207"/>
                  </a:lnTo>
                </a:path>
                <a:path w="3352800" h="640079">
                  <a:moveTo>
                    <a:pt x="3340604" y="521207"/>
                  </a:moveTo>
                  <a:lnTo>
                    <a:pt x="3352796" y="521207"/>
                  </a:lnTo>
                </a:path>
                <a:path w="3352800" h="640079">
                  <a:moveTo>
                    <a:pt x="73152" y="530351"/>
                  </a:moveTo>
                  <a:lnTo>
                    <a:pt x="97535" y="530351"/>
                  </a:lnTo>
                </a:path>
                <a:path w="3352800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52800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52800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52800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52800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52800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52800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52800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52800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52800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52800" h="640079">
                  <a:moveTo>
                    <a:pt x="713232" y="530351"/>
                  </a:moveTo>
                  <a:lnTo>
                    <a:pt x="737615" y="530351"/>
                  </a:lnTo>
                </a:path>
                <a:path w="3352800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52800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52800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52800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52800" h="640079">
                  <a:moveTo>
                    <a:pt x="1048512" y="530351"/>
                  </a:moveTo>
                  <a:lnTo>
                    <a:pt x="1072895" y="530351"/>
                  </a:lnTo>
                </a:path>
                <a:path w="3352800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52800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52800" h="640079">
                  <a:moveTo>
                    <a:pt x="1335020" y="530351"/>
                  </a:moveTo>
                  <a:lnTo>
                    <a:pt x="1341116" y="530351"/>
                  </a:lnTo>
                </a:path>
                <a:path w="3352800" h="640079">
                  <a:moveTo>
                    <a:pt x="1383788" y="530351"/>
                  </a:moveTo>
                  <a:lnTo>
                    <a:pt x="1402076" y="530351"/>
                  </a:lnTo>
                </a:path>
                <a:path w="3352800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52800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52800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52800" h="640079">
                  <a:moveTo>
                    <a:pt x="1670300" y="530351"/>
                  </a:moveTo>
                  <a:lnTo>
                    <a:pt x="1676396" y="530351"/>
                  </a:lnTo>
                </a:path>
                <a:path w="3352800" h="640079">
                  <a:moveTo>
                    <a:pt x="1719068" y="530351"/>
                  </a:moveTo>
                  <a:lnTo>
                    <a:pt x="1737356" y="530351"/>
                  </a:lnTo>
                </a:path>
                <a:path w="3352800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52800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52800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52800" h="640079">
                  <a:moveTo>
                    <a:pt x="2005580" y="530351"/>
                  </a:moveTo>
                  <a:lnTo>
                    <a:pt x="2011676" y="530351"/>
                  </a:lnTo>
                </a:path>
                <a:path w="3352800" h="640079">
                  <a:moveTo>
                    <a:pt x="2054348" y="530351"/>
                  </a:moveTo>
                  <a:lnTo>
                    <a:pt x="2072636" y="530351"/>
                  </a:lnTo>
                </a:path>
                <a:path w="3352800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52800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52800" h="640079">
                  <a:moveTo>
                    <a:pt x="2340860" y="530351"/>
                  </a:moveTo>
                  <a:lnTo>
                    <a:pt x="2346956" y="530351"/>
                  </a:lnTo>
                </a:path>
                <a:path w="3352800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52800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52800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52800" h="640079">
                  <a:moveTo>
                    <a:pt x="2566412" y="530351"/>
                  </a:moveTo>
                  <a:lnTo>
                    <a:pt x="2590796" y="530351"/>
                  </a:lnTo>
                </a:path>
                <a:path w="3352800" h="640079">
                  <a:moveTo>
                    <a:pt x="2609084" y="530351"/>
                  </a:moveTo>
                  <a:lnTo>
                    <a:pt x="2633468" y="530351"/>
                  </a:lnTo>
                </a:path>
                <a:path w="3352800" h="640079">
                  <a:moveTo>
                    <a:pt x="2676140" y="530351"/>
                  </a:moveTo>
                  <a:lnTo>
                    <a:pt x="2682236" y="530351"/>
                  </a:lnTo>
                </a:path>
                <a:path w="3352800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52800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52800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52800" h="640079">
                  <a:moveTo>
                    <a:pt x="2901692" y="530351"/>
                  </a:moveTo>
                  <a:lnTo>
                    <a:pt x="2926076" y="530351"/>
                  </a:lnTo>
                </a:path>
                <a:path w="3352800" h="640079">
                  <a:moveTo>
                    <a:pt x="3011420" y="530351"/>
                  </a:moveTo>
                  <a:lnTo>
                    <a:pt x="3017516" y="530351"/>
                  </a:lnTo>
                </a:path>
                <a:path w="3352800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52800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52800" h="640079">
                  <a:moveTo>
                    <a:pt x="3188204" y="530351"/>
                  </a:moveTo>
                  <a:lnTo>
                    <a:pt x="3218684" y="530351"/>
                  </a:lnTo>
                </a:path>
                <a:path w="3352800" h="640079">
                  <a:moveTo>
                    <a:pt x="3236972" y="530351"/>
                  </a:moveTo>
                  <a:lnTo>
                    <a:pt x="3261356" y="530351"/>
                  </a:lnTo>
                </a:path>
                <a:path w="3352800" h="640079">
                  <a:moveTo>
                    <a:pt x="3340604" y="530351"/>
                  </a:moveTo>
                  <a:lnTo>
                    <a:pt x="3346700" y="530351"/>
                  </a:lnTo>
                </a:path>
                <a:path w="3352800" h="640079">
                  <a:moveTo>
                    <a:pt x="73152" y="539495"/>
                  </a:moveTo>
                  <a:lnTo>
                    <a:pt x="97535" y="539495"/>
                  </a:lnTo>
                </a:path>
                <a:path w="3352800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52800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52800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52800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52800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52800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52800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52800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52800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52800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52800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52800" h="640079">
                  <a:moveTo>
                    <a:pt x="1048512" y="539495"/>
                  </a:moveTo>
                  <a:lnTo>
                    <a:pt x="1115568" y="539495"/>
                  </a:lnTo>
                </a:path>
                <a:path w="3352800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52800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52800" h="640079">
                  <a:moveTo>
                    <a:pt x="1335020" y="539495"/>
                  </a:moveTo>
                  <a:lnTo>
                    <a:pt x="1341116" y="539495"/>
                  </a:lnTo>
                </a:path>
                <a:path w="3352800" h="640079">
                  <a:moveTo>
                    <a:pt x="1383788" y="539495"/>
                  </a:moveTo>
                  <a:lnTo>
                    <a:pt x="1450844" y="539495"/>
                  </a:lnTo>
                </a:path>
                <a:path w="3352800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52800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52800" h="640079">
                  <a:moveTo>
                    <a:pt x="1670300" y="539495"/>
                  </a:moveTo>
                  <a:lnTo>
                    <a:pt x="1676396" y="539495"/>
                  </a:lnTo>
                </a:path>
                <a:path w="3352800" h="640079">
                  <a:moveTo>
                    <a:pt x="1719068" y="539495"/>
                  </a:moveTo>
                  <a:lnTo>
                    <a:pt x="1786124" y="539495"/>
                  </a:lnTo>
                </a:path>
                <a:path w="3352800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52800" h="640079">
                  <a:moveTo>
                    <a:pt x="1895852" y="539495"/>
                  </a:moveTo>
                  <a:lnTo>
                    <a:pt x="1969004" y="539495"/>
                  </a:lnTo>
                </a:path>
                <a:path w="3352800" h="640079">
                  <a:moveTo>
                    <a:pt x="2005580" y="539495"/>
                  </a:moveTo>
                  <a:lnTo>
                    <a:pt x="2011676" y="539495"/>
                  </a:lnTo>
                </a:path>
                <a:path w="3352800" h="640079">
                  <a:moveTo>
                    <a:pt x="2054348" y="539495"/>
                  </a:moveTo>
                  <a:lnTo>
                    <a:pt x="2121404" y="539495"/>
                  </a:lnTo>
                </a:path>
                <a:path w="3352800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52800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52800" h="640079">
                  <a:moveTo>
                    <a:pt x="2340860" y="539495"/>
                  </a:moveTo>
                  <a:lnTo>
                    <a:pt x="2346956" y="539495"/>
                  </a:lnTo>
                </a:path>
                <a:path w="3352800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52800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52800" h="640079">
                  <a:moveTo>
                    <a:pt x="2566412" y="539495"/>
                  </a:moveTo>
                  <a:lnTo>
                    <a:pt x="2633468" y="539495"/>
                  </a:lnTo>
                </a:path>
                <a:path w="3352800" h="640079">
                  <a:moveTo>
                    <a:pt x="2676140" y="539495"/>
                  </a:moveTo>
                  <a:lnTo>
                    <a:pt x="2682236" y="539495"/>
                  </a:lnTo>
                </a:path>
                <a:path w="3352800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52800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52800" h="640079">
                  <a:moveTo>
                    <a:pt x="2901692" y="539495"/>
                  </a:moveTo>
                  <a:lnTo>
                    <a:pt x="2974844" y="539495"/>
                  </a:lnTo>
                </a:path>
                <a:path w="3352800" h="640079">
                  <a:moveTo>
                    <a:pt x="3011420" y="539495"/>
                  </a:moveTo>
                  <a:lnTo>
                    <a:pt x="3017516" y="539495"/>
                  </a:lnTo>
                </a:path>
                <a:path w="3352800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52800" h="640079">
                  <a:moveTo>
                    <a:pt x="3145532" y="539495"/>
                  </a:moveTo>
                  <a:lnTo>
                    <a:pt x="3212588" y="539495"/>
                  </a:lnTo>
                </a:path>
                <a:path w="3352800" h="640079">
                  <a:moveTo>
                    <a:pt x="3236972" y="539495"/>
                  </a:moveTo>
                  <a:lnTo>
                    <a:pt x="3310124" y="539495"/>
                  </a:lnTo>
                </a:path>
                <a:path w="3352800" h="640079">
                  <a:moveTo>
                    <a:pt x="3340604" y="539495"/>
                  </a:moveTo>
                  <a:lnTo>
                    <a:pt x="3346700" y="539495"/>
                  </a:lnTo>
                </a:path>
                <a:path w="3352800" h="640079">
                  <a:moveTo>
                    <a:pt x="73152" y="548639"/>
                  </a:moveTo>
                  <a:lnTo>
                    <a:pt x="97535" y="548639"/>
                  </a:lnTo>
                </a:path>
                <a:path w="3352800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52800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52800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52800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52800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52800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52800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52800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52800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52800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52800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52800" h="640079">
                  <a:moveTo>
                    <a:pt x="1042416" y="548639"/>
                  </a:moveTo>
                  <a:lnTo>
                    <a:pt x="1115568" y="548639"/>
                  </a:lnTo>
                </a:path>
                <a:path w="3352800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52800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52800" h="640079">
                  <a:moveTo>
                    <a:pt x="1335020" y="548639"/>
                  </a:moveTo>
                  <a:lnTo>
                    <a:pt x="1341116" y="548639"/>
                  </a:lnTo>
                </a:path>
                <a:path w="3352800" h="640079">
                  <a:moveTo>
                    <a:pt x="1377692" y="548639"/>
                  </a:moveTo>
                  <a:lnTo>
                    <a:pt x="1450844" y="548639"/>
                  </a:lnTo>
                </a:path>
                <a:path w="3352800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52800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52800" h="640079">
                  <a:moveTo>
                    <a:pt x="1670300" y="548639"/>
                  </a:moveTo>
                  <a:lnTo>
                    <a:pt x="1676396" y="548639"/>
                  </a:lnTo>
                </a:path>
                <a:path w="3352800" h="640079">
                  <a:moveTo>
                    <a:pt x="1712972" y="548639"/>
                  </a:moveTo>
                  <a:lnTo>
                    <a:pt x="1786124" y="548639"/>
                  </a:lnTo>
                </a:path>
                <a:path w="3352800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52800" h="640079">
                  <a:moveTo>
                    <a:pt x="1889756" y="548639"/>
                  </a:moveTo>
                  <a:lnTo>
                    <a:pt x="1969004" y="548639"/>
                  </a:lnTo>
                </a:path>
                <a:path w="3352800" h="640079">
                  <a:moveTo>
                    <a:pt x="2005580" y="548639"/>
                  </a:moveTo>
                  <a:lnTo>
                    <a:pt x="2011676" y="548639"/>
                  </a:lnTo>
                </a:path>
                <a:path w="3352800" h="640079">
                  <a:moveTo>
                    <a:pt x="2048252" y="548639"/>
                  </a:moveTo>
                  <a:lnTo>
                    <a:pt x="2121404" y="548639"/>
                  </a:lnTo>
                </a:path>
                <a:path w="3352800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52800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52800" h="640079">
                  <a:moveTo>
                    <a:pt x="2340860" y="548639"/>
                  </a:moveTo>
                  <a:lnTo>
                    <a:pt x="2346956" y="548639"/>
                  </a:lnTo>
                </a:path>
                <a:path w="3352800" h="640079">
                  <a:moveTo>
                    <a:pt x="2383532" y="548639"/>
                  </a:moveTo>
                  <a:lnTo>
                    <a:pt x="2456684" y="548639"/>
                  </a:lnTo>
                </a:path>
                <a:path w="3352800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52800" h="640079">
                  <a:moveTo>
                    <a:pt x="2572508" y="548639"/>
                  </a:moveTo>
                  <a:lnTo>
                    <a:pt x="2627372" y="548639"/>
                  </a:lnTo>
                </a:path>
                <a:path w="3352800" h="640079">
                  <a:moveTo>
                    <a:pt x="2676140" y="548639"/>
                  </a:moveTo>
                  <a:lnTo>
                    <a:pt x="2682236" y="548639"/>
                  </a:lnTo>
                </a:path>
                <a:path w="3352800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52800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52800" h="640079">
                  <a:moveTo>
                    <a:pt x="2895596" y="548639"/>
                  </a:moveTo>
                  <a:lnTo>
                    <a:pt x="2974844" y="548639"/>
                  </a:lnTo>
                </a:path>
                <a:path w="3352800" h="640079">
                  <a:moveTo>
                    <a:pt x="3011420" y="548639"/>
                  </a:moveTo>
                  <a:lnTo>
                    <a:pt x="3017516" y="548639"/>
                  </a:lnTo>
                </a:path>
                <a:path w="3352800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52800" h="640079">
                  <a:moveTo>
                    <a:pt x="3151628" y="548639"/>
                  </a:moveTo>
                  <a:lnTo>
                    <a:pt x="3206492" y="548639"/>
                  </a:lnTo>
                </a:path>
                <a:path w="3352800" h="640079">
                  <a:moveTo>
                    <a:pt x="3230876" y="548639"/>
                  </a:moveTo>
                  <a:lnTo>
                    <a:pt x="3310124" y="548639"/>
                  </a:lnTo>
                </a:path>
                <a:path w="3352800" h="640079">
                  <a:moveTo>
                    <a:pt x="3340604" y="548639"/>
                  </a:moveTo>
                  <a:lnTo>
                    <a:pt x="3346700" y="548639"/>
                  </a:lnTo>
                </a:path>
                <a:path w="3352800" h="640079">
                  <a:moveTo>
                    <a:pt x="73152" y="557783"/>
                  </a:moveTo>
                  <a:lnTo>
                    <a:pt x="97535" y="557783"/>
                  </a:lnTo>
                </a:path>
                <a:path w="3352800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52800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52800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52800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52800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52800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52800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52800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52800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52800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52800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52800" h="640079">
                  <a:moveTo>
                    <a:pt x="1042416" y="557783"/>
                  </a:moveTo>
                  <a:lnTo>
                    <a:pt x="1115568" y="557783"/>
                  </a:lnTo>
                </a:path>
                <a:path w="3352800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52800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52800" h="640079">
                  <a:moveTo>
                    <a:pt x="1335020" y="557783"/>
                  </a:moveTo>
                  <a:lnTo>
                    <a:pt x="1341116" y="557783"/>
                  </a:lnTo>
                </a:path>
                <a:path w="3352800" h="640079">
                  <a:moveTo>
                    <a:pt x="1377692" y="557783"/>
                  </a:moveTo>
                  <a:lnTo>
                    <a:pt x="1450844" y="557783"/>
                  </a:lnTo>
                </a:path>
                <a:path w="3352800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52800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52800" h="640079">
                  <a:moveTo>
                    <a:pt x="1670300" y="557783"/>
                  </a:moveTo>
                  <a:lnTo>
                    <a:pt x="1676396" y="557783"/>
                  </a:lnTo>
                </a:path>
                <a:path w="3352800" h="640079">
                  <a:moveTo>
                    <a:pt x="1712972" y="557783"/>
                  </a:moveTo>
                  <a:lnTo>
                    <a:pt x="1786124" y="557783"/>
                  </a:lnTo>
                </a:path>
                <a:path w="3352800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52800" h="640079">
                  <a:moveTo>
                    <a:pt x="1889756" y="557783"/>
                  </a:moveTo>
                  <a:lnTo>
                    <a:pt x="1969004" y="557783"/>
                  </a:lnTo>
                </a:path>
                <a:path w="3352800" h="640079">
                  <a:moveTo>
                    <a:pt x="2005580" y="557783"/>
                  </a:moveTo>
                  <a:lnTo>
                    <a:pt x="2011676" y="557783"/>
                  </a:lnTo>
                </a:path>
                <a:path w="3352800" h="640079">
                  <a:moveTo>
                    <a:pt x="2048252" y="557783"/>
                  </a:moveTo>
                  <a:lnTo>
                    <a:pt x="2121404" y="557783"/>
                  </a:lnTo>
                </a:path>
                <a:path w="3352800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52800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52800" h="640079">
                  <a:moveTo>
                    <a:pt x="2340860" y="557783"/>
                  </a:moveTo>
                  <a:lnTo>
                    <a:pt x="2346956" y="557783"/>
                  </a:lnTo>
                </a:path>
                <a:path w="3352800" h="640079">
                  <a:moveTo>
                    <a:pt x="2383532" y="557783"/>
                  </a:moveTo>
                  <a:lnTo>
                    <a:pt x="2456684" y="557783"/>
                  </a:lnTo>
                </a:path>
                <a:path w="3352800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52800" h="640079">
                  <a:moveTo>
                    <a:pt x="2584700" y="557783"/>
                  </a:moveTo>
                  <a:lnTo>
                    <a:pt x="2615180" y="557783"/>
                  </a:lnTo>
                </a:path>
                <a:path w="3352800" h="640079">
                  <a:moveTo>
                    <a:pt x="2676140" y="557783"/>
                  </a:moveTo>
                  <a:lnTo>
                    <a:pt x="2682236" y="557783"/>
                  </a:lnTo>
                </a:path>
                <a:path w="3352800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52800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52800" h="640079">
                  <a:moveTo>
                    <a:pt x="2895596" y="557783"/>
                  </a:moveTo>
                  <a:lnTo>
                    <a:pt x="2974844" y="557783"/>
                  </a:lnTo>
                </a:path>
                <a:path w="3352800" h="640079">
                  <a:moveTo>
                    <a:pt x="3011420" y="557783"/>
                  </a:moveTo>
                  <a:lnTo>
                    <a:pt x="3017516" y="557783"/>
                  </a:lnTo>
                </a:path>
                <a:path w="3352800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52800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52800" h="640079">
                  <a:moveTo>
                    <a:pt x="3230876" y="557783"/>
                  </a:moveTo>
                  <a:lnTo>
                    <a:pt x="3310124" y="557783"/>
                  </a:lnTo>
                </a:path>
                <a:path w="3352800" h="640079">
                  <a:moveTo>
                    <a:pt x="3340604" y="557783"/>
                  </a:moveTo>
                  <a:lnTo>
                    <a:pt x="3352796" y="557783"/>
                  </a:lnTo>
                </a:path>
                <a:path w="3352800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52800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52800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52800" h="640079">
                  <a:moveTo>
                    <a:pt x="1335020" y="566927"/>
                  </a:moveTo>
                  <a:lnTo>
                    <a:pt x="1341116" y="566927"/>
                  </a:lnTo>
                </a:path>
                <a:path w="3352800" h="640079">
                  <a:moveTo>
                    <a:pt x="1670300" y="566927"/>
                  </a:moveTo>
                  <a:lnTo>
                    <a:pt x="1676396" y="566927"/>
                  </a:lnTo>
                </a:path>
                <a:path w="3352800" h="640079">
                  <a:moveTo>
                    <a:pt x="2005580" y="566927"/>
                  </a:moveTo>
                  <a:lnTo>
                    <a:pt x="2011676" y="566927"/>
                  </a:lnTo>
                </a:path>
                <a:path w="3352800" h="640079">
                  <a:moveTo>
                    <a:pt x="2340860" y="566927"/>
                  </a:moveTo>
                  <a:lnTo>
                    <a:pt x="2346956" y="566927"/>
                  </a:lnTo>
                </a:path>
                <a:path w="3352800" h="640079">
                  <a:moveTo>
                    <a:pt x="2676140" y="566927"/>
                  </a:moveTo>
                  <a:lnTo>
                    <a:pt x="2682236" y="566927"/>
                  </a:lnTo>
                </a:path>
                <a:path w="3352800" h="640079">
                  <a:moveTo>
                    <a:pt x="3011420" y="566927"/>
                  </a:moveTo>
                  <a:lnTo>
                    <a:pt x="3017516" y="566927"/>
                  </a:lnTo>
                </a:path>
                <a:path w="3352800" h="640079">
                  <a:moveTo>
                    <a:pt x="3340604" y="566927"/>
                  </a:moveTo>
                  <a:lnTo>
                    <a:pt x="3346700" y="566927"/>
                  </a:lnTo>
                </a:path>
                <a:path w="3352800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52800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52800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52800" h="640079">
                  <a:moveTo>
                    <a:pt x="1335020" y="576071"/>
                  </a:moveTo>
                  <a:lnTo>
                    <a:pt x="1341116" y="576071"/>
                  </a:lnTo>
                </a:path>
                <a:path w="3352800" h="640079">
                  <a:moveTo>
                    <a:pt x="1670300" y="576071"/>
                  </a:moveTo>
                  <a:lnTo>
                    <a:pt x="1676396" y="576071"/>
                  </a:lnTo>
                </a:path>
                <a:path w="3352800" h="640079">
                  <a:moveTo>
                    <a:pt x="2005580" y="576071"/>
                  </a:moveTo>
                  <a:lnTo>
                    <a:pt x="2011676" y="576071"/>
                  </a:lnTo>
                </a:path>
                <a:path w="3352800" h="640079">
                  <a:moveTo>
                    <a:pt x="2340860" y="576071"/>
                  </a:moveTo>
                  <a:lnTo>
                    <a:pt x="2346956" y="576071"/>
                  </a:lnTo>
                </a:path>
                <a:path w="3352800" h="640079">
                  <a:moveTo>
                    <a:pt x="2676140" y="576071"/>
                  </a:moveTo>
                  <a:lnTo>
                    <a:pt x="2682236" y="576071"/>
                  </a:lnTo>
                </a:path>
                <a:path w="3352800" h="640079">
                  <a:moveTo>
                    <a:pt x="3011420" y="576071"/>
                  </a:moveTo>
                  <a:lnTo>
                    <a:pt x="3017516" y="576071"/>
                  </a:lnTo>
                </a:path>
                <a:path w="3352800" h="640079">
                  <a:moveTo>
                    <a:pt x="3340604" y="576071"/>
                  </a:moveTo>
                  <a:lnTo>
                    <a:pt x="3346700" y="576071"/>
                  </a:lnTo>
                </a:path>
                <a:path w="3352800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52800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52800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52800" h="640079">
                  <a:moveTo>
                    <a:pt x="1335020" y="585215"/>
                  </a:moveTo>
                  <a:lnTo>
                    <a:pt x="1341116" y="585215"/>
                  </a:lnTo>
                </a:path>
                <a:path w="3352800" h="640079">
                  <a:moveTo>
                    <a:pt x="1670300" y="585215"/>
                  </a:moveTo>
                  <a:lnTo>
                    <a:pt x="1676396" y="585215"/>
                  </a:lnTo>
                </a:path>
                <a:path w="3352800" h="640079">
                  <a:moveTo>
                    <a:pt x="2005580" y="585215"/>
                  </a:moveTo>
                  <a:lnTo>
                    <a:pt x="2011676" y="585215"/>
                  </a:lnTo>
                </a:path>
                <a:path w="3352800" h="640079">
                  <a:moveTo>
                    <a:pt x="2340860" y="585215"/>
                  </a:moveTo>
                  <a:lnTo>
                    <a:pt x="2346956" y="585215"/>
                  </a:lnTo>
                </a:path>
                <a:path w="3352800" h="640079">
                  <a:moveTo>
                    <a:pt x="2676140" y="585215"/>
                  </a:moveTo>
                  <a:lnTo>
                    <a:pt x="2682236" y="585215"/>
                  </a:lnTo>
                </a:path>
                <a:path w="3352800" h="640079">
                  <a:moveTo>
                    <a:pt x="3011420" y="585215"/>
                  </a:moveTo>
                  <a:lnTo>
                    <a:pt x="3017516" y="585215"/>
                  </a:lnTo>
                </a:path>
                <a:path w="3352800" h="640079">
                  <a:moveTo>
                    <a:pt x="3340604" y="585215"/>
                  </a:moveTo>
                  <a:lnTo>
                    <a:pt x="3352796" y="585215"/>
                  </a:lnTo>
                </a:path>
                <a:path w="3352800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52800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52800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52800" h="640079">
                  <a:moveTo>
                    <a:pt x="1335020" y="594359"/>
                  </a:moveTo>
                  <a:lnTo>
                    <a:pt x="1341116" y="594359"/>
                  </a:lnTo>
                </a:path>
                <a:path w="3352800" h="640079">
                  <a:moveTo>
                    <a:pt x="1670300" y="594359"/>
                  </a:moveTo>
                  <a:lnTo>
                    <a:pt x="1676396" y="594359"/>
                  </a:lnTo>
                </a:path>
                <a:path w="3352800" h="640079">
                  <a:moveTo>
                    <a:pt x="2005580" y="594359"/>
                  </a:moveTo>
                  <a:lnTo>
                    <a:pt x="2011676" y="594359"/>
                  </a:lnTo>
                </a:path>
                <a:path w="3352800" h="640079">
                  <a:moveTo>
                    <a:pt x="2340860" y="594359"/>
                  </a:moveTo>
                  <a:lnTo>
                    <a:pt x="2346956" y="594359"/>
                  </a:lnTo>
                </a:path>
                <a:path w="3352800" h="640079">
                  <a:moveTo>
                    <a:pt x="2676140" y="594359"/>
                  </a:moveTo>
                  <a:lnTo>
                    <a:pt x="2682236" y="594359"/>
                  </a:lnTo>
                </a:path>
                <a:path w="3352800" h="640079">
                  <a:moveTo>
                    <a:pt x="3011420" y="594359"/>
                  </a:moveTo>
                  <a:lnTo>
                    <a:pt x="3017516" y="594359"/>
                  </a:lnTo>
                </a:path>
                <a:path w="3352800" h="640079">
                  <a:moveTo>
                    <a:pt x="3340604" y="594359"/>
                  </a:moveTo>
                  <a:lnTo>
                    <a:pt x="3346700" y="594359"/>
                  </a:lnTo>
                </a:path>
                <a:path w="3352800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52800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52800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52800" h="640079">
                  <a:moveTo>
                    <a:pt x="1335020" y="603503"/>
                  </a:moveTo>
                  <a:lnTo>
                    <a:pt x="1341116" y="603503"/>
                  </a:lnTo>
                </a:path>
                <a:path w="3352800" h="640079">
                  <a:moveTo>
                    <a:pt x="1670300" y="603503"/>
                  </a:moveTo>
                  <a:lnTo>
                    <a:pt x="1676396" y="603503"/>
                  </a:lnTo>
                </a:path>
                <a:path w="3352800" h="640079">
                  <a:moveTo>
                    <a:pt x="2005580" y="603503"/>
                  </a:moveTo>
                  <a:lnTo>
                    <a:pt x="2011676" y="603503"/>
                  </a:lnTo>
                </a:path>
                <a:path w="3352800" h="640079">
                  <a:moveTo>
                    <a:pt x="2340860" y="603503"/>
                  </a:moveTo>
                  <a:lnTo>
                    <a:pt x="2346956" y="603503"/>
                  </a:lnTo>
                </a:path>
                <a:path w="3352800" h="640079">
                  <a:moveTo>
                    <a:pt x="2676140" y="603503"/>
                  </a:moveTo>
                  <a:lnTo>
                    <a:pt x="2682236" y="603503"/>
                  </a:lnTo>
                </a:path>
                <a:path w="3352800" h="640079">
                  <a:moveTo>
                    <a:pt x="3011420" y="603503"/>
                  </a:moveTo>
                  <a:lnTo>
                    <a:pt x="3017516" y="603503"/>
                  </a:lnTo>
                </a:path>
                <a:path w="3352800" h="640079">
                  <a:moveTo>
                    <a:pt x="3340604" y="603503"/>
                  </a:moveTo>
                  <a:lnTo>
                    <a:pt x="3346700" y="603503"/>
                  </a:lnTo>
                </a:path>
                <a:path w="3352800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52800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52800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52800" h="640079">
                  <a:moveTo>
                    <a:pt x="1335020" y="612647"/>
                  </a:moveTo>
                  <a:lnTo>
                    <a:pt x="1341116" y="612647"/>
                  </a:lnTo>
                </a:path>
                <a:path w="3352800" h="640079">
                  <a:moveTo>
                    <a:pt x="1670300" y="612647"/>
                  </a:moveTo>
                  <a:lnTo>
                    <a:pt x="1676396" y="612647"/>
                  </a:lnTo>
                </a:path>
                <a:path w="3352800" h="640079">
                  <a:moveTo>
                    <a:pt x="2005580" y="612647"/>
                  </a:moveTo>
                  <a:lnTo>
                    <a:pt x="2011676" y="612647"/>
                  </a:lnTo>
                </a:path>
                <a:path w="3352800" h="640079">
                  <a:moveTo>
                    <a:pt x="2340860" y="612647"/>
                  </a:moveTo>
                  <a:lnTo>
                    <a:pt x="2346956" y="612647"/>
                  </a:lnTo>
                </a:path>
                <a:path w="3352800" h="640079">
                  <a:moveTo>
                    <a:pt x="2676140" y="612647"/>
                  </a:moveTo>
                  <a:lnTo>
                    <a:pt x="2682236" y="612647"/>
                  </a:lnTo>
                </a:path>
                <a:path w="3352800" h="640079">
                  <a:moveTo>
                    <a:pt x="3011420" y="612647"/>
                  </a:moveTo>
                  <a:lnTo>
                    <a:pt x="3017516" y="612647"/>
                  </a:lnTo>
                </a:path>
                <a:path w="3352800" h="640079">
                  <a:moveTo>
                    <a:pt x="3340604" y="612647"/>
                  </a:moveTo>
                  <a:lnTo>
                    <a:pt x="3346700" y="612647"/>
                  </a:lnTo>
                </a:path>
                <a:path w="3352800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52800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52800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52800" h="640079">
                  <a:moveTo>
                    <a:pt x="1335020" y="621791"/>
                  </a:moveTo>
                  <a:lnTo>
                    <a:pt x="1341116" y="621791"/>
                  </a:lnTo>
                </a:path>
                <a:path w="3352800" h="640079">
                  <a:moveTo>
                    <a:pt x="1670300" y="621791"/>
                  </a:moveTo>
                  <a:lnTo>
                    <a:pt x="1676396" y="621791"/>
                  </a:lnTo>
                </a:path>
                <a:path w="3352800" h="640079">
                  <a:moveTo>
                    <a:pt x="2005580" y="621791"/>
                  </a:moveTo>
                  <a:lnTo>
                    <a:pt x="2011676" y="621791"/>
                  </a:lnTo>
                </a:path>
                <a:path w="3352800" h="640079">
                  <a:moveTo>
                    <a:pt x="2340860" y="621791"/>
                  </a:moveTo>
                  <a:lnTo>
                    <a:pt x="2346956" y="621791"/>
                  </a:lnTo>
                </a:path>
                <a:path w="3352800" h="640079">
                  <a:moveTo>
                    <a:pt x="2676140" y="621791"/>
                  </a:moveTo>
                  <a:lnTo>
                    <a:pt x="2682236" y="621791"/>
                  </a:lnTo>
                </a:path>
                <a:path w="3352800" h="640079">
                  <a:moveTo>
                    <a:pt x="3011420" y="621791"/>
                  </a:moveTo>
                  <a:lnTo>
                    <a:pt x="3017516" y="621791"/>
                  </a:lnTo>
                </a:path>
                <a:path w="3352800" h="640079">
                  <a:moveTo>
                    <a:pt x="3340604" y="621791"/>
                  </a:moveTo>
                  <a:lnTo>
                    <a:pt x="3352796" y="621791"/>
                  </a:lnTo>
                </a:path>
                <a:path w="3352800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52800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52800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52800" h="640079">
                  <a:moveTo>
                    <a:pt x="1335020" y="630936"/>
                  </a:moveTo>
                  <a:lnTo>
                    <a:pt x="1341116" y="630936"/>
                  </a:lnTo>
                </a:path>
                <a:path w="3352800" h="640079">
                  <a:moveTo>
                    <a:pt x="1670300" y="630936"/>
                  </a:moveTo>
                  <a:lnTo>
                    <a:pt x="1676396" y="630936"/>
                  </a:lnTo>
                </a:path>
                <a:path w="3352800" h="640079">
                  <a:moveTo>
                    <a:pt x="2005580" y="630936"/>
                  </a:moveTo>
                  <a:lnTo>
                    <a:pt x="2011676" y="630936"/>
                  </a:lnTo>
                </a:path>
                <a:path w="3352800" h="640079">
                  <a:moveTo>
                    <a:pt x="2340860" y="630936"/>
                  </a:moveTo>
                  <a:lnTo>
                    <a:pt x="2346956" y="630936"/>
                  </a:lnTo>
                </a:path>
                <a:path w="3352800" h="640079">
                  <a:moveTo>
                    <a:pt x="2676140" y="630936"/>
                  </a:moveTo>
                  <a:lnTo>
                    <a:pt x="2682236" y="630936"/>
                  </a:lnTo>
                </a:path>
                <a:path w="3352800" h="640079">
                  <a:moveTo>
                    <a:pt x="3011420" y="630936"/>
                  </a:moveTo>
                  <a:lnTo>
                    <a:pt x="3017516" y="630936"/>
                  </a:lnTo>
                </a:path>
                <a:path w="3352800" h="640079">
                  <a:moveTo>
                    <a:pt x="3340604" y="630936"/>
                  </a:moveTo>
                  <a:lnTo>
                    <a:pt x="3346700" y="630936"/>
                  </a:lnTo>
                </a:path>
                <a:path w="3352800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52800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52800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52800" h="640079">
                  <a:moveTo>
                    <a:pt x="1335020" y="640079"/>
                  </a:moveTo>
                  <a:lnTo>
                    <a:pt x="1341116" y="640079"/>
                  </a:lnTo>
                </a:path>
                <a:path w="3352800" h="640079">
                  <a:moveTo>
                    <a:pt x="1670300" y="640079"/>
                  </a:moveTo>
                  <a:lnTo>
                    <a:pt x="1676396" y="640079"/>
                  </a:lnTo>
                </a:path>
                <a:path w="3352800" h="640079">
                  <a:moveTo>
                    <a:pt x="2005580" y="640079"/>
                  </a:moveTo>
                  <a:lnTo>
                    <a:pt x="2011676" y="640079"/>
                  </a:lnTo>
                </a:path>
                <a:path w="3352800" h="640079">
                  <a:moveTo>
                    <a:pt x="2340860" y="640079"/>
                  </a:moveTo>
                  <a:lnTo>
                    <a:pt x="2346956" y="640079"/>
                  </a:lnTo>
                </a:path>
                <a:path w="3352800" h="640079">
                  <a:moveTo>
                    <a:pt x="2676140" y="640079"/>
                  </a:moveTo>
                  <a:lnTo>
                    <a:pt x="2682236" y="640079"/>
                  </a:lnTo>
                </a:path>
                <a:path w="3352800" h="640079">
                  <a:moveTo>
                    <a:pt x="3011420" y="640079"/>
                  </a:moveTo>
                  <a:lnTo>
                    <a:pt x="3017516" y="640079"/>
                  </a:lnTo>
                </a:path>
                <a:path w="3352800" h="640079">
                  <a:moveTo>
                    <a:pt x="3340604" y="640079"/>
                  </a:moveTo>
                  <a:lnTo>
                    <a:pt x="3346700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964317" y="4475988"/>
              <a:ext cx="3340735" cy="0"/>
            </a:xfrm>
            <a:custGeom>
              <a:avLst/>
              <a:gdLst/>
              <a:ahLst/>
              <a:cxnLst/>
              <a:rect l="l" t="t" r="r" b="b"/>
              <a:pathLst>
                <a:path w="3340735">
                  <a:moveTo>
                    <a:pt x="0" y="0"/>
                  </a:moveTo>
                  <a:lnTo>
                    <a:pt x="33406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293501" y="4485132"/>
              <a:ext cx="2688590" cy="0"/>
            </a:xfrm>
            <a:custGeom>
              <a:avLst/>
              <a:gdLst/>
              <a:ahLst/>
              <a:cxnLst/>
              <a:rect l="l" t="t" r="r" b="b"/>
              <a:pathLst>
                <a:path w="2688590">
                  <a:moveTo>
                    <a:pt x="0" y="0"/>
                  </a:moveTo>
                  <a:lnTo>
                    <a:pt x="6095" y="0"/>
                  </a:lnTo>
                </a:path>
                <a:path w="2688590">
                  <a:moveTo>
                    <a:pt x="335279" y="0"/>
                  </a:moveTo>
                  <a:lnTo>
                    <a:pt x="341375" y="0"/>
                  </a:lnTo>
                </a:path>
                <a:path w="2688590">
                  <a:moveTo>
                    <a:pt x="670559" y="0"/>
                  </a:moveTo>
                  <a:lnTo>
                    <a:pt x="676655" y="0"/>
                  </a:lnTo>
                </a:path>
                <a:path w="2688590">
                  <a:moveTo>
                    <a:pt x="1005836" y="0"/>
                  </a:moveTo>
                  <a:lnTo>
                    <a:pt x="1011932" y="0"/>
                  </a:lnTo>
                </a:path>
                <a:path w="2688590">
                  <a:moveTo>
                    <a:pt x="1341116" y="0"/>
                  </a:moveTo>
                  <a:lnTo>
                    <a:pt x="1347212" y="0"/>
                  </a:lnTo>
                </a:path>
                <a:path w="2688590">
                  <a:moveTo>
                    <a:pt x="1676396" y="0"/>
                  </a:moveTo>
                  <a:lnTo>
                    <a:pt x="1682492" y="0"/>
                  </a:lnTo>
                </a:path>
                <a:path w="2688590">
                  <a:moveTo>
                    <a:pt x="2011676" y="0"/>
                  </a:moveTo>
                  <a:lnTo>
                    <a:pt x="2017772" y="0"/>
                  </a:lnTo>
                </a:path>
                <a:path w="2688590">
                  <a:moveTo>
                    <a:pt x="2346956" y="0"/>
                  </a:moveTo>
                  <a:lnTo>
                    <a:pt x="2353052" y="0"/>
                  </a:lnTo>
                </a:path>
                <a:path w="2688590">
                  <a:moveTo>
                    <a:pt x="2682236" y="0"/>
                  </a:moveTo>
                  <a:lnTo>
                    <a:pt x="26883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0" name="object 510"/>
            <p:cNvSpPr/>
            <p:nvPr/>
          </p:nvSpPr>
          <p:spPr>
            <a:xfrm>
              <a:off x="5311018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006989" y="449427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86512" y="0"/>
                  </a:moveTo>
                  <a:lnTo>
                    <a:pt x="292607" y="0"/>
                  </a:lnTo>
                </a:path>
                <a:path w="3267710" h="302260">
                  <a:moveTo>
                    <a:pt x="621791" y="0"/>
                  </a:moveTo>
                  <a:lnTo>
                    <a:pt x="627887" y="0"/>
                  </a:lnTo>
                </a:path>
                <a:path w="3267710" h="302260">
                  <a:moveTo>
                    <a:pt x="957071" y="0"/>
                  </a:moveTo>
                  <a:lnTo>
                    <a:pt x="963167" y="0"/>
                  </a:lnTo>
                </a:path>
                <a:path w="3267710" h="302260">
                  <a:moveTo>
                    <a:pt x="1292348" y="0"/>
                  </a:moveTo>
                  <a:lnTo>
                    <a:pt x="1298444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771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771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7710" h="302260">
                  <a:moveTo>
                    <a:pt x="1292348" y="9143"/>
                  </a:moveTo>
                  <a:lnTo>
                    <a:pt x="1298444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302260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771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771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7710" h="302260">
                  <a:moveTo>
                    <a:pt x="1292348" y="27431"/>
                  </a:moveTo>
                  <a:lnTo>
                    <a:pt x="1298444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302260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771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771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7710" h="302260">
                  <a:moveTo>
                    <a:pt x="1292348" y="45719"/>
                  </a:moveTo>
                  <a:lnTo>
                    <a:pt x="1298444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302260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36575" y="64007"/>
                  </a:moveTo>
                  <a:lnTo>
                    <a:pt x="54864" y="64007"/>
                  </a:lnTo>
                </a:path>
                <a:path w="326771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771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771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7710" h="302260">
                  <a:moveTo>
                    <a:pt x="371856" y="64007"/>
                  </a:moveTo>
                  <a:lnTo>
                    <a:pt x="384047" y="64007"/>
                  </a:lnTo>
                </a:path>
                <a:path w="326771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771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771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7710" h="302260">
                  <a:moveTo>
                    <a:pt x="707135" y="64007"/>
                  </a:moveTo>
                  <a:lnTo>
                    <a:pt x="719327" y="64007"/>
                  </a:lnTo>
                </a:path>
                <a:path w="326771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771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771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7710" h="302260">
                  <a:moveTo>
                    <a:pt x="1024127" y="64007"/>
                  </a:moveTo>
                  <a:lnTo>
                    <a:pt x="1054608" y="64007"/>
                  </a:lnTo>
                </a:path>
                <a:path w="326771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771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7710" h="302260">
                  <a:moveTo>
                    <a:pt x="1292348" y="64007"/>
                  </a:moveTo>
                  <a:lnTo>
                    <a:pt x="1298444" y="64007"/>
                  </a:lnTo>
                </a:path>
                <a:path w="3267710" h="302260">
                  <a:moveTo>
                    <a:pt x="1359404" y="64007"/>
                  </a:moveTo>
                  <a:lnTo>
                    <a:pt x="1389884" y="64007"/>
                  </a:lnTo>
                </a:path>
                <a:path w="326771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771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771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771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771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7710" h="302260">
                  <a:moveTo>
                    <a:pt x="2182364" y="64007"/>
                  </a:moveTo>
                  <a:lnTo>
                    <a:pt x="2261612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771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7710" h="302260">
                  <a:moveTo>
                    <a:pt x="2560316" y="64007"/>
                  </a:moveTo>
                  <a:lnTo>
                    <a:pt x="257860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771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7710" h="302260">
                  <a:moveTo>
                    <a:pt x="2895596" y="64007"/>
                  </a:moveTo>
                  <a:lnTo>
                    <a:pt x="2919980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771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7710" h="302260">
                  <a:moveTo>
                    <a:pt x="3206492" y="64007"/>
                  </a:moveTo>
                  <a:lnTo>
                    <a:pt x="3249164" y="64007"/>
                  </a:lnTo>
                </a:path>
                <a:path w="3267710" h="302260">
                  <a:moveTo>
                    <a:pt x="30480" y="73151"/>
                  </a:moveTo>
                  <a:lnTo>
                    <a:pt x="54863" y="73151"/>
                  </a:lnTo>
                </a:path>
                <a:path w="326771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771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771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302260">
                  <a:moveTo>
                    <a:pt x="365759" y="73151"/>
                  </a:moveTo>
                  <a:lnTo>
                    <a:pt x="384048" y="73151"/>
                  </a:lnTo>
                </a:path>
                <a:path w="326771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771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771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302260">
                  <a:moveTo>
                    <a:pt x="701039" y="73151"/>
                  </a:moveTo>
                  <a:lnTo>
                    <a:pt x="719328" y="73151"/>
                  </a:lnTo>
                </a:path>
                <a:path w="326771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771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771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302260">
                  <a:moveTo>
                    <a:pt x="1011935" y="73151"/>
                  </a:moveTo>
                  <a:lnTo>
                    <a:pt x="1060703" y="73151"/>
                  </a:lnTo>
                </a:path>
                <a:path w="326771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7710" h="302260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302260">
                  <a:moveTo>
                    <a:pt x="1347212" y="73151"/>
                  </a:moveTo>
                  <a:lnTo>
                    <a:pt x="1395980" y="73151"/>
                  </a:lnTo>
                </a:path>
                <a:path w="326771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771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682492" y="73151"/>
                  </a:moveTo>
                  <a:lnTo>
                    <a:pt x="1731260" y="73151"/>
                  </a:lnTo>
                </a:path>
                <a:path w="326771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771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771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302260">
                  <a:moveTo>
                    <a:pt x="2182364" y="73151"/>
                  </a:moveTo>
                  <a:lnTo>
                    <a:pt x="2261612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771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7710" h="302260">
                  <a:moveTo>
                    <a:pt x="2554220" y="73151"/>
                  </a:moveTo>
                  <a:lnTo>
                    <a:pt x="257860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771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7710" h="302260">
                  <a:moveTo>
                    <a:pt x="2895596" y="73151"/>
                  </a:moveTo>
                  <a:lnTo>
                    <a:pt x="2919980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7710" h="302260">
                  <a:moveTo>
                    <a:pt x="3108956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24383" y="82295"/>
                  </a:moveTo>
                  <a:lnTo>
                    <a:pt x="54864" y="82295"/>
                  </a:lnTo>
                </a:path>
                <a:path w="326771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771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771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771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771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771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7710" h="302260">
                  <a:moveTo>
                    <a:pt x="694944" y="82295"/>
                  </a:moveTo>
                  <a:lnTo>
                    <a:pt x="719327" y="82295"/>
                  </a:lnTo>
                </a:path>
                <a:path w="326771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771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771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7710" h="302260">
                  <a:moveTo>
                    <a:pt x="1005839" y="82295"/>
                  </a:moveTo>
                  <a:lnTo>
                    <a:pt x="1066800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771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7710" h="302260">
                  <a:moveTo>
                    <a:pt x="1292348" y="82295"/>
                  </a:moveTo>
                  <a:lnTo>
                    <a:pt x="1298444" y="82295"/>
                  </a:lnTo>
                </a:path>
                <a:path w="3267710" h="302260">
                  <a:moveTo>
                    <a:pt x="1341116" y="82295"/>
                  </a:moveTo>
                  <a:lnTo>
                    <a:pt x="1402076" y="82295"/>
                  </a:lnTo>
                </a:path>
                <a:path w="326771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771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676396" y="82295"/>
                  </a:moveTo>
                  <a:lnTo>
                    <a:pt x="1737356" y="82295"/>
                  </a:lnTo>
                </a:path>
                <a:path w="326771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771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011676" y="82295"/>
                  </a:moveTo>
                  <a:lnTo>
                    <a:pt x="2072636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7710" h="302260">
                  <a:moveTo>
                    <a:pt x="2182364" y="82295"/>
                  </a:moveTo>
                  <a:lnTo>
                    <a:pt x="2261612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771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7710" h="302260">
                  <a:moveTo>
                    <a:pt x="2548124" y="82295"/>
                  </a:moveTo>
                  <a:lnTo>
                    <a:pt x="2578604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7710" h="302260">
                  <a:moveTo>
                    <a:pt x="2889500" y="82295"/>
                  </a:moveTo>
                  <a:lnTo>
                    <a:pt x="291998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7710" h="302260">
                  <a:moveTo>
                    <a:pt x="3102860" y="82295"/>
                  </a:moveTo>
                  <a:lnTo>
                    <a:pt x="3169916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18287" y="91439"/>
                  </a:moveTo>
                  <a:lnTo>
                    <a:pt x="54864" y="91439"/>
                  </a:lnTo>
                </a:path>
                <a:path w="326771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771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771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771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771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771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771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771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302260">
                  <a:moveTo>
                    <a:pt x="688847" y="91439"/>
                  </a:moveTo>
                  <a:lnTo>
                    <a:pt x="719328" y="91439"/>
                  </a:lnTo>
                </a:path>
                <a:path w="326771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771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771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771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771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302260">
                  <a:moveTo>
                    <a:pt x="1005839" y="91439"/>
                  </a:moveTo>
                  <a:lnTo>
                    <a:pt x="1030223" y="91439"/>
                  </a:lnTo>
                </a:path>
                <a:path w="326771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771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7710" h="302260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302260">
                  <a:moveTo>
                    <a:pt x="1341116" y="91439"/>
                  </a:moveTo>
                  <a:lnTo>
                    <a:pt x="1359404" y="91439"/>
                  </a:lnTo>
                </a:path>
                <a:path w="326771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771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771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676396" y="91439"/>
                  </a:moveTo>
                  <a:lnTo>
                    <a:pt x="1694684" y="91439"/>
                  </a:lnTo>
                </a:path>
                <a:path w="326771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771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771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11676" y="91439"/>
                  </a:moveTo>
                  <a:lnTo>
                    <a:pt x="2029964" y="91439"/>
                  </a:lnTo>
                </a:path>
                <a:path w="326771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302260">
                  <a:moveTo>
                    <a:pt x="2231132" y="91439"/>
                  </a:moveTo>
                  <a:lnTo>
                    <a:pt x="226161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771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302260">
                  <a:moveTo>
                    <a:pt x="2542028" y="91439"/>
                  </a:moveTo>
                  <a:lnTo>
                    <a:pt x="2578604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771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7710" h="302260">
                  <a:moveTo>
                    <a:pt x="2883404" y="91439"/>
                  </a:moveTo>
                  <a:lnTo>
                    <a:pt x="291998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771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7710" h="302260">
                  <a:moveTo>
                    <a:pt x="3145532" y="91439"/>
                  </a:moveTo>
                  <a:lnTo>
                    <a:pt x="3176012" y="91439"/>
                  </a:lnTo>
                </a:path>
                <a:path w="3267710" h="302260">
                  <a:moveTo>
                    <a:pt x="3188204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7452" y="91439"/>
                  </a:lnTo>
                </a:path>
                <a:path w="3267710" h="302260">
                  <a:moveTo>
                    <a:pt x="0" y="100583"/>
                  </a:moveTo>
                  <a:lnTo>
                    <a:pt x="54864" y="100583"/>
                  </a:lnTo>
                </a:path>
                <a:path w="326771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771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771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771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771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771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771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771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771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771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771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771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7710" h="302260">
                  <a:moveTo>
                    <a:pt x="999744" y="100583"/>
                  </a:moveTo>
                  <a:lnTo>
                    <a:pt x="1024127" y="100583"/>
                  </a:lnTo>
                </a:path>
                <a:path w="326771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771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771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7710" h="302260">
                  <a:moveTo>
                    <a:pt x="1292348" y="100583"/>
                  </a:moveTo>
                  <a:lnTo>
                    <a:pt x="1298444" y="100583"/>
                  </a:lnTo>
                </a:path>
                <a:path w="3267710" h="302260">
                  <a:moveTo>
                    <a:pt x="1335020" y="100583"/>
                  </a:moveTo>
                  <a:lnTo>
                    <a:pt x="1359404" y="100583"/>
                  </a:lnTo>
                </a:path>
                <a:path w="326771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771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670300" y="100583"/>
                  </a:moveTo>
                  <a:lnTo>
                    <a:pt x="1688588" y="100583"/>
                  </a:lnTo>
                </a:path>
                <a:path w="326771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771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05580" y="100583"/>
                  </a:moveTo>
                  <a:lnTo>
                    <a:pt x="2023868" y="100583"/>
                  </a:lnTo>
                </a:path>
                <a:path w="326771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771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771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25036" y="100583"/>
                  </a:moveTo>
                  <a:lnTo>
                    <a:pt x="2249420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771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771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523740" y="100583"/>
                  </a:moveTo>
                  <a:lnTo>
                    <a:pt x="2578604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7710" h="302260">
                  <a:moveTo>
                    <a:pt x="2877308" y="100583"/>
                  </a:moveTo>
                  <a:lnTo>
                    <a:pt x="2919980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771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7710" h="302260">
                  <a:moveTo>
                    <a:pt x="3151628" y="100583"/>
                  </a:moveTo>
                  <a:lnTo>
                    <a:pt x="3176012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0" y="109727"/>
                  </a:moveTo>
                  <a:lnTo>
                    <a:pt x="24383" y="109727"/>
                  </a:lnTo>
                </a:path>
                <a:path w="3267710" h="302260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771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771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302260">
                  <a:moveTo>
                    <a:pt x="335279" y="109727"/>
                  </a:moveTo>
                  <a:lnTo>
                    <a:pt x="359663" y="109727"/>
                  </a:lnTo>
                </a:path>
                <a:path w="3267710" h="302260">
                  <a:moveTo>
                    <a:pt x="365759" y="109727"/>
                  </a:moveTo>
                  <a:lnTo>
                    <a:pt x="384048" y="109727"/>
                  </a:lnTo>
                </a:path>
                <a:path w="326771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771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302260">
                  <a:moveTo>
                    <a:pt x="670559" y="109727"/>
                  </a:moveTo>
                  <a:lnTo>
                    <a:pt x="694943" y="109727"/>
                  </a:lnTo>
                </a:path>
                <a:path w="3267710" h="302260">
                  <a:moveTo>
                    <a:pt x="701039" y="109727"/>
                  </a:moveTo>
                  <a:lnTo>
                    <a:pt x="719328" y="109727"/>
                  </a:lnTo>
                </a:path>
                <a:path w="326771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771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771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771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771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771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771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771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771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771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218940" y="109727"/>
                  </a:moveTo>
                  <a:lnTo>
                    <a:pt x="2243324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771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23740" y="109727"/>
                  </a:moveTo>
                  <a:lnTo>
                    <a:pt x="2548124" y="109727"/>
                  </a:lnTo>
                </a:path>
                <a:path w="3267710" h="302260">
                  <a:moveTo>
                    <a:pt x="2554220" y="109727"/>
                  </a:moveTo>
                  <a:lnTo>
                    <a:pt x="2578604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771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71212" y="109727"/>
                  </a:moveTo>
                  <a:lnTo>
                    <a:pt x="2889500" y="109727"/>
                  </a:lnTo>
                </a:path>
                <a:path w="3267710" h="302260">
                  <a:moveTo>
                    <a:pt x="2895596" y="109727"/>
                  </a:moveTo>
                  <a:lnTo>
                    <a:pt x="2919980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771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302260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0" y="118871"/>
                  </a:moveTo>
                  <a:lnTo>
                    <a:pt x="18288" y="118871"/>
                  </a:lnTo>
                </a:path>
                <a:path w="3267710" h="302260">
                  <a:moveTo>
                    <a:pt x="30480" y="118871"/>
                  </a:moveTo>
                  <a:lnTo>
                    <a:pt x="54863" y="118871"/>
                  </a:lnTo>
                </a:path>
                <a:path w="326771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771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771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771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771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7710" h="302260">
                  <a:moveTo>
                    <a:pt x="365759" y="118871"/>
                  </a:moveTo>
                  <a:lnTo>
                    <a:pt x="384048" y="118871"/>
                  </a:lnTo>
                </a:path>
                <a:path w="326771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771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771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771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7710" h="302260">
                  <a:moveTo>
                    <a:pt x="670559" y="118871"/>
                  </a:moveTo>
                  <a:lnTo>
                    <a:pt x="688848" y="118871"/>
                  </a:lnTo>
                </a:path>
                <a:path w="3267710" h="302260">
                  <a:moveTo>
                    <a:pt x="701039" y="118871"/>
                  </a:moveTo>
                  <a:lnTo>
                    <a:pt x="719328" y="118871"/>
                  </a:lnTo>
                </a:path>
                <a:path w="326771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771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771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771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771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771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771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771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771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771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7710" h="302260">
                  <a:moveTo>
                    <a:pt x="1292348" y="118871"/>
                  </a:moveTo>
                  <a:lnTo>
                    <a:pt x="1298444" y="118871"/>
                  </a:lnTo>
                </a:path>
                <a:path w="326771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771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771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771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771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7710" h="302260">
                  <a:moveTo>
                    <a:pt x="1627628" y="118871"/>
                  </a:moveTo>
                  <a:lnTo>
                    <a:pt x="1633724" y="118871"/>
                  </a:lnTo>
                </a:path>
                <a:path w="326771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771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771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771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771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7710" h="302260">
                  <a:moveTo>
                    <a:pt x="1962908" y="118871"/>
                  </a:moveTo>
                  <a:lnTo>
                    <a:pt x="1969004" y="118871"/>
                  </a:lnTo>
                </a:path>
                <a:path w="326771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771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771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7710" h="302260">
                  <a:moveTo>
                    <a:pt x="2212844" y="118871"/>
                  </a:moveTo>
                  <a:lnTo>
                    <a:pt x="2243324" y="118871"/>
                  </a:lnTo>
                </a:path>
                <a:path w="3267710" h="302260">
                  <a:moveTo>
                    <a:pt x="2298188" y="118871"/>
                  </a:moveTo>
                  <a:lnTo>
                    <a:pt x="2304284" y="118871"/>
                  </a:lnTo>
                </a:path>
                <a:path w="326771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771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771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771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7710" h="302260">
                  <a:moveTo>
                    <a:pt x="2523740" y="118871"/>
                  </a:moveTo>
                  <a:lnTo>
                    <a:pt x="2542028" y="118871"/>
                  </a:lnTo>
                </a:path>
                <a:path w="3267710" h="302260">
                  <a:moveTo>
                    <a:pt x="2554220" y="118871"/>
                  </a:moveTo>
                  <a:lnTo>
                    <a:pt x="2578604" y="118871"/>
                  </a:lnTo>
                </a:path>
                <a:path w="3267710" h="302260">
                  <a:moveTo>
                    <a:pt x="2633468" y="118871"/>
                  </a:moveTo>
                  <a:lnTo>
                    <a:pt x="2639564" y="118871"/>
                  </a:lnTo>
                </a:path>
                <a:path w="326771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771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771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771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7710" h="302260">
                  <a:moveTo>
                    <a:pt x="2871212" y="118871"/>
                  </a:moveTo>
                  <a:lnTo>
                    <a:pt x="2889500" y="118871"/>
                  </a:lnTo>
                </a:path>
                <a:path w="3267710" h="302260">
                  <a:moveTo>
                    <a:pt x="2895596" y="118871"/>
                  </a:moveTo>
                  <a:lnTo>
                    <a:pt x="2919980" y="118871"/>
                  </a:lnTo>
                </a:path>
                <a:path w="3267710" h="302260">
                  <a:moveTo>
                    <a:pt x="2968748" y="118871"/>
                  </a:moveTo>
                  <a:lnTo>
                    <a:pt x="2974844" y="118871"/>
                  </a:lnTo>
                </a:path>
                <a:path w="326771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771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7710" h="302260">
                  <a:moveTo>
                    <a:pt x="3151628" y="118871"/>
                  </a:moveTo>
                  <a:lnTo>
                    <a:pt x="3176012" y="118871"/>
                  </a:lnTo>
                </a:path>
                <a:path w="3267710" h="302260">
                  <a:moveTo>
                    <a:pt x="3194300" y="118871"/>
                  </a:moveTo>
                  <a:lnTo>
                    <a:pt x="3218684" y="118871"/>
                  </a:lnTo>
                </a:path>
                <a:path w="3267710" h="302260">
                  <a:moveTo>
                    <a:pt x="3236972" y="118871"/>
                  </a:moveTo>
                  <a:lnTo>
                    <a:pt x="3261356" y="118871"/>
                  </a:lnTo>
                </a:path>
                <a:path w="3267710" h="302260">
                  <a:moveTo>
                    <a:pt x="0" y="128015"/>
                  </a:moveTo>
                  <a:lnTo>
                    <a:pt x="6095" y="128015"/>
                  </a:lnTo>
                </a:path>
                <a:path w="3267710" h="302260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771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771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771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7710" h="302260">
                  <a:moveTo>
                    <a:pt x="365759" y="128015"/>
                  </a:moveTo>
                  <a:lnTo>
                    <a:pt x="384048" y="128015"/>
                  </a:lnTo>
                </a:path>
                <a:path w="326771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771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771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302260">
                  <a:moveTo>
                    <a:pt x="670559" y="128015"/>
                  </a:moveTo>
                  <a:lnTo>
                    <a:pt x="676655" y="128015"/>
                  </a:lnTo>
                </a:path>
                <a:path w="3267710" h="302260">
                  <a:moveTo>
                    <a:pt x="701039" y="128015"/>
                  </a:moveTo>
                  <a:lnTo>
                    <a:pt x="719328" y="128015"/>
                  </a:lnTo>
                </a:path>
                <a:path w="326771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771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771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771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771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771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7710" h="302260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771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771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771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771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771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302260">
                  <a:moveTo>
                    <a:pt x="2212844" y="128015"/>
                  </a:moveTo>
                  <a:lnTo>
                    <a:pt x="2237228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771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771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771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7710" h="302260">
                  <a:moveTo>
                    <a:pt x="2554220" y="128015"/>
                  </a:moveTo>
                  <a:lnTo>
                    <a:pt x="257860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771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771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7710" h="302260">
                  <a:moveTo>
                    <a:pt x="2865116" y="128015"/>
                  </a:moveTo>
                  <a:lnTo>
                    <a:pt x="2883404" y="128015"/>
                  </a:lnTo>
                </a:path>
                <a:path w="3267710" h="302260">
                  <a:moveTo>
                    <a:pt x="2895596" y="128015"/>
                  </a:moveTo>
                  <a:lnTo>
                    <a:pt x="2919980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771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302260">
                  <a:moveTo>
                    <a:pt x="3145532" y="128015"/>
                  </a:moveTo>
                  <a:lnTo>
                    <a:pt x="3169916" y="128015"/>
                  </a:lnTo>
                </a:path>
                <a:path w="3267710" h="302260">
                  <a:moveTo>
                    <a:pt x="3200396" y="128015"/>
                  </a:moveTo>
                  <a:lnTo>
                    <a:pt x="3255260" y="128015"/>
                  </a:lnTo>
                </a:path>
                <a:path w="3267710" h="302260">
                  <a:moveTo>
                    <a:pt x="30480" y="137159"/>
                  </a:moveTo>
                  <a:lnTo>
                    <a:pt x="54863" y="137159"/>
                  </a:lnTo>
                </a:path>
                <a:path w="326771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771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771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7710" h="302260">
                  <a:moveTo>
                    <a:pt x="365759" y="137159"/>
                  </a:moveTo>
                  <a:lnTo>
                    <a:pt x="384048" y="137159"/>
                  </a:lnTo>
                </a:path>
                <a:path w="326771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771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771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7710" h="302260">
                  <a:moveTo>
                    <a:pt x="701039" y="137159"/>
                  </a:moveTo>
                  <a:lnTo>
                    <a:pt x="719328" y="137159"/>
                  </a:lnTo>
                </a:path>
                <a:path w="326771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771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771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771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771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771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771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771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771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7710" h="302260">
                  <a:moveTo>
                    <a:pt x="1292348" y="137159"/>
                  </a:moveTo>
                  <a:lnTo>
                    <a:pt x="1298444" y="137159"/>
                  </a:lnTo>
                </a:path>
                <a:path w="326771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771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771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771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7710" h="302260">
                  <a:moveTo>
                    <a:pt x="1627628" y="137159"/>
                  </a:moveTo>
                  <a:lnTo>
                    <a:pt x="1633724" y="137159"/>
                  </a:lnTo>
                </a:path>
                <a:path w="326771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771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771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771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7710" h="302260">
                  <a:moveTo>
                    <a:pt x="1962908" y="137159"/>
                  </a:moveTo>
                  <a:lnTo>
                    <a:pt x="1969004" y="137159"/>
                  </a:lnTo>
                </a:path>
                <a:path w="326771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771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771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7710" h="302260">
                  <a:moveTo>
                    <a:pt x="2206748" y="137159"/>
                  </a:moveTo>
                  <a:lnTo>
                    <a:pt x="2237228" y="137159"/>
                  </a:lnTo>
                </a:path>
                <a:path w="3267710" h="302260">
                  <a:moveTo>
                    <a:pt x="2298188" y="137159"/>
                  </a:moveTo>
                  <a:lnTo>
                    <a:pt x="2304284" y="137159"/>
                  </a:lnTo>
                </a:path>
                <a:path w="326771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771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771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7710" h="302260">
                  <a:moveTo>
                    <a:pt x="2554220" y="137159"/>
                  </a:moveTo>
                  <a:lnTo>
                    <a:pt x="2578604" y="137159"/>
                  </a:lnTo>
                </a:path>
                <a:path w="3267710" h="302260">
                  <a:moveTo>
                    <a:pt x="2633468" y="137159"/>
                  </a:moveTo>
                  <a:lnTo>
                    <a:pt x="2639564" y="137159"/>
                  </a:lnTo>
                </a:path>
                <a:path w="326771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771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7710" h="302260">
                  <a:moveTo>
                    <a:pt x="2859020" y="137159"/>
                  </a:moveTo>
                  <a:lnTo>
                    <a:pt x="2877308" y="137159"/>
                  </a:lnTo>
                </a:path>
                <a:path w="3267710" h="302260">
                  <a:moveTo>
                    <a:pt x="2895596" y="137159"/>
                  </a:moveTo>
                  <a:lnTo>
                    <a:pt x="2919980" y="137159"/>
                  </a:lnTo>
                </a:path>
                <a:path w="3267710" h="302260">
                  <a:moveTo>
                    <a:pt x="2968748" y="137159"/>
                  </a:moveTo>
                  <a:lnTo>
                    <a:pt x="2974844" y="137159"/>
                  </a:lnTo>
                </a:path>
                <a:path w="326771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7710" h="302260">
                  <a:moveTo>
                    <a:pt x="3139436" y="137159"/>
                  </a:moveTo>
                  <a:lnTo>
                    <a:pt x="3169916" y="137159"/>
                  </a:lnTo>
                </a:path>
                <a:path w="3267710" h="302260">
                  <a:moveTo>
                    <a:pt x="3206492" y="137159"/>
                  </a:moveTo>
                  <a:lnTo>
                    <a:pt x="3249164" y="137159"/>
                  </a:lnTo>
                </a:path>
                <a:path w="3267710" h="302260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771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771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302260">
                  <a:moveTo>
                    <a:pt x="365759" y="146303"/>
                  </a:moveTo>
                  <a:lnTo>
                    <a:pt x="384048" y="146303"/>
                  </a:lnTo>
                </a:path>
                <a:path w="326771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771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771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771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302260">
                  <a:moveTo>
                    <a:pt x="701039" y="146303"/>
                  </a:moveTo>
                  <a:lnTo>
                    <a:pt x="719328" y="146303"/>
                  </a:lnTo>
                </a:path>
                <a:path w="326771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771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771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771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302260">
                  <a:moveTo>
                    <a:pt x="1036319" y="146303"/>
                  </a:moveTo>
                  <a:lnTo>
                    <a:pt x="1060703" y="146303"/>
                  </a:lnTo>
                </a:path>
                <a:path w="326771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771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7710" h="302260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771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771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771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771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771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302260">
                  <a:moveTo>
                    <a:pt x="2206748" y="146303"/>
                  </a:moveTo>
                  <a:lnTo>
                    <a:pt x="2231132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771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7710" h="302260">
                  <a:moveTo>
                    <a:pt x="2554220" y="146303"/>
                  </a:moveTo>
                  <a:lnTo>
                    <a:pt x="2578604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771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771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77308" y="146303"/>
                  </a:lnTo>
                </a:path>
                <a:path w="3267710" h="302260">
                  <a:moveTo>
                    <a:pt x="2895596" y="146303"/>
                  </a:moveTo>
                  <a:lnTo>
                    <a:pt x="2919980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302260">
                  <a:moveTo>
                    <a:pt x="3133340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200396" y="146303"/>
                  </a:moveTo>
                  <a:lnTo>
                    <a:pt x="3255260" y="146303"/>
                  </a:lnTo>
                </a:path>
                <a:path w="3267710" h="302260">
                  <a:moveTo>
                    <a:pt x="30480" y="155447"/>
                  </a:moveTo>
                  <a:lnTo>
                    <a:pt x="54863" y="155447"/>
                  </a:lnTo>
                </a:path>
                <a:path w="326771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771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771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7710" h="302260">
                  <a:moveTo>
                    <a:pt x="365759" y="155447"/>
                  </a:moveTo>
                  <a:lnTo>
                    <a:pt x="384048" y="155447"/>
                  </a:lnTo>
                </a:path>
                <a:path w="326771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771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771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771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7710" h="302260">
                  <a:moveTo>
                    <a:pt x="701039" y="155447"/>
                  </a:moveTo>
                  <a:lnTo>
                    <a:pt x="719328" y="155447"/>
                  </a:lnTo>
                </a:path>
                <a:path w="326771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771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771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771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7710" h="302260">
                  <a:moveTo>
                    <a:pt x="1030223" y="155447"/>
                  </a:moveTo>
                  <a:lnTo>
                    <a:pt x="1054607" y="155447"/>
                  </a:lnTo>
                </a:path>
                <a:path w="326771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771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771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771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7710" h="302260">
                  <a:moveTo>
                    <a:pt x="1292348" y="155447"/>
                  </a:moveTo>
                  <a:lnTo>
                    <a:pt x="1298444" y="155447"/>
                  </a:lnTo>
                </a:path>
                <a:path w="326771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771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771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771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7710" h="302260">
                  <a:moveTo>
                    <a:pt x="1627628" y="155447"/>
                  </a:moveTo>
                  <a:lnTo>
                    <a:pt x="1633724" y="155447"/>
                  </a:lnTo>
                </a:path>
                <a:path w="326771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771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771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771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7710" h="302260">
                  <a:moveTo>
                    <a:pt x="1962908" y="155447"/>
                  </a:moveTo>
                  <a:lnTo>
                    <a:pt x="1969004" y="155447"/>
                  </a:lnTo>
                </a:path>
                <a:path w="326771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771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771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7710" h="302260">
                  <a:moveTo>
                    <a:pt x="2206748" y="155447"/>
                  </a:moveTo>
                  <a:lnTo>
                    <a:pt x="2231132" y="155447"/>
                  </a:lnTo>
                </a:path>
                <a:path w="3267710" h="302260">
                  <a:moveTo>
                    <a:pt x="2298188" y="155447"/>
                  </a:moveTo>
                  <a:lnTo>
                    <a:pt x="2304284" y="155447"/>
                  </a:lnTo>
                </a:path>
                <a:path w="326771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771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7710" h="302260">
                  <a:moveTo>
                    <a:pt x="2554220" y="155447"/>
                  </a:moveTo>
                  <a:lnTo>
                    <a:pt x="2578604" y="155447"/>
                  </a:lnTo>
                </a:path>
                <a:path w="3267710" h="302260">
                  <a:moveTo>
                    <a:pt x="2633468" y="155447"/>
                  </a:moveTo>
                  <a:lnTo>
                    <a:pt x="2639564" y="155447"/>
                  </a:lnTo>
                </a:path>
                <a:path w="326771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771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771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7710" h="302260">
                  <a:moveTo>
                    <a:pt x="2852924" y="155447"/>
                  </a:moveTo>
                  <a:lnTo>
                    <a:pt x="2871212" y="155447"/>
                  </a:lnTo>
                </a:path>
                <a:path w="3267710" h="302260">
                  <a:moveTo>
                    <a:pt x="2895596" y="155447"/>
                  </a:moveTo>
                  <a:lnTo>
                    <a:pt x="2919980" y="155447"/>
                  </a:lnTo>
                </a:path>
                <a:path w="3267710" h="302260">
                  <a:moveTo>
                    <a:pt x="2968748" y="155447"/>
                  </a:moveTo>
                  <a:lnTo>
                    <a:pt x="2974844" y="155447"/>
                  </a:lnTo>
                </a:path>
                <a:path w="326771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771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7710" h="302260">
                  <a:moveTo>
                    <a:pt x="3194300" y="155447"/>
                  </a:moveTo>
                  <a:lnTo>
                    <a:pt x="3218684" y="155447"/>
                  </a:lnTo>
                </a:path>
                <a:path w="3267710" h="302260">
                  <a:moveTo>
                    <a:pt x="3236972" y="155447"/>
                  </a:moveTo>
                  <a:lnTo>
                    <a:pt x="3261356" y="155447"/>
                  </a:lnTo>
                </a:path>
                <a:path w="3267710" h="302260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771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302260">
                  <a:moveTo>
                    <a:pt x="365759" y="164591"/>
                  </a:moveTo>
                  <a:lnTo>
                    <a:pt x="384048" y="164591"/>
                  </a:lnTo>
                </a:path>
                <a:path w="326771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771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771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302260">
                  <a:moveTo>
                    <a:pt x="701039" y="164591"/>
                  </a:moveTo>
                  <a:lnTo>
                    <a:pt x="719328" y="164591"/>
                  </a:lnTo>
                </a:path>
                <a:path w="326771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771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771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771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771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302260">
                  <a:moveTo>
                    <a:pt x="1024127" y="164591"/>
                  </a:moveTo>
                  <a:lnTo>
                    <a:pt x="1048511" y="164591"/>
                  </a:lnTo>
                </a:path>
                <a:path w="326771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771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7710" h="302260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302260">
                  <a:moveTo>
                    <a:pt x="1359404" y="164591"/>
                  </a:moveTo>
                  <a:lnTo>
                    <a:pt x="1383788" y="164591"/>
                  </a:lnTo>
                </a:path>
                <a:path w="326771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771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771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771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771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771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771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7710" h="302260">
                  <a:moveTo>
                    <a:pt x="2554220" y="164591"/>
                  </a:moveTo>
                  <a:lnTo>
                    <a:pt x="2578604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771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46828" y="164591"/>
                  </a:moveTo>
                  <a:lnTo>
                    <a:pt x="2865116" y="164591"/>
                  </a:lnTo>
                </a:path>
                <a:path w="3267710" h="302260">
                  <a:moveTo>
                    <a:pt x="2895596" y="164591"/>
                  </a:moveTo>
                  <a:lnTo>
                    <a:pt x="291998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30480" y="173735"/>
                  </a:moveTo>
                  <a:lnTo>
                    <a:pt x="54863" y="173735"/>
                  </a:lnTo>
                </a:path>
                <a:path w="326771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771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771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7710" h="302260">
                  <a:moveTo>
                    <a:pt x="365759" y="173735"/>
                  </a:moveTo>
                  <a:lnTo>
                    <a:pt x="384048" y="173735"/>
                  </a:lnTo>
                </a:path>
                <a:path w="326771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771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771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771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7710" h="302260">
                  <a:moveTo>
                    <a:pt x="701039" y="173735"/>
                  </a:moveTo>
                  <a:lnTo>
                    <a:pt x="719328" y="173735"/>
                  </a:lnTo>
                </a:path>
                <a:path w="326771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771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771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771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7710" h="302260">
                  <a:moveTo>
                    <a:pt x="1018032" y="173735"/>
                  </a:moveTo>
                  <a:lnTo>
                    <a:pt x="1042415" y="173735"/>
                  </a:lnTo>
                </a:path>
                <a:path w="326771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771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771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771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7710" h="302260">
                  <a:moveTo>
                    <a:pt x="1292348" y="173735"/>
                  </a:moveTo>
                  <a:lnTo>
                    <a:pt x="1298444" y="173735"/>
                  </a:lnTo>
                </a:path>
                <a:path w="3267710" h="302260">
                  <a:moveTo>
                    <a:pt x="1353308" y="173735"/>
                  </a:moveTo>
                  <a:lnTo>
                    <a:pt x="1377692" y="173735"/>
                  </a:lnTo>
                </a:path>
                <a:path w="326771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771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7710" h="302260">
                  <a:moveTo>
                    <a:pt x="1627628" y="173735"/>
                  </a:moveTo>
                  <a:lnTo>
                    <a:pt x="1633724" y="173735"/>
                  </a:lnTo>
                </a:path>
                <a:path w="3267710" h="302260">
                  <a:moveTo>
                    <a:pt x="1688588" y="173735"/>
                  </a:moveTo>
                  <a:lnTo>
                    <a:pt x="1712972" y="173735"/>
                  </a:lnTo>
                </a:path>
                <a:path w="326771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7710" h="302260">
                  <a:moveTo>
                    <a:pt x="1840988" y="173735"/>
                  </a:moveTo>
                  <a:lnTo>
                    <a:pt x="1926332" y="173735"/>
                  </a:lnTo>
                </a:path>
                <a:path w="3267710" h="302260">
                  <a:moveTo>
                    <a:pt x="1962908" y="173735"/>
                  </a:moveTo>
                  <a:lnTo>
                    <a:pt x="1969004" y="173735"/>
                  </a:lnTo>
                </a:path>
                <a:path w="326771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771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771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771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7710" h="302260">
                  <a:moveTo>
                    <a:pt x="2298188" y="173735"/>
                  </a:moveTo>
                  <a:lnTo>
                    <a:pt x="2304284" y="173735"/>
                  </a:lnTo>
                </a:path>
                <a:path w="326771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771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7710" h="302260">
                  <a:moveTo>
                    <a:pt x="2554220" y="173735"/>
                  </a:moveTo>
                  <a:lnTo>
                    <a:pt x="2578604" y="173735"/>
                  </a:lnTo>
                </a:path>
                <a:path w="3267710" h="302260">
                  <a:moveTo>
                    <a:pt x="2633468" y="173735"/>
                  </a:moveTo>
                  <a:lnTo>
                    <a:pt x="2639564" y="173735"/>
                  </a:lnTo>
                </a:path>
                <a:path w="326771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771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771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7710" h="302260">
                  <a:moveTo>
                    <a:pt x="2846828" y="173735"/>
                  </a:moveTo>
                  <a:lnTo>
                    <a:pt x="2932172" y="173735"/>
                  </a:lnTo>
                </a:path>
                <a:path w="3267710" h="302260">
                  <a:moveTo>
                    <a:pt x="2968748" y="173735"/>
                  </a:moveTo>
                  <a:lnTo>
                    <a:pt x="2974844" y="173735"/>
                  </a:lnTo>
                </a:path>
                <a:path w="326771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771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7710" h="302260">
                  <a:moveTo>
                    <a:pt x="3188204" y="173735"/>
                  </a:moveTo>
                  <a:lnTo>
                    <a:pt x="3212588" y="173735"/>
                  </a:lnTo>
                </a:path>
                <a:path w="3267710" h="302260">
                  <a:moveTo>
                    <a:pt x="3243068" y="173735"/>
                  </a:moveTo>
                  <a:lnTo>
                    <a:pt x="3267452" y="173735"/>
                  </a:lnTo>
                </a:path>
                <a:path w="3267710" h="302260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771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302260">
                  <a:moveTo>
                    <a:pt x="365759" y="182879"/>
                  </a:moveTo>
                  <a:lnTo>
                    <a:pt x="384048" y="182879"/>
                  </a:lnTo>
                </a:path>
                <a:path w="326771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771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771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771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771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302260">
                  <a:moveTo>
                    <a:pt x="701039" y="182879"/>
                  </a:moveTo>
                  <a:lnTo>
                    <a:pt x="719328" y="182879"/>
                  </a:lnTo>
                </a:path>
                <a:path w="326771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771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771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771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302260">
                  <a:moveTo>
                    <a:pt x="1011935" y="182879"/>
                  </a:moveTo>
                  <a:lnTo>
                    <a:pt x="1036319" y="182879"/>
                  </a:lnTo>
                </a:path>
                <a:path w="326771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771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7710" h="302260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302260">
                  <a:moveTo>
                    <a:pt x="1347212" y="182879"/>
                  </a:moveTo>
                  <a:lnTo>
                    <a:pt x="1371596" y="182879"/>
                  </a:lnTo>
                </a:path>
                <a:path w="326771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682492" y="182879"/>
                  </a:moveTo>
                  <a:lnTo>
                    <a:pt x="1706876" y="182879"/>
                  </a:lnTo>
                </a:path>
                <a:path w="326771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302260">
                  <a:moveTo>
                    <a:pt x="1840988" y="182879"/>
                  </a:moveTo>
                  <a:lnTo>
                    <a:pt x="1926332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771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7710" h="302260">
                  <a:moveTo>
                    <a:pt x="2554220" y="182879"/>
                  </a:moveTo>
                  <a:lnTo>
                    <a:pt x="2578604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771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771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46828" y="182879"/>
                  </a:moveTo>
                  <a:lnTo>
                    <a:pt x="2932172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7710" h="302260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67710" h="302260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771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771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771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302260">
                  <a:moveTo>
                    <a:pt x="365759" y="192024"/>
                  </a:moveTo>
                  <a:lnTo>
                    <a:pt x="384048" y="192024"/>
                  </a:lnTo>
                </a:path>
                <a:path w="326771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771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771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771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771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302260">
                  <a:moveTo>
                    <a:pt x="701039" y="192024"/>
                  </a:moveTo>
                  <a:lnTo>
                    <a:pt x="719328" y="192024"/>
                  </a:lnTo>
                </a:path>
                <a:path w="326771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771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771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771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771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302260">
                  <a:moveTo>
                    <a:pt x="1011935" y="192024"/>
                  </a:moveTo>
                  <a:lnTo>
                    <a:pt x="1036319" y="192024"/>
                  </a:lnTo>
                </a:path>
                <a:path w="326771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771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7710" h="302260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302260">
                  <a:moveTo>
                    <a:pt x="1347212" y="192024"/>
                  </a:moveTo>
                  <a:lnTo>
                    <a:pt x="1365500" y="192024"/>
                  </a:lnTo>
                </a:path>
                <a:path w="326771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682492" y="192024"/>
                  </a:moveTo>
                  <a:lnTo>
                    <a:pt x="1700780" y="192024"/>
                  </a:lnTo>
                </a:path>
                <a:path w="326771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302260">
                  <a:moveTo>
                    <a:pt x="1840988" y="192024"/>
                  </a:moveTo>
                  <a:lnTo>
                    <a:pt x="1926332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771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771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771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7710" h="302260">
                  <a:moveTo>
                    <a:pt x="2554220" y="192024"/>
                  </a:moveTo>
                  <a:lnTo>
                    <a:pt x="257860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771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771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7710" h="302260">
                  <a:moveTo>
                    <a:pt x="2846828" y="192024"/>
                  </a:moveTo>
                  <a:lnTo>
                    <a:pt x="2932172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7710" h="302260">
                  <a:moveTo>
                    <a:pt x="3188204" y="192024"/>
                  </a:moveTo>
                  <a:lnTo>
                    <a:pt x="3212588" y="192024"/>
                  </a:lnTo>
                </a:path>
                <a:path w="326771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67710" h="302260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771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771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302260">
                  <a:moveTo>
                    <a:pt x="365759" y="201167"/>
                  </a:moveTo>
                  <a:lnTo>
                    <a:pt x="384048" y="201167"/>
                  </a:lnTo>
                </a:path>
                <a:path w="326771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771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771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302260">
                  <a:moveTo>
                    <a:pt x="701039" y="201167"/>
                  </a:moveTo>
                  <a:lnTo>
                    <a:pt x="719328" y="201167"/>
                  </a:lnTo>
                </a:path>
                <a:path w="326771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771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771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302260">
                  <a:moveTo>
                    <a:pt x="1005839" y="201167"/>
                  </a:moveTo>
                  <a:lnTo>
                    <a:pt x="1072896" y="201167"/>
                  </a:lnTo>
                </a:path>
                <a:path w="326771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7710" h="302260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302260">
                  <a:moveTo>
                    <a:pt x="1341116" y="201167"/>
                  </a:moveTo>
                  <a:lnTo>
                    <a:pt x="1408172" y="201167"/>
                  </a:lnTo>
                </a:path>
                <a:path w="326771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676396" y="201167"/>
                  </a:moveTo>
                  <a:lnTo>
                    <a:pt x="1743452" y="201167"/>
                  </a:lnTo>
                </a:path>
                <a:path w="326771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11676" y="201167"/>
                  </a:moveTo>
                  <a:lnTo>
                    <a:pt x="2078732" y="201167"/>
                  </a:lnTo>
                </a:path>
                <a:path w="326771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771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7710" h="302260">
                  <a:moveTo>
                    <a:pt x="2554220" y="201167"/>
                  </a:moveTo>
                  <a:lnTo>
                    <a:pt x="2578604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771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7710" h="302260">
                  <a:moveTo>
                    <a:pt x="2895596" y="201167"/>
                  </a:moveTo>
                  <a:lnTo>
                    <a:pt x="2919980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302260">
                  <a:moveTo>
                    <a:pt x="3102860" y="201167"/>
                  </a:moveTo>
                  <a:lnTo>
                    <a:pt x="3176012" y="201167"/>
                  </a:lnTo>
                </a:path>
                <a:path w="3267710" h="302260">
                  <a:moveTo>
                    <a:pt x="3194300" y="201167"/>
                  </a:moveTo>
                  <a:lnTo>
                    <a:pt x="3261356" y="201167"/>
                  </a:lnTo>
                </a:path>
                <a:path w="3267710" h="302260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771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771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302260">
                  <a:moveTo>
                    <a:pt x="365759" y="210312"/>
                  </a:moveTo>
                  <a:lnTo>
                    <a:pt x="384048" y="210312"/>
                  </a:lnTo>
                </a:path>
                <a:path w="326771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771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771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302260">
                  <a:moveTo>
                    <a:pt x="701039" y="210312"/>
                  </a:moveTo>
                  <a:lnTo>
                    <a:pt x="719328" y="210312"/>
                  </a:lnTo>
                </a:path>
                <a:path w="326771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771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771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302260">
                  <a:moveTo>
                    <a:pt x="999744" y="210312"/>
                  </a:moveTo>
                  <a:lnTo>
                    <a:pt x="1072896" y="210312"/>
                  </a:lnTo>
                </a:path>
                <a:path w="326771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771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7710" h="302260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302260">
                  <a:moveTo>
                    <a:pt x="1335020" y="210312"/>
                  </a:moveTo>
                  <a:lnTo>
                    <a:pt x="1408172" y="210312"/>
                  </a:lnTo>
                </a:path>
                <a:path w="326771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670300" y="210312"/>
                  </a:moveTo>
                  <a:lnTo>
                    <a:pt x="1743452" y="210312"/>
                  </a:lnTo>
                </a:path>
                <a:path w="326771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05580" y="210312"/>
                  </a:moveTo>
                  <a:lnTo>
                    <a:pt x="2078732" y="210312"/>
                  </a:lnTo>
                </a:path>
                <a:path w="326771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771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771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7710" h="302260">
                  <a:moveTo>
                    <a:pt x="2554220" y="210312"/>
                  </a:moveTo>
                  <a:lnTo>
                    <a:pt x="2578604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771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7710" h="302260">
                  <a:moveTo>
                    <a:pt x="2895596" y="210312"/>
                  </a:moveTo>
                  <a:lnTo>
                    <a:pt x="2919980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302260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30480" y="219455"/>
                  </a:moveTo>
                  <a:lnTo>
                    <a:pt x="54863" y="219455"/>
                  </a:lnTo>
                </a:path>
                <a:path w="326771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771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771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7710" h="302260">
                  <a:moveTo>
                    <a:pt x="365759" y="219455"/>
                  </a:moveTo>
                  <a:lnTo>
                    <a:pt x="384048" y="219455"/>
                  </a:lnTo>
                </a:path>
                <a:path w="326771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771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771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7710" h="302260">
                  <a:moveTo>
                    <a:pt x="701039" y="219455"/>
                  </a:moveTo>
                  <a:lnTo>
                    <a:pt x="719328" y="219455"/>
                  </a:lnTo>
                </a:path>
                <a:path w="326771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771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771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7710" h="302260">
                  <a:moveTo>
                    <a:pt x="999744" y="219455"/>
                  </a:moveTo>
                  <a:lnTo>
                    <a:pt x="1072896" y="219455"/>
                  </a:lnTo>
                </a:path>
                <a:path w="326771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771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7710" h="302260">
                  <a:moveTo>
                    <a:pt x="1292348" y="219455"/>
                  </a:moveTo>
                  <a:lnTo>
                    <a:pt x="1298444" y="219455"/>
                  </a:lnTo>
                </a:path>
                <a:path w="3267710" h="302260">
                  <a:moveTo>
                    <a:pt x="1335020" y="219455"/>
                  </a:moveTo>
                  <a:lnTo>
                    <a:pt x="1408172" y="219455"/>
                  </a:lnTo>
                </a:path>
                <a:path w="326771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771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670300" y="219455"/>
                  </a:moveTo>
                  <a:lnTo>
                    <a:pt x="1743452" y="219455"/>
                  </a:lnTo>
                </a:path>
                <a:path w="326771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771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05580" y="219455"/>
                  </a:moveTo>
                  <a:lnTo>
                    <a:pt x="2078732" y="219455"/>
                  </a:lnTo>
                </a:path>
                <a:path w="326771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771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771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7710" h="302260">
                  <a:moveTo>
                    <a:pt x="2554220" y="219455"/>
                  </a:moveTo>
                  <a:lnTo>
                    <a:pt x="2578604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771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7710" h="302260">
                  <a:moveTo>
                    <a:pt x="2895596" y="219455"/>
                  </a:moveTo>
                  <a:lnTo>
                    <a:pt x="2919980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7710" h="302260">
                  <a:moveTo>
                    <a:pt x="3096764" y="219455"/>
                  </a:moveTo>
                  <a:lnTo>
                    <a:pt x="3176012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302260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771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771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7710" h="302260">
                  <a:moveTo>
                    <a:pt x="1292348" y="237743"/>
                  </a:moveTo>
                  <a:lnTo>
                    <a:pt x="1298444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302260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771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771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7710" h="302260">
                  <a:moveTo>
                    <a:pt x="1292348" y="256031"/>
                  </a:moveTo>
                  <a:lnTo>
                    <a:pt x="1298444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302260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771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771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7710" h="302260">
                  <a:moveTo>
                    <a:pt x="1292348" y="274319"/>
                  </a:moveTo>
                  <a:lnTo>
                    <a:pt x="1298444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302260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771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771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7710" h="302260">
                  <a:moveTo>
                    <a:pt x="1292348" y="292607"/>
                  </a:moveTo>
                  <a:lnTo>
                    <a:pt x="1298444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771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771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7710" h="302260">
                  <a:moveTo>
                    <a:pt x="1292348" y="301751"/>
                  </a:moveTo>
                  <a:lnTo>
                    <a:pt x="1298444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964317" y="480517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006989" y="4814316"/>
              <a:ext cx="3310254" cy="320040"/>
            </a:xfrm>
            <a:custGeom>
              <a:avLst/>
              <a:gdLst/>
              <a:ahLst/>
              <a:cxnLst/>
              <a:rect l="l" t="t" r="r" b="b"/>
              <a:pathLst>
                <a:path w="3310254" h="320039">
                  <a:moveTo>
                    <a:pt x="286512" y="0"/>
                  </a:moveTo>
                  <a:lnTo>
                    <a:pt x="292607" y="0"/>
                  </a:lnTo>
                </a:path>
                <a:path w="3310254" h="320039">
                  <a:moveTo>
                    <a:pt x="621791" y="0"/>
                  </a:moveTo>
                  <a:lnTo>
                    <a:pt x="627887" y="0"/>
                  </a:lnTo>
                </a:path>
                <a:path w="3310254" h="320039">
                  <a:moveTo>
                    <a:pt x="957071" y="0"/>
                  </a:moveTo>
                  <a:lnTo>
                    <a:pt x="963167" y="0"/>
                  </a:lnTo>
                </a:path>
                <a:path w="3310254" h="320039">
                  <a:moveTo>
                    <a:pt x="1292348" y="0"/>
                  </a:moveTo>
                  <a:lnTo>
                    <a:pt x="1298444" y="0"/>
                  </a:lnTo>
                </a:path>
                <a:path w="3310254" h="320039">
                  <a:moveTo>
                    <a:pt x="1627628" y="0"/>
                  </a:moveTo>
                  <a:lnTo>
                    <a:pt x="1633724" y="0"/>
                  </a:lnTo>
                </a:path>
                <a:path w="3310254" h="320039">
                  <a:moveTo>
                    <a:pt x="1962908" y="0"/>
                  </a:moveTo>
                  <a:lnTo>
                    <a:pt x="1969004" y="0"/>
                  </a:lnTo>
                </a:path>
                <a:path w="3310254" h="320039">
                  <a:moveTo>
                    <a:pt x="2298188" y="0"/>
                  </a:moveTo>
                  <a:lnTo>
                    <a:pt x="2304284" y="0"/>
                  </a:lnTo>
                </a:path>
                <a:path w="3310254" h="320039">
                  <a:moveTo>
                    <a:pt x="2633468" y="0"/>
                  </a:moveTo>
                  <a:lnTo>
                    <a:pt x="2639564" y="0"/>
                  </a:lnTo>
                </a:path>
                <a:path w="3310254" h="320039">
                  <a:moveTo>
                    <a:pt x="2968748" y="0"/>
                  </a:moveTo>
                  <a:lnTo>
                    <a:pt x="2974844" y="0"/>
                  </a:lnTo>
                </a:path>
                <a:path w="3310254" h="320039">
                  <a:moveTo>
                    <a:pt x="286512" y="9143"/>
                  </a:moveTo>
                  <a:lnTo>
                    <a:pt x="292607" y="9143"/>
                  </a:lnTo>
                </a:path>
                <a:path w="3310254" h="320039">
                  <a:moveTo>
                    <a:pt x="621791" y="9143"/>
                  </a:moveTo>
                  <a:lnTo>
                    <a:pt x="627887" y="9143"/>
                  </a:lnTo>
                </a:path>
                <a:path w="3310254" h="320039">
                  <a:moveTo>
                    <a:pt x="957071" y="9143"/>
                  </a:moveTo>
                  <a:lnTo>
                    <a:pt x="963167" y="9143"/>
                  </a:lnTo>
                </a:path>
                <a:path w="3310254" h="320039">
                  <a:moveTo>
                    <a:pt x="1292348" y="9143"/>
                  </a:moveTo>
                  <a:lnTo>
                    <a:pt x="1298444" y="9143"/>
                  </a:lnTo>
                </a:path>
                <a:path w="3310254" h="320039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320039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320039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320039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320039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320039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10254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10254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10254" h="320039">
                  <a:moveTo>
                    <a:pt x="1292348" y="18287"/>
                  </a:moveTo>
                  <a:lnTo>
                    <a:pt x="1298444" y="18287"/>
                  </a:lnTo>
                </a:path>
                <a:path w="3310254" h="320039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320039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320039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320039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320039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320039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10254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10254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10254" h="320039">
                  <a:moveTo>
                    <a:pt x="1292348" y="27431"/>
                  </a:moveTo>
                  <a:lnTo>
                    <a:pt x="1298444" y="27431"/>
                  </a:lnTo>
                </a:path>
                <a:path w="3310254" h="320039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320039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320039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320039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320039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320039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10254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10254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10254" h="320039">
                  <a:moveTo>
                    <a:pt x="1292348" y="36575"/>
                  </a:moveTo>
                  <a:lnTo>
                    <a:pt x="1298444" y="36575"/>
                  </a:lnTo>
                </a:path>
                <a:path w="3310254" h="320039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320039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320039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320039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320039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10254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10254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10254" h="320039">
                  <a:moveTo>
                    <a:pt x="1292348" y="45719"/>
                  </a:moveTo>
                  <a:lnTo>
                    <a:pt x="1298444" y="45719"/>
                  </a:lnTo>
                </a:path>
                <a:path w="3310254" h="320039">
                  <a:moveTo>
                    <a:pt x="1627628" y="45719"/>
                  </a:moveTo>
                  <a:lnTo>
                    <a:pt x="1633724" y="45719"/>
                  </a:lnTo>
                </a:path>
                <a:path w="3310254" h="320039">
                  <a:moveTo>
                    <a:pt x="1962908" y="45719"/>
                  </a:moveTo>
                  <a:lnTo>
                    <a:pt x="1969004" y="45719"/>
                  </a:lnTo>
                </a:path>
                <a:path w="3310254" h="320039">
                  <a:moveTo>
                    <a:pt x="2298188" y="45719"/>
                  </a:moveTo>
                  <a:lnTo>
                    <a:pt x="2304284" y="45719"/>
                  </a:lnTo>
                </a:path>
                <a:path w="3310254" h="320039">
                  <a:moveTo>
                    <a:pt x="2633468" y="45719"/>
                  </a:moveTo>
                  <a:lnTo>
                    <a:pt x="2639564" y="45719"/>
                  </a:lnTo>
                </a:path>
                <a:path w="3310254" h="320039">
                  <a:moveTo>
                    <a:pt x="2968748" y="45719"/>
                  </a:moveTo>
                  <a:lnTo>
                    <a:pt x="2974844" y="45719"/>
                  </a:lnTo>
                </a:path>
                <a:path w="3310254" h="320039">
                  <a:moveTo>
                    <a:pt x="3304028" y="45719"/>
                  </a:moveTo>
                  <a:lnTo>
                    <a:pt x="3310124" y="45719"/>
                  </a:lnTo>
                </a:path>
                <a:path w="3310254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10254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10254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10254" h="320039">
                  <a:moveTo>
                    <a:pt x="1292348" y="54863"/>
                  </a:moveTo>
                  <a:lnTo>
                    <a:pt x="1298444" y="54863"/>
                  </a:lnTo>
                </a:path>
                <a:path w="3310254" h="320039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320039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320039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320039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320039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320039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10254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10254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10254" h="320039">
                  <a:moveTo>
                    <a:pt x="1292348" y="64007"/>
                  </a:moveTo>
                  <a:lnTo>
                    <a:pt x="1298444" y="64007"/>
                  </a:lnTo>
                </a:path>
                <a:path w="3310254" h="320039">
                  <a:moveTo>
                    <a:pt x="1627628" y="64007"/>
                  </a:moveTo>
                  <a:lnTo>
                    <a:pt x="1633724" y="64007"/>
                  </a:lnTo>
                </a:path>
                <a:path w="3310254" h="320039">
                  <a:moveTo>
                    <a:pt x="1962908" y="64007"/>
                  </a:moveTo>
                  <a:lnTo>
                    <a:pt x="1969004" y="64007"/>
                  </a:lnTo>
                </a:path>
                <a:path w="3310254" h="320039">
                  <a:moveTo>
                    <a:pt x="2298188" y="64007"/>
                  </a:moveTo>
                  <a:lnTo>
                    <a:pt x="2304284" y="64007"/>
                  </a:lnTo>
                </a:path>
                <a:path w="3310254" h="320039">
                  <a:moveTo>
                    <a:pt x="2633468" y="64007"/>
                  </a:moveTo>
                  <a:lnTo>
                    <a:pt x="2639564" y="64007"/>
                  </a:lnTo>
                </a:path>
                <a:path w="3310254" h="320039">
                  <a:moveTo>
                    <a:pt x="2968748" y="64007"/>
                  </a:moveTo>
                  <a:lnTo>
                    <a:pt x="2974844" y="64007"/>
                  </a:lnTo>
                </a:path>
                <a:path w="3310254" h="320039">
                  <a:moveTo>
                    <a:pt x="3304028" y="64007"/>
                  </a:moveTo>
                  <a:lnTo>
                    <a:pt x="3310124" y="64007"/>
                  </a:lnTo>
                </a:path>
                <a:path w="3310254" h="320039">
                  <a:moveTo>
                    <a:pt x="36575" y="73151"/>
                  </a:moveTo>
                  <a:lnTo>
                    <a:pt x="54864" y="73151"/>
                  </a:lnTo>
                </a:path>
                <a:path w="3310254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10254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10254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10254" h="320039">
                  <a:moveTo>
                    <a:pt x="371856" y="73151"/>
                  </a:moveTo>
                  <a:lnTo>
                    <a:pt x="384047" y="73151"/>
                  </a:lnTo>
                </a:path>
                <a:path w="3310254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10254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10254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10254" h="320039">
                  <a:moveTo>
                    <a:pt x="707135" y="73151"/>
                  </a:moveTo>
                  <a:lnTo>
                    <a:pt x="719327" y="73151"/>
                  </a:lnTo>
                </a:path>
                <a:path w="3310254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10254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10254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10254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10254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10254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10254" h="320039">
                  <a:moveTo>
                    <a:pt x="1292348" y="73151"/>
                  </a:moveTo>
                  <a:lnTo>
                    <a:pt x="1298444" y="73151"/>
                  </a:lnTo>
                </a:path>
                <a:path w="3310254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10254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10254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10254" h="320039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10254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10254" h="320039">
                  <a:moveTo>
                    <a:pt x="1859276" y="73151"/>
                  </a:moveTo>
                  <a:lnTo>
                    <a:pt x="1920236" y="73151"/>
                  </a:lnTo>
                </a:path>
                <a:path w="3310254" h="320039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10254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10254" h="320039">
                  <a:moveTo>
                    <a:pt x="2200652" y="73151"/>
                  </a:moveTo>
                  <a:lnTo>
                    <a:pt x="2243324" y="73151"/>
                  </a:lnTo>
                </a:path>
                <a:path w="3310254" h="320039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10254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10254" h="320039">
                  <a:moveTo>
                    <a:pt x="2535932" y="73151"/>
                  </a:moveTo>
                  <a:lnTo>
                    <a:pt x="2572508" y="73151"/>
                  </a:lnTo>
                </a:path>
                <a:path w="3310254" h="320039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10254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10254" h="320039">
                  <a:moveTo>
                    <a:pt x="2852924" y="73151"/>
                  </a:moveTo>
                  <a:lnTo>
                    <a:pt x="2932172" y="73151"/>
                  </a:lnTo>
                </a:path>
                <a:path w="3310254" h="320039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10254" h="320039">
                  <a:moveTo>
                    <a:pt x="3169916" y="73151"/>
                  </a:moveTo>
                  <a:lnTo>
                    <a:pt x="3200396" y="73151"/>
                  </a:lnTo>
                </a:path>
                <a:path w="3310254" h="320039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320039">
                  <a:moveTo>
                    <a:pt x="30480" y="82295"/>
                  </a:moveTo>
                  <a:lnTo>
                    <a:pt x="54863" y="82295"/>
                  </a:lnTo>
                </a:path>
                <a:path w="3310254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10254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10254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10254" h="320039">
                  <a:moveTo>
                    <a:pt x="365759" y="82295"/>
                  </a:moveTo>
                  <a:lnTo>
                    <a:pt x="384048" y="82295"/>
                  </a:lnTo>
                </a:path>
                <a:path w="3310254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10254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10254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10254" h="320039">
                  <a:moveTo>
                    <a:pt x="701039" y="82295"/>
                  </a:moveTo>
                  <a:lnTo>
                    <a:pt x="719328" y="82295"/>
                  </a:lnTo>
                </a:path>
                <a:path w="3310254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10254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10254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10254" h="320039">
                  <a:moveTo>
                    <a:pt x="1036319" y="82295"/>
                  </a:moveTo>
                  <a:lnTo>
                    <a:pt x="1054608" y="82295"/>
                  </a:lnTo>
                </a:path>
                <a:path w="3310254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10254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10254" h="320039">
                  <a:moveTo>
                    <a:pt x="1292348" y="82295"/>
                  </a:moveTo>
                  <a:lnTo>
                    <a:pt x="1298444" y="82295"/>
                  </a:lnTo>
                </a:path>
                <a:path w="3310254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10254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10254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10254" h="320039">
                  <a:moveTo>
                    <a:pt x="1627628" y="82295"/>
                  </a:moveTo>
                  <a:lnTo>
                    <a:pt x="1633724" y="82295"/>
                  </a:lnTo>
                </a:path>
                <a:path w="3310254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10254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10254" h="320039">
                  <a:moveTo>
                    <a:pt x="1859276" y="82295"/>
                  </a:moveTo>
                  <a:lnTo>
                    <a:pt x="1920236" y="82295"/>
                  </a:lnTo>
                </a:path>
                <a:path w="3310254" h="320039">
                  <a:moveTo>
                    <a:pt x="1962908" y="82295"/>
                  </a:moveTo>
                  <a:lnTo>
                    <a:pt x="1969004" y="82295"/>
                  </a:lnTo>
                </a:path>
                <a:path w="3310254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10254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10254" h="320039">
                  <a:moveTo>
                    <a:pt x="2194556" y="82295"/>
                  </a:moveTo>
                  <a:lnTo>
                    <a:pt x="2249420" y="82295"/>
                  </a:lnTo>
                </a:path>
                <a:path w="3310254" h="320039">
                  <a:moveTo>
                    <a:pt x="2298188" y="82295"/>
                  </a:moveTo>
                  <a:lnTo>
                    <a:pt x="2304284" y="82295"/>
                  </a:lnTo>
                </a:path>
                <a:path w="3310254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10254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10254" h="320039">
                  <a:moveTo>
                    <a:pt x="2529836" y="82295"/>
                  </a:moveTo>
                  <a:lnTo>
                    <a:pt x="2578604" y="82295"/>
                  </a:lnTo>
                </a:path>
                <a:path w="3310254" h="320039">
                  <a:moveTo>
                    <a:pt x="2633468" y="82295"/>
                  </a:moveTo>
                  <a:lnTo>
                    <a:pt x="2639564" y="82295"/>
                  </a:lnTo>
                </a:path>
                <a:path w="3310254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10254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10254" h="320039">
                  <a:moveTo>
                    <a:pt x="2852924" y="82295"/>
                  </a:moveTo>
                  <a:lnTo>
                    <a:pt x="2932172" y="82295"/>
                  </a:lnTo>
                </a:path>
                <a:path w="3310254" h="320039">
                  <a:moveTo>
                    <a:pt x="2968748" y="82295"/>
                  </a:moveTo>
                  <a:lnTo>
                    <a:pt x="2974844" y="82295"/>
                  </a:lnTo>
                </a:path>
                <a:path w="3310254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10254" h="320039">
                  <a:moveTo>
                    <a:pt x="3157724" y="82295"/>
                  </a:moveTo>
                  <a:lnTo>
                    <a:pt x="3206492" y="82295"/>
                  </a:lnTo>
                </a:path>
                <a:path w="3310254" h="320039">
                  <a:moveTo>
                    <a:pt x="3304028" y="82295"/>
                  </a:moveTo>
                  <a:lnTo>
                    <a:pt x="3310124" y="82295"/>
                  </a:lnTo>
                </a:path>
                <a:path w="3310254" h="320039">
                  <a:moveTo>
                    <a:pt x="24383" y="91439"/>
                  </a:moveTo>
                  <a:lnTo>
                    <a:pt x="54864" y="91439"/>
                  </a:lnTo>
                </a:path>
                <a:path w="3310254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10254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10254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10254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10254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10254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10254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10254" h="320039">
                  <a:moveTo>
                    <a:pt x="694944" y="91439"/>
                  </a:moveTo>
                  <a:lnTo>
                    <a:pt x="719327" y="91439"/>
                  </a:lnTo>
                </a:path>
                <a:path w="3310254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10254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10254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10254" h="320039">
                  <a:moveTo>
                    <a:pt x="1030223" y="91439"/>
                  </a:moveTo>
                  <a:lnTo>
                    <a:pt x="1054607" y="91439"/>
                  </a:lnTo>
                </a:path>
                <a:path w="3310254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10254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10254" h="320039">
                  <a:moveTo>
                    <a:pt x="1292348" y="91439"/>
                  </a:moveTo>
                  <a:lnTo>
                    <a:pt x="1298444" y="91439"/>
                  </a:lnTo>
                </a:path>
                <a:path w="3310254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10254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10254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10254" h="320039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10254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10254" h="320039">
                  <a:moveTo>
                    <a:pt x="1853180" y="91439"/>
                  </a:moveTo>
                  <a:lnTo>
                    <a:pt x="1920236" y="91439"/>
                  </a:lnTo>
                </a:path>
                <a:path w="3310254" h="320039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10254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10254" h="320039">
                  <a:moveTo>
                    <a:pt x="2188460" y="91439"/>
                  </a:moveTo>
                  <a:lnTo>
                    <a:pt x="2255516" y="91439"/>
                  </a:lnTo>
                </a:path>
                <a:path w="3310254" h="320039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10254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10254" h="320039">
                  <a:moveTo>
                    <a:pt x="2523740" y="91439"/>
                  </a:moveTo>
                  <a:lnTo>
                    <a:pt x="2584700" y="91439"/>
                  </a:lnTo>
                </a:path>
                <a:path w="3310254" h="320039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10254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10254" h="320039">
                  <a:moveTo>
                    <a:pt x="2852924" y="91439"/>
                  </a:moveTo>
                  <a:lnTo>
                    <a:pt x="2932172" y="91439"/>
                  </a:lnTo>
                </a:path>
                <a:path w="3310254" h="320039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10254" h="320039">
                  <a:moveTo>
                    <a:pt x="3151628" y="91439"/>
                  </a:moveTo>
                  <a:lnTo>
                    <a:pt x="3212588" y="91439"/>
                  </a:lnTo>
                </a:path>
                <a:path w="3310254" h="320039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320039">
                  <a:moveTo>
                    <a:pt x="18287" y="100584"/>
                  </a:moveTo>
                  <a:lnTo>
                    <a:pt x="54864" y="100584"/>
                  </a:lnTo>
                </a:path>
                <a:path w="3310254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10254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10254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10254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10254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10254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10254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10254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10254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10254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10254" h="320039">
                  <a:moveTo>
                    <a:pt x="688847" y="100584"/>
                  </a:moveTo>
                  <a:lnTo>
                    <a:pt x="719328" y="100584"/>
                  </a:lnTo>
                </a:path>
                <a:path w="3310254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10254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10254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10254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10254" h="320039">
                  <a:moveTo>
                    <a:pt x="1024127" y="100584"/>
                  </a:moveTo>
                  <a:lnTo>
                    <a:pt x="1054608" y="100584"/>
                  </a:lnTo>
                </a:path>
                <a:path w="3310254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10254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10254" h="320039">
                  <a:moveTo>
                    <a:pt x="1292348" y="100584"/>
                  </a:moveTo>
                  <a:lnTo>
                    <a:pt x="1298444" y="100584"/>
                  </a:lnTo>
                </a:path>
                <a:path w="3310254" h="320039">
                  <a:moveTo>
                    <a:pt x="1359404" y="100584"/>
                  </a:moveTo>
                  <a:lnTo>
                    <a:pt x="1389884" y="100584"/>
                  </a:lnTo>
                </a:path>
                <a:path w="3310254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10254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10254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10254" h="320039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10254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10254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10254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10254" h="320039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10254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10254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10254" h="320039">
                  <a:moveTo>
                    <a:pt x="2231132" y="100584"/>
                  </a:moveTo>
                  <a:lnTo>
                    <a:pt x="2261612" y="100584"/>
                  </a:lnTo>
                </a:path>
                <a:path w="3310254" h="320039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10254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10254" h="320039">
                  <a:moveTo>
                    <a:pt x="2517644" y="100584"/>
                  </a:moveTo>
                  <a:lnTo>
                    <a:pt x="2548124" y="100584"/>
                  </a:lnTo>
                </a:path>
                <a:path w="3310254" h="320039">
                  <a:moveTo>
                    <a:pt x="2560316" y="100584"/>
                  </a:moveTo>
                  <a:lnTo>
                    <a:pt x="2590796" y="100584"/>
                  </a:lnTo>
                </a:path>
                <a:path w="3310254" h="320039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10254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10254" h="320039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320039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10254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10254" h="320039">
                  <a:moveTo>
                    <a:pt x="3151628" y="100584"/>
                  </a:moveTo>
                  <a:lnTo>
                    <a:pt x="3176012" y="100584"/>
                  </a:lnTo>
                </a:path>
                <a:path w="3310254" h="320039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320039">
                  <a:moveTo>
                    <a:pt x="6095" y="109727"/>
                  </a:moveTo>
                  <a:lnTo>
                    <a:pt x="54863" y="109727"/>
                  </a:lnTo>
                </a:path>
                <a:path w="3310254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10254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10254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10254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10254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10254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10254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10254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10254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10254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10254" h="320039">
                  <a:moveTo>
                    <a:pt x="676656" y="109727"/>
                  </a:moveTo>
                  <a:lnTo>
                    <a:pt x="719327" y="109727"/>
                  </a:lnTo>
                </a:path>
                <a:path w="3310254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10254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10254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10254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10254" h="320039">
                  <a:moveTo>
                    <a:pt x="1011935" y="109727"/>
                  </a:moveTo>
                  <a:lnTo>
                    <a:pt x="1054607" y="109727"/>
                  </a:lnTo>
                </a:path>
                <a:path w="3310254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10254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10254" h="320039">
                  <a:moveTo>
                    <a:pt x="1292348" y="109727"/>
                  </a:moveTo>
                  <a:lnTo>
                    <a:pt x="1298444" y="109727"/>
                  </a:lnTo>
                </a:path>
                <a:path w="3310254" h="320039">
                  <a:moveTo>
                    <a:pt x="1347212" y="109727"/>
                  </a:moveTo>
                  <a:lnTo>
                    <a:pt x="1389884" y="109727"/>
                  </a:lnTo>
                </a:path>
                <a:path w="3310254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10254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10254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10254" h="320039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320039">
                  <a:moveTo>
                    <a:pt x="1682492" y="109727"/>
                  </a:moveTo>
                  <a:lnTo>
                    <a:pt x="1725164" y="109727"/>
                  </a:lnTo>
                </a:path>
                <a:path w="3310254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10254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10254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10254" h="320039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10254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10254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10254" h="320039">
                  <a:moveTo>
                    <a:pt x="2237228" y="109727"/>
                  </a:moveTo>
                  <a:lnTo>
                    <a:pt x="2261612" y="109727"/>
                  </a:lnTo>
                </a:path>
                <a:path w="3310254" h="320039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10254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10254" h="320039">
                  <a:moveTo>
                    <a:pt x="2517644" y="109727"/>
                  </a:moveTo>
                  <a:lnTo>
                    <a:pt x="2542028" y="109727"/>
                  </a:lnTo>
                </a:path>
                <a:path w="3310254" h="320039">
                  <a:moveTo>
                    <a:pt x="2566412" y="109727"/>
                  </a:moveTo>
                  <a:lnTo>
                    <a:pt x="2590796" y="109727"/>
                  </a:lnTo>
                </a:path>
                <a:path w="3310254" h="320039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10254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10254" h="320039">
                  <a:moveTo>
                    <a:pt x="2895596" y="109727"/>
                  </a:moveTo>
                  <a:lnTo>
                    <a:pt x="2926076" y="109727"/>
                  </a:lnTo>
                </a:path>
                <a:path w="3310254" h="320039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10254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320039">
                  <a:moveTo>
                    <a:pt x="3145532" y="109727"/>
                  </a:moveTo>
                  <a:lnTo>
                    <a:pt x="3169916" y="109727"/>
                  </a:lnTo>
                </a:path>
                <a:path w="3310254" h="320039">
                  <a:moveTo>
                    <a:pt x="3200396" y="109727"/>
                  </a:moveTo>
                  <a:lnTo>
                    <a:pt x="3218684" y="109727"/>
                  </a:lnTo>
                </a:path>
                <a:path w="3310254" h="320039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320039">
                  <a:moveTo>
                    <a:pt x="0" y="118872"/>
                  </a:moveTo>
                  <a:lnTo>
                    <a:pt x="54864" y="118872"/>
                  </a:lnTo>
                </a:path>
                <a:path w="3310254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10254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10254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10254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10254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10254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10254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10254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10254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10254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10254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10254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10254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10254" h="320039">
                  <a:moveTo>
                    <a:pt x="1005839" y="118872"/>
                  </a:moveTo>
                  <a:lnTo>
                    <a:pt x="1054607" y="118872"/>
                  </a:lnTo>
                </a:path>
                <a:path w="3310254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10254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10254" h="320039">
                  <a:moveTo>
                    <a:pt x="1292348" y="118872"/>
                  </a:moveTo>
                  <a:lnTo>
                    <a:pt x="1298444" y="118872"/>
                  </a:lnTo>
                </a:path>
                <a:path w="3310254" h="320039">
                  <a:moveTo>
                    <a:pt x="1341116" y="118872"/>
                  </a:moveTo>
                  <a:lnTo>
                    <a:pt x="1389884" y="118872"/>
                  </a:lnTo>
                </a:path>
                <a:path w="3310254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10254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10254" h="320039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320039">
                  <a:moveTo>
                    <a:pt x="1676396" y="118872"/>
                  </a:moveTo>
                  <a:lnTo>
                    <a:pt x="1725164" y="118872"/>
                  </a:lnTo>
                </a:path>
                <a:path w="3310254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10254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10254" h="320039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320039">
                  <a:moveTo>
                    <a:pt x="2011676" y="118872"/>
                  </a:moveTo>
                  <a:lnTo>
                    <a:pt x="2060444" y="118872"/>
                  </a:lnTo>
                </a:path>
                <a:path w="3310254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10254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10254" h="320039">
                  <a:moveTo>
                    <a:pt x="2237228" y="118872"/>
                  </a:moveTo>
                  <a:lnTo>
                    <a:pt x="2261612" y="118872"/>
                  </a:lnTo>
                </a:path>
                <a:path w="3310254" h="320039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10254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10254" h="320039">
                  <a:moveTo>
                    <a:pt x="2566412" y="118872"/>
                  </a:moveTo>
                  <a:lnTo>
                    <a:pt x="2590796" y="118872"/>
                  </a:lnTo>
                </a:path>
                <a:path w="3310254" h="320039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10254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10254" h="320039">
                  <a:moveTo>
                    <a:pt x="2895596" y="118872"/>
                  </a:moveTo>
                  <a:lnTo>
                    <a:pt x="2919980" y="118872"/>
                  </a:lnTo>
                </a:path>
                <a:path w="3310254" h="320039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10254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10254" h="320039">
                  <a:moveTo>
                    <a:pt x="3145532" y="118872"/>
                  </a:moveTo>
                  <a:lnTo>
                    <a:pt x="3169916" y="118872"/>
                  </a:lnTo>
                </a:path>
                <a:path w="3310254" h="320039">
                  <a:moveTo>
                    <a:pt x="3200396" y="118872"/>
                  </a:moveTo>
                  <a:lnTo>
                    <a:pt x="3224780" y="118872"/>
                  </a:lnTo>
                </a:path>
                <a:path w="3310254" h="320039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320039">
                  <a:moveTo>
                    <a:pt x="0" y="128015"/>
                  </a:moveTo>
                  <a:lnTo>
                    <a:pt x="24383" y="128015"/>
                  </a:lnTo>
                </a:path>
                <a:path w="3310254" h="320039">
                  <a:moveTo>
                    <a:pt x="30480" y="128015"/>
                  </a:moveTo>
                  <a:lnTo>
                    <a:pt x="54863" y="128015"/>
                  </a:lnTo>
                </a:path>
                <a:path w="3310254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10254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10254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10254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10254" h="320039">
                  <a:moveTo>
                    <a:pt x="335279" y="128015"/>
                  </a:moveTo>
                  <a:lnTo>
                    <a:pt x="359663" y="128015"/>
                  </a:lnTo>
                </a:path>
                <a:path w="3310254" h="320039">
                  <a:moveTo>
                    <a:pt x="365759" y="128015"/>
                  </a:moveTo>
                  <a:lnTo>
                    <a:pt x="384048" y="128015"/>
                  </a:lnTo>
                </a:path>
                <a:path w="3310254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10254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10254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10254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10254" h="320039">
                  <a:moveTo>
                    <a:pt x="670559" y="128015"/>
                  </a:moveTo>
                  <a:lnTo>
                    <a:pt x="694943" y="128015"/>
                  </a:lnTo>
                </a:path>
                <a:path w="3310254" h="320039">
                  <a:moveTo>
                    <a:pt x="701039" y="128015"/>
                  </a:moveTo>
                  <a:lnTo>
                    <a:pt x="719328" y="128015"/>
                  </a:lnTo>
                </a:path>
                <a:path w="3310254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10254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10254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10254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10254" h="320039">
                  <a:moveTo>
                    <a:pt x="1005839" y="128015"/>
                  </a:moveTo>
                  <a:lnTo>
                    <a:pt x="1030223" y="128015"/>
                  </a:lnTo>
                </a:path>
                <a:path w="3310254" h="320039">
                  <a:moveTo>
                    <a:pt x="1036319" y="128015"/>
                  </a:moveTo>
                  <a:lnTo>
                    <a:pt x="1054608" y="128015"/>
                  </a:lnTo>
                </a:path>
                <a:path w="3310254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10254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10254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10254" h="320039">
                  <a:moveTo>
                    <a:pt x="1292348" y="128015"/>
                  </a:moveTo>
                  <a:lnTo>
                    <a:pt x="1298444" y="128015"/>
                  </a:lnTo>
                </a:path>
                <a:path w="3310254" h="320039">
                  <a:moveTo>
                    <a:pt x="1341116" y="128015"/>
                  </a:moveTo>
                  <a:lnTo>
                    <a:pt x="1359404" y="128015"/>
                  </a:lnTo>
                </a:path>
                <a:path w="3310254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10254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10254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10254" h="320039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320039">
                  <a:moveTo>
                    <a:pt x="1676396" y="128015"/>
                  </a:moveTo>
                  <a:lnTo>
                    <a:pt x="1694684" y="128015"/>
                  </a:lnTo>
                </a:path>
                <a:path w="3310254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10254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10254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10254" h="320039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320039">
                  <a:moveTo>
                    <a:pt x="2011676" y="128015"/>
                  </a:moveTo>
                  <a:lnTo>
                    <a:pt x="2029964" y="128015"/>
                  </a:lnTo>
                </a:path>
                <a:path w="3310254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10254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10254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10254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10254" h="320039">
                  <a:moveTo>
                    <a:pt x="2237228" y="128015"/>
                  </a:moveTo>
                  <a:lnTo>
                    <a:pt x="2261612" y="128015"/>
                  </a:lnTo>
                </a:path>
                <a:path w="3310254" h="320039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10254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10254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10254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10254" h="320039">
                  <a:moveTo>
                    <a:pt x="2560316" y="128015"/>
                  </a:moveTo>
                  <a:lnTo>
                    <a:pt x="2584700" y="128015"/>
                  </a:lnTo>
                </a:path>
                <a:path w="3310254" h="320039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10254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10254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10254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10254" h="320039">
                  <a:moveTo>
                    <a:pt x="2889500" y="128015"/>
                  </a:moveTo>
                  <a:lnTo>
                    <a:pt x="2913884" y="128015"/>
                  </a:lnTo>
                </a:path>
                <a:path w="3310254" h="320039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10254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10254" h="320039">
                  <a:moveTo>
                    <a:pt x="3145532" y="128015"/>
                  </a:moveTo>
                  <a:lnTo>
                    <a:pt x="3169916" y="128015"/>
                  </a:lnTo>
                </a:path>
                <a:path w="3310254" h="320039">
                  <a:moveTo>
                    <a:pt x="3200396" y="128015"/>
                  </a:moveTo>
                  <a:lnTo>
                    <a:pt x="3224780" y="128015"/>
                  </a:lnTo>
                </a:path>
                <a:path w="3310254" h="320039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320039">
                  <a:moveTo>
                    <a:pt x="0" y="137160"/>
                  </a:moveTo>
                  <a:lnTo>
                    <a:pt x="18288" y="137160"/>
                  </a:lnTo>
                </a:path>
                <a:path w="3310254" h="320039">
                  <a:moveTo>
                    <a:pt x="30480" y="137160"/>
                  </a:moveTo>
                  <a:lnTo>
                    <a:pt x="54863" y="137160"/>
                  </a:lnTo>
                </a:path>
                <a:path w="3310254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10254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10254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10254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10254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10254" h="320039">
                  <a:moveTo>
                    <a:pt x="365759" y="137160"/>
                  </a:moveTo>
                  <a:lnTo>
                    <a:pt x="384048" y="137160"/>
                  </a:lnTo>
                </a:path>
                <a:path w="3310254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10254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10254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10254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10254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10254" h="320039">
                  <a:moveTo>
                    <a:pt x="670559" y="137160"/>
                  </a:moveTo>
                  <a:lnTo>
                    <a:pt x="688848" y="137160"/>
                  </a:lnTo>
                </a:path>
                <a:path w="3310254" h="320039">
                  <a:moveTo>
                    <a:pt x="701039" y="137160"/>
                  </a:moveTo>
                  <a:lnTo>
                    <a:pt x="719328" y="137160"/>
                  </a:lnTo>
                </a:path>
                <a:path w="3310254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10254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10254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10254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10254" h="320039">
                  <a:moveTo>
                    <a:pt x="1005839" y="137160"/>
                  </a:moveTo>
                  <a:lnTo>
                    <a:pt x="1024128" y="137160"/>
                  </a:lnTo>
                </a:path>
                <a:path w="3310254" h="320039">
                  <a:moveTo>
                    <a:pt x="1036319" y="137160"/>
                  </a:moveTo>
                  <a:lnTo>
                    <a:pt x="1054608" y="137160"/>
                  </a:lnTo>
                </a:path>
                <a:path w="3310254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10254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10254" h="320039">
                  <a:moveTo>
                    <a:pt x="1292348" y="137160"/>
                  </a:moveTo>
                  <a:lnTo>
                    <a:pt x="1298444" y="137160"/>
                  </a:lnTo>
                </a:path>
                <a:path w="3310254" h="320039">
                  <a:moveTo>
                    <a:pt x="1341116" y="137160"/>
                  </a:moveTo>
                  <a:lnTo>
                    <a:pt x="1359404" y="137160"/>
                  </a:lnTo>
                </a:path>
                <a:path w="3310254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10254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10254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10254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10254" h="320039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320039">
                  <a:moveTo>
                    <a:pt x="1676396" y="137160"/>
                  </a:moveTo>
                  <a:lnTo>
                    <a:pt x="1688588" y="137160"/>
                  </a:lnTo>
                </a:path>
                <a:path w="3310254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10254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10254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10254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10254" h="320039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320039">
                  <a:moveTo>
                    <a:pt x="2011676" y="137160"/>
                  </a:moveTo>
                  <a:lnTo>
                    <a:pt x="2023868" y="137160"/>
                  </a:lnTo>
                </a:path>
                <a:path w="3310254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10254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10254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10254" h="320039">
                  <a:moveTo>
                    <a:pt x="2231132" y="137160"/>
                  </a:moveTo>
                  <a:lnTo>
                    <a:pt x="2255516" y="137160"/>
                  </a:lnTo>
                </a:path>
                <a:path w="3310254" h="320039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10254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10254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10254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10254" h="320039">
                  <a:moveTo>
                    <a:pt x="2548124" y="137160"/>
                  </a:moveTo>
                  <a:lnTo>
                    <a:pt x="2584700" y="137160"/>
                  </a:lnTo>
                </a:path>
                <a:path w="3310254" h="320039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10254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10254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10254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320039">
                  <a:moveTo>
                    <a:pt x="2883404" y="137160"/>
                  </a:moveTo>
                  <a:lnTo>
                    <a:pt x="2913884" y="137160"/>
                  </a:lnTo>
                </a:path>
                <a:path w="3310254" h="320039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10254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10254" h="320039">
                  <a:moveTo>
                    <a:pt x="3145532" y="137160"/>
                  </a:moveTo>
                  <a:lnTo>
                    <a:pt x="3169916" y="137160"/>
                  </a:lnTo>
                </a:path>
                <a:path w="3310254" h="320039">
                  <a:moveTo>
                    <a:pt x="3200396" y="137160"/>
                  </a:moveTo>
                  <a:lnTo>
                    <a:pt x="3224780" y="137160"/>
                  </a:lnTo>
                </a:path>
                <a:path w="3310254" h="320039">
                  <a:moveTo>
                    <a:pt x="0" y="146303"/>
                  </a:moveTo>
                  <a:lnTo>
                    <a:pt x="6095" y="146303"/>
                  </a:lnTo>
                </a:path>
                <a:path w="3310254" h="320039">
                  <a:moveTo>
                    <a:pt x="30480" y="146303"/>
                  </a:moveTo>
                  <a:lnTo>
                    <a:pt x="54863" y="146303"/>
                  </a:lnTo>
                </a:path>
                <a:path w="3310254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10254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10254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10254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10254" h="320039">
                  <a:moveTo>
                    <a:pt x="365759" y="146303"/>
                  </a:moveTo>
                  <a:lnTo>
                    <a:pt x="384048" y="146303"/>
                  </a:lnTo>
                </a:path>
                <a:path w="3310254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10254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10254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10254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10254" h="320039">
                  <a:moveTo>
                    <a:pt x="670559" y="146303"/>
                  </a:moveTo>
                  <a:lnTo>
                    <a:pt x="676655" y="146303"/>
                  </a:lnTo>
                </a:path>
                <a:path w="3310254" h="320039">
                  <a:moveTo>
                    <a:pt x="701039" y="146303"/>
                  </a:moveTo>
                  <a:lnTo>
                    <a:pt x="719328" y="146303"/>
                  </a:lnTo>
                </a:path>
                <a:path w="3310254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10254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10254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10254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10254" h="320039">
                  <a:moveTo>
                    <a:pt x="1005839" y="146303"/>
                  </a:moveTo>
                  <a:lnTo>
                    <a:pt x="1011935" y="146303"/>
                  </a:lnTo>
                </a:path>
                <a:path w="3310254" h="320039">
                  <a:moveTo>
                    <a:pt x="1036319" y="146303"/>
                  </a:moveTo>
                  <a:lnTo>
                    <a:pt x="1054608" y="146303"/>
                  </a:lnTo>
                </a:path>
                <a:path w="3310254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10254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10254" h="320039">
                  <a:moveTo>
                    <a:pt x="1292348" y="146303"/>
                  </a:moveTo>
                  <a:lnTo>
                    <a:pt x="1298444" y="146303"/>
                  </a:lnTo>
                </a:path>
                <a:path w="3310254" h="320039">
                  <a:moveTo>
                    <a:pt x="1341116" y="146303"/>
                  </a:moveTo>
                  <a:lnTo>
                    <a:pt x="1347212" y="146303"/>
                  </a:lnTo>
                </a:path>
                <a:path w="3310254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10254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10254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10254" h="320039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320039">
                  <a:moveTo>
                    <a:pt x="1676396" y="146303"/>
                  </a:moveTo>
                  <a:lnTo>
                    <a:pt x="1682492" y="146303"/>
                  </a:lnTo>
                </a:path>
                <a:path w="3310254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10254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10254" h="320039">
                  <a:moveTo>
                    <a:pt x="1847084" y="146303"/>
                  </a:moveTo>
                  <a:lnTo>
                    <a:pt x="1920236" y="146303"/>
                  </a:lnTo>
                </a:path>
                <a:path w="3310254" h="320039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10254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10254" h="320039">
                  <a:moveTo>
                    <a:pt x="2194556" y="146303"/>
                  </a:moveTo>
                  <a:lnTo>
                    <a:pt x="2249420" y="146303"/>
                  </a:lnTo>
                </a:path>
                <a:path w="3310254" h="320039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10254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10254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10254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10254" h="320039">
                  <a:moveTo>
                    <a:pt x="2548124" y="146303"/>
                  </a:moveTo>
                  <a:lnTo>
                    <a:pt x="2572508" y="146303"/>
                  </a:lnTo>
                </a:path>
                <a:path w="3310254" h="320039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10254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10254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10254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10254" h="320039">
                  <a:moveTo>
                    <a:pt x="2883404" y="146303"/>
                  </a:moveTo>
                  <a:lnTo>
                    <a:pt x="2907788" y="146303"/>
                  </a:lnTo>
                </a:path>
                <a:path w="3310254" h="320039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10254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10254" h="320039">
                  <a:moveTo>
                    <a:pt x="3145532" y="146303"/>
                  </a:moveTo>
                  <a:lnTo>
                    <a:pt x="3169916" y="146303"/>
                  </a:lnTo>
                </a:path>
                <a:path w="3310254" h="320039">
                  <a:moveTo>
                    <a:pt x="3200396" y="146303"/>
                  </a:moveTo>
                  <a:lnTo>
                    <a:pt x="3224780" y="146303"/>
                  </a:lnTo>
                </a:path>
                <a:path w="3310254" h="320039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320039">
                  <a:moveTo>
                    <a:pt x="30480" y="155448"/>
                  </a:moveTo>
                  <a:lnTo>
                    <a:pt x="54863" y="155448"/>
                  </a:lnTo>
                </a:path>
                <a:path w="3310254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10254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10254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10254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10254" h="320039">
                  <a:moveTo>
                    <a:pt x="365759" y="155448"/>
                  </a:moveTo>
                  <a:lnTo>
                    <a:pt x="384048" y="155448"/>
                  </a:lnTo>
                </a:path>
                <a:path w="3310254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10254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10254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10254" h="320039">
                  <a:moveTo>
                    <a:pt x="701039" y="155448"/>
                  </a:moveTo>
                  <a:lnTo>
                    <a:pt x="719328" y="155448"/>
                  </a:lnTo>
                </a:path>
                <a:path w="3310254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10254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10254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10254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10254" h="320039">
                  <a:moveTo>
                    <a:pt x="1036319" y="155448"/>
                  </a:moveTo>
                  <a:lnTo>
                    <a:pt x="1054608" y="155448"/>
                  </a:lnTo>
                </a:path>
                <a:path w="3310254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10254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10254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10254" h="320039">
                  <a:moveTo>
                    <a:pt x="1292348" y="155448"/>
                  </a:moveTo>
                  <a:lnTo>
                    <a:pt x="1298444" y="155448"/>
                  </a:lnTo>
                </a:path>
                <a:path w="3310254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10254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10254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10254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10254" h="320039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10254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10254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10254" h="320039">
                  <a:moveTo>
                    <a:pt x="1895852" y="155448"/>
                  </a:moveTo>
                  <a:lnTo>
                    <a:pt x="1920236" y="155448"/>
                  </a:lnTo>
                </a:path>
                <a:path w="3310254" h="320039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10254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10254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10254" h="320039">
                  <a:moveTo>
                    <a:pt x="2200652" y="155448"/>
                  </a:moveTo>
                  <a:lnTo>
                    <a:pt x="2243324" y="155448"/>
                  </a:lnTo>
                </a:path>
                <a:path w="3310254" h="320039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10254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10254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10254" h="320039">
                  <a:moveTo>
                    <a:pt x="2548124" y="155448"/>
                  </a:moveTo>
                  <a:lnTo>
                    <a:pt x="2584700" y="155448"/>
                  </a:lnTo>
                </a:path>
                <a:path w="3310254" h="320039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10254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10254" h="320039">
                  <a:moveTo>
                    <a:pt x="2877308" y="155448"/>
                  </a:moveTo>
                  <a:lnTo>
                    <a:pt x="2907788" y="155448"/>
                  </a:lnTo>
                </a:path>
                <a:path w="3310254" h="320039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10254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10254" h="320039">
                  <a:moveTo>
                    <a:pt x="3151628" y="155448"/>
                  </a:moveTo>
                  <a:lnTo>
                    <a:pt x="3176012" y="155448"/>
                  </a:lnTo>
                </a:path>
                <a:path w="3310254" h="320039">
                  <a:moveTo>
                    <a:pt x="3194300" y="155448"/>
                  </a:moveTo>
                  <a:lnTo>
                    <a:pt x="3224780" y="155448"/>
                  </a:lnTo>
                </a:path>
                <a:path w="3310254" h="320039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320039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10254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10254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10254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10254" h="320039">
                  <a:moveTo>
                    <a:pt x="365759" y="164591"/>
                  </a:moveTo>
                  <a:lnTo>
                    <a:pt x="384048" y="164591"/>
                  </a:lnTo>
                </a:path>
                <a:path w="3310254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10254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10254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10254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10254" h="320039">
                  <a:moveTo>
                    <a:pt x="701039" y="164591"/>
                  </a:moveTo>
                  <a:lnTo>
                    <a:pt x="719328" y="164591"/>
                  </a:lnTo>
                </a:path>
                <a:path w="3310254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10254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10254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10254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10254" h="320039">
                  <a:moveTo>
                    <a:pt x="1036319" y="164591"/>
                  </a:moveTo>
                  <a:lnTo>
                    <a:pt x="1054608" y="164591"/>
                  </a:lnTo>
                </a:path>
                <a:path w="3310254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10254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10254" h="320039">
                  <a:moveTo>
                    <a:pt x="1292348" y="164591"/>
                  </a:moveTo>
                  <a:lnTo>
                    <a:pt x="1298444" y="164591"/>
                  </a:lnTo>
                </a:path>
                <a:path w="3310254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10254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10254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10254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10254" h="320039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10254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10254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10254" h="320039">
                  <a:moveTo>
                    <a:pt x="1901948" y="164591"/>
                  </a:moveTo>
                  <a:lnTo>
                    <a:pt x="1926332" y="164591"/>
                  </a:lnTo>
                </a:path>
                <a:path w="3310254" h="320039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10254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10254" h="320039">
                  <a:moveTo>
                    <a:pt x="2194556" y="164591"/>
                  </a:moveTo>
                  <a:lnTo>
                    <a:pt x="2249420" y="164591"/>
                  </a:lnTo>
                </a:path>
                <a:path w="3310254" h="320039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10254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10254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10254" h="320039">
                  <a:moveTo>
                    <a:pt x="2566412" y="164591"/>
                  </a:moveTo>
                  <a:lnTo>
                    <a:pt x="2590796" y="164591"/>
                  </a:lnTo>
                </a:path>
                <a:path w="3310254" h="320039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10254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10254" h="320039">
                  <a:moveTo>
                    <a:pt x="2877308" y="164591"/>
                  </a:moveTo>
                  <a:lnTo>
                    <a:pt x="2901692" y="164591"/>
                  </a:lnTo>
                </a:path>
                <a:path w="3310254" h="320039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10254" h="320039">
                  <a:moveTo>
                    <a:pt x="3151628" y="164591"/>
                  </a:moveTo>
                  <a:lnTo>
                    <a:pt x="3224780" y="164591"/>
                  </a:lnTo>
                </a:path>
                <a:path w="3310254" h="320039">
                  <a:moveTo>
                    <a:pt x="3304028" y="164591"/>
                  </a:moveTo>
                  <a:lnTo>
                    <a:pt x="3310124" y="164591"/>
                  </a:lnTo>
                </a:path>
                <a:path w="3310254" h="320039">
                  <a:moveTo>
                    <a:pt x="30480" y="173736"/>
                  </a:moveTo>
                  <a:lnTo>
                    <a:pt x="54863" y="173736"/>
                  </a:lnTo>
                </a:path>
                <a:path w="3310254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10254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10254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10254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10254" h="320039">
                  <a:moveTo>
                    <a:pt x="365759" y="173736"/>
                  </a:moveTo>
                  <a:lnTo>
                    <a:pt x="384048" y="173736"/>
                  </a:lnTo>
                </a:path>
                <a:path w="3310254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10254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10254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10254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10254" h="320039">
                  <a:moveTo>
                    <a:pt x="701039" y="173736"/>
                  </a:moveTo>
                  <a:lnTo>
                    <a:pt x="719328" y="173736"/>
                  </a:lnTo>
                </a:path>
                <a:path w="3310254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10254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10254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10254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10254" h="320039">
                  <a:moveTo>
                    <a:pt x="1036319" y="173736"/>
                  </a:moveTo>
                  <a:lnTo>
                    <a:pt x="1054608" y="173736"/>
                  </a:lnTo>
                </a:path>
                <a:path w="3310254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10254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320039">
                  <a:moveTo>
                    <a:pt x="1292348" y="173736"/>
                  </a:moveTo>
                  <a:lnTo>
                    <a:pt x="1298444" y="173736"/>
                  </a:lnTo>
                </a:path>
                <a:path w="3310254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10254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10254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10254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10254" h="320039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10254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10254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10254" h="320039">
                  <a:moveTo>
                    <a:pt x="1901948" y="173736"/>
                  </a:moveTo>
                  <a:lnTo>
                    <a:pt x="1926332" y="173736"/>
                  </a:lnTo>
                </a:path>
                <a:path w="3310254" h="320039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10254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10254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10254" h="320039">
                  <a:moveTo>
                    <a:pt x="2237228" y="173736"/>
                  </a:moveTo>
                  <a:lnTo>
                    <a:pt x="2261612" y="173736"/>
                  </a:lnTo>
                </a:path>
                <a:path w="3310254" h="320039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10254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10254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10254" h="320039">
                  <a:moveTo>
                    <a:pt x="2572508" y="173736"/>
                  </a:moveTo>
                  <a:lnTo>
                    <a:pt x="2596892" y="173736"/>
                  </a:lnTo>
                </a:path>
                <a:path w="3310254" h="320039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10254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10254" h="320039">
                  <a:moveTo>
                    <a:pt x="2871212" y="173736"/>
                  </a:moveTo>
                  <a:lnTo>
                    <a:pt x="2895596" y="173736"/>
                  </a:lnTo>
                </a:path>
                <a:path w="3310254" h="320039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10254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10254" h="320039">
                  <a:moveTo>
                    <a:pt x="3163820" y="173736"/>
                  </a:moveTo>
                  <a:lnTo>
                    <a:pt x="3194300" y="173736"/>
                  </a:lnTo>
                </a:path>
                <a:path w="3310254" h="320039">
                  <a:moveTo>
                    <a:pt x="3200396" y="173736"/>
                  </a:moveTo>
                  <a:lnTo>
                    <a:pt x="3224780" y="173736"/>
                  </a:lnTo>
                </a:path>
                <a:path w="3310254" h="320039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320039">
                  <a:moveTo>
                    <a:pt x="30480" y="182879"/>
                  </a:moveTo>
                  <a:lnTo>
                    <a:pt x="54863" y="182879"/>
                  </a:lnTo>
                </a:path>
                <a:path w="3310254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10254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10254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10254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10254" h="320039">
                  <a:moveTo>
                    <a:pt x="365759" y="182879"/>
                  </a:moveTo>
                  <a:lnTo>
                    <a:pt x="384048" y="182879"/>
                  </a:lnTo>
                </a:path>
                <a:path w="3310254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10254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10254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10254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10254" h="320039">
                  <a:moveTo>
                    <a:pt x="701039" y="182879"/>
                  </a:moveTo>
                  <a:lnTo>
                    <a:pt x="719328" y="182879"/>
                  </a:lnTo>
                </a:path>
                <a:path w="3310254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10254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10254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10254" h="320039">
                  <a:moveTo>
                    <a:pt x="1036319" y="182879"/>
                  </a:moveTo>
                  <a:lnTo>
                    <a:pt x="1054608" y="182879"/>
                  </a:lnTo>
                </a:path>
                <a:path w="3310254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10254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320039">
                  <a:moveTo>
                    <a:pt x="1292348" y="182879"/>
                  </a:moveTo>
                  <a:lnTo>
                    <a:pt x="1298444" y="182879"/>
                  </a:lnTo>
                </a:path>
                <a:path w="3310254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10254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10254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10254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10254" h="320039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10254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10254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10254" h="320039">
                  <a:moveTo>
                    <a:pt x="1901948" y="182879"/>
                  </a:moveTo>
                  <a:lnTo>
                    <a:pt x="1926332" y="182879"/>
                  </a:lnTo>
                </a:path>
                <a:path w="3310254" h="320039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10254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10254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10254" h="320039">
                  <a:moveTo>
                    <a:pt x="2237228" y="182879"/>
                  </a:moveTo>
                  <a:lnTo>
                    <a:pt x="2261612" y="182879"/>
                  </a:lnTo>
                </a:path>
                <a:path w="3310254" h="320039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10254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10254" h="320039">
                  <a:moveTo>
                    <a:pt x="2572508" y="182879"/>
                  </a:moveTo>
                  <a:lnTo>
                    <a:pt x="2596892" y="182879"/>
                  </a:lnTo>
                </a:path>
                <a:path w="3310254" h="320039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10254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10254" h="320039">
                  <a:moveTo>
                    <a:pt x="2871212" y="182879"/>
                  </a:moveTo>
                  <a:lnTo>
                    <a:pt x="2895596" y="182879"/>
                  </a:lnTo>
                </a:path>
                <a:path w="3310254" h="320039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10254" h="320039">
                  <a:moveTo>
                    <a:pt x="3200396" y="182879"/>
                  </a:moveTo>
                  <a:lnTo>
                    <a:pt x="3224780" y="182879"/>
                  </a:lnTo>
                </a:path>
                <a:path w="3310254" h="320039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320039">
                  <a:moveTo>
                    <a:pt x="30480" y="192024"/>
                  </a:moveTo>
                  <a:lnTo>
                    <a:pt x="54863" y="192024"/>
                  </a:lnTo>
                </a:path>
                <a:path w="3310254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10254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10254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10254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10254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10254" h="320039">
                  <a:moveTo>
                    <a:pt x="365759" y="192024"/>
                  </a:moveTo>
                  <a:lnTo>
                    <a:pt x="384048" y="192024"/>
                  </a:lnTo>
                </a:path>
                <a:path w="3310254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10254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10254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10254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10254" h="320039">
                  <a:moveTo>
                    <a:pt x="701039" y="192024"/>
                  </a:moveTo>
                  <a:lnTo>
                    <a:pt x="719328" y="192024"/>
                  </a:lnTo>
                </a:path>
                <a:path w="3310254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10254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10254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10254" h="320039">
                  <a:moveTo>
                    <a:pt x="1036319" y="192024"/>
                  </a:moveTo>
                  <a:lnTo>
                    <a:pt x="1054608" y="192024"/>
                  </a:lnTo>
                </a:path>
                <a:path w="3310254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10254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320039">
                  <a:moveTo>
                    <a:pt x="1292348" y="192024"/>
                  </a:moveTo>
                  <a:lnTo>
                    <a:pt x="1298444" y="192024"/>
                  </a:lnTo>
                </a:path>
                <a:path w="3310254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10254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10254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10254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10254" h="320039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10254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10254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10254" h="320039">
                  <a:moveTo>
                    <a:pt x="1901948" y="192024"/>
                  </a:moveTo>
                  <a:lnTo>
                    <a:pt x="1926332" y="192024"/>
                  </a:lnTo>
                </a:path>
                <a:path w="3310254" h="320039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10254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10254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10254" h="320039">
                  <a:moveTo>
                    <a:pt x="2237228" y="192024"/>
                  </a:moveTo>
                  <a:lnTo>
                    <a:pt x="2261612" y="192024"/>
                  </a:lnTo>
                </a:path>
                <a:path w="3310254" h="320039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10254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10254" h="320039">
                  <a:moveTo>
                    <a:pt x="2517644" y="192024"/>
                  </a:moveTo>
                  <a:lnTo>
                    <a:pt x="2542028" y="192024"/>
                  </a:lnTo>
                </a:path>
                <a:path w="3310254" h="320039">
                  <a:moveTo>
                    <a:pt x="2572508" y="192024"/>
                  </a:moveTo>
                  <a:lnTo>
                    <a:pt x="2596892" y="192024"/>
                  </a:lnTo>
                </a:path>
                <a:path w="3310254" h="320039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10254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10254" h="320039">
                  <a:moveTo>
                    <a:pt x="2871212" y="192024"/>
                  </a:moveTo>
                  <a:lnTo>
                    <a:pt x="2895596" y="192024"/>
                  </a:lnTo>
                </a:path>
                <a:path w="3310254" h="320039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10254" h="320039">
                  <a:moveTo>
                    <a:pt x="3200396" y="192024"/>
                  </a:moveTo>
                  <a:lnTo>
                    <a:pt x="3218684" y="192024"/>
                  </a:lnTo>
                </a:path>
                <a:path w="3310254" h="320039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320039">
                  <a:moveTo>
                    <a:pt x="30480" y="201167"/>
                  </a:moveTo>
                  <a:lnTo>
                    <a:pt x="54863" y="201167"/>
                  </a:lnTo>
                </a:path>
                <a:path w="3310254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10254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10254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10254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10254" h="320039">
                  <a:moveTo>
                    <a:pt x="365759" y="201167"/>
                  </a:moveTo>
                  <a:lnTo>
                    <a:pt x="384048" y="201167"/>
                  </a:lnTo>
                </a:path>
                <a:path w="3310254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10254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10254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10254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10254" h="320039">
                  <a:moveTo>
                    <a:pt x="701039" y="201167"/>
                  </a:moveTo>
                  <a:lnTo>
                    <a:pt x="719328" y="201167"/>
                  </a:lnTo>
                </a:path>
                <a:path w="3310254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10254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10254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10254" h="320039">
                  <a:moveTo>
                    <a:pt x="1036319" y="201167"/>
                  </a:moveTo>
                  <a:lnTo>
                    <a:pt x="1054608" y="201167"/>
                  </a:lnTo>
                </a:path>
                <a:path w="3310254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10254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320039">
                  <a:moveTo>
                    <a:pt x="1292348" y="201167"/>
                  </a:moveTo>
                  <a:lnTo>
                    <a:pt x="1298444" y="201167"/>
                  </a:lnTo>
                </a:path>
                <a:path w="3310254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10254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10254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10254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10254" h="320039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10254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10254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10254" h="320039">
                  <a:moveTo>
                    <a:pt x="1901948" y="201167"/>
                  </a:moveTo>
                  <a:lnTo>
                    <a:pt x="1926332" y="201167"/>
                  </a:lnTo>
                </a:path>
                <a:path w="3310254" h="320039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10254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10254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10254" h="320039">
                  <a:moveTo>
                    <a:pt x="2237228" y="201167"/>
                  </a:moveTo>
                  <a:lnTo>
                    <a:pt x="2261612" y="201167"/>
                  </a:lnTo>
                </a:path>
                <a:path w="3310254" h="320039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10254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10254" h="320039">
                  <a:moveTo>
                    <a:pt x="2517644" y="201167"/>
                  </a:moveTo>
                  <a:lnTo>
                    <a:pt x="2542028" y="201167"/>
                  </a:lnTo>
                </a:path>
                <a:path w="3310254" h="320039">
                  <a:moveTo>
                    <a:pt x="2572508" y="201167"/>
                  </a:moveTo>
                  <a:lnTo>
                    <a:pt x="2596892" y="201167"/>
                  </a:lnTo>
                </a:path>
                <a:path w="3310254" h="320039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10254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10254" h="320039">
                  <a:moveTo>
                    <a:pt x="2871212" y="201167"/>
                  </a:moveTo>
                  <a:lnTo>
                    <a:pt x="2895596" y="201167"/>
                  </a:lnTo>
                </a:path>
                <a:path w="3310254" h="320039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10254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320039">
                  <a:moveTo>
                    <a:pt x="3145532" y="201167"/>
                  </a:moveTo>
                  <a:lnTo>
                    <a:pt x="3169916" y="201167"/>
                  </a:lnTo>
                </a:path>
                <a:path w="3310254" h="320039">
                  <a:moveTo>
                    <a:pt x="3194300" y="201167"/>
                  </a:moveTo>
                  <a:lnTo>
                    <a:pt x="3218684" y="201167"/>
                  </a:lnTo>
                </a:path>
                <a:path w="3310254" h="320039">
                  <a:moveTo>
                    <a:pt x="30480" y="210312"/>
                  </a:moveTo>
                  <a:lnTo>
                    <a:pt x="54863" y="210312"/>
                  </a:lnTo>
                </a:path>
                <a:path w="3310254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10254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10254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10254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10254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10254" h="320039">
                  <a:moveTo>
                    <a:pt x="365759" y="210312"/>
                  </a:moveTo>
                  <a:lnTo>
                    <a:pt x="384048" y="210312"/>
                  </a:lnTo>
                </a:path>
                <a:path w="3310254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10254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10254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10254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10254" h="320039">
                  <a:moveTo>
                    <a:pt x="701039" y="210312"/>
                  </a:moveTo>
                  <a:lnTo>
                    <a:pt x="719328" y="210312"/>
                  </a:lnTo>
                </a:path>
                <a:path w="3310254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10254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10254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10254" h="320039">
                  <a:moveTo>
                    <a:pt x="1036319" y="210312"/>
                  </a:moveTo>
                  <a:lnTo>
                    <a:pt x="1054608" y="210312"/>
                  </a:lnTo>
                </a:path>
                <a:path w="3310254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10254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10254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320039">
                  <a:moveTo>
                    <a:pt x="1292348" y="210312"/>
                  </a:moveTo>
                  <a:lnTo>
                    <a:pt x="1298444" y="210312"/>
                  </a:lnTo>
                </a:path>
                <a:path w="3310254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10254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10254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10254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10254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10254" h="320039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10254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10254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10254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10254" h="320039">
                  <a:moveTo>
                    <a:pt x="1895852" y="210312"/>
                  </a:moveTo>
                  <a:lnTo>
                    <a:pt x="1920236" y="210312"/>
                  </a:lnTo>
                </a:path>
                <a:path w="3310254" h="320039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10254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10254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10254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10254" h="320039">
                  <a:moveTo>
                    <a:pt x="2231132" y="210312"/>
                  </a:moveTo>
                  <a:lnTo>
                    <a:pt x="2261612" y="210312"/>
                  </a:lnTo>
                </a:path>
                <a:path w="3310254" h="320039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10254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10254" h="320039">
                  <a:moveTo>
                    <a:pt x="2523740" y="210312"/>
                  </a:moveTo>
                  <a:lnTo>
                    <a:pt x="2548124" y="210312"/>
                  </a:lnTo>
                </a:path>
                <a:path w="3310254" h="320039">
                  <a:moveTo>
                    <a:pt x="2566412" y="210312"/>
                  </a:moveTo>
                  <a:lnTo>
                    <a:pt x="2590796" y="210312"/>
                  </a:lnTo>
                </a:path>
                <a:path w="3310254" h="320039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10254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10254" h="320039">
                  <a:moveTo>
                    <a:pt x="2865116" y="210312"/>
                  </a:moveTo>
                  <a:lnTo>
                    <a:pt x="2889500" y="210312"/>
                  </a:lnTo>
                </a:path>
                <a:path w="3310254" h="320039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10254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10254" h="320039">
                  <a:moveTo>
                    <a:pt x="3145532" y="210312"/>
                  </a:moveTo>
                  <a:lnTo>
                    <a:pt x="3176012" y="210312"/>
                  </a:lnTo>
                </a:path>
                <a:path w="3310254" h="320039">
                  <a:moveTo>
                    <a:pt x="3194300" y="210312"/>
                  </a:moveTo>
                  <a:lnTo>
                    <a:pt x="3218684" y="210312"/>
                  </a:lnTo>
                </a:path>
                <a:path w="3310254" h="320039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320039">
                  <a:moveTo>
                    <a:pt x="30480" y="219455"/>
                  </a:moveTo>
                  <a:lnTo>
                    <a:pt x="54863" y="219455"/>
                  </a:lnTo>
                </a:path>
                <a:path w="3310254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10254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10254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10254" h="320039">
                  <a:moveTo>
                    <a:pt x="365759" y="219455"/>
                  </a:moveTo>
                  <a:lnTo>
                    <a:pt x="384048" y="219455"/>
                  </a:lnTo>
                </a:path>
                <a:path w="3310254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10254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10254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10254" h="320039">
                  <a:moveTo>
                    <a:pt x="701039" y="219455"/>
                  </a:moveTo>
                  <a:lnTo>
                    <a:pt x="719328" y="219455"/>
                  </a:lnTo>
                </a:path>
                <a:path w="3310254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10254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10254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10254" h="320039">
                  <a:moveTo>
                    <a:pt x="1036319" y="219455"/>
                  </a:moveTo>
                  <a:lnTo>
                    <a:pt x="1054608" y="219455"/>
                  </a:lnTo>
                </a:path>
                <a:path w="3310254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10254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10254" h="320039">
                  <a:moveTo>
                    <a:pt x="1292348" y="219455"/>
                  </a:moveTo>
                  <a:lnTo>
                    <a:pt x="1298444" y="219455"/>
                  </a:lnTo>
                </a:path>
                <a:path w="3310254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10254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10254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10254" h="320039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10254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10254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10254" h="320039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10254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10254" h="320039">
                  <a:moveTo>
                    <a:pt x="2188460" y="219455"/>
                  </a:moveTo>
                  <a:lnTo>
                    <a:pt x="2255516" y="219455"/>
                  </a:lnTo>
                </a:path>
                <a:path w="3310254" h="320039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10254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10254" h="320039">
                  <a:moveTo>
                    <a:pt x="2523740" y="219455"/>
                  </a:moveTo>
                  <a:lnTo>
                    <a:pt x="2590796" y="219455"/>
                  </a:lnTo>
                </a:path>
                <a:path w="3310254" h="320039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10254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10254" h="320039">
                  <a:moveTo>
                    <a:pt x="2865116" y="219455"/>
                  </a:moveTo>
                  <a:lnTo>
                    <a:pt x="2889500" y="219455"/>
                  </a:lnTo>
                </a:path>
                <a:path w="3310254" h="320039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10254" h="320039">
                  <a:moveTo>
                    <a:pt x="3151628" y="219455"/>
                  </a:moveTo>
                  <a:lnTo>
                    <a:pt x="3212588" y="219455"/>
                  </a:lnTo>
                </a:path>
                <a:path w="3310254" h="320039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320039">
                  <a:moveTo>
                    <a:pt x="30480" y="228600"/>
                  </a:moveTo>
                  <a:lnTo>
                    <a:pt x="54863" y="228600"/>
                  </a:lnTo>
                </a:path>
                <a:path w="3310254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10254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10254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10254" h="320039">
                  <a:moveTo>
                    <a:pt x="365759" y="228600"/>
                  </a:moveTo>
                  <a:lnTo>
                    <a:pt x="384048" y="228600"/>
                  </a:lnTo>
                </a:path>
                <a:path w="3310254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10254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10254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10254" h="320039">
                  <a:moveTo>
                    <a:pt x="701039" y="228600"/>
                  </a:moveTo>
                  <a:lnTo>
                    <a:pt x="719328" y="228600"/>
                  </a:lnTo>
                </a:path>
                <a:path w="3310254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10254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10254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10254" h="320039">
                  <a:moveTo>
                    <a:pt x="1036319" y="228600"/>
                  </a:moveTo>
                  <a:lnTo>
                    <a:pt x="1054608" y="228600"/>
                  </a:lnTo>
                </a:path>
                <a:path w="3310254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10254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10254" h="320039">
                  <a:moveTo>
                    <a:pt x="1292348" y="228600"/>
                  </a:moveTo>
                  <a:lnTo>
                    <a:pt x="1298444" y="228600"/>
                  </a:lnTo>
                </a:path>
                <a:path w="3310254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10254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10254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10254" h="320039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10254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10254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10254" h="320039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10254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10254" h="320039">
                  <a:moveTo>
                    <a:pt x="2194556" y="228600"/>
                  </a:moveTo>
                  <a:lnTo>
                    <a:pt x="2249420" y="228600"/>
                  </a:lnTo>
                </a:path>
                <a:path w="3310254" h="320039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10254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10254" h="320039">
                  <a:moveTo>
                    <a:pt x="2529836" y="228600"/>
                  </a:moveTo>
                  <a:lnTo>
                    <a:pt x="2584700" y="228600"/>
                  </a:lnTo>
                </a:path>
                <a:path w="3310254" h="320039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10254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10254" h="320039">
                  <a:moveTo>
                    <a:pt x="2865116" y="228600"/>
                  </a:moveTo>
                  <a:lnTo>
                    <a:pt x="2889500" y="228600"/>
                  </a:lnTo>
                </a:path>
                <a:path w="3310254" h="320039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10254" h="320039">
                  <a:moveTo>
                    <a:pt x="3151628" y="228600"/>
                  </a:moveTo>
                  <a:lnTo>
                    <a:pt x="3206492" y="228600"/>
                  </a:lnTo>
                </a:path>
                <a:path w="3310254" h="320039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320039">
                  <a:moveTo>
                    <a:pt x="30480" y="237743"/>
                  </a:moveTo>
                  <a:lnTo>
                    <a:pt x="54863" y="237743"/>
                  </a:lnTo>
                </a:path>
                <a:path w="3310254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10254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10254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10254" h="320039">
                  <a:moveTo>
                    <a:pt x="365759" y="237743"/>
                  </a:moveTo>
                  <a:lnTo>
                    <a:pt x="384048" y="237743"/>
                  </a:lnTo>
                </a:path>
                <a:path w="3310254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10254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10254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10254" h="320039">
                  <a:moveTo>
                    <a:pt x="701039" y="237743"/>
                  </a:moveTo>
                  <a:lnTo>
                    <a:pt x="719328" y="237743"/>
                  </a:lnTo>
                </a:path>
                <a:path w="3310254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10254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10254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10254" h="320039">
                  <a:moveTo>
                    <a:pt x="1036319" y="237743"/>
                  </a:moveTo>
                  <a:lnTo>
                    <a:pt x="1054608" y="237743"/>
                  </a:lnTo>
                </a:path>
                <a:path w="3310254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10254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10254" h="320039">
                  <a:moveTo>
                    <a:pt x="1292348" y="237743"/>
                  </a:moveTo>
                  <a:lnTo>
                    <a:pt x="1298444" y="237743"/>
                  </a:lnTo>
                </a:path>
                <a:path w="3310254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10254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10254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10254" h="320039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10254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10254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10254" h="320039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10254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10254" h="320039">
                  <a:moveTo>
                    <a:pt x="2206748" y="237743"/>
                  </a:moveTo>
                  <a:lnTo>
                    <a:pt x="2237228" y="237743"/>
                  </a:lnTo>
                </a:path>
                <a:path w="3310254" h="320039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10254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10254" h="320039">
                  <a:moveTo>
                    <a:pt x="2542028" y="237743"/>
                  </a:moveTo>
                  <a:lnTo>
                    <a:pt x="2572508" y="237743"/>
                  </a:lnTo>
                </a:path>
                <a:path w="3310254" h="320039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10254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10254" h="320039">
                  <a:moveTo>
                    <a:pt x="2865116" y="237743"/>
                  </a:moveTo>
                  <a:lnTo>
                    <a:pt x="2889500" y="237743"/>
                  </a:lnTo>
                </a:path>
                <a:path w="3310254" h="320039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10254" h="320039">
                  <a:moveTo>
                    <a:pt x="3163820" y="237743"/>
                  </a:moveTo>
                  <a:lnTo>
                    <a:pt x="3194300" y="237743"/>
                  </a:lnTo>
                </a:path>
                <a:path w="3310254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10254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10254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10254" h="320039">
                  <a:moveTo>
                    <a:pt x="1292348" y="246887"/>
                  </a:moveTo>
                  <a:lnTo>
                    <a:pt x="1298444" y="246887"/>
                  </a:lnTo>
                </a:path>
                <a:path w="3310254" h="320039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320039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320039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320039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320039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320039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10254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10254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10254" h="320039">
                  <a:moveTo>
                    <a:pt x="1292348" y="256031"/>
                  </a:moveTo>
                  <a:lnTo>
                    <a:pt x="1298444" y="256031"/>
                  </a:lnTo>
                </a:path>
                <a:path w="3310254" h="320039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320039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320039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320039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320039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320039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10254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10254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10254" h="320039">
                  <a:moveTo>
                    <a:pt x="1292348" y="265175"/>
                  </a:moveTo>
                  <a:lnTo>
                    <a:pt x="1298444" y="265175"/>
                  </a:lnTo>
                </a:path>
                <a:path w="3310254" h="320039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320039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320039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320039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320039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10254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10254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10254" h="320039">
                  <a:moveTo>
                    <a:pt x="1292348" y="274319"/>
                  </a:moveTo>
                  <a:lnTo>
                    <a:pt x="1298444" y="274319"/>
                  </a:lnTo>
                </a:path>
                <a:path w="3310254" h="320039">
                  <a:moveTo>
                    <a:pt x="1627628" y="274319"/>
                  </a:moveTo>
                  <a:lnTo>
                    <a:pt x="1633724" y="274319"/>
                  </a:lnTo>
                </a:path>
                <a:path w="3310254" h="320039">
                  <a:moveTo>
                    <a:pt x="1962908" y="274319"/>
                  </a:moveTo>
                  <a:lnTo>
                    <a:pt x="1969004" y="274319"/>
                  </a:lnTo>
                </a:path>
                <a:path w="3310254" h="320039">
                  <a:moveTo>
                    <a:pt x="2298188" y="274319"/>
                  </a:moveTo>
                  <a:lnTo>
                    <a:pt x="2304284" y="274319"/>
                  </a:lnTo>
                </a:path>
                <a:path w="3310254" h="320039">
                  <a:moveTo>
                    <a:pt x="2633468" y="274319"/>
                  </a:moveTo>
                  <a:lnTo>
                    <a:pt x="2639564" y="274319"/>
                  </a:lnTo>
                </a:path>
                <a:path w="3310254" h="320039">
                  <a:moveTo>
                    <a:pt x="2968748" y="274319"/>
                  </a:moveTo>
                  <a:lnTo>
                    <a:pt x="2974844" y="274319"/>
                  </a:lnTo>
                </a:path>
                <a:path w="3310254" h="320039">
                  <a:moveTo>
                    <a:pt x="3304028" y="274319"/>
                  </a:moveTo>
                  <a:lnTo>
                    <a:pt x="3310124" y="274319"/>
                  </a:lnTo>
                </a:path>
                <a:path w="3310254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10254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10254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10254" h="320039">
                  <a:moveTo>
                    <a:pt x="1292348" y="283463"/>
                  </a:moveTo>
                  <a:lnTo>
                    <a:pt x="1298444" y="283463"/>
                  </a:lnTo>
                </a:path>
                <a:path w="3310254" h="320039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320039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320039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320039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320039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320039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10254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10254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10254" h="320039">
                  <a:moveTo>
                    <a:pt x="1292348" y="292607"/>
                  </a:moveTo>
                  <a:lnTo>
                    <a:pt x="1298444" y="292607"/>
                  </a:lnTo>
                </a:path>
                <a:path w="3310254" h="320039">
                  <a:moveTo>
                    <a:pt x="1627628" y="292607"/>
                  </a:moveTo>
                  <a:lnTo>
                    <a:pt x="1633724" y="292607"/>
                  </a:lnTo>
                </a:path>
                <a:path w="3310254" h="320039">
                  <a:moveTo>
                    <a:pt x="1962908" y="292607"/>
                  </a:moveTo>
                  <a:lnTo>
                    <a:pt x="1969004" y="292607"/>
                  </a:lnTo>
                </a:path>
                <a:path w="3310254" h="320039">
                  <a:moveTo>
                    <a:pt x="2298188" y="292607"/>
                  </a:moveTo>
                  <a:lnTo>
                    <a:pt x="2304284" y="292607"/>
                  </a:lnTo>
                </a:path>
                <a:path w="3310254" h="320039">
                  <a:moveTo>
                    <a:pt x="2633468" y="292607"/>
                  </a:moveTo>
                  <a:lnTo>
                    <a:pt x="2639564" y="292607"/>
                  </a:lnTo>
                </a:path>
                <a:path w="3310254" h="320039">
                  <a:moveTo>
                    <a:pt x="2968748" y="292607"/>
                  </a:moveTo>
                  <a:lnTo>
                    <a:pt x="2974844" y="292607"/>
                  </a:lnTo>
                </a:path>
                <a:path w="3310254" h="320039">
                  <a:moveTo>
                    <a:pt x="3304028" y="292607"/>
                  </a:moveTo>
                  <a:lnTo>
                    <a:pt x="3310124" y="292607"/>
                  </a:lnTo>
                </a:path>
                <a:path w="3310254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10254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10254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10254" h="320039">
                  <a:moveTo>
                    <a:pt x="1292348" y="301751"/>
                  </a:moveTo>
                  <a:lnTo>
                    <a:pt x="1298444" y="301751"/>
                  </a:lnTo>
                </a:path>
                <a:path w="3310254" h="320039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320039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320039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320039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320039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10254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10254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10254" h="320039">
                  <a:moveTo>
                    <a:pt x="1292348" y="310895"/>
                  </a:moveTo>
                  <a:lnTo>
                    <a:pt x="1298444" y="310895"/>
                  </a:lnTo>
                </a:path>
                <a:path w="3310254" h="320039">
                  <a:moveTo>
                    <a:pt x="1627628" y="310895"/>
                  </a:moveTo>
                  <a:lnTo>
                    <a:pt x="1633724" y="310895"/>
                  </a:lnTo>
                </a:path>
                <a:path w="3310254" h="320039">
                  <a:moveTo>
                    <a:pt x="1962908" y="310895"/>
                  </a:moveTo>
                  <a:lnTo>
                    <a:pt x="1969004" y="310895"/>
                  </a:lnTo>
                </a:path>
                <a:path w="3310254" h="320039">
                  <a:moveTo>
                    <a:pt x="2298188" y="310895"/>
                  </a:moveTo>
                  <a:lnTo>
                    <a:pt x="2304284" y="310895"/>
                  </a:lnTo>
                </a:path>
                <a:path w="3310254" h="320039">
                  <a:moveTo>
                    <a:pt x="2633468" y="310895"/>
                  </a:moveTo>
                  <a:lnTo>
                    <a:pt x="2639564" y="310895"/>
                  </a:lnTo>
                </a:path>
                <a:path w="3310254" h="320039">
                  <a:moveTo>
                    <a:pt x="2968748" y="310895"/>
                  </a:moveTo>
                  <a:lnTo>
                    <a:pt x="2974844" y="310895"/>
                  </a:lnTo>
                </a:path>
                <a:path w="3310254" h="320039">
                  <a:moveTo>
                    <a:pt x="3304028" y="310895"/>
                  </a:moveTo>
                  <a:lnTo>
                    <a:pt x="3310124" y="310895"/>
                  </a:lnTo>
                </a:path>
                <a:path w="3310254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10254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10254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10254" h="320039">
                  <a:moveTo>
                    <a:pt x="1292348" y="320039"/>
                  </a:moveTo>
                  <a:lnTo>
                    <a:pt x="1298444" y="320039"/>
                  </a:lnTo>
                </a:path>
                <a:path w="3310254" h="320039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320039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320039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320039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320039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320039">
                  <a:moveTo>
                    <a:pt x="3304028" y="320039"/>
                  </a:moveTo>
                  <a:lnTo>
                    <a:pt x="3310124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964317" y="51435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293501" y="5152644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4"/>
                  </a:moveTo>
                  <a:lnTo>
                    <a:pt x="6095" y="9144"/>
                  </a:lnTo>
                </a:path>
                <a:path w="2688590" h="9525">
                  <a:moveTo>
                    <a:pt x="335279" y="9144"/>
                  </a:moveTo>
                  <a:lnTo>
                    <a:pt x="341375" y="9144"/>
                  </a:lnTo>
                </a:path>
                <a:path w="2688590" h="9525">
                  <a:moveTo>
                    <a:pt x="670559" y="9144"/>
                  </a:moveTo>
                  <a:lnTo>
                    <a:pt x="676655" y="9144"/>
                  </a:lnTo>
                </a:path>
                <a:path w="2688590" h="9525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9525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9525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9525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9525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9525">
                  <a:moveTo>
                    <a:pt x="2682236" y="9144"/>
                  </a:moveTo>
                  <a:lnTo>
                    <a:pt x="2688332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314066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006989" y="5170932"/>
              <a:ext cx="3267710" cy="292735"/>
            </a:xfrm>
            <a:custGeom>
              <a:avLst/>
              <a:gdLst/>
              <a:ahLst/>
              <a:cxnLst/>
              <a:rect l="l" t="t" r="r" b="b"/>
              <a:pathLst>
                <a:path w="3267710" h="292735">
                  <a:moveTo>
                    <a:pt x="286512" y="0"/>
                  </a:moveTo>
                  <a:lnTo>
                    <a:pt x="292607" y="0"/>
                  </a:lnTo>
                </a:path>
                <a:path w="3267710" h="292735">
                  <a:moveTo>
                    <a:pt x="621791" y="0"/>
                  </a:moveTo>
                  <a:lnTo>
                    <a:pt x="627887" y="0"/>
                  </a:lnTo>
                </a:path>
                <a:path w="3267710" h="292735">
                  <a:moveTo>
                    <a:pt x="957071" y="0"/>
                  </a:moveTo>
                  <a:lnTo>
                    <a:pt x="963167" y="0"/>
                  </a:lnTo>
                </a:path>
                <a:path w="3267710" h="292735">
                  <a:moveTo>
                    <a:pt x="1292348" y="0"/>
                  </a:moveTo>
                  <a:lnTo>
                    <a:pt x="1298444" y="0"/>
                  </a:lnTo>
                </a:path>
                <a:path w="3267710" h="292735">
                  <a:moveTo>
                    <a:pt x="1627628" y="0"/>
                  </a:moveTo>
                  <a:lnTo>
                    <a:pt x="1633724" y="0"/>
                  </a:lnTo>
                </a:path>
                <a:path w="3267710" h="292735">
                  <a:moveTo>
                    <a:pt x="1962908" y="0"/>
                  </a:moveTo>
                  <a:lnTo>
                    <a:pt x="1969004" y="0"/>
                  </a:lnTo>
                </a:path>
                <a:path w="3267710" h="292735">
                  <a:moveTo>
                    <a:pt x="2298188" y="0"/>
                  </a:moveTo>
                  <a:lnTo>
                    <a:pt x="2304284" y="0"/>
                  </a:lnTo>
                </a:path>
                <a:path w="3267710" h="292735">
                  <a:moveTo>
                    <a:pt x="2633468" y="0"/>
                  </a:moveTo>
                  <a:lnTo>
                    <a:pt x="2639564" y="0"/>
                  </a:lnTo>
                </a:path>
                <a:path w="3267710" h="292735">
                  <a:moveTo>
                    <a:pt x="2968748" y="0"/>
                  </a:moveTo>
                  <a:lnTo>
                    <a:pt x="2974844" y="0"/>
                  </a:lnTo>
                </a:path>
                <a:path w="326771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771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771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7710" h="292735">
                  <a:moveTo>
                    <a:pt x="1292348" y="9144"/>
                  </a:moveTo>
                  <a:lnTo>
                    <a:pt x="1298444" y="9144"/>
                  </a:lnTo>
                </a:path>
                <a:path w="3267710" h="292735">
                  <a:moveTo>
                    <a:pt x="1627628" y="9144"/>
                  </a:moveTo>
                  <a:lnTo>
                    <a:pt x="1633724" y="9144"/>
                  </a:lnTo>
                </a:path>
                <a:path w="3267710" h="292735">
                  <a:moveTo>
                    <a:pt x="1962908" y="9144"/>
                  </a:moveTo>
                  <a:lnTo>
                    <a:pt x="1969004" y="9144"/>
                  </a:lnTo>
                </a:path>
                <a:path w="3267710" h="292735">
                  <a:moveTo>
                    <a:pt x="2298188" y="9144"/>
                  </a:moveTo>
                  <a:lnTo>
                    <a:pt x="2304284" y="9144"/>
                  </a:lnTo>
                </a:path>
                <a:path w="3267710" h="292735">
                  <a:moveTo>
                    <a:pt x="2633468" y="9144"/>
                  </a:moveTo>
                  <a:lnTo>
                    <a:pt x="2639564" y="9144"/>
                  </a:lnTo>
                </a:path>
                <a:path w="3267710" h="292735">
                  <a:moveTo>
                    <a:pt x="2968748" y="9144"/>
                  </a:moveTo>
                  <a:lnTo>
                    <a:pt x="2974844" y="9144"/>
                  </a:lnTo>
                </a:path>
                <a:path w="326771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292735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292735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292735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292735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292735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292735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771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771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7710" h="292735">
                  <a:moveTo>
                    <a:pt x="1292348" y="27432"/>
                  </a:moveTo>
                  <a:lnTo>
                    <a:pt x="1298444" y="27432"/>
                  </a:lnTo>
                </a:path>
                <a:path w="3267710" h="292735">
                  <a:moveTo>
                    <a:pt x="1627628" y="27432"/>
                  </a:moveTo>
                  <a:lnTo>
                    <a:pt x="1633724" y="27432"/>
                  </a:lnTo>
                </a:path>
                <a:path w="3267710" h="292735">
                  <a:moveTo>
                    <a:pt x="1962908" y="27432"/>
                  </a:moveTo>
                  <a:lnTo>
                    <a:pt x="1969004" y="27432"/>
                  </a:lnTo>
                </a:path>
                <a:path w="3267710" h="292735">
                  <a:moveTo>
                    <a:pt x="2298188" y="27432"/>
                  </a:moveTo>
                  <a:lnTo>
                    <a:pt x="2304284" y="27432"/>
                  </a:lnTo>
                </a:path>
                <a:path w="3267710" h="292735">
                  <a:moveTo>
                    <a:pt x="2633468" y="27432"/>
                  </a:moveTo>
                  <a:lnTo>
                    <a:pt x="2639564" y="27432"/>
                  </a:lnTo>
                </a:path>
                <a:path w="3267710" h="292735">
                  <a:moveTo>
                    <a:pt x="2968748" y="27432"/>
                  </a:moveTo>
                  <a:lnTo>
                    <a:pt x="2974844" y="27432"/>
                  </a:lnTo>
                </a:path>
                <a:path w="326771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292735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292735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292735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292735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292735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292735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771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771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7710" h="292735">
                  <a:moveTo>
                    <a:pt x="1292348" y="45720"/>
                  </a:moveTo>
                  <a:lnTo>
                    <a:pt x="1298444" y="45720"/>
                  </a:lnTo>
                </a:path>
                <a:path w="3267710" h="292735">
                  <a:moveTo>
                    <a:pt x="1627628" y="45720"/>
                  </a:moveTo>
                  <a:lnTo>
                    <a:pt x="1633724" y="45720"/>
                  </a:lnTo>
                </a:path>
                <a:path w="3267710" h="292735">
                  <a:moveTo>
                    <a:pt x="1962908" y="45720"/>
                  </a:moveTo>
                  <a:lnTo>
                    <a:pt x="1969004" y="45720"/>
                  </a:lnTo>
                </a:path>
                <a:path w="3267710" h="292735">
                  <a:moveTo>
                    <a:pt x="2298188" y="45720"/>
                  </a:moveTo>
                  <a:lnTo>
                    <a:pt x="2304284" y="45720"/>
                  </a:lnTo>
                </a:path>
                <a:path w="3267710" h="292735">
                  <a:moveTo>
                    <a:pt x="2633468" y="45720"/>
                  </a:moveTo>
                  <a:lnTo>
                    <a:pt x="2639564" y="45720"/>
                  </a:lnTo>
                </a:path>
                <a:path w="3267710" h="292735">
                  <a:moveTo>
                    <a:pt x="2968748" y="45720"/>
                  </a:moveTo>
                  <a:lnTo>
                    <a:pt x="2974844" y="45720"/>
                  </a:lnTo>
                </a:path>
                <a:path w="3267710" h="292735">
                  <a:moveTo>
                    <a:pt x="36575" y="54863"/>
                  </a:moveTo>
                  <a:lnTo>
                    <a:pt x="54864" y="54863"/>
                  </a:lnTo>
                </a:path>
                <a:path w="326771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771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771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292735">
                  <a:moveTo>
                    <a:pt x="377951" y="54863"/>
                  </a:moveTo>
                  <a:lnTo>
                    <a:pt x="451104" y="54863"/>
                  </a:lnTo>
                </a:path>
                <a:path w="326771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771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771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771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771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771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7710" h="292735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771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771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7710" h="292735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771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771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7710" h="292735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771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7710" h="292735">
                  <a:moveTo>
                    <a:pt x="2194556" y="54863"/>
                  </a:moveTo>
                  <a:lnTo>
                    <a:pt x="2255516" y="54863"/>
                  </a:lnTo>
                </a:path>
                <a:path w="3267710" h="292735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771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7710" h="292735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7710" h="292735">
                  <a:moveTo>
                    <a:pt x="2828540" y="54863"/>
                  </a:moveTo>
                  <a:lnTo>
                    <a:pt x="2871212" y="54863"/>
                  </a:lnTo>
                </a:path>
                <a:path w="3267710" h="292735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771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7710" h="292735">
                  <a:moveTo>
                    <a:pt x="3212588" y="54863"/>
                  </a:moveTo>
                  <a:lnTo>
                    <a:pt x="3243068" y="54863"/>
                  </a:lnTo>
                </a:path>
                <a:path w="3267710" h="292735">
                  <a:moveTo>
                    <a:pt x="30480" y="64008"/>
                  </a:moveTo>
                  <a:lnTo>
                    <a:pt x="54863" y="64008"/>
                  </a:lnTo>
                </a:path>
                <a:path w="326771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771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771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7710" h="292735">
                  <a:moveTo>
                    <a:pt x="377951" y="64008"/>
                  </a:moveTo>
                  <a:lnTo>
                    <a:pt x="451104" y="64008"/>
                  </a:lnTo>
                </a:path>
                <a:path w="326771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771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771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771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771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7710" h="292735">
                  <a:moveTo>
                    <a:pt x="1036319" y="64008"/>
                  </a:moveTo>
                  <a:lnTo>
                    <a:pt x="1054608" y="64008"/>
                  </a:lnTo>
                </a:path>
                <a:path w="326771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771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7710" h="292735">
                  <a:moveTo>
                    <a:pt x="1292348" y="64008"/>
                  </a:moveTo>
                  <a:lnTo>
                    <a:pt x="1298444" y="64008"/>
                  </a:lnTo>
                </a:path>
                <a:path w="326771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771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771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7710" h="292735">
                  <a:moveTo>
                    <a:pt x="1627628" y="64008"/>
                  </a:moveTo>
                  <a:lnTo>
                    <a:pt x="1633724" y="64008"/>
                  </a:lnTo>
                </a:path>
                <a:path w="326771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771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771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7710" h="292735">
                  <a:moveTo>
                    <a:pt x="1962908" y="64008"/>
                  </a:moveTo>
                  <a:lnTo>
                    <a:pt x="1969004" y="64008"/>
                  </a:lnTo>
                </a:path>
                <a:path w="326771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771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7710" h="292735">
                  <a:moveTo>
                    <a:pt x="2194556" y="64008"/>
                  </a:moveTo>
                  <a:lnTo>
                    <a:pt x="2255516" y="64008"/>
                  </a:lnTo>
                </a:path>
                <a:path w="3267710" h="292735">
                  <a:moveTo>
                    <a:pt x="2298188" y="64008"/>
                  </a:moveTo>
                  <a:lnTo>
                    <a:pt x="2304284" y="64008"/>
                  </a:lnTo>
                </a:path>
                <a:path w="326771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7710" h="292735">
                  <a:moveTo>
                    <a:pt x="2487164" y="64008"/>
                  </a:moveTo>
                  <a:lnTo>
                    <a:pt x="2542028" y="64008"/>
                  </a:lnTo>
                </a:path>
                <a:path w="3267710" h="292735">
                  <a:moveTo>
                    <a:pt x="2633468" y="64008"/>
                  </a:moveTo>
                  <a:lnTo>
                    <a:pt x="2639564" y="64008"/>
                  </a:lnTo>
                </a:path>
                <a:path w="326771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7710" h="292735">
                  <a:moveTo>
                    <a:pt x="2822444" y="64008"/>
                  </a:moveTo>
                  <a:lnTo>
                    <a:pt x="2877308" y="64008"/>
                  </a:lnTo>
                </a:path>
                <a:path w="3267710" h="292735">
                  <a:moveTo>
                    <a:pt x="2968748" y="64008"/>
                  </a:moveTo>
                  <a:lnTo>
                    <a:pt x="2974844" y="64008"/>
                  </a:lnTo>
                </a:path>
                <a:path w="326771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7710" h="292735">
                  <a:moveTo>
                    <a:pt x="3108956" y="64008"/>
                  </a:moveTo>
                  <a:lnTo>
                    <a:pt x="3163820" y="64008"/>
                  </a:lnTo>
                </a:path>
                <a:path w="3267710" h="292735">
                  <a:moveTo>
                    <a:pt x="3200396" y="64008"/>
                  </a:moveTo>
                  <a:lnTo>
                    <a:pt x="3249164" y="64008"/>
                  </a:lnTo>
                </a:path>
                <a:path w="3267710" h="292735">
                  <a:moveTo>
                    <a:pt x="24383" y="73151"/>
                  </a:moveTo>
                  <a:lnTo>
                    <a:pt x="54864" y="73151"/>
                  </a:lnTo>
                </a:path>
                <a:path w="326771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771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771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292735">
                  <a:moveTo>
                    <a:pt x="377951" y="73151"/>
                  </a:moveTo>
                  <a:lnTo>
                    <a:pt x="451104" y="73151"/>
                  </a:lnTo>
                </a:path>
                <a:path w="326771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771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771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771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292735">
                  <a:moveTo>
                    <a:pt x="1030223" y="73151"/>
                  </a:moveTo>
                  <a:lnTo>
                    <a:pt x="1054607" y="73151"/>
                  </a:lnTo>
                </a:path>
                <a:path w="326771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7710" h="292735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771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771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7710" h="292735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771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771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7710" h="292735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771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292735">
                  <a:moveTo>
                    <a:pt x="2188460" y="73151"/>
                  </a:moveTo>
                  <a:lnTo>
                    <a:pt x="2255516" y="73151"/>
                  </a:lnTo>
                </a:path>
                <a:path w="3267710" h="292735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7710" h="292735">
                  <a:moveTo>
                    <a:pt x="2481068" y="73151"/>
                  </a:moveTo>
                  <a:lnTo>
                    <a:pt x="2548124" y="73151"/>
                  </a:lnTo>
                </a:path>
                <a:path w="3267710" h="292735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7710" h="292735">
                  <a:moveTo>
                    <a:pt x="2816348" y="73151"/>
                  </a:moveTo>
                  <a:lnTo>
                    <a:pt x="2883404" y="73151"/>
                  </a:lnTo>
                </a:path>
                <a:path w="3267710" h="292735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7710" h="292735">
                  <a:moveTo>
                    <a:pt x="3102860" y="73151"/>
                  </a:moveTo>
                  <a:lnTo>
                    <a:pt x="3169916" y="73151"/>
                  </a:lnTo>
                </a:path>
                <a:path w="3267710" h="292735">
                  <a:moveTo>
                    <a:pt x="3194300" y="73151"/>
                  </a:moveTo>
                  <a:lnTo>
                    <a:pt x="3255260" y="73151"/>
                  </a:lnTo>
                </a:path>
                <a:path w="3267710" h="292735">
                  <a:moveTo>
                    <a:pt x="18287" y="82296"/>
                  </a:moveTo>
                  <a:lnTo>
                    <a:pt x="54864" y="82296"/>
                  </a:lnTo>
                </a:path>
                <a:path w="326771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771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771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771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771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771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771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771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771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771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771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771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7710" h="292735">
                  <a:moveTo>
                    <a:pt x="1024127" y="82296"/>
                  </a:moveTo>
                  <a:lnTo>
                    <a:pt x="1054608" y="82296"/>
                  </a:lnTo>
                </a:path>
                <a:path w="326771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771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771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7710" h="292735">
                  <a:moveTo>
                    <a:pt x="1292348" y="82296"/>
                  </a:moveTo>
                  <a:lnTo>
                    <a:pt x="1298444" y="82296"/>
                  </a:lnTo>
                </a:path>
                <a:path w="3267710" h="292735">
                  <a:moveTo>
                    <a:pt x="1359404" y="82296"/>
                  </a:moveTo>
                  <a:lnTo>
                    <a:pt x="1389884" y="82296"/>
                  </a:lnTo>
                </a:path>
                <a:path w="326771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771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7710" h="292735">
                  <a:moveTo>
                    <a:pt x="1627628" y="82296"/>
                  </a:moveTo>
                  <a:lnTo>
                    <a:pt x="1633724" y="82296"/>
                  </a:lnTo>
                </a:path>
                <a:path w="326771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771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771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7710" h="292735">
                  <a:moveTo>
                    <a:pt x="1962908" y="82296"/>
                  </a:moveTo>
                  <a:lnTo>
                    <a:pt x="1969004" y="82296"/>
                  </a:lnTo>
                </a:path>
                <a:path w="326771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771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771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771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7710" h="292735">
                  <a:moveTo>
                    <a:pt x="2298188" y="82296"/>
                  </a:moveTo>
                  <a:lnTo>
                    <a:pt x="2304284" y="82296"/>
                  </a:lnTo>
                </a:path>
                <a:path w="326771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771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771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7710" h="292735">
                  <a:moveTo>
                    <a:pt x="2523740" y="82296"/>
                  </a:moveTo>
                  <a:lnTo>
                    <a:pt x="2554220" y="82296"/>
                  </a:lnTo>
                </a:path>
                <a:path w="3267710" h="292735">
                  <a:moveTo>
                    <a:pt x="2633468" y="82296"/>
                  </a:moveTo>
                  <a:lnTo>
                    <a:pt x="2639564" y="82296"/>
                  </a:lnTo>
                </a:path>
                <a:path w="326771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771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7710" h="292735">
                  <a:moveTo>
                    <a:pt x="2859020" y="82296"/>
                  </a:moveTo>
                  <a:lnTo>
                    <a:pt x="2889500" y="82296"/>
                  </a:lnTo>
                </a:path>
                <a:path w="3267710" h="292735">
                  <a:moveTo>
                    <a:pt x="2968748" y="82296"/>
                  </a:moveTo>
                  <a:lnTo>
                    <a:pt x="2974844" y="82296"/>
                  </a:lnTo>
                </a:path>
                <a:path w="326771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771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7710" h="292735">
                  <a:moveTo>
                    <a:pt x="3145532" y="82296"/>
                  </a:moveTo>
                  <a:lnTo>
                    <a:pt x="3176012" y="82296"/>
                  </a:lnTo>
                </a:path>
                <a:path w="3267710" h="292735">
                  <a:moveTo>
                    <a:pt x="3194300" y="82296"/>
                  </a:moveTo>
                  <a:lnTo>
                    <a:pt x="3218684" y="82296"/>
                  </a:lnTo>
                </a:path>
                <a:path w="3267710" h="292735">
                  <a:moveTo>
                    <a:pt x="3236972" y="82296"/>
                  </a:moveTo>
                  <a:lnTo>
                    <a:pt x="3261356" y="82296"/>
                  </a:lnTo>
                </a:path>
                <a:path w="3267710" h="292735">
                  <a:moveTo>
                    <a:pt x="6095" y="91439"/>
                  </a:moveTo>
                  <a:lnTo>
                    <a:pt x="54863" y="91439"/>
                  </a:lnTo>
                </a:path>
                <a:path w="326771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771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771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771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771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771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771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771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771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771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292735">
                  <a:moveTo>
                    <a:pt x="1011935" y="91439"/>
                  </a:moveTo>
                  <a:lnTo>
                    <a:pt x="1054607" y="91439"/>
                  </a:lnTo>
                </a:path>
                <a:path w="326771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7710" h="292735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292735">
                  <a:moveTo>
                    <a:pt x="1347212" y="91439"/>
                  </a:moveTo>
                  <a:lnTo>
                    <a:pt x="1389884" y="91439"/>
                  </a:lnTo>
                </a:path>
                <a:path w="326771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771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7710" h="292735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292735">
                  <a:moveTo>
                    <a:pt x="1682492" y="91439"/>
                  </a:moveTo>
                  <a:lnTo>
                    <a:pt x="1725164" y="91439"/>
                  </a:lnTo>
                </a:path>
                <a:path w="326771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771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7710" h="292735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771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7710" h="292735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771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771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292735">
                  <a:moveTo>
                    <a:pt x="2529836" y="91439"/>
                  </a:moveTo>
                  <a:lnTo>
                    <a:pt x="2554220" y="91439"/>
                  </a:lnTo>
                </a:path>
                <a:path w="3267710" h="292735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771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7710" h="292735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292735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771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7710" h="292735">
                  <a:moveTo>
                    <a:pt x="3151628" y="91439"/>
                  </a:moveTo>
                  <a:lnTo>
                    <a:pt x="3176012" y="91439"/>
                  </a:lnTo>
                </a:path>
                <a:path w="3267710" h="292735">
                  <a:moveTo>
                    <a:pt x="3188204" y="91439"/>
                  </a:moveTo>
                  <a:lnTo>
                    <a:pt x="3212588" y="91439"/>
                  </a:lnTo>
                </a:path>
                <a:path w="3267710" h="292735">
                  <a:moveTo>
                    <a:pt x="3243068" y="91439"/>
                  </a:moveTo>
                  <a:lnTo>
                    <a:pt x="3261356" y="91439"/>
                  </a:lnTo>
                </a:path>
                <a:path w="3267710" h="292735">
                  <a:moveTo>
                    <a:pt x="0" y="100584"/>
                  </a:moveTo>
                  <a:lnTo>
                    <a:pt x="54864" y="100584"/>
                  </a:lnTo>
                </a:path>
                <a:path w="326771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771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771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771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771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771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771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771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771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771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771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7710" h="292735">
                  <a:moveTo>
                    <a:pt x="1005839" y="100584"/>
                  </a:moveTo>
                  <a:lnTo>
                    <a:pt x="1054607" y="100584"/>
                  </a:lnTo>
                </a:path>
                <a:path w="326771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771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771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7710" h="292735">
                  <a:moveTo>
                    <a:pt x="1292348" y="100584"/>
                  </a:moveTo>
                  <a:lnTo>
                    <a:pt x="1298444" y="100584"/>
                  </a:lnTo>
                </a:path>
                <a:path w="3267710" h="292735">
                  <a:moveTo>
                    <a:pt x="1341116" y="100584"/>
                  </a:moveTo>
                  <a:lnTo>
                    <a:pt x="1389884" y="100584"/>
                  </a:lnTo>
                </a:path>
                <a:path w="326771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771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7710" h="292735">
                  <a:moveTo>
                    <a:pt x="1627628" y="100584"/>
                  </a:moveTo>
                  <a:lnTo>
                    <a:pt x="1633724" y="100584"/>
                  </a:lnTo>
                </a:path>
                <a:path w="3267710" h="292735">
                  <a:moveTo>
                    <a:pt x="1676396" y="100584"/>
                  </a:moveTo>
                  <a:lnTo>
                    <a:pt x="1725164" y="100584"/>
                  </a:lnTo>
                </a:path>
                <a:path w="326771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771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7710" h="292735">
                  <a:moveTo>
                    <a:pt x="1962908" y="100584"/>
                  </a:moveTo>
                  <a:lnTo>
                    <a:pt x="1969004" y="100584"/>
                  </a:lnTo>
                </a:path>
                <a:path w="3267710" h="292735">
                  <a:moveTo>
                    <a:pt x="2011676" y="100584"/>
                  </a:moveTo>
                  <a:lnTo>
                    <a:pt x="2060444" y="100584"/>
                  </a:lnTo>
                </a:path>
                <a:path w="326771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771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771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7710" h="292735">
                  <a:moveTo>
                    <a:pt x="2298188" y="100584"/>
                  </a:moveTo>
                  <a:lnTo>
                    <a:pt x="2304284" y="100584"/>
                  </a:lnTo>
                </a:path>
                <a:path w="326771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771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771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7710" h="292735">
                  <a:moveTo>
                    <a:pt x="2529836" y="100584"/>
                  </a:moveTo>
                  <a:lnTo>
                    <a:pt x="2554220" y="100584"/>
                  </a:lnTo>
                </a:path>
                <a:path w="3267710" h="292735">
                  <a:moveTo>
                    <a:pt x="2633468" y="100584"/>
                  </a:moveTo>
                  <a:lnTo>
                    <a:pt x="2639564" y="100584"/>
                  </a:lnTo>
                </a:path>
                <a:path w="326771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771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7710" h="292735">
                  <a:moveTo>
                    <a:pt x="2865116" y="100584"/>
                  </a:moveTo>
                  <a:lnTo>
                    <a:pt x="2889500" y="100584"/>
                  </a:lnTo>
                </a:path>
                <a:path w="3267710" h="292735">
                  <a:moveTo>
                    <a:pt x="2968748" y="100584"/>
                  </a:moveTo>
                  <a:lnTo>
                    <a:pt x="2974844" y="100584"/>
                  </a:lnTo>
                </a:path>
                <a:path w="326771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771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7710" h="292735">
                  <a:moveTo>
                    <a:pt x="3151628" y="100584"/>
                  </a:moveTo>
                  <a:lnTo>
                    <a:pt x="3176012" y="100584"/>
                  </a:lnTo>
                </a:path>
                <a:path w="3267710" h="292735">
                  <a:moveTo>
                    <a:pt x="3188204" y="100584"/>
                  </a:moveTo>
                  <a:lnTo>
                    <a:pt x="3212588" y="100584"/>
                  </a:lnTo>
                </a:path>
                <a:path w="3267710" h="292735">
                  <a:moveTo>
                    <a:pt x="3243068" y="100584"/>
                  </a:moveTo>
                  <a:lnTo>
                    <a:pt x="3267452" y="100584"/>
                  </a:lnTo>
                </a:path>
                <a:path w="3267710" h="292735">
                  <a:moveTo>
                    <a:pt x="0" y="109727"/>
                  </a:moveTo>
                  <a:lnTo>
                    <a:pt x="18288" y="109727"/>
                  </a:lnTo>
                </a:path>
                <a:path w="3267710" h="292735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771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771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771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771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771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771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771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771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771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771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292735">
                  <a:moveTo>
                    <a:pt x="1005839" y="109727"/>
                  </a:moveTo>
                  <a:lnTo>
                    <a:pt x="1024128" y="109727"/>
                  </a:lnTo>
                </a:path>
                <a:path w="3267710" h="292735">
                  <a:moveTo>
                    <a:pt x="1036319" y="109727"/>
                  </a:moveTo>
                  <a:lnTo>
                    <a:pt x="1054608" y="109727"/>
                  </a:lnTo>
                </a:path>
                <a:path w="326771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771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7710" h="292735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292735">
                  <a:moveTo>
                    <a:pt x="1341116" y="109727"/>
                  </a:moveTo>
                  <a:lnTo>
                    <a:pt x="1359404" y="109727"/>
                  </a:lnTo>
                </a:path>
                <a:path w="326771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771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771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771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7710" h="292735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292735">
                  <a:moveTo>
                    <a:pt x="1676396" y="109727"/>
                  </a:moveTo>
                  <a:lnTo>
                    <a:pt x="1688588" y="109727"/>
                  </a:lnTo>
                </a:path>
                <a:path w="326771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771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771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771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7710" h="292735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292735">
                  <a:moveTo>
                    <a:pt x="2011676" y="109727"/>
                  </a:moveTo>
                  <a:lnTo>
                    <a:pt x="2023868" y="109727"/>
                  </a:lnTo>
                </a:path>
                <a:path w="326771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771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292735">
                  <a:moveTo>
                    <a:pt x="2182364" y="109727"/>
                  </a:moveTo>
                  <a:lnTo>
                    <a:pt x="2249420" y="109727"/>
                  </a:lnTo>
                </a:path>
                <a:path w="3267710" h="292735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771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7710" h="292735">
                  <a:moveTo>
                    <a:pt x="2529836" y="109727"/>
                  </a:moveTo>
                  <a:lnTo>
                    <a:pt x="2554220" y="109727"/>
                  </a:lnTo>
                </a:path>
                <a:path w="3267710" h="292735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771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292735">
                  <a:moveTo>
                    <a:pt x="2859020" y="109727"/>
                  </a:moveTo>
                  <a:lnTo>
                    <a:pt x="2883404" y="109727"/>
                  </a:lnTo>
                </a:path>
                <a:path w="3267710" h="292735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771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292735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292735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292735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292735">
                  <a:moveTo>
                    <a:pt x="0" y="118872"/>
                  </a:moveTo>
                  <a:lnTo>
                    <a:pt x="6095" y="118872"/>
                  </a:lnTo>
                </a:path>
                <a:path w="3267710" h="292735">
                  <a:moveTo>
                    <a:pt x="30480" y="118872"/>
                  </a:moveTo>
                  <a:lnTo>
                    <a:pt x="54863" y="118872"/>
                  </a:lnTo>
                </a:path>
                <a:path w="326771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771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771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771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771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771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771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771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771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771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771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771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7710" h="292735">
                  <a:moveTo>
                    <a:pt x="1005839" y="118872"/>
                  </a:moveTo>
                  <a:lnTo>
                    <a:pt x="1011935" y="118872"/>
                  </a:lnTo>
                </a:path>
                <a:path w="3267710" h="292735">
                  <a:moveTo>
                    <a:pt x="1036319" y="118872"/>
                  </a:moveTo>
                  <a:lnTo>
                    <a:pt x="1054608" y="118872"/>
                  </a:lnTo>
                </a:path>
                <a:path w="326771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771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771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771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7710" h="292735">
                  <a:moveTo>
                    <a:pt x="1292348" y="118872"/>
                  </a:moveTo>
                  <a:lnTo>
                    <a:pt x="1298444" y="118872"/>
                  </a:lnTo>
                </a:path>
                <a:path w="3267710" h="292735">
                  <a:moveTo>
                    <a:pt x="1341116" y="118872"/>
                  </a:moveTo>
                  <a:lnTo>
                    <a:pt x="1347212" y="118872"/>
                  </a:lnTo>
                </a:path>
                <a:path w="326771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771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771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771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771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7710" h="292735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292735">
                  <a:moveTo>
                    <a:pt x="1676396" y="118872"/>
                  </a:moveTo>
                  <a:lnTo>
                    <a:pt x="1682492" y="118872"/>
                  </a:lnTo>
                </a:path>
                <a:path w="326771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771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771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771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771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7710" h="292735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771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771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7710" h="292735">
                  <a:moveTo>
                    <a:pt x="2182364" y="118872"/>
                  </a:moveTo>
                  <a:lnTo>
                    <a:pt x="2255516" y="118872"/>
                  </a:lnTo>
                </a:path>
                <a:path w="3267710" h="292735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771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7710" h="292735">
                  <a:moveTo>
                    <a:pt x="2523740" y="118872"/>
                  </a:moveTo>
                  <a:lnTo>
                    <a:pt x="2548124" y="118872"/>
                  </a:lnTo>
                </a:path>
                <a:path w="3267710" h="292735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7710" h="292735">
                  <a:moveTo>
                    <a:pt x="2822444" y="118872"/>
                  </a:moveTo>
                  <a:lnTo>
                    <a:pt x="2877308" y="118872"/>
                  </a:lnTo>
                </a:path>
                <a:path w="3267710" h="292735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771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7710" h="292735">
                  <a:moveTo>
                    <a:pt x="3145532" y="118872"/>
                  </a:moveTo>
                  <a:lnTo>
                    <a:pt x="3169916" y="118872"/>
                  </a:lnTo>
                </a:path>
                <a:path w="3267710" h="292735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292735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292735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771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771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771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771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771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771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771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771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292735">
                  <a:moveTo>
                    <a:pt x="1036319" y="128015"/>
                  </a:moveTo>
                  <a:lnTo>
                    <a:pt x="1054608" y="128015"/>
                  </a:lnTo>
                </a:path>
                <a:path w="326771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771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7710" h="292735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771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7710" h="292735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771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7710" h="292735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771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7710" h="292735">
                  <a:moveTo>
                    <a:pt x="2231132" y="128015"/>
                  </a:moveTo>
                  <a:lnTo>
                    <a:pt x="2255516" y="128015"/>
                  </a:lnTo>
                </a:path>
                <a:path w="3267710" h="292735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771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7710" h="292735">
                  <a:moveTo>
                    <a:pt x="2517644" y="128015"/>
                  </a:moveTo>
                  <a:lnTo>
                    <a:pt x="2548124" y="128015"/>
                  </a:lnTo>
                </a:path>
                <a:path w="3267710" h="292735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7710" h="292735">
                  <a:moveTo>
                    <a:pt x="2828540" y="128015"/>
                  </a:moveTo>
                  <a:lnTo>
                    <a:pt x="2871212" y="128015"/>
                  </a:lnTo>
                </a:path>
                <a:path w="3267710" h="292735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292735">
                  <a:moveTo>
                    <a:pt x="3139436" y="128015"/>
                  </a:moveTo>
                  <a:lnTo>
                    <a:pt x="3169916" y="128015"/>
                  </a:lnTo>
                </a:path>
                <a:path w="3267710" h="292735">
                  <a:moveTo>
                    <a:pt x="3194300" y="128015"/>
                  </a:moveTo>
                  <a:lnTo>
                    <a:pt x="3218684" y="128015"/>
                  </a:lnTo>
                </a:path>
                <a:path w="3267710" h="292735">
                  <a:moveTo>
                    <a:pt x="3236972" y="128015"/>
                  </a:moveTo>
                  <a:lnTo>
                    <a:pt x="3267452" y="128015"/>
                  </a:lnTo>
                </a:path>
                <a:path w="3267710" h="292735">
                  <a:moveTo>
                    <a:pt x="30480" y="137160"/>
                  </a:moveTo>
                  <a:lnTo>
                    <a:pt x="54863" y="137160"/>
                  </a:lnTo>
                </a:path>
                <a:path w="326771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771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771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771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771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771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771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771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771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771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7710" h="292735">
                  <a:moveTo>
                    <a:pt x="1036319" y="137160"/>
                  </a:moveTo>
                  <a:lnTo>
                    <a:pt x="1054608" y="137160"/>
                  </a:lnTo>
                </a:path>
                <a:path w="326771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771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771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7710" h="292735">
                  <a:moveTo>
                    <a:pt x="1292348" y="137160"/>
                  </a:moveTo>
                  <a:lnTo>
                    <a:pt x="1298444" y="137160"/>
                  </a:lnTo>
                </a:path>
                <a:path w="326771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771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771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7710" h="292735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771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771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7710" h="292735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771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771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292735">
                  <a:moveTo>
                    <a:pt x="2237228" y="137160"/>
                  </a:moveTo>
                  <a:lnTo>
                    <a:pt x="2261612" y="137160"/>
                  </a:lnTo>
                </a:path>
                <a:path w="3267710" h="292735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7710" h="292735">
                  <a:moveTo>
                    <a:pt x="2511548" y="137160"/>
                  </a:moveTo>
                  <a:lnTo>
                    <a:pt x="2542028" y="137160"/>
                  </a:lnTo>
                </a:path>
                <a:path w="3267710" h="292735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7710" h="292735">
                  <a:moveTo>
                    <a:pt x="2822444" y="137160"/>
                  </a:moveTo>
                  <a:lnTo>
                    <a:pt x="2877308" y="137160"/>
                  </a:lnTo>
                </a:path>
                <a:path w="3267710" h="292735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7710" h="292735">
                  <a:moveTo>
                    <a:pt x="3133340" y="137160"/>
                  </a:moveTo>
                  <a:lnTo>
                    <a:pt x="3163820" y="137160"/>
                  </a:lnTo>
                </a:path>
                <a:path w="3267710" h="292735">
                  <a:moveTo>
                    <a:pt x="3194300" y="137160"/>
                  </a:moveTo>
                  <a:lnTo>
                    <a:pt x="3267452" y="137160"/>
                  </a:lnTo>
                </a:path>
                <a:path w="3267710" h="292735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771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771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771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771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771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771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771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771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292735">
                  <a:moveTo>
                    <a:pt x="1036319" y="146303"/>
                  </a:moveTo>
                  <a:lnTo>
                    <a:pt x="1054608" y="146303"/>
                  </a:lnTo>
                </a:path>
                <a:path w="326771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771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7710" h="292735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771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7710" h="292735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771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7710" h="292735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771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292735">
                  <a:moveTo>
                    <a:pt x="2237228" y="146303"/>
                  </a:moveTo>
                  <a:lnTo>
                    <a:pt x="2261612" y="146303"/>
                  </a:lnTo>
                </a:path>
                <a:path w="3267710" h="292735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771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7710" h="292735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771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7710" h="292735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292735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7710" h="292735">
                  <a:moveTo>
                    <a:pt x="3200396" y="146303"/>
                  </a:moveTo>
                  <a:lnTo>
                    <a:pt x="3267452" y="146303"/>
                  </a:lnTo>
                </a:path>
                <a:path w="3267710" h="292735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771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771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771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771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771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771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771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771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771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771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771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7710" h="292735">
                  <a:moveTo>
                    <a:pt x="1036319" y="155448"/>
                  </a:moveTo>
                  <a:lnTo>
                    <a:pt x="1054608" y="155448"/>
                  </a:lnTo>
                </a:path>
                <a:path w="326771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771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771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771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7710" h="292735">
                  <a:moveTo>
                    <a:pt x="1292348" y="155448"/>
                  </a:moveTo>
                  <a:lnTo>
                    <a:pt x="1298444" y="155448"/>
                  </a:lnTo>
                </a:path>
                <a:path w="326771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771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771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7710" h="292735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771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771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7710" h="292735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771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771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7710" h="292735">
                  <a:moveTo>
                    <a:pt x="2237228" y="155448"/>
                  </a:moveTo>
                  <a:lnTo>
                    <a:pt x="2261612" y="155448"/>
                  </a:lnTo>
                </a:path>
                <a:path w="3267710" h="292735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771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771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7710" h="292735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771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7710" h="292735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292735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771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7710" h="292735">
                  <a:moveTo>
                    <a:pt x="3206492" y="155448"/>
                  </a:moveTo>
                  <a:lnTo>
                    <a:pt x="3236972" y="155448"/>
                  </a:lnTo>
                </a:path>
                <a:path w="3267710" h="292735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292735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771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771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771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771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771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771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292735">
                  <a:moveTo>
                    <a:pt x="1036319" y="164591"/>
                  </a:moveTo>
                  <a:lnTo>
                    <a:pt x="1054608" y="164591"/>
                  </a:lnTo>
                </a:path>
                <a:path w="326771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7710" h="292735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771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7710" h="292735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771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7710" h="292735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771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292735">
                  <a:moveTo>
                    <a:pt x="2237228" y="164591"/>
                  </a:moveTo>
                  <a:lnTo>
                    <a:pt x="2261612" y="164591"/>
                  </a:lnTo>
                </a:path>
                <a:path w="3267710" h="292735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771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7710" h="292735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771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7710" h="292735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292735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7710" h="292735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292735">
                  <a:moveTo>
                    <a:pt x="30480" y="173736"/>
                  </a:moveTo>
                  <a:lnTo>
                    <a:pt x="54863" y="173736"/>
                  </a:lnTo>
                </a:path>
                <a:path w="326771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771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771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771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771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771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771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771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771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771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771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7710" h="292735">
                  <a:moveTo>
                    <a:pt x="1036319" y="173736"/>
                  </a:moveTo>
                  <a:lnTo>
                    <a:pt x="1054608" y="173736"/>
                  </a:lnTo>
                </a:path>
                <a:path w="326771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771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771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7710" h="292735">
                  <a:moveTo>
                    <a:pt x="1292348" y="173736"/>
                  </a:moveTo>
                  <a:lnTo>
                    <a:pt x="1298444" y="173736"/>
                  </a:lnTo>
                </a:path>
                <a:path w="326771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771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771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7710" h="292735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771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771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7710" h="292735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771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771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7710" h="292735">
                  <a:moveTo>
                    <a:pt x="2237228" y="173736"/>
                  </a:moveTo>
                  <a:lnTo>
                    <a:pt x="2261612" y="173736"/>
                  </a:lnTo>
                </a:path>
                <a:path w="3267710" h="292735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771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7710" h="292735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771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7710" h="292735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292735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771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7710" h="292735">
                  <a:moveTo>
                    <a:pt x="3243068" y="173736"/>
                  </a:moveTo>
                  <a:lnTo>
                    <a:pt x="3261356" y="173736"/>
                  </a:lnTo>
                </a:path>
                <a:path w="3267710" h="292735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771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771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771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771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771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771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771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292735">
                  <a:moveTo>
                    <a:pt x="1036319" y="182879"/>
                  </a:moveTo>
                  <a:lnTo>
                    <a:pt x="1054608" y="182879"/>
                  </a:lnTo>
                </a:path>
                <a:path w="326771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771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771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7710" h="292735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771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7710" h="292735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771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7710" h="292735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771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771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771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7710" h="292735">
                  <a:moveTo>
                    <a:pt x="2237228" y="182879"/>
                  </a:moveTo>
                  <a:lnTo>
                    <a:pt x="2261612" y="182879"/>
                  </a:lnTo>
                </a:path>
                <a:path w="3267710" h="292735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771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771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7710" h="292735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771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7710" h="292735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292735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7710" h="292735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292735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292735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771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771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771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771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771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771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771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771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771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292735">
                  <a:moveTo>
                    <a:pt x="1036319" y="192024"/>
                  </a:moveTo>
                  <a:lnTo>
                    <a:pt x="1054608" y="192024"/>
                  </a:lnTo>
                </a:path>
                <a:path w="326771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7710" h="292735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771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7710" h="292735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771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7710" h="292735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771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7710" h="292735">
                  <a:moveTo>
                    <a:pt x="2231132" y="192024"/>
                  </a:moveTo>
                  <a:lnTo>
                    <a:pt x="2255516" y="192024"/>
                  </a:lnTo>
                </a:path>
                <a:path w="3267710" h="292735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771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771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7710" h="292735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771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7710" h="292735">
                  <a:moveTo>
                    <a:pt x="2859020" y="192024"/>
                  </a:moveTo>
                  <a:lnTo>
                    <a:pt x="2889500" y="192024"/>
                  </a:lnTo>
                </a:path>
                <a:path w="3267710" h="292735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7710" h="292735">
                  <a:moveTo>
                    <a:pt x="3188204" y="192024"/>
                  </a:moveTo>
                  <a:lnTo>
                    <a:pt x="3218684" y="192024"/>
                  </a:lnTo>
                </a:path>
                <a:path w="3267710" h="292735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292735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771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771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771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771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771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771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292735">
                  <a:moveTo>
                    <a:pt x="1036319" y="201167"/>
                  </a:moveTo>
                  <a:lnTo>
                    <a:pt x="1054608" y="201167"/>
                  </a:lnTo>
                </a:path>
                <a:path w="326771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7710" h="292735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771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7710" h="292735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771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7710" h="292735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771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292735">
                  <a:moveTo>
                    <a:pt x="2194556" y="201167"/>
                  </a:moveTo>
                  <a:lnTo>
                    <a:pt x="2249420" y="201167"/>
                  </a:lnTo>
                </a:path>
                <a:path w="3267710" h="292735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7710" h="292735">
                  <a:moveTo>
                    <a:pt x="2474972" y="201167"/>
                  </a:moveTo>
                  <a:lnTo>
                    <a:pt x="2554220" y="201167"/>
                  </a:lnTo>
                </a:path>
                <a:path w="3267710" h="292735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7710" h="292735">
                  <a:moveTo>
                    <a:pt x="2822444" y="201167"/>
                  </a:moveTo>
                  <a:lnTo>
                    <a:pt x="2877308" y="201167"/>
                  </a:lnTo>
                </a:path>
                <a:path w="3267710" h="292735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292735">
                  <a:moveTo>
                    <a:pt x="3096764" y="201167"/>
                  </a:moveTo>
                  <a:lnTo>
                    <a:pt x="3176012" y="201167"/>
                  </a:lnTo>
                </a:path>
                <a:path w="3267710" h="292735">
                  <a:moveTo>
                    <a:pt x="3194300" y="201167"/>
                  </a:moveTo>
                  <a:lnTo>
                    <a:pt x="3249164" y="201167"/>
                  </a:lnTo>
                </a:path>
                <a:path w="3267710" h="292735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771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771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771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771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771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771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292735">
                  <a:moveTo>
                    <a:pt x="1036319" y="210312"/>
                  </a:moveTo>
                  <a:lnTo>
                    <a:pt x="1054608" y="210312"/>
                  </a:lnTo>
                </a:path>
                <a:path w="326771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771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7710" h="292735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771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7710" h="292735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771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7710" h="292735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771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7710" h="292735">
                  <a:moveTo>
                    <a:pt x="2200652" y="210312"/>
                  </a:moveTo>
                  <a:lnTo>
                    <a:pt x="2237228" y="210312"/>
                  </a:lnTo>
                </a:path>
                <a:path w="3267710" h="292735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7710" h="292735">
                  <a:moveTo>
                    <a:pt x="2474972" y="210312"/>
                  </a:moveTo>
                  <a:lnTo>
                    <a:pt x="2554220" y="210312"/>
                  </a:lnTo>
                </a:path>
                <a:path w="3267710" h="292735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7710" h="292735">
                  <a:moveTo>
                    <a:pt x="2834636" y="210312"/>
                  </a:moveTo>
                  <a:lnTo>
                    <a:pt x="2865116" y="210312"/>
                  </a:lnTo>
                </a:path>
                <a:path w="3267710" h="292735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292735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292735">
                  <a:moveTo>
                    <a:pt x="3206492" y="210312"/>
                  </a:moveTo>
                  <a:lnTo>
                    <a:pt x="3236972" y="210312"/>
                  </a:lnTo>
                </a:path>
                <a:path w="326771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771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771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7710" h="292735">
                  <a:moveTo>
                    <a:pt x="1292348" y="219456"/>
                  </a:moveTo>
                  <a:lnTo>
                    <a:pt x="1298444" y="219456"/>
                  </a:lnTo>
                </a:path>
                <a:path w="3267710" h="292735">
                  <a:moveTo>
                    <a:pt x="1627628" y="219456"/>
                  </a:moveTo>
                  <a:lnTo>
                    <a:pt x="1633724" y="219456"/>
                  </a:lnTo>
                </a:path>
                <a:path w="3267710" h="292735">
                  <a:moveTo>
                    <a:pt x="1962908" y="219456"/>
                  </a:moveTo>
                  <a:lnTo>
                    <a:pt x="1969004" y="219456"/>
                  </a:lnTo>
                </a:path>
                <a:path w="3267710" h="292735">
                  <a:moveTo>
                    <a:pt x="2298188" y="219456"/>
                  </a:moveTo>
                  <a:lnTo>
                    <a:pt x="2304284" y="219456"/>
                  </a:lnTo>
                </a:path>
                <a:path w="3267710" h="292735">
                  <a:moveTo>
                    <a:pt x="2633468" y="219456"/>
                  </a:moveTo>
                  <a:lnTo>
                    <a:pt x="2639564" y="219456"/>
                  </a:lnTo>
                </a:path>
                <a:path w="3267710" h="292735">
                  <a:moveTo>
                    <a:pt x="2968748" y="219456"/>
                  </a:moveTo>
                  <a:lnTo>
                    <a:pt x="2974844" y="219456"/>
                  </a:lnTo>
                </a:path>
                <a:path w="326771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292735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292735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292735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292735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292735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292735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771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771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7710" h="292735">
                  <a:moveTo>
                    <a:pt x="1292348" y="237744"/>
                  </a:moveTo>
                  <a:lnTo>
                    <a:pt x="1298444" y="237744"/>
                  </a:lnTo>
                </a:path>
                <a:path w="3267710" h="292735">
                  <a:moveTo>
                    <a:pt x="1627628" y="237744"/>
                  </a:moveTo>
                  <a:lnTo>
                    <a:pt x="1633724" y="237744"/>
                  </a:lnTo>
                </a:path>
                <a:path w="3267710" h="292735">
                  <a:moveTo>
                    <a:pt x="1962908" y="237744"/>
                  </a:moveTo>
                  <a:lnTo>
                    <a:pt x="1969004" y="237744"/>
                  </a:lnTo>
                </a:path>
                <a:path w="3267710" h="292735">
                  <a:moveTo>
                    <a:pt x="2298188" y="237744"/>
                  </a:moveTo>
                  <a:lnTo>
                    <a:pt x="2304284" y="237744"/>
                  </a:lnTo>
                </a:path>
                <a:path w="3267710" h="292735">
                  <a:moveTo>
                    <a:pt x="2633468" y="237744"/>
                  </a:moveTo>
                  <a:lnTo>
                    <a:pt x="2639564" y="237744"/>
                  </a:lnTo>
                </a:path>
                <a:path w="3267710" h="292735">
                  <a:moveTo>
                    <a:pt x="2968748" y="237744"/>
                  </a:moveTo>
                  <a:lnTo>
                    <a:pt x="2974844" y="237744"/>
                  </a:lnTo>
                </a:path>
                <a:path w="326771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292735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292735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292735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292735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292735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292735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771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771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7710" h="292735">
                  <a:moveTo>
                    <a:pt x="1292348" y="256032"/>
                  </a:moveTo>
                  <a:lnTo>
                    <a:pt x="1298444" y="256032"/>
                  </a:lnTo>
                </a:path>
                <a:path w="3267710" h="292735">
                  <a:moveTo>
                    <a:pt x="1627628" y="256032"/>
                  </a:moveTo>
                  <a:lnTo>
                    <a:pt x="1633724" y="256032"/>
                  </a:lnTo>
                </a:path>
                <a:path w="3267710" h="292735">
                  <a:moveTo>
                    <a:pt x="1962908" y="256032"/>
                  </a:moveTo>
                  <a:lnTo>
                    <a:pt x="1969004" y="256032"/>
                  </a:lnTo>
                </a:path>
                <a:path w="3267710" h="292735">
                  <a:moveTo>
                    <a:pt x="2298188" y="256032"/>
                  </a:moveTo>
                  <a:lnTo>
                    <a:pt x="2304284" y="256032"/>
                  </a:lnTo>
                </a:path>
                <a:path w="3267710" h="292735">
                  <a:moveTo>
                    <a:pt x="2633468" y="256032"/>
                  </a:moveTo>
                  <a:lnTo>
                    <a:pt x="2639564" y="256032"/>
                  </a:lnTo>
                </a:path>
                <a:path w="3267710" h="292735">
                  <a:moveTo>
                    <a:pt x="2968748" y="256032"/>
                  </a:moveTo>
                  <a:lnTo>
                    <a:pt x="2974844" y="256032"/>
                  </a:lnTo>
                </a:path>
                <a:path w="326771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292735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292735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292735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292735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292735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292735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771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771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7710" h="292735">
                  <a:moveTo>
                    <a:pt x="1292348" y="274320"/>
                  </a:moveTo>
                  <a:lnTo>
                    <a:pt x="1298444" y="274320"/>
                  </a:lnTo>
                </a:path>
                <a:path w="3267710" h="292735">
                  <a:moveTo>
                    <a:pt x="1627628" y="274320"/>
                  </a:moveTo>
                  <a:lnTo>
                    <a:pt x="1633724" y="274320"/>
                  </a:lnTo>
                </a:path>
                <a:path w="3267710" h="292735">
                  <a:moveTo>
                    <a:pt x="1962908" y="274320"/>
                  </a:moveTo>
                  <a:lnTo>
                    <a:pt x="1969004" y="274320"/>
                  </a:lnTo>
                </a:path>
                <a:path w="3267710" h="292735">
                  <a:moveTo>
                    <a:pt x="2298188" y="274320"/>
                  </a:moveTo>
                  <a:lnTo>
                    <a:pt x="2304284" y="274320"/>
                  </a:lnTo>
                </a:path>
                <a:path w="3267710" h="292735">
                  <a:moveTo>
                    <a:pt x="2633468" y="274320"/>
                  </a:moveTo>
                  <a:lnTo>
                    <a:pt x="2639564" y="274320"/>
                  </a:lnTo>
                </a:path>
                <a:path w="3267710" h="292735">
                  <a:moveTo>
                    <a:pt x="2968748" y="274320"/>
                  </a:moveTo>
                  <a:lnTo>
                    <a:pt x="2974844" y="274320"/>
                  </a:lnTo>
                </a:path>
                <a:path w="326771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292735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292735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292735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292735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292735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292735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771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771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7710" h="292735">
                  <a:moveTo>
                    <a:pt x="1292348" y="292608"/>
                  </a:moveTo>
                  <a:lnTo>
                    <a:pt x="1298444" y="292608"/>
                  </a:lnTo>
                </a:path>
                <a:path w="3267710" h="292735">
                  <a:moveTo>
                    <a:pt x="1627628" y="292608"/>
                  </a:moveTo>
                  <a:lnTo>
                    <a:pt x="1633724" y="292608"/>
                  </a:lnTo>
                </a:path>
                <a:path w="3267710" h="292735">
                  <a:moveTo>
                    <a:pt x="1962908" y="292608"/>
                  </a:moveTo>
                  <a:lnTo>
                    <a:pt x="1969004" y="292608"/>
                  </a:lnTo>
                </a:path>
                <a:path w="3267710" h="292735">
                  <a:moveTo>
                    <a:pt x="2298188" y="292608"/>
                  </a:moveTo>
                  <a:lnTo>
                    <a:pt x="2304284" y="292608"/>
                  </a:lnTo>
                </a:path>
                <a:path w="3267710" h="292735">
                  <a:moveTo>
                    <a:pt x="2633468" y="292608"/>
                  </a:moveTo>
                  <a:lnTo>
                    <a:pt x="2639564" y="292608"/>
                  </a:lnTo>
                </a:path>
                <a:path w="3267710" h="292735">
                  <a:moveTo>
                    <a:pt x="2968748" y="292608"/>
                  </a:moveTo>
                  <a:lnTo>
                    <a:pt x="2974844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964317" y="5472684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293501" y="5481827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3"/>
                  </a:moveTo>
                  <a:lnTo>
                    <a:pt x="6095" y="9143"/>
                  </a:lnTo>
                </a:path>
                <a:path w="2688590" h="9525">
                  <a:moveTo>
                    <a:pt x="335279" y="9143"/>
                  </a:moveTo>
                  <a:lnTo>
                    <a:pt x="341375" y="9143"/>
                  </a:lnTo>
                </a:path>
                <a:path w="2688590" h="9525">
                  <a:moveTo>
                    <a:pt x="670559" y="9143"/>
                  </a:moveTo>
                  <a:lnTo>
                    <a:pt x="676655" y="9143"/>
                  </a:lnTo>
                </a:path>
                <a:path w="2688590" h="9525">
                  <a:moveTo>
                    <a:pt x="1005836" y="9143"/>
                  </a:moveTo>
                  <a:lnTo>
                    <a:pt x="1011932" y="9143"/>
                  </a:lnTo>
                </a:path>
                <a:path w="2688590" h="9525">
                  <a:moveTo>
                    <a:pt x="1341116" y="9143"/>
                  </a:moveTo>
                  <a:lnTo>
                    <a:pt x="1347212" y="9143"/>
                  </a:lnTo>
                </a:path>
                <a:path w="2688590" h="9525">
                  <a:moveTo>
                    <a:pt x="1676396" y="9143"/>
                  </a:moveTo>
                  <a:lnTo>
                    <a:pt x="1682492" y="9143"/>
                  </a:lnTo>
                </a:path>
                <a:path w="2688590" h="9525">
                  <a:moveTo>
                    <a:pt x="2011676" y="9143"/>
                  </a:moveTo>
                  <a:lnTo>
                    <a:pt x="2017772" y="9143"/>
                  </a:lnTo>
                </a:path>
                <a:path w="2688590" h="9525">
                  <a:moveTo>
                    <a:pt x="2346956" y="9143"/>
                  </a:moveTo>
                  <a:lnTo>
                    <a:pt x="2353052" y="9143"/>
                  </a:lnTo>
                </a:path>
                <a:path w="2688590" h="9525">
                  <a:moveTo>
                    <a:pt x="2682236" y="9143"/>
                  </a:moveTo>
                  <a:lnTo>
                    <a:pt x="2688332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314066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000893" y="5500116"/>
              <a:ext cx="3274060" cy="302260"/>
            </a:xfrm>
            <a:custGeom>
              <a:avLst/>
              <a:gdLst/>
              <a:ahLst/>
              <a:cxnLst/>
              <a:rect l="l" t="t" r="r" b="b"/>
              <a:pathLst>
                <a:path w="3274060" h="302260">
                  <a:moveTo>
                    <a:pt x="292608" y="0"/>
                  </a:moveTo>
                  <a:lnTo>
                    <a:pt x="298703" y="0"/>
                  </a:lnTo>
                </a:path>
                <a:path w="3274060" h="302260">
                  <a:moveTo>
                    <a:pt x="627888" y="0"/>
                  </a:moveTo>
                  <a:lnTo>
                    <a:pt x="633983" y="0"/>
                  </a:lnTo>
                </a:path>
                <a:path w="3274060" h="302260">
                  <a:moveTo>
                    <a:pt x="963168" y="0"/>
                  </a:moveTo>
                  <a:lnTo>
                    <a:pt x="969263" y="0"/>
                  </a:lnTo>
                </a:path>
                <a:path w="3274060" h="302260">
                  <a:moveTo>
                    <a:pt x="1298444" y="0"/>
                  </a:moveTo>
                  <a:lnTo>
                    <a:pt x="1304540" y="0"/>
                  </a:lnTo>
                </a:path>
                <a:path w="3274060" h="302260">
                  <a:moveTo>
                    <a:pt x="1633724" y="0"/>
                  </a:moveTo>
                  <a:lnTo>
                    <a:pt x="1639820" y="0"/>
                  </a:lnTo>
                </a:path>
                <a:path w="3274060" h="302260">
                  <a:moveTo>
                    <a:pt x="1969004" y="0"/>
                  </a:moveTo>
                  <a:lnTo>
                    <a:pt x="1975100" y="0"/>
                  </a:lnTo>
                </a:path>
                <a:path w="3274060" h="302260">
                  <a:moveTo>
                    <a:pt x="2304284" y="0"/>
                  </a:moveTo>
                  <a:lnTo>
                    <a:pt x="2310380" y="0"/>
                  </a:lnTo>
                </a:path>
                <a:path w="3274060" h="302260">
                  <a:moveTo>
                    <a:pt x="2639564" y="0"/>
                  </a:moveTo>
                  <a:lnTo>
                    <a:pt x="2645660" y="0"/>
                  </a:lnTo>
                </a:path>
                <a:path w="3274060" h="302260">
                  <a:moveTo>
                    <a:pt x="2974844" y="0"/>
                  </a:moveTo>
                  <a:lnTo>
                    <a:pt x="2980940" y="0"/>
                  </a:lnTo>
                </a:path>
                <a:path w="327406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7406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7406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74060" h="302260">
                  <a:moveTo>
                    <a:pt x="1298444" y="9143"/>
                  </a:moveTo>
                  <a:lnTo>
                    <a:pt x="1304540" y="9143"/>
                  </a:lnTo>
                </a:path>
                <a:path w="3274060" h="302260">
                  <a:moveTo>
                    <a:pt x="1633724" y="9143"/>
                  </a:moveTo>
                  <a:lnTo>
                    <a:pt x="1639820" y="9143"/>
                  </a:lnTo>
                </a:path>
                <a:path w="3274060" h="302260">
                  <a:moveTo>
                    <a:pt x="1969004" y="9143"/>
                  </a:moveTo>
                  <a:lnTo>
                    <a:pt x="1975100" y="9143"/>
                  </a:lnTo>
                </a:path>
                <a:path w="3274060" h="302260">
                  <a:moveTo>
                    <a:pt x="2304284" y="9143"/>
                  </a:moveTo>
                  <a:lnTo>
                    <a:pt x="2310380" y="9143"/>
                  </a:lnTo>
                </a:path>
                <a:path w="3274060" h="302260">
                  <a:moveTo>
                    <a:pt x="2639564" y="9143"/>
                  </a:moveTo>
                  <a:lnTo>
                    <a:pt x="2645660" y="9143"/>
                  </a:lnTo>
                </a:path>
                <a:path w="3274060" h="302260">
                  <a:moveTo>
                    <a:pt x="2974844" y="9143"/>
                  </a:moveTo>
                  <a:lnTo>
                    <a:pt x="2980940" y="9143"/>
                  </a:lnTo>
                </a:path>
                <a:path w="327406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7406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7406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74060" h="302260">
                  <a:moveTo>
                    <a:pt x="1298444" y="18287"/>
                  </a:moveTo>
                  <a:lnTo>
                    <a:pt x="1304540" y="18287"/>
                  </a:lnTo>
                </a:path>
                <a:path w="3274060" h="302260">
                  <a:moveTo>
                    <a:pt x="1633724" y="18287"/>
                  </a:moveTo>
                  <a:lnTo>
                    <a:pt x="1639820" y="18287"/>
                  </a:lnTo>
                </a:path>
                <a:path w="3274060" h="302260">
                  <a:moveTo>
                    <a:pt x="1969004" y="18287"/>
                  </a:moveTo>
                  <a:lnTo>
                    <a:pt x="1975100" y="18287"/>
                  </a:lnTo>
                </a:path>
                <a:path w="3274060" h="302260">
                  <a:moveTo>
                    <a:pt x="2304284" y="18287"/>
                  </a:moveTo>
                  <a:lnTo>
                    <a:pt x="2310380" y="18287"/>
                  </a:lnTo>
                </a:path>
                <a:path w="3274060" h="302260">
                  <a:moveTo>
                    <a:pt x="2639564" y="18287"/>
                  </a:moveTo>
                  <a:lnTo>
                    <a:pt x="2645660" y="18287"/>
                  </a:lnTo>
                </a:path>
                <a:path w="3274060" h="302260">
                  <a:moveTo>
                    <a:pt x="2974844" y="18287"/>
                  </a:moveTo>
                  <a:lnTo>
                    <a:pt x="2980940" y="18287"/>
                  </a:lnTo>
                </a:path>
                <a:path w="327406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7406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7406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74060" h="302260">
                  <a:moveTo>
                    <a:pt x="1298444" y="27431"/>
                  </a:moveTo>
                  <a:lnTo>
                    <a:pt x="1304540" y="27431"/>
                  </a:lnTo>
                </a:path>
                <a:path w="3274060" h="302260">
                  <a:moveTo>
                    <a:pt x="1633724" y="27431"/>
                  </a:moveTo>
                  <a:lnTo>
                    <a:pt x="1639820" y="27431"/>
                  </a:lnTo>
                </a:path>
                <a:path w="3274060" h="302260">
                  <a:moveTo>
                    <a:pt x="1969004" y="27431"/>
                  </a:moveTo>
                  <a:lnTo>
                    <a:pt x="1975100" y="27431"/>
                  </a:lnTo>
                </a:path>
                <a:path w="3274060" h="302260">
                  <a:moveTo>
                    <a:pt x="2304284" y="27431"/>
                  </a:moveTo>
                  <a:lnTo>
                    <a:pt x="2310380" y="27431"/>
                  </a:lnTo>
                </a:path>
                <a:path w="3274060" h="302260">
                  <a:moveTo>
                    <a:pt x="2639564" y="27431"/>
                  </a:moveTo>
                  <a:lnTo>
                    <a:pt x="2645660" y="27431"/>
                  </a:lnTo>
                </a:path>
                <a:path w="3274060" h="302260">
                  <a:moveTo>
                    <a:pt x="2974844" y="27431"/>
                  </a:moveTo>
                  <a:lnTo>
                    <a:pt x="2980940" y="27431"/>
                  </a:lnTo>
                </a:path>
                <a:path w="327406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7406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7406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74060" h="302260">
                  <a:moveTo>
                    <a:pt x="1298444" y="36575"/>
                  </a:moveTo>
                  <a:lnTo>
                    <a:pt x="1304540" y="36575"/>
                  </a:lnTo>
                </a:path>
                <a:path w="3274060" h="302260">
                  <a:moveTo>
                    <a:pt x="1633724" y="36575"/>
                  </a:moveTo>
                  <a:lnTo>
                    <a:pt x="1639820" y="36575"/>
                  </a:lnTo>
                </a:path>
                <a:path w="3274060" h="302260">
                  <a:moveTo>
                    <a:pt x="1969004" y="36575"/>
                  </a:moveTo>
                  <a:lnTo>
                    <a:pt x="1975100" y="36575"/>
                  </a:lnTo>
                </a:path>
                <a:path w="3274060" h="302260">
                  <a:moveTo>
                    <a:pt x="2304284" y="36575"/>
                  </a:moveTo>
                  <a:lnTo>
                    <a:pt x="2310380" y="36575"/>
                  </a:lnTo>
                </a:path>
                <a:path w="3274060" h="302260">
                  <a:moveTo>
                    <a:pt x="2639564" y="36575"/>
                  </a:moveTo>
                  <a:lnTo>
                    <a:pt x="2645660" y="36575"/>
                  </a:lnTo>
                </a:path>
                <a:path w="3274060" h="302260">
                  <a:moveTo>
                    <a:pt x="2974844" y="36575"/>
                  </a:moveTo>
                  <a:lnTo>
                    <a:pt x="2980940" y="36575"/>
                  </a:lnTo>
                </a:path>
                <a:path w="327406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7406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7406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74060" h="302260">
                  <a:moveTo>
                    <a:pt x="1298444" y="45719"/>
                  </a:moveTo>
                  <a:lnTo>
                    <a:pt x="1304540" y="45719"/>
                  </a:lnTo>
                </a:path>
                <a:path w="3274060" h="302260">
                  <a:moveTo>
                    <a:pt x="1633724" y="45719"/>
                  </a:moveTo>
                  <a:lnTo>
                    <a:pt x="1639820" y="45719"/>
                  </a:lnTo>
                </a:path>
                <a:path w="3274060" h="302260">
                  <a:moveTo>
                    <a:pt x="1969004" y="45719"/>
                  </a:moveTo>
                  <a:lnTo>
                    <a:pt x="1975100" y="45719"/>
                  </a:lnTo>
                </a:path>
                <a:path w="3274060" h="302260">
                  <a:moveTo>
                    <a:pt x="2304284" y="45719"/>
                  </a:moveTo>
                  <a:lnTo>
                    <a:pt x="2310380" y="45719"/>
                  </a:lnTo>
                </a:path>
                <a:path w="3274060" h="302260">
                  <a:moveTo>
                    <a:pt x="2639564" y="45719"/>
                  </a:moveTo>
                  <a:lnTo>
                    <a:pt x="2645660" y="45719"/>
                  </a:lnTo>
                </a:path>
                <a:path w="3274060" h="302260">
                  <a:moveTo>
                    <a:pt x="2974844" y="45719"/>
                  </a:moveTo>
                  <a:lnTo>
                    <a:pt x="2980940" y="45719"/>
                  </a:lnTo>
                </a:path>
                <a:path w="327406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7406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7406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74060" h="302260">
                  <a:moveTo>
                    <a:pt x="1298444" y="54863"/>
                  </a:moveTo>
                  <a:lnTo>
                    <a:pt x="1304540" y="54863"/>
                  </a:lnTo>
                </a:path>
                <a:path w="3274060" h="302260">
                  <a:moveTo>
                    <a:pt x="1633724" y="54863"/>
                  </a:moveTo>
                  <a:lnTo>
                    <a:pt x="1639820" y="54863"/>
                  </a:lnTo>
                </a:path>
                <a:path w="3274060" h="302260">
                  <a:moveTo>
                    <a:pt x="1969004" y="54863"/>
                  </a:moveTo>
                  <a:lnTo>
                    <a:pt x="1975100" y="54863"/>
                  </a:lnTo>
                </a:path>
                <a:path w="3274060" h="302260">
                  <a:moveTo>
                    <a:pt x="2304284" y="54863"/>
                  </a:moveTo>
                  <a:lnTo>
                    <a:pt x="2310380" y="54863"/>
                  </a:lnTo>
                </a:path>
                <a:path w="3274060" h="302260">
                  <a:moveTo>
                    <a:pt x="2639564" y="54863"/>
                  </a:moveTo>
                  <a:lnTo>
                    <a:pt x="2645660" y="54863"/>
                  </a:lnTo>
                </a:path>
                <a:path w="3274060" h="302260">
                  <a:moveTo>
                    <a:pt x="2974844" y="54863"/>
                  </a:moveTo>
                  <a:lnTo>
                    <a:pt x="2980940" y="54863"/>
                  </a:lnTo>
                </a:path>
                <a:path w="3274060" h="302260">
                  <a:moveTo>
                    <a:pt x="24384" y="64007"/>
                  </a:moveTo>
                  <a:lnTo>
                    <a:pt x="60960" y="64007"/>
                  </a:lnTo>
                </a:path>
                <a:path w="327406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7406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7406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74060" h="302260">
                  <a:moveTo>
                    <a:pt x="384048" y="64007"/>
                  </a:moveTo>
                  <a:lnTo>
                    <a:pt x="457200" y="64007"/>
                  </a:lnTo>
                </a:path>
                <a:path w="327406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7406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7406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7406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7406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7406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7406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74060" h="302260">
                  <a:moveTo>
                    <a:pt x="1298444" y="64007"/>
                  </a:moveTo>
                  <a:lnTo>
                    <a:pt x="1304540" y="64007"/>
                  </a:lnTo>
                </a:path>
                <a:path w="327406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7406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74060" h="302260">
                  <a:moveTo>
                    <a:pt x="1633724" y="64007"/>
                  </a:moveTo>
                  <a:lnTo>
                    <a:pt x="1639820" y="64007"/>
                  </a:lnTo>
                </a:path>
                <a:path w="327406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7406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74060" h="302260">
                  <a:moveTo>
                    <a:pt x="1969004" y="64007"/>
                  </a:moveTo>
                  <a:lnTo>
                    <a:pt x="1975100" y="64007"/>
                  </a:lnTo>
                </a:path>
                <a:path w="327406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7406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74060" h="302260">
                  <a:moveTo>
                    <a:pt x="2304284" y="64007"/>
                  </a:moveTo>
                  <a:lnTo>
                    <a:pt x="2310380" y="64007"/>
                  </a:lnTo>
                </a:path>
                <a:path w="327406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74060" h="302260">
                  <a:moveTo>
                    <a:pt x="2493260" y="64007"/>
                  </a:moveTo>
                  <a:lnTo>
                    <a:pt x="2554220" y="64007"/>
                  </a:lnTo>
                </a:path>
                <a:path w="3274060" h="302260">
                  <a:moveTo>
                    <a:pt x="2639564" y="64007"/>
                  </a:moveTo>
                  <a:lnTo>
                    <a:pt x="2645660" y="64007"/>
                  </a:lnTo>
                </a:path>
                <a:path w="327406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74060" h="302260">
                  <a:moveTo>
                    <a:pt x="2846828" y="64007"/>
                  </a:moveTo>
                  <a:lnTo>
                    <a:pt x="2877308" y="64007"/>
                  </a:lnTo>
                </a:path>
                <a:path w="3274060" h="302260">
                  <a:moveTo>
                    <a:pt x="2974844" y="64007"/>
                  </a:moveTo>
                  <a:lnTo>
                    <a:pt x="2980940" y="64007"/>
                  </a:lnTo>
                </a:path>
                <a:path w="327406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7406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74060" h="302260">
                  <a:moveTo>
                    <a:pt x="3218684" y="64007"/>
                  </a:moveTo>
                  <a:lnTo>
                    <a:pt x="3249164" y="64007"/>
                  </a:lnTo>
                </a:path>
                <a:path w="3274060" h="302260">
                  <a:moveTo>
                    <a:pt x="6096" y="73151"/>
                  </a:moveTo>
                  <a:lnTo>
                    <a:pt x="67056" y="73151"/>
                  </a:lnTo>
                </a:path>
                <a:path w="327406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7406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7406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74060" h="302260">
                  <a:moveTo>
                    <a:pt x="384048" y="73151"/>
                  </a:moveTo>
                  <a:lnTo>
                    <a:pt x="457200" y="73151"/>
                  </a:lnTo>
                </a:path>
                <a:path w="327406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7406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7406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7406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7406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7406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7406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74060" h="302260">
                  <a:moveTo>
                    <a:pt x="1298444" y="73151"/>
                  </a:moveTo>
                  <a:lnTo>
                    <a:pt x="1304540" y="73151"/>
                  </a:lnTo>
                </a:path>
                <a:path w="327406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7406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74060" h="302260">
                  <a:moveTo>
                    <a:pt x="1633724" y="73151"/>
                  </a:moveTo>
                  <a:lnTo>
                    <a:pt x="1639820" y="73151"/>
                  </a:lnTo>
                </a:path>
                <a:path w="327406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7406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74060" h="302260">
                  <a:moveTo>
                    <a:pt x="1969004" y="73151"/>
                  </a:moveTo>
                  <a:lnTo>
                    <a:pt x="1975100" y="73151"/>
                  </a:lnTo>
                </a:path>
                <a:path w="327406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7406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74060" h="302260">
                  <a:moveTo>
                    <a:pt x="2304284" y="73151"/>
                  </a:moveTo>
                  <a:lnTo>
                    <a:pt x="2310380" y="73151"/>
                  </a:lnTo>
                </a:path>
                <a:path w="327406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74060" h="302260">
                  <a:moveTo>
                    <a:pt x="2487164" y="73151"/>
                  </a:moveTo>
                  <a:lnTo>
                    <a:pt x="2554220" y="73151"/>
                  </a:lnTo>
                </a:path>
                <a:path w="3274060" h="302260">
                  <a:moveTo>
                    <a:pt x="2639564" y="73151"/>
                  </a:moveTo>
                  <a:lnTo>
                    <a:pt x="2645660" y="73151"/>
                  </a:lnTo>
                </a:path>
                <a:path w="327406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74060" h="302260">
                  <a:moveTo>
                    <a:pt x="2828540" y="73151"/>
                  </a:moveTo>
                  <a:lnTo>
                    <a:pt x="2889500" y="73151"/>
                  </a:lnTo>
                </a:path>
                <a:path w="3274060" h="302260">
                  <a:moveTo>
                    <a:pt x="2974844" y="73151"/>
                  </a:moveTo>
                  <a:lnTo>
                    <a:pt x="2980940" y="73151"/>
                  </a:lnTo>
                </a:path>
                <a:path w="327406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7406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74060" h="302260">
                  <a:moveTo>
                    <a:pt x="3206492" y="73151"/>
                  </a:moveTo>
                  <a:lnTo>
                    <a:pt x="3261356" y="73151"/>
                  </a:lnTo>
                </a:path>
                <a:path w="3274060" h="302260">
                  <a:moveTo>
                    <a:pt x="6096" y="82295"/>
                  </a:moveTo>
                  <a:lnTo>
                    <a:pt x="30479" y="82295"/>
                  </a:lnTo>
                </a:path>
                <a:path w="327406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7406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7406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7406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7406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7406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7406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7406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7406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7406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7406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7406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7406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74060" h="302260">
                  <a:moveTo>
                    <a:pt x="1298444" y="82295"/>
                  </a:moveTo>
                  <a:lnTo>
                    <a:pt x="1304540" y="82295"/>
                  </a:lnTo>
                </a:path>
                <a:path w="327406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7406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7406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74060" h="302260">
                  <a:moveTo>
                    <a:pt x="1633724" y="82295"/>
                  </a:moveTo>
                  <a:lnTo>
                    <a:pt x="1639820" y="82295"/>
                  </a:lnTo>
                </a:path>
                <a:path w="327406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7406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7406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74060" h="302260">
                  <a:moveTo>
                    <a:pt x="1969004" y="82295"/>
                  </a:moveTo>
                  <a:lnTo>
                    <a:pt x="1975100" y="82295"/>
                  </a:lnTo>
                </a:path>
                <a:path w="327406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7406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74060" h="302260">
                  <a:moveTo>
                    <a:pt x="2304284" y="82295"/>
                  </a:moveTo>
                  <a:lnTo>
                    <a:pt x="2310380" y="82295"/>
                  </a:lnTo>
                </a:path>
                <a:path w="327406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7406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74060" h="302260">
                  <a:moveTo>
                    <a:pt x="2639564" y="82295"/>
                  </a:moveTo>
                  <a:lnTo>
                    <a:pt x="2645660" y="82295"/>
                  </a:lnTo>
                </a:path>
                <a:path w="327406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7406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74060" h="302260">
                  <a:moveTo>
                    <a:pt x="2865116" y="82295"/>
                  </a:moveTo>
                  <a:lnTo>
                    <a:pt x="2895596" y="82295"/>
                  </a:lnTo>
                </a:path>
                <a:path w="3274060" h="302260">
                  <a:moveTo>
                    <a:pt x="2974844" y="82295"/>
                  </a:moveTo>
                  <a:lnTo>
                    <a:pt x="2980940" y="82295"/>
                  </a:lnTo>
                </a:path>
                <a:path w="327406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7406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7406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74060" h="302260">
                  <a:moveTo>
                    <a:pt x="3200396" y="82295"/>
                  </a:moveTo>
                  <a:lnTo>
                    <a:pt x="3224780" y="82295"/>
                  </a:lnTo>
                </a:path>
                <a:path w="3274060" h="302260">
                  <a:moveTo>
                    <a:pt x="3243068" y="82295"/>
                  </a:moveTo>
                  <a:lnTo>
                    <a:pt x="3267452" y="82295"/>
                  </a:lnTo>
                </a:path>
                <a:path w="3274060" h="302260">
                  <a:moveTo>
                    <a:pt x="0" y="91439"/>
                  </a:moveTo>
                  <a:lnTo>
                    <a:pt x="24383" y="91439"/>
                  </a:lnTo>
                </a:path>
                <a:path w="327406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7406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7406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7406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7406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7406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7406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7406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7406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7406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7406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7406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7406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74060" h="302260">
                  <a:moveTo>
                    <a:pt x="1298444" y="91439"/>
                  </a:moveTo>
                  <a:lnTo>
                    <a:pt x="1304540" y="91439"/>
                  </a:lnTo>
                </a:path>
                <a:path w="327406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7406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7406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74060" h="302260">
                  <a:moveTo>
                    <a:pt x="1633724" y="91439"/>
                  </a:moveTo>
                  <a:lnTo>
                    <a:pt x="1639820" y="91439"/>
                  </a:lnTo>
                </a:path>
                <a:path w="327406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7406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7406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74060" h="302260">
                  <a:moveTo>
                    <a:pt x="1969004" y="91439"/>
                  </a:moveTo>
                  <a:lnTo>
                    <a:pt x="1975100" y="91439"/>
                  </a:lnTo>
                </a:path>
                <a:path w="327406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7406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74060" h="302260">
                  <a:moveTo>
                    <a:pt x="2304284" y="91439"/>
                  </a:moveTo>
                  <a:lnTo>
                    <a:pt x="2310380" y="91439"/>
                  </a:lnTo>
                </a:path>
                <a:path w="327406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7406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74060" h="302260">
                  <a:moveTo>
                    <a:pt x="2639564" y="91439"/>
                  </a:moveTo>
                  <a:lnTo>
                    <a:pt x="2645660" y="91439"/>
                  </a:lnTo>
                </a:path>
                <a:path w="327406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7406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74060" h="302260">
                  <a:moveTo>
                    <a:pt x="2871212" y="91439"/>
                  </a:moveTo>
                  <a:lnTo>
                    <a:pt x="2895596" y="91439"/>
                  </a:lnTo>
                </a:path>
                <a:path w="3274060" h="302260">
                  <a:moveTo>
                    <a:pt x="2974844" y="91439"/>
                  </a:moveTo>
                  <a:lnTo>
                    <a:pt x="2980940" y="91439"/>
                  </a:lnTo>
                </a:path>
                <a:path w="327406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7406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7406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74060" h="302260">
                  <a:moveTo>
                    <a:pt x="3200396" y="91439"/>
                  </a:moveTo>
                  <a:lnTo>
                    <a:pt x="3224780" y="91439"/>
                  </a:lnTo>
                </a:path>
                <a:path w="3274060" h="302260">
                  <a:moveTo>
                    <a:pt x="3243068" y="91439"/>
                  </a:moveTo>
                  <a:lnTo>
                    <a:pt x="3267452" y="91439"/>
                  </a:lnTo>
                </a:path>
                <a:path w="3274060" h="302260">
                  <a:moveTo>
                    <a:pt x="0" y="100583"/>
                  </a:moveTo>
                  <a:lnTo>
                    <a:pt x="24383" y="100583"/>
                  </a:lnTo>
                </a:path>
                <a:path w="327406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7406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7406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7406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7406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7406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7406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7406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7406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7406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7406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7406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74060" h="302260">
                  <a:moveTo>
                    <a:pt x="1298444" y="100583"/>
                  </a:moveTo>
                  <a:lnTo>
                    <a:pt x="1304540" y="100583"/>
                  </a:lnTo>
                </a:path>
                <a:path w="327406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7406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74060" h="302260">
                  <a:moveTo>
                    <a:pt x="1633724" y="100583"/>
                  </a:moveTo>
                  <a:lnTo>
                    <a:pt x="1639820" y="100583"/>
                  </a:lnTo>
                </a:path>
                <a:path w="327406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7406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74060" h="302260">
                  <a:moveTo>
                    <a:pt x="1969004" y="100583"/>
                  </a:moveTo>
                  <a:lnTo>
                    <a:pt x="1975100" y="100583"/>
                  </a:lnTo>
                </a:path>
                <a:path w="327406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7406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74060" h="302260">
                  <a:moveTo>
                    <a:pt x="2304284" y="100583"/>
                  </a:moveTo>
                  <a:lnTo>
                    <a:pt x="2310380" y="100583"/>
                  </a:lnTo>
                </a:path>
                <a:path w="327406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7406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74060" h="302260">
                  <a:moveTo>
                    <a:pt x="2639564" y="100583"/>
                  </a:moveTo>
                  <a:lnTo>
                    <a:pt x="2645660" y="100583"/>
                  </a:lnTo>
                </a:path>
                <a:path w="327406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7406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74060" h="302260">
                  <a:moveTo>
                    <a:pt x="2974844" y="100583"/>
                  </a:moveTo>
                  <a:lnTo>
                    <a:pt x="2980940" y="100583"/>
                  </a:lnTo>
                </a:path>
                <a:path w="327406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7406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7406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74060" h="302260">
                  <a:moveTo>
                    <a:pt x="3194300" y="100583"/>
                  </a:moveTo>
                  <a:lnTo>
                    <a:pt x="3218684" y="100583"/>
                  </a:lnTo>
                </a:path>
                <a:path w="3274060" h="302260">
                  <a:moveTo>
                    <a:pt x="3249164" y="100583"/>
                  </a:moveTo>
                  <a:lnTo>
                    <a:pt x="3273548" y="100583"/>
                  </a:lnTo>
                </a:path>
                <a:path w="327406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7406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7406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7406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7406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7406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7406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7406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7406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7406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7406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7406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7406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740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7406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7406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74060" h="302260">
                  <a:moveTo>
                    <a:pt x="1298444" y="109727"/>
                  </a:moveTo>
                  <a:lnTo>
                    <a:pt x="1304540" y="109727"/>
                  </a:lnTo>
                </a:path>
                <a:path w="327406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7406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74060" h="302260">
                  <a:moveTo>
                    <a:pt x="1633724" y="109727"/>
                  </a:moveTo>
                  <a:lnTo>
                    <a:pt x="1639820" y="109727"/>
                  </a:lnTo>
                </a:path>
                <a:path w="327406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7406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74060" h="302260">
                  <a:moveTo>
                    <a:pt x="1969004" y="109727"/>
                  </a:moveTo>
                  <a:lnTo>
                    <a:pt x="1975100" y="109727"/>
                  </a:lnTo>
                </a:path>
                <a:path w="32740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7406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7406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74060" h="302260">
                  <a:moveTo>
                    <a:pt x="2304284" y="109727"/>
                  </a:moveTo>
                  <a:lnTo>
                    <a:pt x="2310380" y="109727"/>
                  </a:lnTo>
                </a:path>
                <a:path w="32740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7406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7406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74060" h="302260">
                  <a:moveTo>
                    <a:pt x="2639564" y="109727"/>
                  </a:moveTo>
                  <a:lnTo>
                    <a:pt x="2645660" y="109727"/>
                  </a:lnTo>
                </a:path>
                <a:path w="32740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7406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74060" h="302260">
                  <a:moveTo>
                    <a:pt x="2974844" y="109727"/>
                  </a:moveTo>
                  <a:lnTo>
                    <a:pt x="2980940" y="109727"/>
                  </a:lnTo>
                </a:path>
                <a:path w="327406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7406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7406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74060" h="302260">
                  <a:moveTo>
                    <a:pt x="3194300" y="109727"/>
                  </a:moveTo>
                  <a:lnTo>
                    <a:pt x="3218684" y="109727"/>
                  </a:lnTo>
                </a:path>
                <a:path w="3274060" h="302260">
                  <a:moveTo>
                    <a:pt x="3249164" y="109727"/>
                  </a:moveTo>
                  <a:lnTo>
                    <a:pt x="3273548" y="109727"/>
                  </a:lnTo>
                </a:path>
                <a:path w="327406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7406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7406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7406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7406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7406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7406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7406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7406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7406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7406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7406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7406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7406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7406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74060" h="302260">
                  <a:moveTo>
                    <a:pt x="1298444" y="118872"/>
                  </a:moveTo>
                  <a:lnTo>
                    <a:pt x="1304540" y="118872"/>
                  </a:lnTo>
                </a:path>
                <a:path w="327406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7406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7406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74060" h="302260">
                  <a:moveTo>
                    <a:pt x="1633724" y="118872"/>
                  </a:moveTo>
                  <a:lnTo>
                    <a:pt x="1639820" y="118872"/>
                  </a:lnTo>
                </a:path>
                <a:path w="327406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7406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7406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74060" h="302260">
                  <a:moveTo>
                    <a:pt x="1969004" y="118872"/>
                  </a:moveTo>
                  <a:lnTo>
                    <a:pt x="1975100" y="118872"/>
                  </a:lnTo>
                </a:path>
                <a:path w="327406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7406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74060" h="302260">
                  <a:moveTo>
                    <a:pt x="2304284" y="118872"/>
                  </a:moveTo>
                  <a:lnTo>
                    <a:pt x="2310380" y="118872"/>
                  </a:lnTo>
                </a:path>
                <a:path w="327406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74060" h="302260">
                  <a:moveTo>
                    <a:pt x="2481068" y="118872"/>
                  </a:moveTo>
                  <a:lnTo>
                    <a:pt x="2548124" y="118872"/>
                  </a:lnTo>
                </a:path>
                <a:path w="3274060" h="302260">
                  <a:moveTo>
                    <a:pt x="2639564" y="118872"/>
                  </a:moveTo>
                  <a:lnTo>
                    <a:pt x="2645660" y="118872"/>
                  </a:lnTo>
                </a:path>
                <a:path w="327406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7406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74060" h="302260">
                  <a:moveTo>
                    <a:pt x="2846828" y="118872"/>
                  </a:moveTo>
                  <a:lnTo>
                    <a:pt x="2877308" y="118872"/>
                  </a:lnTo>
                </a:path>
                <a:path w="3274060" h="302260">
                  <a:moveTo>
                    <a:pt x="2974844" y="118872"/>
                  </a:moveTo>
                  <a:lnTo>
                    <a:pt x="2980940" y="118872"/>
                  </a:lnTo>
                </a:path>
                <a:path w="327406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7406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7406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74060" h="302260">
                  <a:moveTo>
                    <a:pt x="3194300" y="118872"/>
                  </a:moveTo>
                  <a:lnTo>
                    <a:pt x="3218684" y="118872"/>
                  </a:lnTo>
                </a:path>
                <a:path w="3274060" h="302260">
                  <a:moveTo>
                    <a:pt x="3249164" y="118872"/>
                  </a:moveTo>
                  <a:lnTo>
                    <a:pt x="3273548" y="118872"/>
                  </a:lnTo>
                </a:path>
                <a:path w="327406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7406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7406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7406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7406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7406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7406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7406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7406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7406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7406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7406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7406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7406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74060" h="302260">
                  <a:moveTo>
                    <a:pt x="1298444" y="128015"/>
                  </a:moveTo>
                  <a:lnTo>
                    <a:pt x="1304540" y="128015"/>
                  </a:lnTo>
                </a:path>
                <a:path w="327406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7406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74060" h="302260">
                  <a:moveTo>
                    <a:pt x="1633724" y="128015"/>
                  </a:moveTo>
                  <a:lnTo>
                    <a:pt x="1639820" y="128015"/>
                  </a:lnTo>
                </a:path>
                <a:path w="327406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7406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74060" h="302260">
                  <a:moveTo>
                    <a:pt x="1969004" y="128015"/>
                  </a:moveTo>
                  <a:lnTo>
                    <a:pt x="1975100" y="128015"/>
                  </a:lnTo>
                </a:path>
                <a:path w="327406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7406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74060" h="302260">
                  <a:moveTo>
                    <a:pt x="2304284" y="128015"/>
                  </a:moveTo>
                  <a:lnTo>
                    <a:pt x="2310380" y="128015"/>
                  </a:lnTo>
                </a:path>
                <a:path w="327406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74060" h="302260">
                  <a:moveTo>
                    <a:pt x="2481068" y="128015"/>
                  </a:moveTo>
                  <a:lnTo>
                    <a:pt x="2554220" y="128015"/>
                  </a:lnTo>
                </a:path>
                <a:path w="3274060" h="302260">
                  <a:moveTo>
                    <a:pt x="2639564" y="128015"/>
                  </a:moveTo>
                  <a:lnTo>
                    <a:pt x="2645660" y="128015"/>
                  </a:lnTo>
                </a:path>
                <a:path w="327406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74060" h="302260">
                  <a:moveTo>
                    <a:pt x="2816348" y="128015"/>
                  </a:moveTo>
                  <a:lnTo>
                    <a:pt x="2883404" y="128015"/>
                  </a:lnTo>
                </a:path>
                <a:path w="3274060" h="302260">
                  <a:moveTo>
                    <a:pt x="2974844" y="128015"/>
                  </a:moveTo>
                  <a:lnTo>
                    <a:pt x="2980940" y="128015"/>
                  </a:lnTo>
                </a:path>
                <a:path w="327406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7406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7406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74060" h="302260">
                  <a:moveTo>
                    <a:pt x="3194300" y="128015"/>
                  </a:moveTo>
                  <a:lnTo>
                    <a:pt x="3218684" y="128015"/>
                  </a:lnTo>
                </a:path>
                <a:path w="3274060" h="302260">
                  <a:moveTo>
                    <a:pt x="3249164" y="128015"/>
                  </a:moveTo>
                  <a:lnTo>
                    <a:pt x="3273548" y="128015"/>
                  </a:lnTo>
                </a:path>
                <a:path w="327406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7406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7406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7406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7406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7406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7406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7406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7406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7406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7406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7406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7406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7406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7406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74060" h="302260">
                  <a:moveTo>
                    <a:pt x="1298444" y="137160"/>
                  </a:moveTo>
                  <a:lnTo>
                    <a:pt x="1304540" y="137160"/>
                  </a:lnTo>
                </a:path>
                <a:path w="327406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7406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74060" h="302260">
                  <a:moveTo>
                    <a:pt x="1633724" y="137160"/>
                  </a:moveTo>
                  <a:lnTo>
                    <a:pt x="1639820" y="137160"/>
                  </a:lnTo>
                </a:path>
                <a:path w="327406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7406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74060" h="302260">
                  <a:moveTo>
                    <a:pt x="1969004" y="137160"/>
                  </a:moveTo>
                  <a:lnTo>
                    <a:pt x="1975100" y="137160"/>
                  </a:lnTo>
                </a:path>
                <a:path w="327406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7406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7406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74060" h="302260">
                  <a:moveTo>
                    <a:pt x="2304284" y="137160"/>
                  </a:moveTo>
                  <a:lnTo>
                    <a:pt x="2310380" y="137160"/>
                  </a:lnTo>
                </a:path>
                <a:path w="327406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7406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74060" h="302260">
                  <a:moveTo>
                    <a:pt x="2529836" y="137160"/>
                  </a:moveTo>
                  <a:lnTo>
                    <a:pt x="2554220" y="137160"/>
                  </a:lnTo>
                </a:path>
                <a:path w="3274060" h="302260">
                  <a:moveTo>
                    <a:pt x="2639564" y="137160"/>
                  </a:moveTo>
                  <a:lnTo>
                    <a:pt x="2645660" y="137160"/>
                  </a:lnTo>
                </a:path>
                <a:path w="327406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74060" h="302260">
                  <a:moveTo>
                    <a:pt x="2816348" y="137160"/>
                  </a:moveTo>
                  <a:lnTo>
                    <a:pt x="2889500" y="137160"/>
                  </a:lnTo>
                </a:path>
                <a:path w="3274060" h="302260">
                  <a:moveTo>
                    <a:pt x="2974844" y="137160"/>
                  </a:moveTo>
                  <a:lnTo>
                    <a:pt x="2980940" y="137160"/>
                  </a:lnTo>
                </a:path>
                <a:path w="327406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7406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74060" h="302260">
                  <a:moveTo>
                    <a:pt x="3194300" y="137160"/>
                  </a:moveTo>
                  <a:lnTo>
                    <a:pt x="3218684" y="137160"/>
                  </a:lnTo>
                </a:path>
                <a:path w="3274060" h="302260">
                  <a:moveTo>
                    <a:pt x="3249164" y="137160"/>
                  </a:moveTo>
                  <a:lnTo>
                    <a:pt x="3273548" y="137160"/>
                  </a:lnTo>
                </a:path>
                <a:path w="327406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7406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7406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7406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7406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7406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7406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7406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7406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7406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7406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7406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7406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7406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74060" h="302260">
                  <a:moveTo>
                    <a:pt x="1298444" y="146303"/>
                  </a:moveTo>
                  <a:lnTo>
                    <a:pt x="1304540" y="146303"/>
                  </a:lnTo>
                </a:path>
                <a:path w="327406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7406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7406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74060" h="302260">
                  <a:moveTo>
                    <a:pt x="1633724" y="146303"/>
                  </a:moveTo>
                  <a:lnTo>
                    <a:pt x="1639820" y="146303"/>
                  </a:lnTo>
                </a:path>
                <a:path w="327406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7406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7406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74060" h="302260">
                  <a:moveTo>
                    <a:pt x="1969004" y="146303"/>
                  </a:moveTo>
                  <a:lnTo>
                    <a:pt x="1975100" y="146303"/>
                  </a:lnTo>
                </a:path>
                <a:path w="327406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7406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74060" h="302260">
                  <a:moveTo>
                    <a:pt x="2304284" y="146303"/>
                  </a:moveTo>
                  <a:lnTo>
                    <a:pt x="2310380" y="146303"/>
                  </a:lnTo>
                </a:path>
                <a:path w="327406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74060" h="302260">
                  <a:moveTo>
                    <a:pt x="2535932" y="146303"/>
                  </a:moveTo>
                  <a:lnTo>
                    <a:pt x="2560316" y="146303"/>
                  </a:lnTo>
                </a:path>
                <a:path w="3274060" h="302260">
                  <a:moveTo>
                    <a:pt x="2639564" y="146303"/>
                  </a:moveTo>
                  <a:lnTo>
                    <a:pt x="2645660" y="146303"/>
                  </a:lnTo>
                </a:path>
                <a:path w="327406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7406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74060" h="302260">
                  <a:moveTo>
                    <a:pt x="2865116" y="146303"/>
                  </a:moveTo>
                  <a:lnTo>
                    <a:pt x="2889500" y="146303"/>
                  </a:lnTo>
                </a:path>
                <a:path w="3274060" h="302260">
                  <a:moveTo>
                    <a:pt x="2974844" y="146303"/>
                  </a:moveTo>
                  <a:lnTo>
                    <a:pt x="2980940" y="146303"/>
                  </a:lnTo>
                </a:path>
                <a:path w="327406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7406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74060" h="302260">
                  <a:moveTo>
                    <a:pt x="3194300" y="146303"/>
                  </a:moveTo>
                  <a:lnTo>
                    <a:pt x="3218684" y="146303"/>
                  </a:lnTo>
                </a:path>
                <a:path w="3274060" h="302260">
                  <a:moveTo>
                    <a:pt x="3249164" y="146303"/>
                  </a:moveTo>
                  <a:lnTo>
                    <a:pt x="3273548" y="146303"/>
                  </a:lnTo>
                </a:path>
                <a:path w="3274060" h="302260">
                  <a:moveTo>
                    <a:pt x="30480" y="155448"/>
                  </a:moveTo>
                  <a:lnTo>
                    <a:pt x="60960" y="155448"/>
                  </a:lnTo>
                </a:path>
                <a:path w="327406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7406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7406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7406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7406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7406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7406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7406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7406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7406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7406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7406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7406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74060" h="302260">
                  <a:moveTo>
                    <a:pt x="1298444" y="155448"/>
                  </a:moveTo>
                  <a:lnTo>
                    <a:pt x="1304540" y="155448"/>
                  </a:lnTo>
                </a:path>
                <a:path w="327406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7406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7406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74060" h="302260">
                  <a:moveTo>
                    <a:pt x="1633724" y="155448"/>
                  </a:moveTo>
                  <a:lnTo>
                    <a:pt x="1639820" y="155448"/>
                  </a:lnTo>
                </a:path>
                <a:path w="327406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7406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7406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74060" h="302260">
                  <a:moveTo>
                    <a:pt x="1969004" y="155448"/>
                  </a:moveTo>
                  <a:lnTo>
                    <a:pt x="1975100" y="155448"/>
                  </a:lnTo>
                </a:path>
                <a:path w="327406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7406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74060" h="302260">
                  <a:moveTo>
                    <a:pt x="2304284" y="155448"/>
                  </a:moveTo>
                  <a:lnTo>
                    <a:pt x="2310380" y="155448"/>
                  </a:lnTo>
                </a:path>
                <a:path w="327406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74060" h="302260">
                  <a:moveTo>
                    <a:pt x="2535932" y="155448"/>
                  </a:moveTo>
                  <a:lnTo>
                    <a:pt x="2560316" y="155448"/>
                  </a:lnTo>
                </a:path>
                <a:path w="3274060" h="302260">
                  <a:moveTo>
                    <a:pt x="2639564" y="155448"/>
                  </a:moveTo>
                  <a:lnTo>
                    <a:pt x="2645660" y="155448"/>
                  </a:lnTo>
                </a:path>
                <a:path w="327406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7406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74060" h="302260">
                  <a:moveTo>
                    <a:pt x="2871212" y="155448"/>
                  </a:moveTo>
                  <a:lnTo>
                    <a:pt x="2895596" y="155448"/>
                  </a:lnTo>
                </a:path>
                <a:path w="3274060" h="302260">
                  <a:moveTo>
                    <a:pt x="2974844" y="155448"/>
                  </a:moveTo>
                  <a:lnTo>
                    <a:pt x="2980940" y="155448"/>
                  </a:lnTo>
                </a:path>
                <a:path w="327406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7406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74060" h="302260">
                  <a:moveTo>
                    <a:pt x="3194300" y="155448"/>
                  </a:moveTo>
                  <a:lnTo>
                    <a:pt x="3218684" y="155448"/>
                  </a:lnTo>
                </a:path>
                <a:path w="3274060" h="302260">
                  <a:moveTo>
                    <a:pt x="3249164" y="155448"/>
                  </a:moveTo>
                  <a:lnTo>
                    <a:pt x="3273548" y="155448"/>
                  </a:lnTo>
                </a:path>
                <a:path w="327406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7406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7406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7406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7406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7406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7406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7406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7406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7406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7406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7406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7406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74060" h="302260">
                  <a:moveTo>
                    <a:pt x="1298444" y="164591"/>
                  </a:moveTo>
                  <a:lnTo>
                    <a:pt x="1304540" y="164591"/>
                  </a:lnTo>
                </a:path>
                <a:path w="327406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7406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7406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74060" h="302260">
                  <a:moveTo>
                    <a:pt x="1633724" y="164591"/>
                  </a:moveTo>
                  <a:lnTo>
                    <a:pt x="1639820" y="164591"/>
                  </a:lnTo>
                </a:path>
                <a:path w="327406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7406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7406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74060" h="302260">
                  <a:moveTo>
                    <a:pt x="1969004" y="164591"/>
                  </a:moveTo>
                  <a:lnTo>
                    <a:pt x="1975100" y="164591"/>
                  </a:lnTo>
                </a:path>
                <a:path w="327406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740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74060" h="302260">
                  <a:moveTo>
                    <a:pt x="2304284" y="164591"/>
                  </a:moveTo>
                  <a:lnTo>
                    <a:pt x="2310380" y="164591"/>
                  </a:lnTo>
                </a:path>
                <a:path w="327406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74060" h="302260">
                  <a:moveTo>
                    <a:pt x="2535932" y="164591"/>
                  </a:moveTo>
                  <a:lnTo>
                    <a:pt x="2560316" y="164591"/>
                  </a:lnTo>
                </a:path>
                <a:path w="3274060" h="302260">
                  <a:moveTo>
                    <a:pt x="2639564" y="164591"/>
                  </a:moveTo>
                  <a:lnTo>
                    <a:pt x="2645660" y="164591"/>
                  </a:lnTo>
                </a:path>
                <a:path w="327406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740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74060" h="302260">
                  <a:moveTo>
                    <a:pt x="2871212" y="164591"/>
                  </a:moveTo>
                  <a:lnTo>
                    <a:pt x="2895596" y="164591"/>
                  </a:lnTo>
                </a:path>
                <a:path w="3274060" h="302260">
                  <a:moveTo>
                    <a:pt x="2974844" y="164591"/>
                  </a:moveTo>
                  <a:lnTo>
                    <a:pt x="2980940" y="164591"/>
                  </a:lnTo>
                </a:path>
                <a:path w="327406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7406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74060" h="302260">
                  <a:moveTo>
                    <a:pt x="3194300" y="164591"/>
                  </a:moveTo>
                  <a:lnTo>
                    <a:pt x="3218684" y="164591"/>
                  </a:lnTo>
                </a:path>
                <a:path w="3274060" h="302260">
                  <a:moveTo>
                    <a:pt x="3249164" y="164591"/>
                  </a:moveTo>
                  <a:lnTo>
                    <a:pt x="3273548" y="164591"/>
                  </a:lnTo>
                </a:path>
                <a:path w="327406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7406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7406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7406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7406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7406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7406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7406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7406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7406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7406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7406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7406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74060" h="302260">
                  <a:moveTo>
                    <a:pt x="1298444" y="173736"/>
                  </a:moveTo>
                  <a:lnTo>
                    <a:pt x="1304540" y="173736"/>
                  </a:lnTo>
                </a:path>
                <a:path w="327406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7406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7406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74060" h="302260">
                  <a:moveTo>
                    <a:pt x="1633724" y="173736"/>
                  </a:moveTo>
                  <a:lnTo>
                    <a:pt x="1639820" y="173736"/>
                  </a:lnTo>
                </a:path>
                <a:path w="327406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7406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7406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74060" h="302260">
                  <a:moveTo>
                    <a:pt x="1969004" y="173736"/>
                  </a:moveTo>
                  <a:lnTo>
                    <a:pt x="1975100" y="173736"/>
                  </a:lnTo>
                </a:path>
                <a:path w="327406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7406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74060" h="302260">
                  <a:moveTo>
                    <a:pt x="2304284" y="173736"/>
                  </a:moveTo>
                  <a:lnTo>
                    <a:pt x="2310380" y="173736"/>
                  </a:lnTo>
                </a:path>
                <a:path w="327406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74060" h="302260">
                  <a:moveTo>
                    <a:pt x="2535932" y="173736"/>
                  </a:moveTo>
                  <a:lnTo>
                    <a:pt x="2560316" y="173736"/>
                  </a:lnTo>
                </a:path>
                <a:path w="3274060" h="302260">
                  <a:moveTo>
                    <a:pt x="2639564" y="173736"/>
                  </a:moveTo>
                  <a:lnTo>
                    <a:pt x="2645660" y="173736"/>
                  </a:lnTo>
                </a:path>
                <a:path w="327406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7406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74060" h="302260">
                  <a:moveTo>
                    <a:pt x="2871212" y="173736"/>
                  </a:moveTo>
                  <a:lnTo>
                    <a:pt x="2895596" y="173736"/>
                  </a:lnTo>
                </a:path>
                <a:path w="3274060" h="302260">
                  <a:moveTo>
                    <a:pt x="2974844" y="173736"/>
                  </a:moveTo>
                  <a:lnTo>
                    <a:pt x="2980940" y="173736"/>
                  </a:lnTo>
                </a:path>
                <a:path w="327406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7406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74060" h="302260">
                  <a:moveTo>
                    <a:pt x="3194300" y="173736"/>
                  </a:moveTo>
                  <a:lnTo>
                    <a:pt x="3218684" y="173736"/>
                  </a:lnTo>
                </a:path>
                <a:path w="3274060" h="302260">
                  <a:moveTo>
                    <a:pt x="3249164" y="173736"/>
                  </a:moveTo>
                  <a:lnTo>
                    <a:pt x="3273548" y="173736"/>
                  </a:lnTo>
                </a:path>
                <a:path w="327406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7406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7406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7406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7406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7406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7406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7406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7406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7406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7406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7406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7406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740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7406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74060" h="302260">
                  <a:moveTo>
                    <a:pt x="1298444" y="182879"/>
                  </a:moveTo>
                  <a:lnTo>
                    <a:pt x="1304540" y="182879"/>
                  </a:lnTo>
                </a:path>
                <a:path w="327406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7406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7406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74060" h="302260">
                  <a:moveTo>
                    <a:pt x="1633724" y="182879"/>
                  </a:moveTo>
                  <a:lnTo>
                    <a:pt x="1639820" y="182879"/>
                  </a:lnTo>
                </a:path>
                <a:path w="327406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7406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7406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74060" h="302260">
                  <a:moveTo>
                    <a:pt x="1969004" y="182879"/>
                  </a:moveTo>
                  <a:lnTo>
                    <a:pt x="1975100" y="182879"/>
                  </a:lnTo>
                </a:path>
                <a:path w="327406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740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740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74060" h="302260">
                  <a:moveTo>
                    <a:pt x="2304284" y="182879"/>
                  </a:moveTo>
                  <a:lnTo>
                    <a:pt x="2310380" y="182879"/>
                  </a:lnTo>
                </a:path>
                <a:path w="327406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7406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74060" h="302260">
                  <a:moveTo>
                    <a:pt x="2535932" y="182879"/>
                  </a:moveTo>
                  <a:lnTo>
                    <a:pt x="2560316" y="182879"/>
                  </a:lnTo>
                </a:path>
                <a:path w="3274060" h="302260">
                  <a:moveTo>
                    <a:pt x="2639564" y="182879"/>
                  </a:moveTo>
                  <a:lnTo>
                    <a:pt x="2645660" y="182879"/>
                  </a:lnTo>
                </a:path>
                <a:path w="327406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7406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74060" h="302260">
                  <a:moveTo>
                    <a:pt x="2871212" y="182879"/>
                  </a:moveTo>
                  <a:lnTo>
                    <a:pt x="2895596" y="182879"/>
                  </a:lnTo>
                </a:path>
                <a:path w="3274060" h="302260">
                  <a:moveTo>
                    <a:pt x="2974844" y="182879"/>
                  </a:moveTo>
                  <a:lnTo>
                    <a:pt x="2980940" y="182879"/>
                  </a:lnTo>
                </a:path>
                <a:path w="327406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7406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74060" h="302260">
                  <a:moveTo>
                    <a:pt x="3200396" y="182879"/>
                  </a:moveTo>
                  <a:lnTo>
                    <a:pt x="3224780" y="182879"/>
                  </a:lnTo>
                </a:path>
                <a:path w="327406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7406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7406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7406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7406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7406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7406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7406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7406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7406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7406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7406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7406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7406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7406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7406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74060" h="302260">
                  <a:moveTo>
                    <a:pt x="1298444" y="192024"/>
                  </a:moveTo>
                  <a:lnTo>
                    <a:pt x="1304540" y="192024"/>
                  </a:lnTo>
                </a:path>
                <a:path w="327406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7406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7406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74060" h="302260">
                  <a:moveTo>
                    <a:pt x="1633724" y="192024"/>
                  </a:moveTo>
                  <a:lnTo>
                    <a:pt x="1639820" y="192024"/>
                  </a:lnTo>
                </a:path>
                <a:path w="327406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7406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7406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74060" h="302260">
                  <a:moveTo>
                    <a:pt x="1969004" y="192024"/>
                  </a:moveTo>
                  <a:lnTo>
                    <a:pt x="1975100" y="192024"/>
                  </a:lnTo>
                </a:path>
                <a:path w="327406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7406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7406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74060" h="302260">
                  <a:moveTo>
                    <a:pt x="2304284" y="192024"/>
                  </a:moveTo>
                  <a:lnTo>
                    <a:pt x="2310380" y="192024"/>
                  </a:lnTo>
                </a:path>
                <a:path w="327406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7406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74060" h="302260">
                  <a:moveTo>
                    <a:pt x="2529836" y="192024"/>
                  </a:moveTo>
                  <a:lnTo>
                    <a:pt x="2554220" y="192024"/>
                  </a:lnTo>
                </a:path>
                <a:path w="3274060" h="302260">
                  <a:moveTo>
                    <a:pt x="2639564" y="192024"/>
                  </a:moveTo>
                  <a:lnTo>
                    <a:pt x="2645660" y="192024"/>
                  </a:lnTo>
                </a:path>
                <a:path w="327406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7406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74060" h="302260">
                  <a:moveTo>
                    <a:pt x="2865116" y="192024"/>
                  </a:moveTo>
                  <a:lnTo>
                    <a:pt x="2889500" y="192024"/>
                  </a:lnTo>
                </a:path>
                <a:path w="3274060" h="302260">
                  <a:moveTo>
                    <a:pt x="2974844" y="192024"/>
                  </a:moveTo>
                  <a:lnTo>
                    <a:pt x="2980940" y="192024"/>
                  </a:lnTo>
                </a:path>
                <a:path w="327406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7406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74060" h="302260">
                  <a:moveTo>
                    <a:pt x="3200396" y="192024"/>
                  </a:moveTo>
                  <a:lnTo>
                    <a:pt x="3224780" y="192024"/>
                  </a:lnTo>
                </a:path>
                <a:path w="327406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7406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7406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7406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7406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7406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7406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7406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7406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7406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7406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7406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7406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74060" h="302260">
                  <a:moveTo>
                    <a:pt x="1298444" y="201167"/>
                  </a:moveTo>
                  <a:lnTo>
                    <a:pt x="1304540" y="201167"/>
                  </a:lnTo>
                </a:path>
                <a:path w="327406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7406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74060" h="302260">
                  <a:moveTo>
                    <a:pt x="1633724" y="201167"/>
                  </a:moveTo>
                  <a:lnTo>
                    <a:pt x="1639820" y="201167"/>
                  </a:lnTo>
                </a:path>
                <a:path w="327406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7406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74060" h="302260">
                  <a:moveTo>
                    <a:pt x="1969004" y="201167"/>
                  </a:moveTo>
                  <a:lnTo>
                    <a:pt x="1975100" y="201167"/>
                  </a:lnTo>
                </a:path>
                <a:path w="327406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7406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74060" h="302260">
                  <a:moveTo>
                    <a:pt x="2304284" y="201167"/>
                  </a:moveTo>
                  <a:lnTo>
                    <a:pt x="2310380" y="201167"/>
                  </a:lnTo>
                </a:path>
                <a:path w="327406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74060" h="302260">
                  <a:moveTo>
                    <a:pt x="2487164" y="201167"/>
                  </a:moveTo>
                  <a:lnTo>
                    <a:pt x="2548124" y="201167"/>
                  </a:lnTo>
                </a:path>
                <a:path w="3274060" h="302260">
                  <a:moveTo>
                    <a:pt x="2639564" y="201167"/>
                  </a:moveTo>
                  <a:lnTo>
                    <a:pt x="2645660" y="201167"/>
                  </a:lnTo>
                </a:path>
                <a:path w="327406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74060" h="302260">
                  <a:moveTo>
                    <a:pt x="2828540" y="201167"/>
                  </a:moveTo>
                  <a:lnTo>
                    <a:pt x="2889500" y="201167"/>
                  </a:lnTo>
                </a:path>
                <a:path w="3274060" h="302260">
                  <a:moveTo>
                    <a:pt x="2974844" y="201167"/>
                  </a:moveTo>
                  <a:lnTo>
                    <a:pt x="2980940" y="201167"/>
                  </a:lnTo>
                </a:path>
                <a:path w="327406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7406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74060" h="302260">
                  <a:moveTo>
                    <a:pt x="3206492" y="201167"/>
                  </a:moveTo>
                  <a:lnTo>
                    <a:pt x="3261356" y="201167"/>
                  </a:lnTo>
                </a:path>
                <a:path w="3274060" h="302260">
                  <a:moveTo>
                    <a:pt x="0" y="210312"/>
                  </a:moveTo>
                  <a:lnTo>
                    <a:pt x="73152" y="210312"/>
                  </a:lnTo>
                </a:path>
                <a:path w="327406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7406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7406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7406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7406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7406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7406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7406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7406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7406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7406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74060" h="302260">
                  <a:moveTo>
                    <a:pt x="1298444" y="210312"/>
                  </a:moveTo>
                  <a:lnTo>
                    <a:pt x="1304540" y="210312"/>
                  </a:lnTo>
                </a:path>
                <a:path w="327406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7406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74060" h="302260">
                  <a:moveTo>
                    <a:pt x="1633724" y="210312"/>
                  </a:moveTo>
                  <a:lnTo>
                    <a:pt x="1639820" y="210312"/>
                  </a:lnTo>
                </a:path>
                <a:path w="327406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7406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74060" h="302260">
                  <a:moveTo>
                    <a:pt x="1969004" y="210312"/>
                  </a:moveTo>
                  <a:lnTo>
                    <a:pt x="1975100" y="210312"/>
                  </a:lnTo>
                </a:path>
                <a:path w="327406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7406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74060" h="302260">
                  <a:moveTo>
                    <a:pt x="2304284" y="210312"/>
                  </a:moveTo>
                  <a:lnTo>
                    <a:pt x="2310380" y="210312"/>
                  </a:lnTo>
                </a:path>
                <a:path w="327406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74060" h="302260">
                  <a:moveTo>
                    <a:pt x="2493260" y="210312"/>
                  </a:moveTo>
                  <a:lnTo>
                    <a:pt x="2548124" y="210312"/>
                  </a:lnTo>
                </a:path>
                <a:path w="3274060" h="302260">
                  <a:moveTo>
                    <a:pt x="2639564" y="210312"/>
                  </a:moveTo>
                  <a:lnTo>
                    <a:pt x="2645660" y="210312"/>
                  </a:lnTo>
                </a:path>
                <a:path w="327406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74060" h="302260">
                  <a:moveTo>
                    <a:pt x="2834636" y="210312"/>
                  </a:moveTo>
                  <a:lnTo>
                    <a:pt x="2883404" y="210312"/>
                  </a:lnTo>
                </a:path>
                <a:path w="3274060" h="302260">
                  <a:moveTo>
                    <a:pt x="2974844" y="210312"/>
                  </a:moveTo>
                  <a:lnTo>
                    <a:pt x="2980940" y="210312"/>
                  </a:lnTo>
                </a:path>
                <a:path w="327406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7406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74060" h="302260">
                  <a:moveTo>
                    <a:pt x="3206492" y="210312"/>
                  </a:moveTo>
                  <a:lnTo>
                    <a:pt x="3261356" y="210312"/>
                  </a:lnTo>
                </a:path>
                <a:path w="3274060" h="302260">
                  <a:moveTo>
                    <a:pt x="0" y="219455"/>
                  </a:moveTo>
                  <a:lnTo>
                    <a:pt x="73152" y="219455"/>
                  </a:lnTo>
                </a:path>
                <a:path w="327406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7406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7406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7406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7406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7406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7406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7406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7406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7406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7406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74060" h="302260">
                  <a:moveTo>
                    <a:pt x="1298444" y="219455"/>
                  </a:moveTo>
                  <a:lnTo>
                    <a:pt x="1304540" y="219455"/>
                  </a:lnTo>
                </a:path>
                <a:path w="327406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7406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74060" h="302260">
                  <a:moveTo>
                    <a:pt x="1633724" y="219455"/>
                  </a:moveTo>
                  <a:lnTo>
                    <a:pt x="1639820" y="219455"/>
                  </a:lnTo>
                </a:path>
                <a:path w="327406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7406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74060" h="302260">
                  <a:moveTo>
                    <a:pt x="1969004" y="219455"/>
                  </a:moveTo>
                  <a:lnTo>
                    <a:pt x="1975100" y="219455"/>
                  </a:lnTo>
                </a:path>
                <a:path w="327406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7406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74060" h="302260">
                  <a:moveTo>
                    <a:pt x="2304284" y="219455"/>
                  </a:moveTo>
                  <a:lnTo>
                    <a:pt x="2310380" y="219455"/>
                  </a:lnTo>
                </a:path>
                <a:path w="327406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7406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74060" h="302260">
                  <a:moveTo>
                    <a:pt x="2639564" y="219455"/>
                  </a:moveTo>
                  <a:lnTo>
                    <a:pt x="2645660" y="219455"/>
                  </a:lnTo>
                </a:path>
                <a:path w="327406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74060" h="302260">
                  <a:moveTo>
                    <a:pt x="2840732" y="219455"/>
                  </a:moveTo>
                  <a:lnTo>
                    <a:pt x="2871212" y="219455"/>
                  </a:lnTo>
                </a:path>
                <a:path w="3274060" h="302260">
                  <a:moveTo>
                    <a:pt x="2974844" y="219455"/>
                  </a:moveTo>
                  <a:lnTo>
                    <a:pt x="2980940" y="219455"/>
                  </a:lnTo>
                </a:path>
                <a:path w="327406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7406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74060" h="302260">
                  <a:moveTo>
                    <a:pt x="3218684" y="219455"/>
                  </a:moveTo>
                  <a:lnTo>
                    <a:pt x="3249164" y="219455"/>
                  </a:lnTo>
                </a:path>
                <a:path w="327406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7406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7406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74060" h="302260">
                  <a:moveTo>
                    <a:pt x="1298444" y="228600"/>
                  </a:moveTo>
                  <a:lnTo>
                    <a:pt x="1304540" y="228600"/>
                  </a:lnTo>
                </a:path>
                <a:path w="3274060" h="302260">
                  <a:moveTo>
                    <a:pt x="1633724" y="228600"/>
                  </a:moveTo>
                  <a:lnTo>
                    <a:pt x="1639820" y="228600"/>
                  </a:lnTo>
                </a:path>
                <a:path w="3274060" h="302260">
                  <a:moveTo>
                    <a:pt x="1969004" y="228600"/>
                  </a:moveTo>
                  <a:lnTo>
                    <a:pt x="1975100" y="228600"/>
                  </a:lnTo>
                </a:path>
                <a:path w="3274060" h="302260">
                  <a:moveTo>
                    <a:pt x="2304284" y="228600"/>
                  </a:moveTo>
                  <a:lnTo>
                    <a:pt x="2310380" y="228600"/>
                  </a:lnTo>
                </a:path>
                <a:path w="3274060" h="302260">
                  <a:moveTo>
                    <a:pt x="2639564" y="228600"/>
                  </a:moveTo>
                  <a:lnTo>
                    <a:pt x="2645660" y="228600"/>
                  </a:lnTo>
                </a:path>
                <a:path w="3274060" h="302260">
                  <a:moveTo>
                    <a:pt x="2974844" y="228600"/>
                  </a:moveTo>
                  <a:lnTo>
                    <a:pt x="2980940" y="228600"/>
                  </a:lnTo>
                </a:path>
                <a:path w="327406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7406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7406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74060" h="302260">
                  <a:moveTo>
                    <a:pt x="1298444" y="237743"/>
                  </a:moveTo>
                  <a:lnTo>
                    <a:pt x="1304540" y="237743"/>
                  </a:lnTo>
                </a:path>
                <a:path w="3274060" h="302260">
                  <a:moveTo>
                    <a:pt x="1633724" y="237743"/>
                  </a:moveTo>
                  <a:lnTo>
                    <a:pt x="1639820" y="237743"/>
                  </a:lnTo>
                </a:path>
                <a:path w="3274060" h="302260">
                  <a:moveTo>
                    <a:pt x="1969004" y="237743"/>
                  </a:moveTo>
                  <a:lnTo>
                    <a:pt x="1975100" y="237743"/>
                  </a:lnTo>
                </a:path>
                <a:path w="3274060" h="302260">
                  <a:moveTo>
                    <a:pt x="2304284" y="237743"/>
                  </a:moveTo>
                  <a:lnTo>
                    <a:pt x="2310380" y="237743"/>
                  </a:lnTo>
                </a:path>
                <a:path w="3274060" h="302260">
                  <a:moveTo>
                    <a:pt x="2639564" y="237743"/>
                  </a:moveTo>
                  <a:lnTo>
                    <a:pt x="2645660" y="237743"/>
                  </a:lnTo>
                </a:path>
                <a:path w="3274060" h="302260">
                  <a:moveTo>
                    <a:pt x="2974844" y="237743"/>
                  </a:moveTo>
                  <a:lnTo>
                    <a:pt x="2980940" y="237743"/>
                  </a:lnTo>
                </a:path>
                <a:path w="327406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7406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7406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74060" h="302260">
                  <a:moveTo>
                    <a:pt x="1298444" y="246887"/>
                  </a:moveTo>
                  <a:lnTo>
                    <a:pt x="1304540" y="246887"/>
                  </a:lnTo>
                </a:path>
                <a:path w="3274060" h="302260">
                  <a:moveTo>
                    <a:pt x="1633724" y="246887"/>
                  </a:moveTo>
                  <a:lnTo>
                    <a:pt x="1639820" y="246887"/>
                  </a:lnTo>
                </a:path>
                <a:path w="3274060" h="302260">
                  <a:moveTo>
                    <a:pt x="1969004" y="246887"/>
                  </a:moveTo>
                  <a:lnTo>
                    <a:pt x="1975100" y="246887"/>
                  </a:lnTo>
                </a:path>
                <a:path w="3274060" h="302260">
                  <a:moveTo>
                    <a:pt x="2304284" y="246887"/>
                  </a:moveTo>
                  <a:lnTo>
                    <a:pt x="2310380" y="246887"/>
                  </a:lnTo>
                </a:path>
                <a:path w="3274060" h="302260">
                  <a:moveTo>
                    <a:pt x="2639564" y="246887"/>
                  </a:moveTo>
                  <a:lnTo>
                    <a:pt x="2645660" y="246887"/>
                  </a:lnTo>
                </a:path>
                <a:path w="3274060" h="302260">
                  <a:moveTo>
                    <a:pt x="2974844" y="246887"/>
                  </a:moveTo>
                  <a:lnTo>
                    <a:pt x="2980940" y="246887"/>
                  </a:lnTo>
                </a:path>
                <a:path w="327406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7406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7406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74060" h="302260">
                  <a:moveTo>
                    <a:pt x="1298444" y="256031"/>
                  </a:moveTo>
                  <a:lnTo>
                    <a:pt x="1304540" y="256031"/>
                  </a:lnTo>
                </a:path>
                <a:path w="3274060" h="302260">
                  <a:moveTo>
                    <a:pt x="1633724" y="256031"/>
                  </a:moveTo>
                  <a:lnTo>
                    <a:pt x="1639820" y="256031"/>
                  </a:lnTo>
                </a:path>
                <a:path w="3274060" h="302260">
                  <a:moveTo>
                    <a:pt x="1969004" y="256031"/>
                  </a:moveTo>
                  <a:lnTo>
                    <a:pt x="1975100" y="256031"/>
                  </a:lnTo>
                </a:path>
                <a:path w="3274060" h="302260">
                  <a:moveTo>
                    <a:pt x="2304284" y="256031"/>
                  </a:moveTo>
                  <a:lnTo>
                    <a:pt x="2310380" y="256031"/>
                  </a:lnTo>
                </a:path>
                <a:path w="3274060" h="302260">
                  <a:moveTo>
                    <a:pt x="2639564" y="256031"/>
                  </a:moveTo>
                  <a:lnTo>
                    <a:pt x="2645660" y="256031"/>
                  </a:lnTo>
                </a:path>
                <a:path w="3274060" h="302260">
                  <a:moveTo>
                    <a:pt x="2974844" y="256031"/>
                  </a:moveTo>
                  <a:lnTo>
                    <a:pt x="2980940" y="256031"/>
                  </a:lnTo>
                </a:path>
                <a:path w="327406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7406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7406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74060" h="302260">
                  <a:moveTo>
                    <a:pt x="1298444" y="265175"/>
                  </a:moveTo>
                  <a:lnTo>
                    <a:pt x="1304540" y="265175"/>
                  </a:lnTo>
                </a:path>
                <a:path w="3274060" h="302260">
                  <a:moveTo>
                    <a:pt x="1633724" y="265175"/>
                  </a:moveTo>
                  <a:lnTo>
                    <a:pt x="1639820" y="265175"/>
                  </a:lnTo>
                </a:path>
                <a:path w="3274060" h="302260">
                  <a:moveTo>
                    <a:pt x="1969004" y="265175"/>
                  </a:moveTo>
                  <a:lnTo>
                    <a:pt x="1975100" y="265175"/>
                  </a:lnTo>
                </a:path>
                <a:path w="3274060" h="302260">
                  <a:moveTo>
                    <a:pt x="2304284" y="265175"/>
                  </a:moveTo>
                  <a:lnTo>
                    <a:pt x="2310380" y="265175"/>
                  </a:lnTo>
                </a:path>
                <a:path w="3274060" h="302260">
                  <a:moveTo>
                    <a:pt x="2639564" y="265175"/>
                  </a:moveTo>
                  <a:lnTo>
                    <a:pt x="2645660" y="265175"/>
                  </a:lnTo>
                </a:path>
                <a:path w="3274060" h="302260">
                  <a:moveTo>
                    <a:pt x="2974844" y="265175"/>
                  </a:moveTo>
                  <a:lnTo>
                    <a:pt x="2980940" y="265175"/>
                  </a:lnTo>
                </a:path>
                <a:path w="327406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7406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7406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74060" h="302260">
                  <a:moveTo>
                    <a:pt x="1298444" y="274319"/>
                  </a:moveTo>
                  <a:lnTo>
                    <a:pt x="1304540" y="274319"/>
                  </a:lnTo>
                </a:path>
                <a:path w="3274060" h="302260">
                  <a:moveTo>
                    <a:pt x="1633724" y="274319"/>
                  </a:moveTo>
                  <a:lnTo>
                    <a:pt x="1639820" y="274319"/>
                  </a:lnTo>
                </a:path>
                <a:path w="3274060" h="302260">
                  <a:moveTo>
                    <a:pt x="1969004" y="274319"/>
                  </a:moveTo>
                  <a:lnTo>
                    <a:pt x="1975100" y="274319"/>
                  </a:lnTo>
                </a:path>
                <a:path w="3274060" h="302260">
                  <a:moveTo>
                    <a:pt x="2304284" y="274319"/>
                  </a:moveTo>
                  <a:lnTo>
                    <a:pt x="2310380" y="274319"/>
                  </a:lnTo>
                </a:path>
                <a:path w="3274060" h="302260">
                  <a:moveTo>
                    <a:pt x="2639564" y="274319"/>
                  </a:moveTo>
                  <a:lnTo>
                    <a:pt x="2645660" y="274319"/>
                  </a:lnTo>
                </a:path>
                <a:path w="3274060" h="302260">
                  <a:moveTo>
                    <a:pt x="2974844" y="274319"/>
                  </a:moveTo>
                  <a:lnTo>
                    <a:pt x="2980940" y="274319"/>
                  </a:lnTo>
                </a:path>
                <a:path w="327406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7406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7406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74060" h="302260">
                  <a:moveTo>
                    <a:pt x="1298444" y="283463"/>
                  </a:moveTo>
                  <a:lnTo>
                    <a:pt x="1304540" y="283463"/>
                  </a:lnTo>
                </a:path>
                <a:path w="3274060" h="302260">
                  <a:moveTo>
                    <a:pt x="1633724" y="283463"/>
                  </a:moveTo>
                  <a:lnTo>
                    <a:pt x="1639820" y="283463"/>
                  </a:lnTo>
                </a:path>
                <a:path w="3274060" h="302260">
                  <a:moveTo>
                    <a:pt x="1969004" y="283463"/>
                  </a:moveTo>
                  <a:lnTo>
                    <a:pt x="1975100" y="283463"/>
                  </a:lnTo>
                </a:path>
                <a:path w="3274060" h="302260">
                  <a:moveTo>
                    <a:pt x="2304284" y="283463"/>
                  </a:moveTo>
                  <a:lnTo>
                    <a:pt x="2310380" y="283463"/>
                  </a:lnTo>
                </a:path>
                <a:path w="3274060" h="302260">
                  <a:moveTo>
                    <a:pt x="2639564" y="283463"/>
                  </a:moveTo>
                  <a:lnTo>
                    <a:pt x="2645660" y="283463"/>
                  </a:lnTo>
                </a:path>
                <a:path w="3274060" h="302260">
                  <a:moveTo>
                    <a:pt x="2974844" y="283463"/>
                  </a:moveTo>
                  <a:lnTo>
                    <a:pt x="2980940" y="283463"/>
                  </a:lnTo>
                </a:path>
                <a:path w="327406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7406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7406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74060" h="302260">
                  <a:moveTo>
                    <a:pt x="1298444" y="292607"/>
                  </a:moveTo>
                  <a:lnTo>
                    <a:pt x="1304540" y="292607"/>
                  </a:lnTo>
                </a:path>
                <a:path w="3274060" h="302260">
                  <a:moveTo>
                    <a:pt x="1633724" y="292607"/>
                  </a:moveTo>
                  <a:lnTo>
                    <a:pt x="1639820" y="292607"/>
                  </a:lnTo>
                </a:path>
                <a:path w="3274060" h="302260">
                  <a:moveTo>
                    <a:pt x="1969004" y="292607"/>
                  </a:moveTo>
                  <a:lnTo>
                    <a:pt x="1975100" y="292607"/>
                  </a:lnTo>
                </a:path>
                <a:path w="3274060" h="302260">
                  <a:moveTo>
                    <a:pt x="2304284" y="292607"/>
                  </a:moveTo>
                  <a:lnTo>
                    <a:pt x="2310380" y="292607"/>
                  </a:lnTo>
                </a:path>
                <a:path w="3274060" h="302260">
                  <a:moveTo>
                    <a:pt x="2639564" y="292607"/>
                  </a:moveTo>
                  <a:lnTo>
                    <a:pt x="2645660" y="292607"/>
                  </a:lnTo>
                </a:path>
                <a:path w="3274060" h="302260">
                  <a:moveTo>
                    <a:pt x="2974844" y="292607"/>
                  </a:moveTo>
                  <a:lnTo>
                    <a:pt x="2980940" y="292607"/>
                  </a:lnTo>
                </a:path>
                <a:path w="327406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7406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7406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74060" h="302260">
                  <a:moveTo>
                    <a:pt x="1298444" y="301751"/>
                  </a:moveTo>
                  <a:lnTo>
                    <a:pt x="1304540" y="301751"/>
                  </a:lnTo>
                </a:path>
                <a:path w="3274060" h="302260">
                  <a:moveTo>
                    <a:pt x="1633724" y="301751"/>
                  </a:moveTo>
                  <a:lnTo>
                    <a:pt x="1639820" y="301751"/>
                  </a:lnTo>
                </a:path>
                <a:path w="3274060" h="302260">
                  <a:moveTo>
                    <a:pt x="1969004" y="301751"/>
                  </a:moveTo>
                  <a:lnTo>
                    <a:pt x="1975100" y="301751"/>
                  </a:lnTo>
                </a:path>
                <a:path w="3274060" h="302260">
                  <a:moveTo>
                    <a:pt x="2304284" y="301751"/>
                  </a:moveTo>
                  <a:lnTo>
                    <a:pt x="2310380" y="301751"/>
                  </a:lnTo>
                </a:path>
                <a:path w="3274060" h="302260">
                  <a:moveTo>
                    <a:pt x="2639564" y="301751"/>
                  </a:moveTo>
                  <a:lnTo>
                    <a:pt x="2645660" y="301751"/>
                  </a:lnTo>
                </a:path>
                <a:path w="3274060" h="302260">
                  <a:moveTo>
                    <a:pt x="2974844" y="301751"/>
                  </a:moveTo>
                  <a:lnTo>
                    <a:pt x="2980940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964317" y="581101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000893" y="5820155"/>
              <a:ext cx="3316604" cy="649605"/>
            </a:xfrm>
            <a:custGeom>
              <a:avLst/>
              <a:gdLst/>
              <a:ahLst/>
              <a:cxnLst/>
              <a:rect l="l" t="t" r="r" b="b"/>
              <a:pathLst>
                <a:path w="3316604" h="649604">
                  <a:moveTo>
                    <a:pt x="292608" y="0"/>
                  </a:moveTo>
                  <a:lnTo>
                    <a:pt x="298703" y="0"/>
                  </a:lnTo>
                </a:path>
                <a:path w="3316604" h="649604">
                  <a:moveTo>
                    <a:pt x="627888" y="0"/>
                  </a:moveTo>
                  <a:lnTo>
                    <a:pt x="633983" y="0"/>
                  </a:lnTo>
                </a:path>
                <a:path w="3316604" h="649604">
                  <a:moveTo>
                    <a:pt x="963168" y="0"/>
                  </a:moveTo>
                  <a:lnTo>
                    <a:pt x="969263" y="0"/>
                  </a:lnTo>
                </a:path>
                <a:path w="3316604" h="649604">
                  <a:moveTo>
                    <a:pt x="1298444" y="0"/>
                  </a:moveTo>
                  <a:lnTo>
                    <a:pt x="1304540" y="0"/>
                  </a:lnTo>
                </a:path>
                <a:path w="3316604" h="649604">
                  <a:moveTo>
                    <a:pt x="1633724" y="0"/>
                  </a:moveTo>
                  <a:lnTo>
                    <a:pt x="1639820" y="0"/>
                  </a:lnTo>
                </a:path>
                <a:path w="3316604" h="649604">
                  <a:moveTo>
                    <a:pt x="1969004" y="0"/>
                  </a:moveTo>
                  <a:lnTo>
                    <a:pt x="1975100" y="0"/>
                  </a:lnTo>
                </a:path>
                <a:path w="3316604" h="649604">
                  <a:moveTo>
                    <a:pt x="2304284" y="0"/>
                  </a:moveTo>
                  <a:lnTo>
                    <a:pt x="2310380" y="0"/>
                  </a:lnTo>
                </a:path>
                <a:path w="3316604" h="649604">
                  <a:moveTo>
                    <a:pt x="2639564" y="0"/>
                  </a:moveTo>
                  <a:lnTo>
                    <a:pt x="2645660" y="0"/>
                  </a:lnTo>
                </a:path>
                <a:path w="3316604" h="649604">
                  <a:moveTo>
                    <a:pt x="2974844" y="0"/>
                  </a:moveTo>
                  <a:lnTo>
                    <a:pt x="2980940" y="0"/>
                  </a:lnTo>
                </a:path>
                <a:path w="331660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660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660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6604" h="649604">
                  <a:moveTo>
                    <a:pt x="1298444" y="9143"/>
                  </a:moveTo>
                  <a:lnTo>
                    <a:pt x="1304540" y="9143"/>
                  </a:lnTo>
                </a:path>
                <a:path w="3316604" h="649604">
                  <a:moveTo>
                    <a:pt x="1633724" y="9143"/>
                  </a:moveTo>
                  <a:lnTo>
                    <a:pt x="1639820" y="9143"/>
                  </a:lnTo>
                </a:path>
                <a:path w="3316604" h="649604">
                  <a:moveTo>
                    <a:pt x="1969004" y="9143"/>
                  </a:moveTo>
                  <a:lnTo>
                    <a:pt x="1975100" y="9143"/>
                  </a:lnTo>
                </a:path>
                <a:path w="3316604" h="649604">
                  <a:moveTo>
                    <a:pt x="2304284" y="9143"/>
                  </a:moveTo>
                  <a:lnTo>
                    <a:pt x="2310380" y="9143"/>
                  </a:lnTo>
                </a:path>
                <a:path w="3316604" h="649604">
                  <a:moveTo>
                    <a:pt x="2639564" y="9143"/>
                  </a:moveTo>
                  <a:lnTo>
                    <a:pt x="2645660" y="9143"/>
                  </a:lnTo>
                </a:path>
                <a:path w="3316604" h="649604">
                  <a:moveTo>
                    <a:pt x="2974844" y="9143"/>
                  </a:moveTo>
                  <a:lnTo>
                    <a:pt x="2980940" y="9143"/>
                  </a:lnTo>
                </a:path>
                <a:path w="3316604" h="649604">
                  <a:moveTo>
                    <a:pt x="3310124" y="9143"/>
                  </a:moveTo>
                  <a:lnTo>
                    <a:pt x="3316220" y="9143"/>
                  </a:lnTo>
                </a:path>
                <a:path w="331660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660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660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6604" h="649604">
                  <a:moveTo>
                    <a:pt x="1298444" y="18287"/>
                  </a:moveTo>
                  <a:lnTo>
                    <a:pt x="1304540" y="18287"/>
                  </a:lnTo>
                </a:path>
                <a:path w="3316604" h="649604">
                  <a:moveTo>
                    <a:pt x="1633724" y="18287"/>
                  </a:moveTo>
                  <a:lnTo>
                    <a:pt x="1639820" y="18287"/>
                  </a:lnTo>
                </a:path>
                <a:path w="3316604" h="649604">
                  <a:moveTo>
                    <a:pt x="1969004" y="18287"/>
                  </a:moveTo>
                  <a:lnTo>
                    <a:pt x="1975100" y="18287"/>
                  </a:lnTo>
                </a:path>
                <a:path w="3316604" h="649604">
                  <a:moveTo>
                    <a:pt x="2304284" y="18287"/>
                  </a:moveTo>
                  <a:lnTo>
                    <a:pt x="2310380" y="18287"/>
                  </a:lnTo>
                </a:path>
                <a:path w="3316604" h="649604">
                  <a:moveTo>
                    <a:pt x="2639564" y="18287"/>
                  </a:moveTo>
                  <a:lnTo>
                    <a:pt x="2645660" y="18287"/>
                  </a:lnTo>
                </a:path>
                <a:path w="3316604" h="649604">
                  <a:moveTo>
                    <a:pt x="2974844" y="18287"/>
                  </a:moveTo>
                  <a:lnTo>
                    <a:pt x="2980940" y="18287"/>
                  </a:lnTo>
                </a:path>
                <a:path w="3316604" h="649604">
                  <a:moveTo>
                    <a:pt x="3310124" y="18287"/>
                  </a:moveTo>
                  <a:lnTo>
                    <a:pt x="3316220" y="18287"/>
                  </a:lnTo>
                </a:path>
                <a:path w="331660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660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660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6604" h="649604">
                  <a:moveTo>
                    <a:pt x="1298444" y="27431"/>
                  </a:moveTo>
                  <a:lnTo>
                    <a:pt x="1304540" y="27431"/>
                  </a:lnTo>
                </a:path>
                <a:path w="3316604" h="649604">
                  <a:moveTo>
                    <a:pt x="1633724" y="27431"/>
                  </a:moveTo>
                  <a:lnTo>
                    <a:pt x="1639820" y="27431"/>
                  </a:lnTo>
                </a:path>
                <a:path w="3316604" h="649604">
                  <a:moveTo>
                    <a:pt x="1969004" y="27431"/>
                  </a:moveTo>
                  <a:lnTo>
                    <a:pt x="1975100" y="27431"/>
                  </a:lnTo>
                </a:path>
                <a:path w="3316604" h="649604">
                  <a:moveTo>
                    <a:pt x="2304284" y="27431"/>
                  </a:moveTo>
                  <a:lnTo>
                    <a:pt x="2310380" y="27431"/>
                  </a:lnTo>
                </a:path>
                <a:path w="3316604" h="649604">
                  <a:moveTo>
                    <a:pt x="2639564" y="27431"/>
                  </a:moveTo>
                  <a:lnTo>
                    <a:pt x="2645660" y="27431"/>
                  </a:lnTo>
                </a:path>
                <a:path w="3316604" h="649604">
                  <a:moveTo>
                    <a:pt x="2974844" y="27431"/>
                  </a:moveTo>
                  <a:lnTo>
                    <a:pt x="2980940" y="27431"/>
                  </a:lnTo>
                </a:path>
                <a:path w="3316604" h="649604">
                  <a:moveTo>
                    <a:pt x="3310124" y="27431"/>
                  </a:moveTo>
                  <a:lnTo>
                    <a:pt x="3316220" y="27431"/>
                  </a:lnTo>
                </a:path>
                <a:path w="331660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660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660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6604" h="649604">
                  <a:moveTo>
                    <a:pt x="1298444" y="36575"/>
                  </a:moveTo>
                  <a:lnTo>
                    <a:pt x="1304540" y="36575"/>
                  </a:lnTo>
                </a:path>
                <a:path w="3316604" h="649604">
                  <a:moveTo>
                    <a:pt x="1633724" y="36575"/>
                  </a:moveTo>
                  <a:lnTo>
                    <a:pt x="1639820" y="36575"/>
                  </a:lnTo>
                </a:path>
                <a:path w="3316604" h="649604">
                  <a:moveTo>
                    <a:pt x="1969004" y="36575"/>
                  </a:moveTo>
                  <a:lnTo>
                    <a:pt x="1975100" y="36575"/>
                  </a:lnTo>
                </a:path>
                <a:path w="3316604" h="649604">
                  <a:moveTo>
                    <a:pt x="2304284" y="36575"/>
                  </a:moveTo>
                  <a:lnTo>
                    <a:pt x="2310380" y="36575"/>
                  </a:lnTo>
                </a:path>
                <a:path w="3316604" h="649604">
                  <a:moveTo>
                    <a:pt x="2639564" y="36575"/>
                  </a:moveTo>
                  <a:lnTo>
                    <a:pt x="2645660" y="36575"/>
                  </a:lnTo>
                </a:path>
                <a:path w="3316604" h="649604">
                  <a:moveTo>
                    <a:pt x="2974844" y="36575"/>
                  </a:moveTo>
                  <a:lnTo>
                    <a:pt x="2980940" y="36575"/>
                  </a:lnTo>
                </a:path>
                <a:path w="3316604" h="649604">
                  <a:moveTo>
                    <a:pt x="3310124" y="36575"/>
                  </a:moveTo>
                  <a:lnTo>
                    <a:pt x="3316220" y="36575"/>
                  </a:lnTo>
                </a:path>
                <a:path w="331660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660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660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6604" h="649604">
                  <a:moveTo>
                    <a:pt x="1298444" y="45720"/>
                  </a:moveTo>
                  <a:lnTo>
                    <a:pt x="1304540" y="45720"/>
                  </a:lnTo>
                </a:path>
                <a:path w="3316604" h="649604">
                  <a:moveTo>
                    <a:pt x="1633724" y="45720"/>
                  </a:moveTo>
                  <a:lnTo>
                    <a:pt x="1639820" y="45720"/>
                  </a:lnTo>
                </a:path>
                <a:path w="3316604" h="649604">
                  <a:moveTo>
                    <a:pt x="1969004" y="45720"/>
                  </a:moveTo>
                  <a:lnTo>
                    <a:pt x="1975100" y="45720"/>
                  </a:lnTo>
                </a:path>
                <a:path w="3316604" h="649604">
                  <a:moveTo>
                    <a:pt x="2304284" y="45720"/>
                  </a:moveTo>
                  <a:lnTo>
                    <a:pt x="2310380" y="45720"/>
                  </a:lnTo>
                </a:path>
                <a:path w="3316604" h="649604">
                  <a:moveTo>
                    <a:pt x="2639564" y="45720"/>
                  </a:moveTo>
                  <a:lnTo>
                    <a:pt x="2645660" y="45720"/>
                  </a:lnTo>
                </a:path>
                <a:path w="3316604" h="649604">
                  <a:moveTo>
                    <a:pt x="2974844" y="45720"/>
                  </a:moveTo>
                  <a:lnTo>
                    <a:pt x="2980940" y="45720"/>
                  </a:lnTo>
                </a:path>
                <a:path w="3316604" h="649604">
                  <a:moveTo>
                    <a:pt x="3310124" y="45720"/>
                  </a:moveTo>
                  <a:lnTo>
                    <a:pt x="3316220" y="45720"/>
                  </a:lnTo>
                </a:path>
                <a:path w="331660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660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660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6604" h="649604">
                  <a:moveTo>
                    <a:pt x="1298444" y="54863"/>
                  </a:moveTo>
                  <a:lnTo>
                    <a:pt x="1304540" y="54863"/>
                  </a:lnTo>
                </a:path>
                <a:path w="3316604" h="649604">
                  <a:moveTo>
                    <a:pt x="1633724" y="54863"/>
                  </a:moveTo>
                  <a:lnTo>
                    <a:pt x="1639820" y="54863"/>
                  </a:lnTo>
                </a:path>
                <a:path w="3316604" h="649604">
                  <a:moveTo>
                    <a:pt x="1969004" y="54863"/>
                  </a:moveTo>
                  <a:lnTo>
                    <a:pt x="1975100" y="54863"/>
                  </a:lnTo>
                </a:path>
                <a:path w="3316604" h="649604">
                  <a:moveTo>
                    <a:pt x="2304284" y="54863"/>
                  </a:moveTo>
                  <a:lnTo>
                    <a:pt x="2310380" y="54863"/>
                  </a:lnTo>
                </a:path>
                <a:path w="3316604" h="649604">
                  <a:moveTo>
                    <a:pt x="2639564" y="54863"/>
                  </a:moveTo>
                  <a:lnTo>
                    <a:pt x="2645660" y="54863"/>
                  </a:lnTo>
                </a:path>
                <a:path w="3316604" h="649604">
                  <a:moveTo>
                    <a:pt x="2974844" y="54863"/>
                  </a:moveTo>
                  <a:lnTo>
                    <a:pt x="2980940" y="54863"/>
                  </a:lnTo>
                </a:path>
                <a:path w="3316604" h="649604">
                  <a:moveTo>
                    <a:pt x="3310124" y="54863"/>
                  </a:moveTo>
                  <a:lnTo>
                    <a:pt x="3316220" y="54863"/>
                  </a:lnTo>
                </a:path>
                <a:path w="331660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660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660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6604" h="649604">
                  <a:moveTo>
                    <a:pt x="1298444" y="64008"/>
                  </a:moveTo>
                  <a:lnTo>
                    <a:pt x="1304540" y="64008"/>
                  </a:lnTo>
                </a:path>
                <a:path w="3316604" h="649604">
                  <a:moveTo>
                    <a:pt x="1633724" y="64008"/>
                  </a:moveTo>
                  <a:lnTo>
                    <a:pt x="1639820" y="64008"/>
                  </a:lnTo>
                </a:path>
                <a:path w="3316604" h="649604">
                  <a:moveTo>
                    <a:pt x="1969004" y="64008"/>
                  </a:moveTo>
                  <a:lnTo>
                    <a:pt x="1975100" y="64008"/>
                  </a:lnTo>
                </a:path>
                <a:path w="3316604" h="649604">
                  <a:moveTo>
                    <a:pt x="2304284" y="64008"/>
                  </a:moveTo>
                  <a:lnTo>
                    <a:pt x="2310380" y="64008"/>
                  </a:lnTo>
                </a:path>
                <a:path w="3316604" h="649604">
                  <a:moveTo>
                    <a:pt x="2639564" y="64008"/>
                  </a:moveTo>
                  <a:lnTo>
                    <a:pt x="2645660" y="64008"/>
                  </a:lnTo>
                </a:path>
                <a:path w="3316604" h="649604">
                  <a:moveTo>
                    <a:pt x="2974844" y="64008"/>
                  </a:moveTo>
                  <a:lnTo>
                    <a:pt x="2980940" y="64008"/>
                  </a:lnTo>
                </a:path>
                <a:path w="3316604" h="649604">
                  <a:moveTo>
                    <a:pt x="24384" y="73151"/>
                  </a:moveTo>
                  <a:lnTo>
                    <a:pt x="60960" y="73151"/>
                  </a:lnTo>
                </a:path>
                <a:path w="331660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660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660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6604" h="649604">
                  <a:moveTo>
                    <a:pt x="377952" y="73151"/>
                  </a:moveTo>
                  <a:lnTo>
                    <a:pt x="390143" y="73151"/>
                  </a:lnTo>
                </a:path>
                <a:path w="331660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660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660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660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660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660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660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660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6604" h="649604">
                  <a:moveTo>
                    <a:pt x="1298444" y="73151"/>
                  </a:moveTo>
                  <a:lnTo>
                    <a:pt x="1304540" y="73151"/>
                  </a:lnTo>
                </a:path>
                <a:path w="331660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660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6604" h="649604">
                  <a:moveTo>
                    <a:pt x="1633724" y="73151"/>
                  </a:moveTo>
                  <a:lnTo>
                    <a:pt x="1639820" y="73151"/>
                  </a:lnTo>
                </a:path>
                <a:path w="331660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660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6604" h="649604">
                  <a:moveTo>
                    <a:pt x="1969004" y="73151"/>
                  </a:moveTo>
                  <a:lnTo>
                    <a:pt x="1975100" y="73151"/>
                  </a:lnTo>
                </a:path>
                <a:path w="331660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660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6604" h="649604">
                  <a:moveTo>
                    <a:pt x="2304284" y="73151"/>
                  </a:moveTo>
                  <a:lnTo>
                    <a:pt x="2310380" y="73151"/>
                  </a:lnTo>
                </a:path>
                <a:path w="331660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660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6604" h="649604">
                  <a:moveTo>
                    <a:pt x="2639564" y="73151"/>
                  </a:moveTo>
                  <a:lnTo>
                    <a:pt x="2645660" y="73151"/>
                  </a:lnTo>
                </a:path>
                <a:path w="331660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660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6604" h="649604">
                  <a:moveTo>
                    <a:pt x="2883404" y="73151"/>
                  </a:moveTo>
                  <a:lnTo>
                    <a:pt x="2919980" y="73151"/>
                  </a:lnTo>
                </a:path>
                <a:path w="3316604" h="649604">
                  <a:moveTo>
                    <a:pt x="2974844" y="73151"/>
                  </a:moveTo>
                  <a:lnTo>
                    <a:pt x="2980940" y="73151"/>
                  </a:lnTo>
                </a:path>
                <a:path w="331660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6604" h="649604">
                  <a:moveTo>
                    <a:pt x="3115052" y="73151"/>
                  </a:moveTo>
                  <a:lnTo>
                    <a:pt x="3176012" y="73151"/>
                  </a:lnTo>
                </a:path>
                <a:path w="3316604" h="649604">
                  <a:moveTo>
                    <a:pt x="3206492" y="73151"/>
                  </a:moveTo>
                  <a:lnTo>
                    <a:pt x="3267452" y="73151"/>
                  </a:lnTo>
                </a:path>
                <a:path w="3316604" h="649604">
                  <a:moveTo>
                    <a:pt x="3310124" y="73151"/>
                  </a:moveTo>
                  <a:lnTo>
                    <a:pt x="3316220" y="73151"/>
                  </a:lnTo>
                </a:path>
                <a:path w="331660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660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660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660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6604" h="649604">
                  <a:moveTo>
                    <a:pt x="371856" y="82296"/>
                  </a:moveTo>
                  <a:lnTo>
                    <a:pt x="390144" y="82296"/>
                  </a:lnTo>
                </a:path>
                <a:path w="331660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660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660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660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660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660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660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660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6604" h="649604">
                  <a:moveTo>
                    <a:pt x="1298444" y="82296"/>
                  </a:moveTo>
                  <a:lnTo>
                    <a:pt x="1304540" y="82296"/>
                  </a:lnTo>
                </a:path>
                <a:path w="331660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660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6604" h="649604">
                  <a:moveTo>
                    <a:pt x="1633724" y="82296"/>
                  </a:moveTo>
                  <a:lnTo>
                    <a:pt x="1639820" y="82296"/>
                  </a:lnTo>
                </a:path>
                <a:path w="331660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660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6604" h="649604">
                  <a:moveTo>
                    <a:pt x="1969004" y="82296"/>
                  </a:moveTo>
                  <a:lnTo>
                    <a:pt x="1975100" y="82296"/>
                  </a:lnTo>
                </a:path>
                <a:path w="331660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660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6604" h="649604">
                  <a:moveTo>
                    <a:pt x="2304284" y="82296"/>
                  </a:moveTo>
                  <a:lnTo>
                    <a:pt x="2310380" y="82296"/>
                  </a:lnTo>
                </a:path>
                <a:path w="331660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6604" h="649604">
                  <a:moveTo>
                    <a:pt x="2499356" y="82296"/>
                  </a:moveTo>
                  <a:lnTo>
                    <a:pt x="2548124" y="82296"/>
                  </a:lnTo>
                </a:path>
                <a:path w="3316604" h="649604">
                  <a:moveTo>
                    <a:pt x="2639564" y="82296"/>
                  </a:moveTo>
                  <a:lnTo>
                    <a:pt x="2645660" y="82296"/>
                  </a:lnTo>
                </a:path>
                <a:path w="331660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660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6604" h="649604">
                  <a:moveTo>
                    <a:pt x="2871212" y="82296"/>
                  </a:moveTo>
                  <a:lnTo>
                    <a:pt x="2926076" y="82296"/>
                  </a:lnTo>
                </a:path>
                <a:path w="3316604" h="649604">
                  <a:moveTo>
                    <a:pt x="2974844" y="82296"/>
                  </a:moveTo>
                  <a:lnTo>
                    <a:pt x="2980940" y="82296"/>
                  </a:lnTo>
                </a:path>
                <a:path w="331660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6604" h="649604">
                  <a:moveTo>
                    <a:pt x="3115052" y="82296"/>
                  </a:moveTo>
                  <a:lnTo>
                    <a:pt x="3176012" y="82296"/>
                  </a:lnTo>
                </a:path>
                <a:path w="3316604" h="649604">
                  <a:moveTo>
                    <a:pt x="3206492" y="82296"/>
                  </a:moveTo>
                  <a:lnTo>
                    <a:pt x="3267452" y="82296"/>
                  </a:lnTo>
                </a:path>
                <a:path w="3316604" h="649604">
                  <a:moveTo>
                    <a:pt x="3310124" y="82296"/>
                  </a:moveTo>
                  <a:lnTo>
                    <a:pt x="3316220" y="82296"/>
                  </a:lnTo>
                </a:path>
                <a:path w="331660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660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660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660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660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660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660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660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660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660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660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660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660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6604" h="649604">
                  <a:moveTo>
                    <a:pt x="1298444" y="91439"/>
                  </a:moveTo>
                  <a:lnTo>
                    <a:pt x="1304540" y="91439"/>
                  </a:lnTo>
                </a:path>
                <a:path w="331660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660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6604" h="649604">
                  <a:moveTo>
                    <a:pt x="1633724" y="91439"/>
                  </a:moveTo>
                  <a:lnTo>
                    <a:pt x="1639820" y="91439"/>
                  </a:lnTo>
                </a:path>
                <a:path w="331660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660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6604" h="649604">
                  <a:moveTo>
                    <a:pt x="1969004" y="91439"/>
                  </a:moveTo>
                  <a:lnTo>
                    <a:pt x="1975100" y="91439"/>
                  </a:lnTo>
                </a:path>
                <a:path w="331660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660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6604" h="649604">
                  <a:moveTo>
                    <a:pt x="2304284" y="91439"/>
                  </a:moveTo>
                  <a:lnTo>
                    <a:pt x="2310380" y="91439"/>
                  </a:lnTo>
                </a:path>
                <a:path w="331660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6604" h="649604">
                  <a:moveTo>
                    <a:pt x="2493260" y="91439"/>
                  </a:moveTo>
                  <a:lnTo>
                    <a:pt x="2554220" y="91439"/>
                  </a:lnTo>
                </a:path>
                <a:path w="3316604" h="649604">
                  <a:moveTo>
                    <a:pt x="2639564" y="91439"/>
                  </a:moveTo>
                  <a:lnTo>
                    <a:pt x="2645660" y="91439"/>
                  </a:lnTo>
                </a:path>
                <a:path w="331660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660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6604" h="649604">
                  <a:moveTo>
                    <a:pt x="2865116" y="91439"/>
                  </a:moveTo>
                  <a:lnTo>
                    <a:pt x="2932172" y="91439"/>
                  </a:lnTo>
                </a:path>
                <a:path w="3316604" h="649604">
                  <a:moveTo>
                    <a:pt x="2974844" y="91439"/>
                  </a:moveTo>
                  <a:lnTo>
                    <a:pt x="2980940" y="91439"/>
                  </a:lnTo>
                </a:path>
                <a:path w="331660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6604" h="649604">
                  <a:moveTo>
                    <a:pt x="3108956" y="91439"/>
                  </a:moveTo>
                  <a:lnTo>
                    <a:pt x="3176012" y="91439"/>
                  </a:lnTo>
                </a:path>
                <a:path w="3316604" h="649604">
                  <a:moveTo>
                    <a:pt x="3200396" y="91439"/>
                  </a:moveTo>
                  <a:lnTo>
                    <a:pt x="3267452" y="91439"/>
                  </a:lnTo>
                </a:path>
                <a:path w="3316604" h="649604">
                  <a:moveTo>
                    <a:pt x="3310124" y="91439"/>
                  </a:moveTo>
                  <a:lnTo>
                    <a:pt x="3316220" y="91439"/>
                  </a:lnTo>
                </a:path>
                <a:path w="331660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660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660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660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660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660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660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660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660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660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660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660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660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660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660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6604" h="649604">
                  <a:moveTo>
                    <a:pt x="1298444" y="100584"/>
                  </a:moveTo>
                  <a:lnTo>
                    <a:pt x="1304540" y="100584"/>
                  </a:lnTo>
                </a:path>
                <a:path w="331660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660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6604" h="649604">
                  <a:moveTo>
                    <a:pt x="1633724" y="100584"/>
                  </a:moveTo>
                  <a:lnTo>
                    <a:pt x="1639820" y="100584"/>
                  </a:lnTo>
                </a:path>
                <a:path w="331660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660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6604" h="649604">
                  <a:moveTo>
                    <a:pt x="1969004" y="100584"/>
                  </a:moveTo>
                  <a:lnTo>
                    <a:pt x="1975100" y="100584"/>
                  </a:lnTo>
                </a:path>
                <a:path w="331660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660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6604" h="649604">
                  <a:moveTo>
                    <a:pt x="2304284" y="100584"/>
                  </a:moveTo>
                  <a:lnTo>
                    <a:pt x="2310380" y="100584"/>
                  </a:lnTo>
                </a:path>
                <a:path w="331660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660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6604" h="649604">
                  <a:moveTo>
                    <a:pt x="2529836" y="100584"/>
                  </a:moveTo>
                  <a:lnTo>
                    <a:pt x="2560316" y="100584"/>
                  </a:lnTo>
                </a:path>
                <a:path w="3316604" h="649604">
                  <a:moveTo>
                    <a:pt x="2639564" y="100584"/>
                  </a:moveTo>
                  <a:lnTo>
                    <a:pt x="2645660" y="100584"/>
                  </a:lnTo>
                </a:path>
                <a:path w="331660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660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6604" h="649604">
                  <a:moveTo>
                    <a:pt x="2865116" y="100584"/>
                  </a:moveTo>
                  <a:lnTo>
                    <a:pt x="2889500" y="100584"/>
                  </a:lnTo>
                </a:path>
                <a:path w="3316604" h="649604">
                  <a:moveTo>
                    <a:pt x="2907788" y="100584"/>
                  </a:moveTo>
                  <a:lnTo>
                    <a:pt x="2938268" y="100584"/>
                  </a:lnTo>
                </a:path>
                <a:path w="3316604" h="649604">
                  <a:moveTo>
                    <a:pt x="2974844" y="100584"/>
                  </a:moveTo>
                  <a:lnTo>
                    <a:pt x="2980940" y="100584"/>
                  </a:lnTo>
                </a:path>
                <a:path w="331660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660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660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6604" h="649604">
                  <a:moveTo>
                    <a:pt x="3200396" y="100584"/>
                  </a:moveTo>
                  <a:lnTo>
                    <a:pt x="3224780" y="100584"/>
                  </a:lnTo>
                </a:path>
                <a:path w="3316604" h="649604">
                  <a:moveTo>
                    <a:pt x="0" y="109727"/>
                  </a:moveTo>
                  <a:lnTo>
                    <a:pt x="24383" y="109727"/>
                  </a:lnTo>
                </a:path>
                <a:path w="331660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660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660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660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660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660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660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660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660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660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660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660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660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660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6604" h="649604">
                  <a:moveTo>
                    <a:pt x="1298444" y="109727"/>
                  </a:moveTo>
                  <a:lnTo>
                    <a:pt x="1304540" y="109727"/>
                  </a:lnTo>
                </a:path>
                <a:path w="331660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660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6604" h="649604">
                  <a:moveTo>
                    <a:pt x="1633724" y="109727"/>
                  </a:moveTo>
                  <a:lnTo>
                    <a:pt x="1639820" y="109727"/>
                  </a:lnTo>
                </a:path>
                <a:path w="331660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660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6604" h="649604">
                  <a:moveTo>
                    <a:pt x="1969004" y="109727"/>
                  </a:moveTo>
                  <a:lnTo>
                    <a:pt x="1975100" y="109727"/>
                  </a:lnTo>
                </a:path>
                <a:path w="331660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660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6604" h="649604">
                  <a:moveTo>
                    <a:pt x="2304284" y="109727"/>
                  </a:moveTo>
                  <a:lnTo>
                    <a:pt x="2310380" y="109727"/>
                  </a:lnTo>
                </a:path>
                <a:path w="331660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660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6604" h="649604">
                  <a:moveTo>
                    <a:pt x="2535932" y="109727"/>
                  </a:moveTo>
                  <a:lnTo>
                    <a:pt x="2560316" y="109727"/>
                  </a:lnTo>
                </a:path>
                <a:path w="3316604" h="649604">
                  <a:moveTo>
                    <a:pt x="2639564" y="109727"/>
                  </a:moveTo>
                  <a:lnTo>
                    <a:pt x="2645660" y="109727"/>
                  </a:lnTo>
                </a:path>
                <a:path w="331660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660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6604" h="649604">
                  <a:moveTo>
                    <a:pt x="2859020" y="109727"/>
                  </a:moveTo>
                  <a:lnTo>
                    <a:pt x="2883404" y="109727"/>
                  </a:lnTo>
                </a:path>
                <a:path w="3316604" h="649604">
                  <a:moveTo>
                    <a:pt x="2913884" y="109727"/>
                  </a:moveTo>
                  <a:lnTo>
                    <a:pt x="2938268" y="109727"/>
                  </a:lnTo>
                </a:path>
                <a:path w="3316604" h="649604">
                  <a:moveTo>
                    <a:pt x="2974844" y="109727"/>
                  </a:moveTo>
                  <a:lnTo>
                    <a:pt x="2980940" y="109727"/>
                  </a:lnTo>
                </a:path>
                <a:path w="331660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660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660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6604" h="649604">
                  <a:moveTo>
                    <a:pt x="3200396" y="109727"/>
                  </a:moveTo>
                  <a:lnTo>
                    <a:pt x="3218684" y="109727"/>
                  </a:lnTo>
                </a:path>
                <a:path w="3316604" h="649604">
                  <a:moveTo>
                    <a:pt x="3310124" y="109727"/>
                  </a:moveTo>
                  <a:lnTo>
                    <a:pt x="3316220" y="109727"/>
                  </a:lnTo>
                </a:path>
                <a:path w="3316604" h="649604">
                  <a:moveTo>
                    <a:pt x="0" y="118872"/>
                  </a:moveTo>
                  <a:lnTo>
                    <a:pt x="24383" y="118872"/>
                  </a:lnTo>
                </a:path>
                <a:path w="331660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660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660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660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660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660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660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660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660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660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660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660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660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6604" h="649604">
                  <a:moveTo>
                    <a:pt x="1298444" y="118872"/>
                  </a:moveTo>
                  <a:lnTo>
                    <a:pt x="1304540" y="118872"/>
                  </a:lnTo>
                </a:path>
                <a:path w="331660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660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6604" h="649604">
                  <a:moveTo>
                    <a:pt x="1633724" y="118872"/>
                  </a:moveTo>
                  <a:lnTo>
                    <a:pt x="1639820" y="118872"/>
                  </a:lnTo>
                </a:path>
                <a:path w="331660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660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6604" h="649604">
                  <a:moveTo>
                    <a:pt x="1969004" y="118872"/>
                  </a:moveTo>
                  <a:lnTo>
                    <a:pt x="1975100" y="118872"/>
                  </a:lnTo>
                </a:path>
                <a:path w="331660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660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6604" h="649604">
                  <a:moveTo>
                    <a:pt x="2304284" y="118872"/>
                  </a:moveTo>
                  <a:lnTo>
                    <a:pt x="2310380" y="118872"/>
                  </a:lnTo>
                </a:path>
                <a:path w="331660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660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6604" h="649604">
                  <a:moveTo>
                    <a:pt x="2639564" y="118872"/>
                  </a:moveTo>
                  <a:lnTo>
                    <a:pt x="2645660" y="118872"/>
                  </a:lnTo>
                </a:path>
                <a:path w="331660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660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6604" h="649604">
                  <a:moveTo>
                    <a:pt x="2859020" y="118872"/>
                  </a:moveTo>
                  <a:lnTo>
                    <a:pt x="2883404" y="118872"/>
                  </a:lnTo>
                </a:path>
                <a:path w="3316604" h="649604">
                  <a:moveTo>
                    <a:pt x="2913884" y="118872"/>
                  </a:moveTo>
                  <a:lnTo>
                    <a:pt x="2938268" y="118872"/>
                  </a:lnTo>
                </a:path>
                <a:path w="3316604" h="649604">
                  <a:moveTo>
                    <a:pt x="2974844" y="118872"/>
                  </a:moveTo>
                  <a:lnTo>
                    <a:pt x="2980940" y="118872"/>
                  </a:lnTo>
                </a:path>
                <a:path w="331660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660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660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6604" h="649604">
                  <a:moveTo>
                    <a:pt x="3200396" y="118872"/>
                  </a:moveTo>
                  <a:lnTo>
                    <a:pt x="3218684" y="118872"/>
                  </a:lnTo>
                </a:path>
                <a:path w="3316604" h="649604">
                  <a:moveTo>
                    <a:pt x="3310124" y="118872"/>
                  </a:moveTo>
                  <a:lnTo>
                    <a:pt x="3316220" y="118872"/>
                  </a:lnTo>
                </a:path>
                <a:path w="331660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660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660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660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660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660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6604" h="649604">
                  <a:moveTo>
                    <a:pt x="341375" y="128015"/>
                  </a:moveTo>
                  <a:lnTo>
                    <a:pt x="365759" y="128015"/>
                  </a:lnTo>
                </a:path>
                <a:path w="3316604" h="649604">
                  <a:moveTo>
                    <a:pt x="371856" y="128015"/>
                  </a:moveTo>
                  <a:lnTo>
                    <a:pt x="390144" y="128015"/>
                  </a:lnTo>
                </a:path>
                <a:path w="331660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660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660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660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660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660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660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660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660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6604" h="649604">
                  <a:moveTo>
                    <a:pt x="1298444" y="128015"/>
                  </a:moveTo>
                  <a:lnTo>
                    <a:pt x="1304540" y="128015"/>
                  </a:lnTo>
                </a:path>
                <a:path w="331660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660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660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6604" h="649604">
                  <a:moveTo>
                    <a:pt x="1633724" y="128015"/>
                  </a:moveTo>
                  <a:lnTo>
                    <a:pt x="1639820" y="128015"/>
                  </a:lnTo>
                </a:path>
                <a:path w="331660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660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660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6604" h="649604">
                  <a:moveTo>
                    <a:pt x="1969004" y="128015"/>
                  </a:moveTo>
                  <a:lnTo>
                    <a:pt x="1975100" y="128015"/>
                  </a:lnTo>
                </a:path>
                <a:path w="331660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660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660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6604" h="649604">
                  <a:moveTo>
                    <a:pt x="2304284" y="128015"/>
                  </a:moveTo>
                  <a:lnTo>
                    <a:pt x="2310380" y="128015"/>
                  </a:lnTo>
                </a:path>
                <a:path w="331660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660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6604" h="649604">
                  <a:moveTo>
                    <a:pt x="2639564" y="128015"/>
                  </a:moveTo>
                  <a:lnTo>
                    <a:pt x="2645660" y="128015"/>
                  </a:lnTo>
                </a:path>
                <a:path w="331660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660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660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6604" h="649604">
                  <a:moveTo>
                    <a:pt x="2913884" y="128015"/>
                  </a:moveTo>
                  <a:lnTo>
                    <a:pt x="2938268" y="128015"/>
                  </a:lnTo>
                </a:path>
                <a:path w="3316604" h="649604">
                  <a:moveTo>
                    <a:pt x="2974844" y="128015"/>
                  </a:moveTo>
                  <a:lnTo>
                    <a:pt x="2980940" y="128015"/>
                  </a:lnTo>
                </a:path>
                <a:path w="331660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660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660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6604" h="649604">
                  <a:moveTo>
                    <a:pt x="3200396" y="128015"/>
                  </a:moveTo>
                  <a:lnTo>
                    <a:pt x="3218684" y="128015"/>
                  </a:lnTo>
                </a:path>
                <a:path w="3316604" h="649604">
                  <a:moveTo>
                    <a:pt x="3224780" y="128015"/>
                  </a:moveTo>
                  <a:lnTo>
                    <a:pt x="3255260" y="128015"/>
                  </a:lnTo>
                </a:path>
                <a:path w="3316604" h="649604">
                  <a:moveTo>
                    <a:pt x="3310124" y="128015"/>
                  </a:moveTo>
                  <a:lnTo>
                    <a:pt x="3316220" y="128015"/>
                  </a:lnTo>
                </a:path>
                <a:path w="331660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660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660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660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660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6604" h="649604">
                  <a:moveTo>
                    <a:pt x="371856" y="137160"/>
                  </a:moveTo>
                  <a:lnTo>
                    <a:pt x="390144" y="137160"/>
                  </a:lnTo>
                </a:path>
                <a:path w="331660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660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660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660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660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660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660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660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6604" h="649604">
                  <a:moveTo>
                    <a:pt x="1298444" y="137160"/>
                  </a:moveTo>
                  <a:lnTo>
                    <a:pt x="1304540" y="137160"/>
                  </a:lnTo>
                </a:path>
                <a:path w="331660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660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6604" h="649604">
                  <a:moveTo>
                    <a:pt x="1633724" y="137160"/>
                  </a:moveTo>
                  <a:lnTo>
                    <a:pt x="1639820" y="137160"/>
                  </a:lnTo>
                </a:path>
                <a:path w="331660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660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6604" h="649604">
                  <a:moveTo>
                    <a:pt x="1969004" y="137160"/>
                  </a:moveTo>
                  <a:lnTo>
                    <a:pt x="1975100" y="137160"/>
                  </a:lnTo>
                </a:path>
                <a:path w="331660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660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6604" h="649604">
                  <a:moveTo>
                    <a:pt x="2304284" y="137160"/>
                  </a:moveTo>
                  <a:lnTo>
                    <a:pt x="2310380" y="137160"/>
                  </a:lnTo>
                </a:path>
                <a:path w="331660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6604" h="649604">
                  <a:moveTo>
                    <a:pt x="2481068" y="137160"/>
                  </a:moveTo>
                  <a:lnTo>
                    <a:pt x="2548124" y="137160"/>
                  </a:lnTo>
                </a:path>
                <a:path w="3316604" h="649604">
                  <a:moveTo>
                    <a:pt x="2639564" y="137160"/>
                  </a:moveTo>
                  <a:lnTo>
                    <a:pt x="2645660" y="137160"/>
                  </a:lnTo>
                </a:path>
                <a:path w="331660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660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660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6604" h="649604">
                  <a:moveTo>
                    <a:pt x="2907788" y="137160"/>
                  </a:moveTo>
                  <a:lnTo>
                    <a:pt x="2932172" y="137160"/>
                  </a:lnTo>
                </a:path>
                <a:path w="3316604" h="649604">
                  <a:moveTo>
                    <a:pt x="2974844" y="137160"/>
                  </a:moveTo>
                  <a:lnTo>
                    <a:pt x="2980940" y="137160"/>
                  </a:lnTo>
                </a:path>
                <a:path w="331660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6604" h="649604">
                  <a:moveTo>
                    <a:pt x="3102860" y="137160"/>
                  </a:moveTo>
                  <a:lnTo>
                    <a:pt x="3176012" y="137160"/>
                  </a:lnTo>
                </a:path>
                <a:path w="3316604" h="649604">
                  <a:moveTo>
                    <a:pt x="3194300" y="137160"/>
                  </a:moveTo>
                  <a:lnTo>
                    <a:pt x="3267452" y="137160"/>
                  </a:lnTo>
                </a:path>
                <a:path w="3316604" h="649604">
                  <a:moveTo>
                    <a:pt x="3310124" y="137160"/>
                  </a:moveTo>
                  <a:lnTo>
                    <a:pt x="3316220" y="137160"/>
                  </a:lnTo>
                </a:path>
                <a:path w="331660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660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660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660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660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660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6604" h="649604">
                  <a:moveTo>
                    <a:pt x="371856" y="146303"/>
                  </a:moveTo>
                  <a:lnTo>
                    <a:pt x="390144" y="146303"/>
                  </a:lnTo>
                </a:path>
                <a:path w="331660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660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660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660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660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660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660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660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660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6604" h="649604">
                  <a:moveTo>
                    <a:pt x="1298444" y="146303"/>
                  </a:moveTo>
                  <a:lnTo>
                    <a:pt x="1304540" y="146303"/>
                  </a:lnTo>
                </a:path>
                <a:path w="331660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660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660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6604" h="649604">
                  <a:moveTo>
                    <a:pt x="1633724" y="146303"/>
                  </a:moveTo>
                  <a:lnTo>
                    <a:pt x="1639820" y="146303"/>
                  </a:lnTo>
                </a:path>
                <a:path w="331660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660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660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6604" h="649604">
                  <a:moveTo>
                    <a:pt x="1969004" y="146303"/>
                  </a:moveTo>
                  <a:lnTo>
                    <a:pt x="1975100" y="146303"/>
                  </a:lnTo>
                </a:path>
                <a:path w="331660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660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660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6604" h="649604">
                  <a:moveTo>
                    <a:pt x="2304284" y="146303"/>
                  </a:moveTo>
                  <a:lnTo>
                    <a:pt x="2310380" y="146303"/>
                  </a:lnTo>
                </a:path>
                <a:path w="331660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6604" h="649604">
                  <a:moveTo>
                    <a:pt x="2481068" y="146303"/>
                  </a:moveTo>
                  <a:lnTo>
                    <a:pt x="2554220" y="146303"/>
                  </a:lnTo>
                </a:path>
                <a:path w="3316604" h="649604">
                  <a:moveTo>
                    <a:pt x="2639564" y="146303"/>
                  </a:moveTo>
                  <a:lnTo>
                    <a:pt x="2645660" y="146303"/>
                  </a:lnTo>
                </a:path>
                <a:path w="331660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660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6604" h="649604">
                  <a:moveTo>
                    <a:pt x="2901692" y="146303"/>
                  </a:moveTo>
                  <a:lnTo>
                    <a:pt x="2932172" y="146303"/>
                  </a:lnTo>
                </a:path>
                <a:path w="3316604" h="649604">
                  <a:moveTo>
                    <a:pt x="2974844" y="146303"/>
                  </a:moveTo>
                  <a:lnTo>
                    <a:pt x="2980940" y="146303"/>
                  </a:lnTo>
                </a:path>
                <a:path w="331660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660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6604" h="649604">
                  <a:moveTo>
                    <a:pt x="3151628" y="146303"/>
                  </a:moveTo>
                  <a:lnTo>
                    <a:pt x="3176012" y="146303"/>
                  </a:lnTo>
                </a:path>
                <a:path w="3316604" h="649604">
                  <a:moveTo>
                    <a:pt x="3194300" y="146303"/>
                  </a:moveTo>
                  <a:lnTo>
                    <a:pt x="3218684" y="146303"/>
                  </a:lnTo>
                </a:path>
                <a:path w="3316604" h="649604">
                  <a:moveTo>
                    <a:pt x="3243068" y="146303"/>
                  </a:moveTo>
                  <a:lnTo>
                    <a:pt x="3267452" y="146303"/>
                  </a:lnTo>
                </a:path>
                <a:path w="3316604" h="649604">
                  <a:moveTo>
                    <a:pt x="3310124" y="146303"/>
                  </a:moveTo>
                  <a:lnTo>
                    <a:pt x="3316220" y="146303"/>
                  </a:lnTo>
                </a:path>
                <a:path w="331660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660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660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660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6604" h="649604">
                  <a:moveTo>
                    <a:pt x="371856" y="155448"/>
                  </a:moveTo>
                  <a:lnTo>
                    <a:pt x="390144" y="155448"/>
                  </a:lnTo>
                </a:path>
                <a:path w="331660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660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660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660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660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660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660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660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660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6604" h="649604">
                  <a:moveTo>
                    <a:pt x="1298444" y="155448"/>
                  </a:moveTo>
                  <a:lnTo>
                    <a:pt x="1304540" y="155448"/>
                  </a:lnTo>
                </a:path>
                <a:path w="331660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660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6604" h="649604">
                  <a:moveTo>
                    <a:pt x="1633724" y="155448"/>
                  </a:moveTo>
                  <a:lnTo>
                    <a:pt x="1639820" y="155448"/>
                  </a:lnTo>
                </a:path>
                <a:path w="331660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660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6604" h="649604">
                  <a:moveTo>
                    <a:pt x="1969004" y="155448"/>
                  </a:moveTo>
                  <a:lnTo>
                    <a:pt x="1975100" y="155448"/>
                  </a:lnTo>
                </a:path>
                <a:path w="331660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660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6604" h="649604">
                  <a:moveTo>
                    <a:pt x="2304284" y="155448"/>
                  </a:moveTo>
                  <a:lnTo>
                    <a:pt x="2310380" y="155448"/>
                  </a:lnTo>
                </a:path>
                <a:path w="331660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660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6604" h="649604">
                  <a:moveTo>
                    <a:pt x="2529836" y="155448"/>
                  </a:moveTo>
                  <a:lnTo>
                    <a:pt x="2554220" y="155448"/>
                  </a:lnTo>
                </a:path>
                <a:path w="3316604" h="649604">
                  <a:moveTo>
                    <a:pt x="2639564" y="155448"/>
                  </a:moveTo>
                  <a:lnTo>
                    <a:pt x="2645660" y="155448"/>
                  </a:lnTo>
                </a:path>
                <a:path w="331660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660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6604" h="649604">
                  <a:moveTo>
                    <a:pt x="2895596" y="155448"/>
                  </a:moveTo>
                  <a:lnTo>
                    <a:pt x="2926076" y="155448"/>
                  </a:lnTo>
                </a:path>
                <a:path w="3316604" h="649604">
                  <a:moveTo>
                    <a:pt x="2974844" y="155448"/>
                  </a:moveTo>
                  <a:lnTo>
                    <a:pt x="2980940" y="155448"/>
                  </a:lnTo>
                </a:path>
                <a:path w="331660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6604" h="649604">
                  <a:moveTo>
                    <a:pt x="3157724" y="155448"/>
                  </a:moveTo>
                  <a:lnTo>
                    <a:pt x="3182108" y="155448"/>
                  </a:lnTo>
                </a:path>
                <a:path w="3316604" h="649604">
                  <a:moveTo>
                    <a:pt x="3249164" y="155448"/>
                  </a:moveTo>
                  <a:lnTo>
                    <a:pt x="3273548" y="155448"/>
                  </a:lnTo>
                </a:path>
                <a:path w="3316604" h="649604">
                  <a:moveTo>
                    <a:pt x="3310124" y="155448"/>
                  </a:moveTo>
                  <a:lnTo>
                    <a:pt x="3316220" y="155448"/>
                  </a:lnTo>
                </a:path>
                <a:path w="3316604" h="649604">
                  <a:moveTo>
                    <a:pt x="30480" y="164591"/>
                  </a:moveTo>
                  <a:lnTo>
                    <a:pt x="60960" y="164591"/>
                  </a:lnTo>
                </a:path>
                <a:path w="331660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660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660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6604" h="649604">
                  <a:moveTo>
                    <a:pt x="371856" y="164591"/>
                  </a:moveTo>
                  <a:lnTo>
                    <a:pt x="390144" y="164591"/>
                  </a:lnTo>
                </a:path>
                <a:path w="331660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660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660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660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660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660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660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660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660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6604" h="649604">
                  <a:moveTo>
                    <a:pt x="1298444" y="164591"/>
                  </a:moveTo>
                  <a:lnTo>
                    <a:pt x="1304540" y="164591"/>
                  </a:lnTo>
                </a:path>
                <a:path w="331660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660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6604" h="649604">
                  <a:moveTo>
                    <a:pt x="1633724" y="164591"/>
                  </a:moveTo>
                  <a:lnTo>
                    <a:pt x="1639820" y="164591"/>
                  </a:lnTo>
                </a:path>
                <a:path w="331660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660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6604" h="649604">
                  <a:moveTo>
                    <a:pt x="1969004" y="164591"/>
                  </a:moveTo>
                  <a:lnTo>
                    <a:pt x="1975100" y="164591"/>
                  </a:lnTo>
                </a:path>
                <a:path w="331660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660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6604" h="649604">
                  <a:moveTo>
                    <a:pt x="2304284" y="164591"/>
                  </a:moveTo>
                  <a:lnTo>
                    <a:pt x="2310380" y="164591"/>
                  </a:lnTo>
                </a:path>
                <a:path w="331660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660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6604" h="649604">
                  <a:moveTo>
                    <a:pt x="2535932" y="164591"/>
                  </a:moveTo>
                  <a:lnTo>
                    <a:pt x="2560316" y="164591"/>
                  </a:lnTo>
                </a:path>
                <a:path w="3316604" h="649604">
                  <a:moveTo>
                    <a:pt x="2639564" y="164591"/>
                  </a:moveTo>
                  <a:lnTo>
                    <a:pt x="2645660" y="164591"/>
                  </a:lnTo>
                </a:path>
                <a:path w="331660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660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6604" h="649604">
                  <a:moveTo>
                    <a:pt x="2889500" y="164591"/>
                  </a:moveTo>
                  <a:lnTo>
                    <a:pt x="2919980" y="164591"/>
                  </a:lnTo>
                </a:path>
                <a:path w="3316604" h="649604">
                  <a:moveTo>
                    <a:pt x="2974844" y="164591"/>
                  </a:moveTo>
                  <a:lnTo>
                    <a:pt x="2980940" y="164591"/>
                  </a:lnTo>
                </a:path>
                <a:path w="331660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6604" h="649604">
                  <a:moveTo>
                    <a:pt x="3157724" y="164591"/>
                  </a:moveTo>
                  <a:lnTo>
                    <a:pt x="3182108" y="164591"/>
                  </a:lnTo>
                </a:path>
                <a:path w="3316604" h="649604">
                  <a:moveTo>
                    <a:pt x="3249164" y="164591"/>
                  </a:moveTo>
                  <a:lnTo>
                    <a:pt x="3273548" y="164591"/>
                  </a:lnTo>
                </a:path>
                <a:path w="331660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660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660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660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6604" h="649604">
                  <a:moveTo>
                    <a:pt x="371856" y="173736"/>
                  </a:moveTo>
                  <a:lnTo>
                    <a:pt x="390144" y="173736"/>
                  </a:lnTo>
                </a:path>
                <a:path w="331660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660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660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660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660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660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660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660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660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6604" h="649604">
                  <a:moveTo>
                    <a:pt x="1298444" y="173736"/>
                  </a:moveTo>
                  <a:lnTo>
                    <a:pt x="1304540" y="173736"/>
                  </a:lnTo>
                </a:path>
                <a:path w="331660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660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6604" h="649604">
                  <a:moveTo>
                    <a:pt x="1633724" y="173736"/>
                  </a:moveTo>
                  <a:lnTo>
                    <a:pt x="1639820" y="173736"/>
                  </a:lnTo>
                </a:path>
                <a:path w="331660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660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6604" h="649604">
                  <a:moveTo>
                    <a:pt x="1969004" y="173736"/>
                  </a:moveTo>
                  <a:lnTo>
                    <a:pt x="1975100" y="173736"/>
                  </a:lnTo>
                </a:path>
                <a:path w="331660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660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6604" h="649604">
                  <a:moveTo>
                    <a:pt x="2304284" y="173736"/>
                  </a:moveTo>
                  <a:lnTo>
                    <a:pt x="2310380" y="173736"/>
                  </a:lnTo>
                </a:path>
                <a:path w="331660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660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6604" h="649604">
                  <a:moveTo>
                    <a:pt x="2535932" y="173736"/>
                  </a:moveTo>
                  <a:lnTo>
                    <a:pt x="2560316" y="173736"/>
                  </a:lnTo>
                </a:path>
                <a:path w="3316604" h="649604">
                  <a:moveTo>
                    <a:pt x="2639564" y="173736"/>
                  </a:moveTo>
                  <a:lnTo>
                    <a:pt x="2645660" y="173736"/>
                  </a:lnTo>
                </a:path>
                <a:path w="331660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660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6604" h="649604">
                  <a:moveTo>
                    <a:pt x="2883404" y="173736"/>
                  </a:moveTo>
                  <a:lnTo>
                    <a:pt x="2913884" y="173736"/>
                  </a:lnTo>
                </a:path>
                <a:path w="3316604" h="649604">
                  <a:moveTo>
                    <a:pt x="2974844" y="173736"/>
                  </a:moveTo>
                  <a:lnTo>
                    <a:pt x="2980940" y="173736"/>
                  </a:lnTo>
                </a:path>
                <a:path w="331660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6604" h="649604">
                  <a:moveTo>
                    <a:pt x="3157724" y="173736"/>
                  </a:moveTo>
                  <a:lnTo>
                    <a:pt x="3182108" y="173736"/>
                  </a:lnTo>
                </a:path>
                <a:path w="3316604" h="649604">
                  <a:moveTo>
                    <a:pt x="3249164" y="173736"/>
                  </a:moveTo>
                  <a:lnTo>
                    <a:pt x="3273548" y="173736"/>
                  </a:lnTo>
                </a:path>
                <a:path w="3316604" h="649604">
                  <a:moveTo>
                    <a:pt x="3310124" y="173736"/>
                  </a:moveTo>
                  <a:lnTo>
                    <a:pt x="3316220" y="173736"/>
                  </a:lnTo>
                </a:path>
                <a:path w="331660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660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660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660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6604" h="649604">
                  <a:moveTo>
                    <a:pt x="371856" y="182879"/>
                  </a:moveTo>
                  <a:lnTo>
                    <a:pt x="390144" y="182879"/>
                  </a:lnTo>
                </a:path>
                <a:path w="331660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660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660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660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660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660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660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660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660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6604" h="649604">
                  <a:moveTo>
                    <a:pt x="1298444" y="182879"/>
                  </a:moveTo>
                  <a:lnTo>
                    <a:pt x="1304540" y="182879"/>
                  </a:lnTo>
                </a:path>
                <a:path w="331660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660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6604" h="649604">
                  <a:moveTo>
                    <a:pt x="1633724" y="182879"/>
                  </a:moveTo>
                  <a:lnTo>
                    <a:pt x="1639820" y="182879"/>
                  </a:lnTo>
                </a:path>
                <a:path w="331660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660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6604" h="649604">
                  <a:moveTo>
                    <a:pt x="1969004" y="182879"/>
                  </a:moveTo>
                  <a:lnTo>
                    <a:pt x="1975100" y="182879"/>
                  </a:lnTo>
                </a:path>
                <a:path w="331660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660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6604" h="649604">
                  <a:moveTo>
                    <a:pt x="2304284" y="182879"/>
                  </a:moveTo>
                  <a:lnTo>
                    <a:pt x="2310380" y="182879"/>
                  </a:lnTo>
                </a:path>
                <a:path w="331660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660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6604" h="649604">
                  <a:moveTo>
                    <a:pt x="2535932" y="182879"/>
                  </a:moveTo>
                  <a:lnTo>
                    <a:pt x="2560316" y="182879"/>
                  </a:lnTo>
                </a:path>
                <a:path w="3316604" h="649604">
                  <a:moveTo>
                    <a:pt x="2639564" y="182879"/>
                  </a:moveTo>
                  <a:lnTo>
                    <a:pt x="2645660" y="182879"/>
                  </a:lnTo>
                </a:path>
                <a:path w="331660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660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6604" h="649604">
                  <a:moveTo>
                    <a:pt x="2877308" y="182879"/>
                  </a:moveTo>
                  <a:lnTo>
                    <a:pt x="2907788" y="182879"/>
                  </a:lnTo>
                </a:path>
                <a:path w="3316604" h="649604">
                  <a:moveTo>
                    <a:pt x="2974844" y="182879"/>
                  </a:moveTo>
                  <a:lnTo>
                    <a:pt x="2980940" y="182879"/>
                  </a:lnTo>
                </a:path>
                <a:path w="331660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6604" h="649604">
                  <a:moveTo>
                    <a:pt x="3157724" y="182879"/>
                  </a:moveTo>
                  <a:lnTo>
                    <a:pt x="3182108" y="182879"/>
                  </a:lnTo>
                </a:path>
                <a:path w="3316604" h="649604">
                  <a:moveTo>
                    <a:pt x="3249164" y="182879"/>
                  </a:moveTo>
                  <a:lnTo>
                    <a:pt x="3273548" y="182879"/>
                  </a:lnTo>
                </a:path>
                <a:path w="3316604" h="649604">
                  <a:moveTo>
                    <a:pt x="3310124" y="182879"/>
                  </a:moveTo>
                  <a:lnTo>
                    <a:pt x="3316220" y="182879"/>
                  </a:lnTo>
                </a:path>
                <a:path w="331660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660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660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660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6604" h="649604">
                  <a:moveTo>
                    <a:pt x="371856" y="192024"/>
                  </a:moveTo>
                  <a:lnTo>
                    <a:pt x="390144" y="192024"/>
                  </a:lnTo>
                </a:path>
                <a:path w="331660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660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660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660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660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660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660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660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660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6604" h="649604">
                  <a:moveTo>
                    <a:pt x="1298444" y="192024"/>
                  </a:moveTo>
                  <a:lnTo>
                    <a:pt x="1304540" y="192024"/>
                  </a:lnTo>
                </a:path>
                <a:path w="331660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660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6604" h="649604">
                  <a:moveTo>
                    <a:pt x="1633724" y="192024"/>
                  </a:moveTo>
                  <a:lnTo>
                    <a:pt x="1639820" y="192024"/>
                  </a:lnTo>
                </a:path>
                <a:path w="331660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660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6604" h="649604">
                  <a:moveTo>
                    <a:pt x="1969004" y="192024"/>
                  </a:moveTo>
                  <a:lnTo>
                    <a:pt x="1975100" y="192024"/>
                  </a:lnTo>
                </a:path>
                <a:path w="331660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660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6604" h="649604">
                  <a:moveTo>
                    <a:pt x="2304284" y="192024"/>
                  </a:moveTo>
                  <a:lnTo>
                    <a:pt x="2310380" y="192024"/>
                  </a:lnTo>
                </a:path>
                <a:path w="331660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660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6604" h="649604">
                  <a:moveTo>
                    <a:pt x="2535932" y="192024"/>
                  </a:moveTo>
                  <a:lnTo>
                    <a:pt x="2560316" y="192024"/>
                  </a:lnTo>
                </a:path>
                <a:path w="3316604" h="649604">
                  <a:moveTo>
                    <a:pt x="2639564" y="192024"/>
                  </a:moveTo>
                  <a:lnTo>
                    <a:pt x="2645660" y="192024"/>
                  </a:lnTo>
                </a:path>
                <a:path w="331660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660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6604" h="649604">
                  <a:moveTo>
                    <a:pt x="2871212" y="192024"/>
                  </a:moveTo>
                  <a:lnTo>
                    <a:pt x="2901692" y="192024"/>
                  </a:lnTo>
                </a:path>
                <a:path w="3316604" h="649604">
                  <a:moveTo>
                    <a:pt x="2974844" y="192024"/>
                  </a:moveTo>
                  <a:lnTo>
                    <a:pt x="2980940" y="192024"/>
                  </a:lnTo>
                </a:path>
                <a:path w="331660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6604" h="649604">
                  <a:moveTo>
                    <a:pt x="3157724" y="192024"/>
                  </a:moveTo>
                  <a:lnTo>
                    <a:pt x="3182108" y="192024"/>
                  </a:lnTo>
                </a:path>
                <a:path w="3316604" h="649604">
                  <a:moveTo>
                    <a:pt x="3249164" y="192024"/>
                  </a:moveTo>
                  <a:lnTo>
                    <a:pt x="3273548" y="192024"/>
                  </a:lnTo>
                </a:path>
                <a:path w="3316604" h="649604">
                  <a:moveTo>
                    <a:pt x="3310124" y="192024"/>
                  </a:moveTo>
                  <a:lnTo>
                    <a:pt x="3316220" y="192024"/>
                  </a:lnTo>
                </a:path>
                <a:path w="331660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660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660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660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660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660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6604" h="649604">
                  <a:moveTo>
                    <a:pt x="371856" y="201167"/>
                  </a:moveTo>
                  <a:lnTo>
                    <a:pt x="390144" y="201167"/>
                  </a:lnTo>
                </a:path>
                <a:path w="331660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660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660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660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660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660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660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660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660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660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6604" h="649604">
                  <a:moveTo>
                    <a:pt x="1298444" y="201167"/>
                  </a:moveTo>
                  <a:lnTo>
                    <a:pt x="1304540" y="201167"/>
                  </a:lnTo>
                </a:path>
                <a:path w="331660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660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660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6604" h="649604">
                  <a:moveTo>
                    <a:pt x="1633724" y="201167"/>
                  </a:moveTo>
                  <a:lnTo>
                    <a:pt x="1639820" y="201167"/>
                  </a:lnTo>
                </a:path>
                <a:path w="331660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660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660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6604" h="649604">
                  <a:moveTo>
                    <a:pt x="1969004" y="201167"/>
                  </a:moveTo>
                  <a:lnTo>
                    <a:pt x="1975100" y="201167"/>
                  </a:lnTo>
                </a:path>
                <a:path w="331660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660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660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6604" h="649604">
                  <a:moveTo>
                    <a:pt x="2304284" y="201167"/>
                  </a:moveTo>
                  <a:lnTo>
                    <a:pt x="2310380" y="201167"/>
                  </a:lnTo>
                </a:path>
                <a:path w="331660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660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6604" h="649604">
                  <a:moveTo>
                    <a:pt x="2535932" y="201167"/>
                  </a:moveTo>
                  <a:lnTo>
                    <a:pt x="2560316" y="201167"/>
                  </a:lnTo>
                </a:path>
                <a:path w="3316604" h="649604">
                  <a:moveTo>
                    <a:pt x="2639564" y="201167"/>
                  </a:moveTo>
                  <a:lnTo>
                    <a:pt x="2645660" y="201167"/>
                  </a:lnTo>
                </a:path>
                <a:path w="331660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660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6604" h="649604">
                  <a:moveTo>
                    <a:pt x="2871212" y="201167"/>
                  </a:moveTo>
                  <a:lnTo>
                    <a:pt x="2895596" y="201167"/>
                  </a:lnTo>
                </a:path>
                <a:path w="3316604" h="649604">
                  <a:moveTo>
                    <a:pt x="2974844" y="201167"/>
                  </a:moveTo>
                  <a:lnTo>
                    <a:pt x="2980940" y="201167"/>
                  </a:lnTo>
                </a:path>
                <a:path w="331660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660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6604" h="649604">
                  <a:moveTo>
                    <a:pt x="3157724" y="201167"/>
                  </a:moveTo>
                  <a:lnTo>
                    <a:pt x="3182108" y="201167"/>
                  </a:lnTo>
                </a:path>
                <a:path w="3316604" h="649604">
                  <a:moveTo>
                    <a:pt x="3194300" y="201167"/>
                  </a:moveTo>
                  <a:lnTo>
                    <a:pt x="3218684" y="201167"/>
                  </a:lnTo>
                </a:path>
                <a:path w="3316604" h="649604">
                  <a:moveTo>
                    <a:pt x="3249164" y="201167"/>
                  </a:moveTo>
                  <a:lnTo>
                    <a:pt x="3273548" y="201167"/>
                  </a:lnTo>
                </a:path>
                <a:path w="331660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660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660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660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660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660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6604" h="649604">
                  <a:moveTo>
                    <a:pt x="371856" y="210312"/>
                  </a:moveTo>
                  <a:lnTo>
                    <a:pt x="390144" y="210312"/>
                  </a:lnTo>
                </a:path>
                <a:path w="331660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660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660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660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660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660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660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660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660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660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6604" h="649604">
                  <a:moveTo>
                    <a:pt x="1298444" y="210312"/>
                  </a:moveTo>
                  <a:lnTo>
                    <a:pt x="1304540" y="210312"/>
                  </a:lnTo>
                </a:path>
                <a:path w="331660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660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660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6604" h="649604">
                  <a:moveTo>
                    <a:pt x="1633724" y="210312"/>
                  </a:moveTo>
                  <a:lnTo>
                    <a:pt x="1639820" y="210312"/>
                  </a:lnTo>
                </a:path>
                <a:path w="331660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660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660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6604" h="649604">
                  <a:moveTo>
                    <a:pt x="1969004" y="210312"/>
                  </a:moveTo>
                  <a:lnTo>
                    <a:pt x="1975100" y="210312"/>
                  </a:lnTo>
                </a:path>
                <a:path w="331660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660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660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6604" h="649604">
                  <a:moveTo>
                    <a:pt x="2304284" y="210312"/>
                  </a:moveTo>
                  <a:lnTo>
                    <a:pt x="2310380" y="210312"/>
                  </a:lnTo>
                </a:path>
                <a:path w="331660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660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6604" h="649604">
                  <a:moveTo>
                    <a:pt x="2529836" y="210312"/>
                  </a:moveTo>
                  <a:lnTo>
                    <a:pt x="2554220" y="210312"/>
                  </a:lnTo>
                </a:path>
                <a:path w="3316604" h="649604">
                  <a:moveTo>
                    <a:pt x="2639564" y="210312"/>
                  </a:moveTo>
                  <a:lnTo>
                    <a:pt x="2645660" y="210312"/>
                  </a:lnTo>
                </a:path>
                <a:path w="331660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660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6604" h="649604">
                  <a:moveTo>
                    <a:pt x="2865116" y="210312"/>
                  </a:moveTo>
                  <a:lnTo>
                    <a:pt x="2889500" y="210312"/>
                  </a:lnTo>
                </a:path>
                <a:path w="3316604" h="649604">
                  <a:moveTo>
                    <a:pt x="2974844" y="210312"/>
                  </a:moveTo>
                  <a:lnTo>
                    <a:pt x="2980940" y="210312"/>
                  </a:lnTo>
                </a:path>
                <a:path w="331660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660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6604" h="649604">
                  <a:moveTo>
                    <a:pt x="3151628" y="210312"/>
                  </a:moveTo>
                  <a:lnTo>
                    <a:pt x="3176012" y="210312"/>
                  </a:lnTo>
                </a:path>
                <a:path w="3316604" h="649604">
                  <a:moveTo>
                    <a:pt x="3194300" y="210312"/>
                  </a:moveTo>
                  <a:lnTo>
                    <a:pt x="3224780" y="210312"/>
                  </a:lnTo>
                </a:path>
                <a:path w="3316604" h="649604">
                  <a:moveTo>
                    <a:pt x="3243068" y="210312"/>
                  </a:moveTo>
                  <a:lnTo>
                    <a:pt x="3267452" y="210312"/>
                  </a:lnTo>
                </a:path>
                <a:path w="3316604" h="649604">
                  <a:moveTo>
                    <a:pt x="3310124" y="210312"/>
                  </a:moveTo>
                  <a:lnTo>
                    <a:pt x="3316220" y="210312"/>
                  </a:lnTo>
                </a:path>
                <a:path w="331660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660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660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660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6604" h="649604">
                  <a:moveTo>
                    <a:pt x="371856" y="219455"/>
                  </a:moveTo>
                  <a:lnTo>
                    <a:pt x="390144" y="219455"/>
                  </a:lnTo>
                </a:path>
                <a:path w="331660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660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660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660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660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660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660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660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6604" h="649604">
                  <a:moveTo>
                    <a:pt x="1298444" y="219455"/>
                  </a:moveTo>
                  <a:lnTo>
                    <a:pt x="1304540" y="219455"/>
                  </a:lnTo>
                </a:path>
                <a:path w="331660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660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6604" h="649604">
                  <a:moveTo>
                    <a:pt x="1633724" y="219455"/>
                  </a:moveTo>
                  <a:lnTo>
                    <a:pt x="1639820" y="219455"/>
                  </a:lnTo>
                </a:path>
                <a:path w="331660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660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6604" h="649604">
                  <a:moveTo>
                    <a:pt x="1969004" y="219455"/>
                  </a:moveTo>
                  <a:lnTo>
                    <a:pt x="1975100" y="219455"/>
                  </a:lnTo>
                </a:path>
                <a:path w="331660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660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6604" h="649604">
                  <a:moveTo>
                    <a:pt x="2304284" y="219455"/>
                  </a:moveTo>
                  <a:lnTo>
                    <a:pt x="2310380" y="219455"/>
                  </a:lnTo>
                </a:path>
                <a:path w="331660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6604" h="649604">
                  <a:moveTo>
                    <a:pt x="2493260" y="219455"/>
                  </a:moveTo>
                  <a:lnTo>
                    <a:pt x="2554220" y="219455"/>
                  </a:lnTo>
                </a:path>
                <a:path w="3316604" h="649604">
                  <a:moveTo>
                    <a:pt x="2639564" y="219455"/>
                  </a:moveTo>
                  <a:lnTo>
                    <a:pt x="2645660" y="219455"/>
                  </a:lnTo>
                </a:path>
                <a:path w="331660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660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6604" h="649604">
                  <a:moveTo>
                    <a:pt x="2865116" y="219455"/>
                  </a:moveTo>
                  <a:lnTo>
                    <a:pt x="2938268" y="219455"/>
                  </a:lnTo>
                </a:path>
                <a:path w="3316604" h="649604">
                  <a:moveTo>
                    <a:pt x="2974844" y="219455"/>
                  </a:moveTo>
                  <a:lnTo>
                    <a:pt x="2980940" y="219455"/>
                  </a:lnTo>
                </a:path>
                <a:path w="331660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6604" h="649604">
                  <a:moveTo>
                    <a:pt x="3108956" y="219455"/>
                  </a:moveTo>
                  <a:lnTo>
                    <a:pt x="3169916" y="219455"/>
                  </a:lnTo>
                </a:path>
                <a:path w="3316604" h="649604">
                  <a:moveTo>
                    <a:pt x="3200396" y="219455"/>
                  </a:moveTo>
                  <a:lnTo>
                    <a:pt x="3261356" y="219455"/>
                  </a:lnTo>
                </a:path>
                <a:path w="3316604" h="649604">
                  <a:moveTo>
                    <a:pt x="3310124" y="219455"/>
                  </a:moveTo>
                  <a:lnTo>
                    <a:pt x="3316220" y="219455"/>
                  </a:lnTo>
                </a:path>
                <a:path w="3316604" h="649604">
                  <a:moveTo>
                    <a:pt x="0" y="228600"/>
                  </a:moveTo>
                  <a:lnTo>
                    <a:pt x="73152" y="228600"/>
                  </a:lnTo>
                </a:path>
                <a:path w="331660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660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660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6604" h="649604">
                  <a:moveTo>
                    <a:pt x="371856" y="228600"/>
                  </a:moveTo>
                  <a:lnTo>
                    <a:pt x="390144" y="228600"/>
                  </a:lnTo>
                </a:path>
                <a:path w="331660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660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660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660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660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660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660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660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6604" h="649604">
                  <a:moveTo>
                    <a:pt x="1298444" y="228600"/>
                  </a:moveTo>
                  <a:lnTo>
                    <a:pt x="1304540" y="228600"/>
                  </a:lnTo>
                </a:path>
                <a:path w="331660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660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6604" h="649604">
                  <a:moveTo>
                    <a:pt x="1633724" y="228600"/>
                  </a:moveTo>
                  <a:lnTo>
                    <a:pt x="1639820" y="228600"/>
                  </a:lnTo>
                </a:path>
                <a:path w="331660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660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6604" h="649604">
                  <a:moveTo>
                    <a:pt x="1969004" y="228600"/>
                  </a:moveTo>
                  <a:lnTo>
                    <a:pt x="1975100" y="228600"/>
                  </a:lnTo>
                </a:path>
                <a:path w="331660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660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6604" h="649604">
                  <a:moveTo>
                    <a:pt x="2304284" y="228600"/>
                  </a:moveTo>
                  <a:lnTo>
                    <a:pt x="2310380" y="228600"/>
                  </a:lnTo>
                </a:path>
                <a:path w="331660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6604" h="649604">
                  <a:moveTo>
                    <a:pt x="2499356" y="228600"/>
                  </a:moveTo>
                  <a:lnTo>
                    <a:pt x="2548124" y="228600"/>
                  </a:lnTo>
                </a:path>
                <a:path w="3316604" h="649604">
                  <a:moveTo>
                    <a:pt x="2639564" y="228600"/>
                  </a:moveTo>
                  <a:lnTo>
                    <a:pt x="2645660" y="228600"/>
                  </a:lnTo>
                </a:path>
                <a:path w="331660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660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6604" h="649604">
                  <a:moveTo>
                    <a:pt x="2859020" y="228600"/>
                  </a:moveTo>
                  <a:lnTo>
                    <a:pt x="2938268" y="228600"/>
                  </a:lnTo>
                </a:path>
                <a:path w="3316604" h="649604">
                  <a:moveTo>
                    <a:pt x="2974844" y="228600"/>
                  </a:moveTo>
                  <a:lnTo>
                    <a:pt x="2980940" y="228600"/>
                  </a:lnTo>
                </a:path>
                <a:path w="331660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6604" h="649604">
                  <a:moveTo>
                    <a:pt x="3115052" y="228600"/>
                  </a:moveTo>
                  <a:lnTo>
                    <a:pt x="3169916" y="228600"/>
                  </a:lnTo>
                </a:path>
                <a:path w="3316604" h="649604">
                  <a:moveTo>
                    <a:pt x="3206492" y="228600"/>
                  </a:moveTo>
                  <a:lnTo>
                    <a:pt x="3261356" y="228600"/>
                  </a:lnTo>
                </a:path>
                <a:path w="3316604" h="649604">
                  <a:moveTo>
                    <a:pt x="3310124" y="228600"/>
                  </a:moveTo>
                  <a:lnTo>
                    <a:pt x="3316220" y="228600"/>
                  </a:lnTo>
                </a:path>
                <a:path w="331660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660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660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6604" h="649604">
                  <a:moveTo>
                    <a:pt x="1298444" y="237743"/>
                  </a:moveTo>
                  <a:lnTo>
                    <a:pt x="1304540" y="237743"/>
                  </a:lnTo>
                </a:path>
                <a:path w="3316604" h="649604">
                  <a:moveTo>
                    <a:pt x="1633724" y="237743"/>
                  </a:moveTo>
                  <a:lnTo>
                    <a:pt x="1639820" y="237743"/>
                  </a:lnTo>
                </a:path>
                <a:path w="3316604" h="649604">
                  <a:moveTo>
                    <a:pt x="1969004" y="237743"/>
                  </a:moveTo>
                  <a:lnTo>
                    <a:pt x="1975100" y="237743"/>
                  </a:lnTo>
                </a:path>
                <a:path w="3316604" h="649604">
                  <a:moveTo>
                    <a:pt x="2304284" y="237743"/>
                  </a:moveTo>
                  <a:lnTo>
                    <a:pt x="2310380" y="237743"/>
                  </a:lnTo>
                </a:path>
                <a:path w="3316604" h="649604">
                  <a:moveTo>
                    <a:pt x="2639564" y="237743"/>
                  </a:moveTo>
                  <a:lnTo>
                    <a:pt x="2645660" y="237743"/>
                  </a:lnTo>
                </a:path>
                <a:path w="3316604" h="649604">
                  <a:moveTo>
                    <a:pt x="2974844" y="237743"/>
                  </a:moveTo>
                  <a:lnTo>
                    <a:pt x="2980940" y="237743"/>
                  </a:lnTo>
                </a:path>
                <a:path w="3316604" h="649604">
                  <a:moveTo>
                    <a:pt x="3310124" y="237743"/>
                  </a:moveTo>
                  <a:lnTo>
                    <a:pt x="3316220" y="237743"/>
                  </a:lnTo>
                </a:path>
                <a:path w="331660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660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660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6604" h="649604">
                  <a:moveTo>
                    <a:pt x="1298444" y="246887"/>
                  </a:moveTo>
                  <a:lnTo>
                    <a:pt x="1304540" y="246887"/>
                  </a:lnTo>
                </a:path>
                <a:path w="3316604" h="649604">
                  <a:moveTo>
                    <a:pt x="1633724" y="246887"/>
                  </a:moveTo>
                  <a:lnTo>
                    <a:pt x="1639820" y="246887"/>
                  </a:lnTo>
                </a:path>
                <a:path w="3316604" h="649604">
                  <a:moveTo>
                    <a:pt x="1969004" y="246887"/>
                  </a:moveTo>
                  <a:lnTo>
                    <a:pt x="1975100" y="246887"/>
                  </a:lnTo>
                </a:path>
                <a:path w="3316604" h="649604">
                  <a:moveTo>
                    <a:pt x="2304284" y="246887"/>
                  </a:moveTo>
                  <a:lnTo>
                    <a:pt x="2310380" y="246887"/>
                  </a:lnTo>
                </a:path>
                <a:path w="3316604" h="649604">
                  <a:moveTo>
                    <a:pt x="2639564" y="246887"/>
                  </a:moveTo>
                  <a:lnTo>
                    <a:pt x="2645660" y="246887"/>
                  </a:lnTo>
                </a:path>
                <a:path w="3316604" h="649604">
                  <a:moveTo>
                    <a:pt x="2974844" y="246887"/>
                  </a:moveTo>
                  <a:lnTo>
                    <a:pt x="2980940" y="246887"/>
                  </a:lnTo>
                </a:path>
                <a:path w="3316604" h="649604">
                  <a:moveTo>
                    <a:pt x="3310124" y="246887"/>
                  </a:moveTo>
                  <a:lnTo>
                    <a:pt x="3316220" y="246887"/>
                  </a:lnTo>
                </a:path>
                <a:path w="331660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660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660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6604" h="649604">
                  <a:moveTo>
                    <a:pt x="1298444" y="256031"/>
                  </a:moveTo>
                  <a:lnTo>
                    <a:pt x="1304540" y="256031"/>
                  </a:lnTo>
                </a:path>
                <a:path w="3316604" h="649604">
                  <a:moveTo>
                    <a:pt x="1633724" y="256031"/>
                  </a:moveTo>
                  <a:lnTo>
                    <a:pt x="1639820" y="256031"/>
                  </a:lnTo>
                </a:path>
                <a:path w="3316604" h="649604">
                  <a:moveTo>
                    <a:pt x="1969004" y="256031"/>
                  </a:moveTo>
                  <a:lnTo>
                    <a:pt x="1975100" y="256031"/>
                  </a:lnTo>
                </a:path>
                <a:path w="3316604" h="649604">
                  <a:moveTo>
                    <a:pt x="2304284" y="256031"/>
                  </a:moveTo>
                  <a:lnTo>
                    <a:pt x="2310380" y="256031"/>
                  </a:lnTo>
                </a:path>
                <a:path w="3316604" h="649604">
                  <a:moveTo>
                    <a:pt x="2639564" y="256031"/>
                  </a:moveTo>
                  <a:lnTo>
                    <a:pt x="2645660" y="256031"/>
                  </a:lnTo>
                </a:path>
                <a:path w="3316604" h="649604">
                  <a:moveTo>
                    <a:pt x="2974844" y="256031"/>
                  </a:moveTo>
                  <a:lnTo>
                    <a:pt x="2980940" y="256031"/>
                  </a:lnTo>
                </a:path>
                <a:path w="3316604" h="649604">
                  <a:moveTo>
                    <a:pt x="3310124" y="256031"/>
                  </a:moveTo>
                  <a:lnTo>
                    <a:pt x="3316220" y="256031"/>
                  </a:lnTo>
                </a:path>
                <a:path w="331660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660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660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6604" h="649604">
                  <a:moveTo>
                    <a:pt x="1298444" y="265175"/>
                  </a:moveTo>
                  <a:lnTo>
                    <a:pt x="1304540" y="265175"/>
                  </a:lnTo>
                </a:path>
                <a:path w="3316604" h="649604">
                  <a:moveTo>
                    <a:pt x="1633724" y="265175"/>
                  </a:moveTo>
                  <a:lnTo>
                    <a:pt x="1639820" y="265175"/>
                  </a:lnTo>
                </a:path>
                <a:path w="3316604" h="649604">
                  <a:moveTo>
                    <a:pt x="1969004" y="265175"/>
                  </a:moveTo>
                  <a:lnTo>
                    <a:pt x="1975100" y="265175"/>
                  </a:lnTo>
                </a:path>
                <a:path w="3316604" h="649604">
                  <a:moveTo>
                    <a:pt x="2304284" y="265175"/>
                  </a:moveTo>
                  <a:lnTo>
                    <a:pt x="2310380" y="265175"/>
                  </a:lnTo>
                </a:path>
                <a:path w="3316604" h="649604">
                  <a:moveTo>
                    <a:pt x="2639564" y="265175"/>
                  </a:moveTo>
                  <a:lnTo>
                    <a:pt x="2645660" y="265175"/>
                  </a:lnTo>
                </a:path>
                <a:path w="3316604" h="649604">
                  <a:moveTo>
                    <a:pt x="2974844" y="265175"/>
                  </a:moveTo>
                  <a:lnTo>
                    <a:pt x="2980940" y="265175"/>
                  </a:lnTo>
                </a:path>
                <a:path w="331660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660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660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6604" h="649604">
                  <a:moveTo>
                    <a:pt x="1298444" y="274320"/>
                  </a:moveTo>
                  <a:lnTo>
                    <a:pt x="1304540" y="274320"/>
                  </a:lnTo>
                </a:path>
                <a:path w="3316604" h="649604">
                  <a:moveTo>
                    <a:pt x="1633724" y="274320"/>
                  </a:moveTo>
                  <a:lnTo>
                    <a:pt x="1639820" y="274320"/>
                  </a:lnTo>
                </a:path>
                <a:path w="3316604" h="649604">
                  <a:moveTo>
                    <a:pt x="1969004" y="274320"/>
                  </a:moveTo>
                  <a:lnTo>
                    <a:pt x="1975100" y="274320"/>
                  </a:lnTo>
                </a:path>
                <a:path w="3316604" h="649604">
                  <a:moveTo>
                    <a:pt x="2304284" y="274320"/>
                  </a:moveTo>
                  <a:lnTo>
                    <a:pt x="2310380" y="274320"/>
                  </a:lnTo>
                </a:path>
                <a:path w="3316604" h="649604">
                  <a:moveTo>
                    <a:pt x="2639564" y="274320"/>
                  </a:moveTo>
                  <a:lnTo>
                    <a:pt x="2645660" y="274320"/>
                  </a:lnTo>
                </a:path>
                <a:path w="3316604" h="649604">
                  <a:moveTo>
                    <a:pt x="2974844" y="274320"/>
                  </a:moveTo>
                  <a:lnTo>
                    <a:pt x="2980940" y="274320"/>
                  </a:lnTo>
                </a:path>
                <a:path w="3316604" h="649604">
                  <a:moveTo>
                    <a:pt x="3310124" y="274320"/>
                  </a:moveTo>
                  <a:lnTo>
                    <a:pt x="3316220" y="274320"/>
                  </a:lnTo>
                </a:path>
                <a:path w="331660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660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660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6604" h="649604">
                  <a:moveTo>
                    <a:pt x="1298444" y="283463"/>
                  </a:moveTo>
                  <a:lnTo>
                    <a:pt x="1304540" y="283463"/>
                  </a:lnTo>
                </a:path>
                <a:path w="3316604" h="649604">
                  <a:moveTo>
                    <a:pt x="1633724" y="283463"/>
                  </a:moveTo>
                  <a:lnTo>
                    <a:pt x="1639820" y="283463"/>
                  </a:lnTo>
                </a:path>
                <a:path w="3316604" h="649604">
                  <a:moveTo>
                    <a:pt x="1969004" y="283463"/>
                  </a:moveTo>
                  <a:lnTo>
                    <a:pt x="1975100" y="283463"/>
                  </a:lnTo>
                </a:path>
                <a:path w="3316604" h="649604">
                  <a:moveTo>
                    <a:pt x="2304284" y="283463"/>
                  </a:moveTo>
                  <a:lnTo>
                    <a:pt x="2310380" y="283463"/>
                  </a:lnTo>
                </a:path>
                <a:path w="3316604" h="649604">
                  <a:moveTo>
                    <a:pt x="2639564" y="283463"/>
                  </a:moveTo>
                  <a:lnTo>
                    <a:pt x="2645660" y="283463"/>
                  </a:lnTo>
                </a:path>
                <a:path w="3316604" h="649604">
                  <a:moveTo>
                    <a:pt x="2974844" y="283463"/>
                  </a:moveTo>
                  <a:lnTo>
                    <a:pt x="2980940" y="283463"/>
                  </a:lnTo>
                </a:path>
                <a:path w="3316604" h="649604">
                  <a:moveTo>
                    <a:pt x="3310124" y="283463"/>
                  </a:moveTo>
                  <a:lnTo>
                    <a:pt x="3316220" y="283463"/>
                  </a:lnTo>
                </a:path>
                <a:path w="331660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660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660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6604" h="649604">
                  <a:moveTo>
                    <a:pt x="1298444" y="292608"/>
                  </a:moveTo>
                  <a:lnTo>
                    <a:pt x="1304540" y="292608"/>
                  </a:lnTo>
                </a:path>
                <a:path w="3316604" h="649604">
                  <a:moveTo>
                    <a:pt x="1633724" y="292608"/>
                  </a:moveTo>
                  <a:lnTo>
                    <a:pt x="1639820" y="292608"/>
                  </a:lnTo>
                </a:path>
                <a:path w="3316604" h="649604">
                  <a:moveTo>
                    <a:pt x="1969004" y="292608"/>
                  </a:moveTo>
                  <a:lnTo>
                    <a:pt x="1975100" y="292608"/>
                  </a:lnTo>
                </a:path>
                <a:path w="3316604" h="649604">
                  <a:moveTo>
                    <a:pt x="2304284" y="292608"/>
                  </a:moveTo>
                  <a:lnTo>
                    <a:pt x="2310380" y="292608"/>
                  </a:lnTo>
                </a:path>
                <a:path w="3316604" h="649604">
                  <a:moveTo>
                    <a:pt x="2639564" y="292608"/>
                  </a:moveTo>
                  <a:lnTo>
                    <a:pt x="2645660" y="292608"/>
                  </a:lnTo>
                </a:path>
                <a:path w="3316604" h="649604">
                  <a:moveTo>
                    <a:pt x="2974844" y="292608"/>
                  </a:moveTo>
                  <a:lnTo>
                    <a:pt x="2980940" y="292608"/>
                  </a:lnTo>
                </a:path>
                <a:path w="3316604" h="649604">
                  <a:moveTo>
                    <a:pt x="3310124" y="292608"/>
                  </a:moveTo>
                  <a:lnTo>
                    <a:pt x="3316220" y="292608"/>
                  </a:lnTo>
                </a:path>
                <a:path w="331660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660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660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6604" h="649604">
                  <a:moveTo>
                    <a:pt x="1298444" y="301751"/>
                  </a:moveTo>
                  <a:lnTo>
                    <a:pt x="1304540" y="301751"/>
                  </a:lnTo>
                </a:path>
                <a:path w="3316604" h="649604">
                  <a:moveTo>
                    <a:pt x="1633724" y="301751"/>
                  </a:moveTo>
                  <a:lnTo>
                    <a:pt x="1639820" y="301751"/>
                  </a:lnTo>
                </a:path>
                <a:path w="3316604" h="649604">
                  <a:moveTo>
                    <a:pt x="1969004" y="301751"/>
                  </a:moveTo>
                  <a:lnTo>
                    <a:pt x="1975100" y="301751"/>
                  </a:lnTo>
                </a:path>
                <a:path w="3316604" h="649604">
                  <a:moveTo>
                    <a:pt x="2304284" y="301751"/>
                  </a:moveTo>
                  <a:lnTo>
                    <a:pt x="2310380" y="301751"/>
                  </a:lnTo>
                </a:path>
                <a:path w="3316604" h="649604">
                  <a:moveTo>
                    <a:pt x="2639564" y="301751"/>
                  </a:moveTo>
                  <a:lnTo>
                    <a:pt x="2645660" y="301751"/>
                  </a:lnTo>
                </a:path>
                <a:path w="3316604" h="649604">
                  <a:moveTo>
                    <a:pt x="2974844" y="301751"/>
                  </a:moveTo>
                  <a:lnTo>
                    <a:pt x="2980940" y="301751"/>
                  </a:lnTo>
                </a:path>
                <a:path w="331660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660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660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6604" h="649604">
                  <a:moveTo>
                    <a:pt x="1298444" y="310896"/>
                  </a:moveTo>
                  <a:lnTo>
                    <a:pt x="1304540" y="310896"/>
                  </a:lnTo>
                </a:path>
                <a:path w="3316604" h="649604">
                  <a:moveTo>
                    <a:pt x="1633724" y="310896"/>
                  </a:moveTo>
                  <a:lnTo>
                    <a:pt x="1639820" y="310896"/>
                  </a:lnTo>
                </a:path>
                <a:path w="3316604" h="649604">
                  <a:moveTo>
                    <a:pt x="1969004" y="310896"/>
                  </a:moveTo>
                  <a:lnTo>
                    <a:pt x="1975100" y="310896"/>
                  </a:lnTo>
                </a:path>
                <a:path w="3316604" h="649604">
                  <a:moveTo>
                    <a:pt x="2304284" y="310896"/>
                  </a:moveTo>
                  <a:lnTo>
                    <a:pt x="2310380" y="310896"/>
                  </a:lnTo>
                </a:path>
                <a:path w="3316604" h="649604">
                  <a:moveTo>
                    <a:pt x="2639564" y="310896"/>
                  </a:moveTo>
                  <a:lnTo>
                    <a:pt x="2645660" y="310896"/>
                  </a:lnTo>
                </a:path>
                <a:path w="3316604" h="649604">
                  <a:moveTo>
                    <a:pt x="2974844" y="310896"/>
                  </a:moveTo>
                  <a:lnTo>
                    <a:pt x="2980940" y="310896"/>
                  </a:lnTo>
                </a:path>
                <a:path w="3316604" h="649604">
                  <a:moveTo>
                    <a:pt x="3310124" y="310896"/>
                  </a:moveTo>
                  <a:lnTo>
                    <a:pt x="3316220" y="310896"/>
                  </a:lnTo>
                </a:path>
                <a:path w="331660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660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660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6604" h="649604">
                  <a:moveTo>
                    <a:pt x="1298444" y="320039"/>
                  </a:moveTo>
                  <a:lnTo>
                    <a:pt x="1304540" y="320039"/>
                  </a:lnTo>
                </a:path>
                <a:path w="3316604" h="649604">
                  <a:moveTo>
                    <a:pt x="1633724" y="320039"/>
                  </a:moveTo>
                  <a:lnTo>
                    <a:pt x="1639820" y="320039"/>
                  </a:lnTo>
                </a:path>
                <a:path w="3316604" h="649604">
                  <a:moveTo>
                    <a:pt x="1969004" y="320039"/>
                  </a:moveTo>
                  <a:lnTo>
                    <a:pt x="1975100" y="320039"/>
                  </a:lnTo>
                </a:path>
                <a:path w="3316604" h="649604">
                  <a:moveTo>
                    <a:pt x="2304284" y="320039"/>
                  </a:moveTo>
                  <a:lnTo>
                    <a:pt x="2310380" y="320039"/>
                  </a:lnTo>
                </a:path>
                <a:path w="3316604" h="649604">
                  <a:moveTo>
                    <a:pt x="2639564" y="320039"/>
                  </a:moveTo>
                  <a:lnTo>
                    <a:pt x="2645660" y="320039"/>
                  </a:lnTo>
                </a:path>
                <a:path w="3316604" h="649604">
                  <a:moveTo>
                    <a:pt x="2974844" y="320039"/>
                  </a:moveTo>
                  <a:lnTo>
                    <a:pt x="2980940" y="320039"/>
                  </a:lnTo>
                </a:path>
                <a:path w="3316604" h="649604">
                  <a:moveTo>
                    <a:pt x="3310124" y="320039"/>
                  </a:moveTo>
                  <a:lnTo>
                    <a:pt x="3316220" y="320039"/>
                  </a:lnTo>
                </a:path>
                <a:path w="331660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660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660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6604" h="649604">
                  <a:moveTo>
                    <a:pt x="1298444" y="329184"/>
                  </a:moveTo>
                  <a:lnTo>
                    <a:pt x="1304540" y="329184"/>
                  </a:lnTo>
                </a:path>
                <a:path w="3316604" h="649604">
                  <a:moveTo>
                    <a:pt x="1633724" y="329184"/>
                  </a:moveTo>
                  <a:lnTo>
                    <a:pt x="1639820" y="329184"/>
                  </a:lnTo>
                </a:path>
                <a:path w="3316604" h="649604">
                  <a:moveTo>
                    <a:pt x="1969004" y="329184"/>
                  </a:moveTo>
                  <a:lnTo>
                    <a:pt x="1975100" y="329184"/>
                  </a:lnTo>
                </a:path>
                <a:path w="3316604" h="649604">
                  <a:moveTo>
                    <a:pt x="2304284" y="329184"/>
                  </a:moveTo>
                  <a:lnTo>
                    <a:pt x="2310380" y="329184"/>
                  </a:lnTo>
                </a:path>
                <a:path w="3316604" h="649604">
                  <a:moveTo>
                    <a:pt x="2639564" y="329184"/>
                  </a:moveTo>
                  <a:lnTo>
                    <a:pt x="2645660" y="329184"/>
                  </a:lnTo>
                </a:path>
                <a:path w="3316604" h="649604">
                  <a:moveTo>
                    <a:pt x="2974844" y="329184"/>
                  </a:moveTo>
                  <a:lnTo>
                    <a:pt x="2980940" y="329184"/>
                  </a:lnTo>
                </a:path>
                <a:path w="331660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660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660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6604" h="649604">
                  <a:moveTo>
                    <a:pt x="1298444" y="338327"/>
                  </a:moveTo>
                  <a:lnTo>
                    <a:pt x="1304540" y="338327"/>
                  </a:lnTo>
                </a:path>
                <a:path w="3316604" h="649604">
                  <a:moveTo>
                    <a:pt x="1633724" y="338327"/>
                  </a:moveTo>
                  <a:lnTo>
                    <a:pt x="1639820" y="338327"/>
                  </a:lnTo>
                </a:path>
                <a:path w="3316604" h="649604">
                  <a:moveTo>
                    <a:pt x="1969004" y="338327"/>
                  </a:moveTo>
                  <a:lnTo>
                    <a:pt x="1975100" y="338327"/>
                  </a:lnTo>
                </a:path>
                <a:path w="3316604" h="649604">
                  <a:moveTo>
                    <a:pt x="2304284" y="338327"/>
                  </a:moveTo>
                  <a:lnTo>
                    <a:pt x="2310380" y="338327"/>
                  </a:lnTo>
                </a:path>
                <a:path w="3316604" h="649604">
                  <a:moveTo>
                    <a:pt x="2639564" y="338327"/>
                  </a:moveTo>
                  <a:lnTo>
                    <a:pt x="2645660" y="338327"/>
                  </a:lnTo>
                </a:path>
                <a:path w="3316604" h="649604">
                  <a:moveTo>
                    <a:pt x="2974844" y="338327"/>
                  </a:moveTo>
                  <a:lnTo>
                    <a:pt x="2980940" y="338327"/>
                  </a:lnTo>
                </a:path>
                <a:path w="3316604" h="649604">
                  <a:moveTo>
                    <a:pt x="3310124" y="338327"/>
                  </a:moveTo>
                  <a:lnTo>
                    <a:pt x="3316220" y="338327"/>
                  </a:lnTo>
                </a:path>
                <a:path w="331660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660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660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6604" h="649604">
                  <a:moveTo>
                    <a:pt x="1298444" y="347472"/>
                  </a:moveTo>
                  <a:lnTo>
                    <a:pt x="1304540" y="347472"/>
                  </a:lnTo>
                </a:path>
                <a:path w="3316604" h="649604">
                  <a:moveTo>
                    <a:pt x="1633724" y="347472"/>
                  </a:moveTo>
                  <a:lnTo>
                    <a:pt x="1639820" y="347472"/>
                  </a:lnTo>
                </a:path>
                <a:path w="3316604" h="649604">
                  <a:moveTo>
                    <a:pt x="1969004" y="347472"/>
                  </a:moveTo>
                  <a:lnTo>
                    <a:pt x="1975100" y="347472"/>
                  </a:lnTo>
                </a:path>
                <a:path w="3316604" h="649604">
                  <a:moveTo>
                    <a:pt x="2304284" y="347472"/>
                  </a:moveTo>
                  <a:lnTo>
                    <a:pt x="2310380" y="347472"/>
                  </a:lnTo>
                </a:path>
                <a:path w="3316604" h="649604">
                  <a:moveTo>
                    <a:pt x="2639564" y="347472"/>
                  </a:moveTo>
                  <a:lnTo>
                    <a:pt x="2645660" y="347472"/>
                  </a:lnTo>
                </a:path>
                <a:path w="3316604" h="649604">
                  <a:moveTo>
                    <a:pt x="2974844" y="347472"/>
                  </a:moveTo>
                  <a:lnTo>
                    <a:pt x="2980940" y="347472"/>
                  </a:lnTo>
                </a:path>
                <a:path w="3316604" h="649604">
                  <a:moveTo>
                    <a:pt x="3310124" y="347472"/>
                  </a:moveTo>
                  <a:lnTo>
                    <a:pt x="3316220" y="347472"/>
                  </a:lnTo>
                </a:path>
                <a:path w="331660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660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660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6604" h="649604">
                  <a:moveTo>
                    <a:pt x="1298444" y="356615"/>
                  </a:moveTo>
                  <a:lnTo>
                    <a:pt x="1304540" y="356615"/>
                  </a:lnTo>
                </a:path>
                <a:path w="3316604" h="649604">
                  <a:moveTo>
                    <a:pt x="1633724" y="356615"/>
                  </a:moveTo>
                  <a:lnTo>
                    <a:pt x="1639820" y="356615"/>
                  </a:lnTo>
                </a:path>
                <a:path w="3316604" h="649604">
                  <a:moveTo>
                    <a:pt x="1969004" y="356615"/>
                  </a:moveTo>
                  <a:lnTo>
                    <a:pt x="1975100" y="356615"/>
                  </a:lnTo>
                </a:path>
                <a:path w="3316604" h="649604">
                  <a:moveTo>
                    <a:pt x="2304284" y="356615"/>
                  </a:moveTo>
                  <a:lnTo>
                    <a:pt x="2310380" y="356615"/>
                  </a:lnTo>
                </a:path>
                <a:path w="3316604" h="649604">
                  <a:moveTo>
                    <a:pt x="2639564" y="356615"/>
                  </a:moveTo>
                  <a:lnTo>
                    <a:pt x="2645660" y="356615"/>
                  </a:lnTo>
                </a:path>
                <a:path w="3316604" h="649604">
                  <a:moveTo>
                    <a:pt x="2974844" y="356615"/>
                  </a:moveTo>
                  <a:lnTo>
                    <a:pt x="2980940" y="356615"/>
                  </a:lnTo>
                </a:path>
                <a:path w="3316604" h="649604">
                  <a:moveTo>
                    <a:pt x="3310124" y="356615"/>
                  </a:moveTo>
                  <a:lnTo>
                    <a:pt x="3316220" y="356615"/>
                  </a:lnTo>
                </a:path>
                <a:path w="331660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660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660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6604" h="649604">
                  <a:moveTo>
                    <a:pt x="1298444" y="365760"/>
                  </a:moveTo>
                  <a:lnTo>
                    <a:pt x="1304540" y="365760"/>
                  </a:lnTo>
                </a:path>
                <a:path w="3316604" h="649604">
                  <a:moveTo>
                    <a:pt x="1633724" y="365760"/>
                  </a:moveTo>
                  <a:lnTo>
                    <a:pt x="1639820" y="365760"/>
                  </a:lnTo>
                </a:path>
                <a:path w="3316604" h="649604">
                  <a:moveTo>
                    <a:pt x="1969004" y="365760"/>
                  </a:moveTo>
                  <a:lnTo>
                    <a:pt x="1975100" y="365760"/>
                  </a:lnTo>
                </a:path>
                <a:path w="3316604" h="649604">
                  <a:moveTo>
                    <a:pt x="2304284" y="365760"/>
                  </a:moveTo>
                  <a:lnTo>
                    <a:pt x="2310380" y="365760"/>
                  </a:lnTo>
                </a:path>
                <a:path w="3316604" h="649604">
                  <a:moveTo>
                    <a:pt x="2639564" y="365760"/>
                  </a:moveTo>
                  <a:lnTo>
                    <a:pt x="2645660" y="365760"/>
                  </a:lnTo>
                </a:path>
                <a:path w="3316604" h="649604">
                  <a:moveTo>
                    <a:pt x="2974844" y="365760"/>
                  </a:moveTo>
                  <a:lnTo>
                    <a:pt x="2980940" y="365760"/>
                  </a:lnTo>
                </a:path>
                <a:path w="331660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660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660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6604" h="649604">
                  <a:moveTo>
                    <a:pt x="1298444" y="374903"/>
                  </a:moveTo>
                  <a:lnTo>
                    <a:pt x="1304540" y="374903"/>
                  </a:lnTo>
                </a:path>
                <a:path w="3316604" h="649604">
                  <a:moveTo>
                    <a:pt x="1633724" y="374903"/>
                  </a:moveTo>
                  <a:lnTo>
                    <a:pt x="1639820" y="374903"/>
                  </a:lnTo>
                </a:path>
                <a:path w="3316604" h="649604">
                  <a:moveTo>
                    <a:pt x="1969004" y="374903"/>
                  </a:moveTo>
                  <a:lnTo>
                    <a:pt x="1975100" y="374903"/>
                  </a:lnTo>
                </a:path>
                <a:path w="3316604" h="649604">
                  <a:moveTo>
                    <a:pt x="2304284" y="374903"/>
                  </a:moveTo>
                  <a:lnTo>
                    <a:pt x="2310380" y="374903"/>
                  </a:lnTo>
                </a:path>
                <a:path w="3316604" h="649604">
                  <a:moveTo>
                    <a:pt x="2639564" y="374903"/>
                  </a:moveTo>
                  <a:lnTo>
                    <a:pt x="2645660" y="374903"/>
                  </a:lnTo>
                </a:path>
                <a:path w="3316604" h="649604">
                  <a:moveTo>
                    <a:pt x="2974844" y="374903"/>
                  </a:moveTo>
                  <a:lnTo>
                    <a:pt x="2980940" y="374903"/>
                  </a:lnTo>
                </a:path>
                <a:path w="3316604" h="649604">
                  <a:moveTo>
                    <a:pt x="3310124" y="374903"/>
                  </a:moveTo>
                  <a:lnTo>
                    <a:pt x="3316220" y="374903"/>
                  </a:lnTo>
                </a:path>
                <a:path w="331660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660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660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6604" h="649604">
                  <a:moveTo>
                    <a:pt x="1298444" y="384048"/>
                  </a:moveTo>
                  <a:lnTo>
                    <a:pt x="1304540" y="384048"/>
                  </a:lnTo>
                </a:path>
                <a:path w="3316604" h="649604">
                  <a:moveTo>
                    <a:pt x="1633724" y="384048"/>
                  </a:moveTo>
                  <a:lnTo>
                    <a:pt x="1639820" y="384048"/>
                  </a:lnTo>
                </a:path>
                <a:path w="3316604" h="649604">
                  <a:moveTo>
                    <a:pt x="1969004" y="384048"/>
                  </a:moveTo>
                  <a:lnTo>
                    <a:pt x="1975100" y="384048"/>
                  </a:lnTo>
                </a:path>
                <a:path w="3316604" h="649604">
                  <a:moveTo>
                    <a:pt x="2304284" y="384048"/>
                  </a:moveTo>
                  <a:lnTo>
                    <a:pt x="2310380" y="384048"/>
                  </a:lnTo>
                </a:path>
                <a:path w="3316604" h="649604">
                  <a:moveTo>
                    <a:pt x="2639564" y="384048"/>
                  </a:moveTo>
                  <a:lnTo>
                    <a:pt x="2645660" y="384048"/>
                  </a:lnTo>
                </a:path>
                <a:path w="3316604" h="649604">
                  <a:moveTo>
                    <a:pt x="2974844" y="384048"/>
                  </a:moveTo>
                  <a:lnTo>
                    <a:pt x="2980940" y="384048"/>
                  </a:lnTo>
                </a:path>
                <a:path w="3316604" h="649604">
                  <a:moveTo>
                    <a:pt x="3310124" y="384048"/>
                  </a:moveTo>
                  <a:lnTo>
                    <a:pt x="3316220" y="384048"/>
                  </a:lnTo>
                </a:path>
                <a:path w="331660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660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660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6604" h="649604">
                  <a:moveTo>
                    <a:pt x="1298444" y="393191"/>
                  </a:moveTo>
                  <a:lnTo>
                    <a:pt x="1304540" y="393191"/>
                  </a:lnTo>
                </a:path>
                <a:path w="3316604" h="649604">
                  <a:moveTo>
                    <a:pt x="1633724" y="393191"/>
                  </a:moveTo>
                  <a:lnTo>
                    <a:pt x="1639820" y="393191"/>
                  </a:lnTo>
                </a:path>
                <a:path w="3316604" h="649604">
                  <a:moveTo>
                    <a:pt x="1969004" y="393191"/>
                  </a:moveTo>
                  <a:lnTo>
                    <a:pt x="1975100" y="393191"/>
                  </a:lnTo>
                </a:path>
                <a:path w="3316604" h="649604">
                  <a:moveTo>
                    <a:pt x="2304284" y="393191"/>
                  </a:moveTo>
                  <a:lnTo>
                    <a:pt x="2310380" y="393191"/>
                  </a:lnTo>
                </a:path>
                <a:path w="3316604" h="649604">
                  <a:moveTo>
                    <a:pt x="2639564" y="393191"/>
                  </a:moveTo>
                  <a:lnTo>
                    <a:pt x="2645660" y="393191"/>
                  </a:lnTo>
                </a:path>
                <a:path w="3316604" h="649604">
                  <a:moveTo>
                    <a:pt x="2974844" y="393191"/>
                  </a:moveTo>
                  <a:lnTo>
                    <a:pt x="2980940" y="393191"/>
                  </a:lnTo>
                </a:path>
                <a:path w="3316604" h="649604">
                  <a:moveTo>
                    <a:pt x="3310124" y="393191"/>
                  </a:moveTo>
                  <a:lnTo>
                    <a:pt x="3316220" y="393191"/>
                  </a:lnTo>
                </a:path>
                <a:path w="331660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660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660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6604" h="649604">
                  <a:moveTo>
                    <a:pt x="1298444" y="402336"/>
                  </a:moveTo>
                  <a:lnTo>
                    <a:pt x="1304540" y="402336"/>
                  </a:lnTo>
                </a:path>
                <a:path w="3316604" h="649604">
                  <a:moveTo>
                    <a:pt x="1633724" y="402336"/>
                  </a:moveTo>
                  <a:lnTo>
                    <a:pt x="1639820" y="402336"/>
                  </a:lnTo>
                </a:path>
                <a:path w="3316604" h="649604">
                  <a:moveTo>
                    <a:pt x="1969004" y="402336"/>
                  </a:moveTo>
                  <a:lnTo>
                    <a:pt x="1975100" y="402336"/>
                  </a:lnTo>
                </a:path>
                <a:path w="3316604" h="649604">
                  <a:moveTo>
                    <a:pt x="2304284" y="402336"/>
                  </a:moveTo>
                  <a:lnTo>
                    <a:pt x="2310380" y="402336"/>
                  </a:lnTo>
                </a:path>
                <a:path w="3316604" h="649604">
                  <a:moveTo>
                    <a:pt x="2639564" y="402336"/>
                  </a:moveTo>
                  <a:lnTo>
                    <a:pt x="2645660" y="402336"/>
                  </a:lnTo>
                </a:path>
                <a:path w="3316604" h="649604">
                  <a:moveTo>
                    <a:pt x="2974844" y="402336"/>
                  </a:moveTo>
                  <a:lnTo>
                    <a:pt x="2980940" y="402336"/>
                  </a:lnTo>
                </a:path>
                <a:path w="3316604" h="649604">
                  <a:moveTo>
                    <a:pt x="24384" y="411479"/>
                  </a:moveTo>
                  <a:lnTo>
                    <a:pt x="60960" y="411479"/>
                  </a:lnTo>
                </a:path>
                <a:path w="331660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660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660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660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660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660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660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6604" h="649604">
                  <a:moveTo>
                    <a:pt x="694944" y="411479"/>
                  </a:moveTo>
                  <a:lnTo>
                    <a:pt x="725424" y="411479"/>
                  </a:lnTo>
                </a:path>
                <a:path w="331660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660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660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660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660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660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6604" h="649604">
                  <a:moveTo>
                    <a:pt x="1298444" y="411479"/>
                  </a:moveTo>
                  <a:lnTo>
                    <a:pt x="1304540" y="411479"/>
                  </a:lnTo>
                </a:path>
                <a:path w="331660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660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6604" h="649604">
                  <a:moveTo>
                    <a:pt x="1633724" y="411479"/>
                  </a:moveTo>
                  <a:lnTo>
                    <a:pt x="1639820" y="411479"/>
                  </a:lnTo>
                </a:path>
                <a:path w="331660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660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6604" h="649604">
                  <a:moveTo>
                    <a:pt x="1969004" y="411479"/>
                  </a:moveTo>
                  <a:lnTo>
                    <a:pt x="1975100" y="411479"/>
                  </a:lnTo>
                </a:path>
                <a:path w="331660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660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6604" h="649604">
                  <a:moveTo>
                    <a:pt x="2212844" y="411479"/>
                  </a:moveTo>
                  <a:lnTo>
                    <a:pt x="2249420" y="411479"/>
                  </a:lnTo>
                </a:path>
                <a:path w="3316604" h="649604">
                  <a:moveTo>
                    <a:pt x="2304284" y="411479"/>
                  </a:moveTo>
                  <a:lnTo>
                    <a:pt x="2310380" y="411479"/>
                  </a:lnTo>
                </a:path>
                <a:path w="331660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660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6604" h="649604">
                  <a:moveTo>
                    <a:pt x="2566412" y="411479"/>
                  </a:moveTo>
                  <a:lnTo>
                    <a:pt x="2584700" y="411479"/>
                  </a:lnTo>
                </a:path>
                <a:path w="3316604" h="649604">
                  <a:moveTo>
                    <a:pt x="2639564" y="411479"/>
                  </a:moveTo>
                  <a:lnTo>
                    <a:pt x="2645660" y="411479"/>
                  </a:lnTo>
                </a:path>
                <a:path w="331660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660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6604" h="649604">
                  <a:moveTo>
                    <a:pt x="2871212" y="411479"/>
                  </a:moveTo>
                  <a:lnTo>
                    <a:pt x="2932172" y="411479"/>
                  </a:lnTo>
                </a:path>
                <a:path w="3316604" h="649604">
                  <a:moveTo>
                    <a:pt x="2974844" y="411479"/>
                  </a:moveTo>
                  <a:lnTo>
                    <a:pt x="2980940" y="411479"/>
                  </a:lnTo>
                </a:path>
                <a:path w="331660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6604" h="649604">
                  <a:moveTo>
                    <a:pt x="3115052" y="411479"/>
                  </a:moveTo>
                  <a:lnTo>
                    <a:pt x="3176012" y="411479"/>
                  </a:lnTo>
                </a:path>
                <a:path w="3316604" h="649604">
                  <a:moveTo>
                    <a:pt x="3206492" y="411479"/>
                  </a:moveTo>
                  <a:lnTo>
                    <a:pt x="3267452" y="411479"/>
                  </a:lnTo>
                </a:path>
                <a:path w="3316604" h="649604">
                  <a:moveTo>
                    <a:pt x="3310124" y="411479"/>
                  </a:moveTo>
                  <a:lnTo>
                    <a:pt x="3316220" y="411479"/>
                  </a:lnTo>
                </a:path>
                <a:path w="331660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660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660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660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660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660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660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660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6604" h="649604">
                  <a:moveTo>
                    <a:pt x="682752" y="420624"/>
                  </a:moveTo>
                  <a:lnTo>
                    <a:pt x="731519" y="420624"/>
                  </a:lnTo>
                </a:path>
                <a:path w="331660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660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660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6604" h="649604">
                  <a:moveTo>
                    <a:pt x="1042416" y="420624"/>
                  </a:moveTo>
                  <a:lnTo>
                    <a:pt x="1060704" y="420624"/>
                  </a:lnTo>
                </a:path>
                <a:path w="331660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660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6604" h="649604">
                  <a:moveTo>
                    <a:pt x="1298444" y="420624"/>
                  </a:moveTo>
                  <a:lnTo>
                    <a:pt x="1304540" y="420624"/>
                  </a:lnTo>
                </a:path>
                <a:path w="331660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660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6604" h="649604">
                  <a:moveTo>
                    <a:pt x="1633724" y="420624"/>
                  </a:moveTo>
                  <a:lnTo>
                    <a:pt x="1639820" y="420624"/>
                  </a:lnTo>
                </a:path>
                <a:path w="331660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660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6604" h="649604">
                  <a:moveTo>
                    <a:pt x="1969004" y="420624"/>
                  </a:moveTo>
                  <a:lnTo>
                    <a:pt x="1975100" y="420624"/>
                  </a:lnTo>
                </a:path>
                <a:path w="331660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660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6604" h="649604">
                  <a:moveTo>
                    <a:pt x="2200652" y="420624"/>
                  </a:moveTo>
                  <a:lnTo>
                    <a:pt x="2255516" y="420624"/>
                  </a:lnTo>
                </a:path>
                <a:path w="3316604" h="649604">
                  <a:moveTo>
                    <a:pt x="2304284" y="420624"/>
                  </a:moveTo>
                  <a:lnTo>
                    <a:pt x="2310380" y="420624"/>
                  </a:lnTo>
                </a:path>
                <a:path w="331660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660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6604" h="649604">
                  <a:moveTo>
                    <a:pt x="2560316" y="420624"/>
                  </a:moveTo>
                  <a:lnTo>
                    <a:pt x="2584700" y="420624"/>
                  </a:lnTo>
                </a:path>
                <a:path w="3316604" h="649604">
                  <a:moveTo>
                    <a:pt x="2639564" y="420624"/>
                  </a:moveTo>
                  <a:lnTo>
                    <a:pt x="2645660" y="420624"/>
                  </a:lnTo>
                </a:path>
                <a:path w="331660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660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6604" h="649604">
                  <a:moveTo>
                    <a:pt x="2871212" y="420624"/>
                  </a:moveTo>
                  <a:lnTo>
                    <a:pt x="2932172" y="420624"/>
                  </a:lnTo>
                </a:path>
                <a:path w="3316604" h="649604">
                  <a:moveTo>
                    <a:pt x="2974844" y="420624"/>
                  </a:moveTo>
                  <a:lnTo>
                    <a:pt x="2980940" y="420624"/>
                  </a:lnTo>
                </a:path>
                <a:path w="331660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6604" h="649604">
                  <a:moveTo>
                    <a:pt x="3115052" y="420624"/>
                  </a:moveTo>
                  <a:lnTo>
                    <a:pt x="3176012" y="420624"/>
                  </a:lnTo>
                </a:path>
                <a:path w="3316604" h="649604">
                  <a:moveTo>
                    <a:pt x="3206492" y="420624"/>
                  </a:moveTo>
                  <a:lnTo>
                    <a:pt x="3267452" y="420624"/>
                  </a:lnTo>
                </a:path>
                <a:path w="3316604" h="649604">
                  <a:moveTo>
                    <a:pt x="3310124" y="420624"/>
                  </a:moveTo>
                  <a:lnTo>
                    <a:pt x="3316220" y="420624"/>
                  </a:lnTo>
                </a:path>
                <a:path w="331660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660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660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660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660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660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6604" h="649604">
                  <a:moveTo>
                    <a:pt x="384048" y="429767"/>
                  </a:moveTo>
                  <a:lnTo>
                    <a:pt x="408431" y="429767"/>
                  </a:lnTo>
                </a:path>
                <a:path w="331660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660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660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6604" h="649604">
                  <a:moveTo>
                    <a:pt x="676656" y="429767"/>
                  </a:moveTo>
                  <a:lnTo>
                    <a:pt x="701039" y="429767"/>
                  </a:lnTo>
                </a:path>
                <a:path w="331660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660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660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660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6604" h="649604">
                  <a:moveTo>
                    <a:pt x="1030224" y="429767"/>
                  </a:moveTo>
                  <a:lnTo>
                    <a:pt x="1060704" y="429767"/>
                  </a:lnTo>
                </a:path>
                <a:path w="331660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660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660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660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6604" h="649604">
                  <a:moveTo>
                    <a:pt x="1298444" y="429767"/>
                  </a:moveTo>
                  <a:lnTo>
                    <a:pt x="1304540" y="429767"/>
                  </a:lnTo>
                </a:path>
                <a:path w="331660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660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660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6604" h="649604">
                  <a:moveTo>
                    <a:pt x="1633724" y="429767"/>
                  </a:moveTo>
                  <a:lnTo>
                    <a:pt x="1639820" y="429767"/>
                  </a:lnTo>
                </a:path>
                <a:path w="331660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660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660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6604" h="649604">
                  <a:moveTo>
                    <a:pt x="1969004" y="429767"/>
                  </a:moveTo>
                  <a:lnTo>
                    <a:pt x="1975100" y="429767"/>
                  </a:lnTo>
                </a:path>
                <a:path w="331660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660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660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660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6604" h="649604">
                  <a:moveTo>
                    <a:pt x="2237228" y="429767"/>
                  </a:moveTo>
                  <a:lnTo>
                    <a:pt x="2267708" y="429767"/>
                  </a:lnTo>
                </a:path>
                <a:path w="3316604" h="649604">
                  <a:moveTo>
                    <a:pt x="2304284" y="429767"/>
                  </a:moveTo>
                  <a:lnTo>
                    <a:pt x="2310380" y="429767"/>
                  </a:lnTo>
                </a:path>
                <a:path w="331660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660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660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6604" h="649604">
                  <a:moveTo>
                    <a:pt x="2548124" y="429767"/>
                  </a:moveTo>
                  <a:lnTo>
                    <a:pt x="2584700" y="429767"/>
                  </a:lnTo>
                </a:path>
                <a:path w="3316604" h="649604">
                  <a:moveTo>
                    <a:pt x="2639564" y="429767"/>
                  </a:moveTo>
                  <a:lnTo>
                    <a:pt x="2645660" y="429767"/>
                  </a:lnTo>
                </a:path>
                <a:path w="331660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660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660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6604" h="649604">
                  <a:moveTo>
                    <a:pt x="2865116" y="429767"/>
                  </a:moveTo>
                  <a:lnTo>
                    <a:pt x="2889500" y="429767"/>
                  </a:lnTo>
                </a:path>
                <a:path w="3316604" h="649604">
                  <a:moveTo>
                    <a:pt x="2974844" y="429767"/>
                  </a:moveTo>
                  <a:lnTo>
                    <a:pt x="2980940" y="429767"/>
                  </a:lnTo>
                </a:path>
                <a:path w="331660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660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660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6604" h="649604">
                  <a:moveTo>
                    <a:pt x="3200396" y="429767"/>
                  </a:moveTo>
                  <a:lnTo>
                    <a:pt x="3224780" y="429767"/>
                  </a:lnTo>
                </a:path>
                <a:path w="3316604" h="649604">
                  <a:moveTo>
                    <a:pt x="0" y="438912"/>
                  </a:moveTo>
                  <a:lnTo>
                    <a:pt x="24383" y="438912"/>
                  </a:lnTo>
                </a:path>
                <a:path w="331660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660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660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660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660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6604" h="649604">
                  <a:moveTo>
                    <a:pt x="390144" y="438912"/>
                  </a:moveTo>
                  <a:lnTo>
                    <a:pt x="408432" y="438912"/>
                  </a:lnTo>
                </a:path>
                <a:path w="331660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660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660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6604" h="649604">
                  <a:moveTo>
                    <a:pt x="670560" y="438912"/>
                  </a:moveTo>
                  <a:lnTo>
                    <a:pt x="694943" y="438912"/>
                  </a:lnTo>
                </a:path>
                <a:path w="331660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660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660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660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6604" h="649604">
                  <a:moveTo>
                    <a:pt x="1018032" y="438912"/>
                  </a:moveTo>
                  <a:lnTo>
                    <a:pt x="1060703" y="438912"/>
                  </a:lnTo>
                </a:path>
                <a:path w="331660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660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660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660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6604" h="649604">
                  <a:moveTo>
                    <a:pt x="1298444" y="438912"/>
                  </a:moveTo>
                  <a:lnTo>
                    <a:pt x="1304540" y="438912"/>
                  </a:lnTo>
                </a:path>
                <a:path w="331660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660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660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6604" h="649604">
                  <a:moveTo>
                    <a:pt x="1633724" y="438912"/>
                  </a:moveTo>
                  <a:lnTo>
                    <a:pt x="1639820" y="438912"/>
                  </a:lnTo>
                </a:path>
                <a:path w="331660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660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660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6604" h="649604">
                  <a:moveTo>
                    <a:pt x="1969004" y="438912"/>
                  </a:moveTo>
                  <a:lnTo>
                    <a:pt x="1975100" y="438912"/>
                  </a:lnTo>
                </a:path>
                <a:path w="331660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660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660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660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6604" h="649604">
                  <a:moveTo>
                    <a:pt x="2243324" y="438912"/>
                  </a:moveTo>
                  <a:lnTo>
                    <a:pt x="2267708" y="438912"/>
                  </a:lnTo>
                </a:path>
                <a:path w="3316604" h="649604">
                  <a:moveTo>
                    <a:pt x="2304284" y="438912"/>
                  </a:moveTo>
                  <a:lnTo>
                    <a:pt x="2310380" y="438912"/>
                  </a:lnTo>
                </a:path>
                <a:path w="3316604" h="649604">
                  <a:moveTo>
                    <a:pt x="2346956" y="438912"/>
                  </a:moveTo>
                  <a:lnTo>
                    <a:pt x="2365244" y="438912"/>
                  </a:lnTo>
                </a:path>
                <a:path w="331660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660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6604" h="649604">
                  <a:moveTo>
                    <a:pt x="2535932" y="438912"/>
                  </a:moveTo>
                  <a:lnTo>
                    <a:pt x="2584700" y="438912"/>
                  </a:lnTo>
                </a:path>
                <a:path w="3316604" h="649604">
                  <a:moveTo>
                    <a:pt x="2639564" y="438912"/>
                  </a:moveTo>
                  <a:lnTo>
                    <a:pt x="2645660" y="438912"/>
                  </a:lnTo>
                </a:path>
                <a:path w="331660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660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660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6604" h="649604">
                  <a:moveTo>
                    <a:pt x="2865116" y="438912"/>
                  </a:moveTo>
                  <a:lnTo>
                    <a:pt x="2883404" y="438912"/>
                  </a:lnTo>
                </a:path>
                <a:path w="3316604" h="649604">
                  <a:moveTo>
                    <a:pt x="2974844" y="438912"/>
                  </a:moveTo>
                  <a:lnTo>
                    <a:pt x="2980940" y="438912"/>
                  </a:lnTo>
                </a:path>
                <a:path w="331660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660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660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6604" h="649604">
                  <a:moveTo>
                    <a:pt x="3200396" y="438912"/>
                  </a:moveTo>
                  <a:lnTo>
                    <a:pt x="3218684" y="438912"/>
                  </a:lnTo>
                </a:path>
                <a:path w="3316604" h="649604">
                  <a:moveTo>
                    <a:pt x="3310124" y="438912"/>
                  </a:moveTo>
                  <a:lnTo>
                    <a:pt x="3316220" y="438912"/>
                  </a:lnTo>
                </a:path>
                <a:path w="3316604" h="649604">
                  <a:moveTo>
                    <a:pt x="0" y="448055"/>
                  </a:moveTo>
                  <a:lnTo>
                    <a:pt x="24383" y="448055"/>
                  </a:lnTo>
                </a:path>
                <a:path w="331660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660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660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660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660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6604" h="649604">
                  <a:moveTo>
                    <a:pt x="390144" y="448055"/>
                  </a:moveTo>
                  <a:lnTo>
                    <a:pt x="408432" y="448055"/>
                  </a:lnTo>
                </a:path>
                <a:path w="331660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660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660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6604" h="649604">
                  <a:moveTo>
                    <a:pt x="670560" y="448055"/>
                  </a:moveTo>
                  <a:lnTo>
                    <a:pt x="694943" y="448055"/>
                  </a:lnTo>
                </a:path>
                <a:path w="331660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660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660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660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6604" h="649604">
                  <a:moveTo>
                    <a:pt x="1011936" y="448055"/>
                  </a:moveTo>
                  <a:lnTo>
                    <a:pt x="1060703" y="448055"/>
                  </a:lnTo>
                </a:path>
                <a:path w="331660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660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6604" h="649604">
                  <a:moveTo>
                    <a:pt x="1298444" y="448055"/>
                  </a:moveTo>
                  <a:lnTo>
                    <a:pt x="1304540" y="448055"/>
                  </a:lnTo>
                </a:path>
                <a:path w="331660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660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660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6604" h="649604">
                  <a:moveTo>
                    <a:pt x="1633724" y="448055"/>
                  </a:moveTo>
                  <a:lnTo>
                    <a:pt x="1639820" y="448055"/>
                  </a:lnTo>
                </a:path>
                <a:path w="331660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660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660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6604" h="649604">
                  <a:moveTo>
                    <a:pt x="1969004" y="448055"/>
                  </a:moveTo>
                  <a:lnTo>
                    <a:pt x="1975100" y="448055"/>
                  </a:lnTo>
                </a:path>
                <a:path w="3316604" h="649604">
                  <a:moveTo>
                    <a:pt x="2017772" y="448055"/>
                  </a:moveTo>
                  <a:lnTo>
                    <a:pt x="2066540" y="448055"/>
                  </a:lnTo>
                </a:path>
                <a:path w="331660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660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6604" h="649604">
                  <a:moveTo>
                    <a:pt x="2243324" y="448055"/>
                  </a:moveTo>
                  <a:lnTo>
                    <a:pt x="2267708" y="448055"/>
                  </a:lnTo>
                </a:path>
                <a:path w="3316604" h="649604">
                  <a:moveTo>
                    <a:pt x="2304284" y="448055"/>
                  </a:moveTo>
                  <a:lnTo>
                    <a:pt x="2310380" y="448055"/>
                  </a:lnTo>
                </a:path>
                <a:path w="3316604" h="649604">
                  <a:moveTo>
                    <a:pt x="2346956" y="448055"/>
                  </a:moveTo>
                  <a:lnTo>
                    <a:pt x="2365244" y="448055"/>
                  </a:lnTo>
                </a:path>
                <a:path w="331660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660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6604" h="649604">
                  <a:moveTo>
                    <a:pt x="2529836" y="448055"/>
                  </a:moveTo>
                  <a:lnTo>
                    <a:pt x="2584700" y="448055"/>
                  </a:lnTo>
                </a:path>
                <a:path w="3316604" h="649604">
                  <a:moveTo>
                    <a:pt x="2639564" y="448055"/>
                  </a:moveTo>
                  <a:lnTo>
                    <a:pt x="2645660" y="448055"/>
                  </a:lnTo>
                </a:path>
                <a:path w="331660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660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660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6604" h="649604">
                  <a:moveTo>
                    <a:pt x="2865116" y="448055"/>
                  </a:moveTo>
                  <a:lnTo>
                    <a:pt x="2883404" y="448055"/>
                  </a:lnTo>
                </a:path>
                <a:path w="3316604" h="649604">
                  <a:moveTo>
                    <a:pt x="2974844" y="448055"/>
                  </a:moveTo>
                  <a:lnTo>
                    <a:pt x="2980940" y="448055"/>
                  </a:lnTo>
                </a:path>
                <a:path w="331660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660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660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6604" h="649604">
                  <a:moveTo>
                    <a:pt x="3200396" y="448055"/>
                  </a:moveTo>
                  <a:lnTo>
                    <a:pt x="3218684" y="448055"/>
                  </a:lnTo>
                </a:path>
                <a:path w="3316604" h="649604">
                  <a:moveTo>
                    <a:pt x="3310124" y="448055"/>
                  </a:moveTo>
                  <a:lnTo>
                    <a:pt x="3316220" y="448055"/>
                  </a:lnTo>
                </a:path>
                <a:path w="331660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660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660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660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660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660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6604" h="649604">
                  <a:moveTo>
                    <a:pt x="390144" y="457200"/>
                  </a:moveTo>
                  <a:lnTo>
                    <a:pt x="408432" y="457200"/>
                  </a:lnTo>
                </a:path>
                <a:path w="331660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660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660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660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660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660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660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660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660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660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660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6604" h="649604">
                  <a:moveTo>
                    <a:pt x="1011936" y="457200"/>
                  </a:moveTo>
                  <a:lnTo>
                    <a:pt x="1036319" y="457200"/>
                  </a:lnTo>
                </a:path>
                <a:path w="3316604" h="649604">
                  <a:moveTo>
                    <a:pt x="1042416" y="457200"/>
                  </a:moveTo>
                  <a:lnTo>
                    <a:pt x="1060704" y="457200"/>
                  </a:lnTo>
                </a:path>
                <a:path w="331660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660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6604" h="649604">
                  <a:moveTo>
                    <a:pt x="1298444" y="457200"/>
                  </a:moveTo>
                  <a:lnTo>
                    <a:pt x="1304540" y="457200"/>
                  </a:lnTo>
                </a:path>
                <a:path w="331660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660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660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660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6604" h="649604">
                  <a:moveTo>
                    <a:pt x="1633724" y="457200"/>
                  </a:moveTo>
                  <a:lnTo>
                    <a:pt x="1639820" y="457200"/>
                  </a:lnTo>
                </a:path>
                <a:path w="331660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660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660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660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6604" h="649604">
                  <a:moveTo>
                    <a:pt x="1969004" y="457200"/>
                  </a:moveTo>
                  <a:lnTo>
                    <a:pt x="1975100" y="457200"/>
                  </a:lnTo>
                </a:path>
                <a:path w="3316604" h="649604">
                  <a:moveTo>
                    <a:pt x="2017772" y="457200"/>
                  </a:moveTo>
                  <a:lnTo>
                    <a:pt x="2036060" y="457200"/>
                  </a:lnTo>
                </a:path>
                <a:path w="331660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660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6604" h="649604">
                  <a:moveTo>
                    <a:pt x="2243324" y="457200"/>
                  </a:moveTo>
                  <a:lnTo>
                    <a:pt x="2267708" y="457200"/>
                  </a:lnTo>
                </a:path>
                <a:path w="3316604" h="649604">
                  <a:moveTo>
                    <a:pt x="2304284" y="457200"/>
                  </a:moveTo>
                  <a:lnTo>
                    <a:pt x="2310380" y="457200"/>
                  </a:lnTo>
                </a:path>
                <a:path w="331660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660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660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6604" h="649604">
                  <a:moveTo>
                    <a:pt x="2529836" y="457200"/>
                  </a:moveTo>
                  <a:lnTo>
                    <a:pt x="2554220" y="457200"/>
                  </a:lnTo>
                </a:path>
                <a:path w="3316604" h="649604">
                  <a:moveTo>
                    <a:pt x="2560316" y="457200"/>
                  </a:moveTo>
                  <a:lnTo>
                    <a:pt x="2584700" y="457200"/>
                  </a:lnTo>
                </a:path>
                <a:path w="3316604" h="649604">
                  <a:moveTo>
                    <a:pt x="2639564" y="457200"/>
                  </a:moveTo>
                  <a:lnTo>
                    <a:pt x="2645660" y="457200"/>
                  </a:lnTo>
                </a:path>
                <a:path w="331660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660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660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6604" h="649604">
                  <a:moveTo>
                    <a:pt x="2865116" y="457200"/>
                  </a:moveTo>
                  <a:lnTo>
                    <a:pt x="2883404" y="457200"/>
                  </a:lnTo>
                </a:path>
                <a:path w="3316604" h="649604">
                  <a:moveTo>
                    <a:pt x="2889500" y="457200"/>
                  </a:moveTo>
                  <a:lnTo>
                    <a:pt x="2919980" y="457200"/>
                  </a:lnTo>
                </a:path>
                <a:path w="3316604" h="649604">
                  <a:moveTo>
                    <a:pt x="2974844" y="457200"/>
                  </a:moveTo>
                  <a:lnTo>
                    <a:pt x="2980940" y="457200"/>
                  </a:lnTo>
                </a:path>
                <a:path w="331660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660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660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6604" h="649604">
                  <a:moveTo>
                    <a:pt x="3200396" y="457200"/>
                  </a:moveTo>
                  <a:lnTo>
                    <a:pt x="3218684" y="457200"/>
                  </a:lnTo>
                </a:path>
                <a:path w="3316604" h="649604">
                  <a:moveTo>
                    <a:pt x="3224780" y="457200"/>
                  </a:moveTo>
                  <a:lnTo>
                    <a:pt x="3255260" y="457200"/>
                  </a:lnTo>
                </a:path>
                <a:path w="3316604" h="649604">
                  <a:moveTo>
                    <a:pt x="3310124" y="457200"/>
                  </a:moveTo>
                  <a:lnTo>
                    <a:pt x="3316220" y="457200"/>
                  </a:lnTo>
                </a:path>
                <a:path w="331660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660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660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660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6604" h="649604">
                  <a:moveTo>
                    <a:pt x="390144" y="466343"/>
                  </a:moveTo>
                  <a:lnTo>
                    <a:pt x="408432" y="466343"/>
                  </a:lnTo>
                </a:path>
                <a:path w="331660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660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660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660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660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660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660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660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660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6604" h="649604">
                  <a:moveTo>
                    <a:pt x="1011936" y="466343"/>
                  </a:moveTo>
                  <a:lnTo>
                    <a:pt x="1030224" y="466343"/>
                  </a:lnTo>
                </a:path>
                <a:path w="3316604" h="649604">
                  <a:moveTo>
                    <a:pt x="1042416" y="466343"/>
                  </a:moveTo>
                  <a:lnTo>
                    <a:pt x="1060704" y="466343"/>
                  </a:lnTo>
                </a:path>
                <a:path w="331660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660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6604" h="649604">
                  <a:moveTo>
                    <a:pt x="1298444" y="466343"/>
                  </a:moveTo>
                  <a:lnTo>
                    <a:pt x="1304540" y="466343"/>
                  </a:lnTo>
                </a:path>
                <a:path w="331660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660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660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6604" h="649604">
                  <a:moveTo>
                    <a:pt x="1633724" y="466343"/>
                  </a:moveTo>
                  <a:lnTo>
                    <a:pt x="1639820" y="466343"/>
                  </a:lnTo>
                </a:path>
                <a:path w="331660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660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660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6604" h="649604">
                  <a:moveTo>
                    <a:pt x="1969004" y="466343"/>
                  </a:moveTo>
                  <a:lnTo>
                    <a:pt x="1975100" y="466343"/>
                  </a:lnTo>
                </a:path>
                <a:path w="3316604" h="649604">
                  <a:moveTo>
                    <a:pt x="2017772" y="466343"/>
                  </a:moveTo>
                  <a:lnTo>
                    <a:pt x="2029964" y="466343"/>
                  </a:lnTo>
                </a:path>
                <a:path w="331660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660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6604" h="649604">
                  <a:moveTo>
                    <a:pt x="2243324" y="466343"/>
                  </a:moveTo>
                  <a:lnTo>
                    <a:pt x="2267708" y="466343"/>
                  </a:lnTo>
                </a:path>
                <a:path w="3316604" h="649604">
                  <a:moveTo>
                    <a:pt x="2304284" y="466343"/>
                  </a:moveTo>
                  <a:lnTo>
                    <a:pt x="2310380" y="466343"/>
                  </a:lnTo>
                </a:path>
                <a:path w="331660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660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660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6604" h="649604">
                  <a:moveTo>
                    <a:pt x="2529836" y="466343"/>
                  </a:moveTo>
                  <a:lnTo>
                    <a:pt x="2548124" y="466343"/>
                  </a:lnTo>
                </a:path>
                <a:path w="3316604" h="649604">
                  <a:moveTo>
                    <a:pt x="2560316" y="466343"/>
                  </a:moveTo>
                  <a:lnTo>
                    <a:pt x="2584700" y="466343"/>
                  </a:lnTo>
                </a:path>
                <a:path w="3316604" h="649604">
                  <a:moveTo>
                    <a:pt x="2639564" y="466343"/>
                  </a:moveTo>
                  <a:lnTo>
                    <a:pt x="2645660" y="466343"/>
                  </a:lnTo>
                </a:path>
                <a:path w="331660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660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6604" h="649604">
                  <a:moveTo>
                    <a:pt x="2859020" y="466343"/>
                  </a:moveTo>
                  <a:lnTo>
                    <a:pt x="2926076" y="466343"/>
                  </a:lnTo>
                </a:path>
                <a:path w="3316604" h="649604">
                  <a:moveTo>
                    <a:pt x="2974844" y="466343"/>
                  </a:moveTo>
                  <a:lnTo>
                    <a:pt x="2980940" y="466343"/>
                  </a:lnTo>
                </a:path>
                <a:path w="331660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6604" h="649604">
                  <a:moveTo>
                    <a:pt x="3102860" y="466343"/>
                  </a:moveTo>
                  <a:lnTo>
                    <a:pt x="3169916" y="466343"/>
                  </a:lnTo>
                </a:path>
                <a:path w="3316604" h="649604">
                  <a:moveTo>
                    <a:pt x="3194300" y="466343"/>
                  </a:moveTo>
                  <a:lnTo>
                    <a:pt x="3261356" y="466343"/>
                  </a:lnTo>
                </a:path>
                <a:path w="331660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660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660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660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6604" h="649604">
                  <a:moveTo>
                    <a:pt x="384048" y="475488"/>
                  </a:moveTo>
                  <a:lnTo>
                    <a:pt x="402336" y="475488"/>
                  </a:lnTo>
                </a:path>
                <a:path w="331660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660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660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660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660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660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660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660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660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6604" h="649604">
                  <a:moveTo>
                    <a:pt x="1011936" y="475488"/>
                  </a:moveTo>
                  <a:lnTo>
                    <a:pt x="1018031" y="475488"/>
                  </a:lnTo>
                </a:path>
                <a:path w="3316604" h="649604">
                  <a:moveTo>
                    <a:pt x="1042416" y="475488"/>
                  </a:moveTo>
                  <a:lnTo>
                    <a:pt x="1060704" y="475488"/>
                  </a:lnTo>
                </a:path>
                <a:path w="331660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660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6604" h="649604">
                  <a:moveTo>
                    <a:pt x="1298444" y="475488"/>
                  </a:moveTo>
                  <a:lnTo>
                    <a:pt x="1304540" y="475488"/>
                  </a:lnTo>
                </a:path>
                <a:path w="331660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660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660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6604" h="649604">
                  <a:moveTo>
                    <a:pt x="1633724" y="475488"/>
                  </a:moveTo>
                  <a:lnTo>
                    <a:pt x="1639820" y="475488"/>
                  </a:lnTo>
                </a:path>
                <a:path w="331660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660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660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6604" h="649604">
                  <a:moveTo>
                    <a:pt x="1969004" y="475488"/>
                  </a:moveTo>
                  <a:lnTo>
                    <a:pt x="1975100" y="475488"/>
                  </a:lnTo>
                </a:path>
                <a:path w="331660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660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6604" h="649604">
                  <a:moveTo>
                    <a:pt x="2237228" y="475488"/>
                  </a:moveTo>
                  <a:lnTo>
                    <a:pt x="2261612" y="475488"/>
                  </a:lnTo>
                </a:path>
                <a:path w="3316604" h="649604">
                  <a:moveTo>
                    <a:pt x="2304284" y="475488"/>
                  </a:moveTo>
                  <a:lnTo>
                    <a:pt x="2310380" y="475488"/>
                  </a:lnTo>
                </a:path>
                <a:path w="331660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660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660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660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6604" h="649604">
                  <a:moveTo>
                    <a:pt x="2560316" y="475488"/>
                  </a:moveTo>
                  <a:lnTo>
                    <a:pt x="2584700" y="475488"/>
                  </a:lnTo>
                </a:path>
                <a:path w="3316604" h="649604">
                  <a:moveTo>
                    <a:pt x="2639564" y="475488"/>
                  </a:moveTo>
                  <a:lnTo>
                    <a:pt x="2645660" y="475488"/>
                  </a:lnTo>
                </a:path>
                <a:path w="331660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660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6604" h="649604">
                  <a:moveTo>
                    <a:pt x="2859020" y="475488"/>
                  </a:moveTo>
                  <a:lnTo>
                    <a:pt x="2932172" y="475488"/>
                  </a:lnTo>
                </a:path>
                <a:path w="3316604" h="649604">
                  <a:moveTo>
                    <a:pt x="2974844" y="475488"/>
                  </a:moveTo>
                  <a:lnTo>
                    <a:pt x="2980940" y="475488"/>
                  </a:lnTo>
                </a:path>
                <a:path w="331660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6604" h="649604">
                  <a:moveTo>
                    <a:pt x="3102860" y="475488"/>
                  </a:moveTo>
                  <a:lnTo>
                    <a:pt x="3176012" y="475488"/>
                  </a:lnTo>
                </a:path>
                <a:path w="3316604" h="649604">
                  <a:moveTo>
                    <a:pt x="3194300" y="475488"/>
                  </a:moveTo>
                  <a:lnTo>
                    <a:pt x="3267452" y="475488"/>
                  </a:lnTo>
                </a:path>
                <a:path w="3316604" h="649604">
                  <a:moveTo>
                    <a:pt x="3310124" y="475488"/>
                  </a:moveTo>
                  <a:lnTo>
                    <a:pt x="3316220" y="475488"/>
                  </a:lnTo>
                </a:path>
                <a:path w="331660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660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660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660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660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660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6604" h="649604">
                  <a:moveTo>
                    <a:pt x="377952" y="484631"/>
                  </a:moveTo>
                  <a:lnTo>
                    <a:pt x="402335" y="484631"/>
                  </a:lnTo>
                </a:path>
                <a:path w="331660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660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660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660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660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6604" h="649604">
                  <a:moveTo>
                    <a:pt x="713232" y="484631"/>
                  </a:moveTo>
                  <a:lnTo>
                    <a:pt x="737615" y="484631"/>
                  </a:lnTo>
                </a:path>
                <a:path w="331660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660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660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660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6604" h="649604">
                  <a:moveTo>
                    <a:pt x="1042416" y="484631"/>
                  </a:moveTo>
                  <a:lnTo>
                    <a:pt x="1060704" y="484631"/>
                  </a:lnTo>
                </a:path>
                <a:path w="331660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660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6604" h="649604">
                  <a:moveTo>
                    <a:pt x="1298444" y="484631"/>
                  </a:moveTo>
                  <a:lnTo>
                    <a:pt x="1304540" y="484631"/>
                  </a:lnTo>
                </a:path>
                <a:path w="331660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660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660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660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6604" h="649604">
                  <a:moveTo>
                    <a:pt x="1633724" y="484631"/>
                  </a:moveTo>
                  <a:lnTo>
                    <a:pt x="1639820" y="484631"/>
                  </a:lnTo>
                </a:path>
                <a:path w="331660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660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660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660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6604" h="649604">
                  <a:moveTo>
                    <a:pt x="1969004" y="484631"/>
                  </a:moveTo>
                  <a:lnTo>
                    <a:pt x="1975100" y="484631"/>
                  </a:lnTo>
                </a:path>
                <a:path w="331660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660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6604" h="649604">
                  <a:moveTo>
                    <a:pt x="2231132" y="484631"/>
                  </a:moveTo>
                  <a:lnTo>
                    <a:pt x="2261612" y="484631"/>
                  </a:lnTo>
                </a:path>
                <a:path w="3316604" h="649604">
                  <a:moveTo>
                    <a:pt x="2304284" y="484631"/>
                  </a:moveTo>
                  <a:lnTo>
                    <a:pt x="2310380" y="484631"/>
                  </a:lnTo>
                </a:path>
                <a:path w="331660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660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6604" h="649604">
                  <a:moveTo>
                    <a:pt x="2560316" y="484631"/>
                  </a:moveTo>
                  <a:lnTo>
                    <a:pt x="2584700" y="484631"/>
                  </a:lnTo>
                </a:path>
                <a:path w="3316604" h="649604">
                  <a:moveTo>
                    <a:pt x="2639564" y="484631"/>
                  </a:moveTo>
                  <a:lnTo>
                    <a:pt x="2645660" y="484631"/>
                  </a:lnTo>
                </a:path>
                <a:path w="331660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660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660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6604" h="649604">
                  <a:moveTo>
                    <a:pt x="2859020" y="484631"/>
                  </a:moveTo>
                  <a:lnTo>
                    <a:pt x="2883404" y="484631"/>
                  </a:lnTo>
                </a:path>
                <a:path w="3316604" h="649604">
                  <a:moveTo>
                    <a:pt x="2907788" y="484631"/>
                  </a:moveTo>
                  <a:lnTo>
                    <a:pt x="2932172" y="484631"/>
                  </a:lnTo>
                </a:path>
                <a:path w="3316604" h="649604">
                  <a:moveTo>
                    <a:pt x="2974844" y="484631"/>
                  </a:moveTo>
                  <a:lnTo>
                    <a:pt x="2980940" y="484631"/>
                  </a:lnTo>
                </a:path>
                <a:path w="331660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660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6604" h="649604">
                  <a:moveTo>
                    <a:pt x="3151628" y="484631"/>
                  </a:moveTo>
                  <a:lnTo>
                    <a:pt x="3176012" y="484631"/>
                  </a:lnTo>
                </a:path>
                <a:path w="3316604" h="649604">
                  <a:moveTo>
                    <a:pt x="3194300" y="484631"/>
                  </a:moveTo>
                  <a:lnTo>
                    <a:pt x="3218684" y="484631"/>
                  </a:lnTo>
                </a:path>
                <a:path w="3316604" h="649604">
                  <a:moveTo>
                    <a:pt x="3243068" y="484631"/>
                  </a:moveTo>
                  <a:lnTo>
                    <a:pt x="3267452" y="484631"/>
                  </a:lnTo>
                </a:path>
                <a:path w="3316604" h="649604">
                  <a:moveTo>
                    <a:pt x="3310124" y="484631"/>
                  </a:moveTo>
                  <a:lnTo>
                    <a:pt x="3316220" y="484631"/>
                  </a:lnTo>
                </a:path>
                <a:path w="331660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660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660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660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6604" h="649604">
                  <a:moveTo>
                    <a:pt x="371856" y="493775"/>
                  </a:moveTo>
                  <a:lnTo>
                    <a:pt x="396239" y="493775"/>
                  </a:lnTo>
                </a:path>
                <a:path w="331660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660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660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6604" h="649604">
                  <a:moveTo>
                    <a:pt x="707136" y="493775"/>
                  </a:moveTo>
                  <a:lnTo>
                    <a:pt x="731519" y="493775"/>
                  </a:lnTo>
                </a:path>
                <a:path w="331660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660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660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660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6604" h="649604">
                  <a:moveTo>
                    <a:pt x="1042416" y="493775"/>
                  </a:moveTo>
                  <a:lnTo>
                    <a:pt x="1060704" y="493775"/>
                  </a:lnTo>
                </a:path>
                <a:path w="331660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660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6604" h="649604">
                  <a:moveTo>
                    <a:pt x="1298444" y="493775"/>
                  </a:moveTo>
                  <a:lnTo>
                    <a:pt x="1304540" y="493775"/>
                  </a:lnTo>
                </a:path>
                <a:path w="331660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660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6604" h="649604">
                  <a:moveTo>
                    <a:pt x="1633724" y="493775"/>
                  </a:moveTo>
                  <a:lnTo>
                    <a:pt x="1639820" y="493775"/>
                  </a:lnTo>
                </a:path>
                <a:path w="331660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660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6604" h="649604">
                  <a:moveTo>
                    <a:pt x="1969004" y="493775"/>
                  </a:moveTo>
                  <a:lnTo>
                    <a:pt x="1975100" y="493775"/>
                  </a:lnTo>
                </a:path>
                <a:path w="331660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660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6604" h="649604">
                  <a:moveTo>
                    <a:pt x="2225036" y="493775"/>
                  </a:moveTo>
                  <a:lnTo>
                    <a:pt x="2255516" y="493775"/>
                  </a:lnTo>
                </a:path>
                <a:path w="3316604" h="649604">
                  <a:moveTo>
                    <a:pt x="2304284" y="493775"/>
                  </a:moveTo>
                  <a:lnTo>
                    <a:pt x="2310380" y="493775"/>
                  </a:lnTo>
                </a:path>
                <a:path w="331660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660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6604" h="649604">
                  <a:moveTo>
                    <a:pt x="2560316" y="493775"/>
                  </a:moveTo>
                  <a:lnTo>
                    <a:pt x="2584700" y="493775"/>
                  </a:lnTo>
                </a:path>
                <a:path w="3316604" h="649604">
                  <a:moveTo>
                    <a:pt x="2639564" y="493775"/>
                  </a:moveTo>
                  <a:lnTo>
                    <a:pt x="2645660" y="493775"/>
                  </a:lnTo>
                </a:path>
                <a:path w="331660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660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6604" h="649604">
                  <a:moveTo>
                    <a:pt x="2913884" y="493775"/>
                  </a:moveTo>
                  <a:lnTo>
                    <a:pt x="2938268" y="493775"/>
                  </a:lnTo>
                </a:path>
                <a:path w="3316604" h="649604">
                  <a:moveTo>
                    <a:pt x="2974844" y="493775"/>
                  </a:moveTo>
                  <a:lnTo>
                    <a:pt x="2980940" y="493775"/>
                  </a:lnTo>
                </a:path>
                <a:path w="331660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6604" h="649604">
                  <a:moveTo>
                    <a:pt x="3157724" y="493775"/>
                  </a:moveTo>
                  <a:lnTo>
                    <a:pt x="3182108" y="493775"/>
                  </a:lnTo>
                </a:path>
                <a:path w="3316604" h="649604">
                  <a:moveTo>
                    <a:pt x="3249164" y="493775"/>
                  </a:moveTo>
                  <a:lnTo>
                    <a:pt x="3273548" y="493775"/>
                  </a:lnTo>
                </a:path>
                <a:path w="3316604" h="649604">
                  <a:moveTo>
                    <a:pt x="3310124" y="493775"/>
                  </a:moveTo>
                  <a:lnTo>
                    <a:pt x="3316220" y="493775"/>
                  </a:lnTo>
                </a:path>
                <a:path w="3316604" h="649604">
                  <a:moveTo>
                    <a:pt x="30480" y="502920"/>
                  </a:moveTo>
                  <a:lnTo>
                    <a:pt x="60960" y="502920"/>
                  </a:lnTo>
                </a:path>
                <a:path w="331660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660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660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660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660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660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660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6604" h="649604">
                  <a:moveTo>
                    <a:pt x="701040" y="502920"/>
                  </a:moveTo>
                  <a:lnTo>
                    <a:pt x="725423" y="502920"/>
                  </a:lnTo>
                </a:path>
                <a:path w="331660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660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660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660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6604" h="649604">
                  <a:moveTo>
                    <a:pt x="1042416" y="502920"/>
                  </a:moveTo>
                  <a:lnTo>
                    <a:pt x="1060704" y="502920"/>
                  </a:lnTo>
                </a:path>
                <a:path w="331660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660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6604" h="649604">
                  <a:moveTo>
                    <a:pt x="1298444" y="502920"/>
                  </a:moveTo>
                  <a:lnTo>
                    <a:pt x="1304540" y="502920"/>
                  </a:lnTo>
                </a:path>
                <a:path w="331660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660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6604" h="649604">
                  <a:moveTo>
                    <a:pt x="1633724" y="502920"/>
                  </a:moveTo>
                  <a:lnTo>
                    <a:pt x="1639820" y="502920"/>
                  </a:lnTo>
                </a:path>
                <a:path w="331660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660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6604" h="649604">
                  <a:moveTo>
                    <a:pt x="1969004" y="502920"/>
                  </a:moveTo>
                  <a:lnTo>
                    <a:pt x="1975100" y="502920"/>
                  </a:lnTo>
                </a:path>
                <a:path w="331660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660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6604" h="649604">
                  <a:moveTo>
                    <a:pt x="2218940" y="502920"/>
                  </a:moveTo>
                  <a:lnTo>
                    <a:pt x="2249420" y="502920"/>
                  </a:lnTo>
                </a:path>
                <a:path w="3316604" h="649604">
                  <a:moveTo>
                    <a:pt x="2304284" y="502920"/>
                  </a:moveTo>
                  <a:lnTo>
                    <a:pt x="2310380" y="502920"/>
                  </a:lnTo>
                </a:path>
                <a:path w="331660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660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6604" h="649604">
                  <a:moveTo>
                    <a:pt x="2560316" y="502920"/>
                  </a:moveTo>
                  <a:lnTo>
                    <a:pt x="2584700" y="502920"/>
                  </a:lnTo>
                </a:path>
                <a:path w="3316604" h="649604">
                  <a:moveTo>
                    <a:pt x="2639564" y="502920"/>
                  </a:moveTo>
                  <a:lnTo>
                    <a:pt x="2645660" y="502920"/>
                  </a:lnTo>
                </a:path>
                <a:path w="331660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660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6604" h="649604">
                  <a:moveTo>
                    <a:pt x="2913884" y="502920"/>
                  </a:moveTo>
                  <a:lnTo>
                    <a:pt x="2938268" y="502920"/>
                  </a:lnTo>
                </a:path>
                <a:path w="3316604" h="649604">
                  <a:moveTo>
                    <a:pt x="2974844" y="502920"/>
                  </a:moveTo>
                  <a:lnTo>
                    <a:pt x="2980940" y="502920"/>
                  </a:lnTo>
                </a:path>
                <a:path w="331660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6604" h="649604">
                  <a:moveTo>
                    <a:pt x="3157724" y="502920"/>
                  </a:moveTo>
                  <a:lnTo>
                    <a:pt x="3182108" y="502920"/>
                  </a:lnTo>
                </a:path>
                <a:path w="3316604" h="649604">
                  <a:moveTo>
                    <a:pt x="3249164" y="502920"/>
                  </a:moveTo>
                  <a:lnTo>
                    <a:pt x="3273548" y="502920"/>
                  </a:lnTo>
                </a:path>
                <a:path w="331660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660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660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660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6604" h="649604">
                  <a:moveTo>
                    <a:pt x="359664" y="512063"/>
                  </a:moveTo>
                  <a:lnTo>
                    <a:pt x="390144" y="512063"/>
                  </a:lnTo>
                </a:path>
                <a:path w="331660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660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660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6604" h="649604">
                  <a:moveTo>
                    <a:pt x="694944" y="512063"/>
                  </a:moveTo>
                  <a:lnTo>
                    <a:pt x="719327" y="512063"/>
                  </a:lnTo>
                </a:path>
                <a:path w="331660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660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660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660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6604" h="649604">
                  <a:moveTo>
                    <a:pt x="1042416" y="512063"/>
                  </a:moveTo>
                  <a:lnTo>
                    <a:pt x="1060704" y="512063"/>
                  </a:lnTo>
                </a:path>
                <a:path w="331660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660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6604" h="649604">
                  <a:moveTo>
                    <a:pt x="1298444" y="512063"/>
                  </a:moveTo>
                  <a:lnTo>
                    <a:pt x="1304540" y="512063"/>
                  </a:lnTo>
                </a:path>
                <a:path w="331660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660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660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6604" h="649604">
                  <a:moveTo>
                    <a:pt x="1633724" y="512063"/>
                  </a:moveTo>
                  <a:lnTo>
                    <a:pt x="1639820" y="512063"/>
                  </a:lnTo>
                </a:path>
                <a:path w="331660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660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660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6604" h="649604">
                  <a:moveTo>
                    <a:pt x="1969004" y="512063"/>
                  </a:moveTo>
                  <a:lnTo>
                    <a:pt x="1975100" y="512063"/>
                  </a:lnTo>
                </a:path>
                <a:path w="331660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660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6604" h="649604">
                  <a:moveTo>
                    <a:pt x="2212844" y="512063"/>
                  </a:moveTo>
                  <a:lnTo>
                    <a:pt x="2243324" y="512063"/>
                  </a:lnTo>
                </a:path>
                <a:path w="3316604" h="649604">
                  <a:moveTo>
                    <a:pt x="2304284" y="512063"/>
                  </a:moveTo>
                  <a:lnTo>
                    <a:pt x="2310380" y="512063"/>
                  </a:lnTo>
                </a:path>
                <a:path w="331660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660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6604" h="649604">
                  <a:moveTo>
                    <a:pt x="2560316" y="512063"/>
                  </a:moveTo>
                  <a:lnTo>
                    <a:pt x="2584700" y="512063"/>
                  </a:lnTo>
                </a:path>
                <a:path w="3316604" h="649604">
                  <a:moveTo>
                    <a:pt x="2639564" y="512063"/>
                  </a:moveTo>
                  <a:lnTo>
                    <a:pt x="2645660" y="512063"/>
                  </a:lnTo>
                </a:path>
                <a:path w="331660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660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6604" h="649604">
                  <a:moveTo>
                    <a:pt x="2913884" y="512063"/>
                  </a:moveTo>
                  <a:lnTo>
                    <a:pt x="2938268" y="512063"/>
                  </a:lnTo>
                </a:path>
                <a:path w="3316604" h="649604">
                  <a:moveTo>
                    <a:pt x="2974844" y="512063"/>
                  </a:moveTo>
                  <a:lnTo>
                    <a:pt x="2980940" y="512063"/>
                  </a:lnTo>
                </a:path>
                <a:path w="331660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6604" h="649604">
                  <a:moveTo>
                    <a:pt x="3157724" y="512063"/>
                  </a:moveTo>
                  <a:lnTo>
                    <a:pt x="3182108" y="512063"/>
                  </a:lnTo>
                </a:path>
                <a:path w="3316604" h="649604">
                  <a:moveTo>
                    <a:pt x="3249164" y="512063"/>
                  </a:moveTo>
                  <a:lnTo>
                    <a:pt x="3273548" y="512063"/>
                  </a:lnTo>
                </a:path>
                <a:path w="3316604" h="649604">
                  <a:moveTo>
                    <a:pt x="3310124" y="512063"/>
                  </a:moveTo>
                  <a:lnTo>
                    <a:pt x="3316220" y="512063"/>
                  </a:lnTo>
                </a:path>
                <a:path w="331660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660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660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660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6604" h="649604">
                  <a:moveTo>
                    <a:pt x="347472" y="521208"/>
                  </a:moveTo>
                  <a:lnTo>
                    <a:pt x="377952" y="521208"/>
                  </a:lnTo>
                </a:path>
                <a:path w="331660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660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660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6604" h="649604">
                  <a:moveTo>
                    <a:pt x="682752" y="521208"/>
                  </a:moveTo>
                  <a:lnTo>
                    <a:pt x="713232" y="521208"/>
                  </a:lnTo>
                </a:path>
                <a:path w="331660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660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660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6604" h="649604">
                  <a:moveTo>
                    <a:pt x="1042416" y="521208"/>
                  </a:moveTo>
                  <a:lnTo>
                    <a:pt x="1060704" y="521208"/>
                  </a:lnTo>
                </a:path>
                <a:path w="331660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660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660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660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6604" h="649604">
                  <a:moveTo>
                    <a:pt x="1298444" y="521208"/>
                  </a:moveTo>
                  <a:lnTo>
                    <a:pt x="1304540" y="521208"/>
                  </a:lnTo>
                </a:path>
                <a:path w="331660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660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6604" h="649604">
                  <a:moveTo>
                    <a:pt x="1633724" y="521208"/>
                  </a:moveTo>
                  <a:lnTo>
                    <a:pt x="1639820" y="521208"/>
                  </a:lnTo>
                </a:path>
                <a:path w="331660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660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6604" h="649604">
                  <a:moveTo>
                    <a:pt x="1969004" y="521208"/>
                  </a:moveTo>
                  <a:lnTo>
                    <a:pt x="1975100" y="521208"/>
                  </a:lnTo>
                </a:path>
                <a:path w="331660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660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660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660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6604" h="649604">
                  <a:moveTo>
                    <a:pt x="2304284" y="521208"/>
                  </a:moveTo>
                  <a:lnTo>
                    <a:pt x="2310380" y="521208"/>
                  </a:lnTo>
                </a:path>
                <a:path w="331660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660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6604" h="649604">
                  <a:moveTo>
                    <a:pt x="2560316" y="521208"/>
                  </a:moveTo>
                  <a:lnTo>
                    <a:pt x="2584700" y="521208"/>
                  </a:lnTo>
                </a:path>
                <a:path w="3316604" h="649604">
                  <a:moveTo>
                    <a:pt x="2639564" y="521208"/>
                  </a:moveTo>
                  <a:lnTo>
                    <a:pt x="2645660" y="521208"/>
                  </a:lnTo>
                </a:path>
                <a:path w="331660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660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6604" h="649604">
                  <a:moveTo>
                    <a:pt x="2913884" y="521208"/>
                  </a:moveTo>
                  <a:lnTo>
                    <a:pt x="2938268" y="521208"/>
                  </a:lnTo>
                </a:path>
                <a:path w="3316604" h="649604">
                  <a:moveTo>
                    <a:pt x="2974844" y="521208"/>
                  </a:moveTo>
                  <a:lnTo>
                    <a:pt x="2980940" y="521208"/>
                  </a:lnTo>
                </a:path>
                <a:path w="331660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6604" h="649604">
                  <a:moveTo>
                    <a:pt x="3157724" y="521208"/>
                  </a:moveTo>
                  <a:lnTo>
                    <a:pt x="3182108" y="521208"/>
                  </a:lnTo>
                </a:path>
                <a:path w="3316604" h="649604">
                  <a:moveTo>
                    <a:pt x="3249164" y="521208"/>
                  </a:moveTo>
                  <a:lnTo>
                    <a:pt x="3273548" y="521208"/>
                  </a:lnTo>
                </a:path>
                <a:path w="3316604" h="649604">
                  <a:moveTo>
                    <a:pt x="3310124" y="521208"/>
                  </a:moveTo>
                  <a:lnTo>
                    <a:pt x="3316220" y="521208"/>
                  </a:lnTo>
                </a:path>
                <a:path w="331660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660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660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660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660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660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6604" h="649604">
                  <a:moveTo>
                    <a:pt x="347472" y="530351"/>
                  </a:moveTo>
                  <a:lnTo>
                    <a:pt x="371855" y="530351"/>
                  </a:lnTo>
                </a:path>
                <a:path w="331660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660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660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660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660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6604" h="649604">
                  <a:moveTo>
                    <a:pt x="682752" y="530351"/>
                  </a:moveTo>
                  <a:lnTo>
                    <a:pt x="707135" y="530351"/>
                  </a:lnTo>
                </a:path>
                <a:path w="331660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660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660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6604" h="649604">
                  <a:moveTo>
                    <a:pt x="1042416" y="530351"/>
                  </a:moveTo>
                  <a:lnTo>
                    <a:pt x="1060704" y="530351"/>
                  </a:lnTo>
                </a:path>
                <a:path w="331660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660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660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660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6604" h="649604">
                  <a:moveTo>
                    <a:pt x="1298444" y="530351"/>
                  </a:moveTo>
                  <a:lnTo>
                    <a:pt x="1304540" y="530351"/>
                  </a:lnTo>
                </a:path>
                <a:path w="331660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660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660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660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6604" h="649604">
                  <a:moveTo>
                    <a:pt x="1633724" y="530351"/>
                  </a:moveTo>
                  <a:lnTo>
                    <a:pt x="1639820" y="530351"/>
                  </a:lnTo>
                </a:path>
                <a:path w="331660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660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660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660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6604" h="649604">
                  <a:moveTo>
                    <a:pt x="1969004" y="530351"/>
                  </a:moveTo>
                  <a:lnTo>
                    <a:pt x="1975100" y="530351"/>
                  </a:lnTo>
                </a:path>
                <a:path w="331660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660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660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660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6604" h="649604">
                  <a:moveTo>
                    <a:pt x="2304284" y="530351"/>
                  </a:moveTo>
                  <a:lnTo>
                    <a:pt x="2310380" y="530351"/>
                  </a:lnTo>
                </a:path>
                <a:path w="331660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660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6604" h="649604">
                  <a:moveTo>
                    <a:pt x="2560316" y="530351"/>
                  </a:moveTo>
                  <a:lnTo>
                    <a:pt x="2584700" y="530351"/>
                  </a:lnTo>
                </a:path>
                <a:path w="3316604" h="649604">
                  <a:moveTo>
                    <a:pt x="2639564" y="530351"/>
                  </a:moveTo>
                  <a:lnTo>
                    <a:pt x="2645660" y="530351"/>
                  </a:lnTo>
                </a:path>
                <a:path w="331660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660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660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6604" h="649604">
                  <a:moveTo>
                    <a:pt x="2859020" y="530351"/>
                  </a:moveTo>
                  <a:lnTo>
                    <a:pt x="2883404" y="530351"/>
                  </a:lnTo>
                </a:path>
                <a:path w="3316604" h="649604">
                  <a:moveTo>
                    <a:pt x="2913884" y="530351"/>
                  </a:moveTo>
                  <a:lnTo>
                    <a:pt x="2938268" y="530351"/>
                  </a:lnTo>
                </a:path>
                <a:path w="3316604" h="649604">
                  <a:moveTo>
                    <a:pt x="2974844" y="530351"/>
                  </a:moveTo>
                  <a:lnTo>
                    <a:pt x="2980940" y="530351"/>
                  </a:lnTo>
                </a:path>
                <a:path w="331660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660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6604" h="649604">
                  <a:moveTo>
                    <a:pt x="3157724" y="530351"/>
                  </a:moveTo>
                  <a:lnTo>
                    <a:pt x="3182108" y="530351"/>
                  </a:lnTo>
                </a:path>
                <a:path w="3316604" h="649604">
                  <a:moveTo>
                    <a:pt x="3194300" y="530351"/>
                  </a:moveTo>
                  <a:lnTo>
                    <a:pt x="3218684" y="530351"/>
                  </a:lnTo>
                </a:path>
                <a:path w="3316604" h="649604">
                  <a:moveTo>
                    <a:pt x="3249164" y="530351"/>
                  </a:moveTo>
                  <a:lnTo>
                    <a:pt x="3273548" y="530351"/>
                  </a:lnTo>
                </a:path>
                <a:path w="331660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660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660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660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660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660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660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660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660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660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660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660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6604" h="649604">
                  <a:moveTo>
                    <a:pt x="676656" y="539496"/>
                  </a:moveTo>
                  <a:lnTo>
                    <a:pt x="701039" y="539496"/>
                  </a:lnTo>
                </a:path>
                <a:path w="331660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660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660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6604" h="649604">
                  <a:moveTo>
                    <a:pt x="1042416" y="539496"/>
                  </a:moveTo>
                  <a:lnTo>
                    <a:pt x="1060704" y="539496"/>
                  </a:lnTo>
                </a:path>
                <a:path w="331660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660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660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660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6604" h="649604">
                  <a:moveTo>
                    <a:pt x="1298444" y="539496"/>
                  </a:moveTo>
                  <a:lnTo>
                    <a:pt x="1304540" y="539496"/>
                  </a:lnTo>
                </a:path>
                <a:path w="331660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660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660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660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6604" h="649604">
                  <a:moveTo>
                    <a:pt x="1633724" y="539496"/>
                  </a:moveTo>
                  <a:lnTo>
                    <a:pt x="1639820" y="539496"/>
                  </a:lnTo>
                </a:path>
                <a:path w="331660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660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660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660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6604" h="649604">
                  <a:moveTo>
                    <a:pt x="1969004" y="539496"/>
                  </a:moveTo>
                  <a:lnTo>
                    <a:pt x="1975100" y="539496"/>
                  </a:lnTo>
                </a:path>
                <a:path w="331660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660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660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660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6604" h="649604">
                  <a:moveTo>
                    <a:pt x="2304284" y="539496"/>
                  </a:moveTo>
                  <a:lnTo>
                    <a:pt x="2310380" y="539496"/>
                  </a:lnTo>
                </a:path>
                <a:path w="331660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660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6604" h="649604">
                  <a:moveTo>
                    <a:pt x="2560316" y="539496"/>
                  </a:moveTo>
                  <a:lnTo>
                    <a:pt x="2584700" y="539496"/>
                  </a:lnTo>
                </a:path>
                <a:path w="3316604" h="649604">
                  <a:moveTo>
                    <a:pt x="2639564" y="539496"/>
                  </a:moveTo>
                  <a:lnTo>
                    <a:pt x="2645660" y="539496"/>
                  </a:lnTo>
                </a:path>
                <a:path w="331660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660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660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6604" h="649604">
                  <a:moveTo>
                    <a:pt x="2859020" y="539496"/>
                  </a:moveTo>
                  <a:lnTo>
                    <a:pt x="2889500" y="539496"/>
                  </a:lnTo>
                </a:path>
                <a:path w="3316604" h="649604">
                  <a:moveTo>
                    <a:pt x="2907788" y="539496"/>
                  </a:moveTo>
                  <a:lnTo>
                    <a:pt x="2932172" y="539496"/>
                  </a:lnTo>
                </a:path>
                <a:path w="3316604" h="649604">
                  <a:moveTo>
                    <a:pt x="2974844" y="539496"/>
                  </a:moveTo>
                  <a:lnTo>
                    <a:pt x="2980940" y="539496"/>
                  </a:lnTo>
                </a:path>
                <a:path w="331660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660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6604" h="649604">
                  <a:moveTo>
                    <a:pt x="3151628" y="539496"/>
                  </a:moveTo>
                  <a:lnTo>
                    <a:pt x="3176012" y="539496"/>
                  </a:lnTo>
                </a:path>
                <a:path w="3316604" h="649604">
                  <a:moveTo>
                    <a:pt x="3194300" y="539496"/>
                  </a:moveTo>
                  <a:lnTo>
                    <a:pt x="3224780" y="539496"/>
                  </a:lnTo>
                </a:path>
                <a:path w="3316604" h="649604">
                  <a:moveTo>
                    <a:pt x="3243068" y="539496"/>
                  </a:moveTo>
                  <a:lnTo>
                    <a:pt x="3267452" y="539496"/>
                  </a:lnTo>
                </a:path>
                <a:path w="3316604" h="649604">
                  <a:moveTo>
                    <a:pt x="3310124" y="539496"/>
                  </a:moveTo>
                  <a:lnTo>
                    <a:pt x="3316220" y="539496"/>
                  </a:lnTo>
                </a:path>
                <a:path w="331660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660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660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660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660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660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660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660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660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660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660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660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6604" h="649604">
                  <a:moveTo>
                    <a:pt x="1042416" y="548639"/>
                  </a:moveTo>
                  <a:lnTo>
                    <a:pt x="1060704" y="548639"/>
                  </a:lnTo>
                </a:path>
                <a:path w="331660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660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6604" h="649604">
                  <a:moveTo>
                    <a:pt x="1298444" y="548639"/>
                  </a:moveTo>
                  <a:lnTo>
                    <a:pt x="1304540" y="548639"/>
                  </a:lnTo>
                </a:path>
                <a:path w="331660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660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6604" h="649604">
                  <a:moveTo>
                    <a:pt x="1633724" y="548639"/>
                  </a:moveTo>
                  <a:lnTo>
                    <a:pt x="1639820" y="548639"/>
                  </a:lnTo>
                </a:path>
                <a:path w="331660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660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6604" h="649604">
                  <a:moveTo>
                    <a:pt x="1969004" y="548639"/>
                  </a:moveTo>
                  <a:lnTo>
                    <a:pt x="1975100" y="548639"/>
                  </a:lnTo>
                </a:path>
                <a:path w="331660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660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6604" h="649604">
                  <a:moveTo>
                    <a:pt x="2194556" y="548639"/>
                  </a:moveTo>
                  <a:lnTo>
                    <a:pt x="2267708" y="548639"/>
                  </a:lnTo>
                </a:path>
                <a:path w="3316604" h="649604">
                  <a:moveTo>
                    <a:pt x="2304284" y="548639"/>
                  </a:moveTo>
                  <a:lnTo>
                    <a:pt x="2310380" y="548639"/>
                  </a:lnTo>
                </a:path>
                <a:path w="331660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660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6604" h="649604">
                  <a:moveTo>
                    <a:pt x="2560316" y="548639"/>
                  </a:moveTo>
                  <a:lnTo>
                    <a:pt x="2584700" y="548639"/>
                  </a:lnTo>
                </a:path>
                <a:path w="3316604" h="649604">
                  <a:moveTo>
                    <a:pt x="2639564" y="548639"/>
                  </a:moveTo>
                  <a:lnTo>
                    <a:pt x="2645660" y="548639"/>
                  </a:lnTo>
                </a:path>
                <a:path w="331660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660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6604" h="649604">
                  <a:moveTo>
                    <a:pt x="2865116" y="548639"/>
                  </a:moveTo>
                  <a:lnTo>
                    <a:pt x="2926076" y="548639"/>
                  </a:lnTo>
                </a:path>
                <a:path w="3316604" h="649604">
                  <a:moveTo>
                    <a:pt x="2974844" y="548639"/>
                  </a:moveTo>
                  <a:lnTo>
                    <a:pt x="2980940" y="548639"/>
                  </a:lnTo>
                </a:path>
                <a:path w="331660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6604" h="649604">
                  <a:moveTo>
                    <a:pt x="3108956" y="548639"/>
                  </a:moveTo>
                  <a:lnTo>
                    <a:pt x="3169916" y="548639"/>
                  </a:lnTo>
                </a:path>
                <a:path w="3316604" h="649604">
                  <a:moveTo>
                    <a:pt x="3200396" y="548639"/>
                  </a:moveTo>
                  <a:lnTo>
                    <a:pt x="3261356" y="548639"/>
                  </a:lnTo>
                </a:path>
                <a:path w="3316604" h="649604">
                  <a:moveTo>
                    <a:pt x="3310124" y="548639"/>
                  </a:moveTo>
                  <a:lnTo>
                    <a:pt x="3316220" y="548639"/>
                  </a:lnTo>
                </a:path>
                <a:path w="3316604" h="649604">
                  <a:moveTo>
                    <a:pt x="0" y="557784"/>
                  </a:moveTo>
                  <a:lnTo>
                    <a:pt x="73152" y="557784"/>
                  </a:lnTo>
                </a:path>
                <a:path w="331660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660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660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660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660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660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660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660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660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660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660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6604" h="649604">
                  <a:moveTo>
                    <a:pt x="1042416" y="557784"/>
                  </a:moveTo>
                  <a:lnTo>
                    <a:pt x="1060704" y="557784"/>
                  </a:lnTo>
                </a:path>
                <a:path w="331660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660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6604" h="649604">
                  <a:moveTo>
                    <a:pt x="1298444" y="557784"/>
                  </a:moveTo>
                  <a:lnTo>
                    <a:pt x="1304540" y="557784"/>
                  </a:lnTo>
                </a:path>
                <a:path w="331660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660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6604" h="649604">
                  <a:moveTo>
                    <a:pt x="1633724" y="557784"/>
                  </a:moveTo>
                  <a:lnTo>
                    <a:pt x="1639820" y="557784"/>
                  </a:lnTo>
                </a:path>
                <a:path w="331660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660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6604" h="649604">
                  <a:moveTo>
                    <a:pt x="1969004" y="557784"/>
                  </a:moveTo>
                  <a:lnTo>
                    <a:pt x="1975100" y="557784"/>
                  </a:lnTo>
                </a:path>
                <a:path w="331660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660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6604" h="649604">
                  <a:moveTo>
                    <a:pt x="2188460" y="557784"/>
                  </a:moveTo>
                  <a:lnTo>
                    <a:pt x="2267708" y="557784"/>
                  </a:lnTo>
                </a:path>
                <a:path w="3316604" h="649604">
                  <a:moveTo>
                    <a:pt x="2304284" y="557784"/>
                  </a:moveTo>
                  <a:lnTo>
                    <a:pt x="2310380" y="557784"/>
                  </a:lnTo>
                </a:path>
                <a:path w="3316604" h="649604">
                  <a:moveTo>
                    <a:pt x="2346956" y="557784"/>
                  </a:moveTo>
                  <a:lnTo>
                    <a:pt x="2420108" y="557784"/>
                  </a:lnTo>
                </a:path>
                <a:path w="331660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6604" h="649604">
                  <a:moveTo>
                    <a:pt x="2560316" y="557784"/>
                  </a:moveTo>
                  <a:lnTo>
                    <a:pt x="2584700" y="557784"/>
                  </a:lnTo>
                </a:path>
                <a:path w="3316604" h="649604">
                  <a:moveTo>
                    <a:pt x="2639564" y="557784"/>
                  </a:moveTo>
                  <a:lnTo>
                    <a:pt x="2645660" y="557784"/>
                  </a:lnTo>
                </a:path>
                <a:path w="331660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660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6604" h="649604">
                  <a:moveTo>
                    <a:pt x="2871212" y="557784"/>
                  </a:moveTo>
                  <a:lnTo>
                    <a:pt x="2926076" y="557784"/>
                  </a:lnTo>
                </a:path>
                <a:path w="3316604" h="649604">
                  <a:moveTo>
                    <a:pt x="2974844" y="557784"/>
                  </a:moveTo>
                  <a:lnTo>
                    <a:pt x="2980940" y="557784"/>
                  </a:lnTo>
                </a:path>
                <a:path w="331660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6604" h="649604">
                  <a:moveTo>
                    <a:pt x="3115052" y="557784"/>
                  </a:moveTo>
                  <a:lnTo>
                    <a:pt x="3169916" y="557784"/>
                  </a:lnTo>
                </a:path>
                <a:path w="3316604" h="649604">
                  <a:moveTo>
                    <a:pt x="3206492" y="557784"/>
                  </a:moveTo>
                  <a:lnTo>
                    <a:pt x="3261356" y="557784"/>
                  </a:lnTo>
                </a:path>
                <a:path w="3316604" h="649604">
                  <a:moveTo>
                    <a:pt x="3310124" y="557784"/>
                  </a:moveTo>
                  <a:lnTo>
                    <a:pt x="3316220" y="557784"/>
                  </a:lnTo>
                </a:path>
                <a:path w="3316604" h="649604">
                  <a:moveTo>
                    <a:pt x="0" y="566927"/>
                  </a:moveTo>
                  <a:lnTo>
                    <a:pt x="73152" y="566927"/>
                  </a:lnTo>
                </a:path>
                <a:path w="331660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660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660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660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660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660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660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660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660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660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660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6604" h="649604">
                  <a:moveTo>
                    <a:pt x="1042416" y="566927"/>
                  </a:moveTo>
                  <a:lnTo>
                    <a:pt x="1060704" y="566927"/>
                  </a:lnTo>
                </a:path>
                <a:path w="331660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660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6604" h="649604">
                  <a:moveTo>
                    <a:pt x="1298444" y="566927"/>
                  </a:moveTo>
                  <a:lnTo>
                    <a:pt x="1304540" y="566927"/>
                  </a:lnTo>
                </a:path>
                <a:path w="331660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660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6604" h="649604">
                  <a:moveTo>
                    <a:pt x="1633724" y="566927"/>
                  </a:moveTo>
                  <a:lnTo>
                    <a:pt x="1639820" y="566927"/>
                  </a:lnTo>
                </a:path>
                <a:path w="331660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660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6604" h="649604">
                  <a:moveTo>
                    <a:pt x="1969004" y="566927"/>
                  </a:moveTo>
                  <a:lnTo>
                    <a:pt x="1975100" y="566927"/>
                  </a:lnTo>
                </a:path>
                <a:path w="331660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660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6604" h="649604">
                  <a:moveTo>
                    <a:pt x="2188460" y="566927"/>
                  </a:moveTo>
                  <a:lnTo>
                    <a:pt x="2267708" y="566927"/>
                  </a:lnTo>
                </a:path>
                <a:path w="3316604" h="649604">
                  <a:moveTo>
                    <a:pt x="2304284" y="566927"/>
                  </a:moveTo>
                  <a:lnTo>
                    <a:pt x="2310380" y="566927"/>
                  </a:lnTo>
                </a:path>
                <a:path w="3316604" h="649604">
                  <a:moveTo>
                    <a:pt x="2346956" y="566927"/>
                  </a:moveTo>
                  <a:lnTo>
                    <a:pt x="2420108" y="566927"/>
                  </a:lnTo>
                </a:path>
                <a:path w="331660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6604" h="649604">
                  <a:moveTo>
                    <a:pt x="2560316" y="566927"/>
                  </a:moveTo>
                  <a:lnTo>
                    <a:pt x="2584700" y="566927"/>
                  </a:lnTo>
                </a:path>
                <a:path w="3316604" h="649604">
                  <a:moveTo>
                    <a:pt x="2639564" y="566927"/>
                  </a:moveTo>
                  <a:lnTo>
                    <a:pt x="2645660" y="566927"/>
                  </a:lnTo>
                </a:path>
                <a:path w="331660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660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6604" h="649604">
                  <a:moveTo>
                    <a:pt x="2877308" y="566927"/>
                  </a:moveTo>
                  <a:lnTo>
                    <a:pt x="2913884" y="566927"/>
                  </a:lnTo>
                </a:path>
                <a:path w="3316604" h="649604">
                  <a:moveTo>
                    <a:pt x="2974844" y="566927"/>
                  </a:moveTo>
                  <a:lnTo>
                    <a:pt x="2980940" y="566927"/>
                  </a:lnTo>
                </a:path>
                <a:path w="331660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660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6604" h="649604">
                  <a:moveTo>
                    <a:pt x="3212588" y="566927"/>
                  </a:moveTo>
                  <a:lnTo>
                    <a:pt x="3249164" y="566927"/>
                  </a:lnTo>
                </a:path>
                <a:path w="331660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660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660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6604" h="649604">
                  <a:moveTo>
                    <a:pt x="1298444" y="576072"/>
                  </a:moveTo>
                  <a:lnTo>
                    <a:pt x="1304540" y="576072"/>
                  </a:lnTo>
                </a:path>
                <a:path w="3316604" h="649604">
                  <a:moveTo>
                    <a:pt x="1633724" y="576072"/>
                  </a:moveTo>
                  <a:lnTo>
                    <a:pt x="1639820" y="576072"/>
                  </a:lnTo>
                </a:path>
                <a:path w="3316604" h="649604">
                  <a:moveTo>
                    <a:pt x="1969004" y="576072"/>
                  </a:moveTo>
                  <a:lnTo>
                    <a:pt x="1975100" y="576072"/>
                  </a:lnTo>
                </a:path>
                <a:path w="3316604" h="649604">
                  <a:moveTo>
                    <a:pt x="2304284" y="576072"/>
                  </a:moveTo>
                  <a:lnTo>
                    <a:pt x="2310380" y="576072"/>
                  </a:lnTo>
                </a:path>
                <a:path w="3316604" h="649604">
                  <a:moveTo>
                    <a:pt x="2639564" y="576072"/>
                  </a:moveTo>
                  <a:lnTo>
                    <a:pt x="2645660" y="576072"/>
                  </a:lnTo>
                </a:path>
                <a:path w="3316604" h="649604">
                  <a:moveTo>
                    <a:pt x="2974844" y="576072"/>
                  </a:moveTo>
                  <a:lnTo>
                    <a:pt x="2980940" y="576072"/>
                  </a:lnTo>
                </a:path>
                <a:path w="3316604" h="649604">
                  <a:moveTo>
                    <a:pt x="3310124" y="576072"/>
                  </a:moveTo>
                  <a:lnTo>
                    <a:pt x="3316220" y="576072"/>
                  </a:lnTo>
                </a:path>
                <a:path w="331660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660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660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6604" h="649604">
                  <a:moveTo>
                    <a:pt x="1298444" y="585215"/>
                  </a:moveTo>
                  <a:lnTo>
                    <a:pt x="1304540" y="585215"/>
                  </a:lnTo>
                </a:path>
                <a:path w="3316604" h="649604">
                  <a:moveTo>
                    <a:pt x="1633724" y="585215"/>
                  </a:moveTo>
                  <a:lnTo>
                    <a:pt x="1639820" y="585215"/>
                  </a:lnTo>
                </a:path>
                <a:path w="3316604" h="649604">
                  <a:moveTo>
                    <a:pt x="1969004" y="585215"/>
                  </a:moveTo>
                  <a:lnTo>
                    <a:pt x="1975100" y="585215"/>
                  </a:lnTo>
                </a:path>
                <a:path w="3316604" h="649604">
                  <a:moveTo>
                    <a:pt x="2304284" y="585215"/>
                  </a:moveTo>
                  <a:lnTo>
                    <a:pt x="2310380" y="585215"/>
                  </a:lnTo>
                </a:path>
                <a:path w="3316604" h="649604">
                  <a:moveTo>
                    <a:pt x="2639564" y="585215"/>
                  </a:moveTo>
                  <a:lnTo>
                    <a:pt x="2645660" y="585215"/>
                  </a:lnTo>
                </a:path>
                <a:path w="3316604" h="649604">
                  <a:moveTo>
                    <a:pt x="2974844" y="585215"/>
                  </a:moveTo>
                  <a:lnTo>
                    <a:pt x="2980940" y="585215"/>
                  </a:lnTo>
                </a:path>
                <a:path w="3316604" h="649604">
                  <a:moveTo>
                    <a:pt x="3310124" y="585215"/>
                  </a:moveTo>
                  <a:lnTo>
                    <a:pt x="3316220" y="585215"/>
                  </a:lnTo>
                </a:path>
                <a:path w="331660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660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660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6604" h="649604">
                  <a:moveTo>
                    <a:pt x="1298444" y="594360"/>
                  </a:moveTo>
                  <a:lnTo>
                    <a:pt x="1304540" y="594360"/>
                  </a:lnTo>
                </a:path>
                <a:path w="3316604" h="649604">
                  <a:moveTo>
                    <a:pt x="1633724" y="594360"/>
                  </a:moveTo>
                  <a:lnTo>
                    <a:pt x="1639820" y="594360"/>
                  </a:lnTo>
                </a:path>
                <a:path w="3316604" h="649604">
                  <a:moveTo>
                    <a:pt x="1969004" y="594360"/>
                  </a:moveTo>
                  <a:lnTo>
                    <a:pt x="1975100" y="594360"/>
                  </a:lnTo>
                </a:path>
                <a:path w="3316604" h="649604">
                  <a:moveTo>
                    <a:pt x="2304284" y="594360"/>
                  </a:moveTo>
                  <a:lnTo>
                    <a:pt x="2310380" y="594360"/>
                  </a:lnTo>
                </a:path>
                <a:path w="3316604" h="649604">
                  <a:moveTo>
                    <a:pt x="2639564" y="594360"/>
                  </a:moveTo>
                  <a:lnTo>
                    <a:pt x="2645660" y="594360"/>
                  </a:lnTo>
                </a:path>
                <a:path w="3316604" h="649604">
                  <a:moveTo>
                    <a:pt x="2974844" y="594360"/>
                  </a:moveTo>
                  <a:lnTo>
                    <a:pt x="2980940" y="594360"/>
                  </a:lnTo>
                </a:path>
                <a:path w="3316604" h="649604">
                  <a:moveTo>
                    <a:pt x="3310124" y="594360"/>
                  </a:moveTo>
                  <a:lnTo>
                    <a:pt x="3316220" y="594360"/>
                  </a:lnTo>
                </a:path>
                <a:path w="331660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660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660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6604" h="649604">
                  <a:moveTo>
                    <a:pt x="1298444" y="603503"/>
                  </a:moveTo>
                  <a:lnTo>
                    <a:pt x="1304540" y="603503"/>
                  </a:lnTo>
                </a:path>
                <a:path w="3316604" h="649604">
                  <a:moveTo>
                    <a:pt x="1633724" y="603503"/>
                  </a:moveTo>
                  <a:lnTo>
                    <a:pt x="1639820" y="603503"/>
                  </a:lnTo>
                </a:path>
                <a:path w="3316604" h="649604">
                  <a:moveTo>
                    <a:pt x="1969004" y="603503"/>
                  </a:moveTo>
                  <a:lnTo>
                    <a:pt x="1975100" y="603503"/>
                  </a:lnTo>
                </a:path>
                <a:path w="3316604" h="649604">
                  <a:moveTo>
                    <a:pt x="2304284" y="603503"/>
                  </a:moveTo>
                  <a:lnTo>
                    <a:pt x="2310380" y="603503"/>
                  </a:lnTo>
                </a:path>
                <a:path w="3316604" h="649604">
                  <a:moveTo>
                    <a:pt x="2639564" y="603503"/>
                  </a:moveTo>
                  <a:lnTo>
                    <a:pt x="2645660" y="603503"/>
                  </a:lnTo>
                </a:path>
                <a:path w="3316604" h="649604">
                  <a:moveTo>
                    <a:pt x="2974844" y="603503"/>
                  </a:moveTo>
                  <a:lnTo>
                    <a:pt x="2980940" y="603503"/>
                  </a:lnTo>
                </a:path>
                <a:path w="331660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660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660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6604" h="649604">
                  <a:moveTo>
                    <a:pt x="1298444" y="612648"/>
                  </a:moveTo>
                  <a:lnTo>
                    <a:pt x="1304540" y="612648"/>
                  </a:lnTo>
                </a:path>
                <a:path w="3316604" h="649604">
                  <a:moveTo>
                    <a:pt x="1633724" y="612648"/>
                  </a:moveTo>
                  <a:lnTo>
                    <a:pt x="1639820" y="612648"/>
                  </a:lnTo>
                </a:path>
                <a:path w="3316604" h="649604">
                  <a:moveTo>
                    <a:pt x="1969004" y="612648"/>
                  </a:moveTo>
                  <a:lnTo>
                    <a:pt x="1975100" y="612648"/>
                  </a:lnTo>
                </a:path>
                <a:path w="3316604" h="649604">
                  <a:moveTo>
                    <a:pt x="2304284" y="612648"/>
                  </a:moveTo>
                  <a:lnTo>
                    <a:pt x="2310380" y="612648"/>
                  </a:lnTo>
                </a:path>
                <a:path w="3316604" h="649604">
                  <a:moveTo>
                    <a:pt x="2639564" y="612648"/>
                  </a:moveTo>
                  <a:lnTo>
                    <a:pt x="2645660" y="612648"/>
                  </a:lnTo>
                </a:path>
                <a:path w="3316604" h="649604">
                  <a:moveTo>
                    <a:pt x="2974844" y="612648"/>
                  </a:moveTo>
                  <a:lnTo>
                    <a:pt x="2980940" y="612648"/>
                  </a:lnTo>
                </a:path>
                <a:path w="3316604" h="649604">
                  <a:moveTo>
                    <a:pt x="3310124" y="612648"/>
                  </a:moveTo>
                  <a:lnTo>
                    <a:pt x="3316220" y="612648"/>
                  </a:lnTo>
                </a:path>
                <a:path w="331660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660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660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6604" h="649604">
                  <a:moveTo>
                    <a:pt x="1298444" y="621791"/>
                  </a:moveTo>
                  <a:lnTo>
                    <a:pt x="1304540" y="621791"/>
                  </a:lnTo>
                </a:path>
                <a:path w="3316604" h="649604">
                  <a:moveTo>
                    <a:pt x="1633724" y="621791"/>
                  </a:moveTo>
                  <a:lnTo>
                    <a:pt x="1639820" y="621791"/>
                  </a:lnTo>
                </a:path>
                <a:path w="3316604" h="649604">
                  <a:moveTo>
                    <a:pt x="1969004" y="621791"/>
                  </a:moveTo>
                  <a:lnTo>
                    <a:pt x="1975100" y="621791"/>
                  </a:lnTo>
                </a:path>
                <a:path w="3316604" h="649604">
                  <a:moveTo>
                    <a:pt x="2304284" y="621791"/>
                  </a:moveTo>
                  <a:lnTo>
                    <a:pt x="2310380" y="621791"/>
                  </a:lnTo>
                </a:path>
                <a:path w="3316604" h="649604">
                  <a:moveTo>
                    <a:pt x="2639564" y="621791"/>
                  </a:moveTo>
                  <a:lnTo>
                    <a:pt x="2645660" y="621791"/>
                  </a:lnTo>
                </a:path>
                <a:path w="3316604" h="649604">
                  <a:moveTo>
                    <a:pt x="2974844" y="621791"/>
                  </a:moveTo>
                  <a:lnTo>
                    <a:pt x="2980940" y="621791"/>
                  </a:lnTo>
                </a:path>
                <a:path w="3316604" h="649604">
                  <a:moveTo>
                    <a:pt x="3310124" y="621791"/>
                  </a:moveTo>
                  <a:lnTo>
                    <a:pt x="3316220" y="621791"/>
                  </a:lnTo>
                </a:path>
                <a:path w="331660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660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660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6604" h="649604">
                  <a:moveTo>
                    <a:pt x="1298444" y="630936"/>
                  </a:moveTo>
                  <a:lnTo>
                    <a:pt x="1304540" y="630936"/>
                  </a:lnTo>
                </a:path>
                <a:path w="3316604" h="649604">
                  <a:moveTo>
                    <a:pt x="1633724" y="630936"/>
                  </a:moveTo>
                  <a:lnTo>
                    <a:pt x="1639820" y="630936"/>
                  </a:lnTo>
                </a:path>
                <a:path w="3316604" h="649604">
                  <a:moveTo>
                    <a:pt x="1969004" y="630936"/>
                  </a:moveTo>
                  <a:lnTo>
                    <a:pt x="1975100" y="630936"/>
                  </a:lnTo>
                </a:path>
                <a:path w="3316604" h="649604">
                  <a:moveTo>
                    <a:pt x="2304284" y="630936"/>
                  </a:moveTo>
                  <a:lnTo>
                    <a:pt x="2310380" y="630936"/>
                  </a:lnTo>
                </a:path>
                <a:path w="3316604" h="649604">
                  <a:moveTo>
                    <a:pt x="2639564" y="630936"/>
                  </a:moveTo>
                  <a:lnTo>
                    <a:pt x="2645660" y="630936"/>
                  </a:lnTo>
                </a:path>
                <a:path w="3316604" h="649604">
                  <a:moveTo>
                    <a:pt x="2974844" y="630936"/>
                  </a:moveTo>
                  <a:lnTo>
                    <a:pt x="2980940" y="630936"/>
                  </a:lnTo>
                </a:path>
                <a:path w="331660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660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660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6604" h="649604">
                  <a:moveTo>
                    <a:pt x="1298444" y="640079"/>
                  </a:moveTo>
                  <a:lnTo>
                    <a:pt x="1304540" y="640079"/>
                  </a:lnTo>
                </a:path>
                <a:path w="3316604" h="649604">
                  <a:moveTo>
                    <a:pt x="1633724" y="640079"/>
                  </a:moveTo>
                  <a:lnTo>
                    <a:pt x="1639820" y="640079"/>
                  </a:lnTo>
                </a:path>
                <a:path w="3316604" h="649604">
                  <a:moveTo>
                    <a:pt x="1969004" y="640079"/>
                  </a:moveTo>
                  <a:lnTo>
                    <a:pt x="1975100" y="640079"/>
                  </a:lnTo>
                </a:path>
                <a:path w="3316604" h="649604">
                  <a:moveTo>
                    <a:pt x="2304284" y="640079"/>
                  </a:moveTo>
                  <a:lnTo>
                    <a:pt x="2310380" y="640079"/>
                  </a:lnTo>
                </a:path>
                <a:path w="3316604" h="649604">
                  <a:moveTo>
                    <a:pt x="2639564" y="640079"/>
                  </a:moveTo>
                  <a:lnTo>
                    <a:pt x="2645660" y="640079"/>
                  </a:lnTo>
                </a:path>
                <a:path w="3316604" h="649604">
                  <a:moveTo>
                    <a:pt x="2974844" y="640079"/>
                  </a:moveTo>
                  <a:lnTo>
                    <a:pt x="2980940" y="640079"/>
                  </a:lnTo>
                </a:path>
                <a:path w="3316604" h="649604">
                  <a:moveTo>
                    <a:pt x="3310124" y="640079"/>
                  </a:moveTo>
                  <a:lnTo>
                    <a:pt x="3316220" y="640079"/>
                  </a:lnTo>
                </a:path>
                <a:path w="331660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660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660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6604" h="649604">
                  <a:moveTo>
                    <a:pt x="1298444" y="649224"/>
                  </a:moveTo>
                  <a:lnTo>
                    <a:pt x="1304540" y="649224"/>
                  </a:lnTo>
                </a:path>
                <a:path w="3316604" h="649604">
                  <a:moveTo>
                    <a:pt x="1633724" y="649224"/>
                  </a:moveTo>
                  <a:lnTo>
                    <a:pt x="1639820" y="649224"/>
                  </a:lnTo>
                </a:path>
                <a:path w="3316604" h="649604">
                  <a:moveTo>
                    <a:pt x="1969004" y="649224"/>
                  </a:moveTo>
                  <a:lnTo>
                    <a:pt x="1975100" y="649224"/>
                  </a:lnTo>
                </a:path>
                <a:path w="3316604" h="649604">
                  <a:moveTo>
                    <a:pt x="2304284" y="649224"/>
                  </a:moveTo>
                  <a:lnTo>
                    <a:pt x="2310380" y="649224"/>
                  </a:lnTo>
                </a:path>
                <a:path w="3316604" h="649604">
                  <a:moveTo>
                    <a:pt x="2639564" y="649224"/>
                  </a:moveTo>
                  <a:lnTo>
                    <a:pt x="2645660" y="649224"/>
                  </a:lnTo>
                </a:path>
                <a:path w="3316604" h="649604">
                  <a:moveTo>
                    <a:pt x="2974844" y="649224"/>
                  </a:moveTo>
                  <a:lnTo>
                    <a:pt x="2980940" y="649224"/>
                  </a:lnTo>
                </a:path>
                <a:path w="3316604" h="649604">
                  <a:moveTo>
                    <a:pt x="3310124" y="649224"/>
                  </a:moveTo>
                  <a:lnTo>
                    <a:pt x="3316220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964317" y="6478524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26" name="object 526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grpSp>
        <p:nvGrpSpPr>
          <p:cNvPr id="527" name="object 527"/>
          <p:cNvGrpSpPr/>
          <p:nvPr/>
        </p:nvGrpSpPr>
        <p:grpSpPr>
          <a:xfrm>
            <a:off x="6835090" y="2642855"/>
            <a:ext cx="894308" cy="894308"/>
            <a:chOff x="7993258" y="2862072"/>
            <a:chExt cx="1045844" cy="1045844"/>
          </a:xfrm>
        </p:grpSpPr>
        <p:pic>
          <p:nvPicPr>
            <p:cNvPr id="528" name="object 5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546" y="2880359"/>
              <a:ext cx="1008888" cy="1008888"/>
            </a:xfrm>
            <a:prstGeom prst="rect">
              <a:avLst/>
            </a:prstGeom>
          </p:spPr>
        </p:pic>
        <p:sp>
          <p:nvSpPr>
            <p:cNvPr id="529" name="object 529"/>
            <p:cNvSpPr/>
            <p:nvPr/>
          </p:nvSpPr>
          <p:spPr>
            <a:xfrm>
              <a:off x="7993258" y="286207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5" h="1045845">
                  <a:moveTo>
                    <a:pt x="1045464" y="1045464"/>
                  </a:moveTo>
                  <a:lnTo>
                    <a:pt x="1045464" y="0"/>
                  </a:lnTo>
                  <a:lnTo>
                    <a:pt x="0" y="0"/>
                  </a:lnTo>
                  <a:lnTo>
                    <a:pt x="0" y="1045464"/>
                  </a:lnTo>
                  <a:lnTo>
                    <a:pt x="9144" y="1045464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1027176" y="18288"/>
                  </a:lnTo>
                  <a:lnTo>
                    <a:pt x="1027176" y="9144"/>
                  </a:lnTo>
                  <a:lnTo>
                    <a:pt x="1036320" y="18288"/>
                  </a:lnTo>
                  <a:lnTo>
                    <a:pt x="1036320" y="1045464"/>
                  </a:lnTo>
                  <a:lnTo>
                    <a:pt x="1045464" y="1045464"/>
                  </a:lnTo>
                  <a:close/>
                </a:path>
                <a:path w="1045845" h="1045845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1045845" h="1045845">
                  <a:moveTo>
                    <a:pt x="18288" y="1027176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1027176"/>
                  </a:lnTo>
                  <a:lnTo>
                    <a:pt x="18288" y="1027176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9144" y="1027176"/>
                  </a:lnTo>
                  <a:lnTo>
                    <a:pt x="18288" y="1036320"/>
                  </a:lnTo>
                  <a:lnTo>
                    <a:pt x="18288" y="1045464"/>
                  </a:lnTo>
                  <a:lnTo>
                    <a:pt x="1027176" y="1045464"/>
                  </a:lnTo>
                  <a:lnTo>
                    <a:pt x="1027176" y="1036320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8288" y="1045464"/>
                  </a:moveTo>
                  <a:lnTo>
                    <a:pt x="18288" y="1036320"/>
                  </a:lnTo>
                  <a:lnTo>
                    <a:pt x="9144" y="1027176"/>
                  </a:lnTo>
                  <a:lnTo>
                    <a:pt x="9144" y="1045464"/>
                  </a:lnTo>
                  <a:lnTo>
                    <a:pt x="18288" y="1045464"/>
                  </a:lnTo>
                  <a:close/>
                </a:path>
                <a:path w="1045845" h="1045845">
                  <a:moveTo>
                    <a:pt x="1036320" y="18288"/>
                  </a:moveTo>
                  <a:lnTo>
                    <a:pt x="1027176" y="9144"/>
                  </a:lnTo>
                  <a:lnTo>
                    <a:pt x="1027176" y="18288"/>
                  </a:lnTo>
                  <a:lnTo>
                    <a:pt x="1036320" y="18288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1036320" y="18288"/>
                  </a:lnTo>
                  <a:lnTo>
                    <a:pt x="1027176" y="18288"/>
                  </a:lnTo>
                  <a:lnTo>
                    <a:pt x="1027176" y="1027176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036320" y="1045464"/>
                  </a:moveTo>
                  <a:lnTo>
                    <a:pt x="1036320" y="1027176"/>
                  </a:lnTo>
                  <a:lnTo>
                    <a:pt x="1027176" y="1036320"/>
                  </a:lnTo>
                  <a:lnTo>
                    <a:pt x="1027176" y="1045464"/>
                  </a:lnTo>
                  <a:lnTo>
                    <a:pt x="1036320" y="1045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30" name="object 530"/>
          <p:cNvSpPr txBox="1"/>
          <p:nvPr/>
        </p:nvSpPr>
        <p:spPr>
          <a:xfrm>
            <a:off x="4825158" y="2895240"/>
            <a:ext cx="3054335" cy="310001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18191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4">
              <a:latin typeface="Arial MT"/>
              <a:cs typeface="Arial MT"/>
            </a:endParaRPr>
          </a:p>
          <a:p>
            <a:pPr marL="10860" algn="just">
              <a:spcBef>
                <a:spcPts val="1514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central</a:t>
            </a:r>
            <a:r>
              <a:rPr sz="2052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endParaRPr sz="2052">
              <a:latin typeface="Arial MT"/>
              <a:cs typeface="Arial MT"/>
            </a:endParaRPr>
          </a:p>
          <a:p>
            <a:pPr marL="10860" marR="4344" indent="143349" algn="just">
              <a:lnSpc>
                <a:spcPct val="120000"/>
              </a:lnSpc>
            </a:pP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(-1)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·75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30" dirty="0">
                <a:solidFill>
                  <a:srgbClr val="FF7B7F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·76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·210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5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(-1)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·76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·172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34" dirty="0">
                <a:solidFill>
                  <a:srgbClr val="FF7B7F"/>
                </a:solidFill>
                <a:latin typeface="Arial MT"/>
                <a:cs typeface="Arial MT"/>
              </a:rPr>
              <a:t>(-1)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·211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0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endParaRPr sz="2052">
              <a:latin typeface="Arial MT"/>
              <a:cs typeface="Arial MT"/>
            </a:endParaRPr>
          </a:p>
          <a:p>
            <a:pPr marL="10860" algn="just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530</a:t>
            </a:r>
            <a:endParaRPr sz="2052">
              <a:latin typeface="Arial MT"/>
              <a:cs typeface="Arial MT"/>
            </a:endParaRPr>
          </a:p>
          <a:p>
            <a:pPr marL="10860" algn="just">
              <a:spcBef>
                <a:spcPts val="496"/>
              </a:spcBef>
            </a:pP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Valor</a:t>
            </a:r>
            <a:r>
              <a:rPr sz="2052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final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530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Norma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531" name="object 53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104</a:t>
            </a:fld>
            <a:endParaRPr spc="-4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5324" y="4850447"/>
            <a:ext cx="912228" cy="912228"/>
            <a:chOff x="4274698" y="5443728"/>
            <a:chExt cx="1066800" cy="106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5178" y="5474208"/>
              <a:ext cx="1005839" cy="10058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4698" y="5443728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066800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1066800"/>
                  </a:lnTo>
                  <a:lnTo>
                    <a:pt x="15240" y="1066800"/>
                  </a:ln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lnTo>
                    <a:pt x="1036320" y="30480"/>
                  </a:lnTo>
                  <a:lnTo>
                    <a:pt x="1036320" y="15240"/>
                  </a:lnTo>
                  <a:lnTo>
                    <a:pt x="1051560" y="30480"/>
                  </a:lnTo>
                  <a:lnTo>
                    <a:pt x="1051560" y="1066800"/>
                  </a:lnTo>
                  <a:lnTo>
                    <a:pt x="1066800" y="1066800"/>
                  </a:lnTo>
                  <a:close/>
                </a:path>
                <a:path w="1066800" h="1066800">
                  <a:moveTo>
                    <a:pt x="30480" y="30480"/>
                  </a:move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close/>
                </a:path>
                <a:path w="1066800" h="1066800">
                  <a:moveTo>
                    <a:pt x="30480" y="1036320"/>
                  </a:moveTo>
                  <a:lnTo>
                    <a:pt x="30480" y="30480"/>
                  </a:lnTo>
                  <a:lnTo>
                    <a:pt x="15240" y="30480"/>
                  </a:lnTo>
                  <a:lnTo>
                    <a:pt x="15240" y="1036320"/>
                  </a:lnTo>
                  <a:lnTo>
                    <a:pt x="30480" y="1036320"/>
                  </a:lnTo>
                  <a:close/>
                </a:path>
                <a:path w="1066800" h="1066800">
                  <a:moveTo>
                    <a:pt x="1051560" y="1036320"/>
                  </a:moveTo>
                  <a:lnTo>
                    <a:pt x="15240" y="1036320"/>
                  </a:lnTo>
                  <a:lnTo>
                    <a:pt x="30480" y="1051560"/>
                  </a:lnTo>
                  <a:lnTo>
                    <a:pt x="30480" y="1066800"/>
                  </a:lnTo>
                  <a:lnTo>
                    <a:pt x="1036320" y="1066800"/>
                  </a:lnTo>
                  <a:lnTo>
                    <a:pt x="1036320" y="1051560"/>
                  </a:lnTo>
                  <a:lnTo>
                    <a:pt x="1051560" y="1036320"/>
                  </a:lnTo>
                  <a:close/>
                </a:path>
                <a:path w="1066800" h="1066800">
                  <a:moveTo>
                    <a:pt x="30480" y="1066800"/>
                  </a:moveTo>
                  <a:lnTo>
                    <a:pt x="30480" y="1051560"/>
                  </a:lnTo>
                  <a:lnTo>
                    <a:pt x="15240" y="1036320"/>
                  </a:lnTo>
                  <a:lnTo>
                    <a:pt x="15240" y="1066800"/>
                  </a:lnTo>
                  <a:lnTo>
                    <a:pt x="30480" y="1066800"/>
                  </a:lnTo>
                  <a:close/>
                </a:path>
                <a:path w="1066800" h="1066800">
                  <a:moveTo>
                    <a:pt x="1051560" y="30480"/>
                  </a:moveTo>
                  <a:lnTo>
                    <a:pt x="1036320" y="15240"/>
                  </a:lnTo>
                  <a:lnTo>
                    <a:pt x="1036320" y="30480"/>
                  </a:lnTo>
                  <a:lnTo>
                    <a:pt x="1051560" y="30480"/>
                  </a:lnTo>
                  <a:close/>
                </a:path>
                <a:path w="1066800" h="1066800">
                  <a:moveTo>
                    <a:pt x="1051560" y="1036320"/>
                  </a:moveTo>
                  <a:lnTo>
                    <a:pt x="1051560" y="30480"/>
                  </a:lnTo>
                  <a:lnTo>
                    <a:pt x="1036320" y="30480"/>
                  </a:lnTo>
                  <a:lnTo>
                    <a:pt x="1036320" y="1036320"/>
                  </a:lnTo>
                  <a:lnTo>
                    <a:pt x="1051560" y="1036320"/>
                  </a:lnTo>
                  <a:close/>
                </a:path>
                <a:path w="1066800" h="1066800">
                  <a:moveTo>
                    <a:pt x="1051560" y="1066800"/>
                  </a:moveTo>
                  <a:lnTo>
                    <a:pt x="1051560" y="1036320"/>
                  </a:lnTo>
                  <a:lnTo>
                    <a:pt x="1036320" y="1051560"/>
                  </a:lnTo>
                  <a:lnTo>
                    <a:pt x="1036320" y="1066800"/>
                  </a:lnTo>
                  <a:lnTo>
                    <a:pt x="1051560" y="1066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/>
          <p:nvPr/>
        </p:nvSpPr>
        <p:spPr>
          <a:xfrm>
            <a:off x="1963795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2250495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/>
          <p:nvPr/>
        </p:nvSpPr>
        <p:spPr>
          <a:xfrm>
            <a:off x="2537195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/>
          <p:nvPr/>
        </p:nvSpPr>
        <p:spPr>
          <a:xfrm>
            <a:off x="2823893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9"/>
          <p:cNvSpPr/>
          <p:nvPr/>
        </p:nvSpPr>
        <p:spPr>
          <a:xfrm>
            <a:off x="3110592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10"/>
          <p:cNvSpPr/>
          <p:nvPr/>
        </p:nvSpPr>
        <p:spPr>
          <a:xfrm>
            <a:off x="3397293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" name="object 11"/>
          <p:cNvSpPr/>
          <p:nvPr/>
        </p:nvSpPr>
        <p:spPr>
          <a:xfrm>
            <a:off x="3683994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" name="object 12"/>
          <p:cNvSpPr/>
          <p:nvPr/>
        </p:nvSpPr>
        <p:spPr>
          <a:xfrm>
            <a:off x="3970694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" name="object 13"/>
          <p:cNvSpPr/>
          <p:nvPr/>
        </p:nvSpPr>
        <p:spPr>
          <a:xfrm>
            <a:off x="4257394" y="287742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1963795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/>
          <p:nvPr/>
        </p:nvSpPr>
        <p:spPr>
          <a:xfrm>
            <a:off x="2250495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" name="object 16"/>
          <p:cNvSpPr/>
          <p:nvPr/>
        </p:nvSpPr>
        <p:spPr>
          <a:xfrm>
            <a:off x="2537195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/>
          <p:nvPr/>
        </p:nvSpPr>
        <p:spPr>
          <a:xfrm>
            <a:off x="2823893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object 18"/>
          <p:cNvSpPr/>
          <p:nvPr/>
        </p:nvSpPr>
        <p:spPr>
          <a:xfrm>
            <a:off x="3110592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object 19"/>
          <p:cNvSpPr/>
          <p:nvPr/>
        </p:nvSpPr>
        <p:spPr>
          <a:xfrm>
            <a:off x="3397293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object 20"/>
          <p:cNvSpPr/>
          <p:nvPr/>
        </p:nvSpPr>
        <p:spPr>
          <a:xfrm>
            <a:off x="3683994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21"/>
          <p:cNvSpPr/>
          <p:nvPr/>
        </p:nvSpPr>
        <p:spPr>
          <a:xfrm>
            <a:off x="3970694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object 22"/>
          <p:cNvSpPr/>
          <p:nvPr/>
        </p:nvSpPr>
        <p:spPr>
          <a:xfrm>
            <a:off x="4257394" y="288524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" name="object 23"/>
          <p:cNvSpPr/>
          <p:nvPr/>
        </p:nvSpPr>
        <p:spPr>
          <a:xfrm>
            <a:off x="4544094" y="2885246"/>
            <a:ext cx="0" cy="273668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0"/>
                </a:moveTo>
                <a:lnTo>
                  <a:pt x="0" y="32004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" name="object 24"/>
          <p:cNvSpPr/>
          <p:nvPr/>
        </p:nvSpPr>
        <p:spPr>
          <a:xfrm>
            <a:off x="1963795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object 25"/>
          <p:cNvSpPr/>
          <p:nvPr/>
        </p:nvSpPr>
        <p:spPr>
          <a:xfrm>
            <a:off x="2250495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" name="object 26"/>
          <p:cNvSpPr/>
          <p:nvPr/>
        </p:nvSpPr>
        <p:spPr>
          <a:xfrm>
            <a:off x="2537195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" name="object 27"/>
          <p:cNvSpPr/>
          <p:nvPr/>
        </p:nvSpPr>
        <p:spPr>
          <a:xfrm>
            <a:off x="2823893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" name="object 28"/>
          <p:cNvSpPr/>
          <p:nvPr/>
        </p:nvSpPr>
        <p:spPr>
          <a:xfrm>
            <a:off x="3110592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" name="object 29"/>
          <p:cNvSpPr/>
          <p:nvPr/>
        </p:nvSpPr>
        <p:spPr>
          <a:xfrm>
            <a:off x="3397293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" name="object 30"/>
          <p:cNvSpPr/>
          <p:nvPr/>
        </p:nvSpPr>
        <p:spPr>
          <a:xfrm>
            <a:off x="3683994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" name="object 31"/>
          <p:cNvSpPr/>
          <p:nvPr/>
        </p:nvSpPr>
        <p:spPr>
          <a:xfrm>
            <a:off x="3970694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object 32"/>
          <p:cNvSpPr/>
          <p:nvPr/>
        </p:nvSpPr>
        <p:spPr>
          <a:xfrm>
            <a:off x="4257394" y="289306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object 33"/>
          <p:cNvSpPr/>
          <p:nvPr/>
        </p:nvSpPr>
        <p:spPr>
          <a:xfrm>
            <a:off x="1963795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" name="object 34"/>
          <p:cNvSpPr/>
          <p:nvPr/>
        </p:nvSpPr>
        <p:spPr>
          <a:xfrm>
            <a:off x="2250495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" name="object 35"/>
          <p:cNvSpPr/>
          <p:nvPr/>
        </p:nvSpPr>
        <p:spPr>
          <a:xfrm>
            <a:off x="2537195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" name="object 36"/>
          <p:cNvSpPr/>
          <p:nvPr/>
        </p:nvSpPr>
        <p:spPr>
          <a:xfrm>
            <a:off x="2823893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" name="object 37"/>
          <p:cNvSpPr/>
          <p:nvPr/>
        </p:nvSpPr>
        <p:spPr>
          <a:xfrm>
            <a:off x="3110592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object 38"/>
          <p:cNvSpPr/>
          <p:nvPr/>
        </p:nvSpPr>
        <p:spPr>
          <a:xfrm>
            <a:off x="3397293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" name="object 39"/>
          <p:cNvSpPr/>
          <p:nvPr/>
        </p:nvSpPr>
        <p:spPr>
          <a:xfrm>
            <a:off x="3683994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" name="object 40"/>
          <p:cNvSpPr/>
          <p:nvPr/>
        </p:nvSpPr>
        <p:spPr>
          <a:xfrm>
            <a:off x="3970694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" name="object 41"/>
          <p:cNvSpPr/>
          <p:nvPr/>
        </p:nvSpPr>
        <p:spPr>
          <a:xfrm>
            <a:off x="4257394" y="290088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" name="object 42"/>
          <p:cNvSpPr/>
          <p:nvPr/>
        </p:nvSpPr>
        <p:spPr>
          <a:xfrm>
            <a:off x="1963795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" name="object 43"/>
          <p:cNvSpPr/>
          <p:nvPr/>
        </p:nvSpPr>
        <p:spPr>
          <a:xfrm>
            <a:off x="2250495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object 44"/>
          <p:cNvSpPr/>
          <p:nvPr/>
        </p:nvSpPr>
        <p:spPr>
          <a:xfrm>
            <a:off x="2537195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object 45"/>
          <p:cNvSpPr/>
          <p:nvPr/>
        </p:nvSpPr>
        <p:spPr>
          <a:xfrm>
            <a:off x="2823893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object 46"/>
          <p:cNvSpPr/>
          <p:nvPr/>
        </p:nvSpPr>
        <p:spPr>
          <a:xfrm>
            <a:off x="3110592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object 47"/>
          <p:cNvSpPr/>
          <p:nvPr/>
        </p:nvSpPr>
        <p:spPr>
          <a:xfrm>
            <a:off x="3397293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" name="object 48"/>
          <p:cNvSpPr/>
          <p:nvPr/>
        </p:nvSpPr>
        <p:spPr>
          <a:xfrm>
            <a:off x="3683994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" name="object 49"/>
          <p:cNvSpPr/>
          <p:nvPr/>
        </p:nvSpPr>
        <p:spPr>
          <a:xfrm>
            <a:off x="3970694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" name="object 50"/>
          <p:cNvSpPr/>
          <p:nvPr/>
        </p:nvSpPr>
        <p:spPr>
          <a:xfrm>
            <a:off x="4257394" y="290870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" name="object 51"/>
          <p:cNvSpPr/>
          <p:nvPr/>
        </p:nvSpPr>
        <p:spPr>
          <a:xfrm>
            <a:off x="1963795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" name="object 52"/>
          <p:cNvSpPr/>
          <p:nvPr/>
        </p:nvSpPr>
        <p:spPr>
          <a:xfrm>
            <a:off x="2250495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" name="object 53"/>
          <p:cNvSpPr/>
          <p:nvPr/>
        </p:nvSpPr>
        <p:spPr>
          <a:xfrm>
            <a:off x="2537195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" name="object 54"/>
          <p:cNvSpPr/>
          <p:nvPr/>
        </p:nvSpPr>
        <p:spPr>
          <a:xfrm>
            <a:off x="2823893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" name="object 55"/>
          <p:cNvSpPr/>
          <p:nvPr/>
        </p:nvSpPr>
        <p:spPr>
          <a:xfrm>
            <a:off x="3110592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" name="object 56"/>
          <p:cNvSpPr/>
          <p:nvPr/>
        </p:nvSpPr>
        <p:spPr>
          <a:xfrm>
            <a:off x="3397293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" name="object 57"/>
          <p:cNvSpPr/>
          <p:nvPr/>
        </p:nvSpPr>
        <p:spPr>
          <a:xfrm>
            <a:off x="3683994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" name="object 58"/>
          <p:cNvSpPr/>
          <p:nvPr/>
        </p:nvSpPr>
        <p:spPr>
          <a:xfrm>
            <a:off x="3970694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" name="object 59"/>
          <p:cNvSpPr/>
          <p:nvPr/>
        </p:nvSpPr>
        <p:spPr>
          <a:xfrm>
            <a:off x="4257394" y="291652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" name="object 60"/>
          <p:cNvSpPr/>
          <p:nvPr/>
        </p:nvSpPr>
        <p:spPr>
          <a:xfrm>
            <a:off x="1963795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" name="object 61"/>
          <p:cNvSpPr/>
          <p:nvPr/>
        </p:nvSpPr>
        <p:spPr>
          <a:xfrm>
            <a:off x="2250495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" name="object 62"/>
          <p:cNvSpPr/>
          <p:nvPr/>
        </p:nvSpPr>
        <p:spPr>
          <a:xfrm>
            <a:off x="2537195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" name="object 63"/>
          <p:cNvSpPr/>
          <p:nvPr/>
        </p:nvSpPr>
        <p:spPr>
          <a:xfrm>
            <a:off x="2823893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" name="object 64"/>
          <p:cNvSpPr/>
          <p:nvPr/>
        </p:nvSpPr>
        <p:spPr>
          <a:xfrm>
            <a:off x="3110592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" name="object 65"/>
          <p:cNvSpPr/>
          <p:nvPr/>
        </p:nvSpPr>
        <p:spPr>
          <a:xfrm>
            <a:off x="3397293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" name="object 66"/>
          <p:cNvSpPr/>
          <p:nvPr/>
        </p:nvSpPr>
        <p:spPr>
          <a:xfrm>
            <a:off x="3683994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" name="object 67"/>
          <p:cNvSpPr/>
          <p:nvPr/>
        </p:nvSpPr>
        <p:spPr>
          <a:xfrm>
            <a:off x="3970694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" name="object 68"/>
          <p:cNvSpPr/>
          <p:nvPr/>
        </p:nvSpPr>
        <p:spPr>
          <a:xfrm>
            <a:off x="4257394" y="292434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" name="object 69"/>
          <p:cNvSpPr/>
          <p:nvPr/>
        </p:nvSpPr>
        <p:spPr>
          <a:xfrm>
            <a:off x="1963795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" name="object 70"/>
          <p:cNvSpPr/>
          <p:nvPr/>
        </p:nvSpPr>
        <p:spPr>
          <a:xfrm>
            <a:off x="2250495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" name="object 71"/>
          <p:cNvSpPr/>
          <p:nvPr/>
        </p:nvSpPr>
        <p:spPr>
          <a:xfrm>
            <a:off x="2537195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" name="object 72"/>
          <p:cNvSpPr/>
          <p:nvPr/>
        </p:nvSpPr>
        <p:spPr>
          <a:xfrm>
            <a:off x="2823893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" name="object 73"/>
          <p:cNvSpPr/>
          <p:nvPr/>
        </p:nvSpPr>
        <p:spPr>
          <a:xfrm>
            <a:off x="3110592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" name="object 74"/>
          <p:cNvSpPr/>
          <p:nvPr/>
        </p:nvSpPr>
        <p:spPr>
          <a:xfrm>
            <a:off x="3397293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" name="object 75"/>
          <p:cNvSpPr/>
          <p:nvPr/>
        </p:nvSpPr>
        <p:spPr>
          <a:xfrm>
            <a:off x="3683994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" name="object 76"/>
          <p:cNvSpPr/>
          <p:nvPr/>
        </p:nvSpPr>
        <p:spPr>
          <a:xfrm>
            <a:off x="3970694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" name="object 77"/>
          <p:cNvSpPr/>
          <p:nvPr/>
        </p:nvSpPr>
        <p:spPr>
          <a:xfrm>
            <a:off x="4257394" y="29321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" name="object 78"/>
          <p:cNvSpPr/>
          <p:nvPr/>
        </p:nvSpPr>
        <p:spPr>
          <a:xfrm>
            <a:off x="1963795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" name="object 79"/>
          <p:cNvSpPr/>
          <p:nvPr/>
        </p:nvSpPr>
        <p:spPr>
          <a:xfrm>
            <a:off x="2250495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" name="object 80"/>
          <p:cNvSpPr/>
          <p:nvPr/>
        </p:nvSpPr>
        <p:spPr>
          <a:xfrm>
            <a:off x="2537195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" name="object 81"/>
          <p:cNvSpPr/>
          <p:nvPr/>
        </p:nvSpPr>
        <p:spPr>
          <a:xfrm>
            <a:off x="2823893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" name="object 82"/>
          <p:cNvSpPr/>
          <p:nvPr/>
        </p:nvSpPr>
        <p:spPr>
          <a:xfrm>
            <a:off x="3110592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" name="object 83"/>
          <p:cNvSpPr/>
          <p:nvPr/>
        </p:nvSpPr>
        <p:spPr>
          <a:xfrm>
            <a:off x="3397293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" name="object 84"/>
          <p:cNvSpPr/>
          <p:nvPr/>
        </p:nvSpPr>
        <p:spPr>
          <a:xfrm>
            <a:off x="3683994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" name="object 85"/>
          <p:cNvSpPr/>
          <p:nvPr/>
        </p:nvSpPr>
        <p:spPr>
          <a:xfrm>
            <a:off x="3970694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" name="object 86"/>
          <p:cNvSpPr/>
          <p:nvPr/>
        </p:nvSpPr>
        <p:spPr>
          <a:xfrm>
            <a:off x="4257394" y="29399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" name="object 87"/>
          <p:cNvSpPr/>
          <p:nvPr/>
        </p:nvSpPr>
        <p:spPr>
          <a:xfrm>
            <a:off x="1731828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36576" y="0"/>
                </a:lnTo>
              </a:path>
              <a:path w="274319">
                <a:moveTo>
                  <a:pt x="73151" y="0"/>
                </a:moveTo>
                <a:lnTo>
                  <a:pt x="134112" y="0"/>
                </a:lnTo>
              </a:path>
              <a:path w="274319">
                <a:moveTo>
                  <a:pt x="164591" y="0"/>
                </a:moveTo>
                <a:lnTo>
                  <a:pt x="225552" y="0"/>
                </a:lnTo>
              </a:path>
              <a:path w="274319">
                <a:moveTo>
                  <a:pt x="268224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8" name="object 88"/>
          <p:cNvSpPr/>
          <p:nvPr/>
        </p:nvSpPr>
        <p:spPr>
          <a:xfrm>
            <a:off x="2018529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30480" y="0"/>
                </a:lnTo>
              </a:path>
              <a:path w="274319">
                <a:moveTo>
                  <a:pt x="73151" y="0"/>
                </a:moveTo>
                <a:lnTo>
                  <a:pt x="134112" y="0"/>
                </a:lnTo>
              </a:path>
              <a:path w="274319">
                <a:moveTo>
                  <a:pt x="164591" y="0"/>
                </a:moveTo>
                <a:lnTo>
                  <a:pt x="225552" y="0"/>
                </a:lnTo>
              </a:path>
              <a:path w="274319">
                <a:moveTo>
                  <a:pt x="268223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9" name="object 89"/>
          <p:cNvSpPr/>
          <p:nvPr/>
        </p:nvSpPr>
        <p:spPr>
          <a:xfrm>
            <a:off x="2305229" y="2951709"/>
            <a:ext cx="115114" cy="0"/>
          </a:xfrm>
          <a:custGeom>
            <a:avLst/>
            <a:gdLst/>
            <a:ahLst/>
            <a:cxnLst/>
            <a:rect l="l" t="t" r="r" b="b"/>
            <a:pathLst>
              <a:path w="134619">
                <a:moveTo>
                  <a:pt x="0" y="0"/>
                </a:moveTo>
                <a:lnTo>
                  <a:pt x="30480" y="0"/>
                </a:lnTo>
              </a:path>
              <a:path w="134619">
                <a:moveTo>
                  <a:pt x="73152" y="0"/>
                </a:moveTo>
                <a:lnTo>
                  <a:pt x="1341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0" name="object 90"/>
          <p:cNvSpPr/>
          <p:nvPr/>
        </p:nvSpPr>
        <p:spPr>
          <a:xfrm>
            <a:off x="2472036" y="295170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1" name="object 91"/>
          <p:cNvSpPr/>
          <p:nvPr/>
        </p:nvSpPr>
        <p:spPr>
          <a:xfrm>
            <a:off x="2537195" y="29478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2" name="object 92"/>
          <p:cNvSpPr/>
          <p:nvPr/>
        </p:nvSpPr>
        <p:spPr>
          <a:xfrm>
            <a:off x="2591929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73148" y="0"/>
                </a:moveTo>
                <a:lnTo>
                  <a:pt x="134108" y="0"/>
                </a:lnTo>
              </a:path>
              <a:path w="274320">
                <a:moveTo>
                  <a:pt x="164588" y="0"/>
                </a:moveTo>
                <a:lnTo>
                  <a:pt x="225548" y="0"/>
                </a:lnTo>
              </a:path>
              <a:path w="274320">
                <a:moveTo>
                  <a:pt x="268220" y="0"/>
                </a:moveTo>
                <a:lnTo>
                  <a:pt x="2743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3" name="object 93"/>
          <p:cNvSpPr/>
          <p:nvPr/>
        </p:nvSpPr>
        <p:spPr>
          <a:xfrm>
            <a:off x="2878627" y="2951709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73151" y="0"/>
                </a:moveTo>
                <a:lnTo>
                  <a:pt x="134112" y="0"/>
                </a:lnTo>
              </a:path>
              <a:path w="274320">
                <a:moveTo>
                  <a:pt x="164591" y="0"/>
                </a:moveTo>
                <a:lnTo>
                  <a:pt x="225552" y="0"/>
                </a:lnTo>
              </a:path>
              <a:path w="274320">
                <a:moveTo>
                  <a:pt x="268224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4" name="object 94"/>
          <p:cNvSpPr/>
          <p:nvPr/>
        </p:nvSpPr>
        <p:spPr>
          <a:xfrm>
            <a:off x="3160113" y="2951709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36576" y="0"/>
                </a:lnTo>
              </a:path>
              <a:path w="280670">
                <a:moveTo>
                  <a:pt x="79247" y="0"/>
                </a:moveTo>
                <a:lnTo>
                  <a:pt x="140208" y="0"/>
                </a:lnTo>
              </a:path>
              <a:path w="280670">
                <a:moveTo>
                  <a:pt x="170687" y="0"/>
                </a:moveTo>
                <a:lnTo>
                  <a:pt x="231648" y="0"/>
                </a:lnTo>
              </a:path>
              <a:path w="280670">
                <a:moveTo>
                  <a:pt x="274319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5" name="object 95"/>
          <p:cNvSpPr/>
          <p:nvPr/>
        </p:nvSpPr>
        <p:spPr>
          <a:xfrm>
            <a:off x="3446814" y="2951709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36576" y="0"/>
                </a:lnTo>
              </a:path>
              <a:path w="280670">
                <a:moveTo>
                  <a:pt x="79248" y="0"/>
                </a:moveTo>
                <a:lnTo>
                  <a:pt x="140208" y="0"/>
                </a:lnTo>
              </a:path>
              <a:path w="280670">
                <a:moveTo>
                  <a:pt x="170687" y="0"/>
                </a:moveTo>
                <a:lnTo>
                  <a:pt x="231648" y="0"/>
                </a:lnTo>
              </a:path>
              <a:path w="280670">
                <a:moveTo>
                  <a:pt x="274320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6" name="object 96"/>
          <p:cNvSpPr/>
          <p:nvPr/>
        </p:nvSpPr>
        <p:spPr>
          <a:xfrm>
            <a:off x="3733515" y="2951709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36576" y="0"/>
                </a:lnTo>
              </a:path>
              <a:path w="140335">
                <a:moveTo>
                  <a:pt x="79248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7" name="object 97"/>
          <p:cNvSpPr/>
          <p:nvPr/>
        </p:nvSpPr>
        <p:spPr>
          <a:xfrm>
            <a:off x="3905535" y="295170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8" name="object 98"/>
          <p:cNvSpPr/>
          <p:nvPr/>
        </p:nvSpPr>
        <p:spPr>
          <a:xfrm>
            <a:off x="3970694" y="29478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9" name="object 99"/>
          <p:cNvSpPr/>
          <p:nvPr/>
        </p:nvSpPr>
        <p:spPr>
          <a:xfrm>
            <a:off x="4020215" y="2951709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36576" y="0"/>
                </a:lnTo>
              </a:path>
              <a:path w="280670">
                <a:moveTo>
                  <a:pt x="79248" y="0"/>
                </a:moveTo>
                <a:lnTo>
                  <a:pt x="140208" y="0"/>
                </a:lnTo>
              </a:path>
              <a:path w="280670">
                <a:moveTo>
                  <a:pt x="170687" y="0"/>
                </a:moveTo>
                <a:lnTo>
                  <a:pt x="231648" y="0"/>
                </a:lnTo>
              </a:path>
              <a:path w="280670">
                <a:moveTo>
                  <a:pt x="274319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0" name="object 100"/>
          <p:cNvSpPr/>
          <p:nvPr/>
        </p:nvSpPr>
        <p:spPr>
          <a:xfrm>
            <a:off x="4306915" y="2951709"/>
            <a:ext cx="198192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36576" y="0"/>
                </a:lnTo>
              </a:path>
              <a:path w="231775">
                <a:moveTo>
                  <a:pt x="79248" y="0"/>
                </a:moveTo>
                <a:lnTo>
                  <a:pt x="140208" y="0"/>
                </a:lnTo>
              </a:path>
              <a:path w="231775">
                <a:moveTo>
                  <a:pt x="170687" y="0"/>
                </a:moveTo>
                <a:lnTo>
                  <a:pt x="2316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1" name="object 101"/>
          <p:cNvSpPr/>
          <p:nvPr/>
        </p:nvSpPr>
        <p:spPr>
          <a:xfrm>
            <a:off x="1721403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48767" y="0"/>
                </a:lnTo>
              </a:path>
              <a:path w="287019">
                <a:moveTo>
                  <a:pt x="85343" y="0"/>
                </a:moveTo>
                <a:lnTo>
                  <a:pt x="146304" y="0"/>
                </a:lnTo>
              </a:path>
              <a:path w="287019">
                <a:moveTo>
                  <a:pt x="176783" y="0"/>
                </a:moveTo>
                <a:lnTo>
                  <a:pt x="237744" y="0"/>
                </a:lnTo>
              </a:path>
              <a:path w="287019">
                <a:moveTo>
                  <a:pt x="280416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2" name="object 102"/>
          <p:cNvSpPr/>
          <p:nvPr/>
        </p:nvSpPr>
        <p:spPr>
          <a:xfrm>
            <a:off x="2008103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48767" y="0"/>
                </a:lnTo>
              </a:path>
              <a:path w="287019">
                <a:moveTo>
                  <a:pt x="85343" y="0"/>
                </a:moveTo>
                <a:lnTo>
                  <a:pt x="146304" y="0"/>
                </a:lnTo>
              </a:path>
              <a:path w="287019">
                <a:moveTo>
                  <a:pt x="176783" y="0"/>
                </a:moveTo>
                <a:lnTo>
                  <a:pt x="237744" y="0"/>
                </a:lnTo>
              </a:path>
              <a:path w="287019">
                <a:moveTo>
                  <a:pt x="280415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3" name="object 103"/>
          <p:cNvSpPr/>
          <p:nvPr/>
        </p:nvSpPr>
        <p:spPr>
          <a:xfrm>
            <a:off x="2294804" y="2959528"/>
            <a:ext cx="125431" cy="0"/>
          </a:xfrm>
          <a:custGeom>
            <a:avLst/>
            <a:gdLst/>
            <a:ahLst/>
            <a:cxnLst/>
            <a:rect l="l" t="t" r="r" b="b"/>
            <a:pathLst>
              <a:path w="146685">
                <a:moveTo>
                  <a:pt x="0" y="0"/>
                </a:moveTo>
                <a:lnTo>
                  <a:pt x="48767" y="0"/>
                </a:lnTo>
              </a:path>
              <a:path w="146685">
                <a:moveTo>
                  <a:pt x="85343" y="0"/>
                </a:moveTo>
                <a:lnTo>
                  <a:pt x="14630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4" name="object 104"/>
          <p:cNvSpPr/>
          <p:nvPr/>
        </p:nvSpPr>
        <p:spPr>
          <a:xfrm>
            <a:off x="2472036" y="295952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5" name="object 105"/>
          <p:cNvSpPr/>
          <p:nvPr/>
        </p:nvSpPr>
        <p:spPr>
          <a:xfrm>
            <a:off x="2537195" y="29556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6" name="object 106"/>
          <p:cNvSpPr/>
          <p:nvPr/>
        </p:nvSpPr>
        <p:spPr>
          <a:xfrm>
            <a:off x="2581503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48767" y="0"/>
                </a:lnTo>
              </a:path>
              <a:path w="287020">
                <a:moveTo>
                  <a:pt x="85340" y="0"/>
                </a:moveTo>
                <a:lnTo>
                  <a:pt x="146300" y="0"/>
                </a:lnTo>
              </a:path>
              <a:path w="287020">
                <a:moveTo>
                  <a:pt x="176780" y="0"/>
                </a:moveTo>
                <a:lnTo>
                  <a:pt x="237740" y="0"/>
                </a:lnTo>
              </a:path>
              <a:path w="287020">
                <a:moveTo>
                  <a:pt x="280412" y="0"/>
                </a:moveTo>
                <a:lnTo>
                  <a:pt x="2865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7" name="object 107"/>
          <p:cNvSpPr/>
          <p:nvPr/>
        </p:nvSpPr>
        <p:spPr>
          <a:xfrm>
            <a:off x="2868201" y="2959528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48767" y="0"/>
                </a:lnTo>
              </a:path>
              <a:path w="287020">
                <a:moveTo>
                  <a:pt x="85343" y="0"/>
                </a:moveTo>
                <a:lnTo>
                  <a:pt x="146304" y="0"/>
                </a:lnTo>
              </a:path>
              <a:path w="287020">
                <a:moveTo>
                  <a:pt x="176783" y="0"/>
                </a:moveTo>
                <a:lnTo>
                  <a:pt x="237744" y="0"/>
                </a:lnTo>
              </a:path>
              <a:path w="287020">
                <a:moveTo>
                  <a:pt x="280415" y="0"/>
                </a:moveTo>
                <a:lnTo>
                  <a:pt x="286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8" name="object 108"/>
          <p:cNvSpPr/>
          <p:nvPr/>
        </p:nvSpPr>
        <p:spPr>
          <a:xfrm>
            <a:off x="3154901" y="2959528"/>
            <a:ext cx="698831" cy="0"/>
          </a:xfrm>
          <a:custGeom>
            <a:avLst/>
            <a:gdLst/>
            <a:ahLst/>
            <a:cxnLst/>
            <a:rect l="l" t="t" r="r" b="b"/>
            <a:pathLst>
              <a:path w="817245">
                <a:moveTo>
                  <a:pt x="0" y="0"/>
                </a:moveTo>
                <a:lnTo>
                  <a:pt x="48767" y="0"/>
                </a:lnTo>
              </a:path>
              <a:path w="817245">
                <a:moveTo>
                  <a:pt x="85343" y="0"/>
                </a:moveTo>
                <a:lnTo>
                  <a:pt x="146304" y="0"/>
                </a:lnTo>
              </a:path>
              <a:path w="817245">
                <a:moveTo>
                  <a:pt x="176784" y="0"/>
                </a:moveTo>
                <a:lnTo>
                  <a:pt x="237744" y="0"/>
                </a:lnTo>
              </a:path>
              <a:path w="817245">
                <a:moveTo>
                  <a:pt x="280415" y="0"/>
                </a:moveTo>
                <a:lnTo>
                  <a:pt x="286511" y="0"/>
                </a:lnTo>
              </a:path>
              <a:path w="817245">
                <a:moveTo>
                  <a:pt x="329184" y="0"/>
                </a:moveTo>
                <a:lnTo>
                  <a:pt x="384048" y="0"/>
                </a:lnTo>
              </a:path>
              <a:path w="817245">
                <a:moveTo>
                  <a:pt x="420624" y="0"/>
                </a:moveTo>
                <a:lnTo>
                  <a:pt x="481584" y="0"/>
                </a:lnTo>
              </a:path>
              <a:path w="817245">
                <a:moveTo>
                  <a:pt x="512063" y="0"/>
                </a:moveTo>
                <a:lnTo>
                  <a:pt x="573024" y="0"/>
                </a:lnTo>
              </a:path>
              <a:path w="817245">
                <a:moveTo>
                  <a:pt x="615696" y="0"/>
                </a:moveTo>
                <a:lnTo>
                  <a:pt x="621791" y="0"/>
                </a:lnTo>
              </a:path>
              <a:path w="817245">
                <a:moveTo>
                  <a:pt x="664463" y="0"/>
                </a:moveTo>
                <a:lnTo>
                  <a:pt x="719328" y="0"/>
                </a:lnTo>
              </a:path>
              <a:path w="817245">
                <a:moveTo>
                  <a:pt x="755903" y="0"/>
                </a:moveTo>
                <a:lnTo>
                  <a:pt x="8168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9" name="object 109"/>
          <p:cNvSpPr/>
          <p:nvPr/>
        </p:nvSpPr>
        <p:spPr>
          <a:xfrm>
            <a:off x="3905535" y="295952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0" name="object 110"/>
          <p:cNvSpPr/>
          <p:nvPr/>
        </p:nvSpPr>
        <p:spPr>
          <a:xfrm>
            <a:off x="3968088" y="2959528"/>
            <a:ext cx="537020" cy="0"/>
          </a:xfrm>
          <a:custGeom>
            <a:avLst/>
            <a:gdLst/>
            <a:ahLst/>
            <a:cxnLst/>
            <a:rect l="l" t="t" r="r" b="b"/>
            <a:pathLst>
              <a:path w="628014">
                <a:moveTo>
                  <a:pt x="0" y="0"/>
                </a:moveTo>
                <a:lnTo>
                  <a:pt x="6095" y="0"/>
                </a:lnTo>
              </a:path>
              <a:path w="628014">
                <a:moveTo>
                  <a:pt x="48767" y="0"/>
                </a:moveTo>
                <a:lnTo>
                  <a:pt x="103632" y="0"/>
                </a:lnTo>
              </a:path>
              <a:path w="628014">
                <a:moveTo>
                  <a:pt x="140208" y="0"/>
                </a:moveTo>
                <a:lnTo>
                  <a:pt x="201168" y="0"/>
                </a:lnTo>
              </a:path>
              <a:path w="628014">
                <a:moveTo>
                  <a:pt x="231648" y="0"/>
                </a:moveTo>
                <a:lnTo>
                  <a:pt x="292608" y="0"/>
                </a:lnTo>
              </a:path>
              <a:path w="628014">
                <a:moveTo>
                  <a:pt x="335279" y="0"/>
                </a:moveTo>
                <a:lnTo>
                  <a:pt x="341375" y="0"/>
                </a:lnTo>
              </a:path>
              <a:path w="628014">
                <a:moveTo>
                  <a:pt x="384048" y="0"/>
                </a:moveTo>
                <a:lnTo>
                  <a:pt x="438912" y="0"/>
                </a:lnTo>
              </a:path>
              <a:path w="628014">
                <a:moveTo>
                  <a:pt x="475488" y="0"/>
                </a:moveTo>
                <a:lnTo>
                  <a:pt x="536448" y="0"/>
                </a:lnTo>
              </a:path>
              <a:path w="628014">
                <a:moveTo>
                  <a:pt x="566927" y="0"/>
                </a:moveTo>
                <a:lnTo>
                  <a:pt x="6278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1" name="object 111"/>
          <p:cNvSpPr/>
          <p:nvPr/>
        </p:nvSpPr>
        <p:spPr>
          <a:xfrm>
            <a:off x="1716190" y="2967347"/>
            <a:ext cx="93938" cy="0"/>
          </a:xfrm>
          <a:custGeom>
            <a:avLst/>
            <a:gdLst/>
            <a:ahLst/>
            <a:cxnLst/>
            <a:rect l="l" t="t" r="r" b="b"/>
            <a:pathLst>
              <a:path w="109855">
                <a:moveTo>
                  <a:pt x="0" y="0"/>
                </a:moveTo>
                <a:lnTo>
                  <a:pt x="24383" y="0"/>
                </a:lnTo>
              </a:path>
              <a:path w="109855">
                <a:moveTo>
                  <a:pt x="42671" y="0"/>
                </a:moveTo>
                <a:lnTo>
                  <a:pt x="67055" y="0"/>
                </a:lnTo>
              </a:path>
              <a:path w="109855">
                <a:moveTo>
                  <a:pt x="85343" y="0"/>
                </a:moveTo>
                <a:lnTo>
                  <a:pt x="1097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2" name="object 112"/>
          <p:cNvSpPr/>
          <p:nvPr/>
        </p:nvSpPr>
        <p:spPr>
          <a:xfrm>
            <a:off x="1867360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3" name="object 113"/>
          <p:cNvSpPr/>
          <p:nvPr/>
        </p:nvSpPr>
        <p:spPr>
          <a:xfrm>
            <a:off x="1961189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7" y="0"/>
                </a:moveTo>
                <a:lnTo>
                  <a:pt x="73151" y="0"/>
                </a:lnTo>
              </a:path>
              <a:path w="158750">
                <a:moveTo>
                  <a:pt x="91439" y="0"/>
                </a:moveTo>
                <a:lnTo>
                  <a:pt x="115823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4" name="object 114"/>
          <p:cNvSpPr/>
          <p:nvPr/>
        </p:nvSpPr>
        <p:spPr>
          <a:xfrm>
            <a:off x="2154060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5" name="object 115"/>
          <p:cNvSpPr/>
          <p:nvPr/>
        </p:nvSpPr>
        <p:spPr>
          <a:xfrm>
            <a:off x="2247889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73151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6" name="object 116"/>
          <p:cNvSpPr/>
          <p:nvPr/>
        </p:nvSpPr>
        <p:spPr>
          <a:xfrm>
            <a:off x="2461611" y="2967347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7" name="object 117"/>
          <p:cNvSpPr/>
          <p:nvPr/>
        </p:nvSpPr>
        <p:spPr>
          <a:xfrm>
            <a:off x="2534589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73151" y="0"/>
                </a:lnTo>
              </a:path>
              <a:path w="158750">
                <a:moveTo>
                  <a:pt x="85340" y="0"/>
                </a:moveTo>
                <a:lnTo>
                  <a:pt x="115820" y="0"/>
                </a:lnTo>
              </a:path>
              <a:path w="158750">
                <a:moveTo>
                  <a:pt x="134108" y="0"/>
                </a:moveTo>
                <a:lnTo>
                  <a:pt x="15849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8" name="object 118"/>
          <p:cNvSpPr/>
          <p:nvPr/>
        </p:nvSpPr>
        <p:spPr>
          <a:xfrm>
            <a:off x="27274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9" name="object 119"/>
          <p:cNvSpPr/>
          <p:nvPr/>
        </p:nvSpPr>
        <p:spPr>
          <a:xfrm>
            <a:off x="2821287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67056" y="0"/>
                </a:lnTo>
              </a:path>
              <a:path w="158750">
                <a:moveTo>
                  <a:pt x="85344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0" name="object 120"/>
          <p:cNvSpPr/>
          <p:nvPr/>
        </p:nvSpPr>
        <p:spPr>
          <a:xfrm>
            <a:off x="30141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1" name="object 121"/>
          <p:cNvSpPr/>
          <p:nvPr/>
        </p:nvSpPr>
        <p:spPr>
          <a:xfrm>
            <a:off x="3107987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7" y="0"/>
                </a:moveTo>
                <a:lnTo>
                  <a:pt x="67056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2" name="object 122"/>
          <p:cNvSpPr/>
          <p:nvPr/>
        </p:nvSpPr>
        <p:spPr>
          <a:xfrm>
            <a:off x="33008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3" name="object 123"/>
          <p:cNvSpPr/>
          <p:nvPr/>
        </p:nvSpPr>
        <p:spPr>
          <a:xfrm>
            <a:off x="3394686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8768" y="0"/>
                </a:moveTo>
                <a:lnTo>
                  <a:pt x="67056" y="0"/>
                </a:lnTo>
              </a:path>
              <a:path w="158750">
                <a:moveTo>
                  <a:pt x="85344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4" name="object 124"/>
          <p:cNvSpPr/>
          <p:nvPr/>
        </p:nvSpPr>
        <p:spPr>
          <a:xfrm>
            <a:off x="35875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5" name="object 125"/>
          <p:cNvSpPr/>
          <p:nvPr/>
        </p:nvSpPr>
        <p:spPr>
          <a:xfrm>
            <a:off x="3681387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2671" y="0"/>
                </a:moveTo>
                <a:lnTo>
                  <a:pt x="67055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1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6" name="object 126"/>
          <p:cNvSpPr/>
          <p:nvPr/>
        </p:nvSpPr>
        <p:spPr>
          <a:xfrm>
            <a:off x="3895109" y="2967347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7" name="object 127"/>
          <p:cNvSpPr/>
          <p:nvPr/>
        </p:nvSpPr>
        <p:spPr>
          <a:xfrm>
            <a:off x="3968088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2672" y="0"/>
                </a:moveTo>
                <a:lnTo>
                  <a:pt x="67055" y="0"/>
                </a:lnTo>
              </a:path>
              <a:path w="158750">
                <a:moveTo>
                  <a:pt x="85343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8" name="object 128"/>
          <p:cNvSpPr/>
          <p:nvPr/>
        </p:nvSpPr>
        <p:spPr>
          <a:xfrm>
            <a:off x="4160958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9" name="object 129"/>
          <p:cNvSpPr/>
          <p:nvPr/>
        </p:nvSpPr>
        <p:spPr>
          <a:xfrm>
            <a:off x="4254788" y="2967347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6095" y="0"/>
                </a:lnTo>
              </a:path>
              <a:path w="158750">
                <a:moveTo>
                  <a:pt x="42672" y="0"/>
                </a:moveTo>
                <a:lnTo>
                  <a:pt x="67055" y="0"/>
                </a:lnTo>
              </a:path>
              <a:path w="158750">
                <a:moveTo>
                  <a:pt x="85344" y="0"/>
                </a:moveTo>
                <a:lnTo>
                  <a:pt x="115824" y="0"/>
                </a:lnTo>
              </a:path>
              <a:path w="158750">
                <a:moveTo>
                  <a:pt x="134112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0" name="object 130"/>
          <p:cNvSpPr/>
          <p:nvPr/>
        </p:nvSpPr>
        <p:spPr>
          <a:xfrm>
            <a:off x="4447659" y="296734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1" name="object 131"/>
          <p:cNvSpPr/>
          <p:nvPr/>
        </p:nvSpPr>
        <p:spPr>
          <a:xfrm>
            <a:off x="1710978" y="2975167"/>
            <a:ext cx="93938" cy="0"/>
          </a:xfrm>
          <a:custGeom>
            <a:avLst/>
            <a:gdLst/>
            <a:ahLst/>
            <a:cxnLst/>
            <a:rect l="l" t="t" r="r" b="b"/>
            <a:pathLst>
              <a:path w="109855">
                <a:moveTo>
                  <a:pt x="0" y="0"/>
                </a:moveTo>
                <a:lnTo>
                  <a:pt x="24383" y="0"/>
                </a:lnTo>
              </a:path>
              <a:path w="109855">
                <a:moveTo>
                  <a:pt x="54864" y="0"/>
                </a:moveTo>
                <a:lnTo>
                  <a:pt x="73152" y="0"/>
                </a:lnTo>
              </a:path>
              <a:path w="109855">
                <a:moveTo>
                  <a:pt x="91440" y="0"/>
                </a:moveTo>
                <a:lnTo>
                  <a:pt x="10972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2" name="object 132"/>
          <p:cNvSpPr/>
          <p:nvPr/>
        </p:nvSpPr>
        <p:spPr>
          <a:xfrm>
            <a:off x="1867360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3" name="object 133"/>
          <p:cNvSpPr/>
          <p:nvPr/>
        </p:nvSpPr>
        <p:spPr>
          <a:xfrm>
            <a:off x="1961189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7055" y="0"/>
                </a:lnTo>
              </a:path>
              <a:path w="152400">
                <a:moveTo>
                  <a:pt x="97535" y="0"/>
                </a:moveTo>
                <a:lnTo>
                  <a:pt x="115824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4" name="object 134"/>
          <p:cNvSpPr/>
          <p:nvPr/>
        </p:nvSpPr>
        <p:spPr>
          <a:xfrm>
            <a:off x="2154060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5" name="object 135"/>
          <p:cNvSpPr/>
          <p:nvPr/>
        </p:nvSpPr>
        <p:spPr>
          <a:xfrm>
            <a:off x="2247889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6" name="object 136"/>
          <p:cNvSpPr/>
          <p:nvPr/>
        </p:nvSpPr>
        <p:spPr>
          <a:xfrm>
            <a:off x="2461611" y="2975167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7" name="object 137"/>
          <p:cNvSpPr/>
          <p:nvPr/>
        </p:nvSpPr>
        <p:spPr>
          <a:xfrm>
            <a:off x="2534589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36" y="0"/>
                </a:moveTo>
                <a:lnTo>
                  <a:pt x="115820" y="0"/>
                </a:lnTo>
              </a:path>
              <a:path w="152400">
                <a:moveTo>
                  <a:pt x="134108" y="0"/>
                </a:moveTo>
                <a:lnTo>
                  <a:pt x="1523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8" name="object 138"/>
          <p:cNvSpPr/>
          <p:nvPr/>
        </p:nvSpPr>
        <p:spPr>
          <a:xfrm>
            <a:off x="27274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9" name="object 139"/>
          <p:cNvSpPr/>
          <p:nvPr/>
        </p:nvSpPr>
        <p:spPr>
          <a:xfrm>
            <a:off x="2821287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0" name="object 140"/>
          <p:cNvSpPr/>
          <p:nvPr/>
        </p:nvSpPr>
        <p:spPr>
          <a:xfrm>
            <a:off x="30141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1" name="object 141"/>
          <p:cNvSpPr/>
          <p:nvPr/>
        </p:nvSpPr>
        <p:spPr>
          <a:xfrm>
            <a:off x="3107987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2" name="object 142"/>
          <p:cNvSpPr/>
          <p:nvPr/>
        </p:nvSpPr>
        <p:spPr>
          <a:xfrm>
            <a:off x="33008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3" name="object 143"/>
          <p:cNvSpPr/>
          <p:nvPr/>
        </p:nvSpPr>
        <p:spPr>
          <a:xfrm>
            <a:off x="3394686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4" name="object 144"/>
          <p:cNvSpPr/>
          <p:nvPr/>
        </p:nvSpPr>
        <p:spPr>
          <a:xfrm>
            <a:off x="3587559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5" name="object 145"/>
          <p:cNvSpPr/>
          <p:nvPr/>
        </p:nvSpPr>
        <p:spPr>
          <a:xfrm>
            <a:off x="3681387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1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6" name="object 146"/>
          <p:cNvSpPr/>
          <p:nvPr/>
        </p:nvSpPr>
        <p:spPr>
          <a:xfrm>
            <a:off x="3895109" y="2975167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7" name="object 147"/>
          <p:cNvSpPr/>
          <p:nvPr/>
        </p:nvSpPr>
        <p:spPr>
          <a:xfrm>
            <a:off x="3968088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8" name="object 148"/>
          <p:cNvSpPr/>
          <p:nvPr/>
        </p:nvSpPr>
        <p:spPr>
          <a:xfrm>
            <a:off x="4160958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9" name="object 149"/>
          <p:cNvSpPr/>
          <p:nvPr/>
        </p:nvSpPr>
        <p:spPr>
          <a:xfrm>
            <a:off x="4254788" y="2975167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0" name="object 150"/>
          <p:cNvSpPr/>
          <p:nvPr/>
        </p:nvSpPr>
        <p:spPr>
          <a:xfrm>
            <a:off x="4447659" y="297516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1" name="object 151"/>
          <p:cNvSpPr/>
          <p:nvPr/>
        </p:nvSpPr>
        <p:spPr>
          <a:xfrm>
            <a:off x="1710978" y="2982985"/>
            <a:ext cx="93938" cy="0"/>
          </a:xfrm>
          <a:custGeom>
            <a:avLst/>
            <a:gdLst/>
            <a:ahLst/>
            <a:cxnLst/>
            <a:rect l="l" t="t" r="r" b="b"/>
            <a:pathLst>
              <a:path w="109855">
                <a:moveTo>
                  <a:pt x="0" y="0"/>
                </a:moveTo>
                <a:lnTo>
                  <a:pt x="24383" y="0"/>
                </a:lnTo>
              </a:path>
              <a:path w="109855">
                <a:moveTo>
                  <a:pt x="54864" y="0"/>
                </a:moveTo>
                <a:lnTo>
                  <a:pt x="73152" y="0"/>
                </a:lnTo>
              </a:path>
              <a:path w="109855">
                <a:moveTo>
                  <a:pt x="91440" y="0"/>
                </a:moveTo>
                <a:lnTo>
                  <a:pt x="10972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2" name="object 152"/>
          <p:cNvSpPr/>
          <p:nvPr/>
        </p:nvSpPr>
        <p:spPr>
          <a:xfrm>
            <a:off x="1867360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3" name="object 153"/>
          <p:cNvSpPr/>
          <p:nvPr/>
        </p:nvSpPr>
        <p:spPr>
          <a:xfrm>
            <a:off x="1961189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7055" y="0"/>
                </a:lnTo>
              </a:path>
              <a:path w="152400">
                <a:moveTo>
                  <a:pt x="97535" y="0"/>
                </a:moveTo>
                <a:lnTo>
                  <a:pt x="115824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4" name="object 154"/>
          <p:cNvSpPr/>
          <p:nvPr/>
        </p:nvSpPr>
        <p:spPr>
          <a:xfrm>
            <a:off x="2154060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5" name="object 155"/>
          <p:cNvSpPr/>
          <p:nvPr/>
        </p:nvSpPr>
        <p:spPr>
          <a:xfrm>
            <a:off x="2247889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6" name="object 156"/>
          <p:cNvSpPr/>
          <p:nvPr/>
        </p:nvSpPr>
        <p:spPr>
          <a:xfrm>
            <a:off x="2456398" y="2982985"/>
            <a:ext cx="36924" cy="0"/>
          </a:xfrm>
          <a:custGeom>
            <a:avLst/>
            <a:gdLst/>
            <a:ahLst/>
            <a:cxnLst/>
            <a:rect l="l" t="t" r="r" b="b"/>
            <a:pathLst>
              <a:path w="43180">
                <a:moveTo>
                  <a:pt x="0" y="0"/>
                </a:moveTo>
                <a:lnTo>
                  <a:pt x="426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7" name="object 157"/>
          <p:cNvSpPr/>
          <p:nvPr/>
        </p:nvSpPr>
        <p:spPr>
          <a:xfrm>
            <a:off x="2534589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36" y="0"/>
                </a:moveTo>
                <a:lnTo>
                  <a:pt x="115820" y="0"/>
                </a:lnTo>
              </a:path>
              <a:path w="152400">
                <a:moveTo>
                  <a:pt x="134108" y="0"/>
                </a:moveTo>
                <a:lnTo>
                  <a:pt x="1523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8" name="object 158"/>
          <p:cNvSpPr/>
          <p:nvPr/>
        </p:nvSpPr>
        <p:spPr>
          <a:xfrm>
            <a:off x="27274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9" name="object 159"/>
          <p:cNvSpPr/>
          <p:nvPr/>
        </p:nvSpPr>
        <p:spPr>
          <a:xfrm>
            <a:off x="2821287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7055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0" name="object 160"/>
          <p:cNvSpPr/>
          <p:nvPr/>
        </p:nvSpPr>
        <p:spPr>
          <a:xfrm>
            <a:off x="30141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1" name="object 161"/>
          <p:cNvSpPr/>
          <p:nvPr/>
        </p:nvSpPr>
        <p:spPr>
          <a:xfrm>
            <a:off x="3107987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2" name="object 162"/>
          <p:cNvSpPr/>
          <p:nvPr/>
        </p:nvSpPr>
        <p:spPr>
          <a:xfrm>
            <a:off x="33008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3" name="object 163"/>
          <p:cNvSpPr/>
          <p:nvPr/>
        </p:nvSpPr>
        <p:spPr>
          <a:xfrm>
            <a:off x="3394686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2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4" name="object 164"/>
          <p:cNvSpPr/>
          <p:nvPr/>
        </p:nvSpPr>
        <p:spPr>
          <a:xfrm>
            <a:off x="3587559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5" name="object 165"/>
          <p:cNvSpPr/>
          <p:nvPr/>
        </p:nvSpPr>
        <p:spPr>
          <a:xfrm>
            <a:off x="3681387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42671" y="0"/>
                </a:moveTo>
                <a:lnTo>
                  <a:pt x="60960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1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6" name="object 166"/>
          <p:cNvSpPr/>
          <p:nvPr/>
        </p:nvSpPr>
        <p:spPr>
          <a:xfrm>
            <a:off x="3889896" y="2982985"/>
            <a:ext cx="36924" cy="0"/>
          </a:xfrm>
          <a:custGeom>
            <a:avLst/>
            <a:gdLst/>
            <a:ahLst/>
            <a:cxnLst/>
            <a:rect l="l" t="t" r="r" b="b"/>
            <a:pathLst>
              <a:path w="43179">
                <a:moveTo>
                  <a:pt x="0" y="0"/>
                </a:moveTo>
                <a:lnTo>
                  <a:pt x="426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7" name="object 167"/>
          <p:cNvSpPr/>
          <p:nvPr/>
        </p:nvSpPr>
        <p:spPr>
          <a:xfrm>
            <a:off x="3968088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39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8" name="object 168"/>
          <p:cNvSpPr/>
          <p:nvPr/>
        </p:nvSpPr>
        <p:spPr>
          <a:xfrm>
            <a:off x="4160958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9" name="object 169"/>
          <p:cNvSpPr/>
          <p:nvPr/>
        </p:nvSpPr>
        <p:spPr>
          <a:xfrm>
            <a:off x="4254788" y="2982985"/>
            <a:ext cx="130318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6095" y="0"/>
                </a:lnTo>
              </a:path>
              <a:path w="152400">
                <a:moveTo>
                  <a:pt x="36575" y="0"/>
                </a:moveTo>
                <a:lnTo>
                  <a:pt x="60959" y="0"/>
                </a:lnTo>
              </a:path>
              <a:path w="152400">
                <a:moveTo>
                  <a:pt x="91440" y="0"/>
                </a:moveTo>
                <a:lnTo>
                  <a:pt x="115823" y="0"/>
                </a:lnTo>
              </a:path>
              <a:path w="152400">
                <a:moveTo>
                  <a:pt x="134112" y="0"/>
                </a:moveTo>
                <a:lnTo>
                  <a:pt x="1524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0" name="object 170"/>
          <p:cNvSpPr/>
          <p:nvPr/>
        </p:nvSpPr>
        <p:spPr>
          <a:xfrm>
            <a:off x="4447659" y="298298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1" name="object 171"/>
          <p:cNvSpPr/>
          <p:nvPr/>
        </p:nvSpPr>
        <p:spPr>
          <a:xfrm>
            <a:off x="1757892" y="299080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88" y="0"/>
                </a:lnTo>
              </a:path>
              <a:path w="182880">
                <a:moveTo>
                  <a:pt x="36575" y="0"/>
                </a:moveTo>
                <a:lnTo>
                  <a:pt x="54864" y="0"/>
                </a:lnTo>
              </a:path>
              <a:path w="182880">
                <a:moveTo>
                  <a:pt x="60959" y="0"/>
                </a:moveTo>
                <a:lnTo>
                  <a:pt x="91440" y="0"/>
                </a:lnTo>
              </a:path>
              <a:path w="182880">
                <a:moveTo>
                  <a:pt x="128015" y="0"/>
                </a:moveTo>
                <a:lnTo>
                  <a:pt x="146304" y="0"/>
                </a:lnTo>
              </a:path>
              <a:path w="182880">
                <a:moveTo>
                  <a:pt x="152400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2" name="object 172"/>
          <p:cNvSpPr/>
          <p:nvPr/>
        </p:nvSpPr>
        <p:spPr>
          <a:xfrm>
            <a:off x="1963795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3" name="object 173"/>
          <p:cNvSpPr/>
          <p:nvPr/>
        </p:nvSpPr>
        <p:spPr>
          <a:xfrm>
            <a:off x="2044592" y="299080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18288" y="0"/>
                </a:lnTo>
              </a:path>
              <a:path w="182880">
                <a:moveTo>
                  <a:pt x="36576" y="0"/>
                </a:moveTo>
                <a:lnTo>
                  <a:pt x="54864" y="0"/>
                </a:lnTo>
              </a:path>
              <a:path w="182880">
                <a:moveTo>
                  <a:pt x="60960" y="0"/>
                </a:moveTo>
                <a:lnTo>
                  <a:pt x="91440" y="0"/>
                </a:lnTo>
              </a:path>
              <a:path w="182880">
                <a:moveTo>
                  <a:pt x="128016" y="0"/>
                </a:moveTo>
                <a:lnTo>
                  <a:pt x="146304" y="0"/>
                </a:lnTo>
              </a:path>
              <a:path w="182880">
                <a:moveTo>
                  <a:pt x="152400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4" name="object 174"/>
          <p:cNvSpPr/>
          <p:nvPr/>
        </p:nvSpPr>
        <p:spPr>
          <a:xfrm>
            <a:off x="2250495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5" name="object 175"/>
          <p:cNvSpPr/>
          <p:nvPr/>
        </p:nvSpPr>
        <p:spPr>
          <a:xfrm>
            <a:off x="2326080" y="2990804"/>
            <a:ext cx="83621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24383" y="0"/>
                </a:lnTo>
              </a:path>
              <a:path w="97789">
                <a:moveTo>
                  <a:pt x="42671" y="0"/>
                </a:moveTo>
                <a:lnTo>
                  <a:pt x="60960" y="0"/>
                </a:lnTo>
              </a:path>
              <a:path w="97789">
                <a:moveTo>
                  <a:pt x="67056" y="0"/>
                </a:moveTo>
                <a:lnTo>
                  <a:pt x="975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6" name="object 176"/>
          <p:cNvSpPr/>
          <p:nvPr/>
        </p:nvSpPr>
        <p:spPr>
          <a:xfrm>
            <a:off x="2451186" y="2990804"/>
            <a:ext cx="41810" cy="0"/>
          </a:xfrm>
          <a:custGeom>
            <a:avLst/>
            <a:gdLst/>
            <a:ahLst/>
            <a:cxnLst/>
            <a:rect l="l" t="t" r="r" b="b"/>
            <a:pathLst>
              <a:path w="48894">
                <a:moveTo>
                  <a:pt x="0" y="0"/>
                </a:moveTo>
                <a:lnTo>
                  <a:pt x="18288" y="0"/>
                </a:lnTo>
              </a:path>
              <a:path w="48894">
                <a:moveTo>
                  <a:pt x="24384" y="0"/>
                </a:moveTo>
                <a:lnTo>
                  <a:pt x="487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7" name="object 177"/>
          <p:cNvSpPr/>
          <p:nvPr/>
        </p:nvSpPr>
        <p:spPr>
          <a:xfrm>
            <a:off x="2537195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8" name="object 178"/>
          <p:cNvSpPr/>
          <p:nvPr/>
        </p:nvSpPr>
        <p:spPr>
          <a:xfrm>
            <a:off x="2612776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24383" y="0"/>
                </a:lnTo>
              </a:path>
              <a:path w="189230">
                <a:moveTo>
                  <a:pt x="42672" y="0"/>
                </a:moveTo>
                <a:lnTo>
                  <a:pt x="60960" y="0"/>
                </a:lnTo>
              </a:path>
              <a:path w="189230">
                <a:moveTo>
                  <a:pt x="67056" y="0"/>
                </a:moveTo>
                <a:lnTo>
                  <a:pt x="97536" y="0"/>
                </a:lnTo>
              </a:path>
              <a:path w="189230">
                <a:moveTo>
                  <a:pt x="134112" y="0"/>
                </a:moveTo>
                <a:lnTo>
                  <a:pt x="152400" y="0"/>
                </a:lnTo>
              </a:path>
              <a:path w="189230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9" name="object 179"/>
          <p:cNvSpPr/>
          <p:nvPr/>
        </p:nvSpPr>
        <p:spPr>
          <a:xfrm>
            <a:off x="2823893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0" name="object 180"/>
          <p:cNvSpPr/>
          <p:nvPr/>
        </p:nvSpPr>
        <p:spPr>
          <a:xfrm>
            <a:off x="2899477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1" y="0"/>
                </a:moveTo>
                <a:lnTo>
                  <a:pt x="60960" y="0"/>
                </a:lnTo>
              </a:path>
              <a:path w="189229">
                <a:moveTo>
                  <a:pt x="67055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5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1" name="object 181"/>
          <p:cNvSpPr/>
          <p:nvPr/>
        </p:nvSpPr>
        <p:spPr>
          <a:xfrm>
            <a:off x="3110592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2" name="object 182"/>
          <p:cNvSpPr/>
          <p:nvPr/>
        </p:nvSpPr>
        <p:spPr>
          <a:xfrm>
            <a:off x="31861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2" y="0"/>
                </a:moveTo>
                <a:lnTo>
                  <a:pt x="60960" y="0"/>
                </a:lnTo>
              </a:path>
              <a:path w="189229">
                <a:moveTo>
                  <a:pt x="67055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3" name="object 183"/>
          <p:cNvSpPr/>
          <p:nvPr/>
        </p:nvSpPr>
        <p:spPr>
          <a:xfrm>
            <a:off x="3397293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4" name="object 184"/>
          <p:cNvSpPr/>
          <p:nvPr/>
        </p:nvSpPr>
        <p:spPr>
          <a:xfrm>
            <a:off x="34728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2" y="0"/>
                </a:moveTo>
                <a:lnTo>
                  <a:pt x="60960" y="0"/>
                </a:lnTo>
              </a:path>
              <a:path w="189229">
                <a:moveTo>
                  <a:pt x="67056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5" name="object 185"/>
          <p:cNvSpPr/>
          <p:nvPr/>
        </p:nvSpPr>
        <p:spPr>
          <a:xfrm>
            <a:off x="3683994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6" name="object 186"/>
          <p:cNvSpPr/>
          <p:nvPr/>
        </p:nvSpPr>
        <p:spPr>
          <a:xfrm>
            <a:off x="3759578" y="2990804"/>
            <a:ext cx="83621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24383" y="0"/>
                </a:lnTo>
              </a:path>
              <a:path w="97789">
                <a:moveTo>
                  <a:pt x="42671" y="0"/>
                </a:moveTo>
                <a:lnTo>
                  <a:pt x="60960" y="0"/>
                </a:lnTo>
              </a:path>
              <a:path w="97789">
                <a:moveTo>
                  <a:pt x="67055" y="0"/>
                </a:moveTo>
                <a:lnTo>
                  <a:pt x="975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7" name="object 187"/>
          <p:cNvSpPr/>
          <p:nvPr/>
        </p:nvSpPr>
        <p:spPr>
          <a:xfrm>
            <a:off x="3884684" y="2990804"/>
            <a:ext cx="41810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18288" y="0"/>
                </a:lnTo>
              </a:path>
              <a:path w="48895">
                <a:moveTo>
                  <a:pt x="24384" y="0"/>
                </a:moveTo>
                <a:lnTo>
                  <a:pt x="487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8" name="object 188"/>
          <p:cNvSpPr/>
          <p:nvPr/>
        </p:nvSpPr>
        <p:spPr>
          <a:xfrm>
            <a:off x="3970694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9" name="object 189"/>
          <p:cNvSpPr/>
          <p:nvPr/>
        </p:nvSpPr>
        <p:spPr>
          <a:xfrm>
            <a:off x="40462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2" y="0"/>
                </a:moveTo>
                <a:lnTo>
                  <a:pt x="60960" y="0"/>
                </a:lnTo>
              </a:path>
              <a:path w="189229">
                <a:moveTo>
                  <a:pt x="67056" y="0"/>
                </a:moveTo>
                <a:lnTo>
                  <a:pt x="97536" y="0"/>
                </a:lnTo>
              </a:path>
              <a:path w="189229">
                <a:moveTo>
                  <a:pt x="134112" y="0"/>
                </a:moveTo>
                <a:lnTo>
                  <a:pt x="152400" y="0"/>
                </a:lnTo>
              </a:path>
              <a:path w="189229">
                <a:moveTo>
                  <a:pt x="158496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0" name="object 190"/>
          <p:cNvSpPr/>
          <p:nvPr/>
        </p:nvSpPr>
        <p:spPr>
          <a:xfrm>
            <a:off x="4257394" y="2986896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1" name="object 191"/>
          <p:cNvSpPr/>
          <p:nvPr/>
        </p:nvSpPr>
        <p:spPr>
          <a:xfrm>
            <a:off x="4332978" y="2990804"/>
            <a:ext cx="161812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24383" y="0"/>
                </a:lnTo>
              </a:path>
              <a:path w="189229">
                <a:moveTo>
                  <a:pt x="42671" y="0"/>
                </a:moveTo>
                <a:lnTo>
                  <a:pt x="60960" y="0"/>
                </a:lnTo>
              </a:path>
              <a:path w="189229">
                <a:moveTo>
                  <a:pt x="67055" y="0"/>
                </a:moveTo>
                <a:lnTo>
                  <a:pt x="97536" y="0"/>
                </a:lnTo>
              </a:path>
              <a:path w="189229">
                <a:moveTo>
                  <a:pt x="134111" y="0"/>
                </a:moveTo>
                <a:lnTo>
                  <a:pt x="152400" y="0"/>
                </a:lnTo>
              </a:path>
              <a:path w="189229">
                <a:moveTo>
                  <a:pt x="158495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2" name="object 192"/>
          <p:cNvSpPr/>
          <p:nvPr/>
        </p:nvSpPr>
        <p:spPr>
          <a:xfrm>
            <a:off x="1757892" y="2998623"/>
            <a:ext cx="161812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288" y="0"/>
                </a:lnTo>
              </a:path>
              <a:path w="189230">
                <a:moveTo>
                  <a:pt x="30479" y="0"/>
                </a:moveTo>
                <a:lnTo>
                  <a:pt x="97536" y="0"/>
                </a:lnTo>
              </a:path>
              <a:path w="189230">
                <a:moveTo>
                  <a:pt x="121919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3" name="object 193"/>
          <p:cNvSpPr/>
          <p:nvPr/>
        </p:nvSpPr>
        <p:spPr>
          <a:xfrm>
            <a:off x="1963795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4" name="object 194"/>
          <p:cNvSpPr/>
          <p:nvPr/>
        </p:nvSpPr>
        <p:spPr>
          <a:xfrm>
            <a:off x="2044592" y="2998623"/>
            <a:ext cx="161812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288" y="0"/>
                </a:lnTo>
              </a:path>
              <a:path w="189230">
                <a:moveTo>
                  <a:pt x="30480" y="0"/>
                </a:moveTo>
                <a:lnTo>
                  <a:pt x="97536" y="0"/>
                </a:lnTo>
              </a:path>
              <a:path w="189230">
                <a:moveTo>
                  <a:pt x="121920" y="0"/>
                </a:moveTo>
                <a:lnTo>
                  <a:pt x="1889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5" name="object 195"/>
          <p:cNvSpPr/>
          <p:nvPr/>
        </p:nvSpPr>
        <p:spPr>
          <a:xfrm>
            <a:off x="2250495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6" name="object 196"/>
          <p:cNvSpPr/>
          <p:nvPr/>
        </p:nvSpPr>
        <p:spPr>
          <a:xfrm>
            <a:off x="2326080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24383" y="0"/>
                </a:lnTo>
              </a:path>
              <a:path w="195580">
                <a:moveTo>
                  <a:pt x="36575" y="0"/>
                </a:moveTo>
                <a:lnTo>
                  <a:pt x="103632" y="0"/>
                </a:lnTo>
              </a:path>
              <a:path w="195580">
                <a:moveTo>
                  <a:pt x="146303" y="0"/>
                </a:moveTo>
                <a:lnTo>
                  <a:pt x="164592" y="0"/>
                </a:lnTo>
              </a:path>
              <a:path w="195580">
                <a:moveTo>
                  <a:pt x="170687" y="0"/>
                </a:moveTo>
                <a:lnTo>
                  <a:pt x="1950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7" name="object 197"/>
          <p:cNvSpPr/>
          <p:nvPr/>
        </p:nvSpPr>
        <p:spPr>
          <a:xfrm>
            <a:off x="2537195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8" name="object 198"/>
          <p:cNvSpPr/>
          <p:nvPr/>
        </p:nvSpPr>
        <p:spPr>
          <a:xfrm>
            <a:off x="2612776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24383" y="0"/>
                </a:lnTo>
              </a:path>
              <a:path w="195580">
                <a:moveTo>
                  <a:pt x="36576" y="0"/>
                </a:moveTo>
                <a:lnTo>
                  <a:pt x="103632" y="0"/>
                </a:lnTo>
              </a:path>
              <a:path w="195580">
                <a:moveTo>
                  <a:pt x="128016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9" name="object 199"/>
          <p:cNvSpPr/>
          <p:nvPr/>
        </p:nvSpPr>
        <p:spPr>
          <a:xfrm>
            <a:off x="2823893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0" name="object 200"/>
          <p:cNvSpPr/>
          <p:nvPr/>
        </p:nvSpPr>
        <p:spPr>
          <a:xfrm>
            <a:off x="2899477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1" name="object 201"/>
          <p:cNvSpPr/>
          <p:nvPr/>
        </p:nvSpPr>
        <p:spPr>
          <a:xfrm>
            <a:off x="3110592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2" name="object 202"/>
          <p:cNvSpPr/>
          <p:nvPr/>
        </p:nvSpPr>
        <p:spPr>
          <a:xfrm>
            <a:off x="31861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3" name="object 203"/>
          <p:cNvSpPr/>
          <p:nvPr/>
        </p:nvSpPr>
        <p:spPr>
          <a:xfrm>
            <a:off x="3397293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4" name="object 204"/>
          <p:cNvSpPr/>
          <p:nvPr/>
        </p:nvSpPr>
        <p:spPr>
          <a:xfrm>
            <a:off x="34728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6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5" name="object 205"/>
          <p:cNvSpPr/>
          <p:nvPr/>
        </p:nvSpPr>
        <p:spPr>
          <a:xfrm>
            <a:off x="3683994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6" name="object 206"/>
          <p:cNvSpPr/>
          <p:nvPr/>
        </p:nvSpPr>
        <p:spPr>
          <a:xfrm>
            <a:off x="37595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46303" y="0"/>
                </a:moveTo>
                <a:lnTo>
                  <a:pt x="164592" y="0"/>
                </a:lnTo>
              </a:path>
              <a:path w="195579">
                <a:moveTo>
                  <a:pt x="170687" y="0"/>
                </a:moveTo>
                <a:lnTo>
                  <a:pt x="1950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7" name="object 207"/>
          <p:cNvSpPr/>
          <p:nvPr/>
        </p:nvSpPr>
        <p:spPr>
          <a:xfrm>
            <a:off x="3970694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8" name="object 208"/>
          <p:cNvSpPr/>
          <p:nvPr/>
        </p:nvSpPr>
        <p:spPr>
          <a:xfrm>
            <a:off x="40462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9" name="object 209"/>
          <p:cNvSpPr/>
          <p:nvPr/>
        </p:nvSpPr>
        <p:spPr>
          <a:xfrm>
            <a:off x="4257394" y="2994715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0" name="object 210"/>
          <p:cNvSpPr/>
          <p:nvPr/>
        </p:nvSpPr>
        <p:spPr>
          <a:xfrm>
            <a:off x="4332978" y="2998623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24383" y="0"/>
                </a:lnTo>
              </a:path>
              <a:path w="195579">
                <a:moveTo>
                  <a:pt x="36575" y="0"/>
                </a:moveTo>
                <a:lnTo>
                  <a:pt x="103632" y="0"/>
                </a:lnTo>
              </a:path>
              <a:path w="195579">
                <a:moveTo>
                  <a:pt x="128015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1" name="object 211"/>
          <p:cNvSpPr/>
          <p:nvPr/>
        </p:nvSpPr>
        <p:spPr>
          <a:xfrm>
            <a:off x="1752679" y="3006442"/>
            <a:ext cx="21393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18288" y="0"/>
                </a:lnTo>
              </a:path>
              <a:path w="250189">
                <a:moveTo>
                  <a:pt x="36575" y="0"/>
                </a:moveTo>
                <a:lnTo>
                  <a:pt x="109728" y="0"/>
                </a:lnTo>
              </a:path>
              <a:path w="250189">
                <a:moveTo>
                  <a:pt x="128016" y="0"/>
                </a:moveTo>
                <a:lnTo>
                  <a:pt x="201168" y="0"/>
                </a:lnTo>
              </a:path>
              <a:path w="250189">
                <a:moveTo>
                  <a:pt x="243840" y="0"/>
                </a:moveTo>
                <a:lnTo>
                  <a:pt x="2499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2" name="object 212"/>
          <p:cNvSpPr/>
          <p:nvPr/>
        </p:nvSpPr>
        <p:spPr>
          <a:xfrm>
            <a:off x="2039380" y="3006442"/>
            <a:ext cx="21393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18288" y="0"/>
                </a:lnTo>
              </a:path>
              <a:path w="250189">
                <a:moveTo>
                  <a:pt x="36575" y="0"/>
                </a:moveTo>
                <a:lnTo>
                  <a:pt x="109728" y="0"/>
                </a:lnTo>
              </a:path>
              <a:path w="250189">
                <a:moveTo>
                  <a:pt x="128016" y="0"/>
                </a:moveTo>
                <a:lnTo>
                  <a:pt x="201168" y="0"/>
                </a:lnTo>
              </a:path>
              <a:path w="250189">
                <a:moveTo>
                  <a:pt x="243839" y="0"/>
                </a:moveTo>
                <a:lnTo>
                  <a:pt x="2499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3" name="object 213"/>
          <p:cNvSpPr/>
          <p:nvPr/>
        </p:nvSpPr>
        <p:spPr>
          <a:xfrm>
            <a:off x="2320867" y="3006442"/>
            <a:ext cx="172129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4383" y="0"/>
                </a:lnTo>
              </a:path>
              <a:path w="201294">
                <a:moveTo>
                  <a:pt x="42672" y="0"/>
                </a:moveTo>
                <a:lnTo>
                  <a:pt x="115824" y="0"/>
                </a:lnTo>
              </a:path>
              <a:path w="201294">
                <a:moveTo>
                  <a:pt x="146304" y="0"/>
                </a:moveTo>
                <a:lnTo>
                  <a:pt x="164592" y="0"/>
                </a:lnTo>
              </a:path>
              <a:path w="201294">
                <a:moveTo>
                  <a:pt x="176784" y="0"/>
                </a:moveTo>
                <a:lnTo>
                  <a:pt x="2011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4" name="object 214"/>
          <p:cNvSpPr/>
          <p:nvPr/>
        </p:nvSpPr>
        <p:spPr>
          <a:xfrm>
            <a:off x="2537195" y="300253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5" name="object 215"/>
          <p:cNvSpPr/>
          <p:nvPr/>
        </p:nvSpPr>
        <p:spPr>
          <a:xfrm>
            <a:off x="26075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5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6" name="object 216"/>
          <p:cNvSpPr/>
          <p:nvPr/>
        </p:nvSpPr>
        <p:spPr>
          <a:xfrm>
            <a:off x="28942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7" name="object 217"/>
          <p:cNvSpPr/>
          <p:nvPr/>
        </p:nvSpPr>
        <p:spPr>
          <a:xfrm>
            <a:off x="31809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8" name="object 218"/>
          <p:cNvSpPr/>
          <p:nvPr/>
        </p:nvSpPr>
        <p:spPr>
          <a:xfrm>
            <a:off x="3467665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1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9" name="object 219"/>
          <p:cNvSpPr/>
          <p:nvPr/>
        </p:nvSpPr>
        <p:spPr>
          <a:xfrm>
            <a:off x="3754365" y="3006442"/>
            <a:ext cx="172129" cy="0"/>
          </a:xfrm>
          <a:custGeom>
            <a:avLst/>
            <a:gdLst/>
            <a:ahLst/>
            <a:cxnLst/>
            <a:rect l="l" t="t" r="r" b="b"/>
            <a:pathLst>
              <a:path w="201295">
                <a:moveTo>
                  <a:pt x="0" y="0"/>
                </a:moveTo>
                <a:lnTo>
                  <a:pt x="24383" y="0"/>
                </a:lnTo>
              </a:path>
              <a:path w="201295">
                <a:moveTo>
                  <a:pt x="42672" y="0"/>
                </a:moveTo>
                <a:lnTo>
                  <a:pt x="115824" y="0"/>
                </a:lnTo>
              </a:path>
              <a:path w="201295">
                <a:moveTo>
                  <a:pt x="146303" y="0"/>
                </a:moveTo>
                <a:lnTo>
                  <a:pt x="164592" y="0"/>
                </a:lnTo>
              </a:path>
              <a:path w="201295">
                <a:moveTo>
                  <a:pt x="176784" y="0"/>
                </a:moveTo>
                <a:lnTo>
                  <a:pt x="2011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0" name="object 220"/>
          <p:cNvSpPr/>
          <p:nvPr/>
        </p:nvSpPr>
        <p:spPr>
          <a:xfrm>
            <a:off x="3970694" y="3002534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1" name="object 221"/>
          <p:cNvSpPr/>
          <p:nvPr/>
        </p:nvSpPr>
        <p:spPr>
          <a:xfrm>
            <a:off x="4041066" y="3006442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2" y="0"/>
                </a:moveTo>
                <a:lnTo>
                  <a:pt x="115824" y="0"/>
                </a:lnTo>
              </a:path>
              <a:path w="256539">
                <a:moveTo>
                  <a:pt x="134112" y="0"/>
                </a:moveTo>
                <a:lnTo>
                  <a:pt x="207264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2" name="object 222"/>
          <p:cNvSpPr/>
          <p:nvPr/>
        </p:nvSpPr>
        <p:spPr>
          <a:xfrm>
            <a:off x="4327766" y="3006442"/>
            <a:ext cx="177559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4383" y="0"/>
                </a:lnTo>
              </a:path>
              <a:path w="207645">
                <a:moveTo>
                  <a:pt x="42672" y="0"/>
                </a:moveTo>
                <a:lnTo>
                  <a:pt x="115824" y="0"/>
                </a:lnTo>
              </a:path>
              <a:path w="207645">
                <a:moveTo>
                  <a:pt x="134112" y="0"/>
                </a:moveTo>
                <a:lnTo>
                  <a:pt x="2072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3" name="object 223"/>
          <p:cNvSpPr/>
          <p:nvPr/>
        </p:nvSpPr>
        <p:spPr>
          <a:xfrm>
            <a:off x="1747467" y="3014261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1" y="0"/>
                </a:moveTo>
                <a:lnTo>
                  <a:pt x="67055" y="0"/>
                </a:lnTo>
              </a:path>
              <a:path w="256539">
                <a:moveTo>
                  <a:pt x="91439" y="0"/>
                </a:moveTo>
                <a:lnTo>
                  <a:pt x="115823" y="0"/>
                </a:lnTo>
              </a:path>
              <a:path w="256539">
                <a:moveTo>
                  <a:pt x="134112" y="0"/>
                </a:moveTo>
                <a:lnTo>
                  <a:pt x="158495" y="0"/>
                </a:lnTo>
              </a:path>
              <a:path w="256539">
                <a:moveTo>
                  <a:pt x="182880" y="0"/>
                </a:moveTo>
                <a:lnTo>
                  <a:pt x="207263" y="0"/>
                </a:lnTo>
              </a:path>
              <a:path w="256539">
                <a:moveTo>
                  <a:pt x="249936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4" name="object 224"/>
          <p:cNvSpPr/>
          <p:nvPr/>
        </p:nvSpPr>
        <p:spPr>
          <a:xfrm>
            <a:off x="2034167" y="3014261"/>
            <a:ext cx="219369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4383" y="0"/>
                </a:lnTo>
              </a:path>
              <a:path w="256539">
                <a:moveTo>
                  <a:pt x="42671" y="0"/>
                </a:moveTo>
                <a:lnTo>
                  <a:pt x="67055" y="0"/>
                </a:lnTo>
              </a:path>
              <a:path w="256539">
                <a:moveTo>
                  <a:pt x="91439" y="0"/>
                </a:moveTo>
                <a:lnTo>
                  <a:pt x="115823" y="0"/>
                </a:lnTo>
              </a:path>
              <a:path w="256539">
                <a:moveTo>
                  <a:pt x="134112" y="0"/>
                </a:moveTo>
                <a:lnTo>
                  <a:pt x="158495" y="0"/>
                </a:lnTo>
              </a:path>
              <a:path w="256539">
                <a:moveTo>
                  <a:pt x="182879" y="0"/>
                </a:moveTo>
                <a:lnTo>
                  <a:pt x="207263" y="0"/>
                </a:lnTo>
              </a:path>
              <a:path w="256539">
                <a:moveTo>
                  <a:pt x="249935" y="0"/>
                </a:moveTo>
                <a:lnTo>
                  <a:pt x="2560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5" name="object 225"/>
          <p:cNvSpPr/>
          <p:nvPr/>
        </p:nvSpPr>
        <p:spPr>
          <a:xfrm>
            <a:off x="2320867" y="3014261"/>
            <a:ext cx="172129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4383" y="0"/>
                </a:lnTo>
              </a:path>
              <a:path w="201294">
                <a:moveTo>
                  <a:pt x="42672" y="0"/>
                </a:moveTo>
                <a:lnTo>
                  <a:pt x="67055" y="0"/>
                </a:lnTo>
              </a:path>
              <a:path w="201294">
                <a:moveTo>
                  <a:pt x="91440" y="0"/>
                </a:moveTo>
                <a:lnTo>
                  <a:pt x="115823" y="0"/>
                </a:lnTo>
              </a:path>
              <a:path w="201294">
                <a:moveTo>
                  <a:pt x="140208" y="0"/>
                </a:moveTo>
                <a:lnTo>
                  <a:pt x="158496" y="0"/>
                </a:lnTo>
              </a:path>
              <a:path w="201294">
                <a:moveTo>
                  <a:pt x="176784" y="0"/>
                </a:moveTo>
                <a:lnTo>
                  <a:pt x="20116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6" name="object 226"/>
          <p:cNvSpPr/>
          <p:nvPr/>
        </p:nvSpPr>
        <p:spPr>
          <a:xfrm>
            <a:off x="2537195" y="301035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7" name="object 227"/>
          <p:cNvSpPr/>
          <p:nvPr/>
        </p:nvSpPr>
        <p:spPr>
          <a:xfrm>
            <a:off x="2602355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4" y="0"/>
                </a:moveTo>
                <a:lnTo>
                  <a:pt x="73148" y="0"/>
                </a:lnTo>
              </a:path>
              <a:path w="262254">
                <a:moveTo>
                  <a:pt x="97532" y="0"/>
                </a:moveTo>
                <a:lnTo>
                  <a:pt x="121916" y="0"/>
                </a:lnTo>
              </a:path>
              <a:path w="262254">
                <a:moveTo>
                  <a:pt x="140204" y="0"/>
                </a:moveTo>
                <a:lnTo>
                  <a:pt x="164588" y="0"/>
                </a:lnTo>
              </a:path>
              <a:path w="262254">
                <a:moveTo>
                  <a:pt x="188972" y="0"/>
                </a:moveTo>
                <a:lnTo>
                  <a:pt x="213356" y="0"/>
                </a:lnTo>
              </a:path>
              <a:path w="262254">
                <a:moveTo>
                  <a:pt x="256028" y="0"/>
                </a:moveTo>
                <a:lnTo>
                  <a:pt x="2621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8" name="object 228"/>
          <p:cNvSpPr/>
          <p:nvPr/>
        </p:nvSpPr>
        <p:spPr>
          <a:xfrm>
            <a:off x="2889053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8" y="0"/>
                </a:moveTo>
                <a:lnTo>
                  <a:pt x="73151" y="0"/>
                </a:lnTo>
              </a:path>
              <a:path w="262254">
                <a:moveTo>
                  <a:pt x="97536" y="0"/>
                </a:moveTo>
                <a:lnTo>
                  <a:pt x="121919" y="0"/>
                </a:lnTo>
              </a:path>
              <a:path w="262254">
                <a:moveTo>
                  <a:pt x="140208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2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9" name="object 229"/>
          <p:cNvSpPr/>
          <p:nvPr/>
        </p:nvSpPr>
        <p:spPr>
          <a:xfrm>
            <a:off x="3175752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7" y="0"/>
                </a:moveTo>
                <a:lnTo>
                  <a:pt x="73151" y="0"/>
                </a:lnTo>
              </a:path>
              <a:path w="262254">
                <a:moveTo>
                  <a:pt x="97535" y="0"/>
                </a:moveTo>
                <a:lnTo>
                  <a:pt x="121919" y="0"/>
                </a:lnTo>
              </a:path>
              <a:path w="262254">
                <a:moveTo>
                  <a:pt x="140207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1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0" name="object 230"/>
          <p:cNvSpPr/>
          <p:nvPr/>
        </p:nvSpPr>
        <p:spPr>
          <a:xfrm>
            <a:off x="3462453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7" y="0"/>
                </a:moveTo>
                <a:lnTo>
                  <a:pt x="73151" y="0"/>
                </a:lnTo>
              </a:path>
              <a:path w="262254">
                <a:moveTo>
                  <a:pt x="97536" y="0"/>
                </a:moveTo>
                <a:lnTo>
                  <a:pt x="121919" y="0"/>
                </a:lnTo>
              </a:path>
              <a:path w="262254">
                <a:moveTo>
                  <a:pt x="140208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2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1" name="object 231"/>
          <p:cNvSpPr/>
          <p:nvPr/>
        </p:nvSpPr>
        <p:spPr>
          <a:xfrm>
            <a:off x="3749153" y="3014261"/>
            <a:ext cx="177559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30480" y="0"/>
                </a:lnTo>
              </a:path>
              <a:path w="207645">
                <a:moveTo>
                  <a:pt x="48768" y="0"/>
                </a:moveTo>
                <a:lnTo>
                  <a:pt x="73151" y="0"/>
                </a:lnTo>
              </a:path>
              <a:path w="207645">
                <a:moveTo>
                  <a:pt x="97536" y="0"/>
                </a:moveTo>
                <a:lnTo>
                  <a:pt x="121919" y="0"/>
                </a:lnTo>
              </a:path>
              <a:path w="207645">
                <a:moveTo>
                  <a:pt x="146304" y="0"/>
                </a:moveTo>
                <a:lnTo>
                  <a:pt x="164592" y="0"/>
                </a:lnTo>
              </a:path>
              <a:path w="207645">
                <a:moveTo>
                  <a:pt x="182880" y="0"/>
                </a:moveTo>
                <a:lnTo>
                  <a:pt x="2072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2" name="object 232"/>
          <p:cNvSpPr/>
          <p:nvPr/>
        </p:nvSpPr>
        <p:spPr>
          <a:xfrm>
            <a:off x="3970694" y="301035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3" name="object 233"/>
          <p:cNvSpPr/>
          <p:nvPr/>
        </p:nvSpPr>
        <p:spPr>
          <a:xfrm>
            <a:off x="4035854" y="3014261"/>
            <a:ext cx="224256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30480" y="0"/>
                </a:lnTo>
              </a:path>
              <a:path w="262254">
                <a:moveTo>
                  <a:pt x="48767" y="0"/>
                </a:moveTo>
                <a:lnTo>
                  <a:pt x="73151" y="0"/>
                </a:lnTo>
              </a:path>
              <a:path w="262254">
                <a:moveTo>
                  <a:pt x="97536" y="0"/>
                </a:moveTo>
                <a:lnTo>
                  <a:pt x="121919" y="0"/>
                </a:lnTo>
              </a:path>
              <a:path w="262254">
                <a:moveTo>
                  <a:pt x="140207" y="0"/>
                </a:moveTo>
                <a:lnTo>
                  <a:pt x="164591" y="0"/>
                </a:lnTo>
              </a:path>
              <a:path w="262254">
                <a:moveTo>
                  <a:pt x="188975" y="0"/>
                </a:moveTo>
                <a:lnTo>
                  <a:pt x="213359" y="0"/>
                </a:lnTo>
              </a:path>
              <a:path w="262254">
                <a:moveTo>
                  <a:pt x="256031" y="0"/>
                </a:moveTo>
                <a:lnTo>
                  <a:pt x="2621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4" name="object 234"/>
          <p:cNvSpPr/>
          <p:nvPr/>
        </p:nvSpPr>
        <p:spPr>
          <a:xfrm>
            <a:off x="4322553" y="3014261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30480" y="0"/>
                </a:lnTo>
              </a:path>
              <a:path w="213360">
                <a:moveTo>
                  <a:pt x="48768" y="0"/>
                </a:moveTo>
                <a:lnTo>
                  <a:pt x="73151" y="0"/>
                </a:lnTo>
              </a:path>
              <a:path w="213360">
                <a:moveTo>
                  <a:pt x="97536" y="0"/>
                </a:moveTo>
                <a:lnTo>
                  <a:pt x="121919" y="0"/>
                </a:lnTo>
              </a:path>
              <a:path w="213360">
                <a:moveTo>
                  <a:pt x="140208" y="0"/>
                </a:moveTo>
                <a:lnTo>
                  <a:pt x="164591" y="0"/>
                </a:lnTo>
              </a:path>
              <a:path w="213360">
                <a:moveTo>
                  <a:pt x="188975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5" name="object 235"/>
          <p:cNvSpPr/>
          <p:nvPr/>
        </p:nvSpPr>
        <p:spPr>
          <a:xfrm>
            <a:off x="1742254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6" name="object 236"/>
          <p:cNvSpPr/>
          <p:nvPr/>
        </p:nvSpPr>
        <p:spPr>
          <a:xfrm>
            <a:off x="1830871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7" name="object 237"/>
          <p:cNvSpPr/>
          <p:nvPr/>
        </p:nvSpPr>
        <p:spPr>
          <a:xfrm>
            <a:off x="1909061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8" name="object 238"/>
          <p:cNvSpPr/>
          <p:nvPr/>
        </p:nvSpPr>
        <p:spPr>
          <a:xfrm>
            <a:off x="2028954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9" name="object 239"/>
          <p:cNvSpPr/>
          <p:nvPr/>
        </p:nvSpPr>
        <p:spPr>
          <a:xfrm>
            <a:off x="2117571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0" name="object 240"/>
          <p:cNvSpPr/>
          <p:nvPr/>
        </p:nvSpPr>
        <p:spPr>
          <a:xfrm>
            <a:off x="2195762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1" name="object 241"/>
          <p:cNvSpPr/>
          <p:nvPr/>
        </p:nvSpPr>
        <p:spPr>
          <a:xfrm>
            <a:off x="2315655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2" name="object 242"/>
          <p:cNvSpPr/>
          <p:nvPr/>
        </p:nvSpPr>
        <p:spPr>
          <a:xfrm>
            <a:off x="2404271" y="302208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42672" y="0"/>
                </a:moveTo>
                <a:lnTo>
                  <a:pt x="60960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3" name="object 243"/>
          <p:cNvSpPr/>
          <p:nvPr/>
        </p:nvSpPr>
        <p:spPr>
          <a:xfrm>
            <a:off x="2537195" y="301817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4" name="object 244"/>
          <p:cNvSpPr/>
          <p:nvPr/>
        </p:nvSpPr>
        <p:spPr>
          <a:xfrm>
            <a:off x="2602355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5" name="object 245"/>
          <p:cNvSpPr/>
          <p:nvPr/>
        </p:nvSpPr>
        <p:spPr>
          <a:xfrm>
            <a:off x="2690969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6" name="object 246"/>
          <p:cNvSpPr/>
          <p:nvPr/>
        </p:nvSpPr>
        <p:spPr>
          <a:xfrm>
            <a:off x="2769159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7" name="object 247"/>
          <p:cNvSpPr/>
          <p:nvPr/>
        </p:nvSpPr>
        <p:spPr>
          <a:xfrm>
            <a:off x="2883839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8" name="object 248"/>
          <p:cNvSpPr/>
          <p:nvPr/>
        </p:nvSpPr>
        <p:spPr>
          <a:xfrm>
            <a:off x="2977669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9" name="object 249"/>
          <p:cNvSpPr/>
          <p:nvPr/>
        </p:nvSpPr>
        <p:spPr>
          <a:xfrm>
            <a:off x="30558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0" name="object 250"/>
          <p:cNvSpPr/>
          <p:nvPr/>
        </p:nvSpPr>
        <p:spPr>
          <a:xfrm>
            <a:off x="3170539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1" name="object 251"/>
          <p:cNvSpPr/>
          <p:nvPr/>
        </p:nvSpPr>
        <p:spPr>
          <a:xfrm>
            <a:off x="3264368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2" name="object 252"/>
          <p:cNvSpPr/>
          <p:nvPr/>
        </p:nvSpPr>
        <p:spPr>
          <a:xfrm>
            <a:off x="33425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3" name="object 253"/>
          <p:cNvSpPr/>
          <p:nvPr/>
        </p:nvSpPr>
        <p:spPr>
          <a:xfrm>
            <a:off x="3457240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4" name="object 254"/>
          <p:cNvSpPr/>
          <p:nvPr/>
        </p:nvSpPr>
        <p:spPr>
          <a:xfrm>
            <a:off x="3551069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5" name="object 255"/>
          <p:cNvSpPr/>
          <p:nvPr/>
        </p:nvSpPr>
        <p:spPr>
          <a:xfrm>
            <a:off x="36292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6" name="object 256"/>
          <p:cNvSpPr/>
          <p:nvPr/>
        </p:nvSpPr>
        <p:spPr>
          <a:xfrm>
            <a:off x="3743940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7" name="object 257"/>
          <p:cNvSpPr/>
          <p:nvPr/>
        </p:nvSpPr>
        <p:spPr>
          <a:xfrm>
            <a:off x="3837770" y="302208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42672" y="0"/>
                </a:moveTo>
                <a:lnTo>
                  <a:pt x="60960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8" name="object 258"/>
          <p:cNvSpPr/>
          <p:nvPr/>
        </p:nvSpPr>
        <p:spPr>
          <a:xfrm>
            <a:off x="3970694" y="301817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9" name="object 259"/>
          <p:cNvSpPr/>
          <p:nvPr/>
        </p:nvSpPr>
        <p:spPr>
          <a:xfrm>
            <a:off x="4030639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0" name="object 260"/>
          <p:cNvSpPr/>
          <p:nvPr/>
        </p:nvSpPr>
        <p:spPr>
          <a:xfrm>
            <a:off x="4124470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1" name="object 261"/>
          <p:cNvSpPr/>
          <p:nvPr/>
        </p:nvSpPr>
        <p:spPr>
          <a:xfrm>
            <a:off x="4202660" y="302208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2" name="object 262"/>
          <p:cNvSpPr/>
          <p:nvPr/>
        </p:nvSpPr>
        <p:spPr>
          <a:xfrm>
            <a:off x="4317340" y="302208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3" name="object 263"/>
          <p:cNvSpPr/>
          <p:nvPr/>
        </p:nvSpPr>
        <p:spPr>
          <a:xfrm>
            <a:off x="4411170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4" name="object 264"/>
          <p:cNvSpPr/>
          <p:nvPr/>
        </p:nvSpPr>
        <p:spPr>
          <a:xfrm>
            <a:off x="4489361" y="302208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5" name="object 265"/>
          <p:cNvSpPr/>
          <p:nvPr/>
        </p:nvSpPr>
        <p:spPr>
          <a:xfrm>
            <a:off x="1737041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6" name="object 266"/>
          <p:cNvSpPr/>
          <p:nvPr/>
        </p:nvSpPr>
        <p:spPr>
          <a:xfrm>
            <a:off x="1830871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7" name="object 267"/>
          <p:cNvSpPr/>
          <p:nvPr/>
        </p:nvSpPr>
        <p:spPr>
          <a:xfrm>
            <a:off x="1909061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8" name="object 268"/>
          <p:cNvSpPr/>
          <p:nvPr/>
        </p:nvSpPr>
        <p:spPr>
          <a:xfrm>
            <a:off x="2023742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9" name="object 269"/>
          <p:cNvSpPr/>
          <p:nvPr/>
        </p:nvSpPr>
        <p:spPr>
          <a:xfrm>
            <a:off x="2117571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0" name="object 270"/>
          <p:cNvSpPr/>
          <p:nvPr/>
        </p:nvSpPr>
        <p:spPr>
          <a:xfrm>
            <a:off x="2195762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1" name="object 271"/>
          <p:cNvSpPr/>
          <p:nvPr/>
        </p:nvSpPr>
        <p:spPr>
          <a:xfrm>
            <a:off x="2310442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2" name="object 272"/>
          <p:cNvSpPr/>
          <p:nvPr/>
        </p:nvSpPr>
        <p:spPr>
          <a:xfrm>
            <a:off x="2404271" y="302990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6575" y="0"/>
                </a:moveTo>
                <a:lnTo>
                  <a:pt x="54864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3" name="object 273"/>
          <p:cNvSpPr/>
          <p:nvPr/>
        </p:nvSpPr>
        <p:spPr>
          <a:xfrm>
            <a:off x="2537195" y="302599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4" name="object 274"/>
          <p:cNvSpPr/>
          <p:nvPr/>
        </p:nvSpPr>
        <p:spPr>
          <a:xfrm>
            <a:off x="2597142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5" name="object 275"/>
          <p:cNvSpPr/>
          <p:nvPr/>
        </p:nvSpPr>
        <p:spPr>
          <a:xfrm>
            <a:off x="2690969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6" name="object 276"/>
          <p:cNvSpPr/>
          <p:nvPr/>
        </p:nvSpPr>
        <p:spPr>
          <a:xfrm>
            <a:off x="2769159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7" name="object 277"/>
          <p:cNvSpPr/>
          <p:nvPr/>
        </p:nvSpPr>
        <p:spPr>
          <a:xfrm>
            <a:off x="2878627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8" name="object 278"/>
          <p:cNvSpPr/>
          <p:nvPr/>
        </p:nvSpPr>
        <p:spPr>
          <a:xfrm>
            <a:off x="2977669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9" name="object 279"/>
          <p:cNvSpPr/>
          <p:nvPr/>
        </p:nvSpPr>
        <p:spPr>
          <a:xfrm>
            <a:off x="30558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0" name="object 280"/>
          <p:cNvSpPr/>
          <p:nvPr/>
        </p:nvSpPr>
        <p:spPr>
          <a:xfrm>
            <a:off x="3165327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1" name="object 281"/>
          <p:cNvSpPr/>
          <p:nvPr/>
        </p:nvSpPr>
        <p:spPr>
          <a:xfrm>
            <a:off x="3264368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2" name="object 282"/>
          <p:cNvSpPr/>
          <p:nvPr/>
        </p:nvSpPr>
        <p:spPr>
          <a:xfrm>
            <a:off x="33425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3" name="object 283"/>
          <p:cNvSpPr/>
          <p:nvPr/>
        </p:nvSpPr>
        <p:spPr>
          <a:xfrm>
            <a:off x="3452026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4" name="object 284"/>
          <p:cNvSpPr/>
          <p:nvPr/>
        </p:nvSpPr>
        <p:spPr>
          <a:xfrm>
            <a:off x="3551069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5" name="object 285"/>
          <p:cNvSpPr/>
          <p:nvPr/>
        </p:nvSpPr>
        <p:spPr>
          <a:xfrm>
            <a:off x="36292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6" name="object 286"/>
          <p:cNvSpPr/>
          <p:nvPr/>
        </p:nvSpPr>
        <p:spPr>
          <a:xfrm>
            <a:off x="3738726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7" name="object 287"/>
          <p:cNvSpPr/>
          <p:nvPr/>
        </p:nvSpPr>
        <p:spPr>
          <a:xfrm>
            <a:off x="3837770" y="3029900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6575" y="0"/>
                </a:moveTo>
                <a:lnTo>
                  <a:pt x="54864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8" name="object 288"/>
          <p:cNvSpPr/>
          <p:nvPr/>
        </p:nvSpPr>
        <p:spPr>
          <a:xfrm>
            <a:off x="3970694" y="302599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9" name="object 289"/>
          <p:cNvSpPr/>
          <p:nvPr/>
        </p:nvSpPr>
        <p:spPr>
          <a:xfrm>
            <a:off x="4025427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0" name="object 290"/>
          <p:cNvSpPr/>
          <p:nvPr/>
        </p:nvSpPr>
        <p:spPr>
          <a:xfrm>
            <a:off x="4124470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1" name="object 291"/>
          <p:cNvSpPr/>
          <p:nvPr/>
        </p:nvSpPr>
        <p:spPr>
          <a:xfrm>
            <a:off x="4202660" y="3029900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2" name="object 292"/>
          <p:cNvSpPr/>
          <p:nvPr/>
        </p:nvSpPr>
        <p:spPr>
          <a:xfrm>
            <a:off x="4312128" y="3029900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3" name="object 293"/>
          <p:cNvSpPr/>
          <p:nvPr/>
        </p:nvSpPr>
        <p:spPr>
          <a:xfrm>
            <a:off x="4411170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4" name="object 294"/>
          <p:cNvSpPr/>
          <p:nvPr/>
        </p:nvSpPr>
        <p:spPr>
          <a:xfrm>
            <a:off x="4489361" y="3029900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5" name="object 295"/>
          <p:cNvSpPr/>
          <p:nvPr/>
        </p:nvSpPr>
        <p:spPr>
          <a:xfrm>
            <a:off x="1731828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6" name="object 296"/>
          <p:cNvSpPr/>
          <p:nvPr/>
        </p:nvSpPr>
        <p:spPr>
          <a:xfrm>
            <a:off x="1830871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7" name="object 297"/>
          <p:cNvSpPr/>
          <p:nvPr/>
        </p:nvSpPr>
        <p:spPr>
          <a:xfrm>
            <a:off x="1909061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8" name="object 298"/>
          <p:cNvSpPr/>
          <p:nvPr/>
        </p:nvSpPr>
        <p:spPr>
          <a:xfrm>
            <a:off x="2018528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9" name="object 299"/>
          <p:cNvSpPr/>
          <p:nvPr/>
        </p:nvSpPr>
        <p:spPr>
          <a:xfrm>
            <a:off x="2117571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0" name="object 300"/>
          <p:cNvSpPr/>
          <p:nvPr/>
        </p:nvSpPr>
        <p:spPr>
          <a:xfrm>
            <a:off x="2195762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1" name="object 301"/>
          <p:cNvSpPr/>
          <p:nvPr/>
        </p:nvSpPr>
        <p:spPr>
          <a:xfrm>
            <a:off x="230522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2" name="object 302"/>
          <p:cNvSpPr/>
          <p:nvPr/>
        </p:nvSpPr>
        <p:spPr>
          <a:xfrm>
            <a:off x="2404271" y="3037719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0480" y="0"/>
                </a:moveTo>
                <a:lnTo>
                  <a:pt x="48768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3" name="object 303"/>
          <p:cNvSpPr/>
          <p:nvPr/>
        </p:nvSpPr>
        <p:spPr>
          <a:xfrm>
            <a:off x="2537195" y="303380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4" name="object 304"/>
          <p:cNvSpPr/>
          <p:nvPr/>
        </p:nvSpPr>
        <p:spPr>
          <a:xfrm>
            <a:off x="259192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5" name="object 305"/>
          <p:cNvSpPr/>
          <p:nvPr/>
        </p:nvSpPr>
        <p:spPr>
          <a:xfrm>
            <a:off x="269096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6" name="object 306"/>
          <p:cNvSpPr/>
          <p:nvPr/>
        </p:nvSpPr>
        <p:spPr>
          <a:xfrm>
            <a:off x="2769159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7" name="object 307"/>
          <p:cNvSpPr/>
          <p:nvPr/>
        </p:nvSpPr>
        <p:spPr>
          <a:xfrm>
            <a:off x="2878627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8" name="object 308"/>
          <p:cNvSpPr/>
          <p:nvPr/>
        </p:nvSpPr>
        <p:spPr>
          <a:xfrm>
            <a:off x="297766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9" name="object 309"/>
          <p:cNvSpPr/>
          <p:nvPr/>
        </p:nvSpPr>
        <p:spPr>
          <a:xfrm>
            <a:off x="30558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0" name="object 310"/>
          <p:cNvSpPr/>
          <p:nvPr/>
        </p:nvSpPr>
        <p:spPr>
          <a:xfrm>
            <a:off x="3160113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1" name="object 311"/>
          <p:cNvSpPr/>
          <p:nvPr/>
        </p:nvSpPr>
        <p:spPr>
          <a:xfrm>
            <a:off x="3264368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2" name="object 312"/>
          <p:cNvSpPr/>
          <p:nvPr/>
        </p:nvSpPr>
        <p:spPr>
          <a:xfrm>
            <a:off x="33425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3" name="object 313"/>
          <p:cNvSpPr/>
          <p:nvPr/>
        </p:nvSpPr>
        <p:spPr>
          <a:xfrm>
            <a:off x="3446814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4" name="object 314"/>
          <p:cNvSpPr/>
          <p:nvPr/>
        </p:nvSpPr>
        <p:spPr>
          <a:xfrm>
            <a:off x="3551069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5" name="object 315"/>
          <p:cNvSpPr/>
          <p:nvPr/>
        </p:nvSpPr>
        <p:spPr>
          <a:xfrm>
            <a:off x="36292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6" name="object 316"/>
          <p:cNvSpPr/>
          <p:nvPr/>
        </p:nvSpPr>
        <p:spPr>
          <a:xfrm>
            <a:off x="3733515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7" name="object 317"/>
          <p:cNvSpPr/>
          <p:nvPr/>
        </p:nvSpPr>
        <p:spPr>
          <a:xfrm>
            <a:off x="3837770" y="3037719"/>
            <a:ext cx="89050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24383" y="0"/>
                </a:lnTo>
              </a:path>
              <a:path w="104139">
                <a:moveTo>
                  <a:pt x="30479" y="0"/>
                </a:moveTo>
                <a:lnTo>
                  <a:pt x="48768" y="0"/>
                </a:lnTo>
              </a:path>
              <a:path w="104139">
                <a:moveTo>
                  <a:pt x="79248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8" name="object 318"/>
          <p:cNvSpPr/>
          <p:nvPr/>
        </p:nvSpPr>
        <p:spPr>
          <a:xfrm>
            <a:off x="3970694" y="303380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9" name="object 319"/>
          <p:cNvSpPr/>
          <p:nvPr/>
        </p:nvSpPr>
        <p:spPr>
          <a:xfrm>
            <a:off x="4020215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0" name="object 320"/>
          <p:cNvSpPr/>
          <p:nvPr/>
        </p:nvSpPr>
        <p:spPr>
          <a:xfrm>
            <a:off x="4124470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1" name="object 321"/>
          <p:cNvSpPr/>
          <p:nvPr/>
        </p:nvSpPr>
        <p:spPr>
          <a:xfrm>
            <a:off x="4202660" y="3037719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2" name="object 322"/>
          <p:cNvSpPr/>
          <p:nvPr/>
        </p:nvSpPr>
        <p:spPr>
          <a:xfrm>
            <a:off x="4306914" y="3037719"/>
            <a:ext cx="26064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3" name="object 323"/>
          <p:cNvSpPr/>
          <p:nvPr/>
        </p:nvSpPr>
        <p:spPr>
          <a:xfrm>
            <a:off x="4411170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4" name="object 324"/>
          <p:cNvSpPr/>
          <p:nvPr/>
        </p:nvSpPr>
        <p:spPr>
          <a:xfrm>
            <a:off x="4489361" y="3037719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5" name="object 325"/>
          <p:cNvSpPr/>
          <p:nvPr/>
        </p:nvSpPr>
        <p:spPr>
          <a:xfrm>
            <a:off x="1721403" y="3045538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6" name="object 326"/>
          <p:cNvSpPr/>
          <p:nvPr/>
        </p:nvSpPr>
        <p:spPr>
          <a:xfrm>
            <a:off x="1830871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7" name="object 327"/>
          <p:cNvSpPr/>
          <p:nvPr/>
        </p:nvSpPr>
        <p:spPr>
          <a:xfrm>
            <a:off x="1909061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8" name="object 328"/>
          <p:cNvSpPr/>
          <p:nvPr/>
        </p:nvSpPr>
        <p:spPr>
          <a:xfrm>
            <a:off x="2008103" y="3045538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9" name="object 329"/>
          <p:cNvSpPr/>
          <p:nvPr/>
        </p:nvSpPr>
        <p:spPr>
          <a:xfrm>
            <a:off x="2117571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0" name="object 330"/>
          <p:cNvSpPr/>
          <p:nvPr/>
        </p:nvSpPr>
        <p:spPr>
          <a:xfrm>
            <a:off x="2195762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1" name="object 331"/>
          <p:cNvSpPr/>
          <p:nvPr/>
        </p:nvSpPr>
        <p:spPr>
          <a:xfrm>
            <a:off x="2294803" y="3045538"/>
            <a:ext cx="26064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2" name="object 332"/>
          <p:cNvSpPr/>
          <p:nvPr/>
        </p:nvSpPr>
        <p:spPr>
          <a:xfrm>
            <a:off x="2404271" y="3045538"/>
            <a:ext cx="135748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24383" y="0"/>
                </a:lnTo>
              </a:path>
              <a:path w="158750">
                <a:moveTo>
                  <a:pt x="30480" y="0"/>
                </a:moveTo>
                <a:lnTo>
                  <a:pt x="115823" y="0"/>
                </a:lnTo>
              </a:path>
              <a:path w="158750">
                <a:moveTo>
                  <a:pt x="152400" y="0"/>
                </a:moveTo>
                <a:lnTo>
                  <a:pt x="1584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3" name="object 333"/>
          <p:cNvSpPr/>
          <p:nvPr/>
        </p:nvSpPr>
        <p:spPr>
          <a:xfrm>
            <a:off x="2581504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4" name="object 334"/>
          <p:cNvSpPr/>
          <p:nvPr/>
        </p:nvSpPr>
        <p:spPr>
          <a:xfrm>
            <a:off x="2690969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5" name="object 335"/>
          <p:cNvSpPr/>
          <p:nvPr/>
        </p:nvSpPr>
        <p:spPr>
          <a:xfrm>
            <a:off x="2769159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59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6" name="object 336"/>
          <p:cNvSpPr/>
          <p:nvPr/>
        </p:nvSpPr>
        <p:spPr>
          <a:xfrm>
            <a:off x="2868202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7" name="object 337"/>
          <p:cNvSpPr/>
          <p:nvPr/>
        </p:nvSpPr>
        <p:spPr>
          <a:xfrm>
            <a:off x="2977669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8" name="object 338"/>
          <p:cNvSpPr/>
          <p:nvPr/>
        </p:nvSpPr>
        <p:spPr>
          <a:xfrm>
            <a:off x="3055860" y="3045538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24383" y="0"/>
                </a:lnTo>
              </a:path>
              <a:path w="67310">
                <a:moveTo>
                  <a:pt x="60960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9" name="object 339"/>
          <p:cNvSpPr/>
          <p:nvPr/>
        </p:nvSpPr>
        <p:spPr>
          <a:xfrm>
            <a:off x="3154902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0" name="object 340"/>
          <p:cNvSpPr/>
          <p:nvPr/>
        </p:nvSpPr>
        <p:spPr>
          <a:xfrm>
            <a:off x="3264368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1" name="object 341"/>
          <p:cNvSpPr/>
          <p:nvPr/>
        </p:nvSpPr>
        <p:spPr>
          <a:xfrm>
            <a:off x="3342560" y="3045538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24383" y="0"/>
                </a:lnTo>
              </a:path>
              <a:path w="140335">
                <a:moveTo>
                  <a:pt x="60960" y="0"/>
                </a:moveTo>
                <a:lnTo>
                  <a:pt x="67055" y="0"/>
                </a:lnTo>
              </a:path>
              <a:path w="140335">
                <a:moveTo>
                  <a:pt x="109728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2" name="object 342"/>
          <p:cNvSpPr/>
          <p:nvPr/>
        </p:nvSpPr>
        <p:spPr>
          <a:xfrm>
            <a:off x="3551069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3" name="object 343"/>
          <p:cNvSpPr/>
          <p:nvPr/>
        </p:nvSpPr>
        <p:spPr>
          <a:xfrm>
            <a:off x="3629261" y="3045538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24383" y="0"/>
                </a:lnTo>
              </a:path>
              <a:path w="140335">
                <a:moveTo>
                  <a:pt x="60960" y="0"/>
                </a:moveTo>
                <a:lnTo>
                  <a:pt x="67055" y="0"/>
                </a:lnTo>
              </a:path>
              <a:path w="140335">
                <a:moveTo>
                  <a:pt x="109727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4" name="object 344"/>
          <p:cNvSpPr/>
          <p:nvPr/>
        </p:nvSpPr>
        <p:spPr>
          <a:xfrm>
            <a:off x="3837770" y="3045538"/>
            <a:ext cx="198192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4383" y="0"/>
                </a:lnTo>
              </a:path>
              <a:path w="231775">
                <a:moveTo>
                  <a:pt x="30479" y="0"/>
                </a:moveTo>
                <a:lnTo>
                  <a:pt x="115823" y="0"/>
                </a:lnTo>
              </a:path>
              <a:path w="231775">
                <a:moveTo>
                  <a:pt x="152400" y="0"/>
                </a:moveTo>
                <a:lnTo>
                  <a:pt x="158495" y="0"/>
                </a:lnTo>
              </a:path>
              <a:path w="231775">
                <a:moveTo>
                  <a:pt x="201167" y="0"/>
                </a:moveTo>
                <a:lnTo>
                  <a:pt x="2316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5" name="object 345"/>
          <p:cNvSpPr/>
          <p:nvPr/>
        </p:nvSpPr>
        <p:spPr>
          <a:xfrm>
            <a:off x="4124470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6" name="object 346"/>
          <p:cNvSpPr/>
          <p:nvPr/>
        </p:nvSpPr>
        <p:spPr>
          <a:xfrm>
            <a:off x="4202660" y="3045538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24383" y="0"/>
                </a:lnTo>
              </a:path>
              <a:path w="140335">
                <a:moveTo>
                  <a:pt x="60959" y="0"/>
                </a:moveTo>
                <a:lnTo>
                  <a:pt x="67055" y="0"/>
                </a:lnTo>
              </a:path>
              <a:path w="140335">
                <a:moveTo>
                  <a:pt x="109727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7" name="object 347"/>
          <p:cNvSpPr/>
          <p:nvPr/>
        </p:nvSpPr>
        <p:spPr>
          <a:xfrm>
            <a:off x="4411170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8" name="object 348"/>
          <p:cNvSpPr/>
          <p:nvPr/>
        </p:nvSpPr>
        <p:spPr>
          <a:xfrm>
            <a:off x="4489361" y="304553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9" name="object 349"/>
          <p:cNvSpPr/>
          <p:nvPr/>
        </p:nvSpPr>
        <p:spPr>
          <a:xfrm>
            <a:off x="1721403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0" name="object 350"/>
          <p:cNvSpPr/>
          <p:nvPr/>
        </p:nvSpPr>
        <p:spPr>
          <a:xfrm>
            <a:off x="1783955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4" y="0"/>
                </a:moveTo>
                <a:lnTo>
                  <a:pt x="79247" y="0"/>
                </a:lnTo>
              </a:path>
              <a:path w="213360">
                <a:moveTo>
                  <a:pt x="91440" y="0"/>
                </a:moveTo>
                <a:lnTo>
                  <a:pt x="115823" y="0"/>
                </a:lnTo>
              </a:path>
              <a:path w="213360">
                <a:moveTo>
                  <a:pt x="146304" y="0"/>
                </a:moveTo>
                <a:lnTo>
                  <a:pt x="170687" y="0"/>
                </a:lnTo>
              </a:path>
              <a:path w="213360">
                <a:moveTo>
                  <a:pt x="207264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1" name="object 351"/>
          <p:cNvSpPr/>
          <p:nvPr/>
        </p:nvSpPr>
        <p:spPr>
          <a:xfrm>
            <a:off x="2008103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2" name="object 352"/>
          <p:cNvSpPr/>
          <p:nvPr/>
        </p:nvSpPr>
        <p:spPr>
          <a:xfrm>
            <a:off x="2070656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91440" y="0"/>
                </a:moveTo>
                <a:lnTo>
                  <a:pt x="115823" y="0"/>
                </a:lnTo>
              </a:path>
              <a:path w="213360">
                <a:moveTo>
                  <a:pt x="146304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3" name="object 353"/>
          <p:cNvSpPr/>
          <p:nvPr/>
        </p:nvSpPr>
        <p:spPr>
          <a:xfrm>
            <a:off x="2294804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4" name="object 354"/>
          <p:cNvSpPr/>
          <p:nvPr/>
        </p:nvSpPr>
        <p:spPr>
          <a:xfrm>
            <a:off x="2357356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85343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5" name="object 355"/>
          <p:cNvSpPr/>
          <p:nvPr/>
        </p:nvSpPr>
        <p:spPr>
          <a:xfrm>
            <a:off x="2581504" y="3053358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6" name="object 356"/>
          <p:cNvSpPr/>
          <p:nvPr/>
        </p:nvSpPr>
        <p:spPr>
          <a:xfrm>
            <a:off x="2644054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91439" y="0"/>
                </a:moveTo>
                <a:lnTo>
                  <a:pt x="115823" y="0"/>
                </a:lnTo>
              </a:path>
              <a:path w="213360">
                <a:moveTo>
                  <a:pt x="146303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7" name="object 357"/>
          <p:cNvSpPr/>
          <p:nvPr/>
        </p:nvSpPr>
        <p:spPr>
          <a:xfrm>
            <a:off x="2868202" y="3053358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8" name="object 358"/>
          <p:cNvSpPr/>
          <p:nvPr/>
        </p:nvSpPr>
        <p:spPr>
          <a:xfrm>
            <a:off x="2930753" y="3053358"/>
            <a:ext cx="18244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4383" y="0"/>
                </a:lnTo>
              </a:path>
              <a:path w="213360">
                <a:moveTo>
                  <a:pt x="54863" y="0"/>
                </a:moveTo>
                <a:lnTo>
                  <a:pt x="79247" y="0"/>
                </a:lnTo>
              </a:path>
              <a:path w="213360">
                <a:moveTo>
                  <a:pt x="91439" y="0"/>
                </a:moveTo>
                <a:lnTo>
                  <a:pt x="115823" y="0"/>
                </a:lnTo>
              </a:path>
              <a:path w="213360">
                <a:moveTo>
                  <a:pt x="146303" y="0"/>
                </a:moveTo>
                <a:lnTo>
                  <a:pt x="170687" y="0"/>
                </a:lnTo>
              </a:path>
              <a:path w="213360">
                <a:moveTo>
                  <a:pt x="207263" y="0"/>
                </a:moveTo>
                <a:lnTo>
                  <a:pt x="213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9" name="object 359"/>
          <p:cNvSpPr/>
          <p:nvPr/>
        </p:nvSpPr>
        <p:spPr>
          <a:xfrm>
            <a:off x="3154902" y="3053358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0" name="object 360"/>
          <p:cNvSpPr/>
          <p:nvPr/>
        </p:nvSpPr>
        <p:spPr>
          <a:xfrm>
            <a:off x="3217453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3" y="0"/>
                </a:moveTo>
                <a:lnTo>
                  <a:pt x="79247" y="0"/>
                </a:lnTo>
              </a:path>
              <a:path w="280670">
                <a:moveTo>
                  <a:pt x="91439" y="0"/>
                </a:moveTo>
                <a:lnTo>
                  <a:pt x="115823" y="0"/>
                </a:lnTo>
              </a:path>
              <a:path w="280670">
                <a:moveTo>
                  <a:pt x="146303" y="0"/>
                </a:moveTo>
                <a:lnTo>
                  <a:pt x="170687" y="0"/>
                </a:lnTo>
              </a:path>
              <a:path w="280670">
                <a:moveTo>
                  <a:pt x="207263" y="0"/>
                </a:moveTo>
                <a:lnTo>
                  <a:pt x="213359" y="0"/>
                </a:lnTo>
              </a:path>
              <a:path w="280670">
                <a:moveTo>
                  <a:pt x="256032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1" name="object 361"/>
          <p:cNvSpPr/>
          <p:nvPr/>
        </p:nvSpPr>
        <p:spPr>
          <a:xfrm>
            <a:off x="3504154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4" y="0"/>
                </a:moveTo>
                <a:lnTo>
                  <a:pt x="79247" y="0"/>
                </a:lnTo>
              </a:path>
              <a:path w="280670">
                <a:moveTo>
                  <a:pt x="91440" y="0"/>
                </a:moveTo>
                <a:lnTo>
                  <a:pt x="115823" y="0"/>
                </a:lnTo>
              </a:path>
              <a:path w="280670">
                <a:moveTo>
                  <a:pt x="146304" y="0"/>
                </a:moveTo>
                <a:lnTo>
                  <a:pt x="170687" y="0"/>
                </a:lnTo>
              </a:path>
              <a:path w="280670">
                <a:moveTo>
                  <a:pt x="207264" y="0"/>
                </a:moveTo>
                <a:lnTo>
                  <a:pt x="213359" y="0"/>
                </a:lnTo>
              </a:path>
              <a:path w="280670">
                <a:moveTo>
                  <a:pt x="256032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2" name="object 362"/>
          <p:cNvSpPr/>
          <p:nvPr/>
        </p:nvSpPr>
        <p:spPr>
          <a:xfrm>
            <a:off x="3790855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3" y="0"/>
                </a:moveTo>
                <a:lnTo>
                  <a:pt x="79247" y="0"/>
                </a:lnTo>
              </a:path>
              <a:path w="280670">
                <a:moveTo>
                  <a:pt x="85343" y="0"/>
                </a:moveTo>
                <a:lnTo>
                  <a:pt x="170687" y="0"/>
                </a:lnTo>
              </a:path>
              <a:path w="280670">
                <a:moveTo>
                  <a:pt x="207263" y="0"/>
                </a:moveTo>
                <a:lnTo>
                  <a:pt x="213359" y="0"/>
                </a:lnTo>
              </a:path>
              <a:path w="280670">
                <a:moveTo>
                  <a:pt x="256031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3" name="object 363"/>
          <p:cNvSpPr/>
          <p:nvPr/>
        </p:nvSpPr>
        <p:spPr>
          <a:xfrm>
            <a:off x="4077555" y="3053358"/>
            <a:ext cx="240003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4383" y="0"/>
                </a:lnTo>
              </a:path>
              <a:path w="280670">
                <a:moveTo>
                  <a:pt x="54863" y="0"/>
                </a:moveTo>
                <a:lnTo>
                  <a:pt x="79247" y="0"/>
                </a:lnTo>
              </a:path>
              <a:path w="280670">
                <a:moveTo>
                  <a:pt x="91439" y="0"/>
                </a:moveTo>
                <a:lnTo>
                  <a:pt x="115823" y="0"/>
                </a:lnTo>
              </a:path>
              <a:path w="280670">
                <a:moveTo>
                  <a:pt x="146304" y="0"/>
                </a:moveTo>
                <a:lnTo>
                  <a:pt x="170687" y="0"/>
                </a:lnTo>
              </a:path>
              <a:path w="280670">
                <a:moveTo>
                  <a:pt x="207263" y="0"/>
                </a:moveTo>
                <a:lnTo>
                  <a:pt x="213359" y="0"/>
                </a:lnTo>
              </a:path>
              <a:path w="280670">
                <a:moveTo>
                  <a:pt x="256032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4" name="object 364"/>
          <p:cNvSpPr/>
          <p:nvPr/>
        </p:nvSpPr>
        <p:spPr>
          <a:xfrm>
            <a:off x="4364255" y="3053358"/>
            <a:ext cx="14606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24383" y="0"/>
                </a:lnTo>
              </a:path>
              <a:path w="170814">
                <a:moveTo>
                  <a:pt x="54863" y="0"/>
                </a:moveTo>
                <a:lnTo>
                  <a:pt x="79247" y="0"/>
                </a:lnTo>
              </a:path>
              <a:path w="170814">
                <a:moveTo>
                  <a:pt x="91439" y="0"/>
                </a:moveTo>
                <a:lnTo>
                  <a:pt x="115823" y="0"/>
                </a:lnTo>
              </a:path>
              <a:path w="170814">
                <a:moveTo>
                  <a:pt x="146303" y="0"/>
                </a:moveTo>
                <a:lnTo>
                  <a:pt x="1706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5" name="object 365"/>
          <p:cNvSpPr/>
          <p:nvPr/>
        </p:nvSpPr>
        <p:spPr>
          <a:xfrm>
            <a:off x="1716190" y="306117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6" name="object 366"/>
          <p:cNvSpPr/>
          <p:nvPr/>
        </p:nvSpPr>
        <p:spPr>
          <a:xfrm>
            <a:off x="1783956" y="3061177"/>
            <a:ext cx="240003" cy="0"/>
          </a:xfrm>
          <a:custGeom>
            <a:avLst/>
            <a:gdLst/>
            <a:ahLst/>
            <a:cxnLst/>
            <a:rect l="l" t="t" r="r" b="b"/>
            <a:pathLst>
              <a:path w="280669">
                <a:moveTo>
                  <a:pt x="0" y="0"/>
                </a:moveTo>
                <a:lnTo>
                  <a:pt x="30480" y="0"/>
                </a:lnTo>
              </a:path>
              <a:path w="280669">
                <a:moveTo>
                  <a:pt x="48768" y="0"/>
                </a:moveTo>
                <a:lnTo>
                  <a:pt x="73151" y="0"/>
                </a:lnTo>
              </a:path>
              <a:path w="280669">
                <a:moveTo>
                  <a:pt x="91440" y="0"/>
                </a:moveTo>
                <a:lnTo>
                  <a:pt x="121920" y="0"/>
                </a:lnTo>
              </a:path>
              <a:path w="280669">
                <a:moveTo>
                  <a:pt x="140208" y="0"/>
                </a:moveTo>
                <a:lnTo>
                  <a:pt x="164591" y="0"/>
                </a:lnTo>
              </a:path>
              <a:path w="280669">
                <a:moveTo>
                  <a:pt x="207264" y="0"/>
                </a:moveTo>
                <a:lnTo>
                  <a:pt x="213359" y="0"/>
                </a:lnTo>
              </a:path>
              <a:path w="280669">
                <a:moveTo>
                  <a:pt x="256031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7" name="object 367"/>
          <p:cNvSpPr/>
          <p:nvPr/>
        </p:nvSpPr>
        <p:spPr>
          <a:xfrm>
            <a:off x="2070656" y="3061177"/>
            <a:ext cx="240003" cy="0"/>
          </a:xfrm>
          <a:custGeom>
            <a:avLst/>
            <a:gdLst/>
            <a:ahLst/>
            <a:cxnLst/>
            <a:rect l="l" t="t" r="r" b="b"/>
            <a:pathLst>
              <a:path w="280669">
                <a:moveTo>
                  <a:pt x="0" y="0"/>
                </a:moveTo>
                <a:lnTo>
                  <a:pt x="30480" y="0"/>
                </a:lnTo>
              </a:path>
              <a:path w="280669">
                <a:moveTo>
                  <a:pt x="48768" y="0"/>
                </a:moveTo>
                <a:lnTo>
                  <a:pt x="73151" y="0"/>
                </a:lnTo>
              </a:path>
              <a:path w="280669">
                <a:moveTo>
                  <a:pt x="91440" y="0"/>
                </a:moveTo>
                <a:lnTo>
                  <a:pt x="121920" y="0"/>
                </a:lnTo>
              </a:path>
              <a:path w="280669">
                <a:moveTo>
                  <a:pt x="140207" y="0"/>
                </a:moveTo>
                <a:lnTo>
                  <a:pt x="164591" y="0"/>
                </a:lnTo>
              </a:path>
              <a:path w="280669">
                <a:moveTo>
                  <a:pt x="207263" y="0"/>
                </a:moveTo>
                <a:lnTo>
                  <a:pt x="213359" y="0"/>
                </a:lnTo>
              </a:path>
              <a:path w="280669">
                <a:moveTo>
                  <a:pt x="256031" y="0"/>
                </a:moveTo>
                <a:lnTo>
                  <a:pt x="2804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8" name="object 368"/>
          <p:cNvSpPr/>
          <p:nvPr/>
        </p:nvSpPr>
        <p:spPr>
          <a:xfrm>
            <a:off x="2357356" y="3061177"/>
            <a:ext cx="62987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30480" y="0"/>
                </a:lnTo>
              </a:path>
              <a:path w="73660">
                <a:moveTo>
                  <a:pt x="48768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9" name="object 369"/>
          <p:cNvSpPr/>
          <p:nvPr/>
        </p:nvSpPr>
        <p:spPr>
          <a:xfrm>
            <a:off x="2472036" y="306117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0" name="object 370"/>
          <p:cNvSpPr/>
          <p:nvPr/>
        </p:nvSpPr>
        <p:spPr>
          <a:xfrm>
            <a:off x="2534589" y="3061177"/>
            <a:ext cx="62987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6095" y="0"/>
                </a:lnTo>
              </a:path>
              <a:path w="73660">
                <a:moveTo>
                  <a:pt x="48768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1" name="object 371"/>
          <p:cNvSpPr/>
          <p:nvPr/>
        </p:nvSpPr>
        <p:spPr>
          <a:xfrm>
            <a:off x="2644054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7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7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56031" y="0"/>
                </a:moveTo>
                <a:lnTo>
                  <a:pt x="2743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2" name="object 372"/>
          <p:cNvSpPr/>
          <p:nvPr/>
        </p:nvSpPr>
        <p:spPr>
          <a:xfrm>
            <a:off x="2930753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7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7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56031" y="0"/>
                </a:moveTo>
                <a:lnTo>
                  <a:pt x="2743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3" name="object 373"/>
          <p:cNvSpPr/>
          <p:nvPr/>
        </p:nvSpPr>
        <p:spPr>
          <a:xfrm>
            <a:off x="3217453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7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8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56032" y="0"/>
                </a:moveTo>
                <a:lnTo>
                  <a:pt x="2743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4" name="object 374"/>
          <p:cNvSpPr/>
          <p:nvPr/>
        </p:nvSpPr>
        <p:spPr>
          <a:xfrm>
            <a:off x="3504154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8" y="0"/>
                </a:moveTo>
                <a:lnTo>
                  <a:pt x="73151" y="0"/>
                </a:lnTo>
              </a:path>
              <a:path w="274320">
                <a:moveTo>
                  <a:pt x="91440" y="0"/>
                </a:moveTo>
                <a:lnTo>
                  <a:pt x="121920" y="0"/>
                </a:lnTo>
              </a:path>
              <a:path w="274320">
                <a:moveTo>
                  <a:pt x="140208" y="0"/>
                </a:moveTo>
                <a:lnTo>
                  <a:pt x="164591" y="0"/>
                </a:lnTo>
              </a:path>
              <a:path w="274320">
                <a:moveTo>
                  <a:pt x="207264" y="0"/>
                </a:moveTo>
                <a:lnTo>
                  <a:pt x="213359" y="0"/>
                </a:lnTo>
              </a:path>
              <a:path w="274320">
                <a:moveTo>
                  <a:pt x="249936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5" name="object 375"/>
          <p:cNvSpPr/>
          <p:nvPr/>
        </p:nvSpPr>
        <p:spPr>
          <a:xfrm>
            <a:off x="3790855" y="3061177"/>
            <a:ext cx="62987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30480" y="0"/>
                </a:lnTo>
              </a:path>
              <a:path w="73660">
                <a:moveTo>
                  <a:pt x="48767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6" name="object 376"/>
          <p:cNvSpPr/>
          <p:nvPr/>
        </p:nvSpPr>
        <p:spPr>
          <a:xfrm>
            <a:off x="3905535" y="3061177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7" name="object 377"/>
          <p:cNvSpPr/>
          <p:nvPr/>
        </p:nvSpPr>
        <p:spPr>
          <a:xfrm>
            <a:off x="3968088" y="3061177"/>
            <a:ext cx="57557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6095" y="0"/>
                </a:lnTo>
              </a:path>
              <a:path w="67310">
                <a:moveTo>
                  <a:pt x="42672" y="0"/>
                </a:moveTo>
                <a:lnTo>
                  <a:pt x="6705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8" name="object 378"/>
          <p:cNvSpPr/>
          <p:nvPr/>
        </p:nvSpPr>
        <p:spPr>
          <a:xfrm>
            <a:off x="4077555" y="3061177"/>
            <a:ext cx="234573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30480" y="0"/>
                </a:lnTo>
              </a:path>
              <a:path w="274320">
                <a:moveTo>
                  <a:pt x="48768" y="0"/>
                </a:moveTo>
                <a:lnTo>
                  <a:pt x="73151" y="0"/>
                </a:lnTo>
              </a:path>
              <a:path w="274320">
                <a:moveTo>
                  <a:pt x="91439" y="0"/>
                </a:moveTo>
                <a:lnTo>
                  <a:pt x="121920" y="0"/>
                </a:lnTo>
              </a:path>
              <a:path w="274320">
                <a:moveTo>
                  <a:pt x="140208" y="0"/>
                </a:moveTo>
                <a:lnTo>
                  <a:pt x="164591" y="0"/>
                </a:lnTo>
              </a:path>
              <a:path w="274320">
                <a:moveTo>
                  <a:pt x="207263" y="0"/>
                </a:moveTo>
                <a:lnTo>
                  <a:pt x="213359" y="0"/>
                </a:lnTo>
              </a:path>
              <a:path w="274320">
                <a:moveTo>
                  <a:pt x="249936" y="0"/>
                </a:moveTo>
                <a:lnTo>
                  <a:pt x="2743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9" name="object 379"/>
          <p:cNvSpPr/>
          <p:nvPr/>
        </p:nvSpPr>
        <p:spPr>
          <a:xfrm>
            <a:off x="4364254" y="3061177"/>
            <a:ext cx="141178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30480" y="0"/>
                </a:lnTo>
              </a:path>
              <a:path w="165100">
                <a:moveTo>
                  <a:pt x="48767" y="0"/>
                </a:moveTo>
                <a:lnTo>
                  <a:pt x="73151" y="0"/>
                </a:lnTo>
              </a:path>
              <a:path w="165100">
                <a:moveTo>
                  <a:pt x="91439" y="0"/>
                </a:moveTo>
                <a:lnTo>
                  <a:pt x="121920" y="0"/>
                </a:lnTo>
              </a:path>
              <a:path w="165100">
                <a:moveTo>
                  <a:pt x="140207" y="0"/>
                </a:moveTo>
                <a:lnTo>
                  <a:pt x="1645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0" name="object 380"/>
          <p:cNvSpPr/>
          <p:nvPr/>
        </p:nvSpPr>
        <p:spPr>
          <a:xfrm>
            <a:off x="1716191" y="3068996"/>
            <a:ext cx="203622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67056" y="0"/>
                </a:lnTo>
              </a:path>
              <a:path w="238125">
                <a:moveTo>
                  <a:pt x="85343" y="0"/>
                </a:moveTo>
                <a:lnTo>
                  <a:pt x="146304" y="0"/>
                </a:lnTo>
              </a:path>
              <a:path w="238125">
                <a:moveTo>
                  <a:pt x="176783" y="0"/>
                </a:moveTo>
                <a:lnTo>
                  <a:pt x="2377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1" name="object 381"/>
          <p:cNvSpPr/>
          <p:nvPr/>
        </p:nvSpPr>
        <p:spPr>
          <a:xfrm>
            <a:off x="1961188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8767" y="0"/>
                </a:moveTo>
                <a:lnTo>
                  <a:pt x="115824" y="0"/>
                </a:lnTo>
              </a:path>
              <a:path w="287019">
                <a:moveTo>
                  <a:pt x="134112" y="0"/>
                </a:moveTo>
                <a:lnTo>
                  <a:pt x="195072" y="0"/>
                </a:lnTo>
              </a:path>
              <a:path w="287019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2" name="object 382"/>
          <p:cNvSpPr/>
          <p:nvPr/>
        </p:nvSpPr>
        <p:spPr>
          <a:xfrm>
            <a:off x="2247889" y="3068996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6095" y="0"/>
                </a:lnTo>
              </a:path>
              <a:path w="195580">
                <a:moveTo>
                  <a:pt x="48768" y="0"/>
                </a:moveTo>
                <a:lnTo>
                  <a:pt x="115824" y="0"/>
                </a:lnTo>
              </a:path>
              <a:path w="195580">
                <a:moveTo>
                  <a:pt x="134112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3" name="object 383"/>
          <p:cNvSpPr/>
          <p:nvPr/>
        </p:nvSpPr>
        <p:spPr>
          <a:xfrm>
            <a:off x="2472036" y="3068996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4" name="object 384"/>
          <p:cNvSpPr/>
          <p:nvPr/>
        </p:nvSpPr>
        <p:spPr>
          <a:xfrm>
            <a:off x="2534589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8768" y="0"/>
                </a:moveTo>
                <a:lnTo>
                  <a:pt x="115824" y="0"/>
                </a:lnTo>
              </a:path>
              <a:path w="287019">
                <a:moveTo>
                  <a:pt x="134108" y="0"/>
                </a:moveTo>
                <a:lnTo>
                  <a:pt x="195068" y="0"/>
                </a:lnTo>
              </a:path>
              <a:path w="287019">
                <a:moveTo>
                  <a:pt x="225548" y="0"/>
                </a:moveTo>
                <a:lnTo>
                  <a:pt x="2865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5" name="object 385"/>
          <p:cNvSpPr/>
          <p:nvPr/>
        </p:nvSpPr>
        <p:spPr>
          <a:xfrm>
            <a:off x="2821287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8768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2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6" name="object 386"/>
          <p:cNvSpPr/>
          <p:nvPr/>
        </p:nvSpPr>
        <p:spPr>
          <a:xfrm>
            <a:off x="3107987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8767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7" name="object 387"/>
          <p:cNvSpPr/>
          <p:nvPr/>
        </p:nvSpPr>
        <p:spPr>
          <a:xfrm>
            <a:off x="3394686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8768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8" name="object 388"/>
          <p:cNvSpPr/>
          <p:nvPr/>
        </p:nvSpPr>
        <p:spPr>
          <a:xfrm>
            <a:off x="3681386" y="3068996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6095" y="0"/>
                </a:lnTo>
              </a:path>
              <a:path w="195579">
                <a:moveTo>
                  <a:pt x="42671" y="0"/>
                </a:moveTo>
                <a:lnTo>
                  <a:pt x="115824" y="0"/>
                </a:lnTo>
              </a:path>
              <a:path w="195579">
                <a:moveTo>
                  <a:pt x="134111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9" name="object 389"/>
          <p:cNvSpPr/>
          <p:nvPr/>
        </p:nvSpPr>
        <p:spPr>
          <a:xfrm>
            <a:off x="3905535" y="3068996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0" name="object 390"/>
          <p:cNvSpPr/>
          <p:nvPr/>
        </p:nvSpPr>
        <p:spPr>
          <a:xfrm>
            <a:off x="3968087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1" name="object 391"/>
          <p:cNvSpPr/>
          <p:nvPr/>
        </p:nvSpPr>
        <p:spPr>
          <a:xfrm>
            <a:off x="4254788" y="3068996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34112" y="0"/>
                </a:moveTo>
                <a:lnTo>
                  <a:pt x="195072" y="0"/>
                </a:lnTo>
              </a:path>
              <a:path w="287020">
                <a:moveTo>
                  <a:pt x="225551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2" name="object 392"/>
          <p:cNvSpPr/>
          <p:nvPr/>
        </p:nvSpPr>
        <p:spPr>
          <a:xfrm>
            <a:off x="1710978" y="3076815"/>
            <a:ext cx="208509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73152" y="0"/>
                </a:lnTo>
              </a:path>
              <a:path w="243839">
                <a:moveTo>
                  <a:pt x="97536" y="0"/>
                </a:moveTo>
                <a:lnTo>
                  <a:pt x="152400" y="0"/>
                </a:lnTo>
              </a:path>
              <a:path w="243839">
                <a:moveTo>
                  <a:pt x="188975" y="0"/>
                </a:moveTo>
                <a:lnTo>
                  <a:pt x="2438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3" name="object 393"/>
          <p:cNvSpPr/>
          <p:nvPr/>
        </p:nvSpPr>
        <p:spPr>
          <a:xfrm>
            <a:off x="1961188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2671" y="0"/>
                </a:moveTo>
                <a:lnTo>
                  <a:pt x="115824" y="0"/>
                </a:lnTo>
              </a:path>
              <a:path w="287019">
                <a:moveTo>
                  <a:pt x="140207" y="0"/>
                </a:moveTo>
                <a:lnTo>
                  <a:pt x="195072" y="0"/>
                </a:lnTo>
              </a:path>
              <a:path w="287019">
                <a:moveTo>
                  <a:pt x="231647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4" name="object 394"/>
          <p:cNvSpPr/>
          <p:nvPr/>
        </p:nvSpPr>
        <p:spPr>
          <a:xfrm>
            <a:off x="2247889" y="3076815"/>
            <a:ext cx="167242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6095" y="0"/>
                </a:lnTo>
              </a:path>
              <a:path w="195580">
                <a:moveTo>
                  <a:pt x="42672" y="0"/>
                </a:moveTo>
                <a:lnTo>
                  <a:pt x="115824" y="0"/>
                </a:lnTo>
              </a:path>
              <a:path w="195580">
                <a:moveTo>
                  <a:pt x="140208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5" name="object 395"/>
          <p:cNvSpPr/>
          <p:nvPr/>
        </p:nvSpPr>
        <p:spPr>
          <a:xfrm>
            <a:off x="2472036" y="3076815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6" name="object 396"/>
          <p:cNvSpPr/>
          <p:nvPr/>
        </p:nvSpPr>
        <p:spPr>
          <a:xfrm>
            <a:off x="2534589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0" y="0"/>
                </a:moveTo>
                <a:lnTo>
                  <a:pt x="6095" y="0"/>
                </a:lnTo>
              </a:path>
              <a:path w="287019">
                <a:moveTo>
                  <a:pt x="42672" y="0"/>
                </a:moveTo>
                <a:lnTo>
                  <a:pt x="115824" y="0"/>
                </a:lnTo>
              </a:path>
              <a:path w="287019">
                <a:moveTo>
                  <a:pt x="140204" y="0"/>
                </a:moveTo>
                <a:lnTo>
                  <a:pt x="195068" y="0"/>
                </a:lnTo>
              </a:path>
              <a:path w="287019">
                <a:moveTo>
                  <a:pt x="231644" y="0"/>
                </a:moveTo>
                <a:lnTo>
                  <a:pt x="2865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7" name="object 397"/>
          <p:cNvSpPr/>
          <p:nvPr/>
        </p:nvSpPr>
        <p:spPr>
          <a:xfrm>
            <a:off x="2821287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8" name="object 398"/>
          <p:cNvSpPr/>
          <p:nvPr/>
        </p:nvSpPr>
        <p:spPr>
          <a:xfrm>
            <a:off x="3107987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40207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9" name="object 399"/>
          <p:cNvSpPr/>
          <p:nvPr/>
        </p:nvSpPr>
        <p:spPr>
          <a:xfrm>
            <a:off x="3394686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42672" y="0"/>
                </a:moveTo>
                <a:lnTo>
                  <a:pt x="115824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0" name="object 400"/>
          <p:cNvSpPr/>
          <p:nvPr/>
        </p:nvSpPr>
        <p:spPr>
          <a:xfrm>
            <a:off x="3681386" y="3076815"/>
            <a:ext cx="167242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6095" y="0"/>
                </a:lnTo>
              </a:path>
              <a:path w="195579">
                <a:moveTo>
                  <a:pt x="42671" y="0"/>
                </a:moveTo>
                <a:lnTo>
                  <a:pt x="115824" y="0"/>
                </a:lnTo>
              </a:path>
              <a:path w="195579">
                <a:moveTo>
                  <a:pt x="140207" y="0"/>
                </a:moveTo>
                <a:lnTo>
                  <a:pt x="1950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1" name="object 401"/>
          <p:cNvSpPr/>
          <p:nvPr/>
        </p:nvSpPr>
        <p:spPr>
          <a:xfrm>
            <a:off x="3905535" y="3076815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2" name="object 402"/>
          <p:cNvSpPr/>
          <p:nvPr/>
        </p:nvSpPr>
        <p:spPr>
          <a:xfrm>
            <a:off x="3968087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36575" y="0"/>
                </a:moveTo>
                <a:lnTo>
                  <a:pt x="115823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3" name="object 403"/>
          <p:cNvSpPr/>
          <p:nvPr/>
        </p:nvSpPr>
        <p:spPr>
          <a:xfrm>
            <a:off x="4254788" y="3076815"/>
            <a:ext cx="245433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6095" y="0"/>
                </a:lnTo>
              </a:path>
              <a:path w="287020">
                <a:moveTo>
                  <a:pt x="36575" y="0"/>
                </a:moveTo>
                <a:lnTo>
                  <a:pt x="115823" y="0"/>
                </a:lnTo>
              </a:path>
              <a:path w="287020">
                <a:moveTo>
                  <a:pt x="140208" y="0"/>
                </a:moveTo>
                <a:lnTo>
                  <a:pt x="195072" y="0"/>
                </a:lnTo>
              </a:path>
              <a:path w="287020">
                <a:moveTo>
                  <a:pt x="231648" y="0"/>
                </a:moveTo>
                <a:lnTo>
                  <a:pt x="2865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4" name="object 404"/>
          <p:cNvSpPr/>
          <p:nvPr/>
        </p:nvSpPr>
        <p:spPr>
          <a:xfrm>
            <a:off x="1710978" y="3084634"/>
            <a:ext cx="120001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73152" y="0"/>
                </a:lnTo>
              </a:path>
              <a:path w="140335">
                <a:moveTo>
                  <a:pt x="103631" y="0"/>
                </a:moveTo>
                <a:lnTo>
                  <a:pt x="1402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5" name="object 405"/>
          <p:cNvSpPr/>
          <p:nvPr/>
        </p:nvSpPr>
        <p:spPr>
          <a:xfrm>
            <a:off x="1877785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6" name="object 406"/>
          <p:cNvSpPr/>
          <p:nvPr/>
        </p:nvSpPr>
        <p:spPr>
          <a:xfrm>
            <a:off x="1961188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6095" y="0"/>
                </a:lnTo>
              </a:path>
              <a:path w="182880">
                <a:moveTo>
                  <a:pt x="42671" y="0"/>
                </a:moveTo>
                <a:lnTo>
                  <a:pt x="115824" y="0"/>
                </a:lnTo>
              </a:path>
              <a:path w="182880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7" name="object 407"/>
          <p:cNvSpPr/>
          <p:nvPr/>
        </p:nvSpPr>
        <p:spPr>
          <a:xfrm>
            <a:off x="2164485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8" name="object 408"/>
          <p:cNvSpPr/>
          <p:nvPr/>
        </p:nvSpPr>
        <p:spPr>
          <a:xfrm>
            <a:off x="2247889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6095" y="0"/>
                </a:lnTo>
              </a:path>
              <a:path w="182880">
                <a:moveTo>
                  <a:pt x="42672" y="0"/>
                </a:moveTo>
                <a:lnTo>
                  <a:pt x="115824" y="0"/>
                </a:lnTo>
              </a:path>
              <a:path w="182880">
                <a:moveTo>
                  <a:pt x="146304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9" name="object 409"/>
          <p:cNvSpPr/>
          <p:nvPr/>
        </p:nvSpPr>
        <p:spPr>
          <a:xfrm>
            <a:off x="2472036" y="3084634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0" name="object 410"/>
          <p:cNvSpPr/>
          <p:nvPr/>
        </p:nvSpPr>
        <p:spPr>
          <a:xfrm>
            <a:off x="2534589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80">
                <a:moveTo>
                  <a:pt x="0" y="0"/>
                </a:moveTo>
                <a:lnTo>
                  <a:pt x="6095" y="0"/>
                </a:lnTo>
              </a:path>
              <a:path w="182880">
                <a:moveTo>
                  <a:pt x="42672" y="0"/>
                </a:moveTo>
                <a:lnTo>
                  <a:pt x="115824" y="0"/>
                </a:lnTo>
              </a:path>
              <a:path w="182880">
                <a:moveTo>
                  <a:pt x="146300" y="0"/>
                </a:moveTo>
                <a:lnTo>
                  <a:pt x="1828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1" name="object 411"/>
          <p:cNvSpPr/>
          <p:nvPr/>
        </p:nvSpPr>
        <p:spPr>
          <a:xfrm>
            <a:off x="27378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2" name="object 412"/>
          <p:cNvSpPr/>
          <p:nvPr/>
        </p:nvSpPr>
        <p:spPr>
          <a:xfrm>
            <a:off x="2821287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2" y="0"/>
                </a:moveTo>
                <a:lnTo>
                  <a:pt x="115824" y="0"/>
                </a:lnTo>
              </a:path>
              <a:path w="182879">
                <a:moveTo>
                  <a:pt x="146304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3" name="object 413"/>
          <p:cNvSpPr/>
          <p:nvPr/>
        </p:nvSpPr>
        <p:spPr>
          <a:xfrm>
            <a:off x="30245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4" name="object 414"/>
          <p:cNvSpPr/>
          <p:nvPr/>
        </p:nvSpPr>
        <p:spPr>
          <a:xfrm>
            <a:off x="3107987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2" y="0"/>
                </a:moveTo>
                <a:lnTo>
                  <a:pt x="115824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5" name="object 415"/>
          <p:cNvSpPr/>
          <p:nvPr/>
        </p:nvSpPr>
        <p:spPr>
          <a:xfrm>
            <a:off x="33112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6" name="object 416"/>
          <p:cNvSpPr/>
          <p:nvPr/>
        </p:nvSpPr>
        <p:spPr>
          <a:xfrm>
            <a:off x="3394686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2" y="0"/>
                </a:moveTo>
                <a:lnTo>
                  <a:pt x="115824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7" name="object 417"/>
          <p:cNvSpPr/>
          <p:nvPr/>
        </p:nvSpPr>
        <p:spPr>
          <a:xfrm>
            <a:off x="3597983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8" name="object 418"/>
          <p:cNvSpPr/>
          <p:nvPr/>
        </p:nvSpPr>
        <p:spPr>
          <a:xfrm>
            <a:off x="3681386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42671" y="0"/>
                </a:moveTo>
                <a:lnTo>
                  <a:pt x="115824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9" name="object 419"/>
          <p:cNvSpPr/>
          <p:nvPr/>
        </p:nvSpPr>
        <p:spPr>
          <a:xfrm>
            <a:off x="3905535" y="3084634"/>
            <a:ext cx="21177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0" name="object 420"/>
          <p:cNvSpPr/>
          <p:nvPr/>
        </p:nvSpPr>
        <p:spPr>
          <a:xfrm>
            <a:off x="3968088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36575" y="0"/>
                </a:moveTo>
                <a:lnTo>
                  <a:pt x="115823" y="0"/>
                </a:lnTo>
              </a:path>
              <a:path w="182879">
                <a:moveTo>
                  <a:pt x="146303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1" name="object 421"/>
          <p:cNvSpPr/>
          <p:nvPr/>
        </p:nvSpPr>
        <p:spPr>
          <a:xfrm>
            <a:off x="4171384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2" name="object 422"/>
          <p:cNvSpPr/>
          <p:nvPr/>
        </p:nvSpPr>
        <p:spPr>
          <a:xfrm>
            <a:off x="4254788" y="3084634"/>
            <a:ext cx="156382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6095" y="0"/>
                </a:lnTo>
              </a:path>
              <a:path w="182879">
                <a:moveTo>
                  <a:pt x="36575" y="0"/>
                </a:moveTo>
                <a:lnTo>
                  <a:pt x="115823" y="0"/>
                </a:lnTo>
              </a:path>
              <a:path w="182879">
                <a:moveTo>
                  <a:pt x="146304" y="0"/>
                </a:moveTo>
                <a:lnTo>
                  <a:pt x="1828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3" name="object 423"/>
          <p:cNvSpPr/>
          <p:nvPr/>
        </p:nvSpPr>
        <p:spPr>
          <a:xfrm>
            <a:off x="4458084" y="3084634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4" name="object 424"/>
          <p:cNvSpPr/>
          <p:nvPr/>
        </p:nvSpPr>
        <p:spPr>
          <a:xfrm>
            <a:off x="1963795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5" name="object 425"/>
          <p:cNvSpPr/>
          <p:nvPr/>
        </p:nvSpPr>
        <p:spPr>
          <a:xfrm>
            <a:off x="2250495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6" name="object 426"/>
          <p:cNvSpPr/>
          <p:nvPr/>
        </p:nvSpPr>
        <p:spPr>
          <a:xfrm>
            <a:off x="2537195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7" name="object 427"/>
          <p:cNvSpPr/>
          <p:nvPr/>
        </p:nvSpPr>
        <p:spPr>
          <a:xfrm>
            <a:off x="2823893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8" name="object 428"/>
          <p:cNvSpPr/>
          <p:nvPr/>
        </p:nvSpPr>
        <p:spPr>
          <a:xfrm>
            <a:off x="3110592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9" name="object 429"/>
          <p:cNvSpPr/>
          <p:nvPr/>
        </p:nvSpPr>
        <p:spPr>
          <a:xfrm>
            <a:off x="3397293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0" name="object 430"/>
          <p:cNvSpPr/>
          <p:nvPr/>
        </p:nvSpPr>
        <p:spPr>
          <a:xfrm>
            <a:off x="3683994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1" name="object 431"/>
          <p:cNvSpPr/>
          <p:nvPr/>
        </p:nvSpPr>
        <p:spPr>
          <a:xfrm>
            <a:off x="3970694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2" name="object 432"/>
          <p:cNvSpPr/>
          <p:nvPr/>
        </p:nvSpPr>
        <p:spPr>
          <a:xfrm>
            <a:off x="4257394" y="3088543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3" name="object 433"/>
          <p:cNvSpPr/>
          <p:nvPr/>
        </p:nvSpPr>
        <p:spPr>
          <a:xfrm>
            <a:off x="1963795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4" name="object 434"/>
          <p:cNvSpPr/>
          <p:nvPr/>
        </p:nvSpPr>
        <p:spPr>
          <a:xfrm>
            <a:off x="2250495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5" name="object 435"/>
          <p:cNvSpPr/>
          <p:nvPr/>
        </p:nvSpPr>
        <p:spPr>
          <a:xfrm>
            <a:off x="2537195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6" name="object 436"/>
          <p:cNvSpPr/>
          <p:nvPr/>
        </p:nvSpPr>
        <p:spPr>
          <a:xfrm>
            <a:off x="2823893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7" name="object 437"/>
          <p:cNvSpPr/>
          <p:nvPr/>
        </p:nvSpPr>
        <p:spPr>
          <a:xfrm>
            <a:off x="3110592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8" name="object 438"/>
          <p:cNvSpPr/>
          <p:nvPr/>
        </p:nvSpPr>
        <p:spPr>
          <a:xfrm>
            <a:off x="3397293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9" name="object 439"/>
          <p:cNvSpPr/>
          <p:nvPr/>
        </p:nvSpPr>
        <p:spPr>
          <a:xfrm>
            <a:off x="3683994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0" name="object 440"/>
          <p:cNvSpPr/>
          <p:nvPr/>
        </p:nvSpPr>
        <p:spPr>
          <a:xfrm>
            <a:off x="3970694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1" name="object 441"/>
          <p:cNvSpPr/>
          <p:nvPr/>
        </p:nvSpPr>
        <p:spPr>
          <a:xfrm>
            <a:off x="4257394" y="3096362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2" name="object 442"/>
          <p:cNvSpPr/>
          <p:nvPr/>
        </p:nvSpPr>
        <p:spPr>
          <a:xfrm>
            <a:off x="1963795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3" name="object 443"/>
          <p:cNvSpPr/>
          <p:nvPr/>
        </p:nvSpPr>
        <p:spPr>
          <a:xfrm>
            <a:off x="2250495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4" name="object 444"/>
          <p:cNvSpPr/>
          <p:nvPr/>
        </p:nvSpPr>
        <p:spPr>
          <a:xfrm>
            <a:off x="2537195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5" name="object 445"/>
          <p:cNvSpPr/>
          <p:nvPr/>
        </p:nvSpPr>
        <p:spPr>
          <a:xfrm>
            <a:off x="2823893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6" name="object 446"/>
          <p:cNvSpPr/>
          <p:nvPr/>
        </p:nvSpPr>
        <p:spPr>
          <a:xfrm>
            <a:off x="3110592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7" name="object 447"/>
          <p:cNvSpPr/>
          <p:nvPr/>
        </p:nvSpPr>
        <p:spPr>
          <a:xfrm>
            <a:off x="3397293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8" name="object 448"/>
          <p:cNvSpPr/>
          <p:nvPr/>
        </p:nvSpPr>
        <p:spPr>
          <a:xfrm>
            <a:off x="3683994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9" name="object 449"/>
          <p:cNvSpPr/>
          <p:nvPr/>
        </p:nvSpPr>
        <p:spPr>
          <a:xfrm>
            <a:off x="3970694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0" name="object 450"/>
          <p:cNvSpPr/>
          <p:nvPr/>
        </p:nvSpPr>
        <p:spPr>
          <a:xfrm>
            <a:off x="4257394" y="3104181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1" name="object 451"/>
          <p:cNvSpPr/>
          <p:nvPr/>
        </p:nvSpPr>
        <p:spPr>
          <a:xfrm>
            <a:off x="1963795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2" name="object 452"/>
          <p:cNvSpPr/>
          <p:nvPr/>
        </p:nvSpPr>
        <p:spPr>
          <a:xfrm>
            <a:off x="2250495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3" name="object 453"/>
          <p:cNvSpPr/>
          <p:nvPr/>
        </p:nvSpPr>
        <p:spPr>
          <a:xfrm>
            <a:off x="2537195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4" name="object 454"/>
          <p:cNvSpPr/>
          <p:nvPr/>
        </p:nvSpPr>
        <p:spPr>
          <a:xfrm>
            <a:off x="2823893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5" name="object 455"/>
          <p:cNvSpPr/>
          <p:nvPr/>
        </p:nvSpPr>
        <p:spPr>
          <a:xfrm>
            <a:off x="3110592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6" name="object 456"/>
          <p:cNvSpPr/>
          <p:nvPr/>
        </p:nvSpPr>
        <p:spPr>
          <a:xfrm>
            <a:off x="3397293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7" name="object 457"/>
          <p:cNvSpPr/>
          <p:nvPr/>
        </p:nvSpPr>
        <p:spPr>
          <a:xfrm>
            <a:off x="3683994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8" name="object 458"/>
          <p:cNvSpPr/>
          <p:nvPr/>
        </p:nvSpPr>
        <p:spPr>
          <a:xfrm>
            <a:off x="3970694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9" name="object 459"/>
          <p:cNvSpPr/>
          <p:nvPr/>
        </p:nvSpPr>
        <p:spPr>
          <a:xfrm>
            <a:off x="4257394" y="3112000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0" name="object 460"/>
          <p:cNvSpPr/>
          <p:nvPr/>
        </p:nvSpPr>
        <p:spPr>
          <a:xfrm>
            <a:off x="1963795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1" name="object 461"/>
          <p:cNvSpPr/>
          <p:nvPr/>
        </p:nvSpPr>
        <p:spPr>
          <a:xfrm>
            <a:off x="2250495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2" name="object 462"/>
          <p:cNvSpPr/>
          <p:nvPr/>
        </p:nvSpPr>
        <p:spPr>
          <a:xfrm>
            <a:off x="2537195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3" name="object 463"/>
          <p:cNvSpPr/>
          <p:nvPr/>
        </p:nvSpPr>
        <p:spPr>
          <a:xfrm>
            <a:off x="2823893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4" name="object 464"/>
          <p:cNvSpPr/>
          <p:nvPr/>
        </p:nvSpPr>
        <p:spPr>
          <a:xfrm>
            <a:off x="3110592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5" name="object 465"/>
          <p:cNvSpPr/>
          <p:nvPr/>
        </p:nvSpPr>
        <p:spPr>
          <a:xfrm>
            <a:off x="3397293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6" name="object 466"/>
          <p:cNvSpPr/>
          <p:nvPr/>
        </p:nvSpPr>
        <p:spPr>
          <a:xfrm>
            <a:off x="3683994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7" name="object 467"/>
          <p:cNvSpPr/>
          <p:nvPr/>
        </p:nvSpPr>
        <p:spPr>
          <a:xfrm>
            <a:off x="3970694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8" name="object 468"/>
          <p:cNvSpPr/>
          <p:nvPr/>
        </p:nvSpPr>
        <p:spPr>
          <a:xfrm>
            <a:off x="4257394" y="311981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9" name="object 469"/>
          <p:cNvSpPr/>
          <p:nvPr/>
        </p:nvSpPr>
        <p:spPr>
          <a:xfrm>
            <a:off x="1963795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0" name="object 470"/>
          <p:cNvSpPr/>
          <p:nvPr/>
        </p:nvSpPr>
        <p:spPr>
          <a:xfrm>
            <a:off x="2250495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1" name="object 471"/>
          <p:cNvSpPr/>
          <p:nvPr/>
        </p:nvSpPr>
        <p:spPr>
          <a:xfrm>
            <a:off x="2537195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2" name="object 472"/>
          <p:cNvSpPr/>
          <p:nvPr/>
        </p:nvSpPr>
        <p:spPr>
          <a:xfrm>
            <a:off x="2823893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3" name="object 473"/>
          <p:cNvSpPr/>
          <p:nvPr/>
        </p:nvSpPr>
        <p:spPr>
          <a:xfrm>
            <a:off x="3110592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4" name="object 474"/>
          <p:cNvSpPr/>
          <p:nvPr/>
        </p:nvSpPr>
        <p:spPr>
          <a:xfrm>
            <a:off x="3397293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5" name="object 475"/>
          <p:cNvSpPr/>
          <p:nvPr/>
        </p:nvSpPr>
        <p:spPr>
          <a:xfrm>
            <a:off x="3683994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6" name="object 476"/>
          <p:cNvSpPr/>
          <p:nvPr/>
        </p:nvSpPr>
        <p:spPr>
          <a:xfrm>
            <a:off x="3970694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7" name="object 477"/>
          <p:cNvSpPr/>
          <p:nvPr/>
        </p:nvSpPr>
        <p:spPr>
          <a:xfrm>
            <a:off x="4257394" y="3127639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8" name="object 478"/>
          <p:cNvSpPr/>
          <p:nvPr/>
        </p:nvSpPr>
        <p:spPr>
          <a:xfrm>
            <a:off x="1963795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9" name="object 479"/>
          <p:cNvSpPr/>
          <p:nvPr/>
        </p:nvSpPr>
        <p:spPr>
          <a:xfrm>
            <a:off x="2250495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0" name="object 480"/>
          <p:cNvSpPr/>
          <p:nvPr/>
        </p:nvSpPr>
        <p:spPr>
          <a:xfrm>
            <a:off x="2537195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1" name="object 481"/>
          <p:cNvSpPr/>
          <p:nvPr/>
        </p:nvSpPr>
        <p:spPr>
          <a:xfrm>
            <a:off x="2823893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2" name="object 482"/>
          <p:cNvSpPr/>
          <p:nvPr/>
        </p:nvSpPr>
        <p:spPr>
          <a:xfrm>
            <a:off x="3110592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3" name="object 483"/>
          <p:cNvSpPr/>
          <p:nvPr/>
        </p:nvSpPr>
        <p:spPr>
          <a:xfrm>
            <a:off x="3397293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4" name="object 484"/>
          <p:cNvSpPr/>
          <p:nvPr/>
        </p:nvSpPr>
        <p:spPr>
          <a:xfrm>
            <a:off x="3683994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5" name="object 485"/>
          <p:cNvSpPr/>
          <p:nvPr/>
        </p:nvSpPr>
        <p:spPr>
          <a:xfrm>
            <a:off x="3970694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6" name="object 486"/>
          <p:cNvSpPr/>
          <p:nvPr/>
        </p:nvSpPr>
        <p:spPr>
          <a:xfrm>
            <a:off x="4257394" y="313545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7" name="object 487"/>
          <p:cNvSpPr/>
          <p:nvPr/>
        </p:nvSpPr>
        <p:spPr>
          <a:xfrm>
            <a:off x="1963795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8" name="object 488"/>
          <p:cNvSpPr/>
          <p:nvPr/>
        </p:nvSpPr>
        <p:spPr>
          <a:xfrm>
            <a:off x="2250495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9" name="object 489"/>
          <p:cNvSpPr/>
          <p:nvPr/>
        </p:nvSpPr>
        <p:spPr>
          <a:xfrm>
            <a:off x="2537195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0" name="object 490"/>
          <p:cNvSpPr/>
          <p:nvPr/>
        </p:nvSpPr>
        <p:spPr>
          <a:xfrm>
            <a:off x="2823893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1" name="object 491"/>
          <p:cNvSpPr/>
          <p:nvPr/>
        </p:nvSpPr>
        <p:spPr>
          <a:xfrm>
            <a:off x="3110592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2" name="object 492"/>
          <p:cNvSpPr/>
          <p:nvPr/>
        </p:nvSpPr>
        <p:spPr>
          <a:xfrm>
            <a:off x="3397293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3" name="object 493"/>
          <p:cNvSpPr/>
          <p:nvPr/>
        </p:nvSpPr>
        <p:spPr>
          <a:xfrm>
            <a:off x="3683994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4" name="object 494"/>
          <p:cNvSpPr/>
          <p:nvPr/>
        </p:nvSpPr>
        <p:spPr>
          <a:xfrm>
            <a:off x="3970694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5" name="object 495"/>
          <p:cNvSpPr/>
          <p:nvPr/>
        </p:nvSpPr>
        <p:spPr>
          <a:xfrm>
            <a:off x="4257394" y="3143278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6" name="object 496"/>
          <p:cNvSpPr/>
          <p:nvPr/>
        </p:nvSpPr>
        <p:spPr>
          <a:xfrm>
            <a:off x="1963795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7" name="object 497"/>
          <p:cNvSpPr/>
          <p:nvPr/>
        </p:nvSpPr>
        <p:spPr>
          <a:xfrm>
            <a:off x="2250495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8" name="object 498"/>
          <p:cNvSpPr/>
          <p:nvPr/>
        </p:nvSpPr>
        <p:spPr>
          <a:xfrm>
            <a:off x="2537195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9" name="object 499"/>
          <p:cNvSpPr/>
          <p:nvPr/>
        </p:nvSpPr>
        <p:spPr>
          <a:xfrm>
            <a:off x="2823893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0" name="object 500"/>
          <p:cNvSpPr/>
          <p:nvPr/>
        </p:nvSpPr>
        <p:spPr>
          <a:xfrm>
            <a:off x="3110592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1" name="object 501"/>
          <p:cNvSpPr/>
          <p:nvPr/>
        </p:nvSpPr>
        <p:spPr>
          <a:xfrm>
            <a:off x="3397293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2" name="object 502"/>
          <p:cNvSpPr/>
          <p:nvPr/>
        </p:nvSpPr>
        <p:spPr>
          <a:xfrm>
            <a:off x="3683994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3" name="object 503"/>
          <p:cNvSpPr/>
          <p:nvPr/>
        </p:nvSpPr>
        <p:spPr>
          <a:xfrm>
            <a:off x="3970694" y="3151097"/>
            <a:ext cx="0" cy="8145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7" y="4572"/>
                </a:moveTo>
                <a:lnTo>
                  <a:pt x="3047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504" name="object 504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sp>
          <p:nvSpPr>
            <p:cNvPr id="505" name="object 505"/>
            <p:cNvSpPr/>
            <p:nvPr/>
          </p:nvSpPr>
          <p:spPr>
            <a:xfrm>
              <a:off x="1964317" y="3461004"/>
              <a:ext cx="3352800" cy="356870"/>
            </a:xfrm>
            <a:custGeom>
              <a:avLst/>
              <a:gdLst/>
              <a:ahLst/>
              <a:cxnLst/>
              <a:rect l="l" t="t" r="r" b="b"/>
              <a:pathLst>
                <a:path w="3352800" h="356870">
                  <a:moveTo>
                    <a:pt x="3011420" y="0"/>
                  </a:moveTo>
                  <a:lnTo>
                    <a:pt x="3017516" y="0"/>
                  </a:lnTo>
                </a:path>
                <a:path w="3352800" h="356870">
                  <a:moveTo>
                    <a:pt x="0" y="9143"/>
                  </a:moveTo>
                  <a:lnTo>
                    <a:pt x="3352800" y="9143"/>
                  </a:lnTo>
                </a:path>
                <a:path w="3352800" h="356870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356870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356870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356870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356870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356870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356870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356870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356870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356870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356870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356870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356870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356870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356870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356870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356870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356870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356870">
                  <a:moveTo>
                    <a:pt x="3346700" y="27431"/>
                  </a:moveTo>
                  <a:lnTo>
                    <a:pt x="3352796" y="27431"/>
                  </a:lnTo>
                </a:path>
                <a:path w="3352800" h="356870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356870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356870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356870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356870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356870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356870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356870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356870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356870">
                  <a:moveTo>
                    <a:pt x="3346700" y="36575"/>
                  </a:moveTo>
                  <a:lnTo>
                    <a:pt x="3352796" y="36575"/>
                  </a:lnTo>
                </a:path>
                <a:path w="3352800" h="356870">
                  <a:moveTo>
                    <a:pt x="329184" y="45720"/>
                  </a:moveTo>
                  <a:lnTo>
                    <a:pt x="335279" y="45720"/>
                  </a:lnTo>
                </a:path>
                <a:path w="3352800" h="356870">
                  <a:moveTo>
                    <a:pt x="664463" y="45720"/>
                  </a:moveTo>
                  <a:lnTo>
                    <a:pt x="670559" y="45720"/>
                  </a:lnTo>
                </a:path>
                <a:path w="3352800" h="356870">
                  <a:moveTo>
                    <a:pt x="999744" y="45720"/>
                  </a:moveTo>
                  <a:lnTo>
                    <a:pt x="1005839" y="45720"/>
                  </a:lnTo>
                </a:path>
                <a:path w="3352800" h="356870">
                  <a:moveTo>
                    <a:pt x="1335020" y="45720"/>
                  </a:moveTo>
                  <a:lnTo>
                    <a:pt x="1341116" y="45720"/>
                  </a:lnTo>
                </a:path>
                <a:path w="3352800" h="356870">
                  <a:moveTo>
                    <a:pt x="1670300" y="45720"/>
                  </a:moveTo>
                  <a:lnTo>
                    <a:pt x="1676396" y="45720"/>
                  </a:lnTo>
                </a:path>
                <a:path w="3352800" h="356870">
                  <a:moveTo>
                    <a:pt x="2005580" y="45720"/>
                  </a:moveTo>
                  <a:lnTo>
                    <a:pt x="2011676" y="45720"/>
                  </a:lnTo>
                </a:path>
                <a:path w="3352800" h="356870">
                  <a:moveTo>
                    <a:pt x="2340860" y="45720"/>
                  </a:moveTo>
                  <a:lnTo>
                    <a:pt x="2346956" y="45720"/>
                  </a:lnTo>
                </a:path>
                <a:path w="3352800" h="356870">
                  <a:moveTo>
                    <a:pt x="2676140" y="45720"/>
                  </a:moveTo>
                  <a:lnTo>
                    <a:pt x="2682236" y="45720"/>
                  </a:lnTo>
                </a:path>
                <a:path w="3352800" h="356870">
                  <a:moveTo>
                    <a:pt x="3011420" y="45720"/>
                  </a:moveTo>
                  <a:lnTo>
                    <a:pt x="3017516" y="45720"/>
                  </a:lnTo>
                </a:path>
                <a:path w="3352800" h="356870">
                  <a:moveTo>
                    <a:pt x="3346700" y="45720"/>
                  </a:moveTo>
                  <a:lnTo>
                    <a:pt x="3352796" y="45720"/>
                  </a:lnTo>
                </a:path>
                <a:path w="3352800" h="356870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356870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356870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356870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356870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356870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356870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356870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356870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356870">
                  <a:moveTo>
                    <a:pt x="329184" y="64008"/>
                  </a:moveTo>
                  <a:lnTo>
                    <a:pt x="335279" y="64008"/>
                  </a:lnTo>
                </a:path>
                <a:path w="3352800" h="356870">
                  <a:moveTo>
                    <a:pt x="664463" y="64008"/>
                  </a:moveTo>
                  <a:lnTo>
                    <a:pt x="670559" y="64008"/>
                  </a:lnTo>
                </a:path>
                <a:path w="3352800" h="356870">
                  <a:moveTo>
                    <a:pt x="999744" y="64008"/>
                  </a:moveTo>
                  <a:lnTo>
                    <a:pt x="1005839" y="64008"/>
                  </a:lnTo>
                </a:path>
                <a:path w="3352800" h="356870">
                  <a:moveTo>
                    <a:pt x="1335020" y="64008"/>
                  </a:moveTo>
                  <a:lnTo>
                    <a:pt x="1341116" y="64008"/>
                  </a:lnTo>
                </a:path>
                <a:path w="3352800" h="356870">
                  <a:moveTo>
                    <a:pt x="1670300" y="64008"/>
                  </a:moveTo>
                  <a:lnTo>
                    <a:pt x="1676396" y="64008"/>
                  </a:lnTo>
                </a:path>
                <a:path w="3352800" h="356870">
                  <a:moveTo>
                    <a:pt x="2005580" y="64008"/>
                  </a:moveTo>
                  <a:lnTo>
                    <a:pt x="2011676" y="64008"/>
                  </a:lnTo>
                </a:path>
                <a:path w="3352800" h="356870">
                  <a:moveTo>
                    <a:pt x="2340860" y="64008"/>
                  </a:moveTo>
                  <a:lnTo>
                    <a:pt x="2346956" y="64008"/>
                  </a:lnTo>
                </a:path>
                <a:path w="3352800" h="356870">
                  <a:moveTo>
                    <a:pt x="2676140" y="64008"/>
                  </a:moveTo>
                  <a:lnTo>
                    <a:pt x="2682236" y="64008"/>
                  </a:lnTo>
                </a:path>
                <a:path w="3352800" h="356870">
                  <a:moveTo>
                    <a:pt x="3011420" y="64008"/>
                  </a:moveTo>
                  <a:lnTo>
                    <a:pt x="3017516" y="64008"/>
                  </a:lnTo>
                </a:path>
                <a:path w="3352800" h="356870">
                  <a:moveTo>
                    <a:pt x="3346700" y="64008"/>
                  </a:moveTo>
                  <a:lnTo>
                    <a:pt x="3352796" y="64008"/>
                  </a:lnTo>
                </a:path>
                <a:path w="3352800" h="356870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356870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356870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356870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356870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356870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356870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356870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356870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356870">
                  <a:moveTo>
                    <a:pt x="3346700" y="73151"/>
                  </a:moveTo>
                  <a:lnTo>
                    <a:pt x="3352796" y="73151"/>
                  </a:lnTo>
                </a:path>
                <a:path w="3352800" h="356870">
                  <a:moveTo>
                    <a:pt x="329184" y="82296"/>
                  </a:moveTo>
                  <a:lnTo>
                    <a:pt x="335279" y="82296"/>
                  </a:lnTo>
                </a:path>
                <a:path w="3352800" h="356870">
                  <a:moveTo>
                    <a:pt x="664463" y="82296"/>
                  </a:moveTo>
                  <a:lnTo>
                    <a:pt x="670559" y="82296"/>
                  </a:lnTo>
                </a:path>
                <a:path w="3352800" h="356870">
                  <a:moveTo>
                    <a:pt x="999744" y="82296"/>
                  </a:moveTo>
                  <a:lnTo>
                    <a:pt x="1005839" y="82296"/>
                  </a:lnTo>
                </a:path>
                <a:path w="3352800" h="356870">
                  <a:moveTo>
                    <a:pt x="1335020" y="82296"/>
                  </a:moveTo>
                  <a:lnTo>
                    <a:pt x="1341116" y="82296"/>
                  </a:lnTo>
                </a:path>
                <a:path w="3352800" h="356870">
                  <a:moveTo>
                    <a:pt x="1670300" y="82296"/>
                  </a:moveTo>
                  <a:lnTo>
                    <a:pt x="1676396" y="82296"/>
                  </a:lnTo>
                </a:path>
                <a:path w="3352800" h="356870">
                  <a:moveTo>
                    <a:pt x="2005580" y="82296"/>
                  </a:moveTo>
                  <a:lnTo>
                    <a:pt x="2011676" y="82296"/>
                  </a:lnTo>
                </a:path>
                <a:path w="3352800" h="356870">
                  <a:moveTo>
                    <a:pt x="2340860" y="82296"/>
                  </a:moveTo>
                  <a:lnTo>
                    <a:pt x="2346956" y="82296"/>
                  </a:lnTo>
                </a:path>
                <a:path w="3352800" h="356870">
                  <a:moveTo>
                    <a:pt x="2676140" y="82296"/>
                  </a:moveTo>
                  <a:lnTo>
                    <a:pt x="2682236" y="82296"/>
                  </a:lnTo>
                </a:path>
                <a:path w="3352800" h="356870">
                  <a:moveTo>
                    <a:pt x="3011420" y="82296"/>
                  </a:moveTo>
                  <a:lnTo>
                    <a:pt x="3017516" y="82296"/>
                  </a:lnTo>
                </a:path>
                <a:path w="3352800" h="356870">
                  <a:moveTo>
                    <a:pt x="60960" y="91439"/>
                  </a:moveTo>
                  <a:lnTo>
                    <a:pt x="97536" y="91439"/>
                  </a:lnTo>
                </a:path>
                <a:path w="3352800" h="356870">
                  <a:moveTo>
                    <a:pt x="134112" y="91439"/>
                  </a:moveTo>
                  <a:lnTo>
                    <a:pt x="195072" y="91439"/>
                  </a:lnTo>
                </a:path>
                <a:path w="3352800" h="356870">
                  <a:moveTo>
                    <a:pt x="225551" y="91439"/>
                  </a:moveTo>
                  <a:lnTo>
                    <a:pt x="286512" y="91439"/>
                  </a:lnTo>
                </a:path>
                <a:path w="3352800" h="356870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356870">
                  <a:moveTo>
                    <a:pt x="396240" y="91439"/>
                  </a:moveTo>
                  <a:lnTo>
                    <a:pt x="426720" y="91439"/>
                  </a:lnTo>
                </a:path>
                <a:path w="3352800" h="356870">
                  <a:moveTo>
                    <a:pt x="499872" y="91439"/>
                  </a:moveTo>
                  <a:lnTo>
                    <a:pt x="524255" y="91439"/>
                  </a:lnTo>
                </a:path>
                <a:path w="3352800" h="356870">
                  <a:moveTo>
                    <a:pt x="591312" y="91439"/>
                  </a:moveTo>
                  <a:lnTo>
                    <a:pt x="615695" y="91439"/>
                  </a:lnTo>
                </a:path>
                <a:path w="3352800" h="356870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356870">
                  <a:moveTo>
                    <a:pt x="731519" y="91439"/>
                  </a:moveTo>
                  <a:lnTo>
                    <a:pt x="762000" y="91439"/>
                  </a:lnTo>
                </a:path>
                <a:path w="3352800" h="356870">
                  <a:moveTo>
                    <a:pt x="804672" y="91439"/>
                  </a:moveTo>
                  <a:lnTo>
                    <a:pt x="865632" y="91439"/>
                  </a:lnTo>
                </a:path>
                <a:path w="3352800" h="356870">
                  <a:moveTo>
                    <a:pt x="926592" y="91439"/>
                  </a:moveTo>
                  <a:lnTo>
                    <a:pt x="950975" y="91439"/>
                  </a:lnTo>
                </a:path>
                <a:path w="3352800" h="356870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356870">
                  <a:moveTo>
                    <a:pt x="1066800" y="91439"/>
                  </a:moveTo>
                  <a:lnTo>
                    <a:pt x="1097280" y="91439"/>
                  </a:lnTo>
                </a:path>
                <a:path w="3352800" h="356870">
                  <a:moveTo>
                    <a:pt x="1139948" y="91439"/>
                  </a:moveTo>
                  <a:lnTo>
                    <a:pt x="1200908" y="91439"/>
                  </a:lnTo>
                </a:path>
                <a:path w="3352800" h="356870">
                  <a:moveTo>
                    <a:pt x="1231388" y="91439"/>
                  </a:moveTo>
                  <a:lnTo>
                    <a:pt x="1292348" y="91439"/>
                  </a:lnTo>
                </a:path>
                <a:path w="3352800" h="356870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356870">
                  <a:moveTo>
                    <a:pt x="1402076" y="91439"/>
                  </a:moveTo>
                  <a:lnTo>
                    <a:pt x="1432556" y="91439"/>
                  </a:lnTo>
                </a:path>
                <a:path w="3352800" h="356870">
                  <a:moveTo>
                    <a:pt x="1475228" y="91439"/>
                  </a:moveTo>
                  <a:lnTo>
                    <a:pt x="1536188" y="91439"/>
                  </a:lnTo>
                </a:path>
                <a:path w="3352800" h="356870">
                  <a:moveTo>
                    <a:pt x="1566668" y="91439"/>
                  </a:moveTo>
                  <a:lnTo>
                    <a:pt x="1627628" y="91439"/>
                  </a:lnTo>
                </a:path>
                <a:path w="3352800" h="356870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356870">
                  <a:moveTo>
                    <a:pt x="1731260" y="91439"/>
                  </a:moveTo>
                  <a:lnTo>
                    <a:pt x="1767836" y="91439"/>
                  </a:lnTo>
                </a:path>
                <a:path w="3352800" h="356870">
                  <a:moveTo>
                    <a:pt x="1810508" y="91439"/>
                  </a:moveTo>
                  <a:lnTo>
                    <a:pt x="1871468" y="91439"/>
                  </a:lnTo>
                </a:path>
                <a:path w="3352800" h="356870">
                  <a:moveTo>
                    <a:pt x="1901948" y="91439"/>
                  </a:moveTo>
                  <a:lnTo>
                    <a:pt x="1962908" y="91439"/>
                  </a:lnTo>
                </a:path>
                <a:path w="3352800" h="356870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356870">
                  <a:moveTo>
                    <a:pt x="2066540" y="91439"/>
                  </a:moveTo>
                  <a:lnTo>
                    <a:pt x="2103116" y="91439"/>
                  </a:lnTo>
                </a:path>
                <a:path w="3352800" h="356870">
                  <a:moveTo>
                    <a:pt x="2145788" y="91439"/>
                  </a:moveTo>
                  <a:lnTo>
                    <a:pt x="2206748" y="91439"/>
                  </a:lnTo>
                </a:path>
                <a:path w="3352800" h="356870">
                  <a:moveTo>
                    <a:pt x="2237228" y="91439"/>
                  </a:moveTo>
                  <a:lnTo>
                    <a:pt x="2298188" y="91439"/>
                  </a:lnTo>
                </a:path>
                <a:path w="3352800" h="356870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356870">
                  <a:moveTo>
                    <a:pt x="2401820" y="91439"/>
                  </a:moveTo>
                  <a:lnTo>
                    <a:pt x="2438396" y="91439"/>
                  </a:lnTo>
                </a:path>
                <a:path w="3352800" h="356870">
                  <a:moveTo>
                    <a:pt x="2481068" y="91439"/>
                  </a:moveTo>
                  <a:lnTo>
                    <a:pt x="2542028" y="91439"/>
                  </a:lnTo>
                </a:path>
                <a:path w="3352800" h="356870">
                  <a:moveTo>
                    <a:pt x="2602988" y="91439"/>
                  </a:moveTo>
                  <a:lnTo>
                    <a:pt x="2627372" y="91439"/>
                  </a:lnTo>
                </a:path>
                <a:path w="3352800" h="356870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356870">
                  <a:moveTo>
                    <a:pt x="2737100" y="91439"/>
                  </a:moveTo>
                  <a:lnTo>
                    <a:pt x="2773676" y="91439"/>
                  </a:lnTo>
                </a:path>
                <a:path w="3352800" h="356870">
                  <a:moveTo>
                    <a:pt x="2846828" y="91439"/>
                  </a:moveTo>
                  <a:lnTo>
                    <a:pt x="2871212" y="91439"/>
                  </a:lnTo>
                </a:path>
                <a:path w="3352800" h="356870">
                  <a:moveTo>
                    <a:pt x="2938268" y="91439"/>
                  </a:moveTo>
                  <a:lnTo>
                    <a:pt x="2962652" y="91439"/>
                  </a:lnTo>
                </a:path>
                <a:path w="3352800" h="356870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356870">
                  <a:moveTo>
                    <a:pt x="3072380" y="91439"/>
                  </a:moveTo>
                  <a:lnTo>
                    <a:pt x="3108956" y="91439"/>
                  </a:lnTo>
                </a:path>
                <a:path w="3352800" h="356870">
                  <a:moveTo>
                    <a:pt x="3151628" y="91439"/>
                  </a:moveTo>
                  <a:lnTo>
                    <a:pt x="3212588" y="91439"/>
                  </a:lnTo>
                </a:path>
                <a:path w="3352800" h="356870">
                  <a:moveTo>
                    <a:pt x="3243068" y="91439"/>
                  </a:moveTo>
                  <a:lnTo>
                    <a:pt x="3304028" y="91439"/>
                  </a:lnTo>
                </a:path>
                <a:path w="3352800" h="356870">
                  <a:moveTo>
                    <a:pt x="3346700" y="91439"/>
                  </a:moveTo>
                  <a:lnTo>
                    <a:pt x="3352796" y="91439"/>
                  </a:lnTo>
                </a:path>
                <a:path w="3352800" h="356870">
                  <a:moveTo>
                    <a:pt x="48768" y="100584"/>
                  </a:moveTo>
                  <a:lnTo>
                    <a:pt x="97535" y="100584"/>
                  </a:lnTo>
                </a:path>
                <a:path w="3352800" h="356870">
                  <a:moveTo>
                    <a:pt x="134112" y="100584"/>
                  </a:moveTo>
                  <a:lnTo>
                    <a:pt x="195072" y="100584"/>
                  </a:lnTo>
                </a:path>
                <a:path w="3352800" h="356870">
                  <a:moveTo>
                    <a:pt x="225551" y="100584"/>
                  </a:moveTo>
                  <a:lnTo>
                    <a:pt x="286512" y="100584"/>
                  </a:lnTo>
                </a:path>
                <a:path w="3352800" h="356870">
                  <a:moveTo>
                    <a:pt x="329184" y="100584"/>
                  </a:moveTo>
                  <a:lnTo>
                    <a:pt x="335279" y="100584"/>
                  </a:lnTo>
                </a:path>
                <a:path w="3352800" h="356870">
                  <a:moveTo>
                    <a:pt x="384048" y="100584"/>
                  </a:moveTo>
                  <a:lnTo>
                    <a:pt x="432815" y="100584"/>
                  </a:lnTo>
                </a:path>
                <a:path w="3352800" h="356870">
                  <a:moveTo>
                    <a:pt x="499872" y="100584"/>
                  </a:moveTo>
                  <a:lnTo>
                    <a:pt x="524255" y="100584"/>
                  </a:lnTo>
                </a:path>
                <a:path w="3352800" h="356870">
                  <a:moveTo>
                    <a:pt x="591312" y="100584"/>
                  </a:moveTo>
                  <a:lnTo>
                    <a:pt x="615695" y="100584"/>
                  </a:lnTo>
                </a:path>
                <a:path w="3352800" h="356870">
                  <a:moveTo>
                    <a:pt x="664463" y="100584"/>
                  </a:moveTo>
                  <a:lnTo>
                    <a:pt x="670559" y="100584"/>
                  </a:lnTo>
                </a:path>
                <a:path w="3352800" h="356870">
                  <a:moveTo>
                    <a:pt x="719328" y="100584"/>
                  </a:moveTo>
                  <a:lnTo>
                    <a:pt x="768095" y="100584"/>
                  </a:lnTo>
                </a:path>
                <a:path w="3352800" h="356870">
                  <a:moveTo>
                    <a:pt x="804672" y="100584"/>
                  </a:moveTo>
                  <a:lnTo>
                    <a:pt x="865632" y="100584"/>
                  </a:lnTo>
                </a:path>
                <a:path w="3352800" h="356870">
                  <a:moveTo>
                    <a:pt x="926592" y="100584"/>
                  </a:moveTo>
                  <a:lnTo>
                    <a:pt x="950975" y="100584"/>
                  </a:lnTo>
                </a:path>
                <a:path w="3352800" h="356870">
                  <a:moveTo>
                    <a:pt x="999744" y="100584"/>
                  </a:moveTo>
                  <a:lnTo>
                    <a:pt x="1005839" y="100584"/>
                  </a:lnTo>
                </a:path>
                <a:path w="3352800" h="356870">
                  <a:moveTo>
                    <a:pt x="1054608" y="100584"/>
                  </a:moveTo>
                  <a:lnTo>
                    <a:pt x="1103375" y="100584"/>
                  </a:lnTo>
                </a:path>
                <a:path w="3352800" h="356870">
                  <a:moveTo>
                    <a:pt x="1139948" y="100584"/>
                  </a:moveTo>
                  <a:lnTo>
                    <a:pt x="1200908" y="100584"/>
                  </a:lnTo>
                </a:path>
                <a:path w="3352800" h="356870">
                  <a:moveTo>
                    <a:pt x="1231388" y="100584"/>
                  </a:moveTo>
                  <a:lnTo>
                    <a:pt x="1292348" y="100584"/>
                  </a:lnTo>
                </a:path>
                <a:path w="3352800" h="356870">
                  <a:moveTo>
                    <a:pt x="1335020" y="100584"/>
                  </a:moveTo>
                  <a:lnTo>
                    <a:pt x="1341116" y="100584"/>
                  </a:lnTo>
                </a:path>
                <a:path w="3352800" h="356870">
                  <a:moveTo>
                    <a:pt x="1389884" y="100584"/>
                  </a:moveTo>
                  <a:lnTo>
                    <a:pt x="1438652" y="100584"/>
                  </a:lnTo>
                </a:path>
                <a:path w="3352800" h="356870">
                  <a:moveTo>
                    <a:pt x="1475228" y="100584"/>
                  </a:moveTo>
                  <a:lnTo>
                    <a:pt x="1536188" y="100584"/>
                  </a:lnTo>
                </a:path>
                <a:path w="3352800" h="356870">
                  <a:moveTo>
                    <a:pt x="1566668" y="100584"/>
                  </a:moveTo>
                  <a:lnTo>
                    <a:pt x="1627628" y="100584"/>
                  </a:lnTo>
                </a:path>
                <a:path w="3352800" h="356870">
                  <a:moveTo>
                    <a:pt x="1670300" y="100584"/>
                  </a:moveTo>
                  <a:lnTo>
                    <a:pt x="1676396" y="100584"/>
                  </a:lnTo>
                </a:path>
                <a:path w="3352800" h="356870">
                  <a:moveTo>
                    <a:pt x="1725164" y="100584"/>
                  </a:moveTo>
                  <a:lnTo>
                    <a:pt x="1773932" y="100584"/>
                  </a:lnTo>
                </a:path>
                <a:path w="3352800" h="356870">
                  <a:moveTo>
                    <a:pt x="1810508" y="100584"/>
                  </a:moveTo>
                  <a:lnTo>
                    <a:pt x="1871468" y="100584"/>
                  </a:lnTo>
                </a:path>
                <a:path w="3352800" h="356870">
                  <a:moveTo>
                    <a:pt x="1901948" y="100584"/>
                  </a:moveTo>
                  <a:lnTo>
                    <a:pt x="1962908" y="100584"/>
                  </a:lnTo>
                </a:path>
                <a:path w="3352800" h="356870">
                  <a:moveTo>
                    <a:pt x="2005580" y="100584"/>
                  </a:moveTo>
                  <a:lnTo>
                    <a:pt x="2011676" y="100584"/>
                  </a:lnTo>
                </a:path>
                <a:path w="3352800" h="356870">
                  <a:moveTo>
                    <a:pt x="2054348" y="100584"/>
                  </a:moveTo>
                  <a:lnTo>
                    <a:pt x="2109212" y="100584"/>
                  </a:lnTo>
                </a:path>
                <a:path w="3352800" h="356870">
                  <a:moveTo>
                    <a:pt x="2145788" y="100584"/>
                  </a:moveTo>
                  <a:lnTo>
                    <a:pt x="2206748" y="100584"/>
                  </a:lnTo>
                </a:path>
                <a:path w="3352800" h="356870">
                  <a:moveTo>
                    <a:pt x="2237228" y="100584"/>
                  </a:moveTo>
                  <a:lnTo>
                    <a:pt x="2298188" y="100584"/>
                  </a:lnTo>
                </a:path>
                <a:path w="3352800" h="356870">
                  <a:moveTo>
                    <a:pt x="2340860" y="100584"/>
                  </a:moveTo>
                  <a:lnTo>
                    <a:pt x="2346956" y="100584"/>
                  </a:lnTo>
                </a:path>
                <a:path w="3352800" h="356870">
                  <a:moveTo>
                    <a:pt x="2389628" y="100584"/>
                  </a:moveTo>
                  <a:lnTo>
                    <a:pt x="2444492" y="100584"/>
                  </a:lnTo>
                </a:path>
                <a:path w="3352800" h="356870">
                  <a:moveTo>
                    <a:pt x="2481068" y="100584"/>
                  </a:moveTo>
                  <a:lnTo>
                    <a:pt x="2542028" y="100584"/>
                  </a:lnTo>
                </a:path>
                <a:path w="3352800" h="356870">
                  <a:moveTo>
                    <a:pt x="2602988" y="100584"/>
                  </a:moveTo>
                  <a:lnTo>
                    <a:pt x="2627372" y="100584"/>
                  </a:lnTo>
                </a:path>
                <a:path w="3352800" h="356870">
                  <a:moveTo>
                    <a:pt x="2676140" y="100584"/>
                  </a:moveTo>
                  <a:lnTo>
                    <a:pt x="2682236" y="100584"/>
                  </a:lnTo>
                </a:path>
                <a:path w="3352800" h="356870">
                  <a:moveTo>
                    <a:pt x="2724908" y="100584"/>
                  </a:moveTo>
                  <a:lnTo>
                    <a:pt x="2779772" y="100584"/>
                  </a:lnTo>
                </a:path>
                <a:path w="3352800" h="356870">
                  <a:moveTo>
                    <a:pt x="2846828" y="100584"/>
                  </a:moveTo>
                  <a:lnTo>
                    <a:pt x="2871212" y="100584"/>
                  </a:lnTo>
                </a:path>
                <a:path w="3352800" h="356870">
                  <a:moveTo>
                    <a:pt x="2938268" y="100584"/>
                  </a:moveTo>
                  <a:lnTo>
                    <a:pt x="2962652" y="100584"/>
                  </a:lnTo>
                </a:path>
                <a:path w="3352800" h="356870">
                  <a:moveTo>
                    <a:pt x="3011420" y="100584"/>
                  </a:moveTo>
                  <a:lnTo>
                    <a:pt x="3017516" y="100584"/>
                  </a:lnTo>
                </a:path>
                <a:path w="3352800" h="356870">
                  <a:moveTo>
                    <a:pt x="3060188" y="100584"/>
                  </a:moveTo>
                  <a:lnTo>
                    <a:pt x="3115052" y="100584"/>
                  </a:lnTo>
                </a:path>
                <a:path w="3352800" h="356870">
                  <a:moveTo>
                    <a:pt x="3151628" y="100584"/>
                  </a:moveTo>
                  <a:lnTo>
                    <a:pt x="3212588" y="100584"/>
                  </a:lnTo>
                </a:path>
                <a:path w="3352800" h="356870">
                  <a:moveTo>
                    <a:pt x="3243068" y="100584"/>
                  </a:moveTo>
                  <a:lnTo>
                    <a:pt x="3304028" y="100584"/>
                  </a:lnTo>
                </a:path>
                <a:path w="3352800" h="356870">
                  <a:moveTo>
                    <a:pt x="3346700" y="100584"/>
                  </a:moveTo>
                  <a:lnTo>
                    <a:pt x="3352796" y="100584"/>
                  </a:lnTo>
                </a:path>
                <a:path w="3352800" h="356870">
                  <a:moveTo>
                    <a:pt x="42672" y="109727"/>
                  </a:moveTo>
                  <a:lnTo>
                    <a:pt x="103632" y="109727"/>
                  </a:lnTo>
                </a:path>
                <a:path w="3352800" h="356870">
                  <a:moveTo>
                    <a:pt x="128016" y="109727"/>
                  </a:moveTo>
                  <a:lnTo>
                    <a:pt x="195072" y="109727"/>
                  </a:lnTo>
                </a:path>
                <a:path w="3352800" h="356870">
                  <a:moveTo>
                    <a:pt x="219456" y="109727"/>
                  </a:moveTo>
                  <a:lnTo>
                    <a:pt x="286512" y="109727"/>
                  </a:lnTo>
                </a:path>
                <a:path w="3352800" h="356870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356870">
                  <a:moveTo>
                    <a:pt x="377951" y="109727"/>
                  </a:moveTo>
                  <a:lnTo>
                    <a:pt x="438912" y="109727"/>
                  </a:lnTo>
                </a:path>
                <a:path w="3352800" h="356870">
                  <a:moveTo>
                    <a:pt x="493775" y="109727"/>
                  </a:moveTo>
                  <a:lnTo>
                    <a:pt x="524256" y="109727"/>
                  </a:lnTo>
                </a:path>
                <a:path w="3352800" h="356870">
                  <a:moveTo>
                    <a:pt x="585216" y="109727"/>
                  </a:moveTo>
                  <a:lnTo>
                    <a:pt x="615696" y="109727"/>
                  </a:lnTo>
                </a:path>
                <a:path w="3352800" h="356870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356870">
                  <a:moveTo>
                    <a:pt x="713232" y="109727"/>
                  </a:moveTo>
                  <a:lnTo>
                    <a:pt x="774192" y="109727"/>
                  </a:lnTo>
                </a:path>
                <a:path w="3352800" h="356870">
                  <a:moveTo>
                    <a:pt x="798576" y="109727"/>
                  </a:moveTo>
                  <a:lnTo>
                    <a:pt x="865632" y="109727"/>
                  </a:lnTo>
                </a:path>
                <a:path w="3352800" h="356870">
                  <a:moveTo>
                    <a:pt x="920495" y="109727"/>
                  </a:moveTo>
                  <a:lnTo>
                    <a:pt x="950976" y="109727"/>
                  </a:lnTo>
                </a:path>
                <a:path w="3352800" h="356870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356870">
                  <a:moveTo>
                    <a:pt x="1048512" y="109727"/>
                  </a:moveTo>
                  <a:lnTo>
                    <a:pt x="1109472" y="109727"/>
                  </a:lnTo>
                </a:path>
                <a:path w="3352800" h="356870">
                  <a:moveTo>
                    <a:pt x="1133852" y="109727"/>
                  </a:moveTo>
                  <a:lnTo>
                    <a:pt x="1200908" y="109727"/>
                  </a:lnTo>
                </a:path>
                <a:path w="3352800" h="356870">
                  <a:moveTo>
                    <a:pt x="1225292" y="109727"/>
                  </a:moveTo>
                  <a:lnTo>
                    <a:pt x="1292348" y="109727"/>
                  </a:lnTo>
                </a:path>
                <a:path w="3352800" h="356870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356870">
                  <a:moveTo>
                    <a:pt x="1383788" y="109727"/>
                  </a:moveTo>
                  <a:lnTo>
                    <a:pt x="1444748" y="109727"/>
                  </a:lnTo>
                </a:path>
                <a:path w="3352800" h="356870">
                  <a:moveTo>
                    <a:pt x="1469132" y="109727"/>
                  </a:moveTo>
                  <a:lnTo>
                    <a:pt x="1536188" y="109727"/>
                  </a:lnTo>
                </a:path>
                <a:path w="3352800" h="356870">
                  <a:moveTo>
                    <a:pt x="1560572" y="109727"/>
                  </a:moveTo>
                  <a:lnTo>
                    <a:pt x="1627628" y="109727"/>
                  </a:lnTo>
                </a:path>
                <a:path w="3352800" h="356870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356870">
                  <a:moveTo>
                    <a:pt x="1719068" y="109727"/>
                  </a:moveTo>
                  <a:lnTo>
                    <a:pt x="1780028" y="109727"/>
                  </a:lnTo>
                </a:path>
                <a:path w="3352800" h="356870">
                  <a:moveTo>
                    <a:pt x="1804412" y="109727"/>
                  </a:moveTo>
                  <a:lnTo>
                    <a:pt x="1871468" y="109727"/>
                  </a:lnTo>
                </a:path>
                <a:path w="3352800" h="356870">
                  <a:moveTo>
                    <a:pt x="1895852" y="109727"/>
                  </a:moveTo>
                  <a:lnTo>
                    <a:pt x="1962908" y="109727"/>
                  </a:lnTo>
                </a:path>
                <a:path w="3352800" h="356870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356870">
                  <a:moveTo>
                    <a:pt x="2054348" y="109727"/>
                  </a:moveTo>
                  <a:lnTo>
                    <a:pt x="2115308" y="109727"/>
                  </a:lnTo>
                </a:path>
                <a:path w="3352800" h="356870">
                  <a:moveTo>
                    <a:pt x="2139692" y="109727"/>
                  </a:moveTo>
                  <a:lnTo>
                    <a:pt x="2206748" y="109727"/>
                  </a:lnTo>
                </a:path>
                <a:path w="3352800" h="356870">
                  <a:moveTo>
                    <a:pt x="2231132" y="109727"/>
                  </a:moveTo>
                  <a:lnTo>
                    <a:pt x="2298188" y="109727"/>
                  </a:lnTo>
                </a:path>
                <a:path w="3352800" h="356870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356870">
                  <a:moveTo>
                    <a:pt x="2383532" y="109727"/>
                  </a:moveTo>
                  <a:lnTo>
                    <a:pt x="2450588" y="109727"/>
                  </a:lnTo>
                </a:path>
                <a:path w="3352800" h="356870">
                  <a:moveTo>
                    <a:pt x="2474972" y="109727"/>
                  </a:moveTo>
                  <a:lnTo>
                    <a:pt x="2542028" y="109727"/>
                  </a:lnTo>
                </a:path>
                <a:path w="3352800" h="356870">
                  <a:moveTo>
                    <a:pt x="2596892" y="109727"/>
                  </a:moveTo>
                  <a:lnTo>
                    <a:pt x="2627372" y="109727"/>
                  </a:lnTo>
                </a:path>
                <a:path w="3352800" h="356870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356870">
                  <a:moveTo>
                    <a:pt x="2718812" y="109727"/>
                  </a:moveTo>
                  <a:lnTo>
                    <a:pt x="2785868" y="109727"/>
                  </a:lnTo>
                </a:path>
                <a:path w="3352800" h="356870">
                  <a:moveTo>
                    <a:pt x="2840732" y="109727"/>
                  </a:moveTo>
                  <a:lnTo>
                    <a:pt x="2871212" y="109727"/>
                  </a:lnTo>
                </a:path>
                <a:path w="3352800" h="356870">
                  <a:moveTo>
                    <a:pt x="2932172" y="109727"/>
                  </a:moveTo>
                  <a:lnTo>
                    <a:pt x="2962652" y="109727"/>
                  </a:lnTo>
                </a:path>
                <a:path w="3352800" h="356870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356870">
                  <a:moveTo>
                    <a:pt x="3054092" y="109727"/>
                  </a:moveTo>
                  <a:lnTo>
                    <a:pt x="3121148" y="109727"/>
                  </a:lnTo>
                </a:path>
                <a:path w="3352800" h="356870">
                  <a:moveTo>
                    <a:pt x="3145532" y="109727"/>
                  </a:moveTo>
                  <a:lnTo>
                    <a:pt x="3212588" y="109727"/>
                  </a:lnTo>
                </a:path>
                <a:path w="3352800" h="356870">
                  <a:moveTo>
                    <a:pt x="3236972" y="109727"/>
                  </a:moveTo>
                  <a:lnTo>
                    <a:pt x="3304028" y="109727"/>
                  </a:lnTo>
                </a:path>
                <a:path w="3352800" h="356870">
                  <a:moveTo>
                    <a:pt x="3346700" y="109727"/>
                  </a:moveTo>
                  <a:lnTo>
                    <a:pt x="3352796" y="109727"/>
                  </a:lnTo>
                </a:path>
                <a:path w="3352800" h="356870">
                  <a:moveTo>
                    <a:pt x="42672" y="118872"/>
                  </a:moveTo>
                  <a:lnTo>
                    <a:pt x="67055" y="118872"/>
                  </a:lnTo>
                </a:path>
                <a:path w="3352800" h="356870">
                  <a:moveTo>
                    <a:pt x="85343" y="118872"/>
                  </a:moveTo>
                  <a:lnTo>
                    <a:pt x="109727" y="118872"/>
                  </a:lnTo>
                </a:path>
                <a:path w="3352800" h="356870">
                  <a:moveTo>
                    <a:pt x="128016" y="118872"/>
                  </a:moveTo>
                  <a:lnTo>
                    <a:pt x="152399" y="118872"/>
                  </a:lnTo>
                </a:path>
                <a:path w="3352800" h="356870">
                  <a:moveTo>
                    <a:pt x="219456" y="118872"/>
                  </a:moveTo>
                  <a:lnTo>
                    <a:pt x="243839" y="118872"/>
                  </a:lnTo>
                </a:path>
                <a:path w="3352800" h="356870">
                  <a:moveTo>
                    <a:pt x="329184" y="118872"/>
                  </a:moveTo>
                  <a:lnTo>
                    <a:pt x="335279" y="118872"/>
                  </a:lnTo>
                </a:path>
                <a:path w="3352800" h="356870">
                  <a:moveTo>
                    <a:pt x="377951" y="118872"/>
                  </a:moveTo>
                  <a:lnTo>
                    <a:pt x="402335" y="118872"/>
                  </a:lnTo>
                </a:path>
                <a:path w="3352800" h="356870">
                  <a:moveTo>
                    <a:pt x="420624" y="118872"/>
                  </a:moveTo>
                  <a:lnTo>
                    <a:pt x="445007" y="118872"/>
                  </a:lnTo>
                </a:path>
                <a:path w="3352800" h="356870">
                  <a:moveTo>
                    <a:pt x="487680" y="118872"/>
                  </a:moveTo>
                  <a:lnTo>
                    <a:pt x="524256" y="118872"/>
                  </a:lnTo>
                </a:path>
                <a:path w="3352800" h="356870">
                  <a:moveTo>
                    <a:pt x="579119" y="118872"/>
                  </a:moveTo>
                  <a:lnTo>
                    <a:pt x="615696" y="118872"/>
                  </a:lnTo>
                </a:path>
                <a:path w="3352800" h="356870">
                  <a:moveTo>
                    <a:pt x="664463" y="118872"/>
                  </a:moveTo>
                  <a:lnTo>
                    <a:pt x="670559" y="118872"/>
                  </a:lnTo>
                </a:path>
                <a:path w="3352800" h="356870">
                  <a:moveTo>
                    <a:pt x="713232" y="118872"/>
                  </a:moveTo>
                  <a:lnTo>
                    <a:pt x="737615" y="118872"/>
                  </a:lnTo>
                </a:path>
                <a:path w="3352800" h="356870">
                  <a:moveTo>
                    <a:pt x="749807" y="118872"/>
                  </a:moveTo>
                  <a:lnTo>
                    <a:pt x="780288" y="118872"/>
                  </a:lnTo>
                </a:path>
                <a:path w="3352800" h="356870">
                  <a:moveTo>
                    <a:pt x="798576" y="118872"/>
                  </a:moveTo>
                  <a:lnTo>
                    <a:pt x="822959" y="118872"/>
                  </a:lnTo>
                </a:path>
                <a:path w="3352800" h="356870">
                  <a:moveTo>
                    <a:pt x="914400" y="118872"/>
                  </a:moveTo>
                  <a:lnTo>
                    <a:pt x="950976" y="118872"/>
                  </a:lnTo>
                </a:path>
                <a:path w="3352800" h="356870">
                  <a:moveTo>
                    <a:pt x="999744" y="118872"/>
                  </a:moveTo>
                  <a:lnTo>
                    <a:pt x="1005839" y="118872"/>
                  </a:lnTo>
                </a:path>
                <a:path w="3352800" h="356870">
                  <a:moveTo>
                    <a:pt x="1048512" y="118872"/>
                  </a:moveTo>
                  <a:lnTo>
                    <a:pt x="1072895" y="118872"/>
                  </a:lnTo>
                </a:path>
                <a:path w="3352800" h="356870">
                  <a:moveTo>
                    <a:pt x="1085084" y="118872"/>
                  </a:moveTo>
                  <a:lnTo>
                    <a:pt x="1115564" y="118872"/>
                  </a:lnTo>
                </a:path>
                <a:path w="3352800" h="356870">
                  <a:moveTo>
                    <a:pt x="1133852" y="118872"/>
                  </a:moveTo>
                  <a:lnTo>
                    <a:pt x="1158236" y="118872"/>
                  </a:lnTo>
                </a:path>
                <a:path w="3352800" h="356870">
                  <a:moveTo>
                    <a:pt x="1225292" y="118872"/>
                  </a:moveTo>
                  <a:lnTo>
                    <a:pt x="1249676" y="118872"/>
                  </a:lnTo>
                </a:path>
                <a:path w="3352800" h="356870">
                  <a:moveTo>
                    <a:pt x="1335020" y="118872"/>
                  </a:moveTo>
                  <a:lnTo>
                    <a:pt x="1341116" y="118872"/>
                  </a:lnTo>
                </a:path>
                <a:path w="3352800" h="356870">
                  <a:moveTo>
                    <a:pt x="1383788" y="118872"/>
                  </a:moveTo>
                  <a:lnTo>
                    <a:pt x="1402076" y="118872"/>
                  </a:lnTo>
                </a:path>
                <a:path w="3352800" h="356870">
                  <a:moveTo>
                    <a:pt x="1420364" y="118872"/>
                  </a:moveTo>
                  <a:lnTo>
                    <a:pt x="1450844" y="118872"/>
                  </a:lnTo>
                </a:path>
                <a:path w="3352800" h="356870">
                  <a:moveTo>
                    <a:pt x="1469132" y="118872"/>
                  </a:moveTo>
                  <a:lnTo>
                    <a:pt x="1493516" y="118872"/>
                  </a:lnTo>
                </a:path>
                <a:path w="3352800" h="356870">
                  <a:moveTo>
                    <a:pt x="1560572" y="118872"/>
                  </a:moveTo>
                  <a:lnTo>
                    <a:pt x="1584956" y="118872"/>
                  </a:lnTo>
                </a:path>
                <a:path w="3352800" h="356870">
                  <a:moveTo>
                    <a:pt x="1670300" y="118872"/>
                  </a:moveTo>
                  <a:lnTo>
                    <a:pt x="1676396" y="118872"/>
                  </a:lnTo>
                </a:path>
                <a:path w="3352800" h="356870">
                  <a:moveTo>
                    <a:pt x="1719068" y="118872"/>
                  </a:moveTo>
                  <a:lnTo>
                    <a:pt x="1737356" y="118872"/>
                  </a:lnTo>
                </a:path>
                <a:path w="3352800" h="356870">
                  <a:moveTo>
                    <a:pt x="1755644" y="118872"/>
                  </a:moveTo>
                  <a:lnTo>
                    <a:pt x="1786124" y="118872"/>
                  </a:lnTo>
                </a:path>
                <a:path w="3352800" h="356870">
                  <a:moveTo>
                    <a:pt x="1804412" y="118872"/>
                  </a:moveTo>
                  <a:lnTo>
                    <a:pt x="1828796" y="118872"/>
                  </a:lnTo>
                </a:path>
                <a:path w="3352800" h="356870">
                  <a:moveTo>
                    <a:pt x="1895852" y="118872"/>
                  </a:moveTo>
                  <a:lnTo>
                    <a:pt x="1920236" y="118872"/>
                  </a:lnTo>
                </a:path>
                <a:path w="3352800" h="356870">
                  <a:moveTo>
                    <a:pt x="2005580" y="118872"/>
                  </a:moveTo>
                  <a:lnTo>
                    <a:pt x="2011676" y="118872"/>
                  </a:lnTo>
                </a:path>
                <a:path w="3352800" h="356870">
                  <a:moveTo>
                    <a:pt x="2054348" y="118872"/>
                  </a:moveTo>
                  <a:lnTo>
                    <a:pt x="2072636" y="118872"/>
                  </a:lnTo>
                </a:path>
                <a:path w="3352800" h="356870">
                  <a:moveTo>
                    <a:pt x="2090924" y="118872"/>
                  </a:moveTo>
                  <a:lnTo>
                    <a:pt x="2121404" y="118872"/>
                  </a:lnTo>
                </a:path>
                <a:path w="3352800" h="356870">
                  <a:moveTo>
                    <a:pt x="2139692" y="118872"/>
                  </a:moveTo>
                  <a:lnTo>
                    <a:pt x="2164076" y="118872"/>
                  </a:lnTo>
                </a:path>
                <a:path w="3352800" h="356870">
                  <a:moveTo>
                    <a:pt x="2231132" y="118872"/>
                  </a:moveTo>
                  <a:lnTo>
                    <a:pt x="2255516" y="118872"/>
                  </a:lnTo>
                </a:path>
                <a:path w="3352800" h="356870">
                  <a:moveTo>
                    <a:pt x="2340860" y="118872"/>
                  </a:moveTo>
                  <a:lnTo>
                    <a:pt x="2346956" y="118872"/>
                  </a:lnTo>
                </a:path>
                <a:path w="3352800" h="356870">
                  <a:moveTo>
                    <a:pt x="2383532" y="118872"/>
                  </a:moveTo>
                  <a:lnTo>
                    <a:pt x="2407916" y="118872"/>
                  </a:lnTo>
                </a:path>
                <a:path w="3352800" h="356870">
                  <a:moveTo>
                    <a:pt x="2426204" y="118872"/>
                  </a:moveTo>
                  <a:lnTo>
                    <a:pt x="2456684" y="118872"/>
                  </a:lnTo>
                </a:path>
                <a:path w="3352800" h="356870">
                  <a:moveTo>
                    <a:pt x="2474972" y="118872"/>
                  </a:moveTo>
                  <a:lnTo>
                    <a:pt x="2499356" y="118872"/>
                  </a:lnTo>
                </a:path>
                <a:path w="3352800" h="356870">
                  <a:moveTo>
                    <a:pt x="2590796" y="118872"/>
                  </a:moveTo>
                  <a:lnTo>
                    <a:pt x="2627372" y="118872"/>
                  </a:lnTo>
                </a:path>
                <a:path w="3352800" h="356870">
                  <a:moveTo>
                    <a:pt x="2676140" y="118872"/>
                  </a:moveTo>
                  <a:lnTo>
                    <a:pt x="2682236" y="118872"/>
                  </a:lnTo>
                </a:path>
                <a:path w="3352800" h="356870">
                  <a:moveTo>
                    <a:pt x="2718812" y="118872"/>
                  </a:moveTo>
                  <a:lnTo>
                    <a:pt x="2743196" y="118872"/>
                  </a:lnTo>
                </a:path>
                <a:path w="3352800" h="356870">
                  <a:moveTo>
                    <a:pt x="2761484" y="118872"/>
                  </a:moveTo>
                  <a:lnTo>
                    <a:pt x="2791964" y="118872"/>
                  </a:lnTo>
                </a:path>
                <a:path w="3352800" h="356870">
                  <a:moveTo>
                    <a:pt x="2834636" y="118872"/>
                  </a:moveTo>
                  <a:lnTo>
                    <a:pt x="2871212" y="118872"/>
                  </a:lnTo>
                </a:path>
                <a:path w="3352800" h="356870">
                  <a:moveTo>
                    <a:pt x="2926076" y="118872"/>
                  </a:moveTo>
                  <a:lnTo>
                    <a:pt x="2962652" y="118872"/>
                  </a:lnTo>
                </a:path>
                <a:path w="3352800" h="356870">
                  <a:moveTo>
                    <a:pt x="3011420" y="118872"/>
                  </a:moveTo>
                  <a:lnTo>
                    <a:pt x="3017516" y="118872"/>
                  </a:lnTo>
                </a:path>
                <a:path w="3352800" h="356870">
                  <a:moveTo>
                    <a:pt x="3054092" y="118872"/>
                  </a:moveTo>
                  <a:lnTo>
                    <a:pt x="3078476" y="118872"/>
                  </a:lnTo>
                </a:path>
                <a:path w="3352800" h="356870">
                  <a:moveTo>
                    <a:pt x="3096764" y="118872"/>
                  </a:moveTo>
                  <a:lnTo>
                    <a:pt x="3127244" y="118872"/>
                  </a:lnTo>
                </a:path>
                <a:path w="3352800" h="356870">
                  <a:moveTo>
                    <a:pt x="3145532" y="118872"/>
                  </a:moveTo>
                  <a:lnTo>
                    <a:pt x="3169916" y="118872"/>
                  </a:lnTo>
                </a:path>
                <a:path w="3352800" h="356870">
                  <a:moveTo>
                    <a:pt x="3236972" y="118872"/>
                  </a:moveTo>
                  <a:lnTo>
                    <a:pt x="3261356" y="118872"/>
                  </a:lnTo>
                </a:path>
                <a:path w="3352800" h="356870">
                  <a:moveTo>
                    <a:pt x="36575" y="128015"/>
                  </a:moveTo>
                  <a:lnTo>
                    <a:pt x="60959" y="128015"/>
                  </a:lnTo>
                </a:path>
                <a:path w="3352800" h="356870">
                  <a:moveTo>
                    <a:pt x="91440" y="128015"/>
                  </a:moveTo>
                  <a:lnTo>
                    <a:pt x="109728" y="128015"/>
                  </a:lnTo>
                </a:path>
                <a:path w="3352800" h="356870">
                  <a:moveTo>
                    <a:pt x="128016" y="128015"/>
                  </a:moveTo>
                  <a:lnTo>
                    <a:pt x="146304" y="128015"/>
                  </a:lnTo>
                </a:path>
                <a:path w="3352800" h="356870">
                  <a:moveTo>
                    <a:pt x="219456" y="128015"/>
                  </a:moveTo>
                  <a:lnTo>
                    <a:pt x="237744" y="128015"/>
                  </a:lnTo>
                </a:path>
                <a:path w="3352800" h="356870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356870">
                  <a:moveTo>
                    <a:pt x="371856" y="128015"/>
                  </a:moveTo>
                  <a:lnTo>
                    <a:pt x="396239" y="128015"/>
                  </a:lnTo>
                </a:path>
                <a:path w="3352800" h="356870">
                  <a:moveTo>
                    <a:pt x="426719" y="128015"/>
                  </a:moveTo>
                  <a:lnTo>
                    <a:pt x="445008" y="128015"/>
                  </a:lnTo>
                </a:path>
                <a:path w="3352800" h="356870">
                  <a:moveTo>
                    <a:pt x="487680" y="128015"/>
                  </a:moveTo>
                  <a:lnTo>
                    <a:pt x="524256" y="128015"/>
                  </a:lnTo>
                </a:path>
                <a:path w="3352800" h="356870">
                  <a:moveTo>
                    <a:pt x="579119" y="128015"/>
                  </a:moveTo>
                  <a:lnTo>
                    <a:pt x="615696" y="128015"/>
                  </a:lnTo>
                </a:path>
                <a:path w="3352800" h="356870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356870">
                  <a:moveTo>
                    <a:pt x="707136" y="128015"/>
                  </a:moveTo>
                  <a:lnTo>
                    <a:pt x="731519" y="128015"/>
                  </a:lnTo>
                </a:path>
                <a:path w="3352800" h="356870">
                  <a:moveTo>
                    <a:pt x="755904" y="128015"/>
                  </a:moveTo>
                  <a:lnTo>
                    <a:pt x="780287" y="128015"/>
                  </a:lnTo>
                </a:path>
                <a:path w="3352800" h="356870">
                  <a:moveTo>
                    <a:pt x="798576" y="128015"/>
                  </a:moveTo>
                  <a:lnTo>
                    <a:pt x="816864" y="128015"/>
                  </a:lnTo>
                </a:path>
                <a:path w="3352800" h="356870">
                  <a:moveTo>
                    <a:pt x="914400" y="128015"/>
                  </a:moveTo>
                  <a:lnTo>
                    <a:pt x="950976" y="128015"/>
                  </a:lnTo>
                </a:path>
                <a:path w="3352800" h="356870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356870">
                  <a:moveTo>
                    <a:pt x="1042416" y="128015"/>
                  </a:moveTo>
                  <a:lnTo>
                    <a:pt x="1066799" y="128015"/>
                  </a:lnTo>
                </a:path>
                <a:path w="3352800" h="356870">
                  <a:moveTo>
                    <a:pt x="1091180" y="128015"/>
                  </a:moveTo>
                  <a:lnTo>
                    <a:pt x="1115564" y="128015"/>
                  </a:lnTo>
                </a:path>
                <a:path w="3352800" h="356870">
                  <a:moveTo>
                    <a:pt x="1133852" y="128015"/>
                  </a:moveTo>
                  <a:lnTo>
                    <a:pt x="1152140" y="128015"/>
                  </a:lnTo>
                </a:path>
                <a:path w="3352800" h="356870">
                  <a:moveTo>
                    <a:pt x="1225292" y="128015"/>
                  </a:moveTo>
                  <a:lnTo>
                    <a:pt x="1243580" y="128015"/>
                  </a:lnTo>
                </a:path>
                <a:path w="3352800" h="356870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356870">
                  <a:moveTo>
                    <a:pt x="1377692" y="128015"/>
                  </a:moveTo>
                  <a:lnTo>
                    <a:pt x="1402076" y="128015"/>
                  </a:lnTo>
                </a:path>
                <a:path w="3352800" h="356870">
                  <a:moveTo>
                    <a:pt x="1426460" y="128015"/>
                  </a:moveTo>
                  <a:lnTo>
                    <a:pt x="1450844" y="128015"/>
                  </a:lnTo>
                </a:path>
                <a:path w="3352800" h="356870">
                  <a:moveTo>
                    <a:pt x="1469132" y="128015"/>
                  </a:moveTo>
                  <a:lnTo>
                    <a:pt x="1487420" y="128015"/>
                  </a:lnTo>
                </a:path>
                <a:path w="3352800" h="356870">
                  <a:moveTo>
                    <a:pt x="1560572" y="128015"/>
                  </a:moveTo>
                  <a:lnTo>
                    <a:pt x="1578860" y="128015"/>
                  </a:lnTo>
                </a:path>
                <a:path w="3352800" h="356870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356870">
                  <a:moveTo>
                    <a:pt x="1712972" y="128015"/>
                  </a:moveTo>
                  <a:lnTo>
                    <a:pt x="1731260" y="128015"/>
                  </a:lnTo>
                </a:path>
                <a:path w="3352800" h="356870">
                  <a:moveTo>
                    <a:pt x="1761740" y="128015"/>
                  </a:moveTo>
                  <a:lnTo>
                    <a:pt x="1786124" y="128015"/>
                  </a:lnTo>
                </a:path>
                <a:path w="3352800" h="356870">
                  <a:moveTo>
                    <a:pt x="1804412" y="128015"/>
                  </a:moveTo>
                  <a:lnTo>
                    <a:pt x="1822700" y="128015"/>
                  </a:lnTo>
                </a:path>
                <a:path w="3352800" h="356870">
                  <a:moveTo>
                    <a:pt x="1895852" y="128015"/>
                  </a:moveTo>
                  <a:lnTo>
                    <a:pt x="1914140" y="128015"/>
                  </a:lnTo>
                </a:path>
                <a:path w="3352800" h="356870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356870">
                  <a:moveTo>
                    <a:pt x="2048252" y="128015"/>
                  </a:moveTo>
                  <a:lnTo>
                    <a:pt x="2066540" y="128015"/>
                  </a:lnTo>
                </a:path>
                <a:path w="3352800" h="356870">
                  <a:moveTo>
                    <a:pt x="2097020" y="128015"/>
                  </a:moveTo>
                  <a:lnTo>
                    <a:pt x="2121404" y="128015"/>
                  </a:lnTo>
                </a:path>
                <a:path w="3352800" h="356870">
                  <a:moveTo>
                    <a:pt x="2139692" y="128015"/>
                  </a:moveTo>
                  <a:lnTo>
                    <a:pt x="2157980" y="128015"/>
                  </a:lnTo>
                </a:path>
                <a:path w="3352800" h="356870">
                  <a:moveTo>
                    <a:pt x="2231132" y="128015"/>
                  </a:moveTo>
                  <a:lnTo>
                    <a:pt x="2249420" y="128015"/>
                  </a:lnTo>
                </a:path>
                <a:path w="3352800" h="356870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356870">
                  <a:moveTo>
                    <a:pt x="2383532" y="128015"/>
                  </a:moveTo>
                  <a:lnTo>
                    <a:pt x="2401820" y="128015"/>
                  </a:lnTo>
                </a:path>
                <a:path w="3352800" h="356870">
                  <a:moveTo>
                    <a:pt x="2432300" y="128015"/>
                  </a:moveTo>
                  <a:lnTo>
                    <a:pt x="2456684" y="128015"/>
                  </a:lnTo>
                </a:path>
                <a:path w="3352800" h="356870">
                  <a:moveTo>
                    <a:pt x="2474972" y="128015"/>
                  </a:moveTo>
                  <a:lnTo>
                    <a:pt x="2493260" y="128015"/>
                  </a:lnTo>
                </a:path>
                <a:path w="3352800" h="356870">
                  <a:moveTo>
                    <a:pt x="2590796" y="128015"/>
                  </a:moveTo>
                  <a:lnTo>
                    <a:pt x="2627372" y="128015"/>
                  </a:lnTo>
                </a:path>
                <a:path w="3352800" h="356870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356870">
                  <a:moveTo>
                    <a:pt x="2712716" y="128015"/>
                  </a:moveTo>
                  <a:lnTo>
                    <a:pt x="2737100" y="128015"/>
                  </a:lnTo>
                </a:path>
                <a:path w="3352800" h="356870">
                  <a:moveTo>
                    <a:pt x="2767580" y="128015"/>
                  </a:moveTo>
                  <a:lnTo>
                    <a:pt x="2791964" y="128015"/>
                  </a:lnTo>
                </a:path>
                <a:path w="3352800" h="356870">
                  <a:moveTo>
                    <a:pt x="2834636" y="128015"/>
                  </a:moveTo>
                  <a:lnTo>
                    <a:pt x="2871212" y="128015"/>
                  </a:lnTo>
                </a:path>
                <a:path w="3352800" h="356870">
                  <a:moveTo>
                    <a:pt x="2926076" y="128015"/>
                  </a:moveTo>
                  <a:lnTo>
                    <a:pt x="2962652" y="128015"/>
                  </a:lnTo>
                </a:path>
                <a:path w="3352800" h="356870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356870">
                  <a:moveTo>
                    <a:pt x="3047996" y="128015"/>
                  </a:moveTo>
                  <a:lnTo>
                    <a:pt x="3072380" y="128015"/>
                  </a:lnTo>
                </a:path>
                <a:path w="3352800" h="356870">
                  <a:moveTo>
                    <a:pt x="3102860" y="128015"/>
                  </a:moveTo>
                  <a:lnTo>
                    <a:pt x="3127244" y="128015"/>
                  </a:lnTo>
                </a:path>
                <a:path w="3352800" h="356870">
                  <a:moveTo>
                    <a:pt x="3145532" y="128015"/>
                  </a:moveTo>
                  <a:lnTo>
                    <a:pt x="3163820" y="128015"/>
                  </a:lnTo>
                </a:path>
                <a:path w="3352800" h="356870">
                  <a:moveTo>
                    <a:pt x="3236972" y="128015"/>
                  </a:moveTo>
                  <a:lnTo>
                    <a:pt x="3255260" y="128015"/>
                  </a:lnTo>
                </a:path>
                <a:path w="3352800" h="356870">
                  <a:moveTo>
                    <a:pt x="3346700" y="128015"/>
                  </a:moveTo>
                  <a:lnTo>
                    <a:pt x="3352796" y="128015"/>
                  </a:lnTo>
                </a:path>
                <a:path w="3352800" h="356870">
                  <a:moveTo>
                    <a:pt x="36575" y="137160"/>
                  </a:moveTo>
                  <a:lnTo>
                    <a:pt x="60959" y="137160"/>
                  </a:lnTo>
                </a:path>
                <a:path w="3352800" h="356870">
                  <a:moveTo>
                    <a:pt x="91440" y="137160"/>
                  </a:moveTo>
                  <a:lnTo>
                    <a:pt x="109728" y="137160"/>
                  </a:lnTo>
                </a:path>
                <a:path w="3352800" h="356870">
                  <a:moveTo>
                    <a:pt x="128016" y="137160"/>
                  </a:moveTo>
                  <a:lnTo>
                    <a:pt x="146304" y="137160"/>
                  </a:lnTo>
                </a:path>
                <a:path w="3352800" h="356870">
                  <a:moveTo>
                    <a:pt x="219456" y="137160"/>
                  </a:moveTo>
                  <a:lnTo>
                    <a:pt x="237744" y="137160"/>
                  </a:lnTo>
                </a:path>
                <a:path w="3352800" h="356870">
                  <a:moveTo>
                    <a:pt x="329184" y="137160"/>
                  </a:moveTo>
                  <a:lnTo>
                    <a:pt x="335279" y="137160"/>
                  </a:lnTo>
                </a:path>
                <a:path w="3352800" h="356870">
                  <a:moveTo>
                    <a:pt x="371856" y="137160"/>
                  </a:moveTo>
                  <a:lnTo>
                    <a:pt x="396239" y="137160"/>
                  </a:lnTo>
                </a:path>
                <a:path w="3352800" h="356870">
                  <a:moveTo>
                    <a:pt x="426719" y="137160"/>
                  </a:moveTo>
                  <a:lnTo>
                    <a:pt x="445008" y="137160"/>
                  </a:lnTo>
                </a:path>
                <a:path w="3352800" h="356870">
                  <a:moveTo>
                    <a:pt x="481584" y="137160"/>
                  </a:moveTo>
                  <a:lnTo>
                    <a:pt x="524255" y="137160"/>
                  </a:lnTo>
                </a:path>
                <a:path w="3352800" h="356870">
                  <a:moveTo>
                    <a:pt x="573024" y="137160"/>
                  </a:moveTo>
                  <a:lnTo>
                    <a:pt x="615695" y="137160"/>
                  </a:lnTo>
                </a:path>
                <a:path w="3352800" h="356870">
                  <a:moveTo>
                    <a:pt x="664463" y="137160"/>
                  </a:moveTo>
                  <a:lnTo>
                    <a:pt x="670559" y="137160"/>
                  </a:lnTo>
                </a:path>
                <a:path w="3352800" h="356870">
                  <a:moveTo>
                    <a:pt x="707136" y="137160"/>
                  </a:moveTo>
                  <a:lnTo>
                    <a:pt x="731519" y="137160"/>
                  </a:lnTo>
                </a:path>
                <a:path w="3352800" h="356870">
                  <a:moveTo>
                    <a:pt x="755904" y="137160"/>
                  </a:moveTo>
                  <a:lnTo>
                    <a:pt x="780287" y="137160"/>
                  </a:lnTo>
                </a:path>
                <a:path w="3352800" h="356870">
                  <a:moveTo>
                    <a:pt x="798576" y="137160"/>
                  </a:moveTo>
                  <a:lnTo>
                    <a:pt x="816864" y="137160"/>
                  </a:lnTo>
                </a:path>
                <a:path w="3352800" h="356870">
                  <a:moveTo>
                    <a:pt x="908304" y="137160"/>
                  </a:moveTo>
                  <a:lnTo>
                    <a:pt x="950975" y="137160"/>
                  </a:lnTo>
                </a:path>
                <a:path w="3352800" h="356870">
                  <a:moveTo>
                    <a:pt x="999744" y="137160"/>
                  </a:moveTo>
                  <a:lnTo>
                    <a:pt x="1005839" y="137160"/>
                  </a:lnTo>
                </a:path>
                <a:path w="3352800" h="356870">
                  <a:moveTo>
                    <a:pt x="1042416" y="137160"/>
                  </a:moveTo>
                  <a:lnTo>
                    <a:pt x="1066799" y="137160"/>
                  </a:lnTo>
                </a:path>
                <a:path w="3352800" h="356870">
                  <a:moveTo>
                    <a:pt x="1091180" y="137160"/>
                  </a:moveTo>
                  <a:lnTo>
                    <a:pt x="1115564" y="137160"/>
                  </a:lnTo>
                </a:path>
                <a:path w="3352800" h="356870">
                  <a:moveTo>
                    <a:pt x="1133852" y="137160"/>
                  </a:moveTo>
                  <a:lnTo>
                    <a:pt x="1152140" y="137160"/>
                  </a:lnTo>
                </a:path>
                <a:path w="3352800" h="356870">
                  <a:moveTo>
                    <a:pt x="1225292" y="137160"/>
                  </a:moveTo>
                  <a:lnTo>
                    <a:pt x="1243580" y="137160"/>
                  </a:lnTo>
                </a:path>
                <a:path w="3352800" h="356870">
                  <a:moveTo>
                    <a:pt x="1335020" y="137160"/>
                  </a:moveTo>
                  <a:lnTo>
                    <a:pt x="1341116" y="137160"/>
                  </a:lnTo>
                </a:path>
                <a:path w="3352800" h="356870">
                  <a:moveTo>
                    <a:pt x="1377692" y="137160"/>
                  </a:moveTo>
                  <a:lnTo>
                    <a:pt x="1402076" y="137160"/>
                  </a:lnTo>
                </a:path>
                <a:path w="3352800" h="356870">
                  <a:moveTo>
                    <a:pt x="1426460" y="137160"/>
                  </a:moveTo>
                  <a:lnTo>
                    <a:pt x="1450844" y="137160"/>
                  </a:lnTo>
                </a:path>
                <a:path w="3352800" h="356870">
                  <a:moveTo>
                    <a:pt x="1469132" y="137160"/>
                  </a:moveTo>
                  <a:lnTo>
                    <a:pt x="1487420" y="137160"/>
                  </a:lnTo>
                </a:path>
                <a:path w="3352800" h="356870">
                  <a:moveTo>
                    <a:pt x="1560572" y="137160"/>
                  </a:moveTo>
                  <a:lnTo>
                    <a:pt x="1578860" y="137160"/>
                  </a:lnTo>
                </a:path>
                <a:path w="3352800" h="356870">
                  <a:moveTo>
                    <a:pt x="1670300" y="137160"/>
                  </a:moveTo>
                  <a:lnTo>
                    <a:pt x="1676396" y="137160"/>
                  </a:lnTo>
                </a:path>
                <a:path w="3352800" h="356870">
                  <a:moveTo>
                    <a:pt x="1712972" y="137160"/>
                  </a:moveTo>
                  <a:lnTo>
                    <a:pt x="1731260" y="137160"/>
                  </a:lnTo>
                </a:path>
                <a:path w="3352800" h="356870">
                  <a:moveTo>
                    <a:pt x="1761740" y="137160"/>
                  </a:moveTo>
                  <a:lnTo>
                    <a:pt x="1786124" y="137160"/>
                  </a:lnTo>
                </a:path>
                <a:path w="3352800" h="356870">
                  <a:moveTo>
                    <a:pt x="1804412" y="137160"/>
                  </a:moveTo>
                  <a:lnTo>
                    <a:pt x="1822700" y="137160"/>
                  </a:lnTo>
                </a:path>
                <a:path w="3352800" h="356870">
                  <a:moveTo>
                    <a:pt x="1895852" y="137160"/>
                  </a:moveTo>
                  <a:lnTo>
                    <a:pt x="1914140" y="137160"/>
                  </a:lnTo>
                </a:path>
                <a:path w="3352800" h="356870">
                  <a:moveTo>
                    <a:pt x="2005580" y="137160"/>
                  </a:moveTo>
                  <a:lnTo>
                    <a:pt x="2011676" y="137160"/>
                  </a:lnTo>
                </a:path>
                <a:path w="3352800" h="356870">
                  <a:moveTo>
                    <a:pt x="2048252" y="137160"/>
                  </a:moveTo>
                  <a:lnTo>
                    <a:pt x="2066540" y="137160"/>
                  </a:lnTo>
                </a:path>
                <a:path w="3352800" h="356870">
                  <a:moveTo>
                    <a:pt x="2097020" y="137160"/>
                  </a:moveTo>
                  <a:lnTo>
                    <a:pt x="2121404" y="137160"/>
                  </a:lnTo>
                </a:path>
                <a:path w="3352800" h="356870">
                  <a:moveTo>
                    <a:pt x="2139692" y="137160"/>
                  </a:moveTo>
                  <a:lnTo>
                    <a:pt x="2157980" y="137160"/>
                  </a:lnTo>
                </a:path>
                <a:path w="3352800" h="356870">
                  <a:moveTo>
                    <a:pt x="2231132" y="137160"/>
                  </a:moveTo>
                  <a:lnTo>
                    <a:pt x="2249420" y="137160"/>
                  </a:lnTo>
                </a:path>
                <a:path w="3352800" h="356870">
                  <a:moveTo>
                    <a:pt x="2340860" y="137160"/>
                  </a:moveTo>
                  <a:lnTo>
                    <a:pt x="2346956" y="137160"/>
                  </a:lnTo>
                </a:path>
                <a:path w="3352800" h="356870">
                  <a:moveTo>
                    <a:pt x="2383532" y="137160"/>
                  </a:moveTo>
                  <a:lnTo>
                    <a:pt x="2401820" y="137160"/>
                  </a:lnTo>
                </a:path>
                <a:path w="3352800" h="356870">
                  <a:moveTo>
                    <a:pt x="2432300" y="137160"/>
                  </a:moveTo>
                  <a:lnTo>
                    <a:pt x="2456684" y="137160"/>
                  </a:lnTo>
                </a:path>
                <a:path w="3352800" h="356870">
                  <a:moveTo>
                    <a:pt x="2474972" y="137160"/>
                  </a:moveTo>
                  <a:lnTo>
                    <a:pt x="2493260" y="137160"/>
                  </a:lnTo>
                </a:path>
                <a:path w="3352800" h="356870">
                  <a:moveTo>
                    <a:pt x="2584700" y="137160"/>
                  </a:moveTo>
                  <a:lnTo>
                    <a:pt x="2627372" y="137160"/>
                  </a:lnTo>
                </a:path>
                <a:path w="3352800" h="356870">
                  <a:moveTo>
                    <a:pt x="2676140" y="137160"/>
                  </a:moveTo>
                  <a:lnTo>
                    <a:pt x="2682236" y="137160"/>
                  </a:lnTo>
                </a:path>
                <a:path w="3352800" h="356870">
                  <a:moveTo>
                    <a:pt x="2712716" y="137160"/>
                  </a:moveTo>
                  <a:lnTo>
                    <a:pt x="2737100" y="137160"/>
                  </a:lnTo>
                </a:path>
                <a:path w="3352800" h="356870">
                  <a:moveTo>
                    <a:pt x="2767580" y="137160"/>
                  </a:moveTo>
                  <a:lnTo>
                    <a:pt x="2791964" y="137160"/>
                  </a:lnTo>
                </a:path>
                <a:path w="3352800" h="356870">
                  <a:moveTo>
                    <a:pt x="2828540" y="137160"/>
                  </a:moveTo>
                  <a:lnTo>
                    <a:pt x="2871212" y="137160"/>
                  </a:lnTo>
                </a:path>
                <a:path w="3352800" h="356870">
                  <a:moveTo>
                    <a:pt x="2919980" y="137160"/>
                  </a:moveTo>
                  <a:lnTo>
                    <a:pt x="2962652" y="137160"/>
                  </a:lnTo>
                </a:path>
                <a:path w="3352800" h="356870">
                  <a:moveTo>
                    <a:pt x="3011420" y="137160"/>
                  </a:moveTo>
                  <a:lnTo>
                    <a:pt x="3017516" y="137160"/>
                  </a:lnTo>
                </a:path>
                <a:path w="3352800" h="356870">
                  <a:moveTo>
                    <a:pt x="3047996" y="137160"/>
                  </a:moveTo>
                  <a:lnTo>
                    <a:pt x="3072380" y="137160"/>
                  </a:lnTo>
                </a:path>
                <a:path w="3352800" h="356870">
                  <a:moveTo>
                    <a:pt x="3102860" y="137160"/>
                  </a:moveTo>
                  <a:lnTo>
                    <a:pt x="3127244" y="137160"/>
                  </a:lnTo>
                </a:path>
                <a:path w="3352800" h="356870">
                  <a:moveTo>
                    <a:pt x="3145532" y="137160"/>
                  </a:moveTo>
                  <a:lnTo>
                    <a:pt x="3163820" y="137160"/>
                  </a:lnTo>
                </a:path>
                <a:path w="3352800" h="356870">
                  <a:moveTo>
                    <a:pt x="3236972" y="137160"/>
                  </a:moveTo>
                  <a:lnTo>
                    <a:pt x="3255260" y="137160"/>
                  </a:lnTo>
                </a:path>
                <a:path w="3352800" h="356870">
                  <a:moveTo>
                    <a:pt x="3346700" y="137160"/>
                  </a:moveTo>
                  <a:lnTo>
                    <a:pt x="3352796" y="137160"/>
                  </a:lnTo>
                </a:path>
                <a:path w="3352800" h="356870">
                  <a:moveTo>
                    <a:pt x="91440" y="146303"/>
                  </a:moveTo>
                  <a:lnTo>
                    <a:pt x="109728" y="146303"/>
                  </a:lnTo>
                </a:path>
                <a:path w="3352800" h="356870">
                  <a:moveTo>
                    <a:pt x="128016" y="146303"/>
                  </a:moveTo>
                  <a:lnTo>
                    <a:pt x="146304" y="146303"/>
                  </a:lnTo>
                </a:path>
                <a:path w="3352800" h="356870">
                  <a:moveTo>
                    <a:pt x="152400" y="146303"/>
                  </a:moveTo>
                  <a:lnTo>
                    <a:pt x="182880" y="146303"/>
                  </a:lnTo>
                </a:path>
                <a:path w="3352800" h="356870">
                  <a:moveTo>
                    <a:pt x="219456" y="146303"/>
                  </a:moveTo>
                  <a:lnTo>
                    <a:pt x="237744" y="146303"/>
                  </a:lnTo>
                </a:path>
                <a:path w="3352800" h="356870">
                  <a:moveTo>
                    <a:pt x="243840" y="146303"/>
                  </a:moveTo>
                  <a:lnTo>
                    <a:pt x="274320" y="146303"/>
                  </a:lnTo>
                </a:path>
                <a:path w="3352800" h="356870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356870">
                  <a:moveTo>
                    <a:pt x="426719" y="146303"/>
                  </a:moveTo>
                  <a:lnTo>
                    <a:pt x="445008" y="146303"/>
                  </a:lnTo>
                </a:path>
                <a:path w="3352800" h="356870">
                  <a:moveTo>
                    <a:pt x="475488" y="146303"/>
                  </a:moveTo>
                  <a:lnTo>
                    <a:pt x="493776" y="146303"/>
                  </a:lnTo>
                </a:path>
                <a:path w="3352800" h="356870">
                  <a:moveTo>
                    <a:pt x="499872" y="146303"/>
                  </a:moveTo>
                  <a:lnTo>
                    <a:pt x="524255" y="146303"/>
                  </a:lnTo>
                </a:path>
                <a:path w="3352800" h="356870">
                  <a:moveTo>
                    <a:pt x="566928" y="146303"/>
                  </a:moveTo>
                  <a:lnTo>
                    <a:pt x="585216" y="146303"/>
                  </a:lnTo>
                </a:path>
                <a:path w="3352800" h="356870">
                  <a:moveTo>
                    <a:pt x="591312" y="146303"/>
                  </a:moveTo>
                  <a:lnTo>
                    <a:pt x="615695" y="146303"/>
                  </a:lnTo>
                </a:path>
                <a:path w="3352800" h="356870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356870">
                  <a:moveTo>
                    <a:pt x="755904" y="146303"/>
                  </a:moveTo>
                  <a:lnTo>
                    <a:pt x="780287" y="146303"/>
                  </a:lnTo>
                </a:path>
                <a:path w="3352800" h="356870">
                  <a:moveTo>
                    <a:pt x="798576" y="146303"/>
                  </a:moveTo>
                  <a:lnTo>
                    <a:pt x="816864" y="146303"/>
                  </a:lnTo>
                </a:path>
                <a:path w="3352800" h="356870">
                  <a:moveTo>
                    <a:pt x="822960" y="146303"/>
                  </a:moveTo>
                  <a:lnTo>
                    <a:pt x="853440" y="146303"/>
                  </a:lnTo>
                </a:path>
                <a:path w="3352800" h="356870">
                  <a:moveTo>
                    <a:pt x="902207" y="146303"/>
                  </a:moveTo>
                  <a:lnTo>
                    <a:pt x="920496" y="146303"/>
                  </a:lnTo>
                </a:path>
                <a:path w="3352800" h="356870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356870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356870">
                  <a:moveTo>
                    <a:pt x="1091180" y="146303"/>
                  </a:moveTo>
                  <a:lnTo>
                    <a:pt x="1115564" y="146303"/>
                  </a:lnTo>
                </a:path>
                <a:path w="3352800" h="356870">
                  <a:moveTo>
                    <a:pt x="1133852" y="146303"/>
                  </a:moveTo>
                  <a:lnTo>
                    <a:pt x="1152140" y="146303"/>
                  </a:lnTo>
                </a:path>
                <a:path w="3352800" h="356870">
                  <a:moveTo>
                    <a:pt x="1158236" y="146303"/>
                  </a:moveTo>
                  <a:lnTo>
                    <a:pt x="1188716" y="146303"/>
                  </a:lnTo>
                </a:path>
                <a:path w="3352800" h="356870">
                  <a:moveTo>
                    <a:pt x="1225292" y="146303"/>
                  </a:moveTo>
                  <a:lnTo>
                    <a:pt x="1243580" y="146303"/>
                  </a:lnTo>
                </a:path>
                <a:path w="3352800" h="356870">
                  <a:moveTo>
                    <a:pt x="1249676" y="146303"/>
                  </a:moveTo>
                  <a:lnTo>
                    <a:pt x="1280156" y="146303"/>
                  </a:lnTo>
                </a:path>
                <a:path w="3352800" h="356870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356870">
                  <a:moveTo>
                    <a:pt x="1426460" y="146303"/>
                  </a:moveTo>
                  <a:lnTo>
                    <a:pt x="1450844" y="146303"/>
                  </a:lnTo>
                </a:path>
                <a:path w="3352800" h="356870">
                  <a:moveTo>
                    <a:pt x="1469132" y="146303"/>
                  </a:moveTo>
                  <a:lnTo>
                    <a:pt x="1487420" y="146303"/>
                  </a:lnTo>
                </a:path>
                <a:path w="3352800" h="356870">
                  <a:moveTo>
                    <a:pt x="1493516" y="146303"/>
                  </a:moveTo>
                  <a:lnTo>
                    <a:pt x="1523996" y="146303"/>
                  </a:lnTo>
                </a:path>
                <a:path w="3352800" h="356870">
                  <a:moveTo>
                    <a:pt x="1560572" y="146303"/>
                  </a:moveTo>
                  <a:lnTo>
                    <a:pt x="1578860" y="146303"/>
                  </a:lnTo>
                </a:path>
                <a:path w="3352800" h="356870">
                  <a:moveTo>
                    <a:pt x="1584956" y="146303"/>
                  </a:moveTo>
                  <a:lnTo>
                    <a:pt x="1615436" y="146303"/>
                  </a:lnTo>
                </a:path>
                <a:path w="3352800" h="356870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356870">
                  <a:moveTo>
                    <a:pt x="1761740" y="146303"/>
                  </a:moveTo>
                  <a:lnTo>
                    <a:pt x="1786124" y="146303"/>
                  </a:lnTo>
                </a:path>
                <a:path w="3352800" h="356870">
                  <a:moveTo>
                    <a:pt x="1804412" y="146303"/>
                  </a:moveTo>
                  <a:lnTo>
                    <a:pt x="1822700" y="146303"/>
                  </a:lnTo>
                </a:path>
                <a:path w="3352800" h="356870">
                  <a:moveTo>
                    <a:pt x="1828796" y="146303"/>
                  </a:moveTo>
                  <a:lnTo>
                    <a:pt x="1859276" y="146303"/>
                  </a:lnTo>
                </a:path>
                <a:path w="3352800" h="356870">
                  <a:moveTo>
                    <a:pt x="1895852" y="146303"/>
                  </a:moveTo>
                  <a:lnTo>
                    <a:pt x="1914140" y="146303"/>
                  </a:lnTo>
                </a:path>
                <a:path w="3352800" h="356870">
                  <a:moveTo>
                    <a:pt x="1920236" y="146303"/>
                  </a:moveTo>
                  <a:lnTo>
                    <a:pt x="1950716" y="146303"/>
                  </a:lnTo>
                </a:path>
                <a:path w="3352800" h="356870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356870">
                  <a:moveTo>
                    <a:pt x="2097020" y="146303"/>
                  </a:moveTo>
                  <a:lnTo>
                    <a:pt x="2121404" y="146303"/>
                  </a:lnTo>
                </a:path>
                <a:path w="3352800" h="356870">
                  <a:moveTo>
                    <a:pt x="2139692" y="146303"/>
                  </a:moveTo>
                  <a:lnTo>
                    <a:pt x="2157980" y="146303"/>
                  </a:lnTo>
                </a:path>
                <a:path w="3352800" h="356870">
                  <a:moveTo>
                    <a:pt x="2164076" y="146303"/>
                  </a:moveTo>
                  <a:lnTo>
                    <a:pt x="2194556" y="146303"/>
                  </a:lnTo>
                </a:path>
                <a:path w="3352800" h="356870">
                  <a:moveTo>
                    <a:pt x="2231132" y="146303"/>
                  </a:moveTo>
                  <a:lnTo>
                    <a:pt x="2249420" y="146303"/>
                  </a:lnTo>
                </a:path>
                <a:path w="3352800" h="356870">
                  <a:moveTo>
                    <a:pt x="2255516" y="146303"/>
                  </a:moveTo>
                  <a:lnTo>
                    <a:pt x="2285996" y="146303"/>
                  </a:lnTo>
                </a:path>
                <a:path w="3352800" h="356870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356870">
                  <a:moveTo>
                    <a:pt x="2432300" y="146303"/>
                  </a:moveTo>
                  <a:lnTo>
                    <a:pt x="2456684" y="146303"/>
                  </a:lnTo>
                </a:path>
                <a:path w="3352800" h="356870">
                  <a:moveTo>
                    <a:pt x="2474972" y="146303"/>
                  </a:moveTo>
                  <a:lnTo>
                    <a:pt x="2493260" y="146303"/>
                  </a:lnTo>
                </a:path>
                <a:path w="3352800" h="356870">
                  <a:moveTo>
                    <a:pt x="2499356" y="146303"/>
                  </a:moveTo>
                  <a:lnTo>
                    <a:pt x="2529836" y="146303"/>
                  </a:lnTo>
                </a:path>
                <a:path w="3352800" h="356870">
                  <a:moveTo>
                    <a:pt x="2578604" y="146303"/>
                  </a:moveTo>
                  <a:lnTo>
                    <a:pt x="2596892" y="146303"/>
                  </a:lnTo>
                </a:path>
                <a:path w="3352800" h="356870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356870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356870">
                  <a:moveTo>
                    <a:pt x="2767580" y="146303"/>
                  </a:moveTo>
                  <a:lnTo>
                    <a:pt x="2791964" y="146303"/>
                  </a:lnTo>
                </a:path>
                <a:path w="3352800" h="356870">
                  <a:moveTo>
                    <a:pt x="2822444" y="146303"/>
                  </a:moveTo>
                  <a:lnTo>
                    <a:pt x="2840732" y="146303"/>
                  </a:lnTo>
                </a:path>
                <a:path w="3352800" h="356870">
                  <a:moveTo>
                    <a:pt x="2846828" y="146303"/>
                  </a:moveTo>
                  <a:lnTo>
                    <a:pt x="2871212" y="146303"/>
                  </a:lnTo>
                </a:path>
                <a:path w="3352800" h="356870">
                  <a:moveTo>
                    <a:pt x="2913884" y="146303"/>
                  </a:moveTo>
                  <a:lnTo>
                    <a:pt x="2932172" y="146303"/>
                  </a:lnTo>
                </a:path>
                <a:path w="3352800" h="356870">
                  <a:moveTo>
                    <a:pt x="2938268" y="146303"/>
                  </a:moveTo>
                  <a:lnTo>
                    <a:pt x="2962652" y="146303"/>
                  </a:lnTo>
                </a:path>
                <a:path w="3352800" h="356870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356870">
                  <a:moveTo>
                    <a:pt x="3102860" y="146303"/>
                  </a:moveTo>
                  <a:lnTo>
                    <a:pt x="3127244" y="146303"/>
                  </a:lnTo>
                </a:path>
                <a:path w="3352800" h="356870">
                  <a:moveTo>
                    <a:pt x="3145532" y="146303"/>
                  </a:moveTo>
                  <a:lnTo>
                    <a:pt x="3163820" y="146303"/>
                  </a:lnTo>
                </a:path>
                <a:path w="3352800" h="356870">
                  <a:moveTo>
                    <a:pt x="3169916" y="146303"/>
                  </a:moveTo>
                  <a:lnTo>
                    <a:pt x="3200396" y="146303"/>
                  </a:lnTo>
                </a:path>
                <a:path w="3352800" h="356870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356870">
                  <a:moveTo>
                    <a:pt x="3261356" y="146303"/>
                  </a:moveTo>
                  <a:lnTo>
                    <a:pt x="3291836" y="146303"/>
                  </a:lnTo>
                </a:path>
                <a:path w="3352800" h="356870">
                  <a:moveTo>
                    <a:pt x="3346700" y="146303"/>
                  </a:moveTo>
                  <a:lnTo>
                    <a:pt x="3352796" y="146303"/>
                  </a:lnTo>
                </a:path>
                <a:path w="3352800" h="356870">
                  <a:moveTo>
                    <a:pt x="91440" y="155448"/>
                  </a:moveTo>
                  <a:lnTo>
                    <a:pt x="109728" y="155448"/>
                  </a:lnTo>
                </a:path>
                <a:path w="3352800" h="356870">
                  <a:moveTo>
                    <a:pt x="121919" y="155448"/>
                  </a:moveTo>
                  <a:lnTo>
                    <a:pt x="188976" y="155448"/>
                  </a:lnTo>
                </a:path>
                <a:path w="3352800" h="356870">
                  <a:moveTo>
                    <a:pt x="213360" y="155448"/>
                  </a:moveTo>
                  <a:lnTo>
                    <a:pt x="280416" y="155448"/>
                  </a:lnTo>
                </a:path>
                <a:path w="3352800" h="356870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356870">
                  <a:moveTo>
                    <a:pt x="426719" y="155448"/>
                  </a:moveTo>
                  <a:lnTo>
                    <a:pt x="445008" y="155448"/>
                  </a:lnTo>
                </a:path>
                <a:path w="3352800" h="356870">
                  <a:moveTo>
                    <a:pt x="475488" y="155448"/>
                  </a:moveTo>
                  <a:lnTo>
                    <a:pt x="493776" y="155448"/>
                  </a:lnTo>
                </a:path>
                <a:path w="3352800" h="356870">
                  <a:moveTo>
                    <a:pt x="499872" y="155448"/>
                  </a:moveTo>
                  <a:lnTo>
                    <a:pt x="524255" y="155448"/>
                  </a:lnTo>
                </a:path>
                <a:path w="3352800" h="356870">
                  <a:moveTo>
                    <a:pt x="566928" y="155448"/>
                  </a:moveTo>
                  <a:lnTo>
                    <a:pt x="585216" y="155448"/>
                  </a:lnTo>
                </a:path>
                <a:path w="3352800" h="356870">
                  <a:moveTo>
                    <a:pt x="591312" y="155448"/>
                  </a:moveTo>
                  <a:lnTo>
                    <a:pt x="615695" y="155448"/>
                  </a:lnTo>
                </a:path>
                <a:path w="3352800" h="356870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356870">
                  <a:moveTo>
                    <a:pt x="755904" y="155448"/>
                  </a:moveTo>
                  <a:lnTo>
                    <a:pt x="780287" y="155448"/>
                  </a:lnTo>
                </a:path>
                <a:path w="3352800" h="356870">
                  <a:moveTo>
                    <a:pt x="792480" y="155448"/>
                  </a:moveTo>
                  <a:lnTo>
                    <a:pt x="859536" y="155448"/>
                  </a:lnTo>
                </a:path>
                <a:path w="3352800" h="356870">
                  <a:moveTo>
                    <a:pt x="902207" y="155448"/>
                  </a:moveTo>
                  <a:lnTo>
                    <a:pt x="920496" y="155448"/>
                  </a:lnTo>
                </a:path>
                <a:path w="3352800" h="356870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356870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356870">
                  <a:moveTo>
                    <a:pt x="1091180" y="155448"/>
                  </a:moveTo>
                  <a:lnTo>
                    <a:pt x="1115564" y="155448"/>
                  </a:lnTo>
                </a:path>
                <a:path w="3352800" h="356870">
                  <a:moveTo>
                    <a:pt x="1127756" y="155448"/>
                  </a:moveTo>
                  <a:lnTo>
                    <a:pt x="1194812" y="155448"/>
                  </a:lnTo>
                </a:path>
                <a:path w="3352800" h="356870">
                  <a:moveTo>
                    <a:pt x="1219196" y="155448"/>
                  </a:moveTo>
                  <a:lnTo>
                    <a:pt x="1286252" y="155448"/>
                  </a:lnTo>
                </a:path>
                <a:path w="3352800" h="356870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356870">
                  <a:moveTo>
                    <a:pt x="1426460" y="155448"/>
                  </a:moveTo>
                  <a:lnTo>
                    <a:pt x="1450844" y="155448"/>
                  </a:lnTo>
                </a:path>
                <a:path w="3352800" h="356870">
                  <a:moveTo>
                    <a:pt x="1463036" y="155448"/>
                  </a:moveTo>
                  <a:lnTo>
                    <a:pt x="1530092" y="155448"/>
                  </a:lnTo>
                </a:path>
                <a:path w="3352800" h="356870">
                  <a:moveTo>
                    <a:pt x="1554476" y="155448"/>
                  </a:moveTo>
                  <a:lnTo>
                    <a:pt x="1621532" y="155448"/>
                  </a:lnTo>
                </a:path>
                <a:path w="3352800" h="356870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356870">
                  <a:moveTo>
                    <a:pt x="1761740" y="155448"/>
                  </a:moveTo>
                  <a:lnTo>
                    <a:pt x="1786124" y="155448"/>
                  </a:lnTo>
                </a:path>
                <a:path w="3352800" h="356870">
                  <a:moveTo>
                    <a:pt x="1798316" y="155448"/>
                  </a:moveTo>
                  <a:lnTo>
                    <a:pt x="1865372" y="155448"/>
                  </a:lnTo>
                </a:path>
                <a:path w="3352800" h="356870">
                  <a:moveTo>
                    <a:pt x="1889756" y="155448"/>
                  </a:moveTo>
                  <a:lnTo>
                    <a:pt x="1956812" y="155448"/>
                  </a:lnTo>
                </a:path>
                <a:path w="3352800" h="356870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356870">
                  <a:moveTo>
                    <a:pt x="2097020" y="155448"/>
                  </a:moveTo>
                  <a:lnTo>
                    <a:pt x="2121404" y="155448"/>
                  </a:lnTo>
                </a:path>
                <a:path w="3352800" h="356870">
                  <a:moveTo>
                    <a:pt x="2133596" y="155448"/>
                  </a:moveTo>
                  <a:lnTo>
                    <a:pt x="2200652" y="155448"/>
                  </a:lnTo>
                </a:path>
                <a:path w="3352800" h="356870">
                  <a:moveTo>
                    <a:pt x="2225036" y="155448"/>
                  </a:moveTo>
                  <a:lnTo>
                    <a:pt x="2292092" y="155448"/>
                  </a:lnTo>
                </a:path>
                <a:path w="3352800" h="356870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356870">
                  <a:moveTo>
                    <a:pt x="2432300" y="155448"/>
                  </a:moveTo>
                  <a:lnTo>
                    <a:pt x="2456684" y="155448"/>
                  </a:lnTo>
                </a:path>
                <a:path w="3352800" h="356870">
                  <a:moveTo>
                    <a:pt x="2468876" y="155448"/>
                  </a:moveTo>
                  <a:lnTo>
                    <a:pt x="2535932" y="155448"/>
                  </a:lnTo>
                </a:path>
                <a:path w="3352800" h="356870">
                  <a:moveTo>
                    <a:pt x="2578604" y="155448"/>
                  </a:moveTo>
                  <a:lnTo>
                    <a:pt x="2596892" y="155448"/>
                  </a:lnTo>
                </a:path>
                <a:path w="3352800" h="356870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356870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356870">
                  <a:moveTo>
                    <a:pt x="2767580" y="155448"/>
                  </a:moveTo>
                  <a:lnTo>
                    <a:pt x="2791964" y="155448"/>
                  </a:lnTo>
                </a:path>
                <a:path w="3352800" h="356870">
                  <a:moveTo>
                    <a:pt x="2822444" y="155448"/>
                  </a:moveTo>
                  <a:lnTo>
                    <a:pt x="2840732" y="155448"/>
                  </a:lnTo>
                </a:path>
                <a:path w="3352800" h="356870">
                  <a:moveTo>
                    <a:pt x="2846828" y="155448"/>
                  </a:moveTo>
                  <a:lnTo>
                    <a:pt x="2871212" y="155448"/>
                  </a:lnTo>
                </a:path>
                <a:path w="3352800" h="356870">
                  <a:moveTo>
                    <a:pt x="2913884" y="155448"/>
                  </a:moveTo>
                  <a:lnTo>
                    <a:pt x="2932172" y="155448"/>
                  </a:lnTo>
                </a:path>
                <a:path w="3352800" h="356870">
                  <a:moveTo>
                    <a:pt x="2938268" y="155448"/>
                  </a:moveTo>
                  <a:lnTo>
                    <a:pt x="2962652" y="155448"/>
                  </a:lnTo>
                </a:path>
                <a:path w="3352800" h="356870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356870">
                  <a:moveTo>
                    <a:pt x="3102860" y="155448"/>
                  </a:moveTo>
                  <a:lnTo>
                    <a:pt x="3127244" y="155448"/>
                  </a:lnTo>
                </a:path>
                <a:path w="3352800" h="356870">
                  <a:moveTo>
                    <a:pt x="3139436" y="155448"/>
                  </a:moveTo>
                  <a:lnTo>
                    <a:pt x="3206492" y="155448"/>
                  </a:lnTo>
                </a:path>
                <a:path w="3352800" h="356870">
                  <a:moveTo>
                    <a:pt x="3230876" y="155448"/>
                  </a:moveTo>
                  <a:lnTo>
                    <a:pt x="3297932" y="155448"/>
                  </a:lnTo>
                </a:path>
                <a:path w="3352800" h="356870">
                  <a:moveTo>
                    <a:pt x="79248" y="164591"/>
                  </a:moveTo>
                  <a:lnTo>
                    <a:pt x="103631" y="164591"/>
                  </a:lnTo>
                </a:path>
                <a:path w="3352800" h="356870">
                  <a:moveTo>
                    <a:pt x="121919" y="164591"/>
                  </a:moveTo>
                  <a:lnTo>
                    <a:pt x="146303" y="164591"/>
                  </a:lnTo>
                </a:path>
                <a:path w="3352800" h="356870">
                  <a:moveTo>
                    <a:pt x="170687" y="164591"/>
                  </a:moveTo>
                  <a:lnTo>
                    <a:pt x="195071" y="164591"/>
                  </a:lnTo>
                </a:path>
                <a:path w="3352800" h="356870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356870">
                  <a:moveTo>
                    <a:pt x="262128" y="164591"/>
                  </a:moveTo>
                  <a:lnTo>
                    <a:pt x="286511" y="164591"/>
                  </a:lnTo>
                </a:path>
                <a:path w="3352800" h="356870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356870">
                  <a:moveTo>
                    <a:pt x="414528" y="164591"/>
                  </a:moveTo>
                  <a:lnTo>
                    <a:pt x="438911" y="164591"/>
                  </a:lnTo>
                </a:path>
                <a:path w="3352800" h="356870">
                  <a:moveTo>
                    <a:pt x="463296" y="164591"/>
                  </a:moveTo>
                  <a:lnTo>
                    <a:pt x="481584" y="164591"/>
                  </a:lnTo>
                </a:path>
                <a:path w="3352800" h="356870">
                  <a:moveTo>
                    <a:pt x="499872" y="164591"/>
                  </a:moveTo>
                  <a:lnTo>
                    <a:pt x="524255" y="164591"/>
                  </a:lnTo>
                </a:path>
                <a:path w="3352800" h="356870">
                  <a:moveTo>
                    <a:pt x="554736" y="164591"/>
                  </a:moveTo>
                  <a:lnTo>
                    <a:pt x="573024" y="164591"/>
                  </a:lnTo>
                </a:path>
                <a:path w="3352800" h="356870">
                  <a:moveTo>
                    <a:pt x="591312" y="164591"/>
                  </a:moveTo>
                  <a:lnTo>
                    <a:pt x="615695" y="164591"/>
                  </a:lnTo>
                </a:path>
                <a:path w="3352800" h="356870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356870">
                  <a:moveTo>
                    <a:pt x="749807" y="164591"/>
                  </a:moveTo>
                  <a:lnTo>
                    <a:pt x="774191" y="164591"/>
                  </a:lnTo>
                </a:path>
                <a:path w="3352800" h="356870">
                  <a:moveTo>
                    <a:pt x="792480" y="164591"/>
                  </a:moveTo>
                  <a:lnTo>
                    <a:pt x="816863" y="164591"/>
                  </a:lnTo>
                </a:path>
                <a:path w="3352800" h="356870">
                  <a:moveTo>
                    <a:pt x="841248" y="164591"/>
                  </a:moveTo>
                  <a:lnTo>
                    <a:pt x="865631" y="164591"/>
                  </a:lnTo>
                </a:path>
                <a:path w="3352800" h="356870">
                  <a:moveTo>
                    <a:pt x="890016" y="164591"/>
                  </a:moveTo>
                  <a:lnTo>
                    <a:pt x="908304" y="164591"/>
                  </a:lnTo>
                </a:path>
                <a:path w="3352800" h="356870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356870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356870">
                  <a:moveTo>
                    <a:pt x="1078992" y="164591"/>
                  </a:moveTo>
                  <a:lnTo>
                    <a:pt x="1109472" y="164591"/>
                  </a:lnTo>
                </a:path>
                <a:path w="3352800" h="356870">
                  <a:moveTo>
                    <a:pt x="1127756" y="164591"/>
                  </a:moveTo>
                  <a:lnTo>
                    <a:pt x="1152140" y="164591"/>
                  </a:lnTo>
                </a:path>
                <a:path w="3352800" h="356870">
                  <a:moveTo>
                    <a:pt x="1176524" y="164591"/>
                  </a:moveTo>
                  <a:lnTo>
                    <a:pt x="1200908" y="164591"/>
                  </a:lnTo>
                </a:path>
                <a:path w="3352800" h="356870">
                  <a:moveTo>
                    <a:pt x="1219196" y="164591"/>
                  </a:moveTo>
                  <a:lnTo>
                    <a:pt x="1243580" y="164591"/>
                  </a:lnTo>
                </a:path>
                <a:path w="3352800" h="356870">
                  <a:moveTo>
                    <a:pt x="1267964" y="164591"/>
                  </a:moveTo>
                  <a:lnTo>
                    <a:pt x="1292348" y="164591"/>
                  </a:lnTo>
                </a:path>
                <a:path w="3352800" h="356870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356870">
                  <a:moveTo>
                    <a:pt x="1414268" y="164591"/>
                  </a:moveTo>
                  <a:lnTo>
                    <a:pt x="1444748" y="164591"/>
                  </a:lnTo>
                </a:path>
                <a:path w="3352800" h="356870">
                  <a:moveTo>
                    <a:pt x="1463036" y="164591"/>
                  </a:moveTo>
                  <a:lnTo>
                    <a:pt x="1487420" y="164591"/>
                  </a:lnTo>
                </a:path>
                <a:path w="3352800" h="356870">
                  <a:moveTo>
                    <a:pt x="1511804" y="164591"/>
                  </a:moveTo>
                  <a:lnTo>
                    <a:pt x="1536188" y="164591"/>
                  </a:lnTo>
                </a:path>
                <a:path w="3352800" h="356870">
                  <a:moveTo>
                    <a:pt x="1554476" y="164591"/>
                  </a:moveTo>
                  <a:lnTo>
                    <a:pt x="1578860" y="164591"/>
                  </a:lnTo>
                </a:path>
                <a:path w="3352800" h="356870">
                  <a:moveTo>
                    <a:pt x="1603244" y="164591"/>
                  </a:moveTo>
                  <a:lnTo>
                    <a:pt x="1627628" y="164591"/>
                  </a:lnTo>
                </a:path>
                <a:path w="3352800" h="356870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356870">
                  <a:moveTo>
                    <a:pt x="1749548" y="164591"/>
                  </a:moveTo>
                  <a:lnTo>
                    <a:pt x="1780028" y="164591"/>
                  </a:lnTo>
                </a:path>
                <a:path w="3352800" h="356870">
                  <a:moveTo>
                    <a:pt x="1798316" y="164591"/>
                  </a:moveTo>
                  <a:lnTo>
                    <a:pt x="1822700" y="164591"/>
                  </a:lnTo>
                </a:path>
                <a:path w="3352800" h="356870">
                  <a:moveTo>
                    <a:pt x="1847084" y="164591"/>
                  </a:moveTo>
                  <a:lnTo>
                    <a:pt x="1871468" y="164591"/>
                  </a:lnTo>
                </a:path>
                <a:path w="3352800" h="356870">
                  <a:moveTo>
                    <a:pt x="1889756" y="164591"/>
                  </a:moveTo>
                  <a:lnTo>
                    <a:pt x="1914140" y="164591"/>
                  </a:lnTo>
                </a:path>
                <a:path w="3352800" h="356870">
                  <a:moveTo>
                    <a:pt x="1938524" y="164591"/>
                  </a:moveTo>
                  <a:lnTo>
                    <a:pt x="1962908" y="164591"/>
                  </a:lnTo>
                </a:path>
                <a:path w="3352800" h="356870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356870">
                  <a:moveTo>
                    <a:pt x="2084828" y="164591"/>
                  </a:moveTo>
                  <a:lnTo>
                    <a:pt x="2115308" y="164591"/>
                  </a:lnTo>
                </a:path>
                <a:path w="3352800" h="356870">
                  <a:moveTo>
                    <a:pt x="2133596" y="164591"/>
                  </a:moveTo>
                  <a:lnTo>
                    <a:pt x="2157980" y="164591"/>
                  </a:lnTo>
                </a:path>
                <a:path w="3352800" h="356870">
                  <a:moveTo>
                    <a:pt x="2182364" y="164591"/>
                  </a:moveTo>
                  <a:lnTo>
                    <a:pt x="2206748" y="164591"/>
                  </a:lnTo>
                </a:path>
                <a:path w="3352800" h="356870">
                  <a:moveTo>
                    <a:pt x="2225036" y="164591"/>
                  </a:moveTo>
                  <a:lnTo>
                    <a:pt x="2249420" y="164591"/>
                  </a:lnTo>
                </a:path>
                <a:path w="3352800" h="356870">
                  <a:moveTo>
                    <a:pt x="2273804" y="164591"/>
                  </a:moveTo>
                  <a:lnTo>
                    <a:pt x="2298188" y="164591"/>
                  </a:lnTo>
                </a:path>
                <a:path w="3352800" h="356870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356870">
                  <a:moveTo>
                    <a:pt x="2420108" y="164591"/>
                  </a:moveTo>
                  <a:lnTo>
                    <a:pt x="2450588" y="164591"/>
                  </a:lnTo>
                </a:path>
                <a:path w="3352800" h="356870">
                  <a:moveTo>
                    <a:pt x="2468876" y="164591"/>
                  </a:moveTo>
                  <a:lnTo>
                    <a:pt x="2493260" y="164591"/>
                  </a:lnTo>
                </a:path>
                <a:path w="3352800" h="356870">
                  <a:moveTo>
                    <a:pt x="2517644" y="164591"/>
                  </a:moveTo>
                  <a:lnTo>
                    <a:pt x="2542028" y="164591"/>
                  </a:lnTo>
                </a:path>
                <a:path w="3352800" h="356870">
                  <a:moveTo>
                    <a:pt x="2566412" y="164591"/>
                  </a:moveTo>
                  <a:lnTo>
                    <a:pt x="2584700" y="164591"/>
                  </a:lnTo>
                </a:path>
                <a:path w="3352800" h="356870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356870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356870">
                  <a:moveTo>
                    <a:pt x="2755388" y="164591"/>
                  </a:moveTo>
                  <a:lnTo>
                    <a:pt x="2785868" y="164591"/>
                  </a:lnTo>
                </a:path>
                <a:path w="3352800" h="356870">
                  <a:moveTo>
                    <a:pt x="2810252" y="164591"/>
                  </a:moveTo>
                  <a:lnTo>
                    <a:pt x="2828540" y="164591"/>
                  </a:lnTo>
                </a:path>
                <a:path w="3352800" h="356870">
                  <a:moveTo>
                    <a:pt x="2846828" y="164591"/>
                  </a:moveTo>
                  <a:lnTo>
                    <a:pt x="2871212" y="164591"/>
                  </a:lnTo>
                </a:path>
                <a:path w="3352800" h="356870">
                  <a:moveTo>
                    <a:pt x="2901692" y="164591"/>
                  </a:moveTo>
                  <a:lnTo>
                    <a:pt x="2919980" y="164591"/>
                  </a:lnTo>
                </a:path>
                <a:path w="3352800" h="356870">
                  <a:moveTo>
                    <a:pt x="2938268" y="164591"/>
                  </a:moveTo>
                  <a:lnTo>
                    <a:pt x="2962652" y="164591"/>
                  </a:lnTo>
                </a:path>
                <a:path w="3352800" h="356870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356870">
                  <a:moveTo>
                    <a:pt x="3090668" y="164591"/>
                  </a:moveTo>
                  <a:lnTo>
                    <a:pt x="3121148" y="164591"/>
                  </a:lnTo>
                </a:path>
                <a:path w="3352800" h="356870">
                  <a:moveTo>
                    <a:pt x="3139436" y="164591"/>
                  </a:moveTo>
                  <a:lnTo>
                    <a:pt x="3163820" y="164591"/>
                  </a:lnTo>
                </a:path>
                <a:path w="3352800" h="356870">
                  <a:moveTo>
                    <a:pt x="3188204" y="164591"/>
                  </a:moveTo>
                  <a:lnTo>
                    <a:pt x="3212588" y="164591"/>
                  </a:lnTo>
                </a:path>
                <a:path w="3352800" h="356870">
                  <a:moveTo>
                    <a:pt x="3230876" y="164591"/>
                  </a:moveTo>
                  <a:lnTo>
                    <a:pt x="3255260" y="164591"/>
                  </a:lnTo>
                </a:path>
                <a:path w="3352800" h="356870">
                  <a:moveTo>
                    <a:pt x="3279644" y="164591"/>
                  </a:moveTo>
                  <a:lnTo>
                    <a:pt x="3304028" y="164591"/>
                  </a:lnTo>
                </a:path>
                <a:path w="3352800" h="356870">
                  <a:moveTo>
                    <a:pt x="3346700" y="164591"/>
                  </a:moveTo>
                  <a:lnTo>
                    <a:pt x="3352796" y="164591"/>
                  </a:lnTo>
                </a:path>
                <a:path w="3352800" h="356870">
                  <a:moveTo>
                    <a:pt x="73152" y="173736"/>
                  </a:moveTo>
                  <a:lnTo>
                    <a:pt x="97535" y="173736"/>
                  </a:lnTo>
                </a:path>
                <a:path w="3352800" h="356870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356870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356870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356870">
                  <a:moveTo>
                    <a:pt x="408431" y="173736"/>
                  </a:moveTo>
                  <a:lnTo>
                    <a:pt x="432815" y="173736"/>
                  </a:lnTo>
                </a:path>
                <a:path w="3352800" h="356870">
                  <a:moveTo>
                    <a:pt x="463296" y="173736"/>
                  </a:moveTo>
                  <a:lnTo>
                    <a:pt x="481584" y="173736"/>
                  </a:lnTo>
                </a:path>
                <a:path w="3352800" h="356870">
                  <a:moveTo>
                    <a:pt x="499872" y="173736"/>
                  </a:moveTo>
                  <a:lnTo>
                    <a:pt x="524255" y="173736"/>
                  </a:lnTo>
                </a:path>
                <a:path w="3352800" h="356870">
                  <a:moveTo>
                    <a:pt x="554736" y="173736"/>
                  </a:moveTo>
                  <a:lnTo>
                    <a:pt x="573024" y="173736"/>
                  </a:lnTo>
                </a:path>
                <a:path w="3352800" h="356870">
                  <a:moveTo>
                    <a:pt x="591312" y="173736"/>
                  </a:moveTo>
                  <a:lnTo>
                    <a:pt x="615695" y="173736"/>
                  </a:lnTo>
                </a:path>
                <a:path w="3352800" h="356870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356870">
                  <a:moveTo>
                    <a:pt x="743712" y="173736"/>
                  </a:moveTo>
                  <a:lnTo>
                    <a:pt x="768095" y="173736"/>
                  </a:lnTo>
                </a:path>
                <a:path w="3352800" h="356870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356870">
                  <a:moveTo>
                    <a:pt x="890016" y="173736"/>
                  </a:moveTo>
                  <a:lnTo>
                    <a:pt x="908304" y="173736"/>
                  </a:lnTo>
                </a:path>
                <a:path w="3352800" h="356870">
                  <a:moveTo>
                    <a:pt x="926592" y="173736"/>
                  </a:moveTo>
                  <a:lnTo>
                    <a:pt x="950975" y="173736"/>
                  </a:lnTo>
                </a:path>
                <a:path w="3352800" h="356870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356870">
                  <a:moveTo>
                    <a:pt x="1078992" y="173736"/>
                  </a:moveTo>
                  <a:lnTo>
                    <a:pt x="1103375" y="173736"/>
                  </a:lnTo>
                </a:path>
                <a:path w="3352800" h="356870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356870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356870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356870">
                  <a:moveTo>
                    <a:pt x="1408172" y="173736"/>
                  </a:moveTo>
                  <a:lnTo>
                    <a:pt x="1438652" y="173736"/>
                  </a:lnTo>
                </a:path>
                <a:path w="3352800" h="356870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356870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356870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356870">
                  <a:moveTo>
                    <a:pt x="1743452" y="173736"/>
                  </a:moveTo>
                  <a:lnTo>
                    <a:pt x="1773932" y="173736"/>
                  </a:lnTo>
                </a:path>
                <a:path w="3352800" h="356870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356870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356870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356870">
                  <a:moveTo>
                    <a:pt x="2078732" y="173736"/>
                  </a:moveTo>
                  <a:lnTo>
                    <a:pt x="2109212" y="173736"/>
                  </a:lnTo>
                </a:path>
                <a:path w="3352800" h="356870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356870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356870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356870">
                  <a:moveTo>
                    <a:pt x="2414012" y="173736"/>
                  </a:moveTo>
                  <a:lnTo>
                    <a:pt x="2444492" y="173736"/>
                  </a:lnTo>
                </a:path>
                <a:path w="3352800" h="356870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356870">
                  <a:moveTo>
                    <a:pt x="2566412" y="173736"/>
                  </a:moveTo>
                  <a:lnTo>
                    <a:pt x="2584700" y="173736"/>
                  </a:lnTo>
                </a:path>
                <a:path w="3352800" h="356870">
                  <a:moveTo>
                    <a:pt x="2602988" y="173736"/>
                  </a:moveTo>
                  <a:lnTo>
                    <a:pt x="2627372" y="173736"/>
                  </a:lnTo>
                </a:path>
                <a:path w="3352800" h="356870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356870">
                  <a:moveTo>
                    <a:pt x="2749292" y="173736"/>
                  </a:moveTo>
                  <a:lnTo>
                    <a:pt x="2779772" y="173736"/>
                  </a:lnTo>
                </a:path>
                <a:path w="3352800" h="356870">
                  <a:moveTo>
                    <a:pt x="2810252" y="173736"/>
                  </a:moveTo>
                  <a:lnTo>
                    <a:pt x="2828540" y="173736"/>
                  </a:lnTo>
                </a:path>
                <a:path w="3352800" h="356870">
                  <a:moveTo>
                    <a:pt x="2846828" y="173736"/>
                  </a:moveTo>
                  <a:lnTo>
                    <a:pt x="2871212" y="173736"/>
                  </a:lnTo>
                </a:path>
                <a:path w="3352800" h="356870">
                  <a:moveTo>
                    <a:pt x="2901692" y="173736"/>
                  </a:moveTo>
                  <a:lnTo>
                    <a:pt x="2919980" y="173736"/>
                  </a:lnTo>
                </a:path>
                <a:path w="3352800" h="356870">
                  <a:moveTo>
                    <a:pt x="2938268" y="173736"/>
                  </a:moveTo>
                  <a:lnTo>
                    <a:pt x="2962652" y="173736"/>
                  </a:lnTo>
                </a:path>
                <a:path w="3352800" h="356870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356870">
                  <a:moveTo>
                    <a:pt x="3084572" y="173736"/>
                  </a:moveTo>
                  <a:lnTo>
                    <a:pt x="3115052" y="173736"/>
                  </a:lnTo>
                </a:path>
                <a:path w="3352800" h="356870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356870">
                  <a:moveTo>
                    <a:pt x="3285740" y="173736"/>
                  </a:moveTo>
                  <a:lnTo>
                    <a:pt x="3310124" y="173736"/>
                  </a:lnTo>
                </a:path>
                <a:path w="3352800" h="356870">
                  <a:moveTo>
                    <a:pt x="3346700" y="173736"/>
                  </a:moveTo>
                  <a:lnTo>
                    <a:pt x="3352796" y="173736"/>
                  </a:lnTo>
                </a:path>
                <a:path w="3352800" h="356870">
                  <a:moveTo>
                    <a:pt x="67056" y="182879"/>
                  </a:moveTo>
                  <a:lnTo>
                    <a:pt x="97536" y="182879"/>
                  </a:lnTo>
                </a:path>
                <a:path w="3352800" h="356870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356870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356870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356870">
                  <a:moveTo>
                    <a:pt x="402336" y="182879"/>
                  </a:moveTo>
                  <a:lnTo>
                    <a:pt x="426719" y="182879"/>
                  </a:lnTo>
                </a:path>
                <a:path w="3352800" h="356870">
                  <a:moveTo>
                    <a:pt x="457200" y="182879"/>
                  </a:moveTo>
                  <a:lnTo>
                    <a:pt x="475488" y="182879"/>
                  </a:lnTo>
                </a:path>
                <a:path w="3352800" h="356870">
                  <a:moveTo>
                    <a:pt x="499872" y="182879"/>
                  </a:moveTo>
                  <a:lnTo>
                    <a:pt x="524255" y="182879"/>
                  </a:lnTo>
                </a:path>
                <a:path w="3352800" h="356870">
                  <a:moveTo>
                    <a:pt x="548640" y="182879"/>
                  </a:moveTo>
                  <a:lnTo>
                    <a:pt x="566928" y="182879"/>
                  </a:lnTo>
                </a:path>
                <a:path w="3352800" h="356870">
                  <a:moveTo>
                    <a:pt x="591312" y="182879"/>
                  </a:moveTo>
                  <a:lnTo>
                    <a:pt x="615695" y="182879"/>
                  </a:lnTo>
                </a:path>
                <a:path w="3352800" h="356870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356870">
                  <a:moveTo>
                    <a:pt x="737616" y="182879"/>
                  </a:moveTo>
                  <a:lnTo>
                    <a:pt x="761999" y="182879"/>
                  </a:lnTo>
                </a:path>
                <a:path w="3352800" h="356870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356870">
                  <a:moveTo>
                    <a:pt x="883919" y="182879"/>
                  </a:moveTo>
                  <a:lnTo>
                    <a:pt x="902208" y="182879"/>
                  </a:lnTo>
                </a:path>
                <a:path w="3352800" h="356870">
                  <a:moveTo>
                    <a:pt x="926592" y="182879"/>
                  </a:moveTo>
                  <a:lnTo>
                    <a:pt x="950975" y="182879"/>
                  </a:lnTo>
                </a:path>
                <a:path w="3352800" h="356870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356870">
                  <a:moveTo>
                    <a:pt x="1072895" y="182879"/>
                  </a:moveTo>
                  <a:lnTo>
                    <a:pt x="1097279" y="182879"/>
                  </a:lnTo>
                </a:path>
                <a:path w="3352800" h="356870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356870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356870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356870">
                  <a:moveTo>
                    <a:pt x="1402076" y="182879"/>
                  </a:moveTo>
                  <a:lnTo>
                    <a:pt x="1432556" y="182879"/>
                  </a:lnTo>
                </a:path>
                <a:path w="3352800" h="356870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356870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356870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356870">
                  <a:moveTo>
                    <a:pt x="1737356" y="182879"/>
                  </a:moveTo>
                  <a:lnTo>
                    <a:pt x="1767836" y="182879"/>
                  </a:lnTo>
                </a:path>
                <a:path w="3352800" h="356870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356870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356870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356870">
                  <a:moveTo>
                    <a:pt x="2072636" y="182879"/>
                  </a:moveTo>
                  <a:lnTo>
                    <a:pt x="2103116" y="182879"/>
                  </a:lnTo>
                </a:path>
                <a:path w="3352800" h="356870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356870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356870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356870">
                  <a:moveTo>
                    <a:pt x="2407916" y="182879"/>
                  </a:moveTo>
                  <a:lnTo>
                    <a:pt x="2438396" y="182879"/>
                  </a:lnTo>
                </a:path>
                <a:path w="3352800" h="356870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356870">
                  <a:moveTo>
                    <a:pt x="2560316" y="182879"/>
                  </a:moveTo>
                  <a:lnTo>
                    <a:pt x="2578604" y="182879"/>
                  </a:lnTo>
                </a:path>
                <a:path w="3352800" h="356870">
                  <a:moveTo>
                    <a:pt x="2602988" y="182879"/>
                  </a:moveTo>
                  <a:lnTo>
                    <a:pt x="2627372" y="182879"/>
                  </a:lnTo>
                </a:path>
                <a:path w="3352800" h="356870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356870">
                  <a:moveTo>
                    <a:pt x="2743196" y="182879"/>
                  </a:moveTo>
                  <a:lnTo>
                    <a:pt x="2773676" y="182879"/>
                  </a:lnTo>
                </a:path>
                <a:path w="3352800" h="356870">
                  <a:moveTo>
                    <a:pt x="2804156" y="182879"/>
                  </a:moveTo>
                  <a:lnTo>
                    <a:pt x="2822444" y="182879"/>
                  </a:lnTo>
                </a:path>
                <a:path w="3352800" h="356870">
                  <a:moveTo>
                    <a:pt x="2846828" y="182879"/>
                  </a:moveTo>
                  <a:lnTo>
                    <a:pt x="2871212" y="182879"/>
                  </a:lnTo>
                </a:path>
                <a:path w="3352800" h="356870">
                  <a:moveTo>
                    <a:pt x="2895596" y="182879"/>
                  </a:moveTo>
                  <a:lnTo>
                    <a:pt x="2913884" y="182879"/>
                  </a:lnTo>
                </a:path>
                <a:path w="3352800" h="356870">
                  <a:moveTo>
                    <a:pt x="2938268" y="182879"/>
                  </a:moveTo>
                  <a:lnTo>
                    <a:pt x="2962652" y="182879"/>
                  </a:lnTo>
                </a:path>
                <a:path w="3352800" h="356870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356870">
                  <a:moveTo>
                    <a:pt x="3078476" y="182879"/>
                  </a:moveTo>
                  <a:lnTo>
                    <a:pt x="3108956" y="182879"/>
                  </a:lnTo>
                </a:path>
                <a:path w="3352800" h="356870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356870">
                  <a:moveTo>
                    <a:pt x="3285740" y="182879"/>
                  </a:moveTo>
                  <a:lnTo>
                    <a:pt x="3310124" y="182879"/>
                  </a:lnTo>
                </a:path>
                <a:path w="3352800" h="356870">
                  <a:moveTo>
                    <a:pt x="60960" y="192024"/>
                  </a:moveTo>
                  <a:lnTo>
                    <a:pt x="91440" y="192024"/>
                  </a:lnTo>
                </a:path>
                <a:path w="3352800" h="356870">
                  <a:moveTo>
                    <a:pt x="176784" y="192024"/>
                  </a:moveTo>
                  <a:lnTo>
                    <a:pt x="201167" y="192024"/>
                  </a:lnTo>
                </a:path>
                <a:path w="3352800" h="356870">
                  <a:moveTo>
                    <a:pt x="268224" y="192024"/>
                  </a:moveTo>
                  <a:lnTo>
                    <a:pt x="292607" y="192024"/>
                  </a:lnTo>
                </a:path>
                <a:path w="3352800" h="356870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356870">
                  <a:moveTo>
                    <a:pt x="396240" y="192024"/>
                  </a:moveTo>
                  <a:lnTo>
                    <a:pt x="426720" y="192024"/>
                  </a:lnTo>
                </a:path>
                <a:path w="3352800" h="356870">
                  <a:moveTo>
                    <a:pt x="451104" y="192024"/>
                  </a:moveTo>
                  <a:lnTo>
                    <a:pt x="469392" y="192024"/>
                  </a:lnTo>
                </a:path>
                <a:path w="3352800" h="356870">
                  <a:moveTo>
                    <a:pt x="499872" y="192024"/>
                  </a:moveTo>
                  <a:lnTo>
                    <a:pt x="524255" y="192024"/>
                  </a:lnTo>
                </a:path>
                <a:path w="3352800" h="356870">
                  <a:moveTo>
                    <a:pt x="542544" y="192024"/>
                  </a:moveTo>
                  <a:lnTo>
                    <a:pt x="560832" y="192024"/>
                  </a:lnTo>
                </a:path>
                <a:path w="3352800" h="356870">
                  <a:moveTo>
                    <a:pt x="591312" y="192024"/>
                  </a:moveTo>
                  <a:lnTo>
                    <a:pt x="615695" y="192024"/>
                  </a:lnTo>
                </a:path>
                <a:path w="3352800" h="356870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356870">
                  <a:moveTo>
                    <a:pt x="731519" y="192024"/>
                  </a:moveTo>
                  <a:lnTo>
                    <a:pt x="755903" y="192024"/>
                  </a:lnTo>
                </a:path>
                <a:path w="3352800" h="356870">
                  <a:moveTo>
                    <a:pt x="847344" y="192024"/>
                  </a:moveTo>
                  <a:lnTo>
                    <a:pt x="871727" y="192024"/>
                  </a:lnTo>
                </a:path>
                <a:path w="3352800" h="356870">
                  <a:moveTo>
                    <a:pt x="877824" y="192024"/>
                  </a:moveTo>
                  <a:lnTo>
                    <a:pt x="896112" y="192024"/>
                  </a:lnTo>
                </a:path>
                <a:path w="3352800" h="356870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356870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356870">
                  <a:moveTo>
                    <a:pt x="1066800" y="192024"/>
                  </a:moveTo>
                  <a:lnTo>
                    <a:pt x="1091183" y="192024"/>
                  </a:lnTo>
                </a:path>
                <a:path w="3352800" h="356870">
                  <a:moveTo>
                    <a:pt x="1182620" y="192024"/>
                  </a:moveTo>
                  <a:lnTo>
                    <a:pt x="1207004" y="192024"/>
                  </a:lnTo>
                </a:path>
                <a:path w="3352800" h="356870">
                  <a:moveTo>
                    <a:pt x="1274060" y="192024"/>
                  </a:moveTo>
                  <a:lnTo>
                    <a:pt x="1298444" y="192024"/>
                  </a:lnTo>
                </a:path>
                <a:path w="3352800" h="356870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356870">
                  <a:moveTo>
                    <a:pt x="1402076" y="192024"/>
                  </a:moveTo>
                  <a:lnTo>
                    <a:pt x="1426460" y="192024"/>
                  </a:lnTo>
                </a:path>
                <a:path w="3352800" h="356870">
                  <a:moveTo>
                    <a:pt x="1517900" y="192024"/>
                  </a:moveTo>
                  <a:lnTo>
                    <a:pt x="1542284" y="192024"/>
                  </a:lnTo>
                </a:path>
                <a:path w="3352800" h="356870">
                  <a:moveTo>
                    <a:pt x="1609340" y="192024"/>
                  </a:moveTo>
                  <a:lnTo>
                    <a:pt x="1633724" y="192024"/>
                  </a:lnTo>
                </a:path>
                <a:path w="3352800" h="356870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356870">
                  <a:moveTo>
                    <a:pt x="1731260" y="192024"/>
                  </a:moveTo>
                  <a:lnTo>
                    <a:pt x="1761740" y="192024"/>
                  </a:lnTo>
                </a:path>
                <a:path w="3352800" h="356870">
                  <a:moveTo>
                    <a:pt x="1853180" y="192024"/>
                  </a:moveTo>
                  <a:lnTo>
                    <a:pt x="1877564" y="192024"/>
                  </a:lnTo>
                </a:path>
                <a:path w="3352800" h="356870">
                  <a:moveTo>
                    <a:pt x="1944620" y="192024"/>
                  </a:moveTo>
                  <a:lnTo>
                    <a:pt x="1969004" y="192024"/>
                  </a:lnTo>
                </a:path>
                <a:path w="3352800" h="356870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356870">
                  <a:moveTo>
                    <a:pt x="2066540" y="192024"/>
                  </a:moveTo>
                  <a:lnTo>
                    <a:pt x="2097020" y="192024"/>
                  </a:lnTo>
                </a:path>
                <a:path w="3352800" h="356870">
                  <a:moveTo>
                    <a:pt x="2188460" y="192024"/>
                  </a:moveTo>
                  <a:lnTo>
                    <a:pt x="2212844" y="192024"/>
                  </a:lnTo>
                </a:path>
                <a:path w="3352800" h="356870">
                  <a:moveTo>
                    <a:pt x="2279900" y="192024"/>
                  </a:moveTo>
                  <a:lnTo>
                    <a:pt x="2304284" y="192024"/>
                  </a:lnTo>
                </a:path>
                <a:path w="3352800" h="356870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356870">
                  <a:moveTo>
                    <a:pt x="2401820" y="192024"/>
                  </a:moveTo>
                  <a:lnTo>
                    <a:pt x="2432300" y="192024"/>
                  </a:lnTo>
                </a:path>
                <a:path w="3352800" h="356870">
                  <a:moveTo>
                    <a:pt x="2523740" y="192024"/>
                  </a:moveTo>
                  <a:lnTo>
                    <a:pt x="2548124" y="192024"/>
                  </a:lnTo>
                </a:path>
                <a:path w="3352800" h="356870">
                  <a:moveTo>
                    <a:pt x="2554220" y="192024"/>
                  </a:moveTo>
                  <a:lnTo>
                    <a:pt x="2572508" y="192024"/>
                  </a:lnTo>
                </a:path>
                <a:path w="3352800" h="356870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356870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356870">
                  <a:moveTo>
                    <a:pt x="2737100" y="192024"/>
                  </a:moveTo>
                  <a:lnTo>
                    <a:pt x="2767580" y="192024"/>
                  </a:lnTo>
                </a:path>
                <a:path w="3352800" h="356870">
                  <a:moveTo>
                    <a:pt x="2798060" y="192024"/>
                  </a:moveTo>
                  <a:lnTo>
                    <a:pt x="2816348" y="192024"/>
                  </a:lnTo>
                </a:path>
                <a:path w="3352800" h="356870">
                  <a:moveTo>
                    <a:pt x="2846828" y="192024"/>
                  </a:moveTo>
                  <a:lnTo>
                    <a:pt x="2871212" y="192024"/>
                  </a:lnTo>
                </a:path>
                <a:path w="3352800" h="356870">
                  <a:moveTo>
                    <a:pt x="2889500" y="192024"/>
                  </a:moveTo>
                  <a:lnTo>
                    <a:pt x="2907788" y="192024"/>
                  </a:lnTo>
                </a:path>
                <a:path w="3352800" h="356870">
                  <a:moveTo>
                    <a:pt x="2938268" y="192024"/>
                  </a:moveTo>
                  <a:lnTo>
                    <a:pt x="2962652" y="192024"/>
                  </a:lnTo>
                </a:path>
                <a:path w="3352800" h="356870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356870">
                  <a:moveTo>
                    <a:pt x="3072380" y="192024"/>
                  </a:moveTo>
                  <a:lnTo>
                    <a:pt x="3102860" y="192024"/>
                  </a:lnTo>
                </a:path>
                <a:path w="3352800" h="356870">
                  <a:moveTo>
                    <a:pt x="3194300" y="192024"/>
                  </a:moveTo>
                  <a:lnTo>
                    <a:pt x="3218684" y="192024"/>
                  </a:lnTo>
                </a:path>
                <a:path w="3352800" h="356870">
                  <a:moveTo>
                    <a:pt x="3285740" y="192024"/>
                  </a:moveTo>
                  <a:lnTo>
                    <a:pt x="3310124" y="192024"/>
                  </a:lnTo>
                </a:path>
                <a:path w="3352800" h="356870">
                  <a:moveTo>
                    <a:pt x="3346700" y="192024"/>
                  </a:moveTo>
                  <a:lnTo>
                    <a:pt x="3352796" y="192024"/>
                  </a:lnTo>
                </a:path>
                <a:path w="3352800" h="356870">
                  <a:moveTo>
                    <a:pt x="54863" y="201167"/>
                  </a:moveTo>
                  <a:lnTo>
                    <a:pt x="85344" y="201167"/>
                  </a:lnTo>
                </a:path>
                <a:path w="3352800" h="356870">
                  <a:moveTo>
                    <a:pt x="176784" y="201167"/>
                  </a:moveTo>
                  <a:lnTo>
                    <a:pt x="201167" y="201167"/>
                  </a:lnTo>
                </a:path>
                <a:path w="3352800" h="356870">
                  <a:moveTo>
                    <a:pt x="268224" y="201167"/>
                  </a:moveTo>
                  <a:lnTo>
                    <a:pt x="292607" y="201167"/>
                  </a:lnTo>
                </a:path>
                <a:path w="3352800" h="356870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356870">
                  <a:moveTo>
                    <a:pt x="390144" y="201167"/>
                  </a:moveTo>
                  <a:lnTo>
                    <a:pt x="420624" y="201167"/>
                  </a:lnTo>
                </a:path>
                <a:path w="3352800" h="356870">
                  <a:moveTo>
                    <a:pt x="451104" y="201167"/>
                  </a:moveTo>
                  <a:lnTo>
                    <a:pt x="536447" y="201167"/>
                  </a:lnTo>
                </a:path>
                <a:path w="3352800" h="356870">
                  <a:moveTo>
                    <a:pt x="542544" y="201167"/>
                  </a:moveTo>
                  <a:lnTo>
                    <a:pt x="627887" y="201167"/>
                  </a:lnTo>
                </a:path>
                <a:path w="3352800" h="356870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356870">
                  <a:moveTo>
                    <a:pt x="725424" y="201167"/>
                  </a:moveTo>
                  <a:lnTo>
                    <a:pt x="749807" y="201167"/>
                  </a:lnTo>
                </a:path>
                <a:path w="3352800" h="356870">
                  <a:moveTo>
                    <a:pt x="847344" y="201167"/>
                  </a:moveTo>
                  <a:lnTo>
                    <a:pt x="871727" y="201167"/>
                  </a:lnTo>
                </a:path>
                <a:path w="3352800" h="356870">
                  <a:moveTo>
                    <a:pt x="877824" y="201167"/>
                  </a:moveTo>
                  <a:lnTo>
                    <a:pt x="963167" y="201167"/>
                  </a:lnTo>
                </a:path>
                <a:path w="3352800" h="356870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356870">
                  <a:moveTo>
                    <a:pt x="1060704" y="201167"/>
                  </a:moveTo>
                  <a:lnTo>
                    <a:pt x="1085087" y="201167"/>
                  </a:lnTo>
                </a:path>
                <a:path w="3352800" h="356870">
                  <a:moveTo>
                    <a:pt x="1182620" y="201167"/>
                  </a:moveTo>
                  <a:lnTo>
                    <a:pt x="1207004" y="201167"/>
                  </a:lnTo>
                </a:path>
                <a:path w="3352800" h="356870">
                  <a:moveTo>
                    <a:pt x="1274060" y="201167"/>
                  </a:moveTo>
                  <a:lnTo>
                    <a:pt x="1298444" y="201167"/>
                  </a:lnTo>
                </a:path>
                <a:path w="3352800" h="356870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356870">
                  <a:moveTo>
                    <a:pt x="1395980" y="201167"/>
                  </a:moveTo>
                  <a:lnTo>
                    <a:pt x="1420364" y="201167"/>
                  </a:lnTo>
                </a:path>
                <a:path w="3352800" h="356870">
                  <a:moveTo>
                    <a:pt x="1517900" y="201167"/>
                  </a:moveTo>
                  <a:lnTo>
                    <a:pt x="1542284" y="201167"/>
                  </a:lnTo>
                </a:path>
                <a:path w="3352800" h="356870">
                  <a:moveTo>
                    <a:pt x="1609340" y="201167"/>
                  </a:moveTo>
                  <a:lnTo>
                    <a:pt x="1633724" y="201167"/>
                  </a:lnTo>
                </a:path>
                <a:path w="3352800" h="356870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356870">
                  <a:moveTo>
                    <a:pt x="1731260" y="201167"/>
                  </a:moveTo>
                  <a:lnTo>
                    <a:pt x="1755644" y="201167"/>
                  </a:lnTo>
                </a:path>
                <a:path w="3352800" h="356870">
                  <a:moveTo>
                    <a:pt x="1853180" y="201167"/>
                  </a:moveTo>
                  <a:lnTo>
                    <a:pt x="1877564" y="201167"/>
                  </a:lnTo>
                </a:path>
                <a:path w="3352800" h="356870">
                  <a:moveTo>
                    <a:pt x="1944620" y="201167"/>
                  </a:moveTo>
                  <a:lnTo>
                    <a:pt x="1969004" y="201167"/>
                  </a:lnTo>
                </a:path>
                <a:path w="3352800" h="356870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356870">
                  <a:moveTo>
                    <a:pt x="2060444" y="201167"/>
                  </a:moveTo>
                  <a:lnTo>
                    <a:pt x="2090924" y="201167"/>
                  </a:lnTo>
                </a:path>
                <a:path w="3352800" h="356870">
                  <a:moveTo>
                    <a:pt x="2188460" y="201167"/>
                  </a:moveTo>
                  <a:lnTo>
                    <a:pt x="2212844" y="201167"/>
                  </a:lnTo>
                </a:path>
                <a:path w="3352800" h="356870">
                  <a:moveTo>
                    <a:pt x="2279900" y="201167"/>
                  </a:moveTo>
                  <a:lnTo>
                    <a:pt x="2304284" y="201167"/>
                  </a:lnTo>
                </a:path>
                <a:path w="3352800" h="356870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356870">
                  <a:moveTo>
                    <a:pt x="2395724" y="201167"/>
                  </a:moveTo>
                  <a:lnTo>
                    <a:pt x="2426204" y="201167"/>
                  </a:lnTo>
                </a:path>
                <a:path w="3352800" h="356870">
                  <a:moveTo>
                    <a:pt x="2523740" y="201167"/>
                  </a:moveTo>
                  <a:lnTo>
                    <a:pt x="2548124" y="201167"/>
                  </a:lnTo>
                </a:path>
                <a:path w="3352800" h="356870">
                  <a:moveTo>
                    <a:pt x="2554220" y="201167"/>
                  </a:moveTo>
                  <a:lnTo>
                    <a:pt x="2639564" y="201167"/>
                  </a:lnTo>
                </a:path>
                <a:path w="3352800" h="356870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356870">
                  <a:moveTo>
                    <a:pt x="2731004" y="201167"/>
                  </a:moveTo>
                  <a:lnTo>
                    <a:pt x="2761484" y="201167"/>
                  </a:lnTo>
                </a:path>
                <a:path w="3352800" h="356870">
                  <a:moveTo>
                    <a:pt x="2798060" y="201167"/>
                  </a:moveTo>
                  <a:lnTo>
                    <a:pt x="2883404" y="201167"/>
                  </a:lnTo>
                </a:path>
                <a:path w="3352800" h="356870">
                  <a:moveTo>
                    <a:pt x="2889500" y="201167"/>
                  </a:moveTo>
                  <a:lnTo>
                    <a:pt x="2974844" y="201167"/>
                  </a:lnTo>
                </a:path>
                <a:path w="3352800" h="356870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356870">
                  <a:moveTo>
                    <a:pt x="3066284" y="201167"/>
                  </a:moveTo>
                  <a:lnTo>
                    <a:pt x="3096764" y="201167"/>
                  </a:lnTo>
                </a:path>
                <a:path w="3352800" h="356870">
                  <a:moveTo>
                    <a:pt x="3194300" y="201167"/>
                  </a:moveTo>
                  <a:lnTo>
                    <a:pt x="3218684" y="201167"/>
                  </a:lnTo>
                </a:path>
                <a:path w="3352800" h="356870">
                  <a:moveTo>
                    <a:pt x="3285740" y="201167"/>
                  </a:moveTo>
                  <a:lnTo>
                    <a:pt x="3310124" y="201167"/>
                  </a:lnTo>
                </a:path>
                <a:path w="3352800" h="356870">
                  <a:moveTo>
                    <a:pt x="3346700" y="201167"/>
                  </a:moveTo>
                  <a:lnTo>
                    <a:pt x="3352796" y="201167"/>
                  </a:lnTo>
                </a:path>
                <a:path w="3352800" h="356870">
                  <a:moveTo>
                    <a:pt x="48768" y="210312"/>
                  </a:moveTo>
                  <a:lnTo>
                    <a:pt x="79248" y="210312"/>
                  </a:lnTo>
                </a:path>
                <a:path w="3352800" h="356870">
                  <a:moveTo>
                    <a:pt x="176784" y="210312"/>
                  </a:moveTo>
                  <a:lnTo>
                    <a:pt x="201167" y="210312"/>
                  </a:lnTo>
                </a:path>
                <a:path w="3352800" h="356870">
                  <a:moveTo>
                    <a:pt x="268224" y="210312"/>
                  </a:moveTo>
                  <a:lnTo>
                    <a:pt x="292607" y="210312"/>
                  </a:lnTo>
                </a:path>
                <a:path w="3352800" h="356870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356870">
                  <a:moveTo>
                    <a:pt x="384048" y="210312"/>
                  </a:moveTo>
                  <a:lnTo>
                    <a:pt x="414528" y="210312"/>
                  </a:lnTo>
                </a:path>
                <a:path w="3352800" h="356870">
                  <a:moveTo>
                    <a:pt x="451104" y="210312"/>
                  </a:moveTo>
                  <a:lnTo>
                    <a:pt x="536447" y="210312"/>
                  </a:lnTo>
                </a:path>
                <a:path w="3352800" h="356870">
                  <a:moveTo>
                    <a:pt x="542544" y="210312"/>
                  </a:moveTo>
                  <a:lnTo>
                    <a:pt x="627887" y="210312"/>
                  </a:lnTo>
                </a:path>
                <a:path w="3352800" h="356870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356870">
                  <a:moveTo>
                    <a:pt x="719328" y="210312"/>
                  </a:moveTo>
                  <a:lnTo>
                    <a:pt x="749808" y="210312"/>
                  </a:lnTo>
                </a:path>
                <a:path w="3352800" h="356870">
                  <a:moveTo>
                    <a:pt x="847344" y="210312"/>
                  </a:moveTo>
                  <a:lnTo>
                    <a:pt x="871727" y="210312"/>
                  </a:lnTo>
                </a:path>
                <a:path w="3352800" h="356870">
                  <a:moveTo>
                    <a:pt x="877824" y="210312"/>
                  </a:moveTo>
                  <a:lnTo>
                    <a:pt x="963167" y="210312"/>
                  </a:lnTo>
                </a:path>
                <a:path w="3352800" h="356870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356870">
                  <a:moveTo>
                    <a:pt x="1054608" y="210312"/>
                  </a:moveTo>
                  <a:lnTo>
                    <a:pt x="1078991" y="210312"/>
                  </a:lnTo>
                </a:path>
                <a:path w="3352800" h="356870">
                  <a:moveTo>
                    <a:pt x="1182620" y="210312"/>
                  </a:moveTo>
                  <a:lnTo>
                    <a:pt x="1207004" y="210312"/>
                  </a:lnTo>
                </a:path>
                <a:path w="3352800" h="356870">
                  <a:moveTo>
                    <a:pt x="1274060" y="210312"/>
                  </a:moveTo>
                  <a:lnTo>
                    <a:pt x="1298444" y="210312"/>
                  </a:lnTo>
                </a:path>
                <a:path w="3352800" h="356870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356870">
                  <a:moveTo>
                    <a:pt x="1389884" y="210312"/>
                  </a:moveTo>
                  <a:lnTo>
                    <a:pt x="1414268" y="210312"/>
                  </a:lnTo>
                </a:path>
                <a:path w="3352800" h="356870">
                  <a:moveTo>
                    <a:pt x="1517900" y="210312"/>
                  </a:moveTo>
                  <a:lnTo>
                    <a:pt x="1542284" y="210312"/>
                  </a:lnTo>
                </a:path>
                <a:path w="3352800" h="356870">
                  <a:moveTo>
                    <a:pt x="1609340" y="210312"/>
                  </a:moveTo>
                  <a:lnTo>
                    <a:pt x="1633724" y="210312"/>
                  </a:lnTo>
                </a:path>
                <a:path w="3352800" h="356870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356870">
                  <a:moveTo>
                    <a:pt x="1725164" y="210312"/>
                  </a:moveTo>
                  <a:lnTo>
                    <a:pt x="1749548" y="210312"/>
                  </a:lnTo>
                </a:path>
                <a:path w="3352800" h="356870">
                  <a:moveTo>
                    <a:pt x="1853180" y="210312"/>
                  </a:moveTo>
                  <a:lnTo>
                    <a:pt x="1877564" y="210312"/>
                  </a:lnTo>
                </a:path>
                <a:path w="3352800" h="356870">
                  <a:moveTo>
                    <a:pt x="1944620" y="210312"/>
                  </a:moveTo>
                  <a:lnTo>
                    <a:pt x="1969004" y="210312"/>
                  </a:lnTo>
                </a:path>
                <a:path w="3352800" h="356870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356870">
                  <a:moveTo>
                    <a:pt x="2054348" y="210312"/>
                  </a:moveTo>
                  <a:lnTo>
                    <a:pt x="2084828" y="210312"/>
                  </a:lnTo>
                </a:path>
                <a:path w="3352800" h="356870">
                  <a:moveTo>
                    <a:pt x="2188460" y="210312"/>
                  </a:moveTo>
                  <a:lnTo>
                    <a:pt x="2212844" y="210312"/>
                  </a:lnTo>
                </a:path>
                <a:path w="3352800" h="356870">
                  <a:moveTo>
                    <a:pt x="2279900" y="210312"/>
                  </a:moveTo>
                  <a:lnTo>
                    <a:pt x="2304284" y="210312"/>
                  </a:lnTo>
                </a:path>
                <a:path w="3352800" h="356870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356870">
                  <a:moveTo>
                    <a:pt x="2389628" y="210312"/>
                  </a:moveTo>
                  <a:lnTo>
                    <a:pt x="2420108" y="210312"/>
                  </a:lnTo>
                </a:path>
                <a:path w="3352800" h="356870">
                  <a:moveTo>
                    <a:pt x="2523740" y="210312"/>
                  </a:moveTo>
                  <a:lnTo>
                    <a:pt x="2548124" y="210312"/>
                  </a:lnTo>
                </a:path>
                <a:path w="3352800" h="356870">
                  <a:moveTo>
                    <a:pt x="2554220" y="210312"/>
                  </a:moveTo>
                  <a:lnTo>
                    <a:pt x="2639564" y="210312"/>
                  </a:lnTo>
                </a:path>
                <a:path w="3352800" h="356870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356870">
                  <a:moveTo>
                    <a:pt x="2724908" y="210312"/>
                  </a:moveTo>
                  <a:lnTo>
                    <a:pt x="2755388" y="210312"/>
                  </a:lnTo>
                </a:path>
                <a:path w="3352800" h="356870">
                  <a:moveTo>
                    <a:pt x="2798060" y="210312"/>
                  </a:moveTo>
                  <a:lnTo>
                    <a:pt x="2883404" y="210312"/>
                  </a:lnTo>
                </a:path>
                <a:path w="3352800" h="356870">
                  <a:moveTo>
                    <a:pt x="2889500" y="210312"/>
                  </a:moveTo>
                  <a:lnTo>
                    <a:pt x="2974844" y="210312"/>
                  </a:lnTo>
                </a:path>
                <a:path w="3352800" h="356870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356870">
                  <a:moveTo>
                    <a:pt x="3060188" y="210312"/>
                  </a:moveTo>
                  <a:lnTo>
                    <a:pt x="3090668" y="210312"/>
                  </a:lnTo>
                </a:path>
                <a:path w="3352800" h="356870">
                  <a:moveTo>
                    <a:pt x="3194300" y="210312"/>
                  </a:moveTo>
                  <a:lnTo>
                    <a:pt x="3218684" y="210312"/>
                  </a:lnTo>
                </a:path>
                <a:path w="3352800" h="356870">
                  <a:moveTo>
                    <a:pt x="3285740" y="210312"/>
                  </a:moveTo>
                  <a:lnTo>
                    <a:pt x="3310124" y="210312"/>
                  </a:lnTo>
                </a:path>
                <a:path w="3352800" h="356870">
                  <a:moveTo>
                    <a:pt x="3346700" y="210312"/>
                  </a:moveTo>
                  <a:lnTo>
                    <a:pt x="3352796" y="210312"/>
                  </a:lnTo>
                </a:path>
                <a:path w="3352800" h="356870">
                  <a:moveTo>
                    <a:pt x="48768" y="219455"/>
                  </a:moveTo>
                  <a:lnTo>
                    <a:pt x="73151" y="219455"/>
                  </a:lnTo>
                </a:path>
                <a:path w="3352800" h="356870">
                  <a:moveTo>
                    <a:pt x="121919" y="219455"/>
                  </a:moveTo>
                  <a:lnTo>
                    <a:pt x="146303" y="219455"/>
                  </a:lnTo>
                </a:path>
                <a:path w="3352800" h="356870">
                  <a:moveTo>
                    <a:pt x="176784" y="219455"/>
                  </a:moveTo>
                  <a:lnTo>
                    <a:pt x="201167" y="219455"/>
                  </a:lnTo>
                </a:path>
                <a:path w="3352800" h="356870">
                  <a:moveTo>
                    <a:pt x="213360" y="219455"/>
                  </a:moveTo>
                  <a:lnTo>
                    <a:pt x="237743" y="219455"/>
                  </a:lnTo>
                </a:path>
                <a:path w="3352800" h="356870">
                  <a:moveTo>
                    <a:pt x="268224" y="219455"/>
                  </a:moveTo>
                  <a:lnTo>
                    <a:pt x="292607" y="219455"/>
                  </a:lnTo>
                </a:path>
                <a:path w="3352800" h="356870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356870">
                  <a:moveTo>
                    <a:pt x="384048" y="219455"/>
                  </a:moveTo>
                  <a:lnTo>
                    <a:pt x="408431" y="219455"/>
                  </a:lnTo>
                </a:path>
                <a:path w="3352800" h="356870">
                  <a:moveTo>
                    <a:pt x="451104" y="219455"/>
                  </a:moveTo>
                  <a:lnTo>
                    <a:pt x="536447" y="219455"/>
                  </a:lnTo>
                </a:path>
                <a:path w="3352800" h="356870">
                  <a:moveTo>
                    <a:pt x="542544" y="219455"/>
                  </a:moveTo>
                  <a:lnTo>
                    <a:pt x="627887" y="219455"/>
                  </a:lnTo>
                </a:path>
                <a:path w="3352800" h="356870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356870">
                  <a:moveTo>
                    <a:pt x="719328" y="219455"/>
                  </a:moveTo>
                  <a:lnTo>
                    <a:pt x="743711" y="219455"/>
                  </a:lnTo>
                </a:path>
                <a:path w="3352800" h="356870">
                  <a:moveTo>
                    <a:pt x="792480" y="219455"/>
                  </a:moveTo>
                  <a:lnTo>
                    <a:pt x="816863" y="219455"/>
                  </a:lnTo>
                </a:path>
                <a:path w="3352800" h="356870">
                  <a:moveTo>
                    <a:pt x="847344" y="219455"/>
                  </a:moveTo>
                  <a:lnTo>
                    <a:pt x="871727" y="219455"/>
                  </a:lnTo>
                </a:path>
                <a:path w="3352800" h="356870">
                  <a:moveTo>
                    <a:pt x="877824" y="219455"/>
                  </a:moveTo>
                  <a:lnTo>
                    <a:pt x="963167" y="219455"/>
                  </a:lnTo>
                </a:path>
                <a:path w="3352800" h="356870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356870">
                  <a:moveTo>
                    <a:pt x="1054608" y="219455"/>
                  </a:moveTo>
                  <a:lnTo>
                    <a:pt x="1078991" y="219455"/>
                  </a:lnTo>
                </a:path>
                <a:path w="3352800" h="356870">
                  <a:moveTo>
                    <a:pt x="1127756" y="219455"/>
                  </a:moveTo>
                  <a:lnTo>
                    <a:pt x="1152140" y="219455"/>
                  </a:lnTo>
                </a:path>
                <a:path w="3352800" h="356870">
                  <a:moveTo>
                    <a:pt x="1182620" y="219455"/>
                  </a:moveTo>
                  <a:lnTo>
                    <a:pt x="1207004" y="219455"/>
                  </a:lnTo>
                </a:path>
                <a:path w="3352800" h="356870">
                  <a:moveTo>
                    <a:pt x="1219196" y="219455"/>
                  </a:moveTo>
                  <a:lnTo>
                    <a:pt x="1243580" y="219455"/>
                  </a:lnTo>
                </a:path>
                <a:path w="3352800" h="356870">
                  <a:moveTo>
                    <a:pt x="1274060" y="219455"/>
                  </a:moveTo>
                  <a:lnTo>
                    <a:pt x="1298444" y="219455"/>
                  </a:lnTo>
                </a:path>
                <a:path w="3352800" h="356870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356870">
                  <a:moveTo>
                    <a:pt x="1389884" y="219455"/>
                  </a:moveTo>
                  <a:lnTo>
                    <a:pt x="1408172" y="219455"/>
                  </a:lnTo>
                </a:path>
                <a:path w="3352800" h="356870">
                  <a:moveTo>
                    <a:pt x="1463036" y="219455"/>
                  </a:moveTo>
                  <a:lnTo>
                    <a:pt x="1487420" y="219455"/>
                  </a:lnTo>
                </a:path>
                <a:path w="3352800" h="356870">
                  <a:moveTo>
                    <a:pt x="1517900" y="219455"/>
                  </a:moveTo>
                  <a:lnTo>
                    <a:pt x="1542284" y="219455"/>
                  </a:lnTo>
                </a:path>
                <a:path w="3352800" h="356870">
                  <a:moveTo>
                    <a:pt x="1554476" y="219455"/>
                  </a:moveTo>
                  <a:lnTo>
                    <a:pt x="1578860" y="219455"/>
                  </a:lnTo>
                </a:path>
                <a:path w="3352800" h="356870">
                  <a:moveTo>
                    <a:pt x="1609340" y="219455"/>
                  </a:moveTo>
                  <a:lnTo>
                    <a:pt x="1633724" y="219455"/>
                  </a:lnTo>
                </a:path>
                <a:path w="3352800" h="356870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356870">
                  <a:moveTo>
                    <a:pt x="1725164" y="219455"/>
                  </a:moveTo>
                  <a:lnTo>
                    <a:pt x="1743452" y="219455"/>
                  </a:lnTo>
                </a:path>
                <a:path w="3352800" h="356870">
                  <a:moveTo>
                    <a:pt x="1798316" y="219455"/>
                  </a:moveTo>
                  <a:lnTo>
                    <a:pt x="1822700" y="219455"/>
                  </a:lnTo>
                </a:path>
                <a:path w="3352800" h="356870">
                  <a:moveTo>
                    <a:pt x="1853180" y="219455"/>
                  </a:moveTo>
                  <a:lnTo>
                    <a:pt x="1877564" y="219455"/>
                  </a:lnTo>
                </a:path>
                <a:path w="3352800" h="356870">
                  <a:moveTo>
                    <a:pt x="1889756" y="219455"/>
                  </a:moveTo>
                  <a:lnTo>
                    <a:pt x="1914140" y="219455"/>
                  </a:lnTo>
                </a:path>
                <a:path w="3352800" h="356870">
                  <a:moveTo>
                    <a:pt x="1944620" y="219455"/>
                  </a:moveTo>
                  <a:lnTo>
                    <a:pt x="1969004" y="219455"/>
                  </a:lnTo>
                </a:path>
                <a:path w="3352800" h="356870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356870">
                  <a:moveTo>
                    <a:pt x="2054348" y="219455"/>
                  </a:moveTo>
                  <a:lnTo>
                    <a:pt x="2078732" y="219455"/>
                  </a:lnTo>
                </a:path>
                <a:path w="3352800" h="356870">
                  <a:moveTo>
                    <a:pt x="2133596" y="219455"/>
                  </a:moveTo>
                  <a:lnTo>
                    <a:pt x="2157980" y="219455"/>
                  </a:lnTo>
                </a:path>
                <a:path w="3352800" h="356870">
                  <a:moveTo>
                    <a:pt x="2188460" y="219455"/>
                  </a:moveTo>
                  <a:lnTo>
                    <a:pt x="2212844" y="219455"/>
                  </a:lnTo>
                </a:path>
                <a:path w="3352800" h="356870">
                  <a:moveTo>
                    <a:pt x="2225036" y="219455"/>
                  </a:moveTo>
                  <a:lnTo>
                    <a:pt x="2249420" y="219455"/>
                  </a:lnTo>
                </a:path>
                <a:path w="3352800" h="356870">
                  <a:moveTo>
                    <a:pt x="2279900" y="219455"/>
                  </a:moveTo>
                  <a:lnTo>
                    <a:pt x="2304284" y="219455"/>
                  </a:lnTo>
                </a:path>
                <a:path w="3352800" h="356870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356870">
                  <a:moveTo>
                    <a:pt x="2389628" y="219455"/>
                  </a:moveTo>
                  <a:lnTo>
                    <a:pt x="2414012" y="219455"/>
                  </a:lnTo>
                </a:path>
                <a:path w="3352800" h="356870">
                  <a:moveTo>
                    <a:pt x="2468876" y="219455"/>
                  </a:moveTo>
                  <a:lnTo>
                    <a:pt x="2493260" y="219455"/>
                  </a:lnTo>
                </a:path>
                <a:path w="3352800" h="356870">
                  <a:moveTo>
                    <a:pt x="2523740" y="219455"/>
                  </a:moveTo>
                  <a:lnTo>
                    <a:pt x="2548124" y="219455"/>
                  </a:lnTo>
                </a:path>
                <a:path w="3352800" h="356870">
                  <a:moveTo>
                    <a:pt x="2554220" y="219455"/>
                  </a:moveTo>
                  <a:lnTo>
                    <a:pt x="2639564" y="219455"/>
                  </a:lnTo>
                </a:path>
                <a:path w="3352800" h="356870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356870">
                  <a:moveTo>
                    <a:pt x="2724908" y="219455"/>
                  </a:moveTo>
                  <a:lnTo>
                    <a:pt x="2749292" y="219455"/>
                  </a:lnTo>
                </a:path>
                <a:path w="3352800" h="356870">
                  <a:moveTo>
                    <a:pt x="2798060" y="219455"/>
                  </a:moveTo>
                  <a:lnTo>
                    <a:pt x="2883404" y="219455"/>
                  </a:lnTo>
                </a:path>
                <a:path w="3352800" h="356870">
                  <a:moveTo>
                    <a:pt x="2889500" y="219455"/>
                  </a:moveTo>
                  <a:lnTo>
                    <a:pt x="2974844" y="219455"/>
                  </a:lnTo>
                </a:path>
                <a:path w="3352800" h="356870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356870">
                  <a:moveTo>
                    <a:pt x="3060188" y="219455"/>
                  </a:moveTo>
                  <a:lnTo>
                    <a:pt x="3084572" y="219455"/>
                  </a:lnTo>
                </a:path>
                <a:path w="3352800" h="356870">
                  <a:moveTo>
                    <a:pt x="3139436" y="219455"/>
                  </a:moveTo>
                  <a:lnTo>
                    <a:pt x="3163820" y="219455"/>
                  </a:lnTo>
                </a:path>
                <a:path w="3352800" h="356870">
                  <a:moveTo>
                    <a:pt x="3194300" y="219455"/>
                  </a:moveTo>
                  <a:lnTo>
                    <a:pt x="3218684" y="219455"/>
                  </a:lnTo>
                </a:path>
                <a:path w="3352800" h="356870">
                  <a:moveTo>
                    <a:pt x="3230876" y="219455"/>
                  </a:moveTo>
                  <a:lnTo>
                    <a:pt x="3255260" y="219455"/>
                  </a:lnTo>
                </a:path>
                <a:path w="3352800" h="356870">
                  <a:moveTo>
                    <a:pt x="3285740" y="219455"/>
                  </a:moveTo>
                  <a:lnTo>
                    <a:pt x="3310124" y="219455"/>
                  </a:lnTo>
                </a:path>
                <a:path w="3352800" h="356870">
                  <a:moveTo>
                    <a:pt x="42672" y="228600"/>
                  </a:moveTo>
                  <a:lnTo>
                    <a:pt x="67055" y="228600"/>
                  </a:lnTo>
                </a:path>
                <a:path w="3352800" h="356870">
                  <a:moveTo>
                    <a:pt x="121919" y="228600"/>
                  </a:moveTo>
                  <a:lnTo>
                    <a:pt x="152400" y="228600"/>
                  </a:lnTo>
                </a:path>
                <a:path w="3352800" h="356870">
                  <a:moveTo>
                    <a:pt x="170687" y="228600"/>
                  </a:moveTo>
                  <a:lnTo>
                    <a:pt x="195071" y="228600"/>
                  </a:lnTo>
                </a:path>
                <a:path w="3352800" h="356870">
                  <a:moveTo>
                    <a:pt x="213360" y="228600"/>
                  </a:moveTo>
                  <a:lnTo>
                    <a:pt x="243840" y="228600"/>
                  </a:lnTo>
                </a:path>
                <a:path w="3352800" h="356870">
                  <a:moveTo>
                    <a:pt x="262128" y="228600"/>
                  </a:moveTo>
                  <a:lnTo>
                    <a:pt x="286511" y="228600"/>
                  </a:lnTo>
                </a:path>
                <a:path w="3352800" h="356870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356870">
                  <a:moveTo>
                    <a:pt x="377951" y="228600"/>
                  </a:moveTo>
                  <a:lnTo>
                    <a:pt x="402335" y="228600"/>
                  </a:lnTo>
                </a:path>
                <a:path w="3352800" h="356870">
                  <a:moveTo>
                    <a:pt x="499872" y="228600"/>
                  </a:moveTo>
                  <a:lnTo>
                    <a:pt x="524255" y="228600"/>
                  </a:lnTo>
                </a:path>
                <a:path w="3352800" h="356870">
                  <a:moveTo>
                    <a:pt x="591312" y="228600"/>
                  </a:moveTo>
                  <a:lnTo>
                    <a:pt x="615695" y="228600"/>
                  </a:lnTo>
                </a:path>
                <a:path w="3352800" h="356870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356870">
                  <a:moveTo>
                    <a:pt x="713232" y="228600"/>
                  </a:moveTo>
                  <a:lnTo>
                    <a:pt x="737615" y="228600"/>
                  </a:lnTo>
                </a:path>
                <a:path w="3352800" h="356870">
                  <a:moveTo>
                    <a:pt x="792480" y="228600"/>
                  </a:moveTo>
                  <a:lnTo>
                    <a:pt x="822960" y="228600"/>
                  </a:lnTo>
                </a:path>
                <a:path w="3352800" h="356870">
                  <a:moveTo>
                    <a:pt x="841248" y="228600"/>
                  </a:moveTo>
                  <a:lnTo>
                    <a:pt x="865631" y="228600"/>
                  </a:lnTo>
                </a:path>
                <a:path w="3352800" h="356870">
                  <a:moveTo>
                    <a:pt x="926592" y="228600"/>
                  </a:moveTo>
                  <a:lnTo>
                    <a:pt x="950975" y="228600"/>
                  </a:lnTo>
                </a:path>
                <a:path w="3352800" h="356870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356870">
                  <a:moveTo>
                    <a:pt x="1048512" y="228600"/>
                  </a:moveTo>
                  <a:lnTo>
                    <a:pt x="1072895" y="228600"/>
                  </a:lnTo>
                </a:path>
                <a:path w="3352800" h="356870">
                  <a:moveTo>
                    <a:pt x="1127756" y="228600"/>
                  </a:moveTo>
                  <a:lnTo>
                    <a:pt x="1158236" y="228600"/>
                  </a:lnTo>
                </a:path>
                <a:path w="3352800" h="356870">
                  <a:moveTo>
                    <a:pt x="1176524" y="228600"/>
                  </a:moveTo>
                  <a:lnTo>
                    <a:pt x="1200908" y="228600"/>
                  </a:lnTo>
                </a:path>
                <a:path w="3352800" h="356870">
                  <a:moveTo>
                    <a:pt x="1219196" y="228600"/>
                  </a:moveTo>
                  <a:lnTo>
                    <a:pt x="1249676" y="228600"/>
                  </a:lnTo>
                </a:path>
                <a:path w="3352800" h="356870">
                  <a:moveTo>
                    <a:pt x="1267964" y="228600"/>
                  </a:moveTo>
                  <a:lnTo>
                    <a:pt x="1292348" y="228600"/>
                  </a:lnTo>
                </a:path>
                <a:path w="3352800" h="356870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356870">
                  <a:moveTo>
                    <a:pt x="1383788" y="228600"/>
                  </a:moveTo>
                  <a:lnTo>
                    <a:pt x="1402076" y="228600"/>
                  </a:lnTo>
                </a:path>
                <a:path w="3352800" h="356870">
                  <a:moveTo>
                    <a:pt x="1463036" y="228600"/>
                  </a:moveTo>
                  <a:lnTo>
                    <a:pt x="1493516" y="228600"/>
                  </a:lnTo>
                </a:path>
                <a:path w="3352800" h="356870">
                  <a:moveTo>
                    <a:pt x="1511804" y="228600"/>
                  </a:moveTo>
                  <a:lnTo>
                    <a:pt x="1536188" y="228600"/>
                  </a:lnTo>
                </a:path>
                <a:path w="3352800" h="356870">
                  <a:moveTo>
                    <a:pt x="1554476" y="228600"/>
                  </a:moveTo>
                  <a:lnTo>
                    <a:pt x="1584956" y="228600"/>
                  </a:lnTo>
                </a:path>
                <a:path w="3352800" h="356870">
                  <a:moveTo>
                    <a:pt x="1603244" y="228600"/>
                  </a:moveTo>
                  <a:lnTo>
                    <a:pt x="1627628" y="228600"/>
                  </a:lnTo>
                </a:path>
                <a:path w="3352800" h="356870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356870">
                  <a:moveTo>
                    <a:pt x="1719068" y="228600"/>
                  </a:moveTo>
                  <a:lnTo>
                    <a:pt x="1737356" y="228600"/>
                  </a:lnTo>
                </a:path>
                <a:path w="3352800" h="356870">
                  <a:moveTo>
                    <a:pt x="1798316" y="228600"/>
                  </a:moveTo>
                  <a:lnTo>
                    <a:pt x="1828796" y="228600"/>
                  </a:lnTo>
                </a:path>
                <a:path w="3352800" h="356870">
                  <a:moveTo>
                    <a:pt x="1847084" y="228600"/>
                  </a:moveTo>
                  <a:lnTo>
                    <a:pt x="1871468" y="228600"/>
                  </a:lnTo>
                </a:path>
                <a:path w="3352800" h="356870">
                  <a:moveTo>
                    <a:pt x="1889756" y="228600"/>
                  </a:moveTo>
                  <a:lnTo>
                    <a:pt x="1920236" y="228600"/>
                  </a:lnTo>
                </a:path>
                <a:path w="3352800" h="356870">
                  <a:moveTo>
                    <a:pt x="1938524" y="228600"/>
                  </a:moveTo>
                  <a:lnTo>
                    <a:pt x="1962908" y="228600"/>
                  </a:lnTo>
                </a:path>
                <a:path w="3352800" h="356870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356870">
                  <a:moveTo>
                    <a:pt x="2054348" y="228600"/>
                  </a:moveTo>
                  <a:lnTo>
                    <a:pt x="2072636" y="228600"/>
                  </a:lnTo>
                </a:path>
                <a:path w="3352800" h="356870">
                  <a:moveTo>
                    <a:pt x="2133596" y="228600"/>
                  </a:moveTo>
                  <a:lnTo>
                    <a:pt x="2164076" y="228600"/>
                  </a:lnTo>
                </a:path>
                <a:path w="3352800" h="356870">
                  <a:moveTo>
                    <a:pt x="2182364" y="228600"/>
                  </a:moveTo>
                  <a:lnTo>
                    <a:pt x="2206748" y="228600"/>
                  </a:lnTo>
                </a:path>
                <a:path w="3352800" h="356870">
                  <a:moveTo>
                    <a:pt x="2225036" y="228600"/>
                  </a:moveTo>
                  <a:lnTo>
                    <a:pt x="2255516" y="228600"/>
                  </a:lnTo>
                </a:path>
                <a:path w="3352800" h="356870">
                  <a:moveTo>
                    <a:pt x="2273804" y="228600"/>
                  </a:moveTo>
                  <a:lnTo>
                    <a:pt x="2298188" y="228600"/>
                  </a:lnTo>
                </a:path>
                <a:path w="3352800" h="356870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356870">
                  <a:moveTo>
                    <a:pt x="2383532" y="228600"/>
                  </a:moveTo>
                  <a:lnTo>
                    <a:pt x="2407916" y="228600"/>
                  </a:lnTo>
                </a:path>
                <a:path w="3352800" h="356870">
                  <a:moveTo>
                    <a:pt x="2468876" y="228600"/>
                  </a:moveTo>
                  <a:lnTo>
                    <a:pt x="2499356" y="228600"/>
                  </a:lnTo>
                </a:path>
                <a:path w="3352800" h="356870">
                  <a:moveTo>
                    <a:pt x="2517644" y="228600"/>
                  </a:moveTo>
                  <a:lnTo>
                    <a:pt x="2542028" y="228600"/>
                  </a:lnTo>
                </a:path>
                <a:path w="3352800" h="356870">
                  <a:moveTo>
                    <a:pt x="2602988" y="228600"/>
                  </a:moveTo>
                  <a:lnTo>
                    <a:pt x="2627372" y="228600"/>
                  </a:lnTo>
                </a:path>
                <a:path w="3352800" h="356870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356870">
                  <a:moveTo>
                    <a:pt x="2718812" y="228600"/>
                  </a:moveTo>
                  <a:lnTo>
                    <a:pt x="2743196" y="228600"/>
                  </a:lnTo>
                </a:path>
                <a:path w="3352800" h="356870">
                  <a:moveTo>
                    <a:pt x="2846828" y="228600"/>
                  </a:moveTo>
                  <a:lnTo>
                    <a:pt x="2871212" y="228600"/>
                  </a:lnTo>
                </a:path>
                <a:path w="3352800" h="356870">
                  <a:moveTo>
                    <a:pt x="2938268" y="228600"/>
                  </a:moveTo>
                  <a:lnTo>
                    <a:pt x="2962652" y="228600"/>
                  </a:lnTo>
                </a:path>
                <a:path w="3352800" h="356870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356870">
                  <a:moveTo>
                    <a:pt x="3054092" y="228600"/>
                  </a:moveTo>
                  <a:lnTo>
                    <a:pt x="3078476" y="228600"/>
                  </a:lnTo>
                </a:path>
                <a:path w="3352800" h="356870">
                  <a:moveTo>
                    <a:pt x="3139436" y="228600"/>
                  </a:moveTo>
                  <a:lnTo>
                    <a:pt x="3169916" y="228600"/>
                  </a:lnTo>
                </a:path>
                <a:path w="3352800" h="356870">
                  <a:moveTo>
                    <a:pt x="3188204" y="228600"/>
                  </a:moveTo>
                  <a:lnTo>
                    <a:pt x="3212588" y="228600"/>
                  </a:lnTo>
                </a:path>
                <a:path w="3352800" h="356870">
                  <a:moveTo>
                    <a:pt x="3230876" y="228600"/>
                  </a:moveTo>
                  <a:lnTo>
                    <a:pt x="3261356" y="228600"/>
                  </a:lnTo>
                </a:path>
                <a:path w="3352800" h="356870">
                  <a:moveTo>
                    <a:pt x="3279644" y="228600"/>
                  </a:moveTo>
                  <a:lnTo>
                    <a:pt x="3304028" y="228600"/>
                  </a:lnTo>
                </a:path>
                <a:path w="3352800" h="356870">
                  <a:moveTo>
                    <a:pt x="3346700" y="228600"/>
                  </a:moveTo>
                  <a:lnTo>
                    <a:pt x="3352796" y="228600"/>
                  </a:lnTo>
                </a:path>
                <a:path w="3352800" h="356870">
                  <a:moveTo>
                    <a:pt x="42672" y="237743"/>
                  </a:moveTo>
                  <a:lnTo>
                    <a:pt x="109728" y="237743"/>
                  </a:lnTo>
                </a:path>
                <a:path w="3352800" h="356870">
                  <a:moveTo>
                    <a:pt x="128016" y="237743"/>
                  </a:moveTo>
                  <a:lnTo>
                    <a:pt x="188976" y="237743"/>
                  </a:lnTo>
                </a:path>
                <a:path w="3352800" h="356870">
                  <a:moveTo>
                    <a:pt x="219456" y="237743"/>
                  </a:moveTo>
                  <a:lnTo>
                    <a:pt x="280416" y="237743"/>
                  </a:lnTo>
                </a:path>
                <a:path w="3352800" h="356870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356870">
                  <a:moveTo>
                    <a:pt x="377951" y="237743"/>
                  </a:moveTo>
                  <a:lnTo>
                    <a:pt x="445008" y="237743"/>
                  </a:lnTo>
                </a:path>
                <a:path w="3352800" h="356870">
                  <a:moveTo>
                    <a:pt x="499872" y="237743"/>
                  </a:moveTo>
                  <a:lnTo>
                    <a:pt x="524255" y="237743"/>
                  </a:lnTo>
                </a:path>
                <a:path w="3352800" h="356870">
                  <a:moveTo>
                    <a:pt x="591312" y="237743"/>
                  </a:moveTo>
                  <a:lnTo>
                    <a:pt x="615695" y="237743"/>
                  </a:lnTo>
                </a:path>
                <a:path w="3352800" h="356870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356870">
                  <a:moveTo>
                    <a:pt x="713232" y="237743"/>
                  </a:moveTo>
                  <a:lnTo>
                    <a:pt x="780288" y="237743"/>
                  </a:lnTo>
                </a:path>
                <a:path w="3352800" h="356870">
                  <a:moveTo>
                    <a:pt x="798576" y="237743"/>
                  </a:moveTo>
                  <a:lnTo>
                    <a:pt x="859536" y="237743"/>
                  </a:lnTo>
                </a:path>
                <a:path w="3352800" h="356870">
                  <a:moveTo>
                    <a:pt x="926592" y="237743"/>
                  </a:moveTo>
                  <a:lnTo>
                    <a:pt x="950975" y="237743"/>
                  </a:lnTo>
                </a:path>
                <a:path w="3352800" h="356870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356870">
                  <a:moveTo>
                    <a:pt x="1048512" y="237743"/>
                  </a:moveTo>
                  <a:lnTo>
                    <a:pt x="1115568" y="237743"/>
                  </a:lnTo>
                </a:path>
                <a:path w="3352800" h="356870">
                  <a:moveTo>
                    <a:pt x="1133852" y="237743"/>
                  </a:moveTo>
                  <a:lnTo>
                    <a:pt x="1194812" y="237743"/>
                  </a:lnTo>
                </a:path>
                <a:path w="3352800" h="356870">
                  <a:moveTo>
                    <a:pt x="1225292" y="237743"/>
                  </a:moveTo>
                  <a:lnTo>
                    <a:pt x="1286252" y="237743"/>
                  </a:lnTo>
                </a:path>
                <a:path w="3352800" h="356870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356870">
                  <a:moveTo>
                    <a:pt x="1383788" y="237743"/>
                  </a:moveTo>
                  <a:lnTo>
                    <a:pt x="1450844" y="237743"/>
                  </a:lnTo>
                </a:path>
                <a:path w="3352800" h="356870">
                  <a:moveTo>
                    <a:pt x="1469132" y="237743"/>
                  </a:moveTo>
                  <a:lnTo>
                    <a:pt x="1530092" y="237743"/>
                  </a:lnTo>
                </a:path>
                <a:path w="3352800" h="356870">
                  <a:moveTo>
                    <a:pt x="1560572" y="237743"/>
                  </a:moveTo>
                  <a:lnTo>
                    <a:pt x="1621532" y="237743"/>
                  </a:lnTo>
                </a:path>
                <a:path w="3352800" h="356870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356870">
                  <a:moveTo>
                    <a:pt x="1719068" y="237743"/>
                  </a:moveTo>
                  <a:lnTo>
                    <a:pt x="1786124" y="237743"/>
                  </a:lnTo>
                </a:path>
                <a:path w="3352800" h="356870">
                  <a:moveTo>
                    <a:pt x="1804412" y="237743"/>
                  </a:moveTo>
                  <a:lnTo>
                    <a:pt x="1865372" y="237743"/>
                  </a:lnTo>
                </a:path>
                <a:path w="3352800" h="356870">
                  <a:moveTo>
                    <a:pt x="1895852" y="237743"/>
                  </a:moveTo>
                  <a:lnTo>
                    <a:pt x="1956812" y="237743"/>
                  </a:lnTo>
                </a:path>
                <a:path w="3352800" h="356870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356870">
                  <a:moveTo>
                    <a:pt x="2054348" y="237743"/>
                  </a:moveTo>
                  <a:lnTo>
                    <a:pt x="2121404" y="237743"/>
                  </a:lnTo>
                </a:path>
                <a:path w="3352800" h="356870">
                  <a:moveTo>
                    <a:pt x="2139692" y="237743"/>
                  </a:moveTo>
                  <a:lnTo>
                    <a:pt x="2200652" y="237743"/>
                  </a:lnTo>
                </a:path>
                <a:path w="3352800" h="356870">
                  <a:moveTo>
                    <a:pt x="2231132" y="237743"/>
                  </a:moveTo>
                  <a:lnTo>
                    <a:pt x="2292092" y="237743"/>
                  </a:lnTo>
                </a:path>
                <a:path w="3352800" h="356870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356870">
                  <a:moveTo>
                    <a:pt x="2383532" y="237743"/>
                  </a:moveTo>
                  <a:lnTo>
                    <a:pt x="2456684" y="237743"/>
                  </a:lnTo>
                </a:path>
                <a:path w="3352800" h="356870">
                  <a:moveTo>
                    <a:pt x="2474972" y="237743"/>
                  </a:moveTo>
                  <a:lnTo>
                    <a:pt x="2535932" y="237743"/>
                  </a:lnTo>
                </a:path>
                <a:path w="3352800" h="356870">
                  <a:moveTo>
                    <a:pt x="2602988" y="237743"/>
                  </a:moveTo>
                  <a:lnTo>
                    <a:pt x="2627372" y="237743"/>
                  </a:lnTo>
                </a:path>
                <a:path w="3352800" h="356870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356870">
                  <a:moveTo>
                    <a:pt x="2718812" y="237743"/>
                  </a:moveTo>
                  <a:lnTo>
                    <a:pt x="2791964" y="237743"/>
                  </a:lnTo>
                </a:path>
                <a:path w="3352800" h="356870">
                  <a:moveTo>
                    <a:pt x="2846828" y="237743"/>
                  </a:moveTo>
                  <a:lnTo>
                    <a:pt x="2871212" y="237743"/>
                  </a:lnTo>
                </a:path>
                <a:path w="3352800" h="356870">
                  <a:moveTo>
                    <a:pt x="2938268" y="237743"/>
                  </a:moveTo>
                  <a:lnTo>
                    <a:pt x="2962652" y="237743"/>
                  </a:lnTo>
                </a:path>
                <a:path w="3352800" h="356870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356870">
                  <a:moveTo>
                    <a:pt x="3054092" y="237743"/>
                  </a:moveTo>
                  <a:lnTo>
                    <a:pt x="3127244" y="237743"/>
                  </a:lnTo>
                </a:path>
                <a:path w="3352800" h="356870">
                  <a:moveTo>
                    <a:pt x="3145532" y="237743"/>
                  </a:moveTo>
                  <a:lnTo>
                    <a:pt x="3206492" y="237743"/>
                  </a:lnTo>
                </a:path>
                <a:path w="3352800" h="356870">
                  <a:moveTo>
                    <a:pt x="3236972" y="237743"/>
                  </a:moveTo>
                  <a:lnTo>
                    <a:pt x="3297932" y="237743"/>
                  </a:lnTo>
                </a:path>
                <a:path w="3352800" h="356870">
                  <a:moveTo>
                    <a:pt x="3346700" y="237743"/>
                  </a:moveTo>
                  <a:lnTo>
                    <a:pt x="3352796" y="237743"/>
                  </a:lnTo>
                </a:path>
                <a:path w="3352800" h="356870">
                  <a:moveTo>
                    <a:pt x="36575" y="246887"/>
                  </a:moveTo>
                  <a:lnTo>
                    <a:pt x="109728" y="246887"/>
                  </a:lnTo>
                </a:path>
                <a:path w="3352800" h="356870">
                  <a:moveTo>
                    <a:pt x="134112" y="246887"/>
                  </a:moveTo>
                  <a:lnTo>
                    <a:pt x="188976" y="246887"/>
                  </a:lnTo>
                </a:path>
                <a:path w="3352800" h="356870">
                  <a:moveTo>
                    <a:pt x="225551" y="246887"/>
                  </a:moveTo>
                  <a:lnTo>
                    <a:pt x="280416" y="246887"/>
                  </a:lnTo>
                </a:path>
                <a:path w="3352800" h="356870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356870">
                  <a:moveTo>
                    <a:pt x="371856" y="246887"/>
                  </a:moveTo>
                  <a:lnTo>
                    <a:pt x="445008" y="246887"/>
                  </a:lnTo>
                </a:path>
                <a:path w="3352800" h="356870">
                  <a:moveTo>
                    <a:pt x="499872" y="246887"/>
                  </a:moveTo>
                  <a:lnTo>
                    <a:pt x="524255" y="246887"/>
                  </a:lnTo>
                </a:path>
                <a:path w="3352800" h="356870">
                  <a:moveTo>
                    <a:pt x="591312" y="246887"/>
                  </a:moveTo>
                  <a:lnTo>
                    <a:pt x="615695" y="246887"/>
                  </a:lnTo>
                </a:path>
                <a:path w="3352800" h="356870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356870">
                  <a:moveTo>
                    <a:pt x="707136" y="246887"/>
                  </a:moveTo>
                  <a:lnTo>
                    <a:pt x="780288" y="246887"/>
                  </a:lnTo>
                </a:path>
                <a:path w="3352800" h="356870">
                  <a:moveTo>
                    <a:pt x="804672" y="246887"/>
                  </a:moveTo>
                  <a:lnTo>
                    <a:pt x="859536" y="246887"/>
                  </a:lnTo>
                </a:path>
                <a:path w="3352800" h="356870">
                  <a:moveTo>
                    <a:pt x="926592" y="246887"/>
                  </a:moveTo>
                  <a:lnTo>
                    <a:pt x="950975" y="246887"/>
                  </a:lnTo>
                </a:path>
                <a:path w="3352800" h="356870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356870">
                  <a:moveTo>
                    <a:pt x="1042416" y="246887"/>
                  </a:moveTo>
                  <a:lnTo>
                    <a:pt x="1115568" y="246887"/>
                  </a:lnTo>
                </a:path>
                <a:path w="3352800" h="356870">
                  <a:moveTo>
                    <a:pt x="1139948" y="246887"/>
                  </a:moveTo>
                  <a:lnTo>
                    <a:pt x="1194812" y="246887"/>
                  </a:lnTo>
                </a:path>
                <a:path w="3352800" h="356870">
                  <a:moveTo>
                    <a:pt x="1231388" y="246887"/>
                  </a:moveTo>
                  <a:lnTo>
                    <a:pt x="1286252" y="246887"/>
                  </a:lnTo>
                </a:path>
                <a:path w="3352800" h="356870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356870">
                  <a:moveTo>
                    <a:pt x="1377692" y="246887"/>
                  </a:moveTo>
                  <a:lnTo>
                    <a:pt x="1450844" y="246887"/>
                  </a:lnTo>
                </a:path>
                <a:path w="3352800" h="356870">
                  <a:moveTo>
                    <a:pt x="1475228" y="246887"/>
                  </a:moveTo>
                  <a:lnTo>
                    <a:pt x="1530092" y="246887"/>
                  </a:lnTo>
                </a:path>
                <a:path w="3352800" h="356870">
                  <a:moveTo>
                    <a:pt x="1566668" y="246887"/>
                  </a:moveTo>
                  <a:lnTo>
                    <a:pt x="1621532" y="246887"/>
                  </a:lnTo>
                </a:path>
                <a:path w="3352800" h="356870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356870">
                  <a:moveTo>
                    <a:pt x="1712972" y="246887"/>
                  </a:moveTo>
                  <a:lnTo>
                    <a:pt x="1786124" y="246887"/>
                  </a:lnTo>
                </a:path>
                <a:path w="3352800" h="356870">
                  <a:moveTo>
                    <a:pt x="1810508" y="246887"/>
                  </a:moveTo>
                  <a:lnTo>
                    <a:pt x="1865372" y="246887"/>
                  </a:lnTo>
                </a:path>
                <a:path w="3352800" h="356870">
                  <a:moveTo>
                    <a:pt x="1901948" y="246887"/>
                  </a:moveTo>
                  <a:lnTo>
                    <a:pt x="1956812" y="246887"/>
                  </a:lnTo>
                </a:path>
                <a:path w="3352800" h="356870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356870">
                  <a:moveTo>
                    <a:pt x="2048252" y="246887"/>
                  </a:moveTo>
                  <a:lnTo>
                    <a:pt x="2121404" y="246887"/>
                  </a:lnTo>
                </a:path>
                <a:path w="3352800" h="356870">
                  <a:moveTo>
                    <a:pt x="2145788" y="246887"/>
                  </a:moveTo>
                  <a:lnTo>
                    <a:pt x="2200652" y="246887"/>
                  </a:lnTo>
                </a:path>
                <a:path w="3352800" h="356870">
                  <a:moveTo>
                    <a:pt x="2237228" y="246887"/>
                  </a:moveTo>
                  <a:lnTo>
                    <a:pt x="2292092" y="246887"/>
                  </a:lnTo>
                </a:path>
                <a:path w="3352800" h="356870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356870">
                  <a:moveTo>
                    <a:pt x="2383532" y="246887"/>
                  </a:moveTo>
                  <a:lnTo>
                    <a:pt x="2456684" y="246887"/>
                  </a:lnTo>
                </a:path>
                <a:path w="3352800" h="356870">
                  <a:moveTo>
                    <a:pt x="2481068" y="246887"/>
                  </a:moveTo>
                  <a:lnTo>
                    <a:pt x="2535932" y="246887"/>
                  </a:lnTo>
                </a:path>
                <a:path w="3352800" h="356870">
                  <a:moveTo>
                    <a:pt x="2602988" y="246887"/>
                  </a:moveTo>
                  <a:lnTo>
                    <a:pt x="2627372" y="246887"/>
                  </a:lnTo>
                </a:path>
                <a:path w="3352800" h="356870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356870">
                  <a:moveTo>
                    <a:pt x="2712716" y="246887"/>
                  </a:moveTo>
                  <a:lnTo>
                    <a:pt x="2791964" y="246887"/>
                  </a:lnTo>
                </a:path>
                <a:path w="3352800" h="356870">
                  <a:moveTo>
                    <a:pt x="2846828" y="246887"/>
                  </a:moveTo>
                  <a:lnTo>
                    <a:pt x="2871212" y="246887"/>
                  </a:lnTo>
                </a:path>
                <a:path w="3352800" h="356870">
                  <a:moveTo>
                    <a:pt x="2938268" y="246887"/>
                  </a:moveTo>
                  <a:lnTo>
                    <a:pt x="2962652" y="246887"/>
                  </a:lnTo>
                </a:path>
                <a:path w="3352800" h="356870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356870">
                  <a:moveTo>
                    <a:pt x="3047996" y="246887"/>
                  </a:moveTo>
                  <a:lnTo>
                    <a:pt x="3127244" y="246887"/>
                  </a:lnTo>
                </a:path>
                <a:path w="3352800" h="356870">
                  <a:moveTo>
                    <a:pt x="3151628" y="246887"/>
                  </a:moveTo>
                  <a:lnTo>
                    <a:pt x="3206492" y="246887"/>
                  </a:lnTo>
                </a:path>
                <a:path w="3352800" h="356870">
                  <a:moveTo>
                    <a:pt x="3243068" y="246887"/>
                  </a:moveTo>
                  <a:lnTo>
                    <a:pt x="3297932" y="246887"/>
                  </a:lnTo>
                </a:path>
                <a:path w="3352800" h="356870">
                  <a:moveTo>
                    <a:pt x="3346700" y="246887"/>
                  </a:moveTo>
                  <a:lnTo>
                    <a:pt x="3352796" y="246887"/>
                  </a:lnTo>
                </a:path>
                <a:path w="3352800" h="356870">
                  <a:moveTo>
                    <a:pt x="36575" y="256031"/>
                  </a:moveTo>
                  <a:lnTo>
                    <a:pt x="109728" y="256031"/>
                  </a:lnTo>
                </a:path>
                <a:path w="3352800" h="356870">
                  <a:moveTo>
                    <a:pt x="140207" y="256031"/>
                  </a:moveTo>
                  <a:lnTo>
                    <a:pt x="176784" y="256031"/>
                  </a:lnTo>
                </a:path>
                <a:path w="3352800" h="356870">
                  <a:moveTo>
                    <a:pt x="231648" y="256031"/>
                  </a:moveTo>
                  <a:lnTo>
                    <a:pt x="268224" y="256031"/>
                  </a:lnTo>
                </a:path>
                <a:path w="3352800" h="356870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356870">
                  <a:moveTo>
                    <a:pt x="371856" y="256031"/>
                  </a:moveTo>
                  <a:lnTo>
                    <a:pt x="445008" y="256031"/>
                  </a:lnTo>
                </a:path>
                <a:path w="3352800" h="356870">
                  <a:moveTo>
                    <a:pt x="499872" y="256031"/>
                  </a:moveTo>
                  <a:lnTo>
                    <a:pt x="524255" y="256031"/>
                  </a:lnTo>
                </a:path>
                <a:path w="3352800" h="356870">
                  <a:moveTo>
                    <a:pt x="591312" y="256031"/>
                  </a:moveTo>
                  <a:lnTo>
                    <a:pt x="615695" y="256031"/>
                  </a:lnTo>
                </a:path>
                <a:path w="3352800" h="356870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356870">
                  <a:moveTo>
                    <a:pt x="707136" y="256031"/>
                  </a:moveTo>
                  <a:lnTo>
                    <a:pt x="780288" y="256031"/>
                  </a:lnTo>
                </a:path>
                <a:path w="3352800" h="356870">
                  <a:moveTo>
                    <a:pt x="810768" y="256031"/>
                  </a:moveTo>
                  <a:lnTo>
                    <a:pt x="847344" y="256031"/>
                  </a:lnTo>
                </a:path>
                <a:path w="3352800" h="356870">
                  <a:moveTo>
                    <a:pt x="926592" y="256031"/>
                  </a:moveTo>
                  <a:lnTo>
                    <a:pt x="950975" y="256031"/>
                  </a:lnTo>
                </a:path>
                <a:path w="3352800" h="356870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356870">
                  <a:moveTo>
                    <a:pt x="1042416" y="256031"/>
                  </a:moveTo>
                  <a:lnTo>
                    <a:pt x="1115568" y="256031"/>
                  </a:lnTo>
                </a:path>
                <a:path w="3352800" h="356870">
                  <a:moveTo>
                    <a:pt x="1146044" y="256031"/>
                  </a:moveTo>
                  <a:lnTo>
                    <a:pt x="1182620" y="256031"/>
                  </a:lnTo>
                </a:path>
                <a:path w="3352800" h="356870">
                  <a:moveTo>
                    <a:pt x="1237484" y="256031"/>
                  </a:moveTo>
                  <a:lnTo>
                    <a:pt x="1274060" y="256031"/>
                  </a:lnTo>
                </a:path>
                <a:path w="3352800" h="356870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356870">
                  <a:moveTo>
                    <a:pt x="1377692" y="256031"/>
                  </a:moveTo>
                  <a:lnTo>
                    <a:pt x="1450844" y="256031"/>
                  </a:lnTo>
                </a:path>
                <a:path w="3352800" h="356870">
                  <a:moveTo>
                    <a:pt x="1481324" y="256031"/>
                  </a:moveTo>
                  <a:lnTo>
                    <a:pt x="1517900" y="256031"/>
                  </a:lnTo>
                </a:path>
                <a:path w="3352800" h="356870">
                  <a:moveTo>
                    <a:pt x="1572764" y="256031"/>
                  </a:moveTo>
                  <a:lnTo>
                    <a:pt x="1609340" y="256031"/>
                  </a:lnTo>
                </a:path>
                <a:path w="3352800" h="356870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356870">
                  <a:moveTo>
                    <a:pt x="1712972" y="256031"/>
                  </a:moveTo>
                  <a:lnTo>
                    <a:pt x="1786124" y="256031"/>
                  </a:lnTo>
                </a:path>
                <a:path w="3352800" h="356870">
                  <a:moveTo>
                    <a:pt x="1816604" y="256031"/>
                  </a:moveTo>
                  <a:lnTo>
                    <a:pt x="1853180" y="256031"/>
                  </a:lnTo>
                </a:path>
                <a:path w="3352800" h="356870">
                  <a:moveTo>
                    <a:pt x="1908044" y="256031"/>
                  </a:moveTo>
                  <a:lnTo>
                    <a:pt x="1944620" y="256031"/>
                  </a:lnTo>
                </a:path>
                <a:path w="3352800" h="356870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356870">
                  <a:moveTo>
                    <a:pt x="2048252" y="256031"/>
                  </a:moveTo>
                  <a:lnTo>
                    <a:pt x="2121404" y="256031"/>
                  </a:lnTo>
                </a:path>
                <a:path w="3352800" h="356870">
                  <a:moveTo>
                    <a:pt x="2151884" y="256031"/>
                  </a:moveTo>
                  <a:lnTo>
                    <a:pt x="2188460" y="256031"/>
                  </a:lnTo>
                </a:path>
                <a:path w="3352800" h="356870">
                  <a:moveTo>
                    <a:pt x="2243324" y="256031"/>
                  </a:moveTo>
                  <a:lnTo>
                    <a:pt x="2279900" y="256031"/>
                  </a:lnTo>
                </a:path>
                <a:path w="3352800" h="356870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356870">
                  <a:moveTo>
                    <a:pt x="2383532" y="256031"/>
                  </a:moveTo>
                  <a:lnTo>
                    <a:pt x="2456684" y="256031"/>
                  </a:lnTo>
                </a:path>
                <a:path w="3352800" h="356870">
                  <a:moveTo>
                    <a:pt x="2487164" y="256031"/>
                  </a:moveTo>
                  <a:lnTo>
                    <a:pt x="2523740" y="256031"/>
                  </a:lnTo>
                </a:path>
                <a:path w="3352800" h="356870">
                  <a:moveTo>
                    <a:pt x="2602988" y="256031"/>
                  </a:moveTo>
                  <a:lnTo>
                    <a:pt x="2627372" y="256031"/>
                  </a:lnTo>
                </a:path>
                <a:path w="3352800" h="356870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356870">
                  <a:moveTo>
                    <a:pt x="2712716" y="256031"/>
                  </a:moveTo>
                  <a:lnTo>
                    <a:pt x="2791964" y="256031"/>
                  </a:lnTo>
                </a:path>
                <a:path w="3352800" h="356870">
                  <a:moveTo>
                    <a:pt x="2846828" y="256031"/>
                  </a:moveTo>
                  <a:lnTo>
                    <a:pt x="2871212" y="256031"/>
                  </a:lnTo>
                </a:path>
                <a:path w="3352800" h="356870">
                  <a:moveTo>
                    <a:pt x="2938268" y="256031"/>
                  </a:moveTo>
                  <a:lnTo>
                    <a:pt x="2962652" y="256031"/>
                  </a:lnTo>
                </a:path>
                <a:path w="3352800" h="356870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356870">
                  <a:moveTo>
                    <a:pt x="3047996" y="256031"/>
                  </a:moveTo>
                  <a:lnTo>
                    <a:pt x="3127244" y="256031"/>
                  </a:lnTo>
                </a:path>
                <a:path w="3352800" h="356870">
                  <a:moveTo>
                    <a:pt x="3157724" y="256031"/>
                  </a:moveTo>
                  <a:lnTo>
                    <a:pt x="3194300" y="256031"/>
                  </a:lnTo>
                </a:path>
                <a:path w="3352800" h="356870">
                  <a:moveTo>
                    <a:pt x="3249164" y="256031"/>
                  </a:moveTo>
                  <a:lnTo>
                    <a:pt x="3285740" y="256031"/>
                  </a:lnTo>
                </a:path>
                <a:path w="3352800" h="356870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356870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356870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356870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356870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356870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356870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356870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356870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356870">
                  <a:moveTo>
                    <a:pt x="3346700" y="265175"/>
                  </a:moveTo>
                  <a:lnTo>
                    <a:pt x="3352796" y="265175"/>
                  </a:lnTo>
                </a:path>
                <a:path w="3352800" h="356870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356870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356870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356870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356870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356870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356870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356870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356870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356870">
                  <a:moveTo>
                    <a:pt x="3346700" y="274319"/>
                  </a:moveTo>
                  <a:lnTo>
                    <a:pt x="3352796" y="274319"/>
                  </a:lnTo>
                </a:path>
                <a:path w="3352800" h="356870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356870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356870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356870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356870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356870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356870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356870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356870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356870">
                  <a:moveTo>
                    <a:pt x="329184" y="292608"/>
                  </a:moveTo>
                  <a:lnTo>
                    <a:pt x="335279" y="292608"/>
                  </a:lnTo>
                </a:path>
                <a:path w="3352800" h="356870">
                  <a:moveTo>
                    <a:pt x="664463" y="292608"/>
                  </a:moveTo>
                  <a:lnTo>
                    <a:pt x="670559" y="292608"/>
                  </a:lnTo>
                </a:path>
                <a:path w="3352800" h="356870">
                  <a:moveTo>
                    <a:pt x="999744" y="292608"/>
                  </a:moveTo>
                  <a:lnTo>
                    <a:pt x="1005839" y="292608"/>
                  </a:lnTo>
                </a:path>
                <a:path w="3352800" h="356870">
                  <a:moveTo>
                    <a:pt x="1335020" y="292608"/>
                  </a:moveTo>
                  <a:lnTo>
                    <a:pt x="1341116" y="292608"/>
                  </a:lnTo>
                </a:path>
                <a:path w="3352800" h="356870">
                  <a:moveTo>
                    <a:pt x="1670300" y="292608"/>
                  </a:moveTo>
                  <a:lnTo>
                    <a:pt x="1676396" y="292608"/>
                  </a:lnTo>
                </a:path>
                <a:path w="3352800" h="356870">
                  <a:moveTo>
                    <a:pt x="2005580" y="292608"/>
                  </a:moveTo>
                  <a:lnTo>
                    <a:pt x="2011676" y="292608"/>
                  </a:lnTo>
                </a:path>
                <a:path w="3352800" h="356870">
                  <a:moveTo>
                    <a:pt x="2340860" y="292608"/>
                  </a:moveTo>
                  <a:lnTo>
                    <a:pt x="2346956" y="292608"/>
                  </a:lnTo>
                </a:path>
                <a:path w="3352800" h="356870">
                  <a:moveTo>
                    <a:pt x="2676140" y="292608"/>
                  </a:moveTo>
                  <a:lnTo>
                    <a:pt x="2682236" y="292608"/>
                  </a:lnTo>
                </a:path>
                <a:path w="3352800" h="356870">
                  <a:moveTo>
                    <a:pt x="3011420" y="292608"/>
                  </a:moveTo>
                  <a:lnTo>
                    <a:pt x="3017516" y="292608"/>
                  </a:lnTo>
                </a:path>
                <a:path w="3352800" h="356870">
                  <a:moveTo>
                    <a:pt x="3346700" y="292608"/>
                  </a:moveTo>
                  <a:lnTo>
                    <a:pt x="3352796" y="292608"/>
                  </a:lnTo>
                </a:path>
                <a:path w="3352800" h="356870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356870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356870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356870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356870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356870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356870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356870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356870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356870">
                  <a:moveTo>
                    <a:pt x="3346700" y="301751"/>
                  </a:moveTo>
                  <a:lnTo>
                    <a:pt x="3352796" y="301751"/>
                  </a:lnTo>
                </a:path>
                <a:path w="3352800" h="356870">
                  <a:moveTo>
                    <a:pt x="329184" y="310896"/>
                  </a:moveTo>
                  <a:lnTo>
                    <a:pt x="335279" y="310896"/>
                  </a:lnTo>
                </a:path>
                <a:path w="3352800" h="356870">
                  <a:moveTo>
                    <a:pt x="664463" y="310896"/>
                  </a:moveTo>
                  <a:lnTo>
                    <a:pt x="670559" y="310896"/>
                  </a:lnTo>
                </a:path>
                <a:path w="3352800" h="356870">
                  <a:moveTo>
                    <a:pt x="999744" y="310896"/>
                  </a:moveTo>
                  <a:lnTo>
                    <a:pt x="1005839" y="310896"/>
                  </a:lnTo>
                </a:path>
                <a:path w="3352800" h="356870">
                  <a:moveTo>
                    <a:pt x="1335020" y="310896"/>
                  </a:moveTo>
                  <a:lnTo>
                    <a:pt x="1341116" y="310896"/>
                  </a:lnTo>
                </a:path>
                <a:path w="3352800" h="356870">
                  <a:moveTo>
                    <a:pt x="1670300" y="310896"/>
                  </a:moveTo>
                  <a:lnTo>
                    <a:pt x="1676396" y="310896"/>
                  </a:lnTo>
                </a:path>
                <a:path w="3352800" h="356870">
                  <a:moveTo>
                    <a:pt x="2005580" y="310896"/>
                  </a:moveTo>
                  <a:lnTo>
                    <a:pt x="2011676" y="310896"/>
                  </a:lnTo>
                </a:path>
                <a:path w="3352800" h="356870">
                  <a:moveTo>
                    <a:pt x="2340860" y="310896"/>
                  </a:moveTo>
                  <a:lnTo>
                    <a:pt x="2346956" y="310896"/>
                  </a:lnTo>
                </a:path>
                <a:path w="3352800" h="356870">
                  <a:moveTo>
                    <a:pt x="2676140" y="310896"/>
                  </a:moveTo>
                  <a:lnTo>
                    <a:pt x="2682236" y="310896"/>
                  </a:lnTo>
                </a:path>
                <a:path w="3352800" h="356870">
                  <a:moveTo>
                    <a:pt x="3011420" y="310896"/>
                  </a:moveTo>
                  <a:lnTo>
                    <a:pt x="3017516" y="310896"/>
                  </a:lnTo>
                </a:path>
                <a:path w="3352800" h="356870">
                  <a:moveTo>
                    <a:pt x="3346700" y="310896"/>
                  </a:moveTo>
                  <a:lnTo>
                    <a:pt x="3352796" y="310896"/>
                  </a:lnTo>
                </a:path>
                <a:path w="3352800" h="356870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356870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356870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356870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356870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356870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356870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356870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356870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356870">
                  <a:moveTo>
                    <a:pt x="329184" y="329184"/>
                  </a:moveTo>
                  <a:lnTo>
                    <a:pt x="335279" y="329184"/>
                  </a:lnTo>
                </a:path>
                <a:path w="3352800" h="356870">
                  <a:moveTo>
                    <a:pt x="664463" y="329184"/>
                  </a:moveTo>
                  <a:lnTo>
                    <a:pt x="670559" y="329184"/>
                  </a:lnTo>
                </a:path>
                <a:path w="3352800" h="356870">
                  <a:moveTo>
                    <a:pt x="999744" y="329184"/>
                  </a:moveTo>
                  <a:lnTo>
                    <a:pt x="1005839" y="329184"/>
                  </a:lnTo>
                </a:path>
                <a:path w="3352800" h="356870">
                  <a:moveTo>
                    <a:pt x="1335020" y="329184"/>
                  </a:moveTo>
                  <a:lnTo>
                    <a:pt x="1341116" y="329184"/>
                  </a:lnTo>
                </a:path>
                <a:path w="3352800" h="356870">
                  <a:moveTo>
                    <a:pt x="1670300" y="329184"/>
                  </a:moveTo>
                  <a:lnTo>
                    <a:pt x="1676396" y="329184"/>
                  </a:lnTo>
                </a:path>
                <a:path w="3352800" h="356870">
                  <a:moveTo>
                    <a:pt x="2005580" y="329184"/>
                  </a:moveTo>
                  <a:lnTo>
                    <a:pt x="2011676" y="329184"/>
                  </a:lnTo>
                </a:path>
                <a:path w="3352800" h="356870">
                  <a:moveTo>
                    <a:pt x="2340860" y="329184"/>
                  </a:moveTo>
                  <a:lnTo>
                    <a:pt x="2346956" y="329184"/>
                  </a:lnTo>
                </a:path>
                <a:path w="3352800" h="356870">
                  <a:moveTo>
                    <a:pt x="2676140" y="329184"/>
                  </a:moveTo>
                  <a:lnTo>
                    <a:pt x="2682236" y="329184"/>
                  </a:lnTo>
                </a:path>
                <a:path w="3352800" h="356870">
                  <a:moveTo>
                    <a:pt x="3011420" y="329184"/>
                  </a:moveTo>
                  <a:lnTo>
                    <a:pt x="3017516" y="329184"/>
                  </a:lnTo>
                </a:path>
                <a:path w="3352800" h="356870">
                  <a:moveTo>
                    <a:pt x="3346700" y="329184"/>
                  </a:moveTo>
                  <a:lnTo>
                    <a:pt x="3352796" y="329184"/>
                  </a:lnTo>
                </a:path>
                <a:path w="3352800" h="356870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356870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356870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356870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356870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356870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356870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356870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356870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356870">
                  <a:moveTo>
                    <a:pt x="3346700" y="338327"/>
                  </a:moveTo>
                  <a:lnTo>
                    <a:pt x="3352796" y="338327"/>
                  </a:lnTo>
                </a:path>
                <a:path w="3352800" h="356870">
                  <a:moveTo>
                    <a:pt x="0" y="347472"/>
                  </a:moveTo>
                  <a:lnTo>
                    <a:pt x="3352800" y="347472"/>
                  </a:lnTo>
                </a:path>
                <a:path w="3352800" h="356870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356870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356870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356870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356870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356870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356870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356870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356870">
                  <a:moveTo>
                    <a:pt x="3011420" y="356615"/>
                  </a:moveTo>
                  <a:lnTo>
                    <a:pt x="3017516" y="3566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311018" y="3813048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964317" y="3826764"/>
              <a:ext cx="3352800" cy="640080"/>
            </a:xfrm>
            <a:custGeom>
              <a:avLst/>
              <a:gdLst/>
              <a:ahLst/>
              <a:cxnLst/>
              <a:rect l="l" t="t" r="r" b="b"/>
              <a:pathLst>
                <a:path w="3352800" h="640079">
                  <a:moveTo>
                    <a:pt x="329184" y="0"/>
                  </a:moveTo>
                  <a:lnTo>
                    <a:pt x="335279" y="0"/>
                  </a:lnTo>
                </a:path>
                <a:path w="3352800" h="640079">
                  <a:moveTo>
                    <a:pt x="664463" y="0"/>
                  </a:moveTo>
                  <a:lnTo>
                    <a:pt x="670559" y="0"/>
                  </a:lnTo>
                </a:path>
                <a:path w="3352800" h="640079">
                  <a:moveTo>
                    <a:pt x="999744" y="0"/>
                  </a:moveTo>
                  <a:lnTo>
                    <a:pt x="1005839" y="0"/>
                  </a:lnTo>
                </a:path>
                <a:path w="3352800" h="640079">
                  <a:moveTo>
                    <a:pt x="1335020" y="0"/>
                  </a:moveTo>
                  <a:lnTo>
                    <a:pt x="1341116" y="0"/>
                  </a:lnTo>
                </a:path>
                <a:path w="3352800" h="640079">
                  <a:moveTo>
                    <a:pt x="1670300" y="0"/>
                  </a:moveTo>
                  <a:lnTo>
                    <a:pt x="1676396" y="0"/>
                  </a:lnTo>
                </a:path>
                <a:path w="3352800" h="640079">
                  <a:moveTo>
                    <a:pt x="2005580" y="0"/>
                  </a:moveTo>
                  <a:lnTo>
                    <a:pt x="2011676" y="0"/>
                  </a:lnTo>
                </a:path>
                <a:path w="3352800" h="640079">
                  <a:moveTo>
                    <a:pt x="2340860" y="0"/>
                  </a:moveTo>
                  <a:lnTo>
                    <a:pt x="2346956" y="0"/>
                  </a:lnTo>
                </a:path>
                <a:path w="3352800" h="640079">
                  <a:moveTo>
                    <a:pt x="2676140" y="0"/>
                  </a:moveTo>
                  <a:lnTo>
                    <a:pt x="2682236" y="0"/>
                  </a:lnTo>
                </a:path>
                <a:path w="3352800" h="640079">
                  <a:moveTo>
                    <a:pt x="3011420" y="0"/>
                  </a:moveTo>
                  <a:lnTo>
                    <a:pt x="3017516" y="0"/>
                  </a:lnTo>
                </a:path>
                <a:path w="3352800" h="640079">
                  <a:moveTo>
                    <a:pt x="329184" y="9143"/>
                  </a:moveTo>
                  <a:lnTo>
                    <a:pt x="335279" y="9143"/>
                  </a:lnTo>
                </a:path>
                <a:path w="3352800" h="640079">
                  <a:moveTo>
                    <a:pt x="664463" y="9143"/>
                  </a:moveTo>
                  <a:lnTo>
                    <a:pt x="670559" y="9143"/>
                  </a:lnTo>
                </a:path>
                <a:path w="3352800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52800" h="640079">
                  <a:moveTo>
                    <a:pt x="1335020" y="9143"/>
                  </a:moveTo>
                  <a:lnTo>
                    <a:pt x="1341116" y="9143"/>
                  </a:lnTo>
                </a:path>
                <a:path w="3352800" h="640079">
                  <a:moveTo>
                    <a:pt x="1670300" y="9143"/>
                  </a:moveTo>
                  <a:lnTo>
                    <a:pt x="1676396" y="9143"/>
                  </a:lnTo>
                </a:path>
                <a:path w="3352800" h="640079">
                  <a:moveTo>
                    <a:pt x="2005580" y="9143"/>
                  </a:moveTo>
                  <a:lnTo>
                    <a:pt x="2011676" y="9143"/>
                  </a:lnTo>
                </a:path>
                <a:path w="3352800" h="640079">
                  <a:moveTo>
                    <a:pt x="2340860" y="9143"/>
                  </a:moveTo>
                  <a:lnTo>
                    <a:pt x="2346956" y="9143"/>
                  </a:lnTo>
                </a:path>
                <a:path w="3352800" h="640079">
                  <a:moveTo>
                    <a:pt x="2676140" y="9143"/>
                  </a:moveTo>
                  <a:lnTo>
                    <a:pt x="2682236" y="9143"/>
                  </a:lnTo>
                </a:path>
                <a:path w="3352800" h="640079">
                  <a:moveTo>
                    <a:pt x="3011420" y="9143"/>
                  </a:moveTo>
                  <a:lnTo>
                    <a:pt x="3017516" y="9143"/>
                  </a:lnTo>
                </a:path>
                <a:path w="3352800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52800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52800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52800" h="640079">
                  <a:moveTo>
                    <a:pt x="1335020" y="18287"/>
                  </a:moveTo>
                  <a:lnTo>
                    <a:pt x="1341116" y="18287"/>
                  </a:lnTo>
                </a:path>
                <a:path w="3352800" h="640079">
                  <a:moveTo>
                    <a:pt x="1670300" y="18287"/>
                  </a:moveTo>
                  <a:lnTo>
                    <a:pt x="1676396" y="18287"/>
                  </a:lnTo>
                </a:path>
                <a:path w="3352800" h="640079">
                  <a:moveTo>
                    <a:pt x="2005580" y="18287"/>
                  </a:moveTo>
                  <a:lnTo>
                    <a:pt x="2011676" y="18287"/>
                  </a:lnTo>
                </a:path>
                <a:path w="3352800" h="640079">
                  <a:moveTo>
                    <a:pt x="2340860" y="18287"/>
                  </a:moveTo>
                  <a:lnTo>
                    <a:pt x="2346956" y="18287"/>
                  </a:lnTo>
                </a:path>
                <a:path w="3352800" h="640079">
                  <a:moveTo>
                    <a:pt x="2676140" y="18287"/>
                  </a:moveTo>
                  <a:lnTo>
                    <a:pt x="2682236" y="18287"/>
                  </a:lnTo>
                </a:path>
                <a:path w="3352800" h="640079">
                  <a:moveTo>
                    <a:pt x="3011420" y="18287"/>
                  </a:moveTo>
                  <a:lnTo>
                    <a:pt x="3017516" y="18287"/>
                  </a:lnTo>
                </a:path>
                <a:path w="3352800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52800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52800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52800" h="640079">
                  <a:moveTo>
                    <a:pt x="1335020" y="27431"/>
                  </a:moveTo>
                  <a:lnTo>
                    <a:pt x="1341116" y="27431"/>
                  </a:lnTo>
                </a:path>
                <a:path w="3352800" h="640079">
                  <a:moveTo>
                    <a:pt x="1670300" y="27431"/>
                  </a:moveTo>
                  <a:lnTo>
                    <a:pt x="1676396" y="27431"/>
                  </a:lnTo>
                </a:path>
                <a:path w="3352800" h="640079">
                  <a:moveTo>
                    <a:pt x="2005580" y="27431"/>
                  </a:moveTo>
                  <a:lnTo>
                    <a:pt x="2011676" y="27431"/>
                  </a:lnTo>
                </a:path>
                <a:path w="3352800" h="640079">
                  <a:moveTo>
                    <a:pt x="2340860" y="27431"/>
                  </a:moveTo>
                  <a:lnTo>
                    <a:pt x="2346956" y="27431"/>
                  </a:lnTo>
                </a:path>
                <a:path w="3352800" h="640079">
                  <a:moveTo>
                    <a:pt x="2676140" y="27431"/>
                  </a:moveTo>
                  <a:lnTo>
                    <a:pt x="2682236" y="27431"/>
                  </a:lnTo>
                </a:path>
                <a:path w="3352800" h="640079">
                  <a:moveTo>
                    <a:pt x="3011420" y="27431"/>
                  </a:moveTo>
                  <a:lnTo>
                    <a:pt x="3017516" y="27431"/>
                  </a:lnTo>
                </a:path>
                <a:path w="3352800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52800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52800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52800" h="640079">
                  <a:moveTo>
                    <a:pt x="1335020" y="36575"/>
                  </a:moveTo>
                  <a:lnTo>
                    <a:pt x="1341116" y="36575"/>
                  </a:lnTo>
                </a:path>
                <a:path w="3352800" h="640079">
                  <a:moveTo>
                    <a:pt x="1670300" y="36575"/>
                  </a:moveTo>
                  <a:lnTo>
                    <a:pt x="1676396" y="36575"/>
                  </a:lnTo>
                </a:path>
                <a:path w="3352800" h="640079">
                  <a:moveTo>
                    <a:pt x="2005580" y="36575"/>
                  </a:moveTo>
                  <a:lnTo>
                    <a:pt x="2011676" y="36575"/>
                  </a:lnTo>
                </a:path>
                <a:path w="3352800" h="640079">
                  <a:moveTo>
                    <a:pt x="2340860" y="36575"/>
                  </a:moveTo>
                  <a:lnTo>
                    <a:pt x="2346956" y="36575"/>
                  </a:lnTo>
                </a:path>
                <a:path w="3352800" h="640079">
                  <a:moveTo>
                    <a:pt x="2676140" y="36575"/>
                  </a:moveTo>
                  <a:lnTo>
                    <a:pt x="2682236" y="36575"/>
                  </a:lnTo>
                </a:path>
                <a:path w="3352800" h="640079">
                  <a:moveTo>
                    <a:pt x="3011420" y="36575"/>
                  </a:moveTo>
                  <a:lnTo>
                    <a:pt x="3017516" y="36575"/>
                  </a:lnTo>
                </a:path>
                <a:path w="3352800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52800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52800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52800" h="640079">
                  <a:moveTo>
                    <a:pt x="1335020" y="45719"/>
                  </a:moveTo>
                  <a:lnTo>
                    <a:pt x="1341116" y="45719"/>
                  </a:lnTo>
                </a:path>
                <a:path w="3352800" h="640079">
                  <a:moveTo>
                    <a:pt x="1670300" y="45719"/>
                  </a:moveTo>
                  <a:lnTo>
                    <a:pt x="1676396" y="45719"/>
                  </a:lnTo>
                </a:path>
                <a:path w="3352800" h="640079">
                  <a:moveTo>
                    <a:pt x="2005580" y="45719"/>
                  </a:moveTo>
                  <a:lnTo>
                    <a:pt x="2011676" y="45719"/>
                  </a:lnTo>
                </a:path>
                <a:path w="3352800" h="640079">
                  <a:moveTo>
                    <a:pt x="2340860" y="45719"/>
                  </a:moveTo>
                  <a:lnTo>
                    <a:pt x="2346956" y="45719"/>
                  </a:lnTo>
                </a:path>
                <a:path w="3352800" h="640079">
                  <a:moveTo>
                    <a:pt x="2676140" y="45719"/>
                  </a:moveTo>
                  <a:lnTo>
                    <a:pt x="2682236" y="45719"/>
                  </a:lnTo>
                </a:path>
                <a:path w="3352800" h="640079">
                  <a:moveTo>
                    <a:pt x="3011420" y="45719"/>
                  </a:moveTo>
                  <a:lnTo>
                    <a:pt x="3017516" y="45719"/>
                  </a:lnTo>
                </a:path>
                <a:path w="3352800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52800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52800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52800" h="640079">
                  <a:moveTo>
                    <a:pt x="1335020" y="54863"/>
                  </a:moveTo>
                  <a:lnTo>
                    <a:pt x="1341116" y="54863"/>
                  </a:lnTo>
                </a:path>
                <a:path w="3352800" h="640079">
                  <a:moveTo>
                    <a:pt x="1670300" y="54863"/>
                  </a:moveTo>
                  <a:lnTo>
                    <a:pt x="1676396" y="54863"/>
                  </a:lnTo>
                </a:path>
                <a:path w="3352800" h="640079">
                  <a:moveTo>
                    <a:pt x="2005580" y="54863"/>
                  </a:moveTo>
                  <a:lnTo>
                    <a:pt x="2011676" y="54863"/>
                  </a:lnTo>
                </a:path>
                <a:path w="3352800" h="640079">
                  <a:moveTo>
                    <a:pt x="2340860" y="54863"/>
                  </a:moveTo>
                  <a:lnTo>
                    <a:pt x="2346956" y="54863"/>
                  </a:lnTo>
                </a:path>
                <a:path w="3352800" h="640079">
                  <a:moveTo>
                    <a:pt x="2676140" y="54863"/>
                  </a:moveTo>
                  <a:lnTo>
                    <a:pt x="2682236" y="54863"/>
                  </a:lnTo>
                </a:path>
                <a:path w="3352800" h="640079">
                  <a:moveTo>
                    <a:pt x="3011420" y="54863"/>
                  </a:moveTo>
                  <a:lnTo>
                    <a:pt x="3017516" y="54863"/>
                  </a:lnTo>
                </a:path>
                <a:path w="3352800" h="640079">
                  <a:moveTo>
                    <a:pt x="60960" y="64007"/>
                  </a:moveTo>
                  <a:lnTo>
                    <a:pt x="97536" y="64007"/>
                  </a:lnTo>
                </a:path>
                <a:path w="3352800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52800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52800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52800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52800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52800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52800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52800" h="640079">
                  <a:moveTo>
                    <a:pt x="731519" y="64007"/>
                  </a:moveTo>
                  <a:lnTo>
                    <a:pt x="762000" y="64007"/>
                  </a:lnTo>
                </a:path>
                <a:path w="3352800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52800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52800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52800" h="640079">
                  <a:moveTo>
                    <a:pt x="1066800" y="64007"/>
                  </a:moveTo>
                  <a:lnTo>
                    <a:pt x="1097280" y="64007"/>
                  </a:lnTo>
                </a:path>
                <a:path w="3352800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52800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52800" h="640079">
                  <a:moveTo>
                    <a:pt x="1335020" y="64007"/>
                  </a:moveTo>
                  <a:lnTo>
                    <a:pt x="1341116" y="64007"/>
                  </a:lnTo>
                </a:path>
                <a:path w="3352800" h="640079">
                  <a:moveTo>
                    <a:pt x="1402076" y="64007"/>
                  </a:moveTo>
                  <a:lnTo>
                    <a:pt x="1432556" y="64007"/>
                  </a:lnTo>
                </a:path>
                <a:path w="3352800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52800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52800" h="640079">
                  <a:moveTo>
                    <a:pt x="1670300" y="64007"/>
                  </a:moveTo>
                  <a:lnTo>
                    <a:pt x="1676396" y="64007"/>
                  </a:lnTo>
                </a:path>
                <a:path w="3352800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52800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52800" h="640079">
                  <a:moveTo>
                    <a:pt x="1901948" y="64007"/>
                  </a:moveTo>
                  <a:lnTo>
                    <a:pt x="1962908" y="64007"/>
                  </a:lnTo>
                </a:path>
                <a:path w="3352800" h="640079">
                  <a:moveTo>
                    <a:pt x="2005580" y="64007"/>
                  </a:moveTo>
                  <a:lnTo>
                    <a:pt x="2011676" y="64007"/>
                  </a:lnTo>
                </a:path>
                <a:path w="3352800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52800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52800" h="640079">
                  <a:moveTo>
                    <a:pt x="2237228" y="64007"/>
                  </a:moveTo>
                  <a:lnTo>
                    <a:pt x="2298188" y="64007"/>
                  </a:lnTo>
                </a:path>
                <a:path w="3352800" h="640079">
                  <a:moveTo>
                    <a:pt x="2340860" y="64007"/>
                  </a:moveTo>
                  <a:lnTo>
                    <a:pt x="2346956" y="64007"/>
                  </a:lnTo>
                </a:path>
                <a:path w="3352800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52800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52800" h="640079">
                  <a:moveTo>
                    <a:pt x="2602988" y="64007"/>
                  </a:moveTo>
                  <a:lnTo>
                    <a:pt x="2627372" y="64007"/>
                  </a:lnTo>
                </a:path>
                <a:path w="3352800" h="640079">
                  <a:moveTo>
                    <a:pt x="2676140" y="64007"/>
                  </a:moveTo>
                  <a:lnTo>
                    <a:pt x="2682236" y="64007"/>
                  </a:lnTo>
                </a:path>
                <a:path w="3352800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52800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52800" h="640079">
                  <a:moveTo>
                    <a:pt x="2907788" y="64007"/>
                  </a:moveTo>
                  <a:lnTo>
                    <a:pt x="2968748" y="64007"/>
                  </a:lnTo>
                </a:path>
                <a:path w="3352800" h="640079">
                  <a:moveTo>
                    <a:pt x="3011420" y="64007"/>
                  </a:moveTo>
                  <a:lnTo>
                    <a:pt x="3017516" y="64007"/>
                  </a:lnTo>
                </a:path>
                <a:path w="3352800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52800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52800" h="640079">
                  <a:moveTo>
                    <a:pt x="3273548" y="64007"/>
                  </a:moveTo>
                  <a:lnTo>
                    <a:pt x="3297932" y="64007"/>
                  </a:lnTo>
                </a:path>
                <a:path w="3352800" h="640079">
                  <a:moveTo>
                    <a:pt x="48768" y="73151"/>
                  </a:moveTo>
                  <a:lnTo>
                    <a:pt x="97535" y="73151"/>
                  </a:lnTo>
                </a:path>
                <a:path w="3352800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52800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52800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52800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52800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52800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52800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52800" h="640079">
                  <a:moveTo>
                    <a:pt x="719328" y="73151"/>
                  </a:moveTo>
                  <a:lnTo>
                    <a:pt x="768095" y="73151"/>
                  </a:lnTo>
                </a:path>
                <a:path w="3352800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52800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52800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52800" h="640079">
                  <a:moveTo>
                    <a:pt x="1054608" y="73151"/>
                  </a:moveTo>
                  <a:lnTo>
                    <a:pt x="1103375" y="73151"/>
                  </a:lnTo>
                </a:path>
                <a:path w="3352800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52800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52800" h="640079">
                  <a:moveTo>
                    <a:pt x="1335020" y="73151"/>
                  </a:moveTo>
                  <a:lnTo>
                    <a:pt x="1341116" y="73151"/>
                  </a:lnTo>
                </a:path>
                <a:path w="3352800" h="640079">
                  <a:moveTo>
                    <a:pt x="1389884" y="73151"/>
                  </a:moveTo>
                  <a:lnTo>
                    <a:pt x="1438652" y="73151"/>
                  </a:lnTo>
                </a:path>
                <a:path w="3352800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52800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52800" h="640079">
                  <a:moveTo>
                    <a:pt x="1670300" y="73151"/>
                  </a:moveTo>
                  <a:lnTo>
                    <a:pt x="1676396" y="73151"/>
                  </a:lnTo>
                </a:path>
                <a:path w="3352800" h="640079">
                  <a:moveTo>
                    <a:pt x="1725164" y="73151"/>
                  </a:moveTo>
                  <a:lnTo>
                    <a:pt x="1773932" y="73151"/>
                  </a:lnTo>
                </a:path>
                <a:path w="3352800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52800" h="640079">
                  <a:moveTo>
                    <a:pt x="1901948" y="73151"/>
                  </a:moveTo>
                  <a:lnTo>
                    <a:pt x="1962908" y="73151"/>
                  </a:lnTo>
                </a:path>
                <a:path w="3352800" h="640079">
                  <a:moveTo>
                    <a:pt x="2005580" y="73151"/>
                  </a:moveTo>
                  <a:lnTo>
                    <a:pt x="2011676" y="73151"/>
                  </a:lnTo>
                </a:path>
                <a:path w="3352800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52800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52800" h="640079">
                  <a:moveTo>
                    <a:pt x="2237228" y="73151"/>
                  </a:moveTo>
                  <a:lnTo>
                    <a:pt x="2298188" y="73151"/>
                  </a:lnTo>
                </a:path>
                <a:path w="3352800" h="640079">
                  <a:moveTo>
                    <a:pt x="2340860" y="73151"/>
                  </a:moveTo>
                  <a:lnTo>
                    <a:pt x="2346956" y="73151"/>
                  </a:lnTo>
                </a:path>
                <a:path w="3352800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52800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52800" h="640079">
                  <a:moveTo>
                    <a:pt x="2602988" y="73151"/>
                  </a:moveTo>
                  <a:lnTo>
                    <a:pt x="2627372" y="73151"/>
                  </a:lnTo>
                </a:path>
                <a:path w="3352800" h="640079">
                  <a:moveTo>
                    <a:pt x="2676140" y="73151"/>
                  </a:moveTo>
                  <a:lnTo>
                    <a:pt x="2682236" y="73151"/>
                  </a:lnTo>
                </a:path>
                <a:path w="3352800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52800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52800" h="640079">
                  <a:moveTo>
                    <a:pt x="2907788" y="73151"/>
                  </a:moveTo>
                  <a:lnTo>
                    <a:pt x="2968748" y="73151"/>
                  </a:lnTo>
                </a:path>
                <a:path w="3352800" h="640079">
                  <a:moveTo>
                    <a:pt x="3011420" y="73151"/>
                  </a:moveTo>
                  <a:lnTo>
                    <a:pt x="3017516" y="73151"/>
                  </a:lnTo>
                </a:path>
                <a:path w="3352800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52800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52800" h="640079">
                  <a:moveTo>
                    <a:pt x="3273548" y="73151"/>
                  </a:moveTo>
                  <a:lnTo>
                    <a:pt x="3297932" y="73151"/>
                  </a:lnTo>
                </a:path>
                <a:path w="3352800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52800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52800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52800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52800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52800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52800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52800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52800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52800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52800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52800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52800" h="640079">
                  <a:moveTo>
                    <a:pt x="1048512" y="82295"/>
                  </a:moveTo>
                  <a:lnTo>
                    <a:pt x="1109472" y="82295"/>
                  </a:lnTo>
                </a:path>
                <a:path w="3352800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52800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52800" h="640079">
                  <a:moveTo>
                    <a:pt x="1335020" y="82295"/>
                  </a:moveTo>
                  <a:lnTo>
                    <a:pt x="1341116" y="82295"/>
                  </a:lnTo>
                </a:path>
                <a:path w="3352800" h="640079">
                  <a:moveTo>
                    <a:pt x="1383788" y="82295"/>
                  </a:moveTo>
                  <a:lnTo>
                    <a:pt x="1444748" y="82295"/>
                  </a:lnTo>
                </a:path>
                <a:path w="3352800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52800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52800" h="640079">
                  <a:moveTo>
                    <a:pt x="1670300" y="82295"/>
                  </a:moveTo>
                  <a:lnTo>
                    <a:pt x="1676396" y="82295"/>
                  </a:lnTo>
                </a:path>
                <a:path w="3352800" h="640079">
                  <a:moveTo>
                    <a:pt x="1719068" y="82295"/>
                  </a:moveTo>
                  <a:lnTo>
                    <a:pt x="1780028" y="82295"/>
                  </a:lnTo>
                </a:path>
                <a:path w="3352800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52800" h="640079">
                  <a:moveTo>
                    <a:pt x="1895852" y="82295"/>
                  </a:moveTo>
                  <a:lnTo>
                    <a:pt x="1962908" y="82295"/>
                  </a:lnTo>
                </a:path>
                <a:path w="3352800" h="640079">
                  <a:moveTo>
                    <a:pt x="2005580" y="82295"/>
                  </a:moveTo>
                  <a:lnTo>
                    <a:pt x="2011676" y="82295"/>
                  </a:lnTo>
                </a:path>
                <a:path w="3352800" h="640079">
                  <a:moveTo>
                    <a:pt x="2054348" y="82295"/>
                  </a:moveTo>
                  <a:lnTo>
                    <a:pt x="2115308" y="82295"/>
                  </a:lnTo>
                </a:path>
                <a:path w="3352800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52800" h="640079">
                  <a:moveTo>
                    <a:pt x="2231132" y="82295"/>
                  </a:moveTo>
                  <a:lnTo>
                    <a:pt x="2298188" y="82295"/>
                  </a:lnTo>
                </a:path>
                <a:path w="3352800" h="640079">
                  <a:moveTo>
                    <a:pt x="2340860" y="82295"/>
                  </a:moveTo>
                  <a:lnTo>
                    <a:pt x="2346956" y="82295"/>
                  </a:lnTo>
                </a:path>
                <a:path w="3352800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52800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52800" h="640079">
                  <a:moveTo>
                    <a:pt x="2596892" y="82295"/>
                  </a:moveTo>
                  <a:lnTo>
                    <a:pt x="2627372" y="82295"/>
                  </a:lnTo>
                </a:path>
                <a:path w="3352800" h="640079">
                  <a:moveTo>
                    <a:pt x="2676140" y="82295"/>
                  </a:moveTo>
                  <a:lnTo>
                    <a:pt x="2682236" y="82295"/>
                  </a:lnTo>
                </a:path>
                <a:path w="3352800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52800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52800" h="640079">
                  <a:moveTo>
                    <a:pt x="2901692" y="82295"/>
                  </a:moveTo>
                  <a:lnTo>
                    <a:pt x="2968748" y="82295"/>
                  </a:lnTo>
                </a:path>
                <a:path w="3352800" h="640079">
                  <a:moveTo>
                    <a:pt x="3011420" y="82295"/>
                  </a:moveTo>
                  <a:lnTo>
                    <a:pt x="3017516" y="82295"/>
                  </a:lnTo>
                </a:path>
                <a:path w="3352800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52800" h="640079">
                  <a:moveTo>
                    <a:pt x="3145532" y="82295"/>
                  </a:moveTo>
                  <a:lnTo>
                    <a:pt x="3206492" y="82295"/>
                  </a:lnTo>
                </a:path>
                <a:path w="3352800" h="640079">
                  <a:moveTo>
                    <a:pt x="3267452" y="82295"/>
                  </a:moveTo>
                  <a:lnTo>
                    <a:pt x="3297932" y="82295"/>
                  </a:lnTo>
                </a:path>
                <a:path w="3352800" h="640079">
                  <a:moveTo>
                    <a:pt x="36575" y="91439"/>
                  </a:moveTo>
                  <a:lnTo>
                    <a:pt x="60959" y="91439"/>
                  </a:lnTo>
                </a:path>
                <a:path w="3352800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52800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52800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52800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52800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52800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52800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52800" h="640079">
                  <a:moveTo>
                    <a:pt x="426719" y="91439"/>
                  </a:moveTo>
                  <a:lnTo>
                    <a:pt x="445008" y="91439"/>
                  </a:lnTo>
                </a:path>
                <a:path w="3352800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52800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52800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52800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52800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52800" h="640079">
                  <a:moveTo>
                    <a:pt x="707136" y="91439"/>
                  </a:moveTo>
                  <a:lnTo>
                    <a:pt x="731519" y="91439"/>
                  </a:lnTo>
                </a:path>
                <a:path w="3352800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52800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52800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52800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52800" h="640079">
                  <a:moveTo>
                    <a:pt x="1042416" y="91439"/>
                  </a:moveTo>
                  <a:lnTo>
                    <a:pt x="1066799" y="91439"/>
                  </a:lnTo>
                </a:path>
                <a:path w="3352800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52800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52800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52800" h="640079">
                  <a:moveTo>
                    <a:pt x="1335020" y="91439"/>
                  </a:moveTo>
                  <a:lnTo>
                    <a:pt x="1341116" y="91439"/>
                  </a:lnTo>
                </a:path>
                <a:path w="3352800" h="640079">
                  <a:moveTo>
                    <a:pt x="1377692" y="91439"/>
                  </a:moveTo>
                  <a:lnTo>
                    <a:pt x="1402076" y="91439"/>
                  </a:lnTo>
                </a:path>
                <a:path w="3352800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52800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52800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52800" h="640079">
                  <a:moveTo>
                    <a:pt x="1670300" y="91439"/>
                  </a:moveTo>
                  <a:lnTo>
                    <a:pt x="1676396" y="91439"/>
                  </a:lnTo>
                </a:path>
                <a:path w="3352800" h="640079">
                  <a:moveTo>
                    <a:pt x="1712972" y="91439"/>
                  </a:moveTo>
                  <a:lnTo>
                    <a:pt x="1731260" y="91439"/>
                  </a:lnTo>
                </a:path>
                <a:path w="3352800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52800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52800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52800" h="640079">
                  <a:moveTo>
                    <a:pt x="2005580" y="91439"/>
                  </a:moveTo>
                  <a:lnTo>
                    <a:pt x="2011676" y="91439"/>
                  </a:lnTo>
                </a:path>
                <a:path w="3352800" h="640079">
                  <a:moveTo>
                    <a:pt x="2048252" y="91439"/>
                  </a:moveTo>
                  <a:lnTo>
                    <a:pt x="2066540" y="91439"/>
                  </a:lnTo>
                </a:path>
                <a:path w="3352800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52800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52800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52800" h="640079">
                  <a:moveTo>
                    <a:pt x="2340860" y="91439"/>
                  </a:moveTo>
                  <a:lnTo>
                    <a:pt x="2346956" y="91439"/>
                  </a:lnTo>
                </a:path>
                <a:path w="3352800" h="640079">
                  <a:moveTo>
                    <a:pt x="2383532" y="91439"/>
                  </a:moveTo>
                  <a:lnTo>
                    <a:pt x="2401820" y="91439"/>
                  </a:lnTo>
                </a:path>
                <a:path w="3352800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52800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52800" h="640079">
                  <a:moveTo>
                    <a:pt x="2590796" y="91439"/>
                  </a:moveTo>
                  <a:lnTo>
                    <a:pt x="2627372" y="91439"/>
                  </a:lnTo>
                </a:path>
                <a:path w="3352800" h="640079">
                  <a:moveTo>
                    <a:pt x="2676140" y="91439"/>
                  </a:moveTo>
                  <a:lnTo>
                    <a:pt x="2682236" y="91439"/>
                  </a:lnTo>
                </a:path>
                <a:path w="3352800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52800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52800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52800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52800" h="640079">
                  <a:moveTo>
                    <a:pt x="2901692" y="91439"/>
                  </a:moveTo>
                  <a:lnTo>
                    <a:pt x="2919980" y="91439"/>
                  </a:lnTo>
                </a:path>
                <a:path w="3352800" h="640079">
                  <a:moveTo>
                    <a:pt x="3011420" y="91439"/>
                  </a:moveTo>
                  <a:lnTo>
                    <a:pt x="3017516" y="91439"/>
                  </a:lnTo>
                </a:path>
                <a:path w="3352800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52800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52800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52800" h="640079">
                  <a:moveTo>
                    <a:pt x="3188204" y="91439"/>
                  </a:moveTo>
                  <a:lnTo>
                    <a:pt x="3212588" y="91439"/>
                  </a:lnTo>
                </a:path>
                <a:path w="3352800" h="640079">
                  <a:moveTo>
                    <a:pt x="3261356" y="91439"/>
                  </a:moveTo>
                  <a:lnTo>
                    <a:pt x="3297932" y="91439"/>
                  </a:lnTo>
                </a:path>
                <a:path w="3352800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52800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52800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52800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52800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52800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52800" h="640079">
                  <a:moveTo>
                    <a:pt x="426719" y="100583"/>
                  </a:moveTo>
                  <a:lnTo>
                    <a:pt x="445008" y="100583"/>
                  </a:lnTo>
                </a:path>
                <a:path w="3352800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52800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52800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52800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52800" h="640079">
                  <a:moveTo>
                    <a:pt x="707136" y="100583"/>
                  </a:moveTo>
                  <a:lnTo>
                    <a:pt x="731519" y="100583"/>
                  </a:lnTo>
                </a:path>
                <a:path w="3352800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52800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52800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52800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52800" h="640079">
                  <a:moveTo>
                    <a:pt x="1042416" y="100583"/>
                  </a:moveTo>
                  <a:lnTo>
                    <a:pt x="1066799" y="100583"/>
                  </a:lnTo>
                </a:path>
                <a:path w="3352800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52800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52800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52800" h="640079">
                  <a:moveTo>
                    <a:pt x="1335020" y="100583"/>
                  </a:moveTo>
                  <a:lnTo>
                    <a:pt x="1341116" y="100583"/>
                  </a:lnTo>
                </a:path>
                <a:path w="3352800" h="640079">
                  <a:moveTo>
                    <a:pt x="1377692" y="100583"/>
                  </a:moveTo>
                  <a:lnTo>
                    <a:pt x="1402076" y="100583"/>
                  </a:lnTo>
                </a:path>
                <a:path w="3352800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52800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52800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52800" h="640079">
                  <a:moveTo>
                    <a:pt x="1670300" y="100583"/>
                  </a:moveTo>
                  <a:lnTo>
                    <a:pt x="1676396" y="100583"/>
                  </a:lnTo>
                </a:path>
                <a:path w="3352800" h="640079">
                  <a:moveTo>
                    <a:pt x="1712972" y="100583"/>
                  </a:moveTo>
                  <a:lnTo>
                    <a:pt x="1731260" y="100583"/>
                  </a:lnTo>
                </a:path>
                <a:path w="3352800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52800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52800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52800" h="640079">
                  <a:moveTo>
                    <a:pt x="2005580" y="100583"/>
                  </a:moveTo>
                  <a:lnTo>
                    <a:pt x="2011676" y="100583"/>
                  </a:lnTo>
                </a:path>
                <a:path w="3352800" h="640079">
                  <a:moveTo>
                    <a:pt x="2048252" y="100583"/>
                  </a:moveTo>
                  <a:lnTo>
                    <a:pt x="2066540" y="100583"/>
                  </a:lnTo>
                </a:path>
                <a:path w="3352800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52800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52800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52800" h="640079">
                  <a:moveTo>
                    <a:pt x="2340860" y="100583"/>
                  </a:moveTo>
                  <a:lnTo>
                    <a:pt x="2346956" y="100583"/>
                  </a:lnTo>
                </a:path>
                <a:path w="3352800" h="640079">
                  <a:moveTo>
                    <a:pt x="2383532" y="100583"/>
                  </a:moveTo>
                  <a:lnTo>
                    <a:pt x="2401820" y="100583"/>
                  </a:lnTo>
                </a:path>
                <a:path w="3352800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52800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52800" h="640079">
                  <a:moveTo>
                    <a:pt x="2584700" y="100583"/>
                  </a:moveTo>
                  <a:lnTo>
                    <a:pt x="2627372" y="100583"/>
                  </a:lnTo>
                </a:path>
                <a:path w="3352800" h="640079">
                  <a:moveTo>
                    <a:pt x="2676140" y="100583"/>
                  </a:moveTo>
                  <a:lnTo>
                    <a:pt x="2682236" y="100583"/>
                  </a:lnTo>
                </a:path>
                <a:path w="3352800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52800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52800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52800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52800" h="640079">
                  <a:moveTo>
                    <a:pt x="2901692" y="100583"/>
                  </a:moveTo>
                  <a:lnTo>
                    <a:pt x="2919980" y="100583"/>
                  </a:lnTo>
                </a:path>
                <a:path w="3352800" h="640079">
                  <a:moveTo>
                    <a:pt x="3011420" y="100583"/>
                  </a:moveTo>
                  <a:lnTo>
                    <a:pt x="3017516" y="100583"/>
                  </a:lnTo>
                </a:path>
                <a:path w="3352800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52800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52800" h="640079">
                  <a:moveTo>
                    <a:pt x="3188204" y="100583"/>
                  </a:moveTo>
                  <a:lnTo>
                    <a:pt x="3212588" y="100583"/>
                  </a:lnTo>
                </a:path>
                <a:path w="3352800" h="640079">
                  <a:moveTo>
                    <a:pt x="3255260" y="100583"/>
                  </a:moveTo>
                  <a:lnTo>
                    <a:pt x="3297932" y="100583"/>
                  </a:lnTo>
                </a:path>
                <a:path w="3352800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52800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52800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52800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52800" h="640079">
                  <a:moveTo>
                    <a:pt x="426719" y="109727"/>
                  </a:moveTo>
                  <a:lnTo>
                    <a:pt x="445008" y="109727"/>
                  </a:lnTo>
                </a:path>
                <a:path w="3352800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52800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52800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52800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52800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52800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52800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52800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52800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52800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52800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52800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52800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52800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52800" h="640079">
                  <a:moveTo>
                    <a:pt x="1335020" y="109727"/>
                  </a:moveTo>
                  <a:lnTo>
                    <a:pt x="1341116" y="109727"/>
                  </a:lnTo>
                </a:path>
                <a:path w="3352800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52800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52800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52800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52800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52800" h="640079">
                  <a:moveTo>
                    <a:pt x="1670300" y="109727"/>
                  </a:moveTo>
                  <a:lnTo>
                    <a:pt x="1676396" y="109727"/>
                  </a:lnTo>
                </a:path>
                <a:path w="3352800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52800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52800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52800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52800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52800" h="640079">
                  <a:moveTo>
                    <a:pt x="2005580" y="109727"/>
                  </a:moveTo>
                  <a:lnTo>
                    <a:pt x="2011676" y="109727"/>
                  </a:lnTo>
                </a:path>
                <a:path w="3352800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52800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52800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52800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52800" h="640079">
                  <a:moveTo>
                    <a:pt x="2255516" y="109727"/>
                  </a:moveTo>
                  <a:lnTo>
                    <a:pt x="2285996" y="109727"/>
                  </a:lnTo>
                </a:path>
                <a:path w="3352800" h="640079">
                  <a:moveTo>
                    <a:pt x="2340860" y="109727"/>
                  </a:moveTo>
                  <a:lnTo>
                    <a:pt x="2346956" y="109727"/>
                  </a:lnTo>
                </a:path>
                <a:path w="3352800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52800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52800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52800" h="640079">
                  <a:moveTo>
                    <a:pt x="2578604" y="109727"/>
                  </a:moveTo>
                  <a:lnTo>
                    <a:pt x="2596892" y="109727"/>
                  </a:lnTo>
                </a:path>
                <a:path w="3352800" h="640079">
                  <a:moveTo>
                    <a:pt x="2602988" y="109727"/>
                  </a:moveTo>
                  <a:lnTo>
                    <a:pt x="2627372" y="109727"/>
                  </a:lnTo>
                </a:path>
                <a:path w="3352800" h="640079">
                  <a:moveTo>
                    <a:pt x="2676140" y="109727"/>
                  </a:moveTo>
                  <a:lnTo>
                    <a:pt x="2682236" y="109727"/>
                  </a:lnTo>
                </a:path>
                <a:path w="3352800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52800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52800" h="640079">
                  <a:moveTo>
                    <a:pt x="2901692" y="109727"/>
                  </a:moveTo>
                  <a:lnTo>
                    <a:pt x="2919980" y="109727"/>
                  </a:lnTo>
                </a:path>
                <a:path w="3352800" h="640079">
                  <a:moveTo>
                    <a:pt x="2926076" y="109727"/>
                  </a:moveTo>
                  <a:lnTo>
                    <a:pt x="2956556" y="109727"/>
                  </a:lnTo>
                </a:path>
                <a:path w="3352800" h="640079">
                  <a:moveTo>
                    <a:pt x="3011420" y="109727"/>
                  </a:moveTo>
                  <a:lnTo>
                    <a:pt x="3017516" y="109727"/>
                  </a:lnTo>
                </a:path>
                <a:path w="3352800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52800" h="640079">
                  <a:moveTo>
                    <a:pt x="3182108" y="109727"/>
                  </a:moveTo>
                  <a:lnTo>
                    <a:pt x="3206492" y="109727"/>
                  </a:lnTo>
                </a:path>
                <a:path w="3352800" h="640079">
                  <a:moveTo>
                    <a:pt x="3249164" y="109727"/>
                  </a:moveTo>
                  <a:lnTo>
                    <a:pt x="3267452" y="109727"/>
                  </a:lnTo>
                </a:path>
                <a:path w="3352800" h="640079">
                  <a:moveTo>
                    <a:pt x="3273548" y="109727"/>
                  </a:moveTo>
                  <a:lnTo>
                    <a:pt x="3297932" y="109727"/>
                  </a:lnTo>
                </a:path>
                <a:path w="3352800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52800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52800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52800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52800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52800" h="640079">
                  <a:moveTo>
                    <a:pt x="426719" y="118871"/>
                  </a:moveTo>
                  <a:lnTo>
                    <a:pt x="445008" y="118871"/>
                  </a:lnTo>
                </a:path>
                <a:path w="3352800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52800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52800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52800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52800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52800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52800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52800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52800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52800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52800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52800" h="640079">
                  <a:moveTo>
                    <a:pt x="1335020" y="118871"/>
                  </a:moveTo>
                  <a:lnTo>
                    <a:pt x="1341116" y="118871"/>
                  </a:lnTo>
                </a:path>
                <a:path w="3352800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52800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52800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52800" h="640079">
                  <a:moveTo>
                    <a:pt x="1670300" y="118871"/>
                  </a:moveTo>
                  <a:lnTo>
                    <a:pt x="1676396" y="118871"/>
                  </a:lnTo>
                </a:path>
                <a:path w="3352800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52800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52800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52800" h="640079">
                  <a:moveTo>
                    <a:pt x="2005580" y="118871"/>
                  </a:moveTo>
                  <a:lnTo>
                    <a:pt x="2011676" y="118871"/>
                  </a:lnTo>
                </a:path>
                <a:path w="3352800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52800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52800" h="640079">
                  <a:moveTo>
                    <a:pt x="2225036" y="118871"/>
                  </a:moveTo>
                  <a:lnTo>
                    <a:pt x="2292092" y="118871"/>
                  </a:lnTo>
                </a:path>
                <a:path w="3352800" h="640079">
                  <a:moveTo>
                    <a:pt x="2340860" y="118871"/>
                  </a:moveTo>
                  <a:lnTo>
                    <a:pt x="2346956" y="118871"/>
                  </a:lnTo>
                </a:path>
                <a:path w="3352800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52800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52800" h="640079">
                  <a:moveTo>
                    <a:pt x="2578604" y="118871"/>
                  </a:moveTo>
                  <a:lnTo>
                    <a:pt x="2596892" y="118871"/>
                  </a:lnTo>
                </a:path>
                <a:path w="3352800" h="640079">
                  <a:moveTo>
                    <a:pt x="2602988" y="118871"/>
                  </a:moveTo>
                  <a:lnTo>
                    <a:pt x="2627372" y="118871"/>
                  </a:lnTo>
                </a:path>
                <a:path w="3352800" h="640079">
                  <a:moveTo>
                    <a:pt x="2676140" y="118871"/>
                  </a:moveTo>
                  <a:lnTo>
                    <a:pt x="2682236" y="118871"/>
                  </a:lnTo>
                </a:path>
                <a:path w="3352800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52800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52800" h="640079">
                  <a:moveTo>
                    <a:pt x="2895596" y="118871"/>
                  </a:moveTo>
                  <a:lnTo>
                    <a:pt x="2962652" y="118871"/>
                  </a:lnTo>
                </a:path>
                <a:path w="3352800" h="640079">
                  <a:moveTo>
                    <a:pt x="3011420" y="118871"/>
                  </a:moveTo>
                  <a:lnTo>
                    <a:pt x="3017516" y="118871"/>
                  </a:lnTo>
                </a:path>
                <a:path w="3352800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52800" h="640079">
                  <a:moveTo>
                    <a:pt x="3169916" y="118871"/>
                  </a:moveTo>
                  <a:lnTo>
                    <a:pt x="3206492" y="118871"/>
                  </a:lnTo>
                </a:path>
                <a:path w="3352800" h="640079">
                  <a:moveTo>
                    <a:pt x="3249164" y="118871"/>
                  </a:moveTo>
                  <a:lnTo>
                    <a:pt x="3267452" y="118871"/>
                  </a:lnTo>
                </a:path>
                <a:path w="3352800" h="640079">
                  <a:moveTo>
                    <a:pt x="3273548" y="118871"/>
                  </a:moveTo>
                  <a:lnTo>
                    <a:pt x="3297932" y="118871"/>
                  </a:lnTo>
                </a:path>
                <a:path w="3352800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52800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52800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52800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52800" h="640079">
                  <a:moveTo>
                    <a:pt x="420624" y="128015"/>
                  </a:moveTo>
                  <a:lnTo>
                    <a:pt x="438912" y="128015"/>
                  </a:lnTo>
                </a:path>
                <a:path w="3352800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52800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52800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52800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52800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52800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52800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52800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52800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52800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52800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52800" h="640079">
                  <a:moveTo>
                    <a:pt x="1335020" y="128015"/>
                  </a:moveTo>
                  <a:lnTo>
                    <a:pt x="1341116" y="128015"/>
                  </a:lnTo>
                </a:path>
                <a:path w="3352800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52800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52800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52800" h="640079">
                  <a:moveTo>
                    <a:pt x="1670300" y="128015"/>
                  </a:moveTo>
                  <a:lnTo>
                    <a:pt x="1676396" y="128015"/>
                  </a:lnTo>
                </a:path>
                <a:path w="3352800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52800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52800" h="640079">
                  <a:moveTo>
                    <a:pt x="1889756" y="128015"/>
                  </a:moveTo>
                  <a:lnTo>
                    <a:pt x="1962908" y="128015"/>
                  </a:lnTo>
                </a:path>
                <a:path w="3352800" h="640079">
                  <a:moveTo>
                    <a:pt x="2005580" y="128015"/>
                  </a:moveTo>
                  <a:lnTo>
                    <a:pt x="2011676" y="128015"/>
                  </a:lnTo>
                </a:path>
                <a:path w="3352800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52800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52800" h="640079">
                  <a:moveTo>
                    <a:pt x="2225036" y="128015"/>
                  </a:moveTo>
                  <a:lnTo>
                    <a:pt x="2298188" y="128015"/>
                  </a:lnTo>
                </a:path>
                <a:path w="3352800" h="640079">
                  <a:moveTo>
                    <a:pt x="2340860" y="128015"/>
                  </a:moveTo>
                  <a:lnTo>
                    <a:pt x="2346956" y="128015"/>
                  </a:lnTo>
                </a:path>
                <a:path w="3352800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52800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52800" h="640079">
                  <a:moveTo>
                    <a:pt x="2572508" y="128015"/>
                  </a:moveTo>
                  <a:lnTo>
                    <a:pt x="2590796" y="128015"/>
                  </a:lnTo>
                </a:path>
                <a:path w="3352800" h="640079">
                  <a:moveTo>
                    <a:pt x="2602988" y="128015"/>
                  </a:moveTo>
                  <a:lnTo>
                    <a:pt x="2627372" y="128015"/>
                  </a:lnTo>
                </a:path>
                <a:path w="3352800" h="640079">
                  <a:moveTo>
                    <a:pt x="2676140" y="128015"/>
                  </a:moveTo>
                  <a:lnTo>
                    <a:pt x="2682236" y="128015"/>
                  </a:lnTo>
                </a:path>
                <a:path w="3352800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52800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52800" h="640079">
                  <a:moveTo>
                    <a:pt x="2895596" y="128015"/>
                  </a:moveTo>
                  <a:lnTo>
                    <a:pt x="2968748" y="128015"/>
                  </a:lnTo>
                </a:path>
                <a:path w="3352800" h="640079">
                  <a:moveTo>
                    <a:pt x="3011420" y="128015"/>
                  </a:moveTo>
                  <a:lnTo>
                    <a:pt x="3017516" y="128015"/>
                  </a:lnTo>
                </a:path>
                <a:path w="3352800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52800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52800" h="640079">
                  <a:moveTo>
                    <a:pt x="3243068" y="128015"/>
                  </a:moveTo>
                  <a:lnTo>
                    <a:pt x="3261356" y="128015"/>
                  </a:lnTo>
                </a:path>
                <a:path w="3352800" h="640079">
                  <a:moveTo>
                    <a:pt x="3273548" y="128015"/>
                  </a:moveTo>
                  <a:lnTo>
                    <a:pt x="3297932" y="128015"/>
                  </a:lnTo>
                </a:path>
                <a:path w="3352800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52800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52800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52800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52800" h="640079">
                  <a:moveTo>
                    <a:pt x="414528" y="137159"/>
                  </a:moveTo>
                  <a:lnTo>
                    <a:pt x="438911" y="137159"/>
                  </a:lnTo>
                </a:path>
                <a:path w="3352800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52800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52800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52800" h="640079">
                  <a:moveTo>
                    <a:pt x="749807" y="137159"/>
                  </a:moveTo>
                  <a:lnTo>
                    <a:pt x="774191" y="137159"/>
                  </a:lnTo>
                </a:path>
                <a:path w="3352800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52800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52800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52800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52800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52800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52800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52800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52800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52800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52800" h="640079">
                  <a:moveTo>
                    <a:pt x="1335020" y="137159"/>
                  </a:moveTo>
                  <a:lnTo>
                    <a:pt x="1341116" y="137159"/>
                  </a:lnTo>
                </a:path>
                <a:path w="3352800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52800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52800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52800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52800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52800" h="640079">
                  <a:moveTo>
                    <a:pt x="1670300" y="137159"/>
                  </a:moveTo>
                  <a:lnTo>
                    <a:pt x="1676396" y="137159"/>
                  </a:lnTo>
                </a:path>
                <a:path w="3352800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52800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52800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52800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52800" h="640079">
                  <a:moveTo>
                    <a:pt x="1938524" y="137159"/>
                  </a:moveTo>
                  <a:lnTo>
                    <a:pt x="1962908" y="137159"/>
                  </a:lnTo>
                </a:path>
                <a:path w="3352800" h="640079">
                  <a:moveTo>
                    <a:pt x="2005580" y="137159"/>
                  </a:moveTo>
                  <a:lnTo>
                    <a:pt x="2011676" y="137159"/>
                  </a:lnTo>
                </a:path>
                <a:path w="3352800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52800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52800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52800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52800" h="640079">
                  <a:moveTo>
                    <a:pt x="2273804" y="137159"/>
                  </a:moveTo>
                  <a:lnTo>
                    <a:pt x="2298188" y="137159"/>
                  </a:lnTo>
                </a:path>
                <a:path w="3352800" h="640079">
                  <a:moveTo>
                    <a:pt x="2340860" y="137159"/>
                  </a:moveTo>
                  <a:lnTo>
                    <a:pt x="2346956" y="137159"/>
                  </a:lnTo>
                </a:path>
                <a:path w="3352800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52800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52800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52800" h="640079">
                  <a:moveTo>
                    <a:pt x="2566412" y="137159"/>
                  </a:moveTo>
                  <a:lnTo>
                    <a:pt x="2584700" y="137159"/>
                  </a:lnTo>
                </a:path>
                <a:path w="3352800" h="640079">
                  <a:moveTo>
                    <a:pt x="2602988" y="137159"/>
                  </a:moveTo>
                  <a:lnTo>
                    <a:pt x="2627372" y="137159"/>
                  </a:lnTo>
                </a:path>
                <a:path w="3352800" h="640079">
                  <a:moveTo>
                    <a:pt x="2676140" y="137159"/>
                  </a:moveTo>
                  <a:lnTo>
                    <a:pt x="2682236" y="137159"/>
                  </a:lnTo>
                </a:path>
                <a:path w="3352800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52800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52800" h="640079">
                  <a:moveTo>
                    <a:pt x="2895596" y="137159"/>
                  </a:moveTo>
                  <a:lnTo>
                    <a:pt x="2919980" y="137159"/>
                  </a:lnTo>
                </a:path>
                <a:path w="3352800" h="640079">
                  <a:moveTo>
                    <a:pt x="2944364" y="137159"/>
                  </a:moveTo>
                  <a:lnTo>
                    <a:pt x="2968748" y="137159"/>
                  </a:lnTo>
                </a:path>
                <a:path w="3352800" h="640079">
                  <a:moveTo>
                    <a:pt x="3011420" y="137159"/>
                  </a:moveTo>
                  <a:lnTo>
                    <a:pt x="3017516" y="137159"/>
                  </a:lnTo>
                </a:path>
                <a:path w="3352800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52800" h="640079">
                  <a:moveTo>
                    <a:pt x="3169916" y="137159"/>
                  </a:moveTo>
                  <a:lnTo>
                    <a:pt x="3206492" y="137159"/>
                  </a:lnTo>
                </a:path>
                <a:path w="3352800" h="640079">
                  <a:moveTo>
                    <a:pt x="3236972" y="137159"/>
                  </a:moveTo>
                  <a:lnTo>
                    <a:pt x="3255260" y="137159"/>
                  </a:lnTo>
                </a:path>
                <a:path w="3352800" h="640079">
                  <a:moveTo>
                    <a:pt x="3273548" y="137159"/>
                  </a:moveTo>
                  <a:lnTo>
                    <a:pt x="3297932" y="137159"/>
                  </a:lnTo>
                </a:path>
                <a:path w="3352800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52800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52800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52800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52800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52800" h="640079">
                  <a:moveTo>
                    <a:pt x="408431" y="146303"/>
                  </a:moveTo>
                  <a:lnTo>
                    <a:pt x="432815" y="146303"/>
                  </a:lnTo>
                </a:path>
                <a:path w="3352800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52800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52800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52800" h="640079">
                  <a:moveTo>
                    <a:pt x="743712" y="146303"/>
                  </a:moveTo>
                  <a:lnTo>
                    <a:pt x="768095" y="146303"/>
                  </a:lnTo>
                </a:path>
                <a:path w="3352800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52800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52800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52800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52800" h="640079">
                  <a:moveTo>
                    <a:pt x="1078992" y="146303"/>
                  </a:moveTo>
                  <a:lnTo>
                    <a:pt x="1103375" y="146303"/>
                  </a:lnTo>
                </a:path>
                <a:path w="3352800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52800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52800" h="640079">
                  <a:moveTo>
                    <a:pt x="1335020" y="146303"/>
                  </a:moveTo>
                  <a:lnTo>
                    <a:pt x="1341116" y="146303"/>
                  </a:lnTo>
                </a:path>
                <a:path w="3352800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52800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52800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52800" h="640079">
                  <a:moveTo>
                    <a:pt x="1670300" y="146303"/>
                  </a:moveTo>
                  <a:lnTo>
                    <a:pt x="1676396" y="146303"/>
                  </a:lnTo>
                </a:path>
                <a:path w="3352800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52800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52800" h="640079">
                  <a:moveTo>
                    <a:pt x="1944620" y="146303"/>
                  </a:moveTo>
                  <a:lnTo>
                    <a:pt x="1969004" y="146303"/>
                  </a:lnTo>
                </a:path>
                <a:path w="3352800" h="640079">
                  <a:moveTo>
                    <a:pt x="2005580" y="146303"/>
                  </a:moveTo>
                  <a:lnTo>
                    <a:pt x="2011676" y="146303"/>
                  </a:lnTo>
                </a:path>
                <a:path w="3352800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52800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52800" h="640079">
                  <a:moveTo>
                    <a:pt x="2279900" y="146303"/>
                  </a:moveTo>
                  <a:lnTo>
                    <a:pt x="2304284" y="146303"/>
                  </a:lnTo>
                </a:path>
                <a:path w="3352800" h="640079">
                  <a:moveTo>
                    <a:pt x="2340860" y="146303"/>
                  </a:moveTo>
                  <a:lnTo>
                    <a:pt x="2346956" y="146303"/>
                  </a:lnTo>
                </a:path>
                <a:path w="3352800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52800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52800" h="640079">
                  <a:moveTo>
                    <a:pt x="2566412" y="146303"/>
                  </a:moveTo>
                  <a:lnTo>
                    <a:pt x="2584700" y="146303"/>
                  </a:lnTo>
                </a:path>
                <a:path w="3352800" h="640079">
                  <a:moveTo>
                    <a:pt x="2602988" y="146303"/>
                  </a:moveTo>
                  <a:lnTo>
                    <a:pt x="2627372" y="146303"/>
                  </a:lnTo>
                </a:path>
                <a:path w="3352800" h="640079">
                  <a:moveTo>
                    <a:pt x="2676140" y="146303"/>
                  </a:moveTo>
                  <a:lnTo>
                    <a:pt x="2682236" y="146303"/>
                  </a:lnTo>
                </a:path>
                <a:path w="3352800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52800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52800" h="640079">
                  <a:moveTo>
                    <a:pt x="2950460" y="146303"/>
                  </a:moveTo>
                  <a:lnTo>
                    <a:pt x="2974844" y="146303"/>
                  </a:lnTo>
                </a:path>
                <a:path w="3352800" h="640079">
                  <a:moveTo>
                    <a:pt x="3011420" y="146303"/>
                  </a:moveTo>
                  <a:lnTo>
                    <a:pt x="3017516" y="146303"/>
                  </a:lnTo>
                </a:path>
                <a:path w="3352800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52800" h="640079">
                  <a:moveTo>
                    <a:pt x="3188204" y="146303"/>
                  </a:moveTo>
                  <a:lnTo>
                    <a:pt x="3212588" y="146303"/>
                  </a:lnTo>
                </a:path>
                <a:path w="3352800" h="640079">
                  <a:moveTo>
                    <a:pt x="3236972" y="146303"/>
                  </a:moveTo>
                  <a:lnTo>
                    <a:pt x="3255260" y="146303"/>
                  </a:lnTo>
                </a:path>
                <a:path w="3352800" h="640079">
                  <a:moveTo>
                    <a:pt x="3273548" y="146303"/>
                  </a:moveTo>
                  <a:lnTo>
                    <a:pt x="3297932" y="146303"/>
                  </a:lnTo>
                </a:path>
                <a:path w="3352800" h="640079">
                  <a:moveTo>
                    <a:pt x="67056" y="155448"/>
                  </a:moveTo>
                  <a:lnTo>
                    <a:pt x="97536" y="155448"/>
                  </a:lnTo>
                </a:path>
                <a:path w="3352800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52800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52800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52800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52800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52800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52800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52800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52800" h="640079">
                  <a:moveTo>
                    <a:pt x="737616" y="155448"/>
                  </a:moveTo>
                  <a:lnTo>
                    <a:pt x="761999" y="155448"/>
                  </a:lnTo>
                </a:path>
                <a:path w="3352800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52800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52800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52800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52800" h="640079">
                  <a:moveTo>
                    <a:pt x="1072895" y="155448"/>
                  </a:moveTo>
                  <a:lnTo>
                    <a:pt x="1097279" y="155448"/>
                  </a:lnTo>
                </a:path>
                <a:path w="3352800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52800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52800" h="640079">
                  <a:moveTo>
                    <a:pt x="1335020" y="155448"/>
                  </a:moveTo>
                  <a:lnTo>
                    <a:pt x="1341116" y="155448"/>
                  </a:lnTo>
                </a:path>
                <a:path w="3352800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52800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52800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52800" h="640079">
                  <a:moveTo>
                    <a:pt x="1670300" y="155448"/>
                  </a:moveTo>
                  <a:lnTo>
                    <a:pt x="1676396" y="155448"/>
                  </a:lnTo>
                </a:path>
                <a:path w="3352800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52800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52800" h="640079">
                  <a:moveTo>
                    <a:pt x="1944620" y="155448"/>
                  </a:moveTo>
                  <a:lnTo>
                    <a:pt x="1969004" y="155448"/>
                  </a:lnTo>
                </a:path>
                <a:path w="3352800" h="640079">
                  <a:moveTo>
                    <a:pt x="2005580" y="155448"/>
                  </a:moveTo>
                  <a:lnTo>
                    <a:pt x="2011676" y="155448"/>
                  </a:lnTo>
                </a:path>
                <a:path w="3352800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52800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52800" h="640079">
                  <a:moveTo>
                    <a:pt x="2279900" y="155448"/>
                  </a:moveTo>
                  <a:lnTo>
                    <a:pt x="2304284" y="155448"/>
                  </a:lnTo>
                </a:path>
                <a:path w="3352800" h="640079">
                  <a:moveTo>
                    <a:pt x="2340860" y="155448"/>
                  </a:moveTo>
                  <a:lnTo>
                    <a:pt x="2346956" y="155448"/>
                  </a:lnTo>
                </a:path>
                <a:path w="3352800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52800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52800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52800" h="640079">
                  <a:moveTo>
                    <a:pt x="2602988" y="155448"/>
                  </a:moveTo>
                  <a:lnTo>
                    <a:pt x="2627372" y="155448"/>
                  </a:lnTo>
                </a:path>
                <a:path w="3352800" h="640079">
                  <a:moveTo>
                    <a:pt x="2676140" y="155448"/>
                  </a:moveTo>
                  <a:lnTo>
                    <a:pt x="2682236" y="155448"/>
                  </a:lnTo>
                </a:path>
                <a:path w="3352800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52800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52800" h="640079">
                  <a:moveTo>
                    <a:pt x="2950460" y="155448"/>
                  </a:moveTo>
                  <a:lnTo>
                    <a:pt x="2974844" y="155448"/>
                  </a:lnTo>
                </a:path>
                <a:path w="3352800" h="640079">
                  <a:moveTo>
                    <a:pt x="3011420" y="155448"/>
                  </a:moveTo>
                  <a:lnTo>
                    <a:pt x="3017516" y="155448"/>
                  </a:lnTo>
                </a:path>
                <a:path w="3352800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52800" h="640079">
                  <a:moveTo>
                    <a:pt x="3194300" y="155448"/>
                  </a:moveTo>
                  <a:lnTo>
                    <a:pt x="3218684" y="155448"/>
                  </a:lnTo>
                </a:path>
                <a:path w="3352800" h="640079">
                  <a:moveTo>
                    <a:pt x="3230876" y="155448"/>
                  </a:moveTo>
                  <a:lnTo>
                    <a:pt x="3249164" y="155448"/>
                  </a:lnTo>
                </a:path>
                <a:path w="3352800" h="640079">
                  <a:moveTo>
                    <a:pt x="3273548" y="155448"/>
                  </a:moveTo>
                  <a:lnTo>
                    <a:pt x="3297932" y="155448"/>
                  </a:lnTo>
                </a:path>
                <a:path w="3352800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52800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52800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52800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52800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52800" h="640079">
                  <a:moveTo>
                    <a:pt x="396240" y="164591"/>
                  </a:moveTo>
                  <a:lnTo>
                    <a:pt x="426720" y="164591"/>
                  </a:lnTo>
                </a:path>
                <a:path w="3352800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52800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52800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52800" h="640079">
                  <a:moveTo>
                    <a:pt x="731519" y="164591"/>
                  </a:moveTo>
                  <a:lnTo>
                    <a:pt x="755903" y="164591"/>
                  </a:lnTo>
                </a:path>
                <a:path w="3352800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52800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52800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52800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52800" h="640079">
                  <a:moveTo>
                    <a:pt x="1066800" y="164591"/>
                  </a:moveTo>
                  <a:lnTo>
                    <a:pt x="1091183" y="164591"/>
                  </a:lnTo>
                </a:path>
                <a:path w="3352800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52800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52800" h="640079">
                  <a:moveTo>
                    <a:pt x="1335020" y="164591"/>
                  </a:moveTo>
                  <a:lnTo>
                    <a:pt x="1341116" y="164591"/>
                  </a:lnTo>
                </a:path>
                <a:path w="3352800" h="640079">
                  <a:moveTo>
                    <a:pt x="1402076" y="164591"/>
                  </a:moveTo>
                  <a:lnTo>
                    <a:pt x="1426460" y="164591"/>
                  </a:lnTo>
                </a:path>
                <a:path w="3352800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52800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52800" h="640079">
                  <a:moveTo>
                    <a:pt x="1670300" y="164591"/>
                  </a:moveTo>
                  <a:lnTo>
                    <a:pt x="1676396" y="164591"/>
                  </a:lnTo>
                </a:path>
                <a:path w="3352800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52800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52800" h="640079">
                  <a:moveTo>
                    <a:pt x="1944620" y="164591"/>
                  </a:moveTo>
                  <a:lnTo>
                    <a:pt x="1969004" y="164591"/>
                  </a:lnTo>
                </a:path>
                <a:path w="3352800" h="640079">
                  <a:moveTo>
                    <a:pt x="2005580" y="164591"/>
                  </a:moveTo>
                  <a:lnTo>
                    <a:pt x="2011676" y="164591"/>
                  </a:lnTo>
                </a:path>
                <a:path w="3352800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52800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52800" h="640079">
                  <a:moveTo>
                    <a:pt x="2279900" y="164591"/>
                  </a:moveTo>
                  <a:lnTo>
                    <a:pt x="2304284" y="164591"/>
                  </a:lnTo>
                </a:path>
                <a:path w="3352800" h="640079">
                  <a:moveTo>
                    <a:pt x="2340860" y="164591"/>
                  </a:moveTo>
                  <a:lnTo>
                    <a:pt x="2346956" y="164591"/>
                  </a:lnTo>
                </a:path>
                <a:path w="3352800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52800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52800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52800" h="640079">
                  <a:moveTo>
                    <a:pt x="2602988" y="164591"/>
                  </a:moveTo>
                  <a:lnTo>
                    <a:pt x="2627372" y="164591"/>
                  </a:lnTo>
                </a:path>
                <a:path w="3352800" h="640079">
                  <a:moveTo>
                    <a:pt x="2676140" y="164591"/>
                  </a:moveTo>
                  <a:lnTo>
                    <a:pt x="2682236" y="164591"/>
                  </a:lnTo>
                </a:path>
                <a:path w="3352800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52800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52800" h="640079">
                  <a:moveTo>
                    <a:pt x="2950460" y="164591"/>
                  </a:moveTo>
                  <a:lnTo>
                    <a:pt x="2974844" y="164591"/>
                  </a:lnTo>
                </a:path>
                <a:path w="3352800" h="640079">
                  <a:moveTo>
                    <a:pt x="3011420" y="164591"/>
                  </a:moveTo>
                  <a:lnTo>
                    <a:pt x="3017516" y="164591"/>
                  </a:lnTo>
                </a:path>
                <a:path w="3352800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52800" h="640079">
                  <a:moveTo>
                    <a:pt x="3194300" y="164591"/>
                  </a:moveTo>
                  <a:lnTo>
                    <a:pt x="3218684" y="164591"/>
                  </a:lnTo>
                </a:path>
                <a:path w="3352800" h="640079">
                  <a:moveTo>
                    <a:pt x="3224780" y="164591"/>
                  </a:moveTo>
                  <a:lnTo>
                    <a:pt x="3243068" y="164591"/>
                  </a:lnTo>
                </a:path>
                <a:path w="3352800" h="640079">
                  <a:moveTo>
                    <a:pt x="3273548" y="164591"/>
                  </a:moveTo>
                  <a:lnTo>
                    <a:pt x="3297932" y="164591"/>
                  </a:lnTo>
                </a:path>
                <a:path w="3352800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52800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52800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52800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52800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52800" h="640079">
                  <a:moveTo>
                    <a:pt x="390144" y="173736"/>
                  </a:moveTo>
                  <a:lnTo>
                    <a:pt x="420624" y="173736"/>
                  </a:lnTo>
                </a:path>
                <a:path w="3352800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52800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52800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52800" h="640079">
                  <a:moveTo>
                    <a:pt x="725424" y="173736"/>
                  </a:moveTo>
                  <a:lnTo>
                    <a:pt x="749807" y="173736"/>
                  </a:lnTo>
                </a:path>
                <a:path w="3352800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52800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52800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52800" h="640079">
                  <a:moveTo>
                    <a:pt x="1060704" y="173736"/>
                  </a:moveTo>
                  <a:lnTo>
                    <a:pt x="1085087" y="173736"/>
                  </a:lnTo>
                </a:path>
                <a:path w="3352800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52800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52800" h="640079">
                  <a:moveTo>
                    <a:pt x="1335020" y="173736"/>
                  </a:moveTo>
                  <a:lnTo>
                    <a:pt x="1341116" y="173736"/>
                  </a:lnTo>
                </a:path>
                <a:path w="3352800" h="640079">
                  <a:moveTo>
                    <a:pt x="1395980" y="173736"/>
                  </a:moveTo>
                  <a:lnTo>
                    <a:pt x="1420364" y="173736"/>
                  </a:lnTo>
                </a:path>
                <a:path w="3352800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52800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52800" h="640079">
                  <a:moveTo>
                    <a:pt x="1670300" y="173736"/>
                  </a:moveTo>
                  <a:lnTo>
                    <a:pt x="1676396" y="173736"/>
                  </a:lnTo>
                </a:path>
                <a:path w="3352800" h="640079">
                  <a:moveTo>
                    <a:pt x="1731260" y="173736"/>
                  </a:moveTo>
                  <a:lnTo>
                    <a:pt x="1755644" y="173736"/>
                  </a:lnTo>
                </a:path>
                <a:path w="3352800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52800" h="640079">
                  <a:moveTo>
                    <a:pt x="1944620" y="173736"/>
                  </a:moveTo>
                  <a:lnTo>
                    <a:pt x="1969004" y="173736"/>
                  </a:lnTo>
                </a:path>
                <a:path w="3352800" h="640079">
                  <a:moveTo>
                    <a:pt x="2005580" y="173736"/>
                  </a:moveTo>
                  <a:lnTo>
                    <a:pt x="2011676" y="173736"/>
                  </a:lnTo>
                </a:path>
                <a:path w="3352800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52800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52800" h="640079">
                  <a:moveTo>
                    <a:pt x="2279900" y="173736"/>
                  </a:moveTo>
                  <a:lnTo>
                    <a:pt x="2304284" y="173736"/>
                  </a:lnTo>
                </a:path>
                <a:path w="3352800" h="640079">
                  <a:moveTo>
                    <a:pt x="2340860" y="173736"/>
                  </a:moveTo>
                  <a:lnTo>
                    <a:pt x="2346956" y="173736"/>
                  </a:lnTo>
                </a:path>
                <a:path w="3352800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52800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52800" h="640079">
                  <a:moveTo>
                    <a:pt x="2554220" y="173736"/>
                  </a:moveTo>
                  <a:lnTo>
                    <a:pt x="2639564" y="173736"/>
                  </a:lnTo>
                </a:path>
                <a:path w="3352800" h="640079">
                  <a:moveTo>
                    <a:pt x="2676140" y="173736"/>
                  </a:moveTo>
                  <a:lnTo>
                    <a:pt x="2682236" y="173736"/>
                  </a:lnTo>
                </a:path>
                <a:path w="3352800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52800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52800" h="640079">
                  <a:moveTo>
                    <a:pt x="2950460" y="173736"/>
                  </a:moveTo>
                  <a:lnTo>
                    <a:pt x="2974844" y="173736"/>
                  </a:lnTo>
                </a:path>
                <a:path w="3352800" h="640079">
                  <a:moveTo>
                    <a:pt x="3011420" y="173736"/>
                  </a:moveTo>
                  <a:lnTo>
                    <a:pt x="3017516" y="173736"/>
                  </a:lnTo>
                </a:path>
                <a:path w="3352800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52800" h="640079">
                  <a:moveTo>
                    <a:pt x="3194300" y="173736"/>
                  </a:moveTo>
                  <a:lnTo>
                    <a:pt x="3218684" y="173736"/>
                  </a:lnTo>
                </a:path>
                <a:path w="3352800" h="640079">
                  <a:moveTo>
                    <a:pt x="3224780" y="173736"/>
                  </a:moveTo>
                  <a:lnTo>
                    <a:pt x="3310124" y="173736"/>
                  </a:lnTo>
                </a:path>
                <a:path w="3352800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52800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52800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52800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52800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52800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52800" h="640079">
                  <a:moveTo>
                    <a:pt x="384048" y="182879"/>
                  </a:moveTo>
                  <a:lnTo>
                    <a:pt x="414528" y="182879"/>
                  </a:lnTo>
                </a:path>
                <a:path w="3352800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52800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52800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52800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52800" h="640079">
                  <a:moveTo>
                    <a:pt x="719328" y="182879"/>
                  </a:moveTo>
                  <a:lnTo>
                    <a:pt x="749808" y="182879"/>
                  </a:lnTo>
                </a:path>
                <a:path w="3352800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52800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52800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52800" h="640079">
                  <a:moveTo>
                    <a:pt x="1054608" y="182879"/>
                  </a:moveTo>
                  <a:lnTo>
                    <a:pt x="1078991" y="182879"/>
                  </a:lnTo>
                </a:path>
                <a:path w="3352800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52800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52800" h="640079">
                  <a:moveTo>
                    <a:pt x="1335020" y="182879"/>
                  </a:moveTo>
                  <a:lnTo>
                    <a:pt x="1341116" y="182879"/>
                  </a:lnTo>
                </a:path>
                <a:path w="3352800" h="640079">
                  <a:moveTo>
                    <a:pt x="1389884" y="182879"/>
                  </a:moveTo>
                  <a:lnTo>
                    <a:pt x="1414268" y="182879"/>
                  </a:lnTo>
                </a:path>
                <a:path w="3352800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52800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52800" h="640079">
                  <a:moveTo>
                    <a:pt x="1670300" y="182879"/>
                  </a:moveTo>
                  <a:lnTo>
                    <a:pt x="1676396" y="182879"/>
                  </a:lnTo>
                </a:path>
                <a:path w="3352800" h="640079">
                  <a:moveTo>
                    <a:pt x="1725164" y="182879"/>
                  </a:moveTo>
                  <a:lnTo>
                    <a:pt x="1749548" y="182879"/>
                  </a:lnTo>
                </a:path>
                <a:path w="3352800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52800" h="640079">
                  <a:moveTo>
                    <a:pt x="1944620" y="182879"/>
                  </a:moveTo>
                  <a:lnTo>
                    <a:pt x="1969004" y="182879"/>
                  </a:lnTo>
                </a:path>
                <a:path w="3352800" h="640079">
                  <a:moveTo>
                    <a:pt x="2005580" y="182879"/>
                  </a:moveTo>
                  <a:lnTo>
                    <a:pt x="2011676" y="182879"/>
                  </a:lnTo>
                </a:path>
                <a:path w="3352800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52800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52800" h="640079">
                  <a:moveTo>
                    <a:pt x="2279900" y="182879"/>
                  </a:moveTo>
                  <a:lnTo>
                    <a:pt x="2304284" y="182879"/>
                  </a:lnTo>
                </a:path>
                <a:path w="3352800" h="640079">
                  <a:moveTo>
                    <a:pt x="2340860" y="182879"/>
                  </a:moveTo>
                  <a:lnTo>
                    <a:pt x="2346956" y="182879"/>
                  </a:lnTo>
                </a:path>
                <a:path w="3352800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52800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52800" h="640079">
                  <a:moveTo>
                    <a:pt x="2554220" y="182879"/>
                  </a:moveTo>
                  <a:lnTo>
                    <a:pt x="2639564" y="182879"/>
                  </a:lnTo>
                </a:path>
                <a:path w="3352800" h="640079">
                  <a:moveTo>
                    <a:pt x="2676140" y="182879"/>
                  </a:moveTo>
                  <a:lnTo>
                    <a:pt x="2682236" y="182879"/>
                  </a:lnTo>
                </a:path>
                <a:path w="3352800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52800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52800" h="640079">
                  <a:moveTo>
                    <a:pt x="2950460" y="182879"/>
                  </a:moveTo>
                  <a:lnTo>
                    <a:pt x="2974844" y="182879"/>
                  </a:lnTo>
                </a:path>
                <a:path w="3352800" h="640079">
                  <a:moveTo>
                    <a:pt x="3011420" y="182879"/>
                  </a:moveTo>
                  <a:lnTo>
                    <a:pt x="3017516" y="182879"/>
                  </a:lnTo>
                </a:path>
                <a:path w="3352800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52800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52800" h="640079">
                  <a:moveTo>
                    <a:pt x="3194300" y="182879"/>
                  </a:moveTo>
                  <a:lnTo>
                    <a:pt x="3218684" y="182879"/>
                  </a:lnTo>
                </a:path>
                <a:path w="3352800" h="640079">
                  <a:moveTo>
                    <a:pt x="3224780" y="182879"/>
                  </a:moveTo>
                  <a:lnTo>
                    <a:pt x="3310124" y="182879"/>
                  </a:lnTo>
                </a:path>
                <a:path w="3352800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52800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52800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52800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52800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52800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52800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52800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52800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52800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52800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52800" h="640079">
                  <a:moveTo>
                    <a:pt x="713232" y="192024"/>
                  </a:moveTo>
                  <a:lnTo>
                    <a:pt x="737615" y="192024"/>
                  </a:lnTo>
                </a:path>
                <a:path w="3352800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52800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52800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52800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52800" h="640079">
                  <a:moveTo>
                    <a:pt x="1048512" y="192024"/>
                  </a:moveTo>
                  <a:lnTo>
                    <a:pt x="1072895" y="192024"/>
                  </a:lnTo>
                </a:path>
                <a:path w="3352800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52800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52800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52800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52800" h="640079">
                  <a:moveTo>
                    <a:pt x="1335020" y="192024"/>
                  </a:moveTo>
                  <a:lnTo>
                    <a:pt x="1341116" y="192024"/>
                  </a:lnTo>
                </a:path>
                <a:path w="3352800" h="640079">
                  <a:moveTo>
                    <a:pt x="1383788" y="192024"/>
                  </a:moveTo>
                  <a:lnTo>
                    <a:pt x="1402076" y="192024"/>
                  </a:lnTo>
                </a:path>
                <a:path w="3352800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52800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52800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52800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52800" h="640079">
                  <a:moveTo>
                    <a:pt x="1670300" y="192024"/>
                  </a:moveTo>
                  <a:lnTo>
                    <a:pt x="1676396" y="192024"/>
                  </a:lnTo>
                </a:path>
                <a:path w="3352800" h="640079">
                  <a:moveTo>
                    <a:pt x="1719068" y="192024"/>
                  </a:moveTo>
                  <a:lnTo>
                    <a:pt x="1737356" y="192024"/>
                  </a:lnTo>
                </a:path>
                <a:path w="3352800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52800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52800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52800" h="640079">
                  <a:moveTo>
                    <a:pt x="1938524" y="192024"/>
                  </a:moveTo>
                  <a:lnTo>
                    <a:pt x="1962908" y="192024"/>
                  </a:lnTo>
                </a:path>
                <a:path w="3352800" h="640079">
                  <a:moveTo>
                    <a:pt x="2005580" y="192024"/>
                  </a:moveTo>
                  <a:lnTo>
                    <a:pt x="2011676" y="192024"/>
                  </a:lnTo>
                </a:path>
                <a:path w="3352800" h="640079">
                  <a:moveTo>
                    <a:pt x="2054348" y="192024"/>
                  </a:moveTo>
                  <a:lnTo>
                    <a:pt x="2072636" y="192024"/>
                  </a:lnTo>
                </a:path>
                <a:path w="3352800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52800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52800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52800" h="640079">
                  <a:moveTo>
                    <a:pt x="2273804" y="192024"/>
                  </a:moveTo>
                  <a:lnTo>
                    <a:pt x="2298188" y="192024"/>
                  </a:lnTo>
                </a:path>
                <a:path w="3352800" h="640079">
                  <a:moveTo>
                    <a:pt x="2340860" y="192024"/>
                  </a:moveTo>
                  <a:lnTo>
                    <a:pt x="2346956" y="192024"/>
                  </a:lnTo>
                </a:path>
                <a:path w="3352800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52800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52800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52800" h="640079">
                  <a:moveTo>
                    <a:pt x="2602988" y="192024"/>
                  </a:moveTo>
                  <a:lnTo>
                    <a:pt x="2627372" y="192024"/>
                  </a:lnTo>
                </a:path>
                <a:path w="3352800" h="640079">
                  <a:moveTo>
                    <a:pt x="2676140" y="192024"/>
                  </a:moveTo>
                  <a:lnTo>
                    <a:pt x="2682236" y="192024"/>
                  </a:lnTo>
                </a:path>
                <a:path w="3352800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52800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52800" h="640079">
                  <a:moveTo>
                    <a:pt x="2895596" y="192024"/>
                  </a:moveTo>
                  <a:lnTo>
                    <a:pt x="2926076" y="192024"/>
                  </a:lnTo>
                </a:path>
                <a:path w="3352800" h="640079">
                  <a:moveTo>
                    <a:pt x="2944364" y="192024"/>
                  </a:moveTo>
                  <a:lnTo>
                    <a:pt x="2968748" y="192024"/>
                  </a:lnTo>
                </a:path>
                <a:path w="3352800" h="640079">
                  <a:moveTo>
                    <a:pt x="3011420" y="192024"/>
                  </a:moveTo>
                  <a:lnTo>
                    <a:pt x="3017516" y="192024"/>
                  </a:lnTo>
                </a:path>
                <a:path w="3352800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52800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52800" h="640079">
                  <a:moveTo>
                    <a:pt x="3188204" y="192024"/>
                  </a:moveTo>
                  <a:lnTo>
                    <a:pt x="3212588" y="192024"/>
                  </a:lnTo>
                </a:path>
                <a:path w="3352800" h="640079">
                  <a:moveTo>
                    <a:pt x="3273548" y="192024"/>
                  </a:moveTo>
                  <a:lnTo>
                    <a:pt x="3297932" y="192024"/>
                  </a:lnTo>
                </a:path>
                <a:path w="3352800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52800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52800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52800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52800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52800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52800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52800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52800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52800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52800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52800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52800" h="640079">
                  <a:moveTo>
                    <a:pt x="1048512" y="201167"/>
                  </a:moveTo>
                  <a:lnTo>
                    <a:pt x="1115568" y="201167"/>
                  </a:lnTo>
                </a:path>
                <a:path w="3352800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52800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52800" h="640079">
                  <a:moveTo>
                    <a:pt x="1335020" y="201167"/>
                  </a:moveTo>
                  <a:lnTo>
                    <a:pt x="1341116" y="201167"/>
                  </a:lnTo>
                </a:path>
                <a:path w="3352800" h="640079">
                  <a:moveTo>
                    <a:pt x="1383788" y="201167"/>
                  </a:moveTo>
                  <a:lnTo>
                    <a:pt x="1450844" y="201167"/>
                  </a:lnTo>
                </a:path>
                <a:path w="3352800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52800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52800" h="640079">
                  <a:moveTo>
                    <a:pt x="1670300" y="201167"/>
                  </a:moveTo>
                  <a:lnTo>
                    <a:pt x="1676396" y="201167"/>
                  </a:lnTo>
                </a:path>
                <a:path w="3352800" h="640079">
                  <a:moveTo>
                    <a:pt x="1719068" y="201167"/>
                  </a:moveTo>
                  <a:lnTo>
                    <a:pt x="1786124" y="201167"/>
                  </a:lnTo>
                </a:path>
                <a:path w="3352800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52800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52800" h="640079">
                  <a:moveTo>
                    <a:pt x="2005580" y="201167"/>
                  </a:moveTo>
                  <a:lnTo>
                    <a:pt x="2011676" y="201167"/>
                  </a:lnTo>
                </a:path>
                <a:path w="3352800" h="640079">
                  <a:moveTo>
                    <a:pt x="2054348" y="201167"/>
                  </a:moveTo>
                  <a:lnTo>
                    <a:pt x="2121404" y="201167"/>
                  </a:lnTo>
                </a:path>
                <a:path w="3352800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52800" h="640079">
                  <a:moveTo>
                    <a:pt x="2231132" y="201167"/>
                  </a:moveTo>
                  <a:lnTo>
                    <a:pt x="2292092" y="201167"/>
                  </a:lnTo>
                </a:path>
                <a:path w="3352800" h="640079">
                  <a:moveTo>
                    <a:pt x="2340860" y="201167"/>
                  </a:moveTo>
                  <a:lnTo>
                    <a:pt x="2346956" y="201167"/>
                  </a:lnTo>
                </a:path>
                <a:path w="3352800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52800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52800" h="640079">
                  <a:moveTo>
                    <a:pt x="2602988" y="201167"/>
                  </a:moveTo>
                  <a:lnTo>
                    <a:pt x="2627372" y="201167"/>
                  </a:lnTo>
                </a:path>
                <a:path w="3352800" h="640079">
                  <a:moveTo>
                    <a:pt x="2676140" y="201167"/>
                  </a:moveTo>
                  <a:lnTo>
                    <a:pt x="2682236" y="201167"/>
                  </a:lnTo>
                </a:path>
                <a:path w="3352800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52800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52800" h="640079">
                  <a:moveTo>
                    <a:pt x="2901692" y="201167"/>
                  </a:moveTo>
                  <a:lnTo>
                    <a:pt x="2962652" y="201167"/>
                  </a:lnTo>
                </a:path>
                <a:path w="3352800" h="640079">
                  <a:moveTo>
                    <a:pt x="3011420" y="201167"/>
                  </a:moveTo>
                  <a:lnTo>
                    <a:pt x="3017516" y="201167"/>
                  </a:lnTo>
                </a:path>
                <a:path w="3352800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52800" h="640079">
                  <a:moveTo>
                    <a:pt x="3145532" y="201167"/>
                  </a:moveTo>
                  <a:lnTo>
                    <a:pt x="3212588" y="201167"/>
                  </a:lnTo>
                </a:path>
                <a:path w="3352800" h="640079">
                  <a:moveTo>
                    <a:pt x="3273548" y="201167"/>
                  </a:moveTo>
                  <a:lnTo>
                    <a:pt x="3297932" y="201167"/>
                  </a:lnTo>
                </a:path>
                <a:path w="3352800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52800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52800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52800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52800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52800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52800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52800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52800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52800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52800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52800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52800" h="640079">
                  <a:moveTo>
                    <a:pt x="1042416" y="210312"/>
                  </a:moveTo>
                  <a:lnTo>
                    <a:pt x="1115568" y="210312"/>
                  </a:lnTo>
                </a:path>
                <a:path w="3352800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52800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52800" h="640079">
                  <a:moveTo>
                    <a:pt x="1335020" y="210312"/>
                  </a:moveTo>
                  <a:lnTo>
                    <a:pt x="1341116" y="210312"/>
                  </a:lnTo>
                </a:path>
                <a:path w="3352800" h="640079">
                  <a:moveTo>
                    <a:pt x="1377692" y="210312"/>
                  </a:moveTo>
                  <a:lnTo>
                    <a:pt x="1450844" y="210312"/>
                  </a:lnTo>
                </a:path>
                <a:path w="3352800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52800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52800" h="640079">
                  <a:moveTo>
                    <a:pt x="1670300" y="210312"/>
                  </a:moveTo>
                  <a:lnTo>
                    <a:pt x="1676396" y="210312"/>
                  </a:lnTo>
                </a:path>
                <a:path w="3352800" h="640079">
                  <a:moveTo>
                    <a:pt x="1712972" y="210312"/>
                  </a:moveTo>
                  <a:lnTo>
                    <a:pt x="1786124" y="210312"/>
                  </a:lnTo>
                </a:path>
                <a:path w="3352800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52800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52800" h="640079">
                  <a:moveTo>
                    <a:pt x="2005580" y="210312"/>
                  </a:moveTo>
                  <a:lnTo>
                    <a:pt x="2011676" y="210312"/>
                  </a:lnTo>
                </a:path>
                <a:path w="3352800" h="640079">
                  <a:moveTo>
                    <a:pt x="2048252" y="210312"/>
                  </a:moveTo>
                  <a:lnTo>
                    <a:pt x="2121404" y="210312"/>
                  </a:lnTo>
                </a:path>
                <a:path w="3352800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52800" h="640079">
                  <a:moveTo>
                    <a:pt x="2237228" y="210312"/>
                  </a:moveTo>
                  <a:lnTo>
                    <a:pt x="2292092" y="210312"/>
                  </a:lnTo>
                </a:path>
                <a:path w="3352800" h="640079">
                  <a:moveTo>
                    <a:pt x="2340860" y="210312"/>
                  </a:moveTo>
                  <a:lnTo>
                    <a:pt x="2346956" y="210312"/>
                  </a:lnTo>
                </a:path>
                <a:path w="3352800" h="640079">
                  <a:moveTo>
                    <a:pt x="2383532" y="210312"/>
                  </a:moveTo>
                  <a:lnTo>
                    <a:pt x="2456684" y="210312"/>
                  </a:lnTo>
                </a:path>
                <a:path w="3352800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52800" h="640079">
                  <a:moveTo>
                    <a:pt x="2602988" y="210312"/>
                  </a:moveTo>
                  <a:lnTo>
                    <a:pt x="2627372" y="210312"/>
                  </a:lnTo>
                </a:path>
                <a:path w="3352800" h="640079">
                  <a:moveTo>
                    <a:pt x="2676140" y="210312"/>
                  </a:moveTo>
                  <a:lnTo>
                    <a:pt x="2682236" y="210312"/>
                  </a:lnTo>
                </a:path>
                <a:path w="3352800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52800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52800" h="640079">
                  <a:moveTo>
                    <a:pt x="2907788" y="210312"/>
                  </a:moveTo>
                  <a:lnTo>
                    <a:pt x="2962652" y="210312"/>
                  </a:lnTo>
                </a:path>
                <a:path w="3352800" h="640079">
                  <a:moveTo>
                    <a:pt x="3011420" y="210312"/>
                  </a:moveTo>
                  <a:lnTo>
                    <a:pt x="3017516" y="210312"/>
                  </a:lnTo>
                </a:path>
                <a:path w="3352800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52800" h="640079">
                  <a:moveTo>
                    <a:pt x="3151628" y="210312"/>
                  </a:moveTo>
                  <a:lnTo>
                    <a:pt x="3206492" y="210312"/>
                  </a:lnTo>
                </a:path>
                <a:path w="3352800" h="640079">
                  <a:moveTo>
                    <a:pt x="3273548" y="210312"/>
                  </a:moveTo>
                  <a:lnTo>
                    <a:pt x="3297932" y="210312"/>
                  </a:lnTo>
                </a:path>
                <a:path w="3352800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52800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52800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52800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52800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52800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52800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52800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52800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52800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52800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52800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52800" h="640079">
                  <a:moveTo>
                    <a:pt x="1042416" y="219455"/>
                  </a:moveTo>
                  <a:lnTo>
                    <a:pt x="1115568" y="219455"/>
                  </a:lnTo>
                </a:path>
                <a:path w="3352800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52800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52800" h="640079">
                  <a:moveTo>
                    <a:pt x="1335020" y="219455"/>
                  </a:moveTo>
                  <a:lnTo>
                    <a:pt x="1341116" y="219455"/>
                  </a:lnTo>
                </a:path>
                <a:path w="3352800" h="640079">
                  <a:moveTo>
                    <a:pt x="1377692" y="219455"/>
                  </a:moveTo>
                  <a:lnTo>
                    <a:pt x="1450844" y="219455"/>
                  </a:lnTo>
                </a:path>
                <a:path w="3352800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52800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52800" h="640079">
                  <a:moveTo>
                    <a:pt x="1670300" y="219455"/>
                  </a:moveTo>
                  <a:lnTo>
                    <a:pt x="1676396" y="219455"/>
                  </a:lnTo>
                </a:path>
                <a:path w="3352800" h="640079">
                  <a:moveTo>
                    <a:pt x="1712972" y="219455"/>
                  </a:moveTo>
                  <a:lnTo>
                    <a:pt x="1786124" y="219455"/>
                  </a:lnTo>
                </a:path>
                <a:path w="3352800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52800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52800" h="640079">
                  <a:moveTo>
                    <a:pt x="2005580" y="219455"/>
                  </a:moveTo>
                  <a:lnTo>
                    <a:pt x="2011676" y="219455"/>
                  </a:lnTo>
                </a:path>
                <a:path w="3352800" h="640079">
                  <a:moveTo>
                    <a:pt x="2048252" y="219455"/>
                  </a:moveTo>
                  <a:lnTo>
                    <a:pt x="2121404" y="219455"/>
                  </a:lnTo>
                </a:path>
                <a:path w="3352800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52800" h="640079">
                  <a:moveTo>
                    <a:pt x="2243324" y="219455"/>
                  </a:moveTo>
                  <a:lnTo>
                    <a:pt x="2279900" y="219455"/>
                  </a:lnTo>
                </a:path>
                <a:path w="3352800" h="640079">
                  <a:moveTo>
                    <a:pt x="2340860" y="219455"/>
                  </a:moveTo>
                  <a:lnTo>
                    <a:pt x="2346956" y="219455"/>
                  </a:lnTo>
                </a:path>
                <a:path w="3352800" h="640079">
                  <a:moveTo>
                    <a:pt x="2383532" y="219455"/>
                  </a:moveTo>
                  <a:lnTo>
                    <a:pt x="2456684" y="219455"/>
                  </a:lnTo>
                </a:path>
                <a:path w="3352800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52800" h="640079">
                  <a:moveTo>
                    <a:pt x="2602988" y="219455"/>
                  </a:moveTo>
                  <a:lnTo>
                    <a:pt x="2627372" y="219455"/>
                  </a:lnTo>
                </a:path>
                <a:path w="3352800" h="640079">
                  <a:moveTo>
                    <a:pt x="2676140" y="219455"/>
                  </a:moveTo>
                  <a:lnTo>
                    <a:pt x="2682236" y="219455"/>
                  </a:lnTo>
                </a:path>
                <a:path w="3352800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52800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52800" h="640079">
                  <a:moveTo>
                    <a:pt x="2913884" y="219455"/>
                  </a:moveTo>
                  <a:lnTo>
                    <a:pt x="2950460" y="219455"/>
                  </a:lnTo>
                </a:path>
                <a:path w="3352800" h="640079">
                  <a:moveTo>
                    <a:pt x="3011420" y="219455"/>
                  </a:moveTo>
                  <a:lnTo>
                    <a:pt x="3017516" y="219455"/>
                  </a:lnTo>
                </a:path>
                <a:path w="3352800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52800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52800" h="640079">
                  <a:moveTo>
                    <a:pt x="3273548" y="219455"/>
                  </a:moveTo>
                  <a:lnTo>
                    <a:pt x="3297932" y="219455"/>
                  </a:lnTo>
                </a:path>
                <a:path w="3352800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52800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52800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52800" h="640079">
                  <a:moveTo>
                    <a:pt x="1335020" y="228600"/>
                  </a:moveTo>
                  <a:lnTo>
                    <a:pt x="1341116" y="228600"/>
                  </a:lnTo>
                </a:path>
                <a:path w="3352800" h="640079">
                  <a:moveTo>
                    <a:pt x="1670300" y="228600"/>
                  </a:moveTo>
                  <a:lnTo>
                    <a:pt x="1676396" y="228600"/>
                  </a:lnTo>
                </a:path>
                <a:path w="3352800" h="640079">
                  <a:moveTo>
                    <a:pt x="2005580" y="228600"/>
                  </a:moveTo>
                  <a:lnTo>
                    <a:pt x="2011676" y="228600"/>
                  </a:lnTo>
                </a:path>
                <a:path w="3352800" h="640079">
                  <a:moveTo>
                    <a:pt x="2340860" y="228600"/>
                  </a:moveTo>
                  <a:lnTo>
                    <a:pt x="2346956" y="228600"/>
                  </a:lnTo>
                </a:path>
                <a:path w="3352800" h="640079">
                  <a:moveTo>
                    <a:pt x="2676140" y="228600"/>
                  </a:moveTo>
                  <a:lnTo>
                    <a:pt x="2682236" y="228600"/>
                  </a:lnTo>
                </a:path>
                <a:path w="3352800" h="640079">
                  <a:moveTo>
                    <a:pt x="3011420" y="228600"/>
                  </a:moveTo>
                  <a:lnTo>
                    <a:pt x="3017516" y="228600"/>
                  </a:lnTo>
                </a:path>
                <a:path w="3352800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52800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52800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52800" h="640079">
                  <a:moveTo>
                    <a:pt x="1335020" y="237743"/>
                  </a:moveTo>
                  <a:lnTo>
                    <a:pt x="1341116" y="237743"/>
                  </a:lnTo>
                </a:path>
                <a:path w="3352800" h="640079">
                  <a:moveTo>
                    <a:pt x="1670300" y="237743"/>
                  </a:moveTo>
                  <a:lnTo>
                    <a:pt x="1676396" y="237743"/>
                  </a:lnTo>
                </a:path>
                <a:path w="3352800" h="640079">
                  <a:moveTo>
                    <a:pt x="2005580" y="237743"/>
                  </a:moveTo>
                  <a:lnTo>
                    <a:pt x="2011676" y="237743"/>
                  </a:lnTo>
                </a:path>
                <a:path w="3352800" h="640079">
                  <a:moveTo>
                    <a:pt x="2340860" y="237743"/>
                  </a:moveTo>
                  <a:lnTo>
                    <a:pt x="2346956" y="237743"/>
                  </a:lnTo>
                </a:path>
                <a:path w="3352800" h="640079">
                  <a:moveTo>
                    <a:pt x="2676140" y="237743"/>
                  </a:moveTo>
                  <a:lnTo>
                    <a:pt x="2682236" y="237743"/>
                  </a:lnTo>
                </a:path>
                <a:path w="3352800" h="640079">
                  <a:moveTo>
                    <a:pt x="3011420" y="237743"/>
                  </a:moveTo>
                  <a:lnTo>
                    <a:pt x="3017516" y="237743"/>
                  </a:lnTo>
                </a:path>
                <a:path w="3352800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52800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52800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52800" h="640079">
                  <a:moveTo>
                    <a:pt x="1335020" y="246887"/>
                  </a:moveTo>
                  <a:lnTo>
                    <a:pt x="1341116" y="246887"/>
                  </a:lnTo>
                </a:path>
                <a:path w="3352800" h="640079">
                  <a:moveTo>
                    <a:pt x="1670300" y="246887"/>
                  </a:moveTo>
                  <a:lnTo>
                    <a:pt x="1676396" y="246887"/>
                  </a:lnTo>
                </a:path>
                <a:path w="3352800" h="640079">
                  <a:moveTo>
                    <a:pt x="2005580" y="246887"/>
                  </a:moveTo>
                  <a:lnTo>
                    <a:pt x="2011676" y="246887"/>
                  </a:lnTo>
                </a:path>
                <a:path w="3352800" h="640079">
                  <a:moveTo>
                    <a:pt x="2340860" y="246887"/>
                  </a:moveTo>
                  <a:lnTo>
                    <a:pt x="2346956" y="246887"/>
                  </a:lnTo>
                </a:path>
                <a:path w="3352800" h="640079">
                  <a:moveTo>
                    <a:pt x="2676140" y="246887"/>
                  </a:moveTo>
                  <a:lnTo>
                    <a:pt x="2682236" y="246887"/>
                  </a:lnTo>
                </a:path>
                <a:path w="3352800" h="640079">
                  <a:moveTo>
                    <a:pt x="3011420" y="246887"/>
                  </a:moveTo>
                  <a:lnTo>
                    <a:pt x="3017516" y="246887"/>
                  </a:lnTo>
                </a:path>
                <a:path w="3352800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52800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52800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52800" h="640079">
                  <a:moveTo>
                    <a:pt x="1335020" y="256031"/>
                  </a:moveTo>
                  <a:lnTo>
                    <a:pt x="1341116" y="256031"/>
                  </a:lnTo>
                </a:path>
                <a:path w="3352800" h="640079">
                  <a:moveTo>
                    <a:pt x="1670300" y="256031"/>
                  </a:moveTo>
                  <a:lnTo>
                    <a:pt x="1676396" y="256031"/>
                  </a:lnTo>
                </a:path>
                <a:path w="3352800" h="640079">
                  <a:moveTo>
                    <a:pt x="2005580" y="256031"/>
                  </a:moveTo>
                  <a:lnTo>
                    <a:pt x="2011676" y="256031"/>
                  </a:lnTo>
                </a:path>
                <a:path w="3352800" h="640079">
                  <a:moveTo>
                    <a:pt x="2340860" y="256031"/>
                  </a:moveTo>
                  <a:lnTo>
                    <a:pt x="2346956" y="256031"/>
                  </a:lnTo>
                </a:path>
                <a:path w="3352800" h="640079">
                  <a:moveTo>
                    <a:pt x="2676140" y="256031"/>
                  </a:moveTo>
                  <a:lnTo>
                    <a:pt x="2682236" y="256031"/>
                  </a:lnTo>
                </a:path>
                <a:path w="3352800" h="640079">
                  <a:moveTo>
                    <a:pt x="3011420" y="256031"/>
                  </a:moveTo>
                  <a:lnTo>
                    <a:pt x="3017516" y="256031"/>
                  </a:lnTo>
                </a:path>
                <a:path w="3352800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52800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52800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52800" h="640079">
                  <a:moveTo>
                    <a:pt x="1335020" y="265175"/>
                  </a:moveTo>
                  <a:lnTo>
                    <a:pt x="1341116" y="265175"/>
                  </a:lnTo>
                </a:path>
                <a:path w="3352800" h="640079">
                  <a:moveTo>
                    <a:pt x="1670300" y="265175"/>
                  </a:moveTo>
                  <a:lnTo>
                    <a:pt x="1676396" y="265175"/>
                  </a:lnTo>
                </a:path>
                <a:path w="3352800" h="640079">
                  <a:moveTo>
                    <a:pt x="2005580" y="265175"/>
                  </a:moveTo>
                  <a:lnTo>
                    <a:pt x="2011676" y="265175"/>
                  </a:lnTo>
                </a:path>
                <a:path w="3352800" h="640079">
                  <a:moveTo>
                    <a:pt x="2340860" y="265175"/>
                  </a:moveTo>
                  <a:lnTo>
                    <a:pt x="2346956" y="265175"/>
                  </a:lnTo>
                </a:path>
                <a:path w="3352800" h="640079">
                  <a:moveTo>
                    <a:pt x="2676140" y="265175"/>
                  </a:moveTo>
                  <a:lnTo>
                    <a:pt x="2682236" y="265175"/>
                  </a:lnTo>
                </a:path>
                <a:path w="3352800" h="640079">
                  <a:moveTo>
                    <a:pt x="3011420" y="265175"/>
                  </a:moveTo>
                  <a:lnTo>
                    <a:pt x="3017516" y="265175"/>
                  </a:lnTo>
                </a:path>
                <a:path w="3352800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52800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52800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52800" h="640079">
                  <a:moveTo>
                    <a:pt x="1335020" y="274319"/>
                  </a:moveTo>
                  <a:lnTo>
                    <a:pt x="1341116" y="274319"/>
                  </a:lnTo>
                </a:path>
                <a:path w="3352800" h="640079">
                  <a:moveTo>
                    <a:pt x="1670300" y="274319"/>
                  </a:moveTo>
                  <a:lnTo>
                    <a:pt x="1676396" y="274319"/>
                  </a:lnTo>
                </a:path>
                <a:path w="3352800" h="640079">
                  <a:moveTo>
                    <a:pt x="2005580" y="274319"/>
                  </a:moveTo>
                  <a:lnTo>
                    <a:pt x="2011676" y="274319"/>
                  </a:lnTo>
                </a:path>
                <a:path w="3352800" h="640079">
                  <a:moveTo>
                    <a:pt x="2340860" y="274319"/>
                  </a:moveTo>
                  <a:lnTo>
                    <a:pt x="2346956" y="274319"/>
                  </a:lnTo>
                </a:path>
                <a:path w="3352800" h="640079">
                  <a:moveTo>
                    <a:pt x="2676140" y="274319"/>
                  </a:moveTo>
                  <a:lnTo>
                    <a:pt x="2682236" y="274319"/>
                  </a:lnTo>
                </a:path>
                <a:path w="3352800" h="640079">
                  <a:moveTo>
                    <a:pt x="3011420" y="274319"/>
                  </a:moveTo>
                  <a:lnTo>
                    <a:pt x="3017516" y="274319"/>
                  </a:lnTo>
                </a:path>
                <a:path w="3352800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52800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52800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52800" h="640079">
                  <a:moveTo>
                    <a:pt x="1335020" y="283463"/>
                  </a:moveTo>
                  <a:lnTo>
                    <a:pt x="1341116" y="283463"/>
                  </a:lnTo>
                </a:path>
                <a:path w="3352800" h="640079">
                  <a:moveTo>
                    <a:pt x="1670300" y="283463"/>
                  </a:moveTo>
                  <a:lnTo>
                    <a:pt x="1676396" y="283463"/>
                  </a:lnTo>
                </a:path>
                <a:path w="3352800" h="640079">
                  <a:moveTo>
                    <a:pt x="2005580" y="283463"/>
                  </a:moveTo>
                  <a:lnTo>
                    <a:pt x="2011676" y="283463"/>
                  </a:lnTo>
                </a:path>
                <a:path w="3352800" h="640079">
                  <a:moveTo>
                    <a:pt x="2340860" y="283463"/>
                  </a:moveTo>
                  <a:lnTo>
                    <a:pt x="2346956" y="283463"/>
                  </a:lnTo>
                </a:path>
                <a:path w="3352800" h="640079">
                  <a:moveTo>
                    <a:pt x="2676140" y="283463"/>
                  </a:moveTo>
                  <a:lnTo>
                    <a:pt x="2682236" y="283463"/>
                  </a:lnTo>
                </a:path>
                <a:path w="3352800" h="640079">
                  <a:moveTo>
                    <a:pt x="3011420" y="283463"/>
                  </a:moveTo>
                  <a:lnTo>
                    <a:pt x="3017516" y="283463"/>
                  </a:lnTo>
                </a:path>
                <a:path w="3352800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52800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52800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52800" h="640079">
                  <a:moveTo>
                    <a:pt x="1335020" y="292607"/>
                  </a:moveTo>
                  <a:lnTo>
                    <a:pt x="1341116" y="292607"/>
                  </a:lnTo>
                </a:path>
                <a:path w="3352800" h="640079">
                  <a:moveTo>
                    <a:pt x="1670300" y="292607"/>
                  </a:moveTo>
                  <a:lnTo>
                    <a:pt x="1676396" y="292607"/>
                  </a:lnTo>
                </a:path>
                <a:path w="3352800" h="640079">
                  <a:moveTo>
                    <a:pt x="2005580" y="292607"/>
                  </a:moveTo>
                  <a:lnTo>
                    <a:pt x="2011676" y="292607"/>
                  </a:lnTo>
                </a:path>
                <a:path w="3352800" h="640079">
                  <a:moveTo>
                    <a:pt x="2340860" y="292607"/>
                  </a:moveTo>
                  <a:lnTo>
                    <a:pt x="2346956" y="292607"/>
                  </a:lnTo>
                </a:path>
                <a:path w="3352800" h="640079">
                  <a:moveTo>
                    <a:pt x="2676140" y="292607"/>
                  </a:moveTo>
                  <a:lnTo>
                    <a:pt x="2682236" y="292607"/>
                  </a:lnTo>
                </a:path>
                <a:path w="3352800" h="640079">
                  <a:moveTo>
                    <a:pt x="3011420" y="292607"/>
                  </a:moveTo>
                  <a:lnTo>
                    <a:pt x="3017516" y="292607"/>
                  </a:lnTo>
                </a:path>
                <a:path w="3352800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52800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52800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52800" h="640079">
                  <a:moveTo>
                    <a:pt x="1335020" y="301751"/>
                  </a:moveTo>
                  <a:lnTo>
                    <a:pt x="1341116" y="301751"/>
                  </a:lnTo>
                </a:path>
                <a:path w="3352800" h="640079">
                  <a:moveTo>
                    <a:pt x="1670300" y="301751"/>
                  </a:moveTo>
                  <a:lnTo>
                    <a:pt x="1676396" y="301751"/>
                  </a:lnTo>
                </a:path>
                <a:path w="3352800" h="640079">
                  <a:moveTo>
                    <a:pt x="2005580" y="301751"/>
                  </a:moveTo>
                  <a:lnTo>
                    <a:pt x="2011676" y="301751"/>
                  </a:lnTo>
                </a:path>
                <a:path w="3352800" h="640079">
                  <a:moveTo>
                    <a:pt x="2340860" y="301751"/>
                  </a:moveTo>
                  <a:lnTo>
                    <a:pt x="2346956" y="301751"/>
                  </a:lnTo>
                </a:path>
                <a:path w="3352800" h="640079">
                  <a:moveTo>
                    <a:pt x="2676140" y="301751"/>
                  </a:moveTo>
                  <a:lnTo>
                    <a:pt x="2682236" y="301751"/>
                  </a:lnTo>
                </a:path>
                <a:path w="3352800" h="640079">
                  <a:moveTo>
                    <a:pt x="3011420" y="301751"/>
                  </a:moveTo>
                  <a:lnTo>
                    <a:pt x="3017516" y="301751"/>
                  </a:lnTo>
                </a:path>
                <a:path w="3352800" h="640079">
                  <a:moveTo>
                    <a:pt x="0" y="310895"/>
                  </a:moveTo>
                  <a:lnTo>
                    <a:pt x="3340608" y="310895"/>
                  </a:lnTo>
                </a:path>
                <a:path w="3352800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52800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52800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52800" h="640079">
                  <a:moveTo>
                    <a:pt x="1335020" y="320039"/>
                  </a:moveTo>
                  <a:lnTo>
                    <a:pt x="1341116" y="320039"/>
                  </a:lnTo>
                </a:path>
                <a:path w="3352800" h="640079">
                  <a:moveTo>
                    <a:pt x="1670300" y="320039"/>
                  </a:moveTo>
                  <a:lnTo>
                    <a:pt x="1676396" y="320039"/>
                  </a:lnTo>
                </a:path>
                <a:path w="3352800" h="640079">
                  <a:moveTo>
                    <a:pt x="2005580" y="320039"/>
                  </a:moveTo>
                  <a:lnTo>
                    <a:pt x="2011676" y="320039"/>
                  </a:lnTo>
                </a:path>
                <a:path w="3352800" h="640079">
                  <a:moveTo>
                    <a:pt x="2340860" y="320039"/>
                  </a:moveTo>
                  <a:lnTo>
                    <a:pt x="2346956" y="320039"/>
                  </a:lnTo>
                </a:path>
                <a:path w="3352800" h="640079">
                  <a:moveTo>
                    <a:pt x="2676140" y="320039"/>
                  </a:moveTo>
                  <a:lnTo>
                    <a:pt x="2682236" y="320039"/>
                  </a:lnTo>
                </a:path>
                <a:path w="3352800" h="640079">
                  <a:moveTo>
                    <a:pt x="3011420" y="320039"/>
                  </a:moveTo>
                  <a:lnTo>
                    <a:pt x="3017516" y="320039"/>
                  </a:lnTo>
                </a:path>
                <a:path w="3352800" h="640079">
                  <a:moveTo>
                    <a:pt x="3340604" y="320039"/>
                  </a:moveTo>
                  <a:lnTo>
                    <a:pt x="3352796" y="320039"/>
                  </a:lnTo>
                </a:path>
                <a:path w="3352800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52800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52800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52800" h="640079">
                  <a:moveTo>
                    <a:pt x="1335020" y="329183"/>
                  </a:moveTo>
                  <a:lnTo>
                    <a:pt x="1341116" y="329183"/>
                  </a:lnTo>
                </a:path>
                <a:path w="3352800" h="640079">
                  <a:moveTo>
                    <a:pt x="1670300" y="329183"/>
                  </a:moveTo>
                  <a:lnTo>
                    <a:pt x="1676396" y="329183"/>
                  </a:lnTo>
                </a:path>
                <a:path w="3352800" h="640079">
                  <a:moveTo>
                    <a:pt x="2005580" y="329183"/>
                  </a:moveTo>
                  <a:lnTo>
                    <a:pt x="2011676" y="329183"/>
                  </a:lnTo>
                </a:path>
                <a:path w="3352800" h="640079">
                  <a:moveTo>
                    <a:pt x="2340860" y="329183"/>
                  </a:moveTo>
                  <a:lnTo>
                    <a:pt x="2346956" y="329183"/>
                  </a:lnTo>
                </a:path>
                <a:path w="3352800" h="640079">
                  <a:moveTo>
                    <a:pt x="2676140" y="329183"/>
                  </a:moveTo>
                  <a:lnTo>
                    <a:pt x="2682236" y="329183"/>
                  </a:lnTo>
                </a:path>
                <a:path w="3352800" h="640079">
                  <a:moveTo>
                    <a:pt x="3011420" y="329183"/>
                  </a:moveTo>
                  <a:lnTo>
                    <a:pt x="3017516" y="329183"/>
                  </a:lnTo>
                </a:path>
                <a:path w="3352800" h="640079">
                  <a:moveTo>
                    <a:pt x="3340604" y="329183"/>
                  </a:moveTo>
                  <a:lnTo>
                    <a:pt x="3346700" y="329183"/>
                  </a:lnTo>
                </a:path>
                <a:path w="3352800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52800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52800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52800" h="640079">
                  <a:moveTo>
                    <a:pt x="1335020" y="338327"/>
                  </a:moveTo>
                  <a:lnTo>
                    <a:pt x="1341116" y="338327"/>
                  </a:lnTo>
                </a:path>
                <a:path w="3352800" h="640079">
                  <a:moveTo>
                    <a:pt x="1670300" y="338327"/>
                  </a:moveTo>
                  <a:lnTo>
                    <a:pt x="1676396" y="338327"/>
                  </a:lnTo>
                </a:path>
                <a:path w="3352800" h="640079">
                  <a:moveTo>
                    <a:pt x="2005580" y="338327"/>
                  </a:moveTo>
                  <a:lnTo>
                    <a:pt x="2011676" y="338327"/>
                  </a:lnTo>
                </a:path>
                <a:path w="3352800" h="640079">
                  <a:moveTo>
                    <a:pt x="2340860" y="338327"/>
                  </a:moveTo>
                  <a:lnTo>
                    <a:pt x="2346956" y="338327"/>
                  </a:lnTo>
                </a:path>
                <a:path w="3352800" h="640079">
                  <a:moveTo>
                    <a:pt x="2676140" y="338327"/>
                  </a:moveTo>
                  <a:lnTo>
                    <a:pt x="2682236" y="338327"/>
                  </a:lnTo>
                </a:path>
                <a:path w="3352800" h="640079">
                  <a:moveTo>
                    <a:pt x="3011420" y="338327"/>
                  </a:moveTo>
                  <a:lnTo>
                    <a:pt x="3017516" y="338327"/>
                  </a:lnTo>
                </a:path>
                <a:path w="3352800" h="640079">
                  <a:moveTo>
                    <a:pt x="3340604" y="338327"/>
                  </a:moveTo>
                  <a:lnTo>
                    <a:pt x="3346700" y="338327"/>
                  </a:lnTo>
                </a:path>
                <a:path w="3352800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52800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52800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52800" h="640079">
                  <a:moveTo>
                    <a:pt x="1335020" y="347471"/>
                  </a:moveTo>
                  <a:lnTo>
                    <a:pt x="1341116" y="347471"/>
                  </a:lnTo>
                </a:path>
                <a:path w="3352800" h="640079">
                  <a:moveTo>
                    <a:pt x="1670300" y="347471"/>
                  </a:moveTo>
                  <a:lnTo>
                    <a:pt x="1676396" y="347471"/>
                  </a:lnTo>
                </a:path>
                <a:path w="3352800" h="640079">
                  <a:moveTo>
                    <a:pt x="2005580" y="347471"/>
                  </a:moveTo>
                  <a:lnTo>
                    <a:pt x="2011676" y="347471"/>
                  </a:lnTo>
                </a:path>
                <a:path w="3352800" h="640079">
                  <a:moveTo>
                    <a:pt x="2340860" y="347471"/>
                  </a:moveTo>
                  <a:lnTo>
                    <a:pt x="2346956" y="347471"/>
                  </a:lnTo>
                </a:path>
                <a:path w="3352800" h="640079">
                  <a:moveTo>
                    <a:pt x="2676140" y="347471"/>
                  </a:moveTo>
                  <a:lnTo>
                    <a:pt x="2682236" y="347471"/>
                  </a:lnTo>
                </a:path>
                <a:path w="3352800" h="640079">
                  <a:moveTo>
                    <a:pt x="3011420" y="347471"/>
                  </a:moveTo>
                  <a:lnTo>
                    <a:pt x="3017516" y="347471"/>
                  </a:lnTo>
                </a:path>
                <a:path w="3352800" h="640079">
                  <a:moveTo>
                    <a:pt x="3340604" y="347471"/>
                  </a:moveTo>
                  <a:lnTo>
                    <a:pt x="3346700" y="347471"/>
                  </a:lnTo>
                </a:path>
                <a:path w="3352800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52800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52800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52800" h="640079">
                  <a:moveTo>
                    <a:pt x="1335020" y="356615"/>
                  </a:moveTo>
                  <a:lnTo>
                    <a:pt x="1341116" y="356615"/>
                  </a:lnTo>
                </a:path>
                <a:path w="3352800" h="640079">
                  <a:moveTo>
                    <a:pt x="1670300" y="356615"/>
                  </a:moveTo>
                  <a:lnTo>
                    <a:pt x="1676396" y="356615"/>
                  </a:lnTo>
                </a:path>
                <a:path w="3352800" h="640079">
                  <a:moveTo>
                    <a:pt x="2005580" y="356615"/>
                  </a:moveTo>
                  <a:lnTo>
                    <a:pt x="2011676" y="356615"/>
                  </a:lnTo>
                </a:path>
                <a:path w="3352800" h="640079">
                  <a:moveTo>
                    <a:pt x="2340860" y="356615"/>
                  </a:moveTo>
                  <a:lnTo>
                    <a:pt x="2346956" y="356615"/>
                  </a:lnTo>
                </a:path>
                <a:path w="3352800" h="640079">
                  <a:moveTo>
                    <a:pt x="2676140" y="356615"/>
                  </a:moveTo>
                  <a:lnTo>
                    <a:pt x="2682236" y="356615"/>
                  </a:lnTo>
                </a:path>
                <a:path w="3352800" h="640079">
                  <a:moveTo>
                    <a:pt x="3011420" y="356615"/>
                  </a:moveTo>
                  <a:lnTo>
                    <a:pt x="3017516" y="356615"/>
                  </a:lnTo>
                </a:path>
                <a:path w="3352800" h="640079">
                  <a:moveTo>
                    <a:pt x="3340604" y="356615"/>
                  </a:moveTo>
                  <a:lnTo>
                    <a:pt x="3352796" y="356615"/>
                  </a:lnTo>
                </a:path>
                <a:path w="3352800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52800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52800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52800" h="640079">
                  <a:moveTo>
                    <a:pt x="1335020" y="365759"/>
                  </a:moveTo>
                  <a:lnTo>
                    <a:pt x="1341116" y="365759"/>
                  </a:lnTo>
                </a:path>
                <a:path w="3352800" h="640079">
                  <a:moveTo>
                    <a:pt x="1670300" y="365759"/>
                  </a:moveTo>
                  <a:lnTo>
                    <a:pt x="1676396" y="365759"/>
                  </a:lnTo>
                </a:path>
                <a:path w="3352800" h="640079">
                  <a:moveTo>
                    <a:pt x="2005580" y="365759"/>
                  </a:moveTo>
                  <a:lnTo>
                    <a:pt x="2011676" y="365759"/>
                  </a:lnTo>
                </a:path>
                <a:path w="3352800" h="640079">
                  <a:moveTo>
                    <a:pt x="2340860" y="365759"/>
                  </a:moveTo>
                  <a:lnTo>
                    <a:pt x="2346956" y="365759"/>
                  </a:lnTo>
                </a:path>
                <a:path w="3352800" h="640079">
                  <a:moveTo>
                    <a:pt x="2676140" y="365759"/>
                  </a:moveTo>
                  <a:lnTo>
                    <a:pt x="2682236" y="365759"/>
                  </a:lnTo>
                </a:path>
                <a:path w="3352800" h="640079">
                  <a:moveTo>
                    <a:pt x="3011420" y="365759"/>
                  </a:moveTo>
                  <a:lnTo>
                    <a:pt x="3017516" y="365759"/>
                  </a:lnTo>
                </a:path>
                <a:path w="3352800" h="640079">
                  <a:moveTo>
                    <a:pt x="3340604" y="365759"/>
                  </a:moveTo>
                  <a:lnTo>
                    <a:pt x="3346700" y="365759"/>
                  </a:lnTo>
                </a:path>
                <a:path w="3352800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52800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52800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52800" h="640079">
                  <a:moveTo>
                    <a:pt x="1335020" y="374903"/>
                  </a:moveTo>
                  <a:lnTo>
                    <a:pt x="1341116" y="374903"/>
                  </a:lnTo>
                </a:path>
                <a:path w="3352800" h="640079">
                  <a:moveTo>
                    <a:pt x="1670300" y="374903"/>
                  </a:moveTo>
                  <a:lnTo>
                    <a:pt x="1676396" y="374903"/>
                  </a:lnTo>
                </a:path>
                <a:path w="3352800" h="640079">
                  <a:moveTo>
                    <a:pt x="2005580" y="374903"/>
                  </a:moveTo>
                  <a:lnTo>
                    <a:pt x="2011676" y="374903"/>
                  </a:lnTo>
                </a:path>
                <a:path w="3352800" h="640079">
                  <a:moveTo>
                    <a:pt x="2340860" y="374903"/>
                  </a:moveTo>
                  <a:lnTo>
                    <a:pt x="2346956" y="374903"/>
                  </a:lnTo>
                </a:path>
                <a:path w="3352800" h="640079">
                  <a:moveTo>
                    <a:pt x="2676140" y="374903"/>
                  </a:moveTo>
                  <a:lnTo>
                    <a:pt x="2682236" y="374903"/>
                  </a:lnTo>
                </a:path>
                <a:path w="3352800" h="640079">
                  <a:moveTo>
                    <a:pt x="3011420" y="374903"/>
                  </a:moveTo>
                  <a:lnTo>
                    <a:pt x="3017516" y="374903"/>
                  </a:lnTo>
                </a:path>
                <a:path w="3352800" h="640079">
                  <a:moveTo>
                    <a:pt x="3340604" y="374903"/>
                  </a:moveTo>
                  <a:lnTo>
                    <a:pt x="3346700" y="374903"/>
                  </a:lnTo>
                </a:path>
                <a:path w="3352800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52800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52800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52800" h="640079">
                  <a:moveTo>
                    <a:pt x="1335020" y="384048"/>
                  </a:moveTo>
                  <a:lnTo>
                    <a:pt x="1341116" y="384048"/>
                  </a:lnTo>
                </a:path>
                <a:path w="3352800" h="640079">
                  <a:moveTo>
                    <a:pt x="1670300" y="384048"/>
                  </a:moveTo>
                  <a:lnTo>
                    <a:pt x="1676396" y="384048"/>
                  </a:lnTo>
                </a:path>
                <a:path w="3352800" h="640079">
                  <a:moveTo>
                    <a:pt x="2005580" y="384048"/>
                  </a:moveTo>
                  <a:lnTo>
                    <a:pt x="2011676" y="384048"/>
                  </a:lnTo>
                </a:path>
                <a:path w="3352800" h="640079">
                  <a:moveTo>
                    <a:pt x="2340860" y="384048"/>
                  </a:moveTo>
                  <a:lnTo>
                    <a:pt x="2346956" y="384048"/>
                  </a:lnTo>
                </a:path>
                <a:path w="3352800" h="640079">
                  <a:moveTo>
                    <a:pt x="2676140" y="384048"/>
                  </a:moveTo>
                  <a:lnTo>
                    <a:pt x="2682236" y="384048"/>
                  </a:lnTo>
                </a:path>
                <a:path w="3352800" h="640079">
                  <a:moveTo>
                    <a:pt x="3011420" y="384048"/>
                  </a:moveTo>
                  <a:lnTo>
                    <a:pt x="3017516" y="384048"/>
                  </a:lnTo>
                </a:path>
                <a:path w="3352800" h="640079">
                  <a:moveTo>
                    <a:pt x="3340604" y="384048"/>
                  </a:moveTo>
                  <a:lnTo>
                    <a:pt x="3352796" y="384048"/>
                  </a:lnTo>
                </a:path>
                <a:path w="3352800" h="640079">
                  <a:moveTo>
                    <a:pt x="79248" y="393191"/>
                  </a:moveTo>
                  <a:lnTo>
                    <a:pt x="97536" y="393191"/>
                  </a:lnTo>
                </a:path>
                <a:path w="3352800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52800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52800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52800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52800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52800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52800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52800" h="640079">
                  <a:moveTo>
                    <a:pt x="731519" y="393191"/>
                  </a:moveTo>
                  <a:lnTo>
                    <a:pt x="762000" y="393191"/>
                  </a:lnTo>
                </a:path>
                <a:path w="3352800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52800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52800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52800" h="640079">
                  <a:moveTo>
                    <a:pt x="1066800" y="393191"/>
                  </a:moveTo>
                  <a:lnTo>
                    <a:pt x="1097280" y="393191"/>
                  </a:lnTo>
                </a:path>
                <a:path w="3352800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52800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52800" h="640079">
                  <a:moveTo>
                    <a:pt x="1335020" y="393191"/>
                  </a:moveTo>
                  <a:lnTo>
                    <a:pt x="1341116" y="393191"/>
                  </a:lnTo>
                </a:path>
                <a:path w="3352800" h="640079">
                  <a:moveTo>
                    <a:pt x="1402076" y="393191"/>
                  </a:moveTo>
                  <a:lnTo>
                    <a:pt x="1432556" y="393191"/>
                  </a:lnTo>
                </a:path>
                <a:path w="3352800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52800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52800" h="640079">
                  <a:moveTo>
                    <a:pt x="1670300" y="393191"/>
                  </a:moveTo>
                  <a:lnTo>
                    <a:pt x="1676396" y="393191"/>
                  </a:lnTo>
                </a:path>
                <a:path w="3352800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52800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52800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52800" h="640079">
                  <a:moveTo>
                    <a:pt x="2005580" y="393191"/>
                  </a:moveTo>
                  <a:lnTo>
                    <a:pt x="2011676" y="393191"/>
                  </a:lnTo>
                </a:path>
                <a:path w="3352800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52800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52800" h="640079">
                  <a:moveTo>
                    <a:pt x="2225036" y="393191"/>
                  </a:moveTo>
                  <a:lnTo>
                    <a:pt x="2304284" y="393191"/>
                  </a:lnTo>
                </a:path>
                <a:path w="3352800" h="640079">
                  <a:moveTo>
                    <a:pt x="2340860" y="393191"/>
                  </a:moveTo>
                  <a:lnTo>
                    <a:pt x="2346956" y="393191"/>
                  </a:lnTo>
                </a:path>
                <a:path w="3352800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52800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52800" h="640079">
                  <a:moveTo>
                    <a:pt x="2578604" y="393191"/>
                  </a:moveTo>
                  <a:lnTo>
                    <a:pt x="2615180" y="393191"/>
                  </a:lnTo>
                </a:path>
                <a:path w="3352800" h="640079">
                  <a:moveTo>
                    <a:pt x="2676140" y="393191"/>
                  </a:moveTo>
                  <a:lnTo>
                    <a:pt x="2682236" y="393191"/>
                  </a:lnTo>
                </a:path>
                <a:path w="3352800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52800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52800" h="640079">
                  <a:moveTo>
                    <a:pt x="2919980" y="393191"/>
                  </a:moveTo>
                  <a:lnTo>
                    <a:pt x="2956556" y="393191"/>
                  </a:lnTo>
                </a:path>
                <a:path w="3352800" h="640079">
                  <a:moveTo>
                    <a:pt x="3011420" y="393191"/>
                  </a:moveTo>
                  <a:lnTo>
                    <a:pt x="3017516" y="393191"/>
                  </a:lnTo>
                </a:path>
                <a:path w="3352800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52800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52800" h="640079">
                  <a:moveTo>
                    <a:pt x="3255260" y="393191"/>
                  </a:moveTo>
                  <a:lnTo>
                    <a:pt x="3291836" y="393191"/>
                  </a:lnTo>
                </a:path>
                <a:path w="3352800" h="640079">
                  <a:moveTo>
                    <a:pt x="3340604" y="393191"/>
                  </a:moveTo>
                  <a:lnTo>
                    <a:pt x="3346700" y="393191"/>
                  </a:lnTo>
                </a:path>
                <a:path w="3352800" h="640079">
                  <a:moveTo>
                    <a:pt x="73152" y="402336"/>
                  </a:moveTo>
                  <a:lnTo>
                    <a:pt x="97535" y="402336"/>
                  </a:lnTo>
                </a:path>
                <a:path w="3352800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52800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52800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52800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52800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52800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52800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52800" h="640079">
                  <a:moveTo>
                    <a:pt x="719328" y="402336"/>
                  </a:moveTo>
                  <a:lnTo>
                    <a:pt x="768095" y="402336"/>
                  </a:lnTo>
                </a:path>
                <a:path w="3352800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52800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52800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52800" h="640079">
                  <a:moveTo>
                    <a:pt x="1054608" y="402336"/>
                  </a:moveTo>
                  <a:lnTo>
                    <a:pt x="1103375" y="402336"/>
                  </a:lnTo>
                </a:path>
                <a:path w="3352800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52800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52800" h="640079">
                  <a:moveTo>
                    <a:pt x="1335020" y="402336"/>
                  </a:moveTo>
                  <a:lnTo>
                    <a:pt x="1341116" y="402336"/>
                  </a:lnTo>
                </a:path>
                <a:path w="3352800" h="640079">
                  <a:moveTo>
                    <a:pt x="1389884" y="402336"/>
                  </a:moveTo>
                  <a:lnTo>
                    <a:pt x="1438652" y="402336"/>
                  </a:lnTo>
                </a:path>
                <a:path w="3352800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52800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52800" h="640079">
                  <a:moveTo>
                    <a:pt x="1670300" y="402336"/>
                  </a:moveTo>
                  <a:lnTo>
                    <a:pt x="1676396" y="402336"/>
                  </a:lnTo>
                </a:path>
                <a:path w="3352800" h="640079">
                  <a:moveTo>
                    <a:pt x="1725164" y="402336"/>
                  </a:moveTo>
                  <a:lnTo>
                    <a:pt x="1773932" y="402336"/>
                  </a:lnTo>
                </a:path>
                <a:path w="3352800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52800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52800" h="640079">
                  <a:moveTo>
                    <a:pt x="2005580" y="402336"/>
                  </a:moveTo>
                  <a:lnTo>
                    <a:pt x="2011676" y="402336"/>
                  </a:lnTo>
                </a:path>
                <a:path w="3352800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52800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52800" h="640079">
                  <a:moveTo>
                    <a:pt x="2225036" y="402336"/>
                  </a:moveTo>
                  <a:lnTo>
                    <a:pt x="2304284" y="402336"/>
                  </a:lnTo>
                </a:path>
                <a:path w="3352800" h="640079">
                  <a:moveTo>
                    <a:pt x="2340860" y="402336"/>
                  </a:moveTo>
                  <a:lnTo>
                    <a:pt x="2346956" y="402336"/>
                  </a:lnTo>
                </a:path>
                <a:path w="3352800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52800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52800" h="640079">
                  <a:moveTo>
                    <a:pt x="2572508" y="402336"/>
                  </a:moveTo>
                  <a:lnTo>
                    <a:pt x="2621276" y="402336"/>
                  </a:lnTo>
                </a:path>
                <a:path w="3352800" h="640079">
                  <a:moveTo>
                    <a:pt x="2676140" y="402336"/>
                  </a:moveTo>
                  <a:lnTo>
                    <a:pt x="2682236" y="402336"/>
                  </a:lnTo>
                </a:path>
                <a:path w="3352800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52800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52800" h="640079">
                  <a:moveTo>
                    <a:pt x="2907788" y="402336"/>
                  </a:moveTo>
                  <a:lnTo>
                    <a:pt x="2962652" y="402336"/>
                  </a:lnTo>
                </a:path>
                <a:path w="3352800" h="640079">
                  <a:moveTo>
                    <a:pt x="3011420" y="402336"/>
                  </a:moveTo>
                  <a:lnTo>
                    <a:pt x="3017516" y="402336"/>
                  </a:lnTo>
                </a:path>
                <a:path w="3352800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52800" h="640079">
                  <a:moveTo>
                    <a:pt x="3151628" y="402336"/>
                  </a:moveTo>
                  <a:lnTo>
                    <a:pt x="3206492" y="402336"/>
                  </a:lnTo>
                </a:path>
                <a:path w="3352800" h="640079">
                  <a:moveTo>
                    <a:pt x="3243068" y="402336"/>
                  </a:moveTo>
                  <a:lnTo>
                    <a:pt x="3297932" y="402336"/>
                  </a:lnTo>
                </a:path>
                <a:path w="3352800" h="640079">
                  <a:moveTo>
                    <a:pt x="3340604" y="402336"/>
                  </a:moveTo>
                  <a:lnTo>
                    <a:pt x="3346700" y="402336"/>
                  </a:lnTo>
                </a:path>
                <a:path w="3352800" h="640079">
                  <a:moveTo>
                    <a:pt x="67056" y="411479"/>
                  </a:moveTo>
                  <a:lnTo>
                    <a:pt x="97536" y="411479"/>
                  </a:lnTo>
                </a:path>
                <a:path w="3352800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52800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52800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52800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52800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52800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52800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52800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52800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52800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52800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52800" h="640079">
                  <a:moveTo>
                    <a:pt x="1048512" y="411479"/>
                  </a:moveTo>
                  <a:lnTo>
                    <a:pt x="1109472" y="411479"/>
                  </a:lnTo>
                </a:path>
                <a:path w="3352800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52800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52800" h="640079">
                  <a:moveTo>
                    <a:pt x="1335020" y="411479"/>
                  </a:moveTo>
                  <a:lnTo>
                    <a:pt x="1341116" y="411479"/>
                  </a:lnTo>
                </a:path>
                <a:path w="3352800" h="640079">
                  <a:moveTo>
                    <a:pt x="1383788" y="411479"/>
                  </a:moveTo>
                  <a:lnTo>
                    <a:pt x="1444748" y="411479"/>
                  </a:lnTo>
                </a:path>
                <a:path w="3352800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52800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52800" h="640079">
                  <a:moveTo>
                    <a:pt x="1670300" y="411479"/>
                  </a:moveTo>
                  <a:lnTo>
                    <a:pt x="1676396" y="411479"/>
                  </a:lnTo>
                </a:path>
                <a:path w="3352800" h="640079">
                  <a:moveTo>
                    <a:pt x="1719068" y="411479"/>
                  </a:moveTo>
                  <a:lnTo>
                    <a:pt x="1780028" y="411479"/>
                  </a:lnTo>
                </a:path>
                <a:path w="3352800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52800" h="640079">
                  <a:moveTo>
                    <a:pt x="1895852" y="411479"/>
                  </a:moveTo>
                  <a:lnTo>
                    <a:pt x="1962908" y="411479"/>
                  </a:lnTo>
                </a:path>
                <a:path w="3352800" h="640079">
                  <a:moveTo>
                    <a:pt x="2005580" y="411479"/>
                  </a:moveTo>
                  <a:lnTo>
                    <a:pt x="2011676" y="411479"/>
                  </a:lnTo>
                </a:path>
                <a:path w="3352800" h="640079">
                  <a:moveTo>
                    <a:pt x="2054348" y="411479"/>
                  </a:moveTo>
                  <a:lnTo>
                    <a:pt x="2115308" y="411479"/>
                  </a:lnTo>
                </a:path>
                <a:path w="3352800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52800" h="640079">
                  <a:moveTo>
                    <a:pt x="2225036" y="411479"/>
                  </a:moveTo>
                  <a:lnTo>
                    <a:pt x="2304284" y="411479"/>
                  </a:lnTo>
                </a:path>
                <a:path w="3352800" h="640079">
                  <a:moveTo>
                    <a:pt x="2340860" y="411479"/>
                  </a:moveTo>
                  <a:lnTo>
                    <a:pt x="2346956" y="411479"/>
                  </a:lnTo>
                </a:path>
                <a:path w="3352800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52800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52800" h="640079">
                  <a:moveTo>
                    <a:pt x="2566412" y="411479"/>
                  </a:moveTo>
                  <a:lnTo>
                    <a:pt x="2627372" y="411479"/>
                  </a:lnTo>
                </a:path>
                <a:path w="3352800" h="640079">
                  <a:moveTo>
                    <a:pt x="2676140" y="411479"/>
                  </a:moveTo>
                  <a:lnTo>
                    <a:pt x="2682236" y="411479"/>
                  </a:lnTo>
                </a:path>
                <a:path w="3352800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52800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52800" h="640079">
                  <a:moveTo>
                    <a:pt x="2901692" y="411479"/>
                  </a:moveTo>
                  <a:lnTo>
                    <a:pt x="2968748" y="411479"/>
                  </a:lnTo>
                </a:path>
                <a:path w="3352800" h="640079">
                  <a:moveTo>
                    <a:pt x="3011420" y="411479"/>
                  </a:moveTo>
                  <a:lnTo>
                    <a:pt x="3017516" y="411479"/>
                  </a:lnTo>
                </a:path>
                <a:path w="3352800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52800" h="640079">
                  <a:moveTo>
                    <a:pt x="3145532" y="411479"/>
                  </a:moveTo>
                  <a:lnTo>
                    <a:pt x="3212588" y="411479"/>
                  </a:lnTo>
                </a:path>
                <a:path w="3352800" h="640079">
                  <a:moveTo>
                    <a:pt x="3236972" y="411479"/>
                  </a:moveTo>
                  <a:lnTo>
                    <a:pt x="3304028" y="411479"/>
                  </a:lnTo>
                </a:path>
                <a:path w="3352800" h="640079">
                  <a:moveTo>
                    <a:pt x="3340604" y="411479"/>
                  </a:moveTo>
                  <a:lnTo>
                    <a:pt x="3346700" y="411479"/>
                  </a:lnTo>
                </a:path>
                <a:path w="3352800" h="640079">
                  <a:moveTo>
                    <a:pt x="60960" y="420624"/>
                  </a:moveTo>
                  <a:lnTo>
                    <a:pt x="97536" y="420624"/>
                  </a:lnTo>
                </a:path>
                <a:path w="3352800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52800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52800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52800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52800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52800" h="640079">
                  <a:moveTo>
                    <a:pt x="420624" y="420624"/>
                  </a:moveTo>
                  <a:lnTo>
                    <a:pt x="445007" y="420624"/>
                  </a:lnTo>
                </a:path>
                <a:path w="3352800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52800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52800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52800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52800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52800" h="640079">
                  <a:moveTo>
                    <a:pt x="713232" y="420624"/>
                  </a:moveTo>
                  <a:lnTo>
                    <a:pt x="737615" y="420624"/>
                  </a:lnTo>
                </a:path>
                <a:path w="3352800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52800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52800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52800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52800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52800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52800" h="640079">
                  <a:moveTo>
                    <a:pt x="1048512" y="420624"/>
                  </a:moveTo>
                  <a:lnTo>
                    <a:pt x="1072895" y="420624"/>
                  </a:lnTo>
                </a:path>
                <a:path w="3352800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52800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52800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52800" h="640079">
                  <a:moveTo>
                    <a:pt x="1335020" y="420624"/>
                  </a:moveTo>
                  <a:lnTo>
                    <a:pt x="1341116" y="420624"/>
                  </a:lnTo>
                </a:path>
                <a:path w="3352800" h="640079">
                  <a:moveTo>
                    <a:pt x="1383788" y="420624"/>
                  </a:moveTo>
                  <a:lnTo>
                    <a:pt x="1402076" y="420624"/>
                  </a:lnTo>
                </a:path>
                <a:path w="3352800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52800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52800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52800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52800" h="640079">
                  <a:moveTo>
                    <a:pt x="1670300" y="420624"/>
                  </a:moveTo>
                  <a:lnTo>
                    <a:pt x="1676396" y="420624"/>
                  </a:lnTo>
                </a:path>
                <a:path w="3352800" h="640079">
                  <a:moveTo>
                    <a:pt x="1719068" y="420624"/>
                  </a:moveTo>
                  <a:lnTo>
                    <a:pt x="1737356" y="420624"/>
                  </a:lnTo>
                </a:path>
                <a:path w="3352800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52800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52800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52800" h="640079">
                  <a:moveTo>
                    <a:pt x="1938524" y="420624"/>
                  </a:moveTo>
                  <a:lnTo>
                    <a:pt x="1969004" y="420624"/>
                  </a:lnTo>
                </a:path>
                <a:path w="3352800" h="640079">
                  <a:moveTo>
                    <a:pt x="2005580" y="420624"/>
                  </a:moveTo>
                  <a:lnTo>
                    <a:pt x="2011676" y="420624"/>
                  </a:lnTo>
                </a:path>
                <a:path w="3352800" h="640079">
                  <a:moveTo>
                    <a:pt x="2054348" y="420624"/>
                  </a:moveTo>
                  <a:lnTo>
                    <a:pt x="2072636" y="420624"/>
                  </a:lnTo>
                </a:path>
                <a:path w="3352800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52800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52800" h="640079">
                  <a:moveTo>
                    <a:pt x="2273804" y="420624"/>
                  </a:moveTo>
                  <a:lnTo>
                    <a:pt x="2304284" y="420624"/>
                  </a:lnTo>
                </a:path>
                <a:path w="3352800" h="640079">
                  <a:moveTo>
                    <a:pt x="2340860" y="420624"/>
                  </a:moveTo>
                  <a:lnTo>
                    <a:pt x="2346956" y="420624"/>
                  </a:lnTo>
                </a:path>
                <a:path w="3352800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52800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52800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52800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52800" h="640079">
                  <a:moveTo>
                    <a:pt x="2560316" y="420624"/>
                  </a:moveTo>
                  <a:lnTo>
                    <a:pt x="2590796" y="420624"/>
                  </a:lnTo>
                </a:path>
                <a:path w="3352800" h="640079">
                  <a:moveTo>
                    <a:pt x="2602988" y="420624"/>
                  </a:moveTo>
                  <a:lnTo>
                    <a:pt x="2633468" y="420624"/>
                  </a:lnTo>
                </a:path>
                <a:path w="3352800" h="640079">
                  <a:moveTo>
                    <a:pt x="2676140" y="420624"/>
                  </a:moveTo>
                  <a:lnTo>
                    <a:pt x="2682236" y="420624"/>
                  </a:lnTo>
                </a:path>
                <a:path w="3352800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52800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52800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52800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52800" h="640079">
                  <a:moveTo>
                    <a:pt x="2901692" y="420624"/>
                  </a:moveTo>
                  <a:lnTo>
                    <a:pt x="2926076" y="420624"/>
                  </a:lnTo>
                </a:path>
                <a:path w="3352800" h="640079">
                  <a:moveTo>
                    <a:pt x="2944364" y="420624"/>
                  </a:moveTo>
                  <a:lnTo>
                    <a:pt x="2974844" y="420624"/>
                  </a:lnTo>
                </a:path>
                <a:path w="3352800" h="640079">
                  <a:moveTo>
                    <a:pt x="3011420" y="420624"/>
                  </a:moveTo>
                  <a:lnTo>
                    <a:pt x="3017516" y="420624"/>
                  </a:lnTo>
                </a:path>
                <a:path w="3352800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52800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52800" h="640079">
                  <a:moveTo>
                    <a:pt x="3188204" y="420624"/>
                  </a:moveTo>
                  <a:lnTo>
                    <a:pt x="3218684" y="420624"/>
                  </a:lnTo>
                </a:path>
                <a:path w="3352800" h="640079">
                  <a:moveTo>
                    <a:pt x="3236972" y="420624"/>
                  </a:moveTo>
                  <a:lnTo>
                    <a:pt x="3261356" y="420624"/>
                  </a:lnTo>
                </a:path>
                <a:path w="3352800" h="640079">
                  <a:moveTo>
                    <a:pt x="3279644" y="420624"/>
                  </a:moveTo>
                  <a:lnTo>
                    <a:pt x="3310124" y="420624"/>
                  </a:lnTo>
                </a:path>
                <a:path w="3352800" h="640079">
                  <a:moveTo>
                    <a:pt x="3340604" y="420624"/>
                  </a:moveTo>
                  <a:lnTo>
                    <a:pt x="3352796" y="420624"/>
                  </a:lnTo>
                </a:path>
                <a:path w="3352800" h="640079">
                  <a:moveTo>
                    <a:pt x="48768" y="429767"/>
                  </a:moveTo>
                  <a:lnTo>
                    <a:pt x="97535" y="429767"/>
                  </a:lnTo>
                </a:path>
                <a:path w="3352800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52800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52800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52800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52800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52800" h="640079">
                  <a:moveTo>
                    <a:pt x="426719" y="429767"/>
                  </a:moveTo>
                  <a:lnTo>
                    <a:pt x="445008" y="429767"/>
                  </a:lnTo>
                </a:path>
                <a:path w="3352800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52800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52800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52800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52800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52800" h="640079">
                  <a:moveTo>
                    <a:pt x="707136" y="429767"/>
                  </a:moveTo>
                  <a:lnTo>
                    <a:pt x="731519" y="429767"/>
                  </a:lnTo>
                </a:path>
                <a:path w="3352800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52800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52800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52800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52800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52800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52800" h="640079">
                  <a:moveTo>
                    <a:pt x="1042416" y="429767"/>
                  </a:moveTo>
                  <a:lnTo>
                    <a:pt x="1066799" y="429767"/>
                  </a:lnTo>
                </a:path>
                <a:path w="3352800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52800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52800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52800" h="640079">
                  <a:moveTo>
                    <a:pt x="1335020" y="429767"/>
                  </a:moveTo>
                  <a:lnTo>
                    <a:pt x="1341116" y="429767"/>
                  </a:lnTo>
                </a:path>
                <a:path w="3352800" h="640079">
                  <a:moveTo>
                    <a:pt x="1377692" y="429767"/>
                  </a:moveTo>
                  <a:lnTo>
                    <a:pt x="1402076" y="429767"/>
                  </a:lnTo>
                </a:path>
                <a:path w="3352800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52800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52800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52800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52800" h="640079">
                  <a:moveTo>
                    <a:pt x="1670300" y="429767"/>
                  </a:moveTo>
                  <a:lnTo>
                    <a:pt x="1676396" y="429767"/>
                  </a:lnTo>
                </a:path>
                <a:path w="3352800" h="640079">
                  <a:moveTo>
                    <a:pt x="1712972" y="429767"/>
                  </a:moveTo>
                  <a:lnTo>
                    <a:pt x="1731260" y="429767"/>
                  </a:lnTo>
                </a:path>
                <a:path w="3352800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52800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52800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52800" h="640079">
                  <a:moveTo>
                    <a:pt x="1944620" y="429767"/>
                  </a:moveTo>
                  <a:lnTo>
                    <a:pt x="1969004" y="429767"/>
                  </a:lnTo>
                </a:path>
                <a:path w="3352800" h="640079">
                  <a:moveTo>
                    <a:pt x="2005580" y="429767"/>
                  </a:moveTo>
                  <a:lnTo>
                    <a:pt x="2011676" y="429767"/>
                  </a:lnTo>
                </a:path>
                <a:path w="3352800" h="640079">
                  <a:moveTo>
                    <a:pt x="2048252" y="429767"/>
                  </a:moveTo>
                  <a:lnTo>
                    <a:pt x="2066540" y="429767"/>
                  </a:lnTo>
                </a:path>
                <a:path w="3352800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52800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52800" h="640079">
                  <a:moveTo>
                    <a:pt x="2267708" y="429767"/>
                  </a:moveTo>
                  <a:lnTo>
                    <a:pt x="2298188" y="429767"/>
                  </a:lnTo>
                </a:path>
                <a:path w="3352800" h="640079">
                  <a:moveTo>
                    <a:pt x="2340860" y="429767"/>
                  </a:moveTo>
                  <a:lnTo>
                    <a:pt x="2346956" y="429767"/>
                  </a:lnTo>
                </a:path>
                <a:path w="3352800" h="640079">
                  <a:moveTo>
                    <a:pt x="2383532" y="429767"/>
                  </a:moveTo>
                  <a:lnTo>
                    <a:pt x="2401820" y="429767"/>
                  </a:lnTo>
                </a:path>
                <a:path w="3352800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52800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52800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52800" h="640079">
                  <a:moveTo>
                    <a:pt x="2560316" y="429767"/>
                  </a:moveTo>
                  <a:lnTo>
                    <a:pt x="2584700" y="429767"/>
                  </a:lnTo>
                </a:path>
                <a:path w="3352800" h="640079">
                  <a:moveTo>
                    <a:pt x="2609084" y="429767"/>
                  </a:moveTo>
                  <a:lnTo>
                    <a:pt x="2633468" y="429767"/>
                  </a:lnTo>
                </a:path>
                <a:path w="3352800" h="640079">
                  <a:moveTo>
                    <a:pt x="2676140" y="429767"/>
                  </a:moveTo>
                  <a:lnTo>
                    <a:pt x="2682236" y="429767"/>
                  </a:lnTo>
                </a:path>
                <a:path w="3352800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52800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52800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52800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52800" h="640079">
                  <a:moveTo>
                    <a:pt x="2895596" y="429767"/>
                  </a:moveTo>
                  <a:lnTo>
                    <a:pt x="2919980" y="429767"/>
                  </a:lnTo>
                </a:path>
                <a:path w="3352800" h="640079">
                  <a:moveTo>
                    <a:pt x="2950460" y="429767"/>
                  </a:moveTo>
                  <a:lnTo>
                    <a:pt x="2974844" y="429767"/>
                  </a:lnTo>
                </a:path>
                <a:path w="3352800" h="640079">
                  <a:moveTo>
                    <a:pt x="3011420" y="429767"/>
                  </a:moveTo>
                  <a:lnTo>
                    <a:pt x="3017516" y="429767"/>
                  </a:lnTo>
                </a:path>
                <a:path w="3352800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52800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52800" h="640079">
                  <a:moveTo>
                    <a:pt x="3194300" y="429767"/>
                  </a:moveTo>
                  <a:lnTo>
                    <a:pt x="3218684" y="429767"/>
                  </a:lnTo>
                </a:path>
                <a:path w="3352800" h="640079">
                  <a:moveTo>
                    <a:pt x="3230876" y="429767"/>
                  </a:moveTo>
                  <a:lnTo>
                    <a:pt x="3255260" y="429767"/>
                  </a:lnTo>
                </a:path>
                <a:path w="3352800" h="640079">
                  <a:moveTo>
                    <a:pt x="3285740" y="429767"/>
                  </a:moveTo>
                  <a:lnTo>
                    <a:pt x="3310124" y="429767"/>
                  </a:lnTo>
                </a:path>
                <a:path w="3352800" h="640079">
                  <a:moveTo>
                    <a:pt x="3340604" y="429767"/>
                  </a:moveTo>
                  <a:lnTo>
                    <a:pt x="3346700" y="429767"/>
                  </a:lnTo>
                </a:path>
                <a:path w="3352800" h="640079">
                  <a:moveTo>
                    <a:pt x="42672" y="438912"/>
                  </a:moveTo>
                  <a:lnTo>
                    <a:pt x="97536" y="438912"/>
                  </a:lnTo>
                </a:path>
                <a:path w="3352800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52800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52800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52800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52800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52800" h="640079">
                  <a:moveTo>
                    <a:pt x="426719" y="438912"/>
                  </a:moveTo>
                  <a:lnTo>
                    <a:pt x="445008" y="438912"/>
                  </a:lnTo>
                </a:path>
                <a:path w="3352800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52800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52800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52800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52800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52800" h="640079">
                  <a:moveTo>
                    <a:pt x="707136" y="438912"/>
                  </a:moveTo>
                  <a:lnTo>
                    <a:pt x="731519" y="438912"/>
                  </a:lnTo>
                </a:path>
                <a:path w="3352800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52800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52800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52800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52800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52800" h="640079">
                  <a:moveTo>
                    <a:pt x="1042416" y="438912"/>
                  </a:moveTo>
                  <a:lnTo>
                    <a:pt x="1066799" y="438912"/>
                  </a:lnTo>
                </a:path>
                <a:path w="3352800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52800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52800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52800" h="640079">
                  <a:moveTo>
                    <a:pt x="1335020" y="438912"/>
                  </a:moveTo>
                  <a:lnTo>
                    <a:pt x="1341116" y="438912"/>
                  </a:lnTo>
                </a:path>
                <a:path w="3352800" h="640079">
                  <a:moveTo>
                    <a:pt x="1377692" y="438912"/>
                  </a:moveTo>
                  <a:lnTo>
                    <a:pt x="1402076" y="438912"/>
                  </a:lnTo>
                </a:path>
                <a:path w="3352800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52800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52800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52800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52800" h="640079">
                  <a:moveTo>
                    <a:pt x="1670300" y="438912"/>
                  </a:moveTo>
                  <a:lnTo>
                    <a:pt x="1676396" y="438912"/>
                  </a:lnTo>
                </a:path>
                <a:path w="3352800" h="640079">
                  <a:moveTo>
                    <a:pt x="1712972" y="438912"/>
                  </a:moveTo>
                  <a:lnTo>
                    <a:pt x="1731260" y="438912"/>
                  </a:lnTo>
                </a:path>
                <a:path w="3352800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52800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52800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52800" h="640079">
                  <a:moveTo>
                    <a:pt x="1944620" y="438912"/>
                  </a:moveTo>
                  <a:lnTo>
                    <a:pt x="1969004" y="438912"/>
                  </a:lnTo>
                </a:path>
                <a:path w="3352800" h="640079">
                  <a:moveTo>
                    <a:pt x="2005580" y="438912"/>
                  </a:moveTo>
                  <a:lnTo>
                    <a:pt x="2011676" y="438912"/>
                  </a:lnTo>
                </a:path>
                <a:path w="3352800" h="640079">
                  <a:moveTo>
                    <a:pt x="2048252" y="438912"/>
                  </a:moveTo>
                  <a:lnTo>
                    <a:pt x="2066540" y="438912"/>
                  </a:lnTo>
                </a:path>
                <a:path w="3352800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52800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52800" h="640079">
                  <a:moveTo>
                    <a:pt x="2267708" y="438912"/>
                  </a:moveTo>
                  <a:lnTo>
                    <a:pt x="2292092" y="438912"/>
                  </a:lnTo>
                </a:path>
                <a:path w="3352800" h="640079">
                  <a:moveTo>
                    <a:pt x="2340860" y="438912"/>
                  </a:moveTo>
                  <a:lnTo>
                    <a:pt x="2346956" y="438912"/>
                  </a:lnTo>
                </a:path>
                <a:path w="3352800" h="640079">
                  <a:moveTo>
                    <a:pt x="2383532" y="438912"/>
                  </a:moveTo>
                  <a:lnTo>
                    <a:pt x="2401820" y="438912"/>
                  </a:lnTo>
                </a:path>
                <a:path w="3352800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52800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52800" h="640079">
                  <a:moveTo>
                    <a:pt x="2609084" y="438912"/>
                  </a:moveTo>
                  <a:lnTo>
                    <a:pt x="2633468" y="438912"/>
                  </a:lnTo>
                </a:path>
                <a:path w="3352800" h="640079">
                  <a:moveTo>
                    <a:pt x="2676140" y="438912"/>
                  </a:moveTo>
                  <a:lnTo>
                    <a:pt x="2682236" y="438912"/>
                  </a:lnTo>
                </a:path>
                <a:path w="3352800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52800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52800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52800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52800" h="640079">
                  <a:moveTo>
                    <a:pt x="2895596" y="438912"/>
                  </a:moveTo>
                  <a:lnTo>
                    <a:pt x="2919980" y="438912"/>
                  </a:lnTo>
                </a:path>
                <a:path w="3352800" h="640079">
                  <a:moveTo>
                    <a:pt x="2950460" y="438912"/>
                  </a:moveTo>
                  <a:lnTo>
                    <a:pt x="2974844" y="438912"/>
                  </a:lnTo>
                </a:path>
                <a:path w="3352800" h="640079">
                  <a:moveTo>
                    <a:pt x="3011420" y="438912"/>
                  </a:moveTo>
                  <a:lnTo>
                    <a:pt x="3017516" y="438912"/>
                  </a:lnTo>
                </a:path>
                <a:path w="3352800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52800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52800" h="640079">
                  <a:moveTo>
                    <a:pt x="3194300" y="438912"/>
                  </a:moveTo>
                  <a:lnTo>
                    <a:pt x="3218684" y="438912"/>
                  </a:lnTo>
                </a:path>
                <a:path w="3352800" h="640079">
                  <a:moveTo>
                    <a:pt x="3230876" y="438912"/>
                  </a:moveTo>
                  <a:lnTo>
                    <a:pt x="3255260" y="438912"/>
                  </a:lnTo>
                </a:path>
                <a:path w="3352800" h="640079">
                  <a:moveTo>
                    <a:pt x="3285740" y="438912"/>
                  </a:moveTo>
                  <a:lnTo>
                    <a:pt x="3310124" y="438912"/>
                  </a:lnTo>
                </a:path>
                <a:path w="3352800" h="640079">
                  <a:moveTo>
                    <a:pt x="3340604" y="438912"/>
                  </a:moveTo>
                  <a:lnTo>
                    <a:pt x="3346700" y="438912"/>
                  </a:lnTo>
                </a:path>
                <a:path w="3352800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52800" h="640079">
                  <a:moveTo>
                    <a:pt x="73152" y="448055"/>
                  </a:moveTo>
                  <a:lnTo>
                    <a:pt x="97535" y="448055"/>
                  </a:lnTo>
                </a:path>
                <a:path w="3352800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52800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52800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52800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52800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52800" h="640079">
                  <a:moveTo>
                    <a:pt x="426719" y="448055"/>
                  </a:moveTo>
                  <a:lnTo>
                    <a:pt x="445008" y="448055"/>
                  </a:lnTo>
                </a:path>
                <a:path w="3352800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52800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52800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52800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52800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52800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52800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52800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52800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52800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52800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52800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52800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52800" h="640079">
                  <a:moveTo>
                    <a:pt x="1335020" y="448055"/>
                  </a:moveTo>
                  <a:lnTo>
                    <a:pt x="1341116" y="448055"/>
                  </a:lnTo>
                </a:path>
                <a:path w="3352800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52800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52800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52800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52800" h="640079">
                  <a:moveTo>
                    <a:pt x="1670300" y="448055"/>
                  </a:moveTo>
                  <a:lnTo>
                    <a:pt x="1676396" y="448055"/>
                  </a:lnTo>
                </a:path>
                <a:path w="3352800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52800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52800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52800" h="640079">
                  <a:moveTo>
                    <a:pt x="1944620" y="448055"/>
                  </a:moveTo>
                  <a:lnTo>
                    <a:pt x="1969004" y="448055"/>
                  </a:lnTo>
                </a:path>
                <a:path w="3352800" h="640079">
                  <a:moveTo>
                    <a:pt x="2005580" y="448055"/>
                  </a:moveTo>
                  <a:lnTo>
                    <a:pt x="2011676" y="448055"/>
                  </a:lnTo>
                </a:path>
                <a:path w="3352800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52800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52800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52800" h="640079">
                  <a:moveTo>
                    <a:pt x="2261612" y="448055"/>
                  </a:moveTo>
                  <a:lnTo>
                    <a:pt x="2285996" y="448055"/>
                  </a:lnTo>
                </a:path>
                <a:path w="3352800" h="640079">
                  <a:moveTo>
                    <a:pt x="2340860" y="448055"/>
                  </a:moveTo>
                  <a:lnTo>
                    <a:pt x="2346956" y="448055"/>
                  </a:lnTo>
                </a:path>
                <a:path w="3352800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52800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52800" h="640079">
                  <a:moveTo>
                    <a:pt x="2602988" y="448055"/>
                  </a:moveTo>
                  <a:lnTo>
                    <a:pt x="2627372" y="448055"/>
                  </a:lnTo>
                </a:path>
                <a:path w="3352800" h="640079">
                  <a:moveTo>
                    <a:pt x="2676140" y="448055"/>
                  </a:moveTo>
                  <a:lnTo>
                    <a:pt x="2682236" y="448055"/>
                  </a:lnTo>
                </a:path>
                <a:path w="3352800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52800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52800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52800" h="640079">
                  <a:moveTo>
                    <a:pt x="2950460" y="448055"/>
                  </a:moveTo>
                  <a:lnTo>
                    <a:pt x="2974844" y="448055"/>
                  </a:lnTo>
                </a:path>
                <a:path w="3352800" h="640079">
                  <a:moveTo>
                    <a:pt x="3011420" y="448055"/>
                  </a:moveTo>
                  <a:lnTo>
                    <a:pt x="3017516" y="448055"/>
                  </a:lnTo>
                </a:path>
                <a:path w="3352800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52800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52800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52800" h="640079">
                  <a:moveTo>
                    <a:pt x="3194300" y="448055"/>
                  </a:moveTo>
                  <a:lnTo>
                    <a:pt x="3218684" y="448055"/>
                  </a:lnTo>
                </a:path>
                <a:path w="3352800" h="640079">
                  <a:moveTo>
                    <a:pt x="3285740" y="448055"/>
                  </a:moveTo>
                  <a:lnTo>
                    <a:pt x="3310124" y="448055"/>
                  </a:lnTo>
                </a:path>
                <a:path w="3352800" h="640079">
                  <a:moveTo>
                    <a:pt x="3340604" y="448055"/>
                  </a:moveTo>
                  <a:lnTo>
                    <a:pt x="3346700" y="448055"/>
                  </a:lnTo>
                </a:path>
                <a:path w="3352800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52800" h="640079">
                  <a:moveTo>
                    <a:pt x="73152" y="457200"/>
                  </a:moveTo>
                  <a:lnTo>
                    <a:pt x="97535" y="457200"/>
                  </a:lnTo>
                </a:path>
                <a:path w="3352800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52800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52800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52800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52800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52800" h="640079">
                  <a:moveTo>
                    <a:pt x="426719" y="457200"/>
                  </a:moveTo>
                  <a:lnTo>
                    <a:pt x="445008" y="457200"/>
                  </a:lnTo>
                </a:path>
                <a:path w="3352800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52800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52800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52800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52800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52800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52800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52800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52800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52800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52800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52800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52800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52800" h="640079">
                  <a:moveTo>
                    <a:pt x="1335020" y="457200"/>
                  </a:moveTo>
                  <a:lnTo>
                    <a:pt x="1341116" y="457200"/>
                  </a:lnTo>
                </a:path>
                <a:path w="3352800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52800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52800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52800" h="640079">
                  <a:moveTo>
                    <a:pt x="1670300" y="457200"/>
                  </a:moveTo>
                  <a:lnTo>
                    <a:pt x="1676396" y="457200"/>
                  </a:lnTo>
                </a:path>
                <a:path w="3352800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52800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52800" h="640079">
                  <a:moveTo>
                    <a:pt x="1944620" y="457200"/>
                  </a:moveTo>
                  <a:lnTo>
                    <a:pt x="1969004" y="457200"/>
                  </a:lnTo>
                </a:path>
                <a:path w="3352800" h="640079">
                  <a:moveTo>
                    <a:pt x="2005580" y="457200"/>
                  </a:moveTo>
                  <a:lnTo>
                    <a:pt x="2011676" y="457200"/>
                  </a:lnTo>
                </a:path>
                <a:path w="3352800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52800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52800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52800" h="640079">
                  <a:moveTo>
                    <a:pt x="2255516" y="457200"/>
                  </a:moveTo>
                  <a:lnTo>
                    <a:pt x="2285996" y="457200"/>
                  </a:lnTo>
                </a:path>
                <a:path w="3352800" h="640079">
                  <a:moveTo>
                    <a:pt x="2340860" y="457200"/>
                  </a:moveTo>
                  <a:lnTo>
                    <a:pt x="2346956" y="457200"/>
                  </a:lnTo>
                </a:path>
                <a:path w="3352800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52800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52800" h="640079">
                  <a:moveTo>
                    <a:pt x="2590796" y="457200"/>
                  </a:moveTo>
                  <a:lnTo>
                    <a:pt x="2627372" y="457200"/>
                  </a:lnTo>
                </a:path>
                <a:path w="3352800" h="640079">
                  <a:moveTo>
                    <a:pt x="2676140" y="457200"/>
                  </a:moveTo>
                  <a:lnTo>
                    <a:pt x="2682236" y="457200"/>
                  </a:lnTo>
                </a:path>
                <a:path w="3352800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52800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52800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52800" h="640079">
                  <a:moveTo>
                    <a:pt x="2950460" y="457200"/>
                  </a:moveTo>
                  <a:lnTo>
                    <a:pt x="2974844" y="457200"/>
                  </a:lnTo>
                </a:path>
                <a:path w="3352800" h="640079">
                  <a:moveTo>
                    <a:pt x="3011420" y="457200"/>
                  </a:moveTo>
                  <a:lnTo>
                    <a:pt x="3017516" y="457200"/>
                  </a:lnTo>
                </a:path>
                <a:path w="3352800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52800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52800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52800" h="640079">
                  <a:moveTo>
                    <a:pt x="3188204" y="457200"/>
                  </a:moveTo>
                  <a:lnTo>
                    <a:pt x="3212588" y="457200"/>
                  </a:lnTo>
                </a:path>
                <a:path w="3352800" h="640079">
                  <a:moveTo>
                    <a:pt x="3285740" y="457200"/>
                  </a:moveTo>
                  <a:lnTo>
                    <a:pt x="3310124" y="457200"/>
                  </a:lnTo>
                </a:path>
                <a:path w="3352800" h="640079">
                  <a:moveTo>
                    <a:pt x="3340604" y="457200"/>
                  </a:moveTo>
                  <a:lnTo>
                    <a:pt x="3352796" y="457200"/>
                  </a:lnTo>
                </a:path>
                <a:path w="3352800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52800" h="640079">
                  <a:moveTo>
                    <a:pt x="73152" y="466343"/>
                  </a:moveTo>
                  <a:lnTo>
                    <a:pt x="97535" y="466343"/>
                  </a:lnTo>
                </a:path>
                <a:path w="3352800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52800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52800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52800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52800" h="640079">
                  <a:moveTo>
                    <a:pt x="420624" y="466343"/>
                  </a:moveTo>
                  <a:lnTo>
                    <a:pt x="438912" y="466343"/>
                  </a:lnTo>
                </a:path>
                <a:path w="3352800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52800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52800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52800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52800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52800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52800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52800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52800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52800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52800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52800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52800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52800" h="640079">
                  <a:moveTo>
                    <a:pt x="1335020" y="466343"/>
                  </a:moveTo>
                  <a:lnTo>
                    <a:pt x="1341116" y="466343"/>
                  </a:lnTo>
                </a:path>
                <a:path w="3352800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52800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52800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52800" h="640079">
                  <a:moveTo>
                    <a:pt x="1670300" y="466343"/>
                  </a:moveTo>
                  <a:lnTo>
                    <a:pt x="1676396" y="466343"/>
                  </a:lnTo>
                </a:path>
                <a:path w="3352800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52800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52800" h="640079">
                  <a:moveTo>
                    <a:pt x="1938524" y="466343"/>
                  </a:moveTo>
                  <a:lnTo>
                    <a:pt x="1962908" y="466343"/>
                  </a:lnTo>
                </a:path>
                <a:path w="3352800" h="640079">
                  <a:moveTo>
                    <a:pt x="2005580" y="466343"/>
                  </a:moveTo>
                  <a:lnTo>
                    <a:pt x="2011676" y="466343"/>
                  </a:lnTo>
                </a:path>
                <a:path w="3352800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52800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52800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52800" h="640079">
                  <a:moveTo>
                    <a:pt x="2255516" y="466343"/>
                  </a:moveTo>
                  <a:lnTo>
                    <a:pt x="2279900" y="466343"/>
                  </a:lnTo>
                </a:path>
                <a:path w="3352800" h="640079">
                  <a:moveTo>
                    <a:pt x="2340860" y="466343"/>
                  </a:moveTo>
                  <a:lnTo>
                    <a:pt x="2346956" y="466343"/>
                  </a:lnTo>
                </a:path>
                <a:path w="3352800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52800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52800" h="640079">
                  <a:moveTo>
                    <a:pt x="2590796" y="466343"/>
                  </a:moveTo>
                  <a:lnTo>
                    <a:pt x="2615180" y="466343"/>
                  </a:lnTo>
                </a:path>
                <a:path w="3352800" h="640079">
                  <a:moveTo>
                    <a:pt x="2676140" y="466343"/>
                  </a:moveTo>
                  <a:lnTo>
                    <a:pt x="2682236" y="466343"/>
                  </a:lnTo>
                </a:path>
                <a:path w="3352800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52800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52800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52800" h="640079">
                  <a:moveTo>
                    <a:pt x="2944364" y="466343"/>
                  </a:moveTo>
                  <a:lnTo>
                    <a:pt x="2968748" y="466343"/>
                  </a:lnTo>
                </a:path>
                <a:path w="3352800" h="640079">
                  <a:moveTo>
                    <a:pt x="3011420" y="466343"/>
                  </a:moveTo>
                  <a:lnTo>
                    <a:pt x="3017516" y="466343"/>
                  </a:lnTo>
                </a:path>
                <a:path w="3352800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52800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52800" h="640079">
                  <a:moveTo>
                    <a:pt x="3151628" y="466343"/>
                  </a:moveTo>
                  <a:lnTo>
                    <a:pt x="3206492" y="466343"/>
                  </a:lnTo>
                </a:path>
                <a:path w="3352800" h="640079">
                  <a:moveTo>
                    <a:pt x="3279644" y="466343"/>
                  </a:moveTo>
                  <a:lnTo>
                    <a:pt x="3304028" y="466343"/>
                  </a:lnTo>
                </a:path>
                <a:path w="3352800" h="640079">
                  <a:moveTo>
                    <a:pt x="3340604" y="466343"/>
                  </a:moveTo>
                  <a:lnTo>
                    <a:pt x="3346700" y="466343"/>
                  </a:lnTo>
                </a:path>
                <a:path w="3352800" h="640079">
                  <a:moveTo>
                    <a:pt x="73152" y="475488"/>
                  </a:moveTo>
                  <a:lnTo>
                    <a:pt x="97535" y="475488"/>
                  </a:lnTo>
                </a:path>
                <a:path w="3352800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52800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52800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52800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52800" h="640079">
                  <a:moveTo>
                    <a:pt x="408431" y="475488"/>
                  </a:moveTo>
                  <a:lnTo>
                    <a:pt x="432815" y="475488"/>
                  </a:lnTo>
                </a:path>
                <a:path w="3352800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52800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52800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52800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52800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52800" h="640079">
                  <a:moveTo>
                    <a:pt x="743712" y="475488"/>
                  </a:moveTo>
                  <a:lnTo>
                    <a:pt x="768095" y="475488"/>
                  </a:lnTo>
                </a:path>
                <a:path w="3352800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52800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52800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52800" h="640079">
                  <a:moveTo>
                    <a:pt x="1078992" y="475488"/>
                  </a:moveTo>
                  <a:lnTo>
                    <a:pt x="1103375" y="475488"/>
                  </a:lnTo>
                </a:path>
                <a:path w="3352800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52800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52800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52800" h="640079">
                  <a:moveTo>
                    <a:pt x="1335020" y="475488"/>
                  </a:moveTo>
                  <a:lnTo>
                    <a:pt x="1341116" y="475488"/>
                  </a:lnTo>
                </a:path>
                <a:path w="3352800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52800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52800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52800" h="640079">
                  <a:moveTo>
                    <a:pt x="1670300" y="475488"/>
                  </a:moveTo>
                  <a:lnTo>
                    <a:pt x="1676396" y="475488"/>
                  </a:lnTo>
                </a:path>
                <a:path w="3352800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52800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52800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52800" h="640079">
                  <a:moveTo>
                    <a:pt x="2005580" y="475488"/>
                  </a:moveTo>
                  <a:lnTo>
                    <a:pt x="2011676" y="475488"/>
                  </a:lnTo>
                </a:path>
                <a:path w="3352800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52800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52800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52800" h="640079">
                  <a:moveTo>
                    <a:pt x="2249420" y="475488"/>
                  </a:moveTo>
                  <a:lnTo>
                    <a:pt x="2273804" y="475488"/>
                  </a:lnTo>
                </a:path>
                <a:path w="3352800" h="640079">
                  <a:moveTo>
                    <a:pt x="2340860" y="475488"/>
                  </a:moveTo>
                  <a:lnTo>
                    <a:pt x="2346956" y="475488"/>
                  </a:lnTo>
                </a:path>
                <a:path w="3352800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52800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52800" h="640079">
                  <a:moveTo>
                    <a:pt x="2609084" y="475488"/>
                  </a:moveTo>
                  <a:lnTo>
                    <a:pt x="2633468" y="475488"/>
                  </a:lnTo>
                </a:path>
                <a:path w="3352800" h="640079">
                  <a:moveTo>
                    <a:pt x="2676140" y="475488"/>
                  </a:moveTo>
                  <a:lnTo>
                    <a:pt x="2682236" y="475488"/>
                  </a:lnTo>
                </a:path>
                <a:path w="3352800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52800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52800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52800" h="640079">
                  <a:moveTo>
                    <a:pt x="2932172" y="475488"/>
                  </a:moveTo>
                  <a:lnTo>
                    <a:pt x="2962652" y="475488"/>
                  </a:lnTo>
                </a:path>
                <a:path w="3352800" h="640079">
                  <a:moveTo>
                    <a:pt x="3011420" y="475488"/>
                  </a:moveTo>
                  <a:lnTo>
                    <a:pt x="3017516" y="475488"/>
                  </a:lnTo>
                </a:path>
                <a:path w="3352800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52800" h="640079">
                  <a:moveTo>
                    <a:pt x="3151628" y="475488"/>
                  </a:moveTo>
                  <a:lnTo>
                    <a:pt x="3206492" y="475488"/>
                  </a:lnTo>
                </a:path>
                <a:path w="3352800" h="640079">
                  <a:moveTo>
                    <a:pt x="3267452" y="475488"/>
                  </a:moveTo>
                  <a:lnTo>
                    <a:pt x="3297932" y="475488"/>
                  </a:lnTo>
                </a:path>
                <a:path w="3352800" h="640079">
                  <a:moveTo>
                    <a:pt x="3340604" y="475488"/>
                  </a:moveTo>
                  <a:lnTo>
                    <a:pt x="3346700" y="475488"/>
                  </a:lnTo>
                </a:path>
                <a:path w="3352800" h="640079">
                  <a:moveTo>
                    <a:pt x="73152" y="484631"/>
                  </a:moveTo>
                  <a:lnTo>
                    <a:pt x="97535" y="484631"/>
                  </a:lnTo>
                </a:path>
                <a:path w="3352800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52800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52800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52800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52800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52800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52800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52800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52800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52800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52800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52800" h="640079">
                  <a:moveTo>
                    <a:pt x="737616" y="484631"/>
                  </a:moveTo>
                  <a:lnTo>
                    <a:pt x="761999" y="484631"/>
                  </a:lnTo>
                </a:path>
                <a:path w="3352800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52800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52800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52800" h="640079">
                  <a:moveTo>
                    <a:pt x="1072895" y="484631"/>
                  </a:moveTo>
                  <a:lnTo>
                    <a:pt x="1097279" y="484631"/>
                  </a:lnTo>
                </a:path>
                <a:path w="3352800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52800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52800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52800" h="640079">
                  <a:moveTo>
                    <a:pt x="1335020" y="484631"/>
                  </a:moveTo>
                  <a:lnTo>
                    <a:pt x="1341116" y="484631"/>
                  </a:lnTo>
                </a:path>
                <a:path w="3352800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52800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52800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52800" h="640079">
                  <a:moveTo>
                    <a:pt x="1670300" y="484631"/>
                  </a:moveTo>
                  <a:lnTo>
                    <a:pt x="1676396" y="484631"/>
                  </a:lnTo>
                </a:path>
                <a:path w="3352800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52800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52800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52800" h="640079">
                  <a:moveTo>
                    <a:pt x="2005580" y="484631"/>
                  </a:moveTo>
                  <a:lnTo>
                    <a:pt x="2011676" y="484631"/>
                  </a:lnTo>
                </a:path>
                <a:path w="3352800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52800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52800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52800" h="640079">
                  <a:moveTo>
                    <a:pt x="2249420" y="484631"/>
                  </a:moveTo>
                  <a:lnTo>
                    <a:pt x="2273804" y="484631"/>
                  </a:lnTo>
                </a:path>
                <a:path w="3352800" h="640079">
                  <a:moveTo>
                    <a:pt x="2340860" y="484631"/>
                  </a:moveTo>
                  <a:lnTo>
                    <a:pt x="2346956" y="484631"/>
                  </a:lnTo>
                </a:path>
                <a:path w="3352800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52800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52800" h="640079">
                  <a:moveTo>
                    <a:pt x="2615180" y="484631"/>
                  </a:moveTo>
                  <a:lnTo>
                    <a:pt x="2639564" y="484631"/>
                  </a:lnTo>
                </a:path>
                <a:path w="3352800" h="640079">
                  <a:moveTo>
                    <a:pt x="2676140" y="484631"/>
                  </a:moveTo>
                  <a:lnTo>
                    <a:pt x="2682236" y="484631"/>
                  </a:lnTo>
                </a:path>
                <a:path w="3352800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52800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52800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52800" h="640079">
                  <a:moveTo>
                    <a:pt x="2926076" y="484631"/>
                  </a:moveTo>
                  <a:lnTo>
                    <a:pt x="2956556" y="484631"/>
                  </a:lnTo>
                </a:path>
                <a:path w="3352800" h="640079">
                  <a:moveTo>
                    <a:pt x="3011420" y="484631"/>
                  </a:moveTo>
                  <a:lnTo>
                    <a:pt x="3017516" y="484631"/>
                  </a:lnTo>
                </a:path>
                <a:path w="3352800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52800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52800" h="640079">
                  <a:moveTo>
                    <a:pt x="3188204" y="484631"/>
                  </a:moveTo>
                  <a:lnTo>
                    <a:pt x="3212588" y="484631"/>
                  </a:lnTo>
                </a:path>
                <a:path w="3352800" h="640079">
                  <a:moveTo>
                    <a:pt x="3261356" y="484631"/>
                  </a:moveTo>
                  <a:lnTo>
                    <a:pt x="3291836" y="484631"/>
                  </a:lnTo>
                </a:path>
                <a:path w="3352800" h="640079">
                  <a:moveTo>
                    <a:pt x="3340604" y="484631"/>
                  </a:moveTo>
                  <a:lnTo>
                    <a:pt x="3352796" y="484631"/>
                  </a:lnTo>
                </a:path>
                <a:path w="3352800" h="640079">
                  <a:moveTo>
                    <a:pt x="73152" y="493775"/>
                  </a:moveTo>
                  <a:lnTo>
                    <a:pt x="97535" y="493775"/>
                  </a:lnTo>
                </a:path>
                <a:path w="3352800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52800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52800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52800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52800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52800" h="640079">
                  <a:moveTo>
                    <a:pt x="396240" y="493775"/>
                  </a:moveTo>
                  <a:lnTo>
                    <a:pt x="426720" y="493775"/>
                  </a:lnTo>
                </a:path>
                <a:path w="3352800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52800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52800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52800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52800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52800" h="640079">
                  <a:moveTo>
                    <a:pt x="731519" y="493775"/>
                  </a:moveTo>
                  <a:lnTo>
                    <a:pt x="755903" y="493775"/>
                  </a:lnTo>
                </a:path>
                <a:path w="3352800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52800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52800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52800" h="640079">
                  <a:moveTo>
                    <a:pt x="1066800" y="493775"/>
                  </a:moveTo>
                  <a:lnTo>
                    <a:pt x="1091183" y="493775"/>
                  </a:lnTo>
                </a:path>
                <a:path w="3352800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52800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52800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52800" h="640079">
                  <a:moveTo>
                    <a:pt x="1335020" y="493775"/>
                  </a:moveTo>
                  <a:lnTo>
                    <a:pt x="1341116" y="493775"/>
                  </a:lnTo>
                </a:path>
                <a:path w="3352800" h="640079">
                  <a:moveTo>
                    <a:pt x="1402076" y="493775"/>
                  </a:moveTo>
                  <a:lnTo>
                    <a:pt x="1426460" y="493775"/>
                  </a:lnTo>
                </a:path>
                <a:path w="3352800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52800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52800" h="640079">
                  <a:moveTo>
                    <a:pt x="1670300" y="493775"/>
                  </a:moveTo>
                  <a:lnTo>
                    <a:pt x="1676396" y="493775"/>
                  </a:lnTo>
                </a:path>
                <a:path w="3352800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52800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52800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52800" h="640079">
                  <a:moveTo>
                    <a:pt x="2005580" y="493775"/>
                  </a:moveTo>
                  <a:lnTo>
                    <a:pt x="2011676" y="493775"/>
                  </a:lnTo>
                </a:path>
                <a:path w="3352800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52800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52800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52800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52800" h="640079">
                  <a:moveTo>
                    <a:pt x="2340860" y="493775"/>
                  </a:moveTo>
                  <a:lnTo>
                    <a:pt x="2346956" y="493775"/>
                  </a:lnTo>
                </a:path>
                <a:path w="3352800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52800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52800" h="640079">
                  <a:moveTo>
                    <a:pt x="2615180" y="493775"/>
                  </a:moveTo>
                  <a:lnTo>
                    <a:pt x="2639564" y="493775"/>
                  </a:lnTo>
                </a:path>
                <a:path w="3352800" h="640079">
                  <a:moveTo>
                    <a:pt x="2676140" y="493775"/>
                  </a:moveTo>
                  <a:lnTo>
                    <a:pt x="2682236" y="493775"/>
                  </a:lnTo>
                </a:path>
                <a:path w="3352800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52800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52800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52800" h="640079">
                  <a:moveTo>
                    <a:pt x="2919980" y="493775"/>
                  </a:moveTo>
                  <a:lnTo>
                    <a:pt x="2950460" y="493775"/>
                  </a:lnTo>
                </a:path>
                <a:path w="3352800" h="640079">
                  <a:moveTo>
                    <a:pt x="3011420" y="493775"/>
                  </a:moveTo>
                  <a:lnTo>
                    <a:pt x="3017516" y="493775"/>
                  </a:lnTo>
                </a:path>
                <a:path w="3352800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52800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52800" h="640079">
                  <a:moveTo>
                    <a:pt x="3194300" y="493775"/>
                  </a:moveTo>
                  <a:lnTo>
                    <a:pt x="3218684" y="493775"/>
                  </a:lnTo>
                </a:path>
                <a:path w="3352800" h="640079">
                  <a:moveTo>
                    <a:pt x="3255260" y="493775"/>
                  </a:moveTo>
                  <a:lnTo>
                    <a:pt x="3285740" y="493775"/>
                  </a:lnTo>
                </a:path>
                <a:path w="3352800" h="640079">
                  <a:moveTo>
                    <a:pt x="3340604" y="493775"/>
                  </a:moveTo>
                  <a:lnTo>
                    <a:pt x="3346700" y="493775"/>
                  </a:lnTo>
                </a:path>
                <a:path w="3352800" h="640079">
                  <a:moveTo>
                    <a:pt x="73152" y="502919"/>
                  </a:moveTo>
                  <a:lnTo>
                    <a:pt x="97535" y="502919"/>
                  </a:lnTo>
                </a:path>
                <a:path w="3352800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52800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52800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52800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52800" h="640079">
                  <a:moveTo>
                    <a:pt x="390144" y="502919"/>
                  </a:moveTo>
                  <a:lnTo>
                    <a:pt x="420624" y="502919"/>
                  </a:lnTo>
                </a:path>
                <a:path w="3352800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52800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52800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52800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52800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52800" h="640079">
                  <a:moveTo>
                    <a:pt x="725424" y="502919"/>
                  </a:moveTo>
                  <a:lnTo>
                    <a:pt x="749807" y="502919"/>
                  </a:lnTo>
                </a:path>
                <a:path w="3352800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52800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52800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52800" h="640079">
                  <a:moveTo>
                    <a:pt x="1060704" y="502919"/>
                  </a:moveTo>
                  <a:lnTo>
                    <a:pt x="1085087" y="502919"/>
                  </a:lnTo>
                </a:path>
                <a:path w="3352800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52800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52800" h="640079">
                  <a:moveTo>
                    <a:pt x="1335020" y="502919"/>
                  </a:moveTo>
                  <a:lnTo>
                    <a:pt x="1341116" y="502919"/>
                  </a:lnTo>
                </a:path>
                <a:path w="3352800" h="640079">
                  <a:moveTo>
                    <a:pt x="1395980" y="502919"/>
                  </a:moveTo>
                  <a:lnTo>
                    <a:pt x="1420364" y="502919"/>
                  </a:lnTo>
                </a:path>
                <a:path w="3352800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52800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52800" h="640079">
                  <a:moveTo>
                    <a:pt x="1670300" y="502919"/>
                  </a:moveTo>
                  <a:lnTo>
                    <a:pt x="1676396" y="502919"/>
                  </a:lnTo>
                </a:path>
                <a:path w="3352800" h="640079">
                  <a:moveTo>
                    <a:pt x="1731260" y="502919"/>
                  </a:moveTo>
                  <a:lnTo>
                    <a:pt x="1755644" y="502919"/>
                  </a:lnTo>
                </a:path>
                <a:path w="3352800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52800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52800" h="640079">
                  <a:moveTo>
                    <a:pt x="2005580" y="502919"/>
                  </a:moveTo>
                  <a:lnTo>
                    <a:pt x="2011676" y="502919"/>
                  </a:lnTo>
                </a:path>
                <a:path w="3352800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52800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52800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52800" h="640079">
                  <a:moveTo>
                    <a:pt x="2340860" y="502919"/>
                  </a:moveTo>
                  <a:lnTo>
                    <a:pt x="2346956" y="502919"/>
                  </a:lnTo>
                </a:path>
                <a:path w="3352800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52800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52800" h="640079">
                  <a:moveTo>
                    <a:pt x="2615180" y="502919"/>
                  </a:moveTo>
                  <a:lnTo>
                    <a:pt x="2639564" y="502919"/>
                  </a:lnTo>
                </a:path>
                <a:path w="3352800" h="640079">
                  <a:moveTo>
                    <a:pt x="2676140" y="502919"/>
                  </a:moveTo>
                  <a:lnTo>
                    <a:pt x="2682236" y="502919"/>
                  </a:lnTo>
                </a:path>
                <a:path w="3352800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52800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52800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52800" h="640079">
                  <a:moveTo>
                    <a:pt x="2913884" y="502919"/>
                  </a:moveTo>
                  <a:lnTo>
                    <a:pt x="2944364" y="502919"/>
                  </a:lnTo>
                </a:path>
                <a:path w="3352800" h="640079">
                  <a:moveTo>
                    <a:pt x="3011420" y="502919"/>
                  </a:moveTo>
                  <a:lnTo>
                    <a:pt x="3017516" y="502919"/>
                  </a:lnTo>
                </a:path>
                <a:path w="3352800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52800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52800" h="640079">
                  <a:moveTo>
                    <a:pt x="3194300" y="502919"/>
                  </a:moveTo>
                  <a:lnTo>
                    <a:pt x="3218684" y="502919"/>
                  </a:lnTo>
                </a:path>
                <a:path w="3352800" h="640079">
                  <a:moveTo>
                    <a:pt x="3249164" y="502919"/>
                  </a:moveTo>
                  <a:lnTo>
                    <a:pt x="3279644" y="502919"/>
                  </a:lnTo>
                </a:path>
                <a:path w="3352800" h="640079">
                  <a:moveTo>
                    <a:pt x="3340604" y="502919"/>
                  </a:moveTo>
                  <a:lnTo>
                    <a:pt x="3346700" y="502919"/>
                  </a:lnTo>
                </a:path>
                <a:path w="3352800" h="640079">
                  <a:moveTo>
                    <a:pt x="73152" y="512063"/>
                  </a:moveTo>
                  <a:lnTo>
                    <a:pt x="97535" y="512063"/>
                  </a:lnTo>
                </a:path>
                <a:path w="3352800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52800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52800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52800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52800" h="640079">
                  <a:moveTo>
                    <a:pt x="384048" y="512063"/>
                  </a:moveTo>
                  <a:lnTo>
                    <a:pt x="414528" y="512063"/>
                  </a:lnTo>
                </a:path>
                <a:path w="3352800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52800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52800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52800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52800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52800" h="640079">
                  <a:moveTo>
                    <a:pt x="719328" y="512063"/>
                  </a:moveTo>
                  <a:lnTo>
                    <a:pt x="749808" y="512063"/>
                  </a:lnTo>
                </a:path>
                <a:path w="3352800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52800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52800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52800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52800" h="640079">
                  <a:moveTo>
                    <a:pt x="1054608" y="512063"/>
                  </a:moveTo>
                  <a:lnTo>
                    <a:pt x="1078991" y="512063"/>
                  </a:lnTo>
                </a:path>
                <a:path w="3352800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52800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52800" h="640079">
                  <a:moveTo>
                    <a:pt x="1335020" y="512063"/>
                  </a:moveTo>
                  <a:lnTo>
                    <a:pt x="1341116" y="512063"/>
                  </a:lnTo>
                </a:path>
                <a:path w="3352800" h="640079">
                  <a:moveTo>
                    <a:pt x="1389884" y="512063"/>
                  </a:moveTo>
                  <a:lnTo>
                    <a:pt x="1414268" y="512063"/>
                  </a:lnTo>
                </a:path>
                <a:path w="3352800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52800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52800" h="640079">
                  <a:moveTo>
                    <a:pt x="1670300" y="512063"/>
                  </a:moveTo>
                  <a:lnTo>
                    <a:pt x="1676396" y="512063"/>
                  </a:lnTo>
                </a:path>
                <a:path w="3352800" h="640079">
                  <a:moveTo>
                    <a:pt x="1725164" y="512063"/>
                  </a:moveTo>
                  <a:lnTo>
                    <a:pt x="1749548" y="512063"/>
                  </a:lnTo>
                </a:path>
                <a:path w="3352800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52800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52800" h="640079">
                  <a:moveTo>
                    <a:pt x="2005580" y="512063"/>
                  </a:moveTo>
                  <a:lnTo>
                    <a:pt x="2011676" y="512063"/>
                  </a:lnTo>
                </a:path>
                <a:path w="3352800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52800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52800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52800" h="640079">
                  <a:moveTo>
                    <a:pt x="2340860" y="512063"/>
                  </a:moveTo>
                  <a:lnTo>
                    <a:pt x="2346956" y="512063"/>
                  </a:lnTo>
                </a:path>
                <a:path w="3352800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52800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52800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52800" h="640079">
                  <a:moveTo>
                    <a:pt x="2560316" y="512063"/>
                  </a:moveTo>
                  <a:lnTo>
                    <a:pt x="2584700" y="512063"/>
                  </a:lnTo>
                </a:path>
                <a:path w="3352800" h="640079">
                  <a:moveTo>
                    <a:pt x="2615180" y="512063"/>
                  </a:moveTo>
                  <a:lnTo>
                    <a:pt x="2639564" y="512063"/>
                  </a:lnTo>
                </a:path>
                <a:path w="3352800" h="640079">
                  <a:moveTo>
                    <a:pt x="2676140" y="512063"/>
                  </a:moveTo>
                  <a:lnTo>
                    <a:pt x="2682236" y="512063"/>
                  </a:lnTo>
                </a:path>
                <a:path w="3352800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52800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52800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52800" h="640079">
                  <a:moveTo>
                    <a:pt x="2907788" y="512063"/>
                  </a:moveTo>
                  <a:lnTo>
                    <a:pt x="2938268" y="512063"/>
                  </a:lnTo>
                </a:path>
                <a:path w="3352800" h="640079">
                  <a:moveTo>
                    <a:pt x="3011420" y="512063"/>
                  </a:moveTo>
                  <a:lnTo>
                    <a:pt x="3017516" y="512063"/>
                  </a:lnTo>
                </a:path>
                <a:path w="3352800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52800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52800" h="640079">
                  <a:moveTo>
                    <a:pt x="3194300" y="512063"/>
                  </a:moveTo>
                  <a:lnTo>
                    <a:pt x="3218684" y="512063"/>
                  </a:lnTo>
                </a:path>
                <a:path w="3352800" h="640079">
                  <a:moveTo>
                    <a:pt x="3243068" y="512063"/>
                  </a:moveTo>
                  <a:lnTo>
                    <a:pt x="3273548" y="512063"/>
                  </a:lnTo>
                </a:path>
                <a:path w="3352800" h="640079">
                  <a:moveTo>
                    <a:pt x="3340604" y="512063"/>
                  </a:moveTo>
                  <a:lnTo>
                    <a:pt x="3346700" y="512063"/>
                  </a:lnTo>
                </a:path>
                <a:path w="3352800" h="640079">
                  <a:moveTo>
                    <a:pt x="73152" y="521207"/>
                  </a:moveTo>
                  <a:lnTo>
                    <a:pt x="97535" y="521207"/>
                  </a:lnTo>
                </a:path>
                <a:path w="3352800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52800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52800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52800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52800" h="640079">
                  <a:moveTo>
                    <a:pt x="384048" y="521207"/>
                  </a:moveTo>
                  <a:lnTo>
                    <a:pt x="408431" y="521207"/>
                  </a:lnTo>
                </a:path>
                <a:path w="3352800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52800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52800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52800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52800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52800" h="640079">
                  <a:moveTo>
                    <a:pt x="719328" y="521207"/>
                  </a:moveTo>
                  <a:lnTo>
                    <a:pt x="743711" y="521207"/>
                  </a:lnTo>
                </a:path>
                <a:path w="3352800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52800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52800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52800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52800" h="640079">
                  <a:moveTo>
                    <a:pt x="1054608" y="521207"/>
                  </a:moveTo>
                  <a:lnTo>
                    <a:pt x="1078991" y="521207"/>
                  </a:lnTo>
                </a:path>
                <a:path w="3352800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52800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52800" h="640079">
                  <a:moveTo>
                    <a:pt x="1335020" y="521207"/>
                  </a:moveTo>
                  <a:lnTo>
                    <a:pt x="1341116" y="521207"/>
                  </a:lnTo>
                </a:path>
                <a:path w="3352800" h="640079">
                  <a:moveTo>
                    <a:pt x="1389884" y="521207"/>
                  </a:moveTo>
                  <a:lnTo>
                    <a:pt x="1408172" y="521207"/>
                  </a:lnTo>
                </a:path>
                <a:path w="3352800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52800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52800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52800" h="640079">
                  <a:moveTo>
                    <a:pt x="1670300" y="521207"/>
                  </a:moveTo>
                  <a:lnTo>
                    <a:pt x="1676396" y="521207"/>
                  </a:lnTo>
                </a:path>
                <a:path w="3352800" h="640079">
                  <a:moveTo>
                    <a:pt x="1725164" y="521207"/>
                  </a:moveTo>
                  <a:lnTo>
                    <a:pt x="1743452" y="521207"/>
                  </a:lnTo>
                </a:path>
                <a:path w="3352800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52800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52800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52800" h="640079">
                  <a:moveTo>
                    <a:pt x="2005580" y="521207"/>
                  </a:moveTo>
                  <a:lnTo>
                    <a:pt x="2011676" y="521207"/>
                  </a:lnTo>
                </a:path>
                <a:path w="3352800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52800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52800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52800" h="640079">
                  <a:moveTo>
                    <a:pt x="2340860" y="521207"/>
                  </a:moveTo>
                  <a:lnTo>
                    <a:pt x="2346956" y="521207"/>
                  </a:lnTo>
                </a:path>
                <a:path w="3352800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52800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52800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52800" h="640079">
                  <a:moveTo>
                    <a:pt x="2560316" y="521207"/>
                  </a:moveTo>
                  <a:lnTo>
                    <a:pt x="2584700" y="521207"/>
                  </a:lnTo>
                </a:path>
                <a:path w="3352800" h="640079">
                  <a:moveTo>
                    <a:pt x="2615180" y="521207"/>
                  </a:moveTo>
                  <a:lnTo>
                    <a:pt x="2639564" y="521207"/>
                  </a:lnTo>
                </a:path>
                <a:path w="3352800" h="640079">
                  <a:moveTo>
                    <a:pt x="2676140" y="521207"/>
                  </a:moveTo>
                  <a:lnTo>
                    <a:pt x="2682236" y="521207"/>
                  </a:lnTo>
                </a:path>
                <a:path w="3352800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52800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52800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52800" h="640079">
                  <a:moveTo>
                    <a:pt x="2907788" y="521207"/>
                  </a:moveTo>
                  <a:lnTo>
                    <a:pt x="2932172" y="521207"/>
                  </a:lnTo>
                </a:path>
                <a:path w="3352800" h="640079">
                  <a:moveTo>
                    <a:pt x="3011420" y="521207"/>
                  </a:moveTo>
                  <a:lnTo>
                    <a:pt x="3017516" y="521207"/>
                  </a:lnTo>
                </a:path>
                <a:path w="3352800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52800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52800" h="640079">
                  <a:moveTo>
                    <a:pt x="3194300" y="521207"/>
                  </a:moveTo>
                  <a:lnTo>
                    <a:pt x="3218684" y="521207"/>
                  </a:lnTo>
                </a:path>
                <a:path w="3352800" h="640079">
                  <a:moveTo>
                    <a:pt x="3243068" y="521207"/>
                  </a:moveTo>
                  <a:lnTo>
                    <a:pt x="3267452" y="521207"/>
                  </a:lnTo>
                </a:path>
                <a:path w="3352800" h="640079">
                  <a:moveTo>
                    <a:pt x="3340604" y="521207"/>
                  </a:moveTo>
                  <a:lnTo>
                    <a:pt x="3352796" y="521207"/>
                  </a:lnTo>
                </a:path>
                <a:path w="3352800" h="640079">
                  <a:moveTo>
                    <a:pt x="73152" y="530351"/>
                  </a:moveTo>
                  <a:lnTo>
                    <a:pt x="97535" y="530351"/>
                  </a:lnTo>
                </a:path>
                <a:path w="3352800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52800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52800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52800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52800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52800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52800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52800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52800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52800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52800" h="640079">
                  <a:moveTo>
                    <a:pt x="713232" y="530351"/>
                  </a:moveTo>
                  <a:lnTo>
                    <a:pt x="737615" y="530351"/>
                  </a:lnTo>
                </a:path>
                <a:path w="3352800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52800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52800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52800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52800" h="640079">
                  <a:moveTo>
                    <a:pt x="1048512" y="530351"/>
                  </a:moveTo>
                  <a:lnTo>
                    <a:pt x="1072895" y="530351"/>
                  </a:lnTo>
                </a:path>
                <a:path w="3352800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52800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52800" h="640079">
                  <a:moveTo>
                    <a:pt x="1335020" y="530351"/>
                  </a:moveTo>
                  <a:lnTo>
                    <a:pt x="1341116" y="530351"/>
                  </a:lnTo>
                </a:path>
                <a:path w="3352800" h="640079">
                  <a:moveTo>
                    <a:pt x="1383788" y="530351"/>
                  </a:moveTo>
                  <a:lnTo>
                    <a:pt x="1402076" y="530351"/>
                  </a:lnTo>
                </a:path>
                <a:path w="3352800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52800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52800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52800" h="640079">
                  <a:moveTo>
                    <a:pt x="1670300" y="530351"/>
                  </a:moveTo>
                  <a:lnTo>
                    <a:pt x="1676396" y="530351"/>
                  </a:lnTo>
                </a:path>
                <a:path w="3352800" h="640079">
                  <a:moveTo>
                    <a:pt x="1719068" y="530351"/>
                  </a:moveTo>
                  <a:lnTo>
                    <a:pt x="1737356" y="530351"/>
                  </a:lnTo>
                </a:path>
                <a:path w="3352800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52800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52800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52800" h="640079">
                  <a:moveTo>
                    <a:pt x="2005580" y="530351"/>
                  </a:moveTo>
                  <a:lnTo>
                    <a:pt x="2011676" y="530351"/>
                  </a:lnTo>
                </a:path>
                <a:path w="3352800" h="640079">
                  <a:moveTo>
                    <a:pt x="2054348" y="530351"/>
                  </a:moveTo>
                  <a:lnTo>
                    <a:pt x="2072636" y="530351"/>
                  </a:lnTo>
                </a:path>
                <a:path w="3352800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52800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52800" h="640079">
                  <a:moveTo>
                    <a:pt x="2340860" y="530351"/>
                  </a:moveTo>
                  <a:lnTo>
                    <a:pt x="2346956" y="530351"/>
                  </a:lnTo>
                </a:path>
                <a:path w="3352800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52800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52800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52800" h="640079">
                  <a:moveTo>
                    <a:pt x="2566412" y="530351"/>
                  </a:moveTo>
                  <a:lnTo>
                    <a:pt x="2590796" y="530351"/>
                  </a:lnTo>
                </a:path>
                <a:path w="3352800" h="640079">
                  <a:moveTo>
                    <a:pt x="2609084" y="530351"/>
                  </a:moveTo>
                  <a:lnTo>
                    <a:pt x="2633468" y="530351"/>
                  </a:lnTo>
                </a:path>
                <a:path w="3352800" h="640079">
                  <a:moveTo>
                    <a:pt x="2676140" y="530351"/>
                  </a:moveTo>
                  <a:lnTo>
                    <a:pt x="2682236" y="530351"/>
                  </a:lnTo>
                </a:path>
                <a:path w="3352800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52800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52800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52800" h="640079">
                  <a:moveTo>
                    <a:pt x="2901692" y="530351"/>
                  </a:moveTo>
                  <a:lnTo>
                    <a:pt x="2926076" y="530351"/>
                  </a:lnTo>
                </a:path>
                <a:path w="3352800" h="640079">
                  <a:moveTo>
                    <a:pt x="3011420" y="530351"/>
                  </a:moveTo>
                  <a:lnTo>
                    <a:pt x="3017516" y="530351"/>
                  </a:lnTo>
                </a:path>
                <a:path w="3352800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52800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52800" h="640079">
                  <a:moveTo>
                    <a:pt x="3188204" y="530351"/>
                  </a:moveTo>
                  <a:lnTo>
                    <a:pt x="3218684" y="530351"/>
                  </a:lnTo>
                </a:path>
                <a:path w="3352800" h="640079">
                  <a:moveTo>
                    <a:pt x="3236972" y="530351"/>
                  </a:moveTo>
                  <a:lnTo>
                    <a:pt x="3261356" y="530351"/>
                  </a:lnTo>
                </a:path>
                <a:path w="3352800" h="640079">
                  <a:moveTo>
                    <a:pt x="3340604" y="530351"/>
                  </a:moveTo>
                  <a:lnTo>
                    <a:pt x="3346700" y="530351"/>
                  </a:lnTo>
                </a:path>
                <a:path w="3352800" h="640079">
                  <a:moveTo>
                    <a:pt x="73152" y="539495"/>
                  </a:moveTo>
                  <a:lnTo>
                    <a:pt x="97535" y="539495"/>
                  </a:lnTo>
                </a:path>
                <a:path w="3352800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52800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52800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52800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52800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52800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52800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52800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52800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52800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52800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52800" h="640079">
                  <a:moveTo>
                    <a:pt x="1048512" y="539495"/>
                  </a:moveTo>
                  <a:lnTo>
                    <a:pt x="1115568" y="539495"/>
                  </a:lnTo>
                </a:path>
                <a:path w="3352800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52800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52800" h="640079">
                  <a:moveTo>
                    <a:pt x="1335020" y="539495"/>
                  </a:moveTo>
                  <a:lnTo>
                    <a:pt x="1341116" y="539495"/>
                  </a:lnTo>
                </a:path>
                <a:path w="3352800" h="640079">
                  <a:moveTo>
                    <a:pt x="1383788" y="539495"/>
                  </a:moveTo>
                  <a:lnTo>
                    <a:pt x="1450844" y="539495"/>
                  </a:lnTo>
                </a:path>
                <a:path w="3352800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52800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52800" h="640079">
                  <a:moveTo>
                    <a:pt x="1670300" y="539495"/>
                  </a:moveTo>
                  <a:lnTo>
                    <a:pt x="1676396" y="539495"/>
                  </a:lnTo>
                </a:path>
                <a:path w="3352800" h="640079">
                  <a:moveTo>
                    <a:pt x="1719068" y="539495"/>
                  </a:moveTo>
                  <a:lnTo>
                    <a:pt x="1786124" y="539495"/>
                  </a:lnTo>
                </a:path>
                <a:path w="3352800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52800" h="640079">
                  <a:moveTo>
                    <a:pt x="1895852" y="539495"/>
                  </a:moveTo>
                  <a:lnTo>
                    <a:pt x="1969004" y="539495"/>
                  </a:lnTo>
                </a:path>
                <a:path w="3352800" h="640079">
                  <a:moveTo>
                    <a:pt x="2005580" y="539495"/>
                  </a:moveTo>
                  <a:lnTo>
                    <a:pt x="2011676" y="539495"/>
                  </a:lnTo>
                </a:path>
                <a:path w="3352800" h="640079">
                  <a:moveTo>
                    <a:pt x="2054348" y="539495"/>
                  </a:moveTo>
                  <a:lnTo>
                    <a:pt x="2121404" y="539495"/>
                  </a:lnTo>
                </a:path>
                <a:path w="3352800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52800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52800" h="640079">
                  <a:moveTo>
                    <a:pt x="2340860" y="539495"/>
                  </a:moveTo>
                  <a:lnTo>
                    <a:pt x="2346956" y="539495"/>
                  </a:lnTo>
                </a:path>
                <a:path w="3352800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52800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52800" h="640079">
                  <a:moveTo>
                    <a:pt x="2566412" y="539495"/>
                  </a:moveTo>
                  <a:lnTo>
                    <a:pt x="2633468" y="539495"/>
                  </a:lnTo>
                </a:path>
                <a:path w="3352800" h="640079">
                  <a:moveTo>
                    <a:pt x="2676140" y="539495"/>
                  </a:moveTo>
                  <a:lnTo>
                    <a:pt x="2682236" y="539495"/>
                  </a:lnTo>
                </a:path>
                <a:path w="3352800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52800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52800" h="640079">
                  <a:moveTo>
                    <a:pt x="2901692" y="539495"/>
                  </a:moveTo>
                  <a:lnTo>
                    <a:pt x="2974844" y="539495"/>
                  </a:lnTo>
                </a:path>
                <a:path w="3352800" h="640079">
                  <a:moveTo>
                    <a:pt x="3011420" y="539495"/>
                  </a:moveTo>
                  <a:lnTo>
                    <a:pt x="3017516" y="539495"/>
                  </a:lnTo>
                </a:path>
                <a:path w="3352800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52800" h="640079">
                  <a:moveTo>
                    <a:pt x="3145532" y="539495"/>
                  </a:moveTo>
                  <a:lnTo>
                    <a:pt x="3212588" y="539495"/>
                  </a:lnTo>
                </a:path>
                <a:path w="3352800" h="640079">
                  <a:moveTo>
                    <a:pt x="3236972" y="539495"/>
                  </a:moveTo>
                  <a:lnTo>
                    <a:pt x="3310124" y="539495"/>
                  </a:lnTo>
                </a:path>
                <a:path w="3352800" h="640079">
                  <a:moveTo>
                    <a:pt x="3340604" y="539495"/>
                  </a:moveTo>
                  <a:lnTo>
                    <a:pt x="3346700" y="539495"/>
                  </a:lnTo>
                </a:path>
                <a:path w="3352800" h="640079">
                  <a:moveTo>
                    <a:pt x="73152" y="548639"/>
                  </a:moveTo>
                  <a:lnTo>
                    <a:pt x="97535" y="548639"/>
                  </a:lnTo>
                </a:path>
                <a:path w="3352800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52800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52800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52800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52800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52800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52800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52800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52800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52800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52800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52800" h="640079">
                  <a:moveTo>
                    <a:pt x="1042416" y="548639"/>
                  </a:moveTo>
                  <a:lnTo>
                    <a:pt x="1115568" y="548639"/>
                  </a:lnTo>
                </a:path>
                <a:path w="3352800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52800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52800" h="640079">
                  <a:moveTo>
                    <a:pt x="1335020" y="548639"/>
                  </a:moveTo>
                  <a:lnTo>
                    <a:pt x="1341116" y="548639"/>
                  </a:lnTo>
                </a:path>
                <a:path w="3352800" h="640079">
                  <a:moveTo>
                    <a:pt x="1377692" y="548639"/>
                  </a:moveTo>
                  <a:lnTo>
                    <a:pt x="1450844" y="548639"/>
                  </a:lnTo>
                </a:path>
                <a:path w="3352800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52800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52800" h="640079">
                  <a:moveTo>
                    <a:pt x="1670300" y="548639"/>
                  </a:moveTo>
                  <a:lnTo>
                    <a:pt x="1676396" y="548639"/>
                  </a:lnTo>
                </a:path>
                <a:path w="3352800" h="640079">
                  <a:moveTo>
                    <a:pt x="1712972" y="548639"/>
                  </a:moveTo>
                  <a:lnTo>
                    <a:pt x="1786124" y="548639"/>
                  </a:lnTo>
                </a:path>
                <a:path w="3352800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52800" h="640079">
                  <a:moveTo>
                    <a:pt x="1889756" y="548639"/>
                  </a:moveTo>
                  <a:lnTo>
                    <a:pt x="1969004" y="548639"/>
                  </a:lnTo>
                </a:path>
                <a:path w="3352800" h="640079">
                  <a:moveTo>
                    <a:pt x="2005580" y="548639"/>
                  </a:moveTo>
                  <a:lnTo>
                    <a:pt x="2011676" y="548639"/>
                  </a:lnTo>
                </a:path>
                <a:path w="3352800" h="640079">
                  <a:moveTo>
                    <a:pt x="2048252" y="548639"/>
                  </a:moveTo>
                  <a:lnTo>
                    <a:pt x="2121404" y="548639"/>
                  </a:lnTo>
                </a:path>
                <a:path w="3352800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52800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52800" h="640079">
                  <a:moveTo>
                    <a:pt x="2340860" y="548639"/>
                  </a:moveTo>
                  <a:lnTo>
                    <a:pt x="2346956" y="548639"/>
                  </a:lnTo>
                </a:path>
                <a:path w="3352800" h="640079">
                  <a:moveTo>
                    <a:pt x="2383532" y="548639"/>
                  </a:moveTo>
                  <a:lnTo>
                    <a:pt x="2456684" y="548639"/>
                  </a:lnTo>
                </a:path>
                <a:path w="3352800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52800" h="640079">
                  <a:moveTo>
                    <a:pt x="2572508" y="548639"/>
                  </a:moveTo>
                  <a:lnTo>
                    <a:pt x="2627372" y="548639"/>
                  </a:lnTo>
                </a:path>
                <a:path w="3352800" h="640079">
                  <a:moveTo>
                    <a:pt x="2676140" y="548639"/>
                  </a:moveTo>
                  <a:lnTo>
                    <a:pt x="2682236" y="548639"/>
                  </a:lnTo>
                </a:path>
                <a:path w="3352800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52800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52800" h="640079">
                  <a:moveTo>
                    <a:pt x="2895596" y="548639"/>
                  </a:moveTo>
                  <a:lnTo>
                    <a:pt x="2974844" y="548639"/>
                  </a:lnTo>
                </a:path>
                <a:path w="3352800" h="640079">
                  <a:moveTo>
                    <a:pt x="3011420" y="548639"/>
                  </a:moveTo>
                  <a:lnTo>
                    <a:pt x="3017516" y="548639"/>
                  </a:lnTo>
                </a:path>
                <a:path w="3352800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52800" h="640079">
                  <a:moveTo>
                    <a:pt x="3151628" y="548639"/>
                  </a:moveTo>
                  <a:lnTo>
                    <a:pt x="3206492" y="548639"/>
                  </a:lnTo>
                </a:path>
                <a:path w="3352800" h="640079">
                  <a:moveTo>
                    <a:pt x="3230876" y="548639"/>
                  </a:moveTo>
                  <a:lnTo>
                    <a:pt x="3310124" y="548639"/>
                  </a:lnTo>
                </a:path>
                <a:path w="3352800" h="640079">
                  <a:moveTo>
                    <a:pt x="3340604" y="548639"/>
                  </a:moveTo>
                  <a:lnTo>
                    <a:pt x="3346700" y="548639"/>
                  </a:lnTo>
                </a:path>
                <a:path w="3352800" h="640079">
                  <a:moveTo>
                    <a:pt x="73152" y="557783"/>
                  </a:moveTo>
                  <a:lnTo>
                    <a:pt x="97535" y="557783"/>
                  </a:lnTo>
                </a:path>
                <a:path w="3352800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52800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52800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52800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52800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52800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52800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52800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52800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52800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52800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52800" h="640079">
                  <a:moveTo>
                    <a:pt x="1042416" y="557783"/>
                  </a:moveTo>
                  <a:lnTo>
                    <a:pt x="1115568" y="557783"/>
                  </a:lnTo>
                </a:path>
                <a:path w="3352800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52800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52800" h="640079">
                  <a:moveTo>
                    <a:pt x="1335020" y="557783"/>
                  </a:moveTo>
                  <a:lnTo>
                    <a:pt x="1341116" y="557783"/>
                  </a:lnTo>
                </a:path>
                <a:path w="3352800" h="640079">
                  <a:moveTo>
                    <a:pt x="1377692" y="557783"/>
                  </a:moveTo>
                  <a:lnTo>
                    <a:pt x="1450844" y="557783"/>
                  </a:lnTo>
                </a:path>
                <a:path w="3352800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52800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52800" h="640079">
                  <a:moveTo>
                    <a:pt x="1670300" y="557783"/>
                  </a:moveTo>
                  <a:lnTo>
                    <a:pt x="1676396" y="557783"/>
                  </a:lnTo>
                </a:path>
                <a:path w="3352800" h="640079">
                  <a:moveTo>
                    <a:pt x="1712972" y="557783"/>
                  </a:moveTo>
                  <a:lnTo>
                    <a:pt x="1786124" y="557783"/>
                  </a:lnTo>
                </a:path>
                <a:path w="3352800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52800" h="640079">
                  <a:moveTo>
                    <a:pt x="1889756" y="557783"/>
                  </a:moveTo>
                  <a:lnTo>
                    <a:pt x="1969004" y="557783"/>
                  </a:lnTo>
                </a:path>
                <a:path w="3352800" h="640079">
                  <a:moveTo>
                    <a:pt x="2005580" y="557783"/>
                  </a:moveTo>
                  <a:lnTo>
                    <a:pt x="2011676" y="557783"/>
                  </a:lnTo>
                </a:path>
                <a:path w="3352800" h="640079">
                  <a:moveTo>
                    <a:pt x="2048252" y="557783"/>
                  </a:moveTo>
                  <a:lnTo>
                    <a:pt x="2121404" y="557783"/>
                  </a:lnTo>
                </a:path>
                <a:path w="3352800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52800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52800" h="640079">
                  <a:moveTo>
                    <a:pt x="2340860" y="557783"/>
                  </a:moveTo>
                  <a:lnTo>
                    <a:pt x="2346956" y="557783"/>
                  </a:lnTo>
                </a:path>
                <a:path w="3352800" h="640079">
                  <a:moveTo>
                    <a:pt x="2383532" y="557783"/>
                  </a:moveTo>
                  <a:lnTo>
                    <a:pt x="2456684" y="557783"/>
                  </a:lnTo>
                </a:path>
                <a:path w="3352800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52800" h="640079">
                  <a:moveTo>
                    <a:pt x="2584700" y="557783"/>
                  </a:moveTo>
                  <a:lnTo>
                    <a:pt x="2615180" y="557783"/>
                  </a:lnTo>
                </a:path>
                <a:path w="3352800" h="640079">
                  <a:moveTo>
                    <a:pt x="2676140" y="557783"/>
                  </a:moveTo>
                  <a:lnTo>
                    <a:pt x="2682236" y="557783"/>
                  </a:lnTo>
                </a:path>
                <a:path w="3352800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52800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52800" h="640079">
                  <a:moveTo>
                    <a:pt x="2895596" y="557783"/>
                  </a:moveTo>
                  <a:lnTo>
                    <a:pt x="2974844" y="557783"/>
                  </a:lnTo>
                </a:path>
                <a:path w="3352800" h="640079">
                  <a:moveTo>
                    <a:pt x="3011420" y="557783"/>
                  </a:moveTo>
                  <a:lnTo>
                    <a:pt x="3017516" y="557783"/>
                  </a:lnTo>
                </a:path>
                <a:path w="3352800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52800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52800" h="640079">
                  <a:moveTo>
                    <a:pt x="3230876" y="557783"/>
                  </a:moveTo>
                  <a:lnTo>
                    <a:pt x="3310124" y="557783"/>
                  </a:lnTo>
                </a:path>
                <a:path w="3352800" h="640079">
                  <a:moveTo>
                    <a:pt x="3340604" y="557783"/>
                  </a:moveTo>
                  <a:lnTo>
                    <a:pt x="3352796" y="557783"/>
                  </a:lnTo>
                </a:path>
                <a:path w="3352800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52800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52800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52800" h="640079">
                  <a:moveTo>
                    <a:pt x="1335020" y="566927"/>
                  </a:moveTo>
                  <a:lnTo>
                    <a:pt x="1341116" y="566927"/>
                  </a:lnTo>
                </a:path>
                <a:path w="3352800" h="640079">
                  <a:moveTo>
                    <a:pt x="1670300" y="566927"/>
                  </a:moveTo>
                  <a:lnTo>
                    <a:pt x="1676396" y="566927"/>
                  </a:lnTo>
                </a:path>
                <a:path w="3352800" h="640079">
                  <a:moveTo>
                    <a:pt x="2005580" y="566927"/>
                  </a:moveTo>
                  <a:lnTo>
                    <a:pt x="2011676" y="566927"/>
                  </a:lnTo>
                </a:path>
                <a:path w="3352800" h="640079">
                  <a:moveTo>
                    <a:pt x="2340860" y="566927"/>
                  </a:moveTo>
                  <a:lnTo>
                    <a:pt x="2346956" y="566927"/>
                  </a:lnTo>
                </a:path>
                <a:path w="3352800" h="640079">
                  <a:moveTo>
                    <a:pt x="2676140" y="566927"/>
                  </a:moveTo>
                  <a:lnTo>
                    <a:pt x="2682236" y="566927"/>
                  </a:lnTo>
                </a:path>
                <a:path w="3352800" h="640079">
                  <a:moveTo>
                    <a:pt x="3011420" y="566927"/>
                  </a:moveTo>
                  <a:lnTo>
                    <a:pt x="3017516" y="566927"/>
                  </a:lnTo>
                </a:path>
                <a:path w="3352800" h="640079">
                  <a:moveTo>
                    <a:pt x="3340604" y="566927"/>
                  </a:moveTo>
                  <a:lnTo>
                    <a:pt x="3346700" y="566927"/>
                  </a:lnTo>
                </a:path>
                <a:path w="3352800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52800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52800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52800" h="640079">
                  <a:moveTo>
                    <a:pt x="1335020" y="576071"/>
                  </a:moveTo>
                  <a:lnTo>
                    <a:pt x="1341116" y="576071"/>
                  </a:lnTo>
                </a:path>
                <a:path w="3352800" h="640079">
                  <a:moveTo>
                    <a:pt x="1670300" y="576071"/>
                  </a:moveTo>
                  <a:lnTo>
                    <a:pt x="1676396" y="576071"/>
                  </a:lnTo>
                </a:path>
                <a:path w="3352800" h="640079">
                  <a:moveTo>
                    <a:pt x="2005580" y="576071"/>
                  </a:moveTo>
                  <a:lnTo>
                    <a:pt x="2011676" y="576071"/>
                  </a:lnTo>
                </a:path>
                <a:path w="3352800" h="640079">
                  <a:moveTo>
                    <a:pt x="2340860" y="576071"/>
                  </a:moveTo>
                  <a:lnTo>
                    <a:pt x="2346956" y="576071"/>
                  </a:lnTo>
                </a:path>
                <a:path w="3352800" h="640079">
                  <a:moveTo>
                    <a:pt x="2676140" y="576071"/>
                  </a:moveTo>
                  <a:lnTo>
                    <a:pt x="2682236" y="576071"/>
                  </a:lnTo>
                </a:path>
                <a:path w="3352800" h="640079">
                  <a:moveTo>
                    <a:pt x="3011420" y="576071"/>
                  </a:moveTo>
                  <a:lnTo>
                    <a:pt x="3017516" y="576071"/>
                  </a:lnTo>
                </a:path>
                <a:path w="3352800" h="640079">
                  <a:moveTo>
                    <a:pt x="3340604" y="576071"/>
                  </a:moveTo>
                  <a:lnTo>
                    <a:pt x="3346700" y="576071"/>
                  </a:lnTo>
                </a:path>
                <a:path w="3352800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52800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52800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52800" h="640079">
                  <a:moveTo>
                    <a:pt x="1335020" y="585215"/>
                  </a:moveTo>
                  <a:lnTo>
                    <a:pt x="1341116" y="585215"/>
                  </a:lnTo>
                </a:path>
                <a:path w="3352800" h="640079">
                  <a:moveTo>
                    <a:pt x="1670300" y="585215"/>
                  </a:moveTo>
                  <a:lnTo>
                    <a:pt x="1676396" y="585215"/>
                  </a:lnTo>
                </a:path>
                <a:path w="3352800" h="640079">
                  <a:moveTo>
                    <a:pt x="2005580" y="585215"/>
                  </a:moveTo>
                  <a:lnTo>
                    <a:pt x="2011676" y="585215"/>
                  </a:lnTo>
                </a:path>
                <a:path w="3352800" h="640079">
                  <a:moveTo>
                    <a:pt x="2340860" y="585215"/>
                  </a:moveTo>
                  <a:lnTo>
                    <a:pt x="2346956" y="585215"/>
                  </a:lnTo>
                </a:path>
                <a:path w="3352800" h="640079">
                  <a:moveTo>
                    <a:pt x="2676140" y="585215"/>
                  </a:moveTo>
                  <a:lnTo>
                    <a:pt x="2682236" y="585215"/>
                  </a:lnTo>
                </a:path>
                <a:path w="3352800" h="640079">
                  <a:moveTo>
                    <a:pt x="3011420" y="585215"/>
                  </a:moveTo>
                  <a:lnTo>
                    <a:pt x="3017516" y="585215"/>
                  </a:lnTo>
                </a:path>
                <a:path w="3352800" h="640079">
                  <a:moveTo>
                    <a:pt x="3340604" y="585215"/>
                  </a:moveTo>
                  <a:lnTo>
                    <a:pt x="3352796" y="585215"/>
                  </a:lnTo>
                </a:path>
                <a:path w="3352800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52800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52800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52800" h="640079">
                  <a:moveTo>
                    <a:pt x="1335020" y="594359"/>
                  </a:moveTo>
                  <a:lnTo>
                    <a:pt x="1341116" y="594359"/>
                  </a:lnTo>
                </a:path>
                <a:path w="3352800" h="640079">
                  <a:moveTo>
                    <a:pt x="1670300" y="594359"/>
                  </a:moveTo>
                  <a:lnTo>
                    <a:pt x="1676396" y="594359"/>
                  </a:lnTo>
                </a:path>
                <a:path w="3352800" h="640079">
                  <a:moveTo>
                    <a:pt x="2005580" y="594359"/>
                  </a:moveTo>
                  <a:lnTo>
                    <a:pt x="2011676" y="594359"/>
                  </a:lnTo>
                </a:path>
                <a:path w="3352800" h="640079">
                  <a:moveTo>
                    <a:pt x="2340860" y="594359"/>
                  </a:moveTo>
                  <a:lnTo>
                    <a:pt x="2346956" y="594359"/>
                  </a:lnTo>
                </a:path>
                <a:path w="3352800" h="640079">
                  <a:moveTo>
                    <a:pt x="2676140" y="594359"/>
                  </a:moveTo>
                  <a:lnTo>
                    <a:pt x="2682236" y="594359"/>
                  </a:lnTo>
                </a:path>
                <a:path w="3352800" h="640079">
                  <a:moveTo>
                    <a:pt x="3011420" y="594359"/>
                  </a:moveTo>
                  <a:lnTo>
                    <a:pt x="3017516" y="594359"/>
                  </a:lnTo>
                </a:path>
                <a:path w="3352800" h="640079">
                  <a:moveTo>
                    <a:pt x="3340604" y="594359"/>
                  </a:moveTo>
                  <a:lnTo>
                    <a:pt x="3346700" y="594359"/>
                  </a:lnTo>
                </a:path>
                <a:path w="3352800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52800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52800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52800" h="640079">
                  <a:moveTo>
                    <a:pt x="1335020" y="603503"/>
                  </a:moveTo>
                  <a:lnTo>
                    <a:pt x="1341116" y="603503"/>
                  </a:lnTo>
                </a:path>
                <a:path w="3352800" h="640079">
                  <a:moveTo>
                    <a:pt x="1670300" y="603503"/>
                  </a:moveTo>
                  <a:lnTo>
                    <a:pt x="1676396" y="603503"/>
                  </a:lnTo>
                </a:path>
                <a:path w="3352800" h="640079">
                  <a:moveTo>
                    <a:pt x="2005580" y="603503"/>
                  </a:moveTo>
                  <a:lnTo>
                    <a:pt x="2011676" y="603503"/>
                  </a:lnTo>
                </a:path>
                <a:path w="3352800" h="640079">
                  <a:moveTo>
                    <a:pt x="2340860" y="603503"/>
                  </a:moveTo>
                  <a:lnTo>
                    <a:pt x="2346956" y="603503"/>
                  </a:lnTo>
                </a:path>
                <a:path w="3352800" h="640079">
                  <a:moveTo>
                    <a:pt x="2676140" y="603503"/>
                  </a:moveTo>
                  <a:lnTo>
                    <a:pt x="2682236" y="603503"/>
                  </a:lnTo>
                </a:path>
                <a:path w="3352800" h="640079">
                  <a:moveTo>
                    <a:pt x="3011420" y="603503"/>
                  </a:moveTo>
                  <a:lnTo>
                    <a:pt x="3017516" y="603503"/>
                  </a:lnTo>
                </a:path>
                <a:path w="3352800" h="640079">
                  <a:moveTo>
                    <a:pt x="3340604" y="603503"/>
                  </a:moveTo>
                  <a:lnTo>
                    <a:pt x="3346700" y="603503"/>
                  </a:lnTo>
                </a:path>
                <a:path w="3352800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52800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52800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52800" h="640079">
                  <a:moveTo>
                    <a:pt x="1335020" y="612647"/>
                  </a:moveTo>
                  <a:lnTo>
                    <a:pt x="1341116" y="612647"/>
                  </a:lnTo>
                </a:path>
                <a:path w="3352800" h="640079">
                  <a:moveTo>
                    <a:pt x="1670300" y="612647"/>
                  </a:moveTo>
                  <a:lnTo>
                    <a:pt x="1676396" y="612647"/>
                  </a:lnTo>
                </a:path>
                <a:path w="3352800" h="640079">
                  <a:moveTo>
                    <a:pt x="2005580" y="612647"/>
                  </a:moveTo>
                  <a:lnTo>
                    <a:pt x="2011676" y="612647"/>
                  </a:lnTo>
                </a:path>
                <a:path w="3352800" h="640079">
                  <a:moveTo>
                    <a:pt x="2340860" y="612647"/>
                  </a:moveTo>
                  <a:lnTo>
                    <a:pt x="2346956" y="612647"/>
                  </a:lnTo>
                </a:path>
                <a:path w="3352800" h="640079">
                  <a:moveTo>
                    <a:pt x="2676140" y="612647"/>
                  </a:moveTo>
                  <a:lnTo>
                    <a:pt x="2682236" y="612647"/>
                  </a:lnTo>
                </a:path>
                <a:path w="3352800" h="640079">
                  <a:moveTo>
                    <a:pt x="3011420" y="612647"/>
                  </a:moveTo>
                  <a:lnTo>
                    <a:pt x="3017516" y="612647"/>
                  </a:lnTo>
                </a:path>
                <a:path w="3352800" h="640079">
                  <a:moveTo>
                    <a:pt x="3340604" y="612647"/>
                  </a:moveTo>
                  <a:lnTo>
                    <a:pt x="3346700" y="612647"/>
                  </a:lnTo>
                </a:path>
                <a:path w="3352800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52800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52800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52800" h="640079">
                  <a:moveTo>
                    <a:pt x="1335020" y="621791"/>
                  </a:moveTo>
                  <a:lnTo>
                    <a:pt x="1341116" y="621791"/>
                  </a:lnTo>
                </a:path>
                <a:path w="3352800" h="640079">
                  <a:moveTo>
                    <a:pt x="1670300" y="621791"/>
                  </a:moveTo>
                  <a:lnTo>
                    <a:pt x="1676396" y="621791"/>
                  </a:lnTo>
                </a:path>
                <a:path w="3352800" h="640079">
                  <a:moveTo>
                    <a:pt x="2005580" y="621791"/>
                  </a:moveTo>
                  <a:lnTo>
                    <a:pt x="2011676" y="621791"/>
                  </a:lnTo>
                </a:path>
                <a:path w="3352800" h="640079">
                  <a:moveTo>
                    <a:pt x="2340860" y="621791"/>
                  </a:moveTo>
                  <a:lnTo>
                    <a:pt x="2346956" y="621791"/>
                  </a:lnTo>
                </a:path>
                <a:path w="3352800" h="640079">
                  <a:moveTo>
                    <a:pt x="2676140" y="621791"/>
                  </a:moveTo>
                  <a:lnTo>
                    <a:pt x="2682236" y="621791"/>
                  </a:lnTo>
                </a:path>
                <a:path w="3352800" h="640079">
                  <a:moveTo>
                    <a:pt x="3011420" y="621791"/>
                  </a:moveTo>
                  <a:lnTo>
                    <a:pt x="3017516" y="621791"/>
                  </a:lnTo>
                </a:path>
                <a:path w="3352800" h="640079">
                  <a:moveTo>
                    <a:pt x="3340604" y="621791"/>
                  </a:moveTo>
                  <a:lnTo>
                    <a:pt x="3352796" y="621791"/>
                  </a:lnTo>
                </a:path>
                <a:path w="3352800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52800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52800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52800" h="640079">
                  <a:moveTo>
                    <a:pt x="1335020" y="630936"/>
                  </a:moveTo>
                  <a:lnTo>
                    <a:pt x="1341116" y="630936"/>
                  </a:lnTo>
                </a:path>
                <a:path w="3352800" h="640079">
                  <a:moveTo>
                    <a:pt x="1670300" y="630936"/>
                  </a:moveTo>
                  <a:lnTo>
                    <a:pt x="1676396" y="630936"/>
                  </a:lnTo>
                </a:path>
                <a:path w="3352800" h="640079">
                  <a:moveTo>
                    <a:pt x="2005580" y="630936"/>
                  </a:moveTo>
                  <a:lnTo>
                    <a:pt x="2011676" y="630936"/>
                  </a:lnTo>
                </a:path>
                <a:path w="3352800" h="640079">
                  <a:moveTo>
                    <a:pt x="2340860" y="630936"/>
                  </a:moveTo>
                  <a:lnTo>
                    <a:pt x="2346956" y="630936"/>
                  </a:lnTo>
                </a:path>
                <a:path w="3352800" h="640079">
                  <a:moveTo>
                    <a:pt x="2676140" y="630936"/>
                  </a:moveTo>
                  <a:lnTo>
                    <a:pt x="2682236" y="630936"/>
                  </a:lnTo>
                </a:path>
                <a:path w="3352800" h="640079">
                  <a:moveTo>
                    <a:pt x="3011420" y="630936"/>
                  </a:moveTo>
                  <a:lnTo>
                    <a:pt x="3017516" y="630936"/>
                  </a:lnTo>
                </a:path>
                <a:path w="3352800" h="640079">
                  <a:moveTo>
                    <a:pt x="3340604" y="630936"/>
                  </a:moveTo>
                  <a:lnTo>
                    <a:pt x="3346700" y="630936"/>
                  </a:lnTo>
                </a:path>
                <a:path w="3352800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52800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52800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52800" h="640079">
                  <a:moveTo>
                    <a:pt x="1335020" y="640079"/>
                  </a:moveTo>
                  <a:lnTo>
                    <a:pt x="1341116" y="640079"/>
                  </a:lnTo>
                </a:path>
                <a:path w="3352800" h="640079">
                  <a:moveTo>
                    <a:pt x="1670300" y="640079"/>
                  </a:moveTo>
                  <a:lnTo>
                    <a:pt x="1676396" y="640079"/>
                  </a:lnTo>
                </a:path>
                <a:path w="3352800" h="640079">
                  <a:moveTo>
                    <a:pt x="2005580" y="640079"/>
                  </a:moveTo>
                  <a:lnTo>
                    <a:pt x="2011676" y="640079"/>
                  </a:lnTo>
                </a:path>
                <a:path w="3352800" h="640079">
                  <a:moveTo>
                    <a:pt x="2340860" y="640079"/>
                  </a:moveTo>
                  <a:lnTo>
                    <a:pt x="2346956" y="640079"/>
                  </a:lnTo>
                </a:path>
                <a:path w="3352800" h="640079">
                  <a:moveTo>
                    <a:pt x="2676140" y="640079"/>
                  </a:moveTo>
                  <a:lnTo>
                    <a:pt x="2682236" y="640079"/>
                  </a:lnTo>
                </a:path>
                <a:path w="3352800" h="640079">
                  <a:moveTo>
                    <a:pt x="3011420" y="640079"/>
                  </a:moveTo>
                  <a:lnTo>
                    <a:pt x="3017516" y="640079"/>
                  </a:lnTo>
                </a:path>
                <a:path w="3352800" h="640079">
                  <a:moveTo>
                    <a:pt x="3340604" y="640079"/>
                  </a:moveTo>
                  <a:lnTo>
                    <a:pt x="3346700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964317" y="4475988"/>
              <a:ext cx="3340735" cy="0"/>
            </a:xfrm>
            <a:custGeom>
              <a:avLst/>
              <a:gdLst/>
              <a:ahLst/>
              <a:cxnLst/>
              <a:rect l="l" t="t" r="r" b="b"/>
              <a:pathLst>
                <a:path w="3340735">
                  <a:moveTo>
                    <a:pt x="0" y="0"/>
                  </a:moveTo>
                  <a:lnTo>
                    <a:pt x="33406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293501" y="4485132"/>
              <a:ext cx="2688590" cy="0"/>
            </a:xfrm>
            <a:custGeom>
              <a:avLst/>
              <a:gdLst/>
              <a:ahLst/>
              <a:cxnLst/>
              <a:rect l="l" t="t" r="r" b="b"/>
              <a:pathLst>
                <a:path w="2688590">
                  <a:moveTo>
                    <a:pt x="0" y="0"/>
                  </a:moveTo>
                  <a:lnTo>
                    <a:pt x="6095" y="0"/>
                  </a:lnTo>
                </a:path>
                <a:path w="2688590">
                  <a:moveTo>
                    <a:pt x="335279" y="0"/>
                  </a:moveTo>
                  <a:lnTo>
                    <a:pt x="341375" y="0"/>
                  </a:lnTo>
                </a:path>
                <a:path w="2688590">
                  <a:moveTo>
                    <a:pt x="670559" y="0"/>
                  </a:moveTo>
                  <a:lnTo>
                    <a:pt x="676655" y="0"/>
                  </a:lnTo>
                </a:path>
                <a:path w="2688590">
                  <a:moveTo>
                    <a:pt x="1005836" y="0"/>
                  </a:moveTo>
                  <a:lnTo>
                    <a:pt x="1011932" y="0"/>
                  </a:lnTo>
                </a:path>
                <a:path w="2688590">
                  <a:moveTo>
                    <a:pt x="1341116" y="0"/>
                  </a:moveTo>
                  <a:lnTo>
                    <a:pt x="1347212" y="0"/>
                  </a:lnTo>
                </a:path>
                <a:path w="2688590">
                  <a:moveTo>
                    <a:pt x="1676396" y="0"/>
                  </a:moveTo>
                  <a:lnTo>
                    <a:pt x="1682492" y="0"/>
                  </a:lnTo>
                </a:path>
                <a:path w="2688590">
                  <a:moveTo>
                    <a:pt x="2011676" y="0"/>
                  </a:moveTo>
                  <a:lnTo>
                    <a:pt x="2017772" y="0"/>
                  </a:lnTo>
                </a:path>
                <a:path w="2688590">
                  <a:moveTo>
                    <a:pt x="2346956" y="0"/>
                  </a:moveTo>
                  <a:lnTo>
                    <a:pt x="2353052" y="0"/>
                  </a:lnTo>
                </a:path>
                <a:path w="2688590">
                  <a:moveTo>
                    <a:pt x="2682236" y="0"/>
                  </a:moveTo>
                  <a:lnTo>
                    <a:pt x="26883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0" name="object 510"/>
            <p:cNvSpPr/>
            <p:nvPr/>
          </p:nvSpPr>
          <p:spPr>
            <a:xfrm>
              <a:off x="5311018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006989" y="449427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86512" y="0"/>
                  </a:moveTo>
                  <a:lnTo>
                    <a:pt x="292607" y="0"/>
                  </a:lnTo>
                </a:path>
                <a:path w="3267710" h="302260">
                  <a:moveTo>
                    <a:pt x="621791" y="0"/>
                  </a:moveTo>
                  <a:lnTo>
                    <a:pt x="627887" y="0"/>
                  </a:lnTo>
                </a:path>
                <a:path w="3267710" h="302260">
                  <a:moveTo>
                    <a:pt x="957071" y="0"/>
                  </a:moveTo>
                  <a:lnTo>
                    <a:pt x="963167" y="0"/>
                  </a:lnTo>
                </a:path>
                <a:path w="3267710" h="302260">
                  <a:moveTo>
                    <a:pt x="1292348" y="0"/>
                  </a:moveTo>
                  <a:lnTo>
                    <a:pt x="1298444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771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771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7710" h="302260">
                  <a:moveTo>
                    <a:pt x="1292348" y="9143"/>
                  </a:moveTo>
                  <a:lnTo>
                    <a:pt x="1298444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302260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771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771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7710" h="302260">
                  <a:moveTo>
                    <a:pt x="1292348" y="27431"/>
                  </a:moveTo>
                  <a:lnTo>
                    <a:pt x="1298444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302260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771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771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7710" h="302260">
                  <a:moveTo>
                    <a:pt x="1292348" y="45719"/>
                  </a:moveTo>
                  <a:lnTo>
                    <a:pt x="1298444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302260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36575" y="64007"/>
                  </a:moveTo>
                  <a:lnTo>
                    <a:pt x="54864" y="64007"/>
                  </a:lnTo>
                </a:path>
                <a:path w="326771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771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771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7710" h="302260">
                  <a:moveTo>
                    <a:pt x="371856" y="64007"/>
                  </a:moveTo>
                  <a:lnTo>
                    <a:pt x="384047" y="64007"/>
                  </a:lnTo>
                </a:path>
                <a:path w="326771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771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771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7710" h="302260">
                  <a:moveTo>
                    <a:pt x="707135" y="64007"/>
                  </a:moveTo>
                  <a:lnTo>
                    <a:pt x="719327" y="64007"/>
                  </a:lnTo>
                </a:path>
                <a:path w="326771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771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771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7710" h="302260">
                  <a:moveTo>
                    <a:pt x="1024127" y="64007"/>
                  </a:moveTo>
                  <a:lnTo>
                    <a:pt x="1054608" y="64007"/>
                  </a:lnTo>
                </a:path>
                <a:path w="326771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771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7710" h="302260">
                  <a:moveTo>
                    <a:pt x="1292348" y="64007"/>
                  </a:moveTo>
                  <a:lnTo>
                    <a:pt x="1298444" y="64007"/>
                  </a:lnTo>
                </a:path>
                <a:path w="3267710" h="302260">
                  <a:moveTo>
                    <a:pt x="1359404" y="64007"/>
                  </a:moveTo>
                  <a:lnTo>
                    <a:pt x="1389884" y="64007"/>
                  </a:lnTo>
                </a:path>
                <a:path w="326771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771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771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771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771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7710" h="302260">
                  <a:moveTo>
                    <a:pt x="2182364" y="64007"/>
                  </a:moveTo>
                  <a:lnTo>
                    <a:pt x="2261612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771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7710" h="302260">
                  <a:moveTo>
                    <a:pt x="2560316" y="64007"/>
                  </a:moveTo>
                  <a:lnTo>
                    <a:pt x="257860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771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7710" h="302260">
                  <a:moveTo>
                    <a:pt x="2895596" y="64007"/>
                  </a:moveTo>
                  <a:lnTo>
                    <a:pt x="2919980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771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7710" h="302260">
                  <a:moveTo>
                    <a:pt x="3206492" y="64007"/>
                  </a:moveTo>
                  <a:lnTo>
                    <a:pt x="3249164" y="64007"/>
                  </a:lnTo>
                </a:path>
                <a:path w="3267710" h="302260">
                  <a:moveTo>
                    <a:pt x="30480" y="73151"/>
                  </a:moveTo>
                  <a:lnTo>
                    <a:pt x="54863" y="73151"/>
                  </a:lnTo>
                </a:path>
                <a:path w="326771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771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771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302260">
                  <a:moveTo>
                    <a:pt x="365759" y="73151"/>
                  </a:moveTo>
                  <a:lnTo>
                    <a:pt x="384048" y="73151"/>
                  </a:lnTo>
                </a:path>
                <a:path w="326771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771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771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302260">
                  <a:moveTo>
                    <a:pt x="701039" y="73151"/>
                  </a:moveTo>
                  <a:lnTo>
                    <a:pt x="719328" y="73151"/>
                  </a:lnTo>
                </a:path>
                <a:path w="326771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771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771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302260">
                  <a:moveTo>
                    <a:pt x="1011935" y="73151"/>
                  </a:moveTo>
                  <a:lnTo>
                    <a:pt x="1060703" y="73151"/>
                  </a:lnTo>
                </a:path>
                <a:path w="326771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7710" h="302260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302260">
                  <a:moveTo>
                    <a:pt x="1347212" y="73151"/>
                  </a:moveTo>
                  <a:lnTo>
                    <a:pt x="1395980" y="73151"/>
                  </a:lnTo>
                </a:path>
                <a:path w="326771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771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682492" y="73151"/>
                  </a:moveTo>
                  <a:lnTo>
                    <a:pt x="1731260" y="73151"/>
                  </a:lnTo>
                </a:path>
                <a:path w="326771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771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771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302260">
                  <a:moveTo>
                    <a:pt x="2182364" y="73151"/>
                  </a:moveTo>
                  <a:lnTo>
                    <a:pt x="2261612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771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7710" h="302260">
                  <a:moveTo>
                    <a:pt x="2554220" y="73151"/>
                  </a:moveTo>
                  <a:lnTo>
                    <a:pt x="257860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771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7710" h="302260">
                  <a:moveTo>
                    <a:pt x="2895596" y="73151"/>
                  </a:moveTo>
                  <a:lnTo>
                    <a:pt x="2919980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7710" h="302260">
                  <a:moveTo>
                    <a:pt x="3108956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24383" y="82295"/>
                  </a:moveTo>
                  <a:lnTo>
                    <a:pt x="54864" y="82295"/>
                  </a:lnTo>
                </a:path>
                <a:path w="326771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771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771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771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771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771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7710" h="302260">
                  <a:moveTo>
                    <a:pt x="694944" y="82295"/>
                  </a:moveTo>
                  <a:lnTo>
                    <a:pt x="719327" y="82295"/>
                  </a:lnTo>
                </a:path>
                <a:path w="326771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771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771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7710" h="302260">
                  <a:moveTo>
                    <a:pt x="1005839" y="82295"/>
                  </a:moveTo>
                  <a:lnTo>
                    <a:pt x="1066800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771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7710" h="302260">
                  <a:moveTo>
                    <a:pt x="1292348" y="82295"/>
                  </a:moveTo>
                  <a:lnTo>
                    <a:pt x="1298444" y="82295"/>
                  </a:lnTo>
                </a:path>
                <a:path w="3267710" h="302260">
                  <a:moveTo>
                    <a:pt x="1341116" y="82295"/>
                  </a:moveTo>
                  <a:lnTo>
                    <a:pt x="1402076" y="82295"/>
                  </a:lnTo>
                </a:path>
                <a:path w="326771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771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676396" y="82295"/>
                  </a:moveTo>
                  <a:lnTo>
                    <a:pt x="1737356" y="82295"/>
                  </a:lnTo>
                </a:path>
                <a:path w="326771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771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011676" y="82295"/>
                  </a:moveTo>
                  <a:lnTo>
                    <a:pt x="2072636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7710" h="302260">
                  <a:moveTo>
                    <a:pt x="2182364" y="82295"/>
                  </a:moveTo>
                  <a:lnTo>
                    <a:pt x="2261612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771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7710" h="302260">
                  <a:moveTo>
                    <a:pt x="2548124" y="82295"/>
                  </a:moveTo>
                  <a:lnTo>
                    <a:pt x="2578604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7710" h="302260">
                  <a:moveTo>
                    <a:pt x="2889500" y="82295"/>
                  </a:moveTo>
                  <a:lnTo>
                    <a:pt x="291998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7710" h="302260">
                  <a:moveTo>
                    <a:pt x="3102860" y="82295"/>
                  </a:moveTo>
                  <a:lnTo>
                    <a:pt x="3169916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18287" y="91439"/>
                  </a:moveTo>
                  <a:lnTo>
                    <a:pt x="54864" y="91439"/>
                  </a:lnTo>
                </a:path>
                <a:path w="326771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771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771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771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771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771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771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771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302260">
                  <a:moveTo>
                    <a:pt x="688847" y="91439"/>
                  </a:moveTo>
                  <a:lnTo>
                    <a:pt x="719328" y="91439"/>
                  </a:lnTo>
                </a:path>
                <a:path w="326771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771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771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771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771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302260">
                  <a:moveTo>
                    <a:pt x="1005839" y="91439"/>
                  </a:moveTo>
                  <a:lnTo>
                    <a:pt x="1030223" y="91439"/>
                  </a:lnTo>
                </a:path>
                <a:path w="326771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771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7710" h="302260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302260">
                  <a:moveTo>
                    <a:pt x="1341116" y="91439"/>
                  </a:moveTo>
                  <a:lnTo>
                    <a:pt x="1359404" y="91439"/>
                  </a:lnTo>
                </a:path>
                <a:path w="326771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771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771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676396" y="91439"/>
                  </a:moveTo>
                  <a:lnTo>
                    <a:pt x="1694684" y="91439"/>
                  </a:lnTo>
                </a:path>
                <a:path w="326771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771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771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11676" y="91439"/>
                  </a:moveTo>
                  <a:lnTo>
                    <a:pt x="2029964" y="91439"/>
                  </a:lnTo>
                </a:path>
                <a:path w="326771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302260">
                  <a:moveTo>
                    <a:pt x="2231132" y="91439"/>
                  </a:moveTo>
                  <a:lnTo>
                    <a:pt x="226161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771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302260">
                  <a:moveTo>
                    <a:pt x="2542028" y="91439"/>
                  </a:moveTo>
                  <a:lnTo>
                    <a:pt x="2578604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771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7710" h="302260">
                  <a:moveTo>
                    <a:pt x="2883404" y="91439"/>
                  </a:moveTo>
                  <a:lnTo>
                    <a:pt x="291998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771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7710" h="302260">
                  <a:moveTo>
                    <a:pt x="3145532" y="91439"/>
                  </a:moveTo>
                  <a:lnTo>
                    <a:pt x="3176012" y="91439"/>
                  </a:lnTo>
                </a:path>
                <a:path w="3267710" h="302260">
                  <a:moveTo>
                    <a:pt x="3188204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7452" y="91439"/>
                  </a:lnTo>
                </a:path>
                <a:path w="3267710" h="302260">
                  <a:moveTo>
                    <a:pt x="0" y="100583"/>
                  </a:moveTo>
                  <a:lnTo>
                    <a:pt x="54864" y="100583"/>
                  </a:lnTo>
                </a:path>
                <a:path w="326771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771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771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771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771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771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771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771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771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771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771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771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7710" h="302260">
                  <a:moveTo>
                    <a:pt x="999744" y="100583"/>
                  </a:moveTo>
                  <a:lnTo>
                    <a:pt x="1024127" y="100583"/>
                  </a:lnTo>
                </a:path>
                <a:path w="326771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771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771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7710" h="302260">
                  <a:moveTo>
                    <a:pt x="1292348" y="100583"/>
                  </a:moveTo>
                  <a:lnTo>
                    <a:pt x="1298444" y="100583"/>
                  </a:lnTo>
                </a:path>
                <a:path w="3267710" h="302260">
                  <a:moveTo>
                    <a:pt x="1335020" y="100583"/>
                  </a:moveTo>
                  <a:lnTo>
                    <a:pt x="1359404" y="100583"/>
                  </a:lnTo>
                </a:path>
                <a:path w="326771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771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670300" y="100583"/>
                  </a:moveTo>
                  <a:lnTo>
                    <a:pt x="1688588" y="100583"/>
                  </a:lnTo>
                </a:path>
                <a:path w="326771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771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05580" y="100583"/>
                  </a:moveTo>
                  <a:lnTo>
                    <a:pt x="2023868" y="100583"/>
                  </a:lnTo>
                </a:path>
                <a:path w="326771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771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771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25036" y="100583"/>
                  </a:moveTo>
                  <a:lnTo>
                    <a:pt x="2249420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771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771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523740" y="100583"/>
                  </a:moveTo>
                  <a:lnTo>
                    <a:pt x="2578604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7710" h="302260">
                  <a:moveTo>
                    <a:pt x="2877308" y="100583"/>
                  </a:moveTo>
                  <a:lnTo>
                    <a:pt x="2919980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771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7710" h="302260">
                  <a:moveTo>
                    <a:pt x="3151628" y="100583"/>
                  </a:moveTo>
                  <a:lnTo>
                    <a:pt x="3176012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0" y="109727"/>
                  </a:moveTo>
                  <a:lnTo>
                    <a:pt x="24383" y="109727"/>
                  </a:lnTo>
                </a:path>
                <a:path w="3267710" h="302260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771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771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302260">
                  <a:moveTo>
                    <a:pt x="335279" y="109727"/>
                  </a:moveTo>
                  <a:lnTo>
                    <a:pt x="359663" y="109727"/>
                  </a:lnTo>
                </a:path>
                <a:path w="3267710" h="302260">
                  <a:moveTo>
                    <a:pt x="365759" y="109727"/>
                  </a:moveTo>
                  <a:lnTo>
                    <a:pt x="384048" y="109727"/>
                  </a:lnTo>
                </a:path>
                <a:path w="326771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771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302260">
                  <a:moveTo>
                    <a:pt x="670559" y="109727"/>
                  </a:moveTo>
                  <a:lnTo>
                    <a:pt x="694943" y="109727"/>
                  </a:lnTo>
                </a:path>
                <a:path w="3267710" h="302260">
                  <a:moveTo>
                    <a:pt x="701039" y="109727"/>
                  </a:moveTo>
                  <a:lnTo>
                    <a:pt x="719328" y="109727"/>
                  </a:lnTo>
                </a:path>
                <a:path w="326771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771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771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771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771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771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771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771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771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771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218940" y="109727"/>
                  </a:moveTo>
                  <a:lnTo>
                    <a:pt x="2243324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771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23740" y="109727"/>
                  </a:moveTo>
                  <a:lnTo>
                    <a:pt x="2548124" y="109727"/>
                  </a:lnTo>
                </a:path>
                <a:path w="3267710" h="302260">
                  <a:moveTo>
                    <a:pt x="2554220" y="109727"/>
                  </a:moveTo>
                  <a:lnTo>
                    <a:pt x="2578604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771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71212" y="109727"/>
                  </a:moveTo>
                  <a:lnTo>
                    <a:pt x="2889500" y="109727"/>
                  </a:lnTo>
                </a:path>
                <a:path w="3267710" h="302260">
                  <a:moveTo>
                    <a:pt x="2895596" y="109727"/>
                  </a:moveTo>
                  <a:lnTo>
                    <a:pt x="2919980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771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302260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0" y="118871"/>
                  </a:moveTo>
                  <a:lnTo>
                    <a:pt x="18288" y="118871"/>
                  </a:lnTo>
                </a:path>
                <a:path w="3267710" h="302260">
                  <a:moveTo>
                    <a:pt x="30480" y="118871"/>
                  </a:moveTo>
                  <a:lnTo>
                    <a:pt x="54863" y="118871"/>
                  </a:lnTo>
                </a:path>
                <a:path w="326771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771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771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771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771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7710" h="302260">
                  <a:moveTo>
                    <a:pt x="365759" y="118871"/>
                  </a:moveTo>
                  <a:lnTo>
                    <a:pt x="384048" y="118871"/>
                  </a:lnTo>
                </a:path>
                <a:path w="326771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771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771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771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7710" h="302260">
                  <a:moveTo>
                    <a:pt x="670559" y="118871"/>
                  </a:moveTo>
                  <a:lnTo>
                    <a:pt x="688848" y="118871"/>
                  </a:lnTo>
                </a:path>
                <a:path w="3267710" h="302260">
                  <a:moveTo>
                    <a:pt x="701039" y="118871"/>
                  </a:moveTo>
                  <a:lnTo>
                    <a:pt x="719328" y="118871"/>
                  </a:lnTo>
                </a:path>
                <a:path w="326771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771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771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771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771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771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771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771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771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771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7710" h="302260">
                  <a:moveTo>
                    <a:pt x="1292348" y="118871"/>
                  </a:moveTo>
                  <a:lnTo>
                    <a:pt x="1298444" y="118871"/>
                  </a:lnTo>
                </a:path>
                <a:path w="326771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771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771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771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771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7710" h="302260">
                  <a:moveTo>
                    <a:pt x="1627628" y="118871"/>
                  </a:moveTo>
                  <a:lnTo>
                    <a:pt x="1633724" y="118871"/>
                  </a:lnTo>
                </a:path>
                <a:path w="326771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771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771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771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771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7710" h="302260">
                  <a:moveTo>
                    <a:pt x="1962908" y="118871"/>
                  </a:moveTo>
                  <a:lnTo>
                    <a:pt x="1969004" y="118871"/>
                  </a:lnTo>
                </a:path>
                <a:path w="326771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771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771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7710" h="302260">
                  <a:moveTo>
                    <a:pt x="2212844" y="118871"/>
                  </a:moveTo>
                  <a:lnTo>
                    <a:pt x="2243324" y="118871"/>
                  </a:lnTo>
                </a:path>
                <a:path w="3267710" h="302260">
                  <a:moveTo>
                    <a:pt x="2298188" y="118871"/>
                  </a:moveTo>
                  <a:lnTo>
                    <a:pt x="2304284" y="118871"/>
                  </a:lnTo>
                </a:path>
                <a:path w="326771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771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771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771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7710" h="302260">
                  <a:moveTo>
                    <a:pt x="2523740" y="118871"/>
                  </a:moveTo>
                  <a:lnTo>
                    <a:pt x="2542028" y="118871"/>
                  </a:lnTo>
                </a:path>
                <a:path w="3267710" h="302260">
                  <a:moveTo>
                    <a:pt x="2554220" y="118871"/>
                  </a:moveTo>
                  <a:lnTo>
                    <a:pt x="2578604" y="118871"/>
                  </a:lnTo>
                </a:path>
                <a:path w="3267710" h="302260">
                  <a:moveTo>
                    <a:pt x="2633468" y="118871"/>
                  </a:moveTo>
                  <a:lnTo>
                    <a:pt x="2639564" y="118871"/>
                  </a:lnTo>
                </a:path>
                <a:path w="326771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771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771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771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7710" h="302260">
                  <a:moveTo>
                    <a:pt x="2871212" y="118871"/>
                  </a:moveTo>
                  <a:lnTo>
                    <a:pt x="2889500" y="118871"/>
                  </a:lnTo>
                </a:path>
                <a:path w="3267710" h="302260">
                  <a:moveTo>
                    <a:pt x="2895596" y="118871"/>
                  </a:moveTo>
                  <a:lnTo>
                    <a:pt x="2919980" y="118871"/>
                  </a:lnTo>
                </a:path>
                <a:path w="3267710" h="302260">
                  <a:moveTo>
                    <a:pt x="2968748" y="118871"/>
                  </a:moveTo>
                  <a:lnTo>
                    <a:pt x="2974844" y="118871"/>
                  </a:lnTo>
                </a:path>
                <a:path w="326771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771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7710" h="302260">
                  <a:moveTo>
                    <a:pt x="3151628" y="118871"/>
                  </a:moveTo>
                  <a:lnTo>
                    <a:pt x="3176012" y="118871"/>
                  </a:lnTo>
                </a:path>
                <a:path w="3267710" h="302260">
                  <a:moveTo>
                    <a:pt x="3194300" y="118871"/>
                  </a:moveTo>
                  <a:lnTo>
                    <a:pt x="3218684" y="118871"/>
                  </a:lnTo>
                </a:path>
                <a:path w="3267710" h="302260">
                  <a:moveTo>
                    <a:pt x="3236972" y="118871"/>
                  </a:moveTo>
                  <a:lnTo>
                    <a:pt x="3261356" y="118871"/>
                  </a:lnTo>
                </a:path>
                <a:path w="3267710" h="302260">
                  <a:moveTo>
                    <a:pt x="0" y="128015"/>
                  </a:moveTo>
                  <a:lnTo>
                    <a:pt x="6095" y="128015"/>
                  </a:lnTo>
                </a:path>
                <a:path w="3267710" h="302260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771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771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771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7710" h="302260">
                  <a:moveTo>
                    <a:pt x="365759" y="128015"/>
                  </a:moveTo>
                  <a:lnTo>
                    <a:pt x="384048" y="128015"/>
                  </a:lnTo>
                </a:path>
                <a:path w="326771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771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771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302260">
                  <a:moveTo>
                    <a:pt x="670559" y="128015"/>
                  </a:moveTo>
                  <a:lnTo>
                    <a:pt x="676655" y="128015"/>
                  </a:lnTo>
                </a:path>
                <a:path w="3267710" h="302260">
                  <a:moveTo>
                    <a:pt x="701039" y="128015"/>
                  </a:moveTo>
                  <a:lnTo>
                    <a:pt x="719328" y="128015"/>
                  </a:lnTo>
                </a:path>
                <a:path w="326771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771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771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771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771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771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7710" h="302260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771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771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771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771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771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302260">
                  <a:moveTo>
                    <a:pt x="2212844" y="128015"/>
                  </a:moveTo>
                  <a:lnTo>
                    <a:pt x="2237228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771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771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771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7710" h="302260">
                  <a:moveTo>
                    <a:pt x="2554220" y="128015"/>
                  </a:moveTo>
                  <a:lnTo>
                    <a:pt x="257860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771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771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7710" h="302260">
                  <a:moveTo>
                    <a:pt x="2865116" y="128015"/>
                  </a:moveTo>
                  <a:lnTo>
                    <a:pt x="2883404" y="128015"/>
                  </a:lnTo>
                </a:path>
                <a:path w="3267710" h="302260">
                  <a:moveTo>
                    <a:pt x="2895596" y="128015"/>
                  </a:moveTo>
                  <a:lnTo>
                    <a:pt x="2919980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771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302260">
                  <a:moveTo>
                    <a:pt x="3145532" y="128015"/>
                  </a:moveTo>
                  <a:lnTo>
                    <a:pt x="3169916" y="128015"/>
                  </a:lnTo>
                </a:path>
                <a:path w="3267710" h="302260">
                  <a:moveTo>
                    <a:pt x="3200396" y="128015"/>
                  </a:moveTo>
                  <a:lnTo>
                    <a:pt x="3255260" y="128015"/>
                  </a:lnTo>
                </a:path>
                <a:path w="3267710" h="302260">
                  <a:moveTo>
                    <a:pt x="30480" y="137159"/>
                  </a:moveTo>
                  <a:lnTo>
                    <a:pt x="54863" y="137159"/>
                  </a:lnTo>
                </a:path>
                <a:path w="326771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771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771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7710" h="302260">
                  <a:moveTo>
                    <a:pt x="365759" y="137159"/>
                  </a:moveTo>
                  <a:lnTo>
                    <a:pt x="384048" y="137159"/>
                  </a:lnTo>
                </a:path>
                <a:path w="326771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771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771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7710" h="302260">
                  <a:moveTo>
                    <a:pt x="701039" y="137159"/>
                  </a:moveTo>
                  <a:lnTo>
                    <a:pt x="719328" y="137159"/>
                  </a:lnTo>
                </a:path>
                <a:path w="326771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771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771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771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771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771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771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771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771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7710" h="302260">
                  <a:moveTo>
                    <a:pt x="1292348" y="137159"/>
                  </a:moveTo>
                  <a:lnTo>
                    <a:pt x="1298444" y="137159"/>
                  </a:lnTo>
                </a:path>
                <a:path w="326771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771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771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771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7710" h="302260">
                  <a:moveTo>
                    <a:pt x="1627628" y="137159"/>
                  </a:moveTo>
                  <a:lnTo>
                    <a:pt x="1633724" y="137159"/>
                  </a:lnTo>
                </a:path>
                <a:path w="326771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771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771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771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7710" h="302260">
                  <a:moveTo>
                    <a:pt x="1962908" y="137159"/>
                  </a:moveTo>
                  <a:lnTo>
                    <a:pt x="1969004" y="137159"/>
                  </a:lnTo>
                </a:path>
                <a:path w="326771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771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771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7710" h="302260">
                  <a:moveTo>
                    <a:pt x="2206748" y="137159"/>
                  </a:moveTo>
                  <a:lnTo>
                    <a:pt x="2237228" y="137159"/>
                  </a:lnTo>
                </a:path>
                <a:path w="3267710" h="302260">
                  <a:moveTo>
                    <a:pt x="2298188" y="137159"/>
                  </a:moveTo>
                  <a:lnTo>
                    <a:pt x="2304284" y="137159"/>
                  </a:lnTo>
                </a:path>
                <a:path w="326771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771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771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7710" h="302260">
                  <a:moveTo>
                    <a:pt x="2554220" y="137159"/>
                  </a:moveTo>
                  <a:lnTo>
                    <a:pt x="2578604" y="137159"/>
                  </a:lnTo>
                </a:path>
                <a:path w="3267710" h="302260">
                  <a:moveTo>
                    <a:pt x="2633468" y="137159"/>
                  </a:moveTo>
                  <a:lnTo>
                    <a:pt x="2639564" y="137159"/>
                  </a:lnTo>
                </a:path>
                <a:path w="326771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771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7710" h="302260">
                  <a:moveTo>
                    <a:pt x="2859020" y="137159"/>
                  </a:moveTo>
                  <a:lnTo>
                    <a:pt x="2877308" y="137159"/>
                  </a:lnTo>
                </a:path>
                <a:path w="3267710" h="302260">
                  <a:moveTo>
                    <a:pt x="2895596" y="137159"/>
                  </a:moveTo>
                  <a:lnTo>
                    <a:pt x="2919980" y="137159"/>
                  </a:lnTo>
                </a:path>
                <a:path w="3267710" h="302260">
                  <a:moveTo>
                    <a:pt x="2968748" y="137159"/>
                  </a:moveTo>
                  <a:lnTo>
                    <a:pt x="2974844" y="137159"/>
                  </a:lnTo>
                </a:path>
                <a:path w="326771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7710" h="302260">
                  <a:moveTo>
                    <a:pt x="3139436" y="137159"/>
                  </a:moveTo>
                  <a:lnTo>
                    <a:pt x="3169916" y="137159"/>
                  </a:lnTo>
                </a:path>
                <a:path w="3267710" h="302260">
                  <a:moveTo>
                    <a:pt x="3206492" y="137159"/>
                  </a:moveTo>
                  <a:lnTo>
                    <a:pt x="3249164" y="137159"/>
                  </a:lnTo>
                </a:path>
                <a:path w="3267710" h="302260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771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771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302260">
                  <a:moveTo>
                    <a:pt x="365759" y="146303"/>
                  </a:moveTo>
                  <a:lnTo>
                    <a:pt x="384048" y="146303"/>
                  </a:lnTo>
                </a:path>
                <a:path w="326771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771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771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771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302260">
                  <a:moveTo>
                    <a:pt x="701039" y="146303"/>
                  </a:moveTo>
                  <a:lnTo>
                    <a:pt x="719328" y="146303"/>
                  </a:lnTo>
                </a:path>
                <a:path w="326771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771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771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771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302260">
                  <a:moveTo>
                    <a:pt x="1036319" y="146303"/>
                  </a:moveTo>
                  <a:lnTo>
                    <a:pt x="1060703" y="146303"/>
                  </a:lnTo>
                </a:path>
                <a:path w="326771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771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7710" h="302260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771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771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771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771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771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302260">
                  <a:moveTo>
                    <a:pt x="2206748" y="146303"/>
                  </a:moveTo>
                  <a:lnTo>
                    <a:pt x="2231132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771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7710" h="302260">
                  <a:moveTo>
                    <a:pt x="2554220" y="146303"/>
                  </a:moveTo>
                  <a:lnTo>
                    <a:pt x="2578604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771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771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77308" y="146303"/>
                  </a:lnTo>
                </a:path>
                <a:path w="3267710" h="302260">
                  <a:moveTo>
                    <a:pt x="2895596" y="146303"/>
                  </a:moveTo>
                  <a:lnTo>
                    <a:pt x="2919980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302260">
                  <a:moveTo>
                    <a:pt x="3133340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200396" y="146303"/>
                  </a:moveTo>
                  <a:lnTo>
                    <a:pt x="3255260" y="146303"/>
                  </a:lnTo>
                </a:path>
                <a:path w="3267710" h="302260">
                  <a:moveTo>
                    <a:pt x="30480" y="155447"/>
                  </a:moveTo>
                  <a:lnTo>
                    <a:pt x="54863" y="155447"/>
                  </a:lnTo>
                </a:path>
                <a:path w="326771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771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771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7710" h="302260">
                  <a:moveTo>
                    <a:pt x="365759" y="155447"/>
                  </a:moveTo>
                  <a:lnTo>
                    <a:pt x="384048" y="155447"/>
                  </a:lnTo>
                </a:path>
                <a:path w="326771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771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771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771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7710" h="302260">
                  <a:moveTo>
                    <a:pt x="701039" y="155447"/>
                  </a:moveTo>
                  <a:lnTo>
                    <a:pt x="719328" y="155447"/>
                  </a:lnTo>
                </a:path>
                <a:path w="326771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771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771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771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7710" h="302260">
                  <a:moveTo>
                    <a:pt x="1030223" y="155447"/>
                  </a:moveTo>
                  <a:lnTo>
                    <a:pt x="1054607" y="155447"/>
                  </a:lnTo>
                </a:path>
                <a:path w="326771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771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771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771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7710" h="302260">
                  <a:moveTo>
                    <a:pt x="1292348" y="155447"/>
                  </a:moveTo>
                  <a:lnTo>
                    <a:pt x="1298444" y="155447"/>
                  </a:lnTo>
                </a:path>
                <a:path w="326771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771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771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771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7710" h="302260">
                  <a:moveTo>
                    <a:pt x="1627628" y="155447"/>
                  </a:moveTo>
                  <a:lnTo>
                    <a:pt x="1633724" y="155447"/>
                  </a:lnTo>
                </a:path>
                <a:path w="326771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771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771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771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7710" h="302260">
                  <a:moveTo>
                    <a:pt x="1962908" y="155447"/>
                  </a:moveTo>
                  <a:lnTo>
                    <a:pt x="1969004" y="155447"/>
                  </a:lnTo>
                </a:path>
                <a:path w="326771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771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771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7710" h="302260">
                  <a:moveTo>
                    <a:pt x="2206748" y="155447"/>
                  </a:moveTo>
                  <a:lnTo>
                    <a:pt x="2231132" y="155447"/>
                  </a:lnTo>
                </a:path>
                <a:path w="3267710" h="302260">
                  <a:moveTo>
                    <a:pt x="2298188" y="155447"/>
                  </a:moveTo>
                  <a:lnTo>
                    <a:pt x="2304284" y="155447"/>
                  </a:lnTo>
                </a:path>
                <a:path w="326771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771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7710" h="302260">
                  <a:moveTo>
                    <a:pt x="2554220" y="155447"/>
                  </a:moveTo>
                  <a:lnTo>
                    <a:pt x="2578604" y="155447"/>
                  </a:lnTo>
                </a:path>
                <a:path w="3267710" h="302260">
                  <a:moveTo>
                    <a:pt x="2633468" y="155447"/>
                  </a:moveTo>
                  <a:lnTo>
                    <a:pt x="2639564" y="155447"/>
                  </a:lnTo>
                </a:path>
                <a:path w="326771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771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771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7710" h="302260">
                  <a:moveTo>
                    <a:pt x="2852924" y="155447"/>
                  </a:moveTo>
                  <a:lnTo>
                    <a:pt x="2871212" y="155447"/>
                  </a:lnTo>
                </a:path>
                <a:path w="3267710" h="302260">
                  <a:moveTo>
                    <a:pt x="2895596" y="155447"/>
                  </a:moveTo>
                  <a:lnTo>
                    <a:pt x="2919980" y="155447"/>
                  </a:lnTo>
                </a:path>
                <a:path w="3267710" h="302260">
                  <a:moveTo>
                    <a:pt x="2968748" y="155447"/>
                  </a:moveTo>
                  <a:lnTo>
                    <a:pt x="2974844" y="155447"/>
                  </a:lnTo>
                </a:path>
                <a:path w="326771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771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7710" h="302260">
                  <a:moveTo>
                    <a:pt x="3194300" y="155447"/>
                  </a:moveTo>
                  <a:lnTo>
                    <a:pt x="3218684" y="155447"/>
                  </a:lnTo>
                </a:path>
                <a:path w="3267710" h="302260">
                  <a:moveTo>
                    <a:pt x="3236972" y="155447"/>
                  </a:moveTo>
                  <a:lnTo>
                    <a:pt x="3261356" y="155447"/>
                  </a:lnTo>
                </a:path>
                <a:path w="3267710" h="302260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771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302260">
                  <a:moveTo>
                    <a:pt x="365759" y="164591"/>
                  </a:moveTo>
                  <a:lnTo>
                    <a:pt x="384048" y="164591"/>
                  </a:lnTo>
                </a:path>
                <a:path w="326771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771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771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302260">
                  <a:moveTo>
                    <a:pt x="701039" y="164591"/>
                  </a:moveTo>
                  <a:lnTo>
                    <a:pt x="719328" y="164591"/>
                  </a:lnTo>
                </a:path>
                <a:path w="326771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771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771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771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771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302260">
                  <a:moveTo>
                    <a:pt x="1024127" y="164591"/>
                  </a:moveTo>
                  <a:lnTo>
                    <a:pt x="1048511" y="164591"/>
                  </a:lnTo>
                </a:path>
                <a:path w="326771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771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7710" h="302260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302260">
                  <a:moveTo>
                    <a:pt x="1359404" y="164591"/>
                  </a:moveTo>
                  <a:lnTo>
                    <a:pt x="1383788" y="164591"/>
                  </a:lnTo>
                </a:path>
                <a:path w="326771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771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771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771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771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771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771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7710" h="302260">
                  <a:moveTo>
                    <a:pt x="2554220" y="164591"/>
                  </a:moveTo>
                  <a:lnTo>
                    <a:pt x="2578604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771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46828" y="164591"/>
                  </a:moveTo>
                  <a:lnTo>
                    <a:pt x="2865116" y="164591"/>
                  </a:lnTo>
                </a:path>
                <a:path w="3267710" h="302260">
                  <a:moveTo>
                    <a:pt x="2895596" y="164591"/>
                  </a:moveTo>
                  <a:lnTo>
                    <a:pt x="291998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30480" y="173735"/>
                  </a:moveTo>
                  <a:lnTo>
                    <a:pt x="54863" y="173735"/>
                  </a:lnTo>
                </a:path>
                <a:path w="326771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771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771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7710" h="302260">
                  <a:moveTo>
                    <a:pt x="365759" y="173735"/>
                  </a:moveTo>
                  <a:lnTo>
                    <a:pt x="384048" y="173735"/>
                  </a:lnTo>
                </a:path>
                <a:path w="326771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771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771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771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7710" h="302260">
                  <a:moveTo>
                    <a:pt x="701039" y="173735"/>
                  </a:moveTo>
                  <a:lnTo>
                    <a:pt x="719328" y="173735"/>
                  </a:lnTo>
                </a:path>
                <a:path w="326771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771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771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771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7710" h="302260">
                  <a:moveTo>
                    <a:pt x="1018032" y="173735"/>
                  </a:moveTo>
                  <a:lnTo>
                    <a:pt x="1042415" y="173735"/>
                  </a:lnTo>
                </a:path>
                <a:path w="326771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771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771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771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7710" h="302260">
                  <a:moveTo>
                    <a:pt x="1292348" y="173735"/>
                  </a:moveTo>
                  <a:lnTo>
                    <a:pt x="1298444" y="173735"/>
                  </a:lnTo>
                </a:path>
                <a:path w="3267710" h="302260">
                  <a:moveTo>
                    <a:pt x="1353308" y="173735"/>
                  </a:moveTo>
                  <a:lnTo>
                    <a:pt x="1377692" y="173735"/>
                  </a:lnTo>
                </a:path>
                <a:path w="326771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771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7710" h="302260">
                  <a:moveTo>
                    <a:pt x="1627628" y="173735"/>
                  </a:moveTo>
                  <a:lnTo>
                    <a:pt x="1633724" y="173735"/>
                  </a:lnTo>
                </a:path>
                <a:path w="3267710" h="302260">
                  <a:moveTo>
                    <a:pt x="1688588" y="173735"/>
                  </a:moveTo>
                  <a:lnTo>
                    <a:pt x="1712972" y="173735"/>
                  </a:lnTo>
                </a:path>
                <a:path w="326771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7710" h="302260">
                  <a:moveTo>
                    <a:pt x="1840988" y="173735"/>
                  </a:moveTo>
                  <a:lnTo>
                    <a:pt x="1926332" y="173735"/>
                  </a:lnTo>
                </a:path>
                <a:path w="3267710" h="302260">
                  <a:moveTo>
                    <a:pt x="1962908" y="173735"/>
                  </a:moveTo>
                  <a:lnTo>
                    <a:pt x="1969004" y="173735"/>
                  </a:lnTo>
                </a:path>
                <a:path w="326771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771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771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771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7710" h="302260">
                  <a:moveTo>
                    <a:pt x="2298188" y="173735"/>
                  </a:moveTo>
                  <a:lnTo>
                    <a:pt x="2304284" y="173735"/>
                  </a:lnTo>
                </a:path>
                <a:path w="326771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771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7710" h="302260">
                  <a:moveTo>
                    <a:pt x="2554220" y="173735"/>
                  </a:moveTo>
                  <a:lnTo>
                    <a:pt x="2578604" y="173735"/>
                  </a:lnTo>
                </a:path>
                <a:path w="3267710" h="302260">
                  <a:moveTo>
                    <a:pt x="2633468" y="173735"/>
                  </a:moveTo>
                  <a:lnTo>
                    <a:pt x="2639564" y="173735"/>
                  </a:lnTo>
                </a:path>
                <a:path w="326771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771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771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7710" h="302260">
                  <a:moveTo>
                    <a:pt x="2846828" y="173735"/>
                  </a:moveTo>
                  <a:lnTo>
                    <a:pt x="2932172" y="173735"/>
                  </a:lnTo>
                </a:path>
                <a:path w="3267710" h="302260">
                  <a:moveTo>
                    <a:pt x="2968748" y="173735"/>
                  </a:moveTo>
                  <a:lnTo>
                    <a:pt x="2974844" y="173735"/>
                  </a:lnTo>
                </a:path>
                <a:path w="326771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771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7710" h="302260">
                  <a:moveTo>
                    <a:pt x="3188204" y="173735"/>
                  </a:moveTo>
                  <a:lnTo>
                    <a:pt x="3212588" y="173735"/>
                  </a:lnTo>
                </a:path>
                <a:path w="3267710" h="302260">
                  <a:moveTo>
                    <a:pt x="3243068" y="173735"/>
                  </a:moveTo>
                  <a:lnTo>
                    <a:pt x="3267452" y="173735"/>
                  </a:lnTo>
                </a:path>
                <a:path w="3267710" h="302260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771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302260">
                  <a:moveTo>
                    <a:pt x="365759" y="182879"/>
                  </a:moveTo>
                  <a:lnTo>
                    <a:pt x="384048" y="182879"/>
                  </a:lnTo>
                </a:path>
                <a:path w="326771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771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771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771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771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302260">
                  <a:moveTo>
                    <a:pt x="701039" y="182879"/>
                  </a:moveTo>
                  <a:lnTo>
                    <a:pt x="719328" y="182879"/>
                  </a:lnTo>
                </a:path>
                <a:path w="326771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771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771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771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302260">
                  <a:moveTo>
                    <a:pt x="1011935" y="182879"/>
                  </a:moveTo>
                  <a:lnTo>
                    <a:pt x="1036319" y="182879"/>
                  </a:lnTo>
                </a:path>
                <a:path w="326771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771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7710" h="302260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302260">
                  <a:moveTo>
                    <a:pt x="1347212" y="182879"/>
                  </a:moveTo>
                  <a:lnTo>
                    <a:pt x="1371596" y="182879"/>
                  </a:lnTo>
                </a:path>
                <a:path w="326771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682492" y="182879"/>
                  </a:moveTo>
                  <a:lnTo>
                    <a:pt x="1706876" y="182879"/>
                  </a:lnTo>
                </a:path>
                <a:path w="326771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302260">
                  <a:moveTo>
                    <a:pt x="1840988" y="182879"/>
                  </a:moveTo>
                  <a:lnTo>
                    <a:pt x="1926332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771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7710" h="302260">
                  <a:moveTo>
                    <a:pt x="2554220" y="182879"/>
                  </a:moveTo>
                  <a:lnTo>
                    <a:pt x="2578604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771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771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46828" y="182879"/>
                  </a:moveTo>
                  <a:lnTo>
                    <a:pt x="2932172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7710" h="302260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67710" h="302260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771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771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771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302260">
                  <a:moveTo>
                    <a:pt x="365759" y="192024"/>
                  </a:moveTo>
                  <a:lnTo>
                    <a:pt x="384048" y="192024"/>
                  </a:lnTo>
                </a:path>
                <a:path w="326771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771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771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771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771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302260">
                  <a:moveTo>
                    <a:pt x="701039" y="192024"/>
                  </a:moveTo>
                  <a:lnTo>
                    <a:pt x="719328" y="192024"/>
                  </a:lnTo>
                </a:path>
                <a:path w="326771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771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771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771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771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302260">
                  <a:moveTo>
                    <a:pt x="1011935" y="192024"/>
                  </a:moveTo>
                  <a:lnTo>
                    <a:pt x="1036319" y="192024"/>
                  </a:lnTo>
                </a:path>
                <a:path w="326771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771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7710" h="302260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302260">
                  <a:moveTo>
                    <a:pt x="1347212" y="192024"/>
                  </a:moveTo>
                  <a:lnTo>
                    <a:pt x="1365500" y="192024"/>
                  </a:lnTo>
                </a:path>
                <a:path w="326771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682492" y="192024"/>
                  </a:moveTo>
                  <a:lnTo>
                    <a:pt x="1700780" y="192024"/>
                  </a:lnTo>
                </a:path>
                <a:path w="326771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302260">
                  <a:moveTo>
                    <a:pt x="1840988" y="192024"/>
                  </a:moveTo>
                  <a:lnTo>
                    <a:pt x="1926332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771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771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771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7710" h="302260">
                  <a:moveTo>
                    <a:pt x="2554220" y="192024"/>
                  </a:moveTo>
                  <a:lnTo>
                    <a:pt x="257860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771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771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7710" h="302260">
                  <a:moveTo>
                    <a:pt x="2846828" y="192024"/>
                  </a:moveTo>
                  <a:lnTo>
                    <a:pt x="2932172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7710" h="302260">
                  <a:moveTo>
                    <a:pt x="3188204" y="192024"/>
                  </a:moveTo>
                  <a:lnTo>
                    <a:pt x="3212588" y="192024"/>
                  </a:lnTo>
                </a:path>
                <a:path w="326771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67710" h="302260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771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771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302260">
                  <a:moveTo>
                    <a:pt x="365759" y="201167"/>
                  </a:moveTo>
                  <a:lnTo>
                    <a:pt x="384048" y="201167"/>
                  </a:lnTo>
                </a:path>
                <a:path w="326771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771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771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302260">
                  <a:moveTo>
                    <a:pt x="701039" y="201167"/>
                  </a:moveTo>
                  <a:lnTo>
                    <a:pt x="719328" y="201167"/>
                  </a:lnTo>
                </a:path>
                <a:path w="326771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771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771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302260">
                  <a:moveTo>
                    <a:pt x="1005839" y="201167"/>
                  </a:moveTo>
                  <a:lnTo>
                    <a:pt x="1072896" y="201167"/>
                  </a:lnTo>
                </a:path>
                <a:path w="326771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7710" h="302260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302260">
                  <a:moveTo>
                    <a:pt x="1341116" y="201167"/>
                  </a:moveTo>
                  <a:lnTo>
                    <a:pt x="1408172" y="201167"/>
                  </a:lnTo>
                </a:path>
                <a:path w="326771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676396" y="201167"/>
                  </a:moveTo>
                  <a:lnTo>
                    <a:pt x="1743452" y="201167"/>
                  </a:lnTo>
                </a:path>
                <a:path w="326771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11676" y="201167"/>
                  </a:moveTo>
                  <a:lnTo>
                    <a:pt x="2078732" y="201167"/>
                  </a:lnTo>
                </a:path>
                <a:path w="326771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771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7710" h="302260">
                  <a:moveTo>
                    <a:pt x="2554220" y="201167"/>
                  </a:moveTo>
                  <a:lnTo>
                    <a:pt x="2578604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771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7710" h="302260">
                  <a:moveTo>
                    <a:pt x="2895596" y="201167"/>
                  </a:moveTo>
                  <a:lnTo>
                    <a:pt x="2919980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302260">
                  <a:moveTo>
                    <a:pt x="3102860" y="201167"/>
                  </a:moveTo>
                  <a:lnTo>
                    <a:pt x="3176012" y="201167"/>
                  </a:lnTo>
                </a:path>
                <a:path w="3267710" h="302260">
                  <a:moveTo>
                    <a:pt x="3194300" y="201167"/>
                  </a:moveTo>
                  <a:lnTo>
                    <a:pt x="3261356" y="201167"/>
                  </a:lnTo>
                </a:path>
                <a:path w="3267710" h="302260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771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771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302260">
                  <a:moveTo>
                    <a:pt x="365759" y="210312"/>
                  </a:moveTo>
                  <a:lnTo>
                    <a:pt x="384048" y="210312"/>
                  </a:lnTo>
                </a:path>
                <a:path w="326771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771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771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302260">
                  <a:moveTo>
                    <a:pt x="701039" y="210312"/>
                  </a:moveTo>
                  <a:lnTo>
                    <a:pt x="719328" y="210312"/>
                  </a:lnTo>
                </a:path>
                <a:path w="326771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771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771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302260">
                  <a:moveTo>
                    <a:pt x="999744" y="210312"/>
                  </a:moveTo>
                  <a:lnTo>
                    <a:pt x="1072896" y="210312"/>
                  </a:lnTo>
                </a:path>
                <a:path w="326771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771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7710" h="302260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302260">
                  <a:moveTo>
                    <a:pt x="1335020" y="210312"/>
                  </a:moveTo>
                  <a:lnTo>
                    <a:pt x="1408172" y="210312"/>
                  </a:lnTo>
                </a:path>
                <a:path w="326771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670300" y="210312"/>
                  </a:moveTo>
                  <a:lnTo>
                    <a:pt x="1743452" y="210312"/>
                  </a:lnTo>
                </a:path>
                <a:path w="326771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05580" y="210312"/>
                  </a:moveTo>
                  <a:lnTo>
                    <a:pt x="2078732" y="210312"/>
                  </a:lnTo>
                </a:path>
                <a:path w="326771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771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771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7710" h="302260">
                  <a:moveTo>
                    <a:pt x="2554220" y="210312"/>
                  </a:moveTo>
                  <a:lnTo>
                    <a:pt x="2578604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771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7710" h="302260">
                  <a:moveTo>
                    <a:pt x="2895596" y="210312"/>
                  </a:moveTo>
                  <a:lnTo>
                    <a:pt x="2919980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302260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30480" y="219455"/>
                  </a:moveTo>
                  <a:lnTo>
                    <a:pt x="54863" y="219455"/>
                  </a:lnTo>
                </a:path>
                <a:path w="326771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771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771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7710" h="302260">
                  <a:moveTo>
                    <a:pt x="365759" y="219455"/>
                  </a:moveTo>
                  <a:lnTo>
                    <a:pt x="384048" y="219455"/>
                  </a:lnTo>
                </a:path>
                <a:path w="326771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771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771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7710" h="302260">
                  <a:moveTo>
                    <a:pt x="701039" y="219455"/>
                  </a:moveTo>
                  <a:lnTo>
                    <a:pt x="719328" y="219455"/>
                  </a:lnTo>
                </a:path>
                <a:path w="326771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771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771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7710" h="302260">
                  <a:moveTo>
                    <a:pt x="999744" y="219455"/>
                  </a:moveTo>
                  <a:lnTo>
                    <a:pt x="1072896" y="219455"/>
                  </a:lnTo>
                </a:path>
                <a:path w="326771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771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7710" h="302260">
                  <a:moveTo>
                    <a:pt x="1292348" y="219455"/>
                  </a:moveTo>
                  <a:lnTo>
                    <a:pt x="1298444" y="219455"/>
                  </a:lnTo>
                </a:path>
                <a:path w="3267710" h="302260">
                  <a:moveTo>
                    <a:pt x="1335020" y="219455"/>
                  </a:moveTo>
                  <a:lnTo>
                    <a:pt x="1408172" y="219455"/>
                  </a:lnTo>
                </a:path>
                <a:path w="326771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771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670300" y="219455"/>
                  </a:moveTo>
                  <a:lnTo>
                    <a:pt x="1743452" y="219455"/>
                  </a:lnTo>
                </a:path>
                <a:path w="326771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771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05580" y="219455"/>
                  </a:moveTo>
                  <a:lnTo>
                    <a:pt x="2078732" y="219455"/>
                  </a:lnTo>
                </a:path>
                <a:path w="326771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771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771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7710" h="302260">
                  <a:moveTo>
                    <a:pt x="2554220" y="219455"/>
                  </a:moveTo>
                  <a:lnTo>
                    <a:pt x="2578604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771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7710" h="302260">
                  <a:moveTo>
                    <a:pt x="2895596" y="219455"/>
                  </a:moveTo>
                  <a:lnTo>
                    <a:pt x="2919980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7710" h="302260">
                  <a:moveTo>
                    <a:pt x="3096764" y="219455"/>
                  </a:moveTo>
                  <a:lnTo>
                    <a:pt x="3176012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302260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771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771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7710" h="302260">
                  <a:moveTo>
                    <a:pt x="1292348" y="237743"/>
                  </a:moveTo>
                  <a:lnTo>
                    <a:pt x="1298444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302260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771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771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7710" h="302260">
                  <a:moveTo>
                    <a:pt x="1292348" y="256031"/>
                  </a:moveTo>
                  <a:lnTo>
                    <a:pt x="1298444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302260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771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771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7710" h="302260">
                  <a:moveTo>
                    <a:pt x="1292348" y="274319"/>
                  </a:moveTo>
                  <a:lnTo>
                    <a:pt x="1298444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302260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771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771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7710" h="302260">
                  <a:moveTo>
                    <a:pt x="1292348" y="292607"/>
                  </a:moveTo>
                  <a:lnTo>
                    <a:pt x="1298444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771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771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7710" h="302260">
                  <a:moveTo>
                    <a:pt x="1292348" y="301751"/>
                  </a:moveTo>
                  <a:lnTo>
                    <a:pt x="1298444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964317" y="480517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006989" y="4814316"/>
              <a:ext cx="3310254" cy="320040"/>
            </a:xfrm>
            <a:custGeom>
              <a:avLst/>
              <a:gdLst/>
              <a:ahLst/>
              <a:cxnLst/>
              <a:rect l="l" t="t" r="r" b="b"/>
              <a:pathLst>
                <a:path w="3310254" h="320039">
                  <a:moveTo>
                    <a:pt x="286512" y="0"/>
                  </a:moveTo>
                  <a:lnTo>
                    <a:pt x="292607" y="0"/>
                  </a:lnTo>
                </a:path>
                <a:path w="3310254" h="320039">
                  <a:moveTo>
                    <a:pt x="621791" y="0"/>
                  </a:moveTo>
                  <a:lnTo>
                    <a:pt x="627887" y="0"/>
                  </a:lnTo>
                </a:path>
                <a:path w="3310254" h="320039">
                  <a:moveTo>
                    <a:pt x="957071" y="0"/>
                  </a:moveTo>
                  <a:lnTo>
                    <a:pt x="963167" y="0"/>
                  </a:lnTo>
                </a:path>
                <a:path w="3310254" h="320039">
                  <a:moveTo>
                    <a:pt x="1292348" y="0"/>
                  </a:moveTo>
                  <a:lnTo>
                    <a:pt x="1298444" y="0"/>
                  </a:lnTo>
                </a:path>
                <a:path w="3310254" h="320039">
                  <a:moveTo>
                    <a:pt x="1627628" y="0"/>
                  </a:moveTo>
                  <a:lnTo>
                    <a:pt x="1633724" y="0"/>
                  </a:lnTo>
                </a:path>
                <a:path w="3310254" h="320039">
                  <a:moveTo>
                    <a:pt x="1962908" y="0"/>
                  </a:moveTo>
                  <a:lnTo>
                    <a:pt x="1969004" y="0"/>
                  </a:lnTo>
                </a:path>
                <a:path w="3310254" h="320039">
                  <a:moveTo>
                    <a:pt x="2298188" y="0"/>
                  </a:moveTo>
                  <a:lnTo>
                    <a:pt x="2304284" y="0"/>
                  </a:lnTo>
                </a:path>
                <a:path w="3310254" h="320039">
                  <a:moveTo>
                    <a:pt x="2633468" y="0"/>
                  </a:moveTo>
                  <a:lnTo>
                    <a:pt x="2639564" y="0"/>
                  </a:lnTo>
                </a:path>
                <a:path w="3310254" h="320039">
                  <a:moveTo>
                    <a:pt x="2968748" y="0"/>
                  </a:moveTo>
                  <a:lnTo>
                    <a:pt x="2974844" y="0"/>
                  </a:lnTo>
                </a:path>
                <a:path w="3310254" h="320039">
                  <a:moveTo>
                    <a:pt x="286512" y="9143"/>
                  </a:moveTo>
                  <a:lnTo>
                    <a:pt x="292607" y="9143"/>
                  </a:lnTo>
                </a:path>
                <a:path w="3310254" h="320039">
                  <a:moveTo>
                    <a:pt x="621791" y="9143"/>
                  </a:moveTo>
                  <a:lnTo>
                    <a:pt x="627887" y="9143"/>
                  </a:lnTo>
                </a:path>
                <a:path w="3310254" h="320039">
                  <a:moveTo>
                    <a:pt x="957071" y="9143"/>
                  </a:moveTo>
                  <a:lnTo>
                    <a:pt x="963167" y="9143"/>
                  </a:lnTo>
                </a:path>
                <a:path w="3310254" h="320039">
                  <a:moveTo>
                    <a:pt x="1292348" y="9143"/>
                  </a:moveTo>
                  <a:lnTo>
                    <a:pt x="1298444" y="9143"/>
                  </a:lnTo>
                </a:path>
                <a:path w="3310254" h="320039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320039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320039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320039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320039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320039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10254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10254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10254" h="320039">
                  <a:moveTo>
                    <a:pt x="1292348" y="18287"/>
                  </a:moveTo>
                  <a:lnTo>
                    <a:pt x="1298444" y="18287"/>
                  </a:lnTo>
                </a:path>
                <a:path w="3310254" h="320039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320039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320039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320039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320039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320039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10254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10254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10254" h="320039">
                  <a:moveTo>
                    <a:pt x="1292348" y="27431"/>
                  </a:moveTo>
                  <a:lnTo>
                    <a:pt x="1298444" y="27431"/>
                  </a:lnTo>
                </a:path>
                <a:path w="3310254" h="320039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320039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320039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320039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320039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320039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10254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10254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10254" h="320039">
                  <a:moveTo>
                    <a:pt x="1292348" y="36575"/>
                  </a:moveTo>
                  <a:lnTo>
                    <a:pt x="1298444" y="36575"/>
                  </a:lnTo>
                </a:path>
                <a:path w="3310254" h="320039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320039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320039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320039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320039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10254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10254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10254" h="320039">
                  <a:moveTo>
                    <a:pt x="1292348" y="45719"/>
                  </a:moveTo>
                  <a:lnTo>
                    <a:pt x="1298444" y="45719"/>
                  </a:lnTo>
                </a:path>
                <a:path w="3310254" h="320039">
                  <a:moveTo>
                    <a:pt x="1627628" y="45719"/>
                  </a:moveTo>
                  <a:lnTo>
                    <a:pt x="1633724" y="45719"/>
                  </a:lnTo>
                </a:path>
                <a:path w="3310254" h="320039">
                  <a:moveTo>
                    <a:pt x="1962908" y="45719"/>
                  </a:moveTo>
                  <a:lnTo>
                    <a:pt x="1969004" y="45719"/>
                  </a:lnTo>
                </a:path>
                <a:path w="3310254" h="320039">
                  <a:moveTo>
                    <a:pt x="2298188" y="45719"/>
                  </a:moveTo>
                  <a:lnTo>
                    <a:pt x="2304284" y="45719"/>
                  </a:lnTo>
                </a:path>
                <a:path w="3310254" h="320039">
                  <a:moveTo>
                    <a:pt x="2633468" y="45719"/>
                  </a:moveTo>
                  <a:lnTo>
                    <a:pt x="2639564" y="45719"/>
                  </a:lnTo>
                </a:path>
                <a:path w="3310254" h="320039">
                  <a:moveTo>
                    <a:pt x="2968748" y="45719"/>
                  </a:moveTo>
                  <a:lnTo>
                    <a:pt x="2974844" y="45719"/>
                  </a:lnTo>
                </a:path>
                <a:path w="3310254" h="320039">
                  <a:moveTo>
                    <a:pt x="3304028" y="45719"/>
                  </a:moveTo>
                  <a:lnTo>
                    <a:pt x="3310124" y="45719"/>
                  </a:lnTo>
                </a:path>
                <a:path w="3310254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10254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10254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10254" h="320039">
                  <a:moveTo>
                    <a:pt x="1292348" y="54863"/>
                  </a:moveTo>
                  <a:lnTo>
                    <a:pt x="1298444" y="54863"/>
                  </a:lnTo>
                </a:path>
                <a:path w="3310254" h="320039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320039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320039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320039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320039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320039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10254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10254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10254" h="320039">
                  <a:moveTo>
                    <a:pt x="1292348" y="64007"/>
                  </a:moveTo>
                  <a:lnTo>
                    <a:pt x="1298444" y="64007"/>
                  </a:lnTo>
                </a:path>
                <a:path w="3310254" h="320039">
                  <a:moveTo>
                    <a:pt x="1627628" y="64007"/>
                  </a:moveTo>
                  <a:lnTo>
                    <a:pt x="1633724" y="64007"/>
                  </a:lnTo>
                </a:path>
                <a:path w="3310254" h="320039">
                  <a:moveTo>
                    <a:pt x="1962908" y="64007"/>
                  </a:moveTo>
                  <a:lnTo>
                    <a:pt x="1969004" y="64007"/>
                  </a:lnTo>
                </a:path>
                <a:path w="3310254" h="320039">
                  <a:moveTo>
                    <a:pt x="2298188" y="64007"/>
                  </a:moveTo>
                  <a:lnTo>
                    <a:pt x="2304284" y="64007"/>
                  </a:lnTo>
                </a:path>
                <a:path w="3310254" h="320039">
                  <a:moveTo>
                    <a:pt x="2633468" y="64007"/>
                  </a:moveTo>
                  <a:lnTo>
                    <a:pt x="2639564" y="64007"/>
                  </a:lnTo>
                </a:path>
                <a:path w="3310254" h="320039">
                  <a:moveTo>
                    <a:pt x="2968748" y="64007"/>
                  </a:moveTo>
                  <a:lnTo>
                    <a:pt x="2974844" y="64007"/>
                  </a:lnTo>
                </a:path>
                <a:path w="3310254" h="320039">
                  <a:moveTo>
                    <a:pt x="3304028" y="64007"/>
                  </a:moveTo>
                  <a:lnTo>
                    <a:pt x="3310124" y="64007"/>
                  </a:lnTo>
                </a:path>
                <a:path w="3310254" h="320039">
                  <a:moveTo>
                    <a:pt x="36575" y="73151"/>
                  </a:moveTo>
                  <a:lnTo>
                    <a:pt x="54864" y="73151"/>
                  </a:lnTo>
                </a:path>
                <a:path w="3310254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10254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10254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10254" h="320039">
                  <a:moveTo>
                    <a:pt x="371856" y="73151"/>
                  </a:moveTo>
                  <a:lnTo>
                    <a:pt x="384047" y="73151"/>
                  </a:lnTo>
                </a:path>
                <a:path w="3310254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10254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10254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10254" h="320039">
                  <a:moveTo>
                    <a:pt x="707135" y="73151"/>
                  </a:moveTo>
                  <a:lnTo>
                    <a:pt x="719327" y="73151"/>
                  </a:lnTo>
                </a:path>
                <a:path w="3310254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10254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10254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10254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10254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10254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10254" h="320039">
                  <a:moveTo>
                    <a:pt x="1292348" y="73151"/>
                  </a:moveTo>
                  <a:lnTo>
                    <a:pt x="1298444" y="73151"/>
                  </a:lnTo>
                </a:path>
                <a:path w="3310254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10254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10254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10254" h="320039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10254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10254" h="320039">
                  <a:moveTo>
                    <a:pt x="1859276" y="73151"/>
                  </a:moveTo>
                  <a:lnTo>
                    <a:pt x="1920236" y="73151"/>
                  </a:lnTo>
                </a:path>
                <a:path w="3310254" h="320039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10254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10254" h="320039">
                  <a:moveTo>
                    <a:pt x="2200652" y="73151"/>
                  </a:moveTo>
                  <a:lnTo>
                    <a:pt x="2243324" y="73151"/>
                  </a:lnTo>
                </a:path>
                <a:path w="3310254" h="320039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10254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10254" h="320039">
                  <a:moveTo>
                    <a:pt x="2535932" y="73151"/>
                  </a:moveTo>
                  <a:lnTo>
                    <a:pt x="2572508" y="73151"/>
                  </a:lnTo>
                </a:path>
                <a:path w="3310254" h="320039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10254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10254" h="320039">
                  <a:moveTo>
                    <a:pt x="2852924" y="73151"/>
                  </a:moveTo>
                  <a:lnTo>
                    <a:pt x="2932172" y="73151"/>
                  </a:lnTo>
                </a:path>
                <a:path w="3310254" h="320039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10254" h="320039">
                  <a:moveTo>
                    <a:pt x="3169916" y="73151"/>
                  </a:moveTo>
                  <a:lnTo>
                    <a:pt x="3200396" y="73151"/>
                  </a:lnTo>
                </a:path>
                <a:path w="3310254" h="320039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320039">
                  <a:moveTo>
                    <a:pt x="30480" y="82295"/>
                  </a:moveTo>
                  <a:lnTo>
                    <a:pt x="54863" y="82295"/>
                  </a:lnTo>
                </a:path>
                <a:path w="3310254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10254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10254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10254" h="320039">
                  <a:moveTo>
                    <a:pt x="365759" y="82295"/>
                  </a:moveTo>
                  <a:lnTo>
                    <a:pt x="384048" y="82295"/>
                  </a:lnTo>
                </a:path>
                <a:path w="3310254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10254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10254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10254" h="320039">
                  <a:moveTo>
                    <a:pt x="701039" y="82295"/>
                  </a:moveTo>
                  <a:lnTo>
                    <a:pt x="719328" y="82295"/>
                  </a:lnTo>
                </a:path>
                <a:path w="3310254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10254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10254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10254" h="320039">
                  <a:moveTo>
                    <a:pt x="1036319" y="82295"/>
                  </a:moveTo>
                  <a:lnTo>
                    <a:pt x="1054608" y="82295"/>
                  </a:lnTo>
                </a:path>
                <a:path w="3310254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10254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10254" h="320039">
                  <a:moveTo>
                    <a:pt x="1292348" y="82295"/>
                  </a:moveTo>
                  <a:lnTo>
                    <a:pt x="1298444" y="82295"/>
                  </a:lnTo>
                </a:path>
                <a:path w="3310254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10254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10254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10254" h="320039">
                  <a:moveTo>
                    <a:pt x="1627628" y="82295"/>
                  </a:moveTo>
                  <a:lnTo>
                    <a:pt x="1633724" y="82295"/>
                  </a:lnTo>
                </a:path>
                <a:path w="3310254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10254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10254" h="320039">
                  <a:moveTo>
                    <a:pt x="1859276" y="82295"/>
                  </a:moveTo>
                  <a:lnTo>
                    <a:pt x="1920236" y="82295"/>
                  </a:lnTo>
                </a:path>
                <a:path w="3310254" h="320039">
                  <a:moveTo>
                    <a:pt x="1962908" y="82295"/>
                  </a:moveTo>
                  <a:lnTo>
                    <a:pt x="1969004" y="82295"/>
                  </a:lnTo>
                </a:path>
                <a:path w="3310254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10254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10254" h="320039">
                  <a:moveTo>
                    <a:pt x="2194556" y="82295"/>
                  </a:moveTo>
                  <a:lnTo>
                    <a:pt x="2249420" y="82295"/>
                  </a:lnTo>
                </a:path>
                <a:path w="3310254" h="320039">
                  <a:moveTo>
                    <a:pt x="2298188" y="82295"/>
                  </a:moveTo>
                  <a:lnTo>
                    <a:pt x="2304284" y="82295"/>
                  </a:lnTo>
                </a:path>
                <a:path w="3310254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10254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10254" h="320039">
                  <a:moveTo>
                    <a:pt x="2529836" y="82295"/>
                  </a:moveTo>
                  <a:lnTo>
                    <a:pt x="2578604" y="82295"/>
                  </a:lnTo>
                </a:path>
                <a:path w="3310254" h="320039">
                  <a:moveTo>
                    <a:pt x="2633468" y="82295"/>
                  </a:moveTo>
                  <a:lnTo>
                    <a:pt x="2639564" y="82295"/>
                  </a:lnTo>
                </a:path>
                <a:path w="3310254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10254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10254" h="320039">
                  <a:moveTo>
                    <a:pt x="2852924" y="82295"/>
                  </a:moveTo>
                  <a:lnTo>
                    <a:pt x="2932172" y="82295"/>
                  </a:lnTo>
                </a:path>
                <a:path w="3310254" h="320039">
                  <a:moveTo>
                    <a:pt x="2968748" y="82295"/>
                  </a:moveTo>
                  <a:lnTo>
                    <a:pt x="2974844" y="82295"/>
                  </a:lnTo>
                </a:path>
                <a:path w="3310254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10254" h="320039">
                  <a:moveTo>
                    <a:pt x="3157724" y="82295"/>
                  </a:moveTo>
                  <a:lnTo>
                    <a:pt x="3206492" y="82295"/>
                  </a:lnTo>
                </a:path>
                <a:path w="3310254" h="320039">
                  <a:moveTo>
                    <a:pt x="3304028" y="82295"/>
                  </a:moveTo>
                  <a:lnTo>
                    <a:pt x="3310124" y="82295"/>
                  </a:lnTo>
                </a:path>
                <a:path w="3310254" h="320039">
                  <a:moveTo>
                    <a:pt x="24383" y="91439"/>
                  </a:moveTo>
                  <a:lnTo>
                    <a:pt x="54864" y="91439"/>
                  </a:lnTo>
                </a:path>
                <a:path w="3310254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10254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10254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10254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10254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10254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10254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10254" h="320039">
                  <a:moveTo>
                    <a:pt x="694944" y="91439"/>
                  </a:moveTo>
                  <a:lnTo>
                    <a:pt x="719327" y="91439"/>
                  </a:lnTo>
                </a:path>
                <a:path w="3310254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10254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10254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10254" h="320039">
                  <a:moveTo>
                    <a:pt x="1030223" y="91439"/>
                  </a:moveTo>
                  <a:lnTo>
                    <a:pt x="1054607" y="91439"/>
                  </a:lnTo>
                </a:path>
                <a:path w="3310254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10254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10254" h="320039">
                  <a:moveTo>
                    <a:pt x="1292348" y="91439"/>
                  </a:moveTo>
                  <a:lnTo>
                    <a:pt x="1298444" y="91439"/>
                  </a:lnTo>
                </a:path>
                <a:path w="3310254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10254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10254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10254" h="320039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10254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10254" h="320039">
                  <a:moveTo>
                    <a:pt x="1853180" y="91439"/>
                  </a:moveTo>
                  <a:lnTo>
                    <a:pt x="1920236" y="91439"/>
                  </a:lnTo>
                </a:path>
                <a:path w="3310254" h="320039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10254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10254" h="320039">
                  <a:moveTo>
                    <a:pt x="2188460" y="91439"/>
                  </a:moveTo>
                  <a:lnTo>
                    <a:pt x="2255516" y="91439"/>
                  </a:lnTo>
                </a:path>
                <a:path w="3310254" h="320039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10254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10254" h="320039">
                  <a:moveTo>
                    <a:pt x="2523740" y="91439"/>
                  </a:moveTo>
                  <a:lnTo>
                    <a:pt x="2584700" y="91439"/>
                  </a:lnTo>
                </a:path>
                <a:path w="3310254" h="320039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10254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10254" h="320039">
                  <a:moveTo>
                    <a:pt x="2852924" y="91439"/>
                  </a:moveTo>
                  <a:lnTo>
                    <a:pt x="2932172" y="91439"/>
                  </a:lnTo>
                </a:path>
                <a:path w="3310254" h="320039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10254" h="320039">
                  <a:moveTo>
                    <a:pt x="3151628" y="91439"/>
                  </a:moveTo>
                  <a:lnTo>
                    <a:pt x="3212588" y="91439"/>
                  </a:lnTo>
                </a:path>
                <a:path w="3310254" h="320039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320039">
                  <a:moveTo>
                    <a:pt x="18287" y="100584"/>
                  </a:moveTo>
                  <a:lnTo>
                    <a:pt x="54864" y="100584"/>
                  </a:lnTo>
                </a:path>
                <a:path w="3310254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10254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10254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10254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10254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10254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10254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10254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10254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10254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10254" h="320039">
                  <a:moveTo>
                    <a:pt x="688847" y="100584"/>
                  </a:moveTo>
                  <a:lnTo>
                    <a:pt x="719328" y="100584"/>
                  </a:lnTo>
                </a:path>
                <a:path w="3310254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10254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10254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10254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10254" h="320039">
                  <a:moveTo>
                    <a:pt x="1024127" y="100584"/>
                  </a:moveTo>
                  <a:lnTo>
                    <a:pt x="1054608" y="100584"/>
                  </a:lnTo>
                </a:path>
                <a:path w="3310254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10254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10254" h="320039">
                  <a:moveTo>
                    <a:pt x="1292348" y="100584"/>
                  </a:moveTo>
                  <a:lnTo>
                    <a:pt x="1298444" y="100584"/>
                  </a:lnTo>
                </a:path>
                <a:path w="3310254" h="320039">
                  <a:moveTo>
                    <a:pt x="1359404" y="100584"/>
                  </a:moveTo>
                  <a:lnTo>
                    <a:pt x="1389884" y="100584"/>
                  </a:lnTo>
                </a:path>
                <a:path w="3310254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10254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10254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10254" h="320039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10254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10254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10254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10254" h="320039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10254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10254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10254" h="320039">
                  <a:moveTo>
                    <a:pt x="2231132" y="100584"/>
                  </a:moveTo>
                  <a:lnTo>
                    <a:pt x="2261612" y="100584"/>
                  </a:lnTo>
                </a:path>
                <a:path w="3310254" h="320039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10254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10254" h="320039">
                  <a:moveTo>
                    <a:pt x="2517644" y="100584"/>
                  </a:moveTo>
                  <a:lnTo>
                    <a:pt x="2548124" y="100584"/>
                  </a:lnTo>
                </a:path>
                <a:path w="3310254" h="320039">
                  <a:moveTo>
                    <a:pt x="2560316" y="100584"/>
                  </a:moveTo>
                  <a:lnTo>
                    <a:pt x="2590796" y="100584"/>
                  </a:lnTo>
                </a:path>
                <a:path w="3310254" h="320039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10254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10254" h="320039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320039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10254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10254" h="320039">
                  <a:moveTo>
                    <a:pt x="3151628" y="100584"/>
                  </a:moveTo>
                  <a:lnTo>
                    <a:pt x="3176012" y="100584"/>
                  </a:lnTo>
                </a:path>
                <a:path w="3310254" h="320039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320039">
                  <a:moveTo>
                    <a:pt x="6095" y="109727"/>
                  </a:moveTo>
                  <a:lnTo>
                    <a:pt x="54863" y="109727"/>
                  </a:lnTo>
                </a:path>
                <a:path w="3310254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10254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10254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10254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10254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10254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10254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10254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10254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10254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10254" h="320039">
                  <a:moveTo>
                    <a:pt x="676656" y="109727"/>
                  </a:moveTo>
                  <a:lnTo>
                    <a:pt x="719327" y="109727"/>
                  </a:lnTo>
                </a:path>
                <a:path w="3310254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10254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10254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10254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10254" h="320039">
                  <a:moveTo>
                    <a:pt x="1011935" y="109727"/>
                  </a:moveTo>
                  <a:lnTo>
                    <a:pt x="1054607" y="109727"/>
                  </a:lnTo>
                </a:path>
                <a:path w="3310254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10254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10254" h="320039">
                  <a:moveTo>
                    <a:pt x="1292348" y="109727"/>
                  </a:moveTo>
                  <a:lnTo>
                    <a:pt x="1298444" y="109727"/>
                  </a:lnTo>
                </a:path>
                <a:path w="3310254" h="320039">
                  <a:moveTo>
                    <a:pt x="1347212" y="109727"/>
                  </a:moveTo>
                  <a:lnTo>
                    <a:pt x="1389884" y="109727"/>
                  </a:lnTo>
                </a:path>
                <a:path w="3310254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10254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10254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10254" h="320039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320039">
                  <a:moveTo>
                    <a:pt x="1682492" y="109727"/>
                  </a:moveTo>
                  <a:lnTo>
                    <a:pt x="1725164" y="109727"/>
                  </a:lnTo>
                </a:path>
                <a:path w="3310254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10254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10254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10254" h="320039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10254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10254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10254" h="320039">
                  <a:moveTo>
                    <a:pt x="2237228" y="109727"/>
                  </a:moveTo>
                  <a:lnTo>
                    <a:pt x="2261612" y="109727"/>
                  </a:lnTo>
                </a:path>
                <a:path w="3310254" h="320039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10254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10254" h="320039">
                  <a:moveTo>
                    <a:pt x="2517644" y="109727"/>
                  </a:moveTo>
                  <a:lnTo>
                    <a:pt x="2542028" y="109727"/>
                  </a:lnTo>
                </a:path>
                <a:path w="3310254" h="320039">
                  <a:moveTo>
                    <a:pt x="2566412" y="109727"/>
                  </a:moveTo>
                  <a:lnTo>
                    <a:pt x="2590796" y="109727"/>
                  </a:lnTo>
                </a:path>
                <a:path w="3310254" h="320039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10254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10254" h="320039">
                  <a:moveTo>
                    <a:pt x="2895596" y="109727"/>
                  </a:moveTo>
                  <a:lnTo>
                    <a:pt x="2926076" y="109727"/>
                  </a:lnTo>
                </a:path>
                <a:path w="3310254" h="320039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10254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320039">
                  <a:moveTo>
                    <a:pt x="3145532" y="109727"/>
                  </a:moveTo>
                  <a:lnTo>
                    <a:pt x="3169916" y="109727"/>
                  </a:lnTo>
                </a:path>
                <a:path w="3310254" h="320039">
                  <a:moveTo>
                    <a:pt x="3200396" y="109727"/>
                  </a:moveTo>
                  <a:lnTo>
                    <a:pt x="3218684" y="109727"/>
                  </a:lnTo>
                </a:path>
                <a:path w="3310254" h="320039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320039">
                  <a:moveTo>
                    <a:pt x="0" y="118872"/>
                  </a:moveTo>
                  <a:lnTo>
                    <a:pt x="54864" y="118872"/>
                  </a:lnTo>
                </a:path>
                <a:path w="3310254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10254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10254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10254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10254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10254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10254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10254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10254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10254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10254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10254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10254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10254" h="320039">
                  <a:moveTo>
                    <a:pt x="1005839" y="118872"/>
                  </a:moveTo>
                  <a:lnTo>
                    <a:pt x="1054607" y="118872"/>
                  </a:lnTo>
                </a:path>
                <a:path w="3310254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10254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10254" h="320039">
                  <a:moveTo>
                    <a:pt x="1292348" y="118872"/>
                  </a:moveTo>
                  <a:lnTo>
                    <a:pt x="1298444" y="118872"/>
                  </a:lnTo>
                </a:path>
                <a:path w="3310254" h="320039">
                  <a:moveTo>
                    <a:pt x="1341116" y="118872"/>
                  </a:moveTo>
                  <a:lnTo>
                    <a:pt x="1389884" y="118872"/>
                  </a:lnTo>
                </a:path>
                <a:path w="3310254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10254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10254" h="320039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320039">
                  <a:moveTo>
                    <a:pt x="1676396" y="118872"/>
                  </a:moveTo>
                  <a:lnTo>
                    <a:pt x="1725164" y="118872"/>
                  </a:lnTo>
                </a:path>
                <a:path w="3310254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10254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10254" h="320039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320039">
                  <a:moveTo>
                    <a:pt x="2011676" y="118872"/>
                  </a:moveTo>
                  <a:lnTo>
                    <a:pt x="2060444" y="118872"/>
                  </a:lnTo>
                </a:path>
                <a:path w="3310254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10254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10254" h="320039">
                  <a:moveTo>
                    <a:pt x="2237228" y="118872"/>
                  </a:moveTo>
                  <a:lnTo>
                    <a:pt x="2261612" y="118872"/>
                  </a:lnTo>
                </a:path>
                <a:path w="3310254" h="320039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10254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10254" h="320039">
                  <a:moveTo>
                    <a:pt x="2566412" y="118872"/>
                  </a:moveTo>
                  <a:lnTo>
                    <a:pt x="2590796" y="118872"/>
                  </a:lnTo>
                </a:path>
                <a:path w="3310254" h="320039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10254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10254" h="320039">
                  <a:moveTo>
                    <a:pt x="2895596" y="118872"/>
                  </a:moveTo>
                  <a:lnTo>
                    <a:pt x="2919980" y="118872"/>
                  </a:lnTo>
                </a:path>
                <a:path w="3310254" h="320039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10254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10254" h="320039">
                  <a:moveTo>
                    <a:pt x="3145532" y="118872"/>
                  </a:moveTo>
                  <a:lnTo>
                    <a:pt x="3169916" y="118872"/>
                  </a:lnTo>
                </a:path>
                <a:path w="3310254" h="320039">
                  <a:moveTo>
                    <a:pt x="3200396" y="118872"/>
                  </a:moveTo>
                  <a:lnTo>
                    <a:pt x="3224780" y="118872"/>
                  </a:lnTo>
                </a:path>
                <a:path w="3310254" h="320039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320039">
                  <a:moveTo>
                    <a:pt x="0" y="128015"/>
                  </a:moveTo>
                  <a:lnTo>
                    <a:pt x="24383" y="128015"/>
                  </a:lnTo>
                </a:path>
                <a:path w="3310254" h="320039">
                  <a:moveTo>
                    <a:pt x="30480" y="128015"/>
                  </a:moveTo>
                  <a:lnTo>
                    <a:pt x="54863" y="128015"/>
                  </a:lnTo>
                </a:path>
                <a:path w="3310254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10254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10254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10254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10254" h="320039">
                  <a:moveTo>
                    <a:pt x="335279" y="128015"/>
                  </a:moveTo>
                  <a:lnTo>
                    <a:pt x="359663" y="128015"/>
                  </a:lnTo>
                </a:path>
                <a:path w="3310254" h="320039">
                  <a:moveTo>
                    <a:pt x="365759" y="128015"/>
                  </a:moveTo>
                  <a:lnTo>
                    <a:pt x="384048" y="128015"/>
                  </a:lnTo>
                </a:path>
                <a:path w="3310254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10254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10254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10254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10254" h="320039">
                  <a:moveTo>
                    <a:pt x="670559" y="128015"/>
                  </a:moveTo>
                  <a:lnTo>
                    <a:pt x="694943" y="128015"/>
                  </a:lnTo>
                </a:path>
                <a:path w="3310254" h="320039">
                  <a:moveTo>
                    <a:pt x="701039" y="128015"/>
                  </a:moveTo>
                  <a:lnTo>
                    <a:pt x="719328" y="128015"/>
                  </a:lnTo>
                </a:path>
                <a:path w="3310254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10254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10254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10254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10254" h="320039">
                  <a:moveTo>
                    <a:pt x="1005839" y="128015"/>
                  </a:moveTo>
                  <a:lnTo>
                    <a:pt x="1030223" y="128015"/>
                  </a:lnTo>
                </a:path>
                <a:path w="3310254" h="320039">
                  <a:moveTo>
                    <a:pt x="1036319" y="128015"/>
                  </a:moveTo>
                  <a:lnTo>
                    <a:pt x="1054608" y="128015"/>
                  </a:lnTo>
                </a:path>
                <a:path w="3310254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10254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10254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10254" h="320039">
                  <a:moveTo>
                    <a:pt x="1292348" y="128015"/>
                  </a:moveTo>
                  <a:lnTo>
                    <a:pt x="1298444" y="128015"/>
                  </a:lnTo>
                </a:path>
                <a:path w="3310254" h="320039">
                  <a:moveTo>
                    <a:pt x="1341116" y="128015"/>
                  </a:moveTo>
                  <a:lnTo>
                    <a:pt x="1359404" y="128015"/>
                  </a:lnTo>
                </a:path>
                <a:path w="3310254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10254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10254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10254" h="320039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320039">
                  <a:moveTo>
                    <a:pt x="1676396" y="128015"/>
                  </a:moveTo>
                  <a:lnTo>
                    <a:pt x="1694684" y="128015"/>
                  </a:lnTo>
                </a:path>
                <a:path w="3310254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10254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10254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10254" h="320039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320039">
                  <a:moveTo>
                    <a:pt x="2011676" y="128015"/>
                  </a:moveTo>
                  <a:lnTo>
                    <a:pt x="2029964" y="128015"/>
                  </a:lnTo>
                </a:path>
                <a:path w="3310254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10254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10254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10254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10254" h="320039">
                  <a:moveTo>
                    <a:pt x="2237228" y="128015"/>
                  </a:moveTo>
                  <a:lnTo>
                    <a:pt x="2261612" y="128015"/>
                  </a:lnTo>
                </a:path>
                <a:path w="3310254" h="320039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10254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10254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10254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10254" h="320039">
                  <a:moveTo>
                    <a:pt x="2560316" y="128015"/>
                  </a:moveTo>
                  <a:lnTo>
                    <a:pt x="2584700" y="128015"/>
                  </a:lnTo>
                </a:path>
                <a:path w="3310254" h="320039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10254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10254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10254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10254" h="320039">
                  <a:moveTo>
                    <a:pt x="2889500" y="128015"/>
                  </a:moveTo>
                  <a:lnTo>
                    <a:pt x="2913884" y="128015"/>
                  </a:lnTo>
                </a:path>
                <a:path w="3310254" h="320039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10254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10254" h="320039">
                  <a:moveTo>
                    <a:pt x="3145532" y="128015"/>
                  </a:moveTo>
                  <a:lnTo>
                    <a:pt x="3169916" y="128015"/>
                  </a:lnTo>
                </a:path>
                <a:path w="3310254" h="320039">
                  <a:moveTo>
                    <a:pt x="3200396" y="128015"/>
                  </a:moveTo>
                  <a:lnTo>
                    <a:pt x="3224780" y="128015"/>
                  </a:lnTo>
                </a:path>
                <a:path w="3310254" h="320039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320039">
                  <a:moveTo>
                    <a:pt x="0" y="137160"/>
                  </a:moveTo>
                  <a:lnTo>
                    <a:pt x="18288" y="137160"/>
                  </a:lnTo>
                </a:path>
                <a:path w="3310254" h="320039">
                  <a:moveTo>
                    <a:pt x="30480" y="137160"/>
                  </a:moveTo>
                  <a:lnTo>
                    <a:pt x="54863" y="137160"/>
                  </a:lnTo>
                </a:path>
                <a:path w="3310254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10254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10254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10254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10254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10254" h="320039">
                  <a:moveTo>
                    <a:pt x="365759" y="137160"/>
                  </a:moveTo>
                  <a:lnTo>
                    <a:pt x="384048" y="137160"/>
                  </a:lnTo>
                </a:path>
                <a:path w="3310254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10254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10254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10254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10254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10254" h="320039">
                  <a:moveTo>
                    <a:pt x="670559" y="137160"/>
                  </a:moveTo>
                  <a:lnTo>
                    <a:pt x="688848" y="137160"/>
                  </a:lnTo>
                </a:path>
                <a:path w="3310254" h="320039">
                  <a:moveTo>
                    <a:pt x="701039" y="137160"/>
                  </a:moveTo>
                  <a:lnTo>
                    <a:pt x="719328" y="137160"/>
                  </a:lnTo>
                </a:path>
                <a:path w="3310254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10254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10254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10254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10254" h="320039">
                  <a:moveTo>
                    <a:pt x="1005839" y="137160"/>
                  </a:moveTo>
                  <a:lnTo>
                    <a:pt x="1024128" y="137160"/>
                  </a:lnTo>
                </a:path>
                <a:path w="3310254" h="320039">
                  <a:moveTo>
                    <a:pt x="1036319" y="137160"/>
                  </a:moveTo>
                  <a:lnTo>
                    <a:pt x="1054608" y="137160"/>
                  </a:lnTo>
                </a:path>
                <a:path w="3310254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10254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10254" h="320039">
                  <a:moveTo>
                    <a:pt x="1292348" y="137160"/>
                  </a:moveTo>
                  <a:lnTo>
                    <a:pt x="1298444" y="137160"/>
                  </a:lnTo>
                </a:path>
                <a:path w="3310254" h="320039">
                  <a:moveTo>
                    <a:pt x="1341116" y="137160"/>
                  </a:moveTo>
                  <a:lnTo>
                    <a:pt x="1359404" y="137160"/>
                  </a:lnTo>
                </a:path>
                <a:path w="3310254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10254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10254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10254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10254" h="320039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320039">
                  <a:moveTo>
                    <a:pt x="1676396" y="137160"/>
                  </a:moveTo>
                  <a:lnTo>
                    <a:pt x="1688588" y="137160"/>
                  </a:lnTo>
                </a:path>
                <a:path w="3310254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10254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10254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10254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10254" h="320039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320039">
                  <a:moveTo>
                    <a:pt x="2011676" y="137160"/>
                  </a:moveTo>
                  <a:lnTo>
                    <a:pt x="2023868" y="137160"/>
                  </a:lnTo>
                </a:path>
                <a:path w="3310254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10254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10254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10254" h="320039">
                  <a:moveTo>
                    <a:pt x="2231132" y="137160"/>
                  </a:moveTo>
                  <a:lnTo>
                    <a:pt x="2255516" y="137160"/>
                  </a:lnTo>
                </a:path>
                <a:path w="3310254" h="320039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10254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10254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10254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10254" h="320039">
                  <a:moveTo>
                    <a:pt x="2548124" y="137160"/>
                  </a:moveTo>
                  <a:lnTo>
                    <a:pt x="2584700" y="137160"/>
                  </a:lnTo>
                </a:path>
                <a:path w="3310254" h="320039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10254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10254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10254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320039">
                  <a:moveTo>
                    <a:pt x="2883404" y="137160"/>
                  </a:moveTo>
                  <a:lnTo>
                    <a:pt x="2913884" y="137160"/>
                  </a:lnTo>
                </a:path>
                <a:path w="3310254" h="320039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10254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10254" h="320039">
                  <a:moveTo>
                    <a:pt x="3145532" y="137160"/>
                  </a:moveTo>
                  <a:lnTo>
                    <a:pt x="3169916" y="137160"/>
                  </a:lnTo>
                </a:path>
                <a:path w="3310254" h="320039">
                  <a:moveTo>
                    <a:pt x="3200396" y="137160"/>
                  </a:moveTo>
                  <a:lnTo>
                    <a:pt x="3224780" y="137160"/>
                  </a:lnTo>
                </a:path>
                <a:path w="3310254" h="320039">
                  <a:moveTo>
                    <a:pt x="0" y="146303"/>
                  </a:moveTo>
                  <a:lnTo>
                    <a:pt x="6095" y="146303"/>
                  </a:lnTo>
                </a:path>
                <a:path w="3310254" h="320039">
                  <a:moveTo>
                    <a:pt x="30480" y="146303"/>
                  </a:moveTo>
                  <a:lnTo>
                    <a:pt x="54863" y="146303"/>
                  </a:lnTo>
                </a:path>
                <a:path w="3310254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10254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10254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10254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10254" h="320039">
                  <a:moveTo>
                    <a:pt x="365759" y="146303"/>
                  </a:moveTo>
                  <a:lnTo>
                    <a:pt x="384048" y="146303"/>
                  </a:lnTo>
                </a:path>
                <a:path w="3310254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10254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10254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10254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10254" h="320039">
                  <a:moveTo>
                    <a:pt x="670559" y="146303"/>
                  </a:moveTo>
                  <a:lnTo>
                    <a:pt x="676655" y="146303"/>
                  </a:lnTo>
                </a:path>
                <a:path w="3310254" h="320039">
                  <a:moveTo>
                    <a:pt x="701039" y="146303"/>
                  </a:moveTo>
                  <a:lnTo>
                    <a:pt x="719328" y="146303"/>
                  </a:lnTo>
                </a:path>
                <a:path w="3310254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10254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10254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10254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10254" h="320039">
                  <a:moveTo>
                    <a:pt x="1005839" y="146303"/>
                  </a:moveTo>
                  <a:lnTo>
                    <a:pt x="1011935" y="146303"/>
                  </a:lnTo>
                </a:path>
                <a:path w="3310254" h="320039">
                  <a:moveTo>
                    <a:pt x="1036319" y="146303"/>
                  </a:moveTo>
                  <a:lnTo>
                    <a:pt x="1054608" y="146303"/>
                  </a:lnTo>
                </a:path>
                <a:path w="3310254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10254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10254" h="320039">
                  <a:moveTo>
                    <a:pt x="1292348" y="146303"/>
                  </a:moveTo>
                  <a:lnTo>
                    <a:pt x="1298444" y="146303"/>
                  </a:lnTo>
                </a:path>
                <a:path w="3310254" h="320039">
                  <a:moveTo>
                    <a:pt x="1341116" y="146303"/>
                  </a:moveTo>
                  <a:lnTo>
                    <a:pt x="1347212" y="146303"/>
                  </a:lnTo>
                </a:path>
                <a:path w="3310254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10254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10254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10254" h="320039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320039">
                  <a:moveTo>
                    <a:pt x="1676396" y="146303"/>
                  </a:moveTo>
                  <a:lnTo>
                    <a:pt x="1682492" y="146303"/>
                  </a:lnTo>
                </a:path>
                <a:path w="3310254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10254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10254" h="320039">
                  <a:moveTo>
                    <a:pt x="1847084" y="146303"/>
                  </a:moveTo>
                  <a:lnTo>
                    <a:pt x="1920236" y="146303"/>
                  </a:lnTo>
                </a:path>
                <a:path w="3310254" h="320039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10254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10254" h="320039">
                  <a:moveTo>
                    <a:pt x="2194556" y="146303"/>
                  </a:moveTo>
                  <a:lnTo>
                    <a:pt x="2249420" y="146303"/>
                  </a:lnTo>
                </a:path>
                <a:path w="3310254" h="320039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10254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10254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10254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10254" h="320039">
                  <a:moveTo>
                    <a:pt x="2548124" y="146303"/>
                  </a:moveTo>
                  <a:lnTo>
                    <a:pt x="2572508" y="146303"/>
                  </a:lnTo>
                </a:path>
                <a:path w="3310254" h="320039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10254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10254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10254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10254" h="320039">
                  <a:moveTo>
                    <a:pt x="2883404" y="146303"/>
                  </a:moveTo>
                  <a:lnTo>
                    <a:pt x="2907788" y="146303"/>
                  </a:lnTo>
                </a:path>
                <a:path w="3310254" h="320039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10254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10254" h="320039">
                  <a:moveTo>
                    <a:pt x="3145532" y="146303"/>
                  </a:moveTo>
                  <a:lnTo>
                    <a:pt x="3169916" y="146303"/>
                  </a:lnTo>
                </a:path>
                <a:path w="3310254" h="320039">
                  <a:moveTo>
                    <a:pt x="3200396" y="146303"/>
                  </a:moveTo>
                  <a:lnTo>
                    <a:pt x="3224780" y="146303"/>
                  </a:lnTo>
                </a:path>
                <a:path w="3310254" h="320039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320039">
                  <a:moveTo>
                    <a:pt x="30480" y="155448"/>
                  </a:moveTo>
                  <a:lnTo>
                    <a:pt x="54863" y="155448"/>
                  </a:lnTo>
                </a:path>
                <a:path w="3310254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10254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10254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10254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10254" h="320039">
                  <a:moveTo>
                    <a:pt x="365759" y="155448"/>
                  </a:moveTo>
                  <a:lnTo>
                    <a:pt x="384048" y="155448"/>
                  </a:lnTo>
                </a:path>
                <a:path w="3310254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10254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10254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10254" h="320039">
                  <a:moveTo>
                    <a:pt x="701039" y="155448"/>
                  </a:moveTo>
                  <a:lnTo>
                    <a:pt x="719328" y="155448"/>
                  </a:lnTo>
                </a:path>
                <a:path w="3310254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10254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10254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10254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10254" h="320039">
                  <a:moveTo>
                    <a:pt x="1036319" y="155448"/>
                  </a:moveTo>
                  <a:lnTo>
                    <a:pt x="1054608" y="155448"/>
                  </a:lnTo>
                </a:path>
                <a:path w="3310254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10254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10254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10254" h="320039">
                  <a:moveTo>
                    <a:pt x="1292348" y="155448"/>
                  </a:moveTo>
                  <a:lnTo>
                    <a:pt x="1298444" y="155448"/>
                  </a:lnTo>
                </a:path>
                <a:path w="3310254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10254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10254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10254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10254" h="320039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10254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10254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10254" h="320039">
                  <a:moveTo>
                    <a:pt x="1895852" y="155448"/>
                  </a:moveTo>
                  <a:lnTo>
                    <a:pt x="1920236" y="155448"/>
                  </a:lnTo>
                </a:path>
                <a:path w="3310254" h="320039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10254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10254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10254" h="320039">
                  <a:moveTo>
                    <a:pt x="2200652" y="155448"/>
                  </a:moveTo>
                  <a:lnTo>
                    <a:pt x="2243324" y="155448"/>
                  </a:lnTo>
                </a:path>
                <a:path w="3310254" h="320039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10254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10254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10254" h="320039">
                  <a:moveTo>
                    <a:pt x="2548124" y="155448"/>
                  </a:moveTo>
                  <a:lnTo>
                    <a:pt x="2584700" y="155448"/>
                  </a:lnTo>
                </a:path>
                <a:path w="3310254" h="320039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10254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10254" h="320039">
                  <a:moveTo>
                    <a:pt x="2877308" y="155448"/>
                  </a:moveTo>
                  <a:lnTo>
                    <a:pt x="2907788" y="155448"/>
                  </a:lnTo>
                </a:path>
                <a:path w="3310254" h="320039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10254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10254" h="320039">
                  <a:moveTo>
                    <a:pt x="3151628" y="155448"/>
                  </a:moveTo>
                  <a:lnTo>
                    <a:pt x="3176012" y="155448"/>
                  </a:lnTo>
                </a:path>
                <a:path w="3310254" h="320039">
                  <a:moveTo>
                    <a:pt x="3194300" y="155448"/>
                  </a:moveTo>
                  <a:lnTo>
                    <a:pt x="3224780" y="155448"/>
                  </a:lnTo>
                </a:path>
                <a:path w="3310254" h="320039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320039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10254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10254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10254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10254" h="320039">
                  <a:moveTo>
                    <a:pt x="365759" y="164591"/>
                  </a:moveTo>
                  <a:lnTo>
                    <a:pt x="384048" y="164591"/>
                  </a:lnTo>
                </a:path>
                <a:path w="3310254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10254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10254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10254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10254" h="320039">
                  <a:moveTo>
                    <a:pt x="701039" y="164591"/>
                  </a:moveTo>
                  <a:lnTo>
                    <a:pt x="719328" y="164591"/>
                  </a:lnTo>
                </a:path>
                <a:path w="3310254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10254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10254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10254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10254" h="320039">
                  <a:moveTo>
                    <a:pt x="1036319" y="164591"/>
                  </a:moveTo>
                  <a:lnTo>
                    <a:pt x="1054608" y="164591"/>
                  </a:lnTo>
                </a:path>
                <a:path w="3310254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10254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10254" h="320039">
                  <a:moveTo>
                    <a:pt x="1292348" y="164591"/>
                  </a:moveTo>
                  <a:lnTo>
                    <a:pt x="1298444" y="164591"/>
                  </a:lnTo>
                </a:path>
                <a:path w="3310254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10254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10254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10254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10254" h="320039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10254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10254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10254" h="320039">
                  <a:moveTo>
                    <a:pt x="1901948" y="164591"/>
                  </a:moveTo>
                  <a:lnTo>
                    <a:pt x="1926332" y="164591"/>
                  </a:lnTo>
                </a:path>
                <a:path w="3310254" h="320039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10254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10254" h="320039">
                  <a:moveTo>
                    <a:pt x="2194556" y="164591"/>
                  </a:moveTo>
                  <a:lnTo>
                    <a:pt x="2249420" y="164591"/>
                  </a:lnTo>
                </a:path>
                <a:path w="3310254" h="320039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10254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10254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10254" h="320039">
                  <a:moveTo>
                    <a:pt x="2566412" y="164591"/>
                  </a:moveTo>
                  <a:lnTo>
                    <a:pt x="2590796" y="164591"/>
                  </a:lnTo>
                </a:path>
                <a:path w="3310254" h="320039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10254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10254" h="320039">
                  <a:moveTo>
                    <a:pt x="2877308" y="164591"/>
                  </a:moveTo>
                  <a:lnTo>
                    <a:pt x="2901692" y="164591"/>
                  </a:lnTo>
                </a:path>
                <a:path w="3310254" h="320039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10254" h="320039">
                  <a:moveTo>
                    <a:pt x="3151628" y="164591"/>
                  </a:moveTo>
                  <a:lnTo>
                    <a:pt x="3224780" y="164591"/>
                  </a:lnTo>
                </a:path>
                <a:path w="3310254" h="320039">
                  <a:moveTo>
                    <a:pt x="3304028" y="164591"/>
                  </a:moveTo>
                  <a:lnTo>
                    <a:pt x="3310124" y="164591"/>
                  </a:lnTo>
                </a:path>
                <a:path w="3310254" h="320039">
                  <a:moveTo>
                    <a:pt x="30480" y="173736"/>
                  </a:moveTo>
                  <a:lnTo>
                    <a:pt x="54863" y="173736"/>
                  </a:lnTo>
                </a:path>
                <a:path w="3310254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10254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10254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10254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10254" h="320039">
                  <a:moveTo>
                    <a:pt x="365759" y="173736"/>
                  </a:moveTo>
                  <a:lnTo>
                    <a:pt x="384048" y="173736"/>
                  </a:lnTo>
                </a:path>
                <a:path w="3310254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10254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10254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10254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10254" h="320039">
                  <a:moveTo>
                    <a:pt x="701039" y="173736"/>
                  </a:moveTo>
                  <a:lnTo>
                    <a:pt x="719328" y="173736"/>
                  </a:lnTo>
                </a:path>
                <a:path w="3310254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10254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10254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10254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10254" h="320039">
                  <a:moveTo>
                    <a:pt x="1036319" y="173736"/>
                  </a:moveTo>
                  <a:lnTo>
                    <a:pt x="1054608" y="173736"/>
                  </a:lnTo>
                </a:path>
                <a:path w="3310254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10254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320039">
                  <a:moveTo>
                    <a:pt x="1292348" y="173736"/>
                  </a:moveTo>
                  <a:lnTo>
                    <a:pt x="1298444" y="173736"/>
                  </a:lnTo>
                </a:path>
                <a:path w="3310254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10254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10254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10254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10254" h="320039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10254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10254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10254" h="320039">
                  <a:moveTo>
                    <a:pt x="1901948" y="173736"/>
                  </a:moveTo>
                  <a:lnTo>
                    <a:pt x="1926332" y="173736"/>
                  </a:lnTo>
                </a:path>
                <a:path w="3310254" h="320039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10254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10254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10254" h="320039">
                  <a:moveTo>
                    <a:pt x="2237228" y="173736"/>
                  </a:moveTo>
                  <a:lnTo>
                    <a:pt x="2261612" y="173736"/>
                  </a:lnTo>
                </a:path>
                <a:path w="3310254" h="320039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10254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10254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10254" h="320039">
                  <a:moveTo>
                    <a:pt x="2572508" y="173736"/>
                  </a:moveTo>
                  <a:lnTo>
                    <a:pt x="2596892" y="173736"/>
                  </a:lnTo>
                </a:path>
                <a:path w="3310254" h="320039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10254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10254" h="320039">
                  <a:moveTo>
                    <a:pt x="2871212" y="173736"/>
                  </a:moveTo>
                  <a:lnTo>
                    <a:pt x="2895596" y="173736"/>
                  </a:lnTo>
                </a:path>
                <a:path w="3310254" h="320039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10254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10254" h="320039">
                  <a:moveTo>
                    <a:pt x="3163820" y="173736"/>
                  </a:moveTo>
                  <a:lnTo>
                    <a:pt x="3194300" y="173736"/>
                  </a:lnTo>
                </a:path>
                <a:path w="3310254" h="320039">
                  <a:moveTo>
                    <a:pt x="3200396" y="173736"/>
                  </a:moveTo>
                  <a:lnTo>
                    <a:pt x="3224780" y="173736"/>
                  </a:lnTo>
                </a:path>
                <a:path w="3310254" h="320039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320039">
                  <a:moveTo>
                    <a:pt x="30480" y="182879"/>
                  </a:moveTo>
                  <a:lnTo>
                    <a:pt x="54863" y="182879"/>
                  </a:lnTo>
                </a:path>
                <a:path w="3310254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10254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10254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10254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10254" h="320039">
                  <a:moveTo>
                    <a:pt x="365759" y="182879"/>
                  </a:moveTo>
                  <a:lnTo>
                    <a:pt x="384048" y="182879"/>
                  </a:lnTo>
                </a:path>
                <a:path w="3310254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10254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10254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10254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10254" h="320039">
                  <a:moveTo>
                    <a:pt x="701039" y="182879"/>
                  </a:moveTo>
                  <a:lnTo>
                    <a:pt x="719328" y="182879"/>
                  </a:lnTo>
                </a:path>
                <a:path w="3310254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10254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10254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10254" h="320039">
                  <a:moveTo>
                    <a:pt x="1036319" y="182879"/>
                  </a:moveTo>
                  <a:lnTo>
                    <a:pt x="1054608" y="182879"/>
                  </a:lnTo>
                </a:path>
                <a:path w="3310254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10254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320039">
                  <a:moveTo>
                    <a:pt x="1292348" y="182879"/>
                  </a:moveTo>
                  <a:lnTo>
                    <a:pt x="1298444" y="182879"/>
                  </a:lnTo>
                </a:path>
                <a:path w="3310254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10254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10254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10254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10254" h="320039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10254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10254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10254" h="320039">
                  <a:moveTo>
                    <a:pt x="1901948" y="182879"/>
                  </a:moveTo>
                  <a:lnTo>
                    <a:pt x="1926332" y="182879"/>
                  </a:lnTo>
                </a:path>
                <a:path w="3310254" h="320039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10254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10254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10254" h="320039">
                  <a:moveTo>
                    <a:pt x="2237228" y="182879"/>
                  </a:moveTo>
                  <a:lnTo>
                    <a:pt x="2261612" y="182879"/>
                  </a:lnTo>
                </a:path>
                <a:path w="3310254" h="320039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10254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10254" h="320039">
                  <a:moveTo>
                    <a:pt x="2572508" y="182879"/>
                  </a:moveTo>
                  <a:lnTo>
                    <a:pt x="2596892" y="182879"/>
                  </a:lnTo>
                </a:path>
                <a:path w="3310254" h="320039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10254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10254" h="320039">
                  <a:moveTo>
                    <a:pt x="2871212" y="182879"/>
                  </a:moveTo>
                  <a:lnTo>
                    <a:pt x="2895596" y="182879"/>
                  </a:lnTo>
                </a:path>
                <a:path w="3310254" h="320039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10254" h="320039">
                  <a:moveTo>
                    <a:pt x="3200396" y="182879"/>
                  </a:moveTo>
                  <a:lnTo>
                    <a:pt x="3224780" y="182879"/>
                  </a:lnTo>
                </a:path>
                <a:path w="3310254" h="320039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320039">
                  <a:moveTo>
                    <a:pt x="30480" y="192024"/>
                  </a:moveTo>
                  <a:lnTo>
                    <a:pt x="54863" y="192024"/>
                  </a:lnTo>
                </a:path>
                <a:path w="3310254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10254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10254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10254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10254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10254" h="320039">
                  <a:moveTo>
                    <a:pt x="365759" y="192024"/>
                  </a:moveTo>
                  <a:lnTo>
                    <a:pt x="384048" y="192024"/>
                  </a:lnTo>
                </a:path>
                <a:path w="3310254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10254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10254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10254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10254" h="320039">
                  <a:moveTo>
                    <a:pt x="701039" y="192024"/>
                  </a:moveTo>
                  <a:lnTo>
                    <a:pt x="719328" y="192024"/>
                  </a:lnTo>
                </a:path>
                <a:path w="3310254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10254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10254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10254" h="320039">
                  <a:moveTo>
                    <a:pt x="1036319" y="192024"/>
                  </a:moveTo>
                  <a:lnTo>
                    <a:pt x="1054608" y="192024"/>
                  </a:lnTo>
                </a:path>
                <a:path w="3310254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10254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320039">
                  <a:moveTo>
                    <a:pt x="1292348" y="192024"/>
                  </a:moveTo>
                  <a:lnTo>
                    <a:pt x="1298444" y="192024"/>
                  </a:lnTo>
                </a:path>
                <a:path w="3310254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10254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10254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10254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10254" h="320039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10254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10254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10254" h="320039">
                  <a:moveTo>
                    <a:pt x="1901948" y="192024"/>
                  </a:moveTo>
                  <a:lnTo>
                    <a:pt x="1926332" y="192024"/>
                  </a:lnTo>
                </a:path>
                <a:path w="3310254" h="320039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10254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10254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10254" h="320039">
                  <a:moveTo>
                    <a:pt x="2237228" y="192024"/>
                  </a:moveTo>
                  <a:lnTo>
                    <a:pt x="2261612" y="192024"/>
                  </a:lnTo>
                </a:path>
                <a:path w="3310254" h="320039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10254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10254" h="320039">
                  <a:moveTo>
                    <a:pt x="2517644" y="192024"/>
                  </a:moveTo>
                  <a:lnTo>
                    <a:pt x="2542028" y="192024"/>
                  </a:lnTo>
                </a:path>
                <a:path w="3310254" h="320039">
                  <a:moveTo>
                    <a:pt x="2572508" y="192024"/>
                  </a:moveTo>
                  <a:lnTo>
                    <a:pt x="2596892" y="192024"/>
                  </a:lnTo>
                </a:path>
                <a:path w="3310254" h="320039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10254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10254" h="320039">
                  <a:moveTo>
                    <a:pt x="2871212" y="192024"/>
                  </a:moveTo>
                  <a:lnTo>
                    <a:pt x="2895596" y="192024"/>
                  </a:lnTo>
                </a:path>
                <a:path w="3310254" h="320039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10254" h="320039">
                  <a:moveTo>
                    <a:pt x="3200396" y="192024"/>
                  </a:moveTo>
                  <a:lnTo>
                    <a:pt x="3218684" y="192024"/>
                  </a:lnTo>
                </a:path>
                <a:path w="3310254" h="320039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320039">
                  <a:moveTo>
                    <a:pt x="30480" y="201167"/>
                  </a:moveTo>
                  <a:lnTo>
                    <a:pt x="54863" y="201167"/>
                  </a:lnTo>
                </a:path>
                <a:path w="3310254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10254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10254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10254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10254" h="320039">
                  <a:moveTo>
                    <a:pt x="365759" y="201167"/>
                  </a:moveTo>
                  <a:lnTo>
                    <a:pt x="384048" y="201167"/>
                  </a:lnTo>
                </a:path>
                <a:path w="3310254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10254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10254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10254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10254" h="320039">
                  <a:moveTo>
                    <a:pt x="701039" y="201167"/>
                  </a:moveTo>
                  <a:lnTo>
                    <a:pt x="719328" y="201167"/>
                  </a:lnTo>
                </a:path>
                <a:path w="3310254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10254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10254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10254" h="320039">
                  <a:moveTo>
                    <a:pt x="1036319" y="201167"/>
                  </a:moveTo>
                  <a:lnTo>
                    <a:pt x="1054608" y="201167"/>
                  </a:lnTo>
                </a:path>
                <a:path w="3310254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10254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320039">
                  <a:moveTo>
                    <a:pt x="1292348" y="201167"/>
                  </a:moveTo>
                  <a:lnTo>
                    <a:pt x="1298444" y="201167"/>
                  </a:lnTo>
                </a:path>
                <a:path w="3310254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10254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10254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10254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10254" h="320039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10254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10254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10254" h="320039">
                  <a:moveTo>
                    <a:pt x="1901948" y="201167"/>
                  </a:moveTo>
                  <a:lnTo>
                    <a:pt x="1926332" y="201167"/>
                  </a:lnTo>
                </a:path>
                <a:path w="3310254" h="320039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10254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10254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10254" h="320039">
                  <a:moveTo>
                    <a:pt x="2237228" y="201167"/>
                  </a:moveTo>
                  <a:lnTo>
                    <a:pt x="2261612" y="201167"/>
                  </a:lnTo>
                </a:path>
                <a:path w="3310254" h="320039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10254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10254" h="320039">
                  <a:moveTo>
                    <a:pt x="2517644" y="201167"/>
                  </a:moveTo>
                  <a:lnTo>
                    <a:pt x="2542028" y="201167"/>
                  </a:lnTo>
                </a:path>
                <a:path w="3310254" h="320039">
                  <a:moveTo>
                    <a:pt x="2572508" y="201167"/>
                  </a:moveTo>
                  <a:lnTo>
                    <a:pt x="2596892" y="201167"/>
                  </a:lnTo>
                </a:path>
                <a:path w="3310254" h="320039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10254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10254" h="320039">
                  <a:moveTo>
                    <a:pt x="2871212" y="201167"/>
                  </a:moveTo>
                  <a:lnTo>
                    <a:pt x="2895596" y="201167"/>
                  </a:lnTo>
                </a:path>
                <a:path w="3310254" h="320039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10254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320039">
                  <a:moveTo>
                    <a:pt x="3145532" y="201167"/>
                  </a:moveTo>
                  <a:lnTo>
                    <a:pt x="3169916" y="201167"/>
                  </a:lnTo>
                </a:path>
                <a:path w="3310254" h="320039">
                  <a:moveTo>
                    <a:pt x="3194300" y="201167"/>
                  </a:moveTo>
                  <a:lnTo>
                    <a:pt x="3218684" y="201167"/>
                  </a:lnTo>
                </a:path>
                <a:path w="3310254" h="320039">
                  <a:moveTo>
                    <a:pt x="30480" y="210312"/>
                  </a:moveTo>
                  <a:lnTo>
                    <a:pt x="54863" y="210312"/>
                  </a:lnTo>
                </a:path>
                <a:path w="3310254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10254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10254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10254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10254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10254" h="320039">
                  <a:moveTo>
                    <a:pt x="365759" y="210312"/>
                  </a:moveTo>
                  <a:lnTo>
                    <a:pt x="384048" y="210312"/>
                  </a:lnTo>
                </a:path>
                <a:path w="3310254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10254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10254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10254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10254" h="320039">
                  <a:moveTo>
                    <a:pt x="701039" y="210312"/>
                  </a:moveTo>
                  <a:lnTo>
                    <a:pt x="719328" y="210312"/>
                  </a:lnTo>
                </a:path>
                <a:path w="3310254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10254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10254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10254" h="320039">
                  <a:moveTo>
                    <a:pt x="1036319" y="210312"/>
                  </a:moveTo>
                  <a:lnTo>
                    <a:pt x="1054608" y="210312"/>
                  </a:lnTo>
                </a:path>
                <a:path w="3310254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10254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10254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320039">
                  <a:moveTo>
                    <a:pt x="1292348" y="210312"/>
                  </a:moveTo>
                  <a:lnTo>
                    <a:pt x="1298444" y="210312"/>
                  </a:lnTo>
                </a:path>
                <a:path w="3310254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10254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10254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10254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10254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10254" h="320039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10254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10254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10254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10254" h="320039">
                  <a:moveTo>
                    <a:pt x="1895852" y="210312"/>
                  </a:moveTo>
                  <a:lnTo>
                    <a:pt x="1920236" y="210312"/>
                  </a:lnTo>
                </a:path>
                <a:path w="3310254" h="320039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10254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10254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10254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10254" h="320039">
                  <a:moveTo>
                    <a:pt x="2231132" y="210312"/>
                  </a:moveTo>
                  <a:lnTo>
                    <a:pt x="2261612" y="210312"/>
                  </a:lnTo>
                </a:path>
                <a:path w="3310254" h="320039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10254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10254" h="320039">
                  <a:moveTo>
                    <a:pt x="2523740" y="210312"/>
                  </a:moveTo>
                  <a:lnTo>
                    <a:pt x="2548124" y="210312"/>
                  </a:lnTo>
                </a:path>
                <a:path w="3310254" h="320039">
                  <a:moveTo>
                    <a:pt x="2566412" y="210312"/>
                  </a:moveTo>
                  <a:lnTo>
                    <a:pt x="2590796" y="210312"/>
                  </a:lnTo>
                </a:path>
                <a:path w="3310254" h="320039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10254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10254" h="320039">
                  <a:moveTo>
                    <a:pt x="2865116" y="210312"/>
                  </a:moveTo>
                  <a:lnTo>
                    <a:pt x="2889500" y="210312"/>
                  </a:lnTo>
                </a:path>
                <a:path w="3310254" h="320039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10254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10254" h="320039">
                  <a:moveTo>
                    <a:pt x="3145532" y="210312"/>
                  </a:moveTo>
                  <a:lnTo>
                    <a:pt x="3176012" y="210312"/>
                  </a:lnTo>
                </a:path>
                <a:path w="3310254" h="320039">
                  <a:moveTo>
                    <a:pt x="3194300" y="210312"/>
                  </a:moveTo>
                  <a:lnTo>
                    <a:pt x="3218684" y="210312"/>
                  </a:lnTo>
                </a:path>
                <a:path w="3310254" h="320039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320039">
                  <a:moveTo>
                    <a:pt x="30480" y="219455"/>
                  </a:moveTo>
                  <a:lnTo>
                    <a:pt x="54863" y="219455"/>
                  </a:lnTo>
                </a:path>
                <a:path w="3310254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10254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10254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10254" h="320039">
                  <a:moveTo>
                    <a:pt x="365759" y="219455"/>
                  </a:moveTo>
                  <a:lnTo>
                    <a:pt x="384048" y="219455"/>
                  </a:lnTo>
                </a:path>
                <a:path w="3310254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10254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10254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10254" h="320039">
                  <a:moveTo>
                    <a:pt x="701039" y="219455"/>
                  </a:moveTo>
                  <a:lnTo>
                    <a:pt x="719328" y="219455"/>
                  </a:lnTo>
                </a:path>
                <a:path w="3310254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10254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10254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10254" h="320039">
                  <a:moveTo>
                    <a:pt x="1036319" y="219455"/>
                  </a:moveTo>
                  <a:lnTo>
                    <a:pt x="1054608" y="219455"/>
                  </a:lnTo>
                </a:path>
                <a:path w="3310254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10254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10254" h="320039">
                  <a:moveTo>
                    <a:pt x="1292348" y="219455"/>
                  </a:moveTo>
                  <a:lnTo>
                    <a:pt x="1298444" y="219455"/>
                  </a:lnTo>
                </a:path>
                <a:path w="3310254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10254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10254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10254" h="320039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10254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10254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10254" h="320039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10254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10254" h="320039">
                  <a:moveTo>
                    <a:pt x="2188460" y="219455"/>
                  </a:moveTo>
                  <a:lnTo>
                    <a:pt x="2255516" y="219455"/>
                  </a:lnTo>
                </a:path>
                <a:path w="3310254" h="320039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10254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10254" h="320039">
                  <a:moveTo>
                    <a:pt x="2523740" y="219455"/>
                  </a:moveTo>
                  <a:lnTo>
                    <a:pt x="2590796" y="219455"/>
                  </a:lnTo>
                </a:path>
                <a:path w="3310254" h="320039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10254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10254" h="320039">
                  <a:moveTo>
                    <a:pt x="2865116" y="219455"/>
                  </a:moveTo>
                  <a:lnTo>
                    <a:pt x="2889500" y="219455"/>
                  </a:lnTo>
                </a:path>
                <a:path w="3310254" h="320039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10254" h="320039">
                  <a:moveTo>
                    <a:pt x="3151628" y="219455"/>
                  </a:moveTo>
                  <a:lnTo>
                    <a:pt x="3212588" y="219455"/>
                  </a:lnTo>
                </a:path>
                <a:path w="3310254" h="320039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320039">
                  <a:moveTo>
                    <a:pt x="30480" y="228600"/>
                  </a:moveTo>
                  <a:lnTo>
                    <a:pt x="54863" y="228600"/>
                  </a:lnTo>
                </a:path>
                <a:path w="3310254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10254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10254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10254" h="320039">
                  <a:moveTo>
                    <a:pt x="365759" y="228600"/>
                  </a:moveTo>
                  <a:lnTo>
                    <a:pt x="384048" y="228600"/>
                  </a:lnTo>
                </a:path>
                <a:path w="3310254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10254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10254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10254" h="320039">
                  <a:moveTo>
                    <a:pt x="701039" y="228600"/>
                  </a:moveTo>
                  <a:lnTo>
                    <a:pt x="719328" y="228600"/>
                  </a:lnTo>
                </a:path>
                <a:path w="3310254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10254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10254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10254" h="320039">
                  <a:moveTo>
                    <a:pt x="1036319" y="228600"/>
                  </a:moveTo>
                  <a:lnTo>
                    <a:pt x="1054608" y="228600"/>
                  </a:lnTo>
                </a:path>
                <a:path w="3310254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10254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10254" h="320039">
                  <a:moveTo>
                    <a:pt x="1292348" y="228600"/>
                  </a:moveTo>
                  <a:lnTo>
                    <a:pt x="1298444" y="228600"/>
                  </a:lnTo>
                </a:path>
                <a:path w="3310254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10254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10254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10254" h="320039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10254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10254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10254" h="320039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10254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10254" h="320039">
                  <a:moveTo>
                    <a:pt x="2194556" y="228600"/>
                  </a:moveTo>
                  <a:lnTo>
                    <a:pt x="2249420" y="228600"/>
                  </a:lnTo>
                </a:path>
                <a:path w="3310254" h="320039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10254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10254" h="320039">
                  <a:moveTo>
                    <a:pt x="2529836" y="228600"/>
                  </a:moveTo>
                  <a:lnTo>
                    <a:pt x="2584700" y="228600"/>
                  </a:lnTo>
                </a:path>
                <a:path w="3310254" h="320039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10254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10254" h="320039">
                  <a:moveTo>
                    <a:pt x="2865116" y="228600"/>
                  </a:moveTo>
                  <a:lnTo>
                    <a:pt x="2889500" y="228600"/>
                  </a:lnTo>
                </a:path>
                <a:path w="3310254" h="320039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10254" h="320039">
                  <a:moveTo>
                    <a:pt x="3151628" y="228600"/>
                  </a:moveTo>
                  <a:lnTo>
                    <a:pt x="3206492" y="228600"/>
                  </a:lnTo>
                </a:path>
                <a:path w="3310254" h="320039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320039">
                  <a:moveTo>
                    <a:pt x="30480" y="237743"/>
                  </a:moveTo>
                  <a:lnTo>
                    <a:pt x="54863" y="237743"/>
                  </a:lnTo>
                </a:path>
                <a:path w="3310254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10254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10254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10254" h="320039">
                  <a:moveTo>
                    <a:pt x="365759" y="237743"/>
                  </a:moveTo>
                  <a:lnTo>
                    <a:pt x="384048" y="237743"/>
                  </a:lnTo>
                </a:path>
                <a:path w="3310254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10254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10254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10254" h="320039">
                  <a:moveTo>
                    <a:pt x="701039" y="237743"/>
                  </a:moveTo>
                  <a:lnTo>
                    <a:pt x="719328" y="237743"/>
                  </a:lnTo>
                </a:path>
                <a:path w="3310254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10254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10254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10254" h="320039">
                  <a:moveTo>
                    <a:pt x="1036319" y="237743"/>
                  </a:moveTo>
                  <a:lnTo>
                    <a:pt x="1054608" y="237743"/>
                  </a:lnTo>
                </a:path>
                <a:path w="3310254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10254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10254" h="320039">
                  <a:moveTo>
                    <a:pt x="1292348" y="237743"/>
                  </a:moveTo>
                  <a:lnTo>
                    <a:pt x="1298444" y="237743"/>
                  </a:lnTo>
                </a:path>
                <a:path w="3310254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10254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10254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10254" h="320039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10254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10254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10254" h="320039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10254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10254" h="320039">
                  <a:moveTo>
                    <a:pt x="2206748" y="237743"/>
                  </a:moveTo>
                  <a:lnTo>
                    <a:pt x="2237228" y="237743"/>
                  </a:lnTo>
                </a:path>
                <a:path w="3310254" h="320039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10254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10254" h="320039">
                  <a:moveTo>
                    <a:pt x="2542028" y="237743"/>
                  </a:moveTo>
                  <a:lnTo>
                    <a:pt x="2572508" y="237743"/>
                  </a:lnTo>
                </a:path>
                <a:path w="3310254" h="320039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10254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10254" h="320039">
                  <a:moveTo>
                    <a:pt x="2865116" y="237743"/>
                  </a:moveTo>
                  <a:lnTo>
                    <a:pt x="2889500" y="237743"/>
                  </a:lnTo>
                </a:path>
                <a:path w="3310254" h="320039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10254" h="320039">
                  <a:moveTo>
                    <a:pt x="3163820" y="237743"/>
                  </a:moveTo>
                  <a:lnTo>
                    <a:pt x="3194300" y="237743"/>
                  </a:lnTo>
                </a:path>
                <a:path w="3310254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10254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10254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10254" h="320039">
                  <a:moveTo>
                    <a:pt x="1292348" y="246887"/>
                  </a:moveTo>
                  <a:lnTo>
                    <a:pt x="1298444" y="246887"/>
                  </a:lnTo>
                </a:path>
                <a:path w="3310254" h="320039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320039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320039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320039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320039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320039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10254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10254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10254" h="320039">
                  <a:moveTo>
                    <a:pt x="1292348" y="256031"/>
                  </a:moveTo>
                  <a:lnTo>
                    <a:pt x="1298444" y="256031"/>
                  </a:lnTo>
                </a:path>
                <a:path w="3310254" h="320039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320039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320039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320039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320039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320039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10254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10254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10254" h="320039">
                  <a:moveTo>
                    <a:pt x="1292348" y="265175"/>
                  </a:moveTo>
                  <a:lnTo>
                    <a:pt x="1298444" y="265175"/>
                  </a:lnTo>
                </a:path>
                <a:path w="3310254" h="320039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320039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320039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320039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320039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10254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10254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10254" h="320039">
                  <a:moveTo>
                    <a:pt x="1292348" y="274319"/>
                  </a:moveTo>
                  <a:lnTo>
                    <a:pt x="1298444" y="274319"/>
                  </a:lnTo>
                </a:path>
                <a:path w="3310254" h="320039">
                  <a:moveTo>
                    <a:pt x="1627628" y="274319"/>
                  </a:moveTo>
                  <a:lnTo>
                    <a:pt x="1633724" y="274319"/>
                  </a:lnTo>
                </a:path>
                <a:path w="3310254" h="320039">
                  <a:moveTo>
                    <a:pt x="1962908" y="274319"/>
                  </a:moveTo>
                  <a:lnTo>
                    <a:pt x="1969004" y="274319"/>
                  </a:lnTo>
                </a:path>
                <a:path w="3310254" h="320039">
                  <a:moveTo>
                    <a:pt x="2298188" y="274319"/>
                  </a:moveTo>
                  <a:lnTo>
                    <a:pt x="2304284" y="274319"/>
                  </a:lnTo>
                </a:path>
                <a:path w="3310254" h="320039">
                  <a:moveTo>
                    <a:pt x="2633468" y="274319"/>
                  </a:moveTo>
                  <a:lnTo>
                    <a:pt x="2639564" y="274319"/>
                  </a:lnTo>
                </a:path>
                <a:path w="3310254" h="320039">
                  <a:moveTo>
                    <a:pt x="2968748" y="274319"/>
                  </a:moveTo>
                  <a:lnTo>
                    <a:pt x="2974844" y="274319"/>
                  </a:lnTo>
                </a:path>
                <a:path w="3310254" h="320039">
                  <a:moveTo>
                    <a:pt x="3304028" y="274319"/>
                  </a:moveTo>
                  <a:lnTo>
                    <a:pt x="3310124" y="274319"/>
                  </a:lnTo>
                </a:path>
                <a:path w="3310254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10254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10254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10254" h="320039">
                  <a:moveTo>
                    <a:pt x="1292348" y="283463"/>
                  </a:moveTo>
                  <a:lnTo>
                    <a:pt x="1298444" y="283463"/>
                  </a:lnTo>
                </a:path>
                <a:path w="3310254" h="320039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320039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320039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320039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320039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320039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10254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10254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10254" h="320039">
                  <a:moveTo>
                    <a:pt x="1292348" y="292607"/>
                  </a:moveTo>
                  <a:lnTo>
                    <a:pt x="1298444" y="292607"/>
                  </a:lnTo>
                </a:path>
                <a:path w="3310254" h="320039">
                  <a:moveTo>
                    <a:pt x="1627628" y="292607"/>
                  </a:moveTo>
                  <a:lnTo>
                    <a:pt x="1633724" y="292607"/>
                  </a:lnTo>
                </a:path>
                <a:path w="3310254" h="320039">
                  <a:moveTo>
                    <a:pt x="1962908" y="292607"/>
                  </a:moveTo>
                  <a:lnTo>
                    <a:pt x="1969004" y="292607"/>
                  </a:lnTo>
                </a:path>
                <a:path w="3310254" h="320039">
                  <a:moveTo>
                    <a:pt x="2298188" y="292607"/>
                  </a:moveTo>
                  <a:lnTo>
                    <a:pt x="2304284" y="292607"/>
                  </a:lnTo>
                </a:path>
                <a:path w="3310254" h="320039">
                  <a:moveTo>
                    <a:pt x="2633468" y="292607"/>
                  </a:moveTo>
                  <a:lnTo>
                    <a:pt x="2639564" y="292607"/>
                  </a:lnTo>
                </a:path>
                <a:path w="3310254" h="320039">
                  <a:moveTo>
                    <a:pt x="2968748" y="292607"/>
                  </a:moveTo>
                  <a:lnTo>
                    <a:pt x="2974844" y="292607"/>
                  </a:lnTo>
                </a:path>
                <a:path w="3310254" h="320039">
                  <a:moveTo>
                    <a:pt x="3304028" y="292607"/>
                  </a:moveTo>
                  <a:lnTo>
                    <a:pt x="3310124" y="292607"/>
                  </a:lnTo>
                </a:path>
                <a:path w="3310254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10254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10254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10254" h="320039">
                  <a:moveTo>
                    <a:pt x="1292348" y="301751"/>
                  </a:moveTo>
                  <a:lnTo>
                    <a:pt x="1298444" y="301751"/>
                  </a:lnTo>
                </a:path>
                <a:path w="3310254" h="320039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320039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320039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320039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320039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10254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10254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10254" h="320039">
                  <a:moveTo>
                    <a:pt x="1292348" y="310895"/>
                  </a:moveTo>
                  <a:lnTo>
                    <a:pt x="1298444" y="310895"/>
                  </a:lnTo>
                </a:path>
                <a:path w="3310254" h="320039">
                  <a:moveTo>
                    <a:pt x="1627628" y="310895"/>
                  </a:moveTo>
                  <a:lnTo>
                    <a:pt x="1633724" y="310895"/>
                  </a:lnTo>
                </a:path>
                <a:path w="3310254" h="320039">
                  <a:moveTo>
                    <a:pt x="1962908" y="310895"/>
                  </a:moveTo>
                  <a:lnTo>
                    <a:pt x="1969004" y="310895"/>
                  </a:lnTo>
                </a:path>
                <a:path w="3310254" h="320039">
                  <a:moveTo>
                    <a:pt x="2298188" y="310895"/>
                  </a:moveTo>
                  <a:lnTo>
                    <a:pt x="2304284" y="310895"/>
                  </a:lnTo>
                </a:path>
                <a:path w="3310254" h="320039">
                  <a:moveTo>
                    <a:pt x="2633468" y="310895"/>
                  </a:moveTo>
                  <a:lnTo>
                    <a:pt x="2639564" y="310895"/>
                  </a:lnTo>
                </a:path>
                <a:path w="3310254" h="320039">
                  <a:moveTo>
                    <a:pt x="2968748" y="310895"/>
                  </a:moveTo>
                  <a:lnTo>
                    <a:pt x="2974844" y="310895"/>
                  </a:lnTo>
                </a:path>
                <a:path w="3310254" h="320039">
                  <a:moveTo>
                    <a:pt x="3304028" y="310895"/>
                  </a:moveTo>
                  <a:lnTo>
                    <a:pt x="3310124" y="310895"/>
                  </a:lnTo>
                </a:path>
                <a:path w="3310254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10254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10254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10254" h="320039">
                  <a:moveTo>
                    <a:pt x="1292348" y="320039"/>
                  </a:moveTo>
                  <a:lnTo>
                    <a:pt x="1298444" y="320039"/>
                  </a:lnTo>
                </a:path>
                <a:path w="3310254" h="320039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320039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320039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320039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320039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320039">
                  <a:moveTo>
                    <a:pt x="3304028" y="320039"/>
                  </a:moveTo>
                  <a:lnTo>
                    <a:pt x="3310124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964317" y="5143500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293501" y="5152644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4"/>
                  </a:moveTo>
                  <a:lnTo>
                    <a:pt x="6095" y="9144"/>
                  </a:lnTo>
                </a:path>
                <a:path w="2688590" h="9525">
                  <a:moveTo>
                    <a:pt x="335279" y="9144"/>
                  </a:moveTo>
                  <a:lnTo>
                    <a:pt x="341375" y="9144"/>
                  </a:lnTo>
                </a:path>
                <a:path w="2688590" h="9525">
                  <a:moveTo>
                    <a:pt x="670559" y="9144"/>
                  </a:moveTo>
                  <a:lnTo>
                    <a:pt x="676655" y="9144"/>
                  </a:lnTo>
                </a:path>
                <a:path w="2688590" h="9525">
                  <a:moveTo>
                    <a:pt x="1005836" y="9144"/>
                  </a:moveTo>
                  <a:lnTo>
                    <a:pt x="1011932" y="9144"/>
                  </a:lnTo>
                </a:path>
                <a:path w="2688590" h="9525">
                  <a:moveTo>
                    <a:pt x="1341116" y="9144"/>
                  </a:moveTo>
                  <a:lnTo>
                    <a:pt x="1347212" y="9144"/>
                  </a:lnTo>
                </a:path>
                <a:path w="2688590" h="9525">
                  <a:moveTo>
                    <a:pt x="1676396" y="9144"/>
                  </a:moveTo>
                  <a:lnTo>
                    <a:pt x="1682492" y="9144"/>
                  </a:lnTo>
                </a:path>
                <a:path w="2688590" h="9525">
                  <a:moveTo>
                    <a:pt x="2011676" y="9144"/>
                  </a:moveTo>
                  <a:lnTo>
                    <a:pt x="2017772" y="9144"/>
                  </a:lnTo>
                </a:path>
                <a:path w="2688590" h="9525">
                  <a:moveTo>
                    <a:pt x="2346956" y="9144"/>
                  </a:moveTo>
                  <a:lnTo>
                    <a:pt x="2353052" y="9144"/>
                  </a:lnTo>
                </a:path>
                <a:path w="2688590" h="9525">
                  <a:moveTo>
                    <a:pt x="2682236" y="9144"/>
                  </a:moveTo>
                  <a:lnTo>
                    <a:pt x="2688332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314066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006989" y="5170932"/>
              <a:ext cx="3267710" cy="292735"/>
            </a:xfrm>
            <a:custGeom>
              <a:avLst/>
              <a:gdLst/>
              <a:ahLst/>
              <a:cxnLst/>
              <a:rect l="l" t="t" r="r" b="b"/>
              <a:pathLst>
                <a:path w="3267710" h="292735">
                  <a:moveTo>
                    <a:pt x="286512" y="0"/>
                  </a:moveTo>
                  <a:lnTo>
                    <a:pt x="292607" y="0"/>
                  </a:lnTo>
                </a:path>
                <a:path w="3267710" h="292735">
                  <a:moveTo>
                    <a:pt x="621791" y="0"/>
                  </a:moveTo>
                  <a:lnTo>
                    <a:pt x="627887" y="0"/>
                  </a:lnTo>
                </a:path>
                <a:path w="3267710" h="292735">
                  <a:moveTo>
                    <a:pt x="957071" y="0"/>
                  </a:moveTo>
                  <a:lnTo>
                    <a:pt x="963167" y="0"/>
                  </a:lnTo>
                </a:path>
                <a:path w="3267710" h="292735">
                  <a:moveTo>
                    <a:pt x="1292348" y="0"/>
                  </a:moveTo>
                  <a:lnTo>
                    <a:pt x="1298444" y="0"/>
                  </a:lnTo>
                </a:path>
                <a:path w="3267710" h="292735">
                  <a:moveTo>
                    <a:pt x="1627628" y="0"/>
                  </a:moveTo>
                  <a:lnTo>
                    <a:pt x="1633724" y="0"/>
                  </a:lnTo>
                </a:path>
                <a:path w="3267710" h="292735">
                  <a:moveTo>
                    <a:pt x="1962908" y="0"/>
                  </a:moveTo>
                  <a:lnTo>
                    <a:pt x="1969004" y="0"/>
                  </a:lnTo>
                </a:path>
                <a:path w="3267710" h="292735">
                  <a:moveTo>
                    <a:pt x="2298188" y="0"/>
                  </a:moveTo>
                  <a:lnTo>
                    <a:pt x="2304284" y="0"/>
                  </a:lnTo>
                </a:path>
                <a:path w="3267710" h="292735">
                  <a:moveTo>
                    <a:pt x="2633468" y="0"/>
                  </a:moveTo>
                  <a:lnTo>
                    <a:pt x="2639564" y="0"/>
                  </a:lnTo>
                </a:path>
                <a:path w="3267710" h="292735">
                  <a:moveTo>
                    <a:pt x="2968748" y="0"/>
                  </a:moveTo>
                  <a:lnTo>
                    <a:pt x="2974844" y="0"/>
                  </a:lnTo>
                </a:path>
                <a:path w="326771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771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771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7710" h="292735">
                  <a:moveTo>
                    <a:pt x="1292348" y="9144"/>
                  </a:moveTo>
                  <a:lnTo>
                    <a:pt x="1298444" y="9144"/>
                  </a:lnTo>
                </a:path>
                <a:path w="3267710" h="292735">
                  <a:moveTo>
                    <a:pt x="1627628" y="9144"/>
                  </a:moveTo>
                  <a:lnTo>
                    <a:pt x="1633724" y="9144"/>
                  </a:lnTo>
                </a:path>
                <a:path w="3267710" h="292735">
                  <a:moveTo>
                    <a:pt x="1962908" y="9144"/>
                  </a:moveTo>
                  <a:lnTo>
                    <a:pt x="1969004" y="9144"/>
                  </a:lnTo>
                </a:path>
                <a:path w="3267710" h="292735">
                  <a:moveTo>
                    <a:pt x="2298188" y="9144"/>
                  </a:moveTo>
                  <a:lnTo>
                    <a:pt x="2304284" y="9144"/>
                  </a:lnTo>
                </a:path>
                <a:path w="3267710" h="292735">
                  <a:moveTo>
                    <a:pt x="2633468" y="9144"/>
                  </a:moveTo>
                  <a:lnTo>
                    <a:pt x="2639564" y="9144"/>
                  </a:lnTo>
                </a:path>
                <a:path w="3267710" h="292735">
                  <a:moveTo>
                    <a:pt x="2968748" y="9144"/>
                  </a:moveTo>
                  <a:lnTo>
                    <a:pt x="2974844" y="9144"/>
                  </a:lnTo>
                </a:path>
                <a:path w="326771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771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771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7710" h="292735">
                  <a:moveTo>
                    <a:pt x="1292348" y="18287"/>
                  </a:moveTo>
                  <a:lnTo>
                    <a:pt x="1298444" y="18287"/>
                  </a:lnTo>
                </a:path>
                <a:path w="3267710" h="292735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292735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292735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292735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292735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771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771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7710" h="292735">
                  <a:moveTo>
                    <a:pt x="1292348" y="27432"/>
                  </a:moveTo>
                  <a:lnTo>
                    <a:pt x="1298444" y="27432"/>
                  </a:lnTo>
                </a:path>
                <a:path w="3267710" h="292735">
                  <a:moveTo>
                    <a:pt x="1627628" y="27432"/>
                  </a:moveTo>
                  <a:lnTo>
                    <a:pt x="1633724" y="27432"/>
                  </a:lnTo>
                </a:path>
                <a:path w="3267710" h="292735">
                  <a:moveTo>
                    <a:pt x="1962908" y="27432"/>
                  </a:moveTo>
                  <a:lnTo>
                    <a:pt x="1969004" y="27432"/>
                  </a:lnTo>
                </a:path>
                <a:path w="3267710" h="292735">
                  <a:moveTo>
                    <a:pt x="2298188" y="27432"/>
                  </a:moveTo>
                  <a:lnTo>
                    <a:pt x="2304284" y="27432"/>
                  </a:lnTo>
                </a:path>
                <a:path w="3267710" h="292735">
                  <a:moveTo>
                    <a:pt x="2633468" y="27432"/>
                  </a:moveTo>
                  <a:lnTo>
                    <a:pt x="2639564" y="27432"/>
                  </a:lnTo>
                </a:path>
                <a:path w="3267710" h="292735">
                  <a:moveTo>
                    <a:pt x="2968748" y="27432"/>
                  </a:moveTo>
                  <a:lnTo>
                    <a:pt x="2974844" y="27432"/>
                  </a:lnTo>
                </a:path>
                <a:path w="326771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771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771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7710" h="292735">
                  <a:moveTo>
                    <a:pt x="1292348" y="36575"/>
                  </a:moveTo>
                  <a:lnTo>
                    <a:pt x="1298444" y="36575"/>
                  </a:lnTo>
                </a:path>
                <a:path w="3267710" h="292735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292735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292735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292735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292735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771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771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7710" h="292735">
                  <a:moveTo>
                    <a:pt x="1292348" y="45720"/>
                  </a:moveTo>
                  <a:lnTo>
                    <a:pt x="1298444" y="45720"/>
                  </a:lnTo>
                </a:path>
                <a:path w="3267710" h="292735">
                  <a:moveTo>
                    <a:pt x="1627628" y="45720"/>
                  </a:moveTo>
                  <a:lnTo>
                    <a:pt x="1633724" y="45720"/>
                  </a:lnTo>
                </a:path>
                <a:path w="3267710" h="292735">
                  <a:moveTo>
                    <a:pt x="1962908" y="45720"/>
                  </a:moveTo>
                  <a:lnTo>
                    <a:pt x="1969004" y="45720"/>
                  </a:lnTo>
                </a:path>
                <a:path w="3267710" h="292735">
                  <a:moveTo>
                    <a:pt x="2298188" y="45720"/>
                  </a:moveTo>
                  <a:lnTo>
                    <a:pt x="2304284" y="45720"/>
                  </a:lnTo>
                </a:path>
                <a:path w="3267710" h="292735">
                  <a:moveTo>
                    <a:pt x="2633468" y="45720"/>
                  </a:moveTo>
                  <a:lnTo>
                    <a:pt x="2639564" y="45720"/>
                  </a:lnTo>
                </a:path>
                <a:path w="3267710" h="292735">
                  <a:moveTo>
                    <a:pt x="2968748" y="45720"/>
                  </a:moveTo>
                  <a:lnTo>
                    <a:pt x="2974844" y="45720"/>
                  </a:lnTo>
                </a:path>
                <a:path w="3267710" h="292735">
                  <a:moveTo>
                    <a:pt x="36575" y="54863"/>
                  </a:moveTo>
                  <a:lnTo>
                    <a:pt x="54864" y="54863"/>
                  </a:lnTo>
                </a:path>
                <a:path w="326771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771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771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7710" h="292735">
                  <a:moveTo>
                    <a:pt x="377951" y="54863"/>
                  </a:moveTo>
                  <a:lnTo>
                    <a:pt x="451104" y="54863"/>
                  </a:lnTo>
                </a:path>
                <a:path w="326771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771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771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771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771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771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771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771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7710" h="292735">
                  <a:moveTo>
                    <a:pt x="1292348" y="54863"/>
                  </a:moveTo>
                  <a:lnTo>
                    <a:pt x="1298444" y="54863"/>
                  </a:lnTo>
                </a:path>
                <a:path w="326771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771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771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7710" h="292735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771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771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7710" h="292735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771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7710" h="292735">
                  <a:moveTo>
                    <a:pt x="2194556" y="54863"/>
                  </a:moveTo>
                  <a:lnTo>
                    <a:pt x="2255516" y="54863"/>
                  </a:lnTo>
                </a:path>
                <a:path w="3267710" h="292735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771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7710" h="292735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7710" h="292735">
                  <a:moveTo>
                    <a:pt x="2828540" y="54863"/>
                  </a:moveTo>
                  <a:lnTo>
                    <a:pt x="2871212" y="54863"/>
                  </a:lnTo>
                </a:path>
                <a:path w="3267710" h="292735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771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7710" h="292735">
                  <a:moveTo>
                    <a:pt x="3212588" y="54863"/>
                  </a:moveTo>
                  <a:lnTo>
                    <a:pt x="3243068" y="54863"/>
                  </a:lnTo>
                </a:path>
                <a:path w="3267710" h="292735">
                  <a:moveTo>
                    <a:pt x="30480" y="64008"/>
                  </a:moveTo>
                  <a:lnTo>
                    <a:pt x="54863" y="64008"/>
                  </a:lnTo>
                </a:path>
                <a:path w="326771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771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771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7710" h="292735">
                  <a:moveTo>
                    <a:pt x="377951" y="64008"/>
                  </a:moveTo>
                  <a:lnTo>
                    <a:pt x="451104" y="64008"/>
                  </a:lnTo>
                </a:path>
                <a:path w="326771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771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771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771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771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7710" h="292735">
                  <a:moveTo>
                    <a:pt x="1036319" y="64008"/>
                  </a:moveTo>
                  <a:lnTo>
                    <a:pt x="1054608" y="64008"/>
                  </a:lnTo>
                </a:path>
                <a:path w="326771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771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7710" h="292735">
                  <a:moveTo>
                    <a:pt x="1292348" y="64008"/>
                  </a:moveTo>
                  <a:lnTo>
                    <a:pt x="1298444" y="64008"/>
                  </a:lnTo>
                </a:path>
                <a:path w="326771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771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771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7710" h="292735">
                  <a:moveTo>
                    <a:pt x="1627628" y="64008"/>
                  </a:moveTo>
                  <a:lnTo>
                    <a:pt x="1633724" y="64008"/>
                  </a:lnTo>
                </a:path>
                <a:path w="326771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771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771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7710" h="292735">
                  <a:moveTo>
                    <a:pt x="1962908" y="64008"/>
                  </a:moveTo>
                  <a:lnTo>
                    <a:pt x="1969004" y="64008"/>
                  </a:lnTo>
                </a:path>
                <a:path w="326771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771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7710" h="292735">
                  <a:moveTo>
                    <a:pt x="2194556" y="64008"/>
                  </a:moveTo>
                  <a:lnTo>
                    <a:pt x="2255516" y="64008"/>
                  </a:lnTo>
                </a:path>
                <a:path w="3267710" h="292735">
                  <a:moveTo>
                    <a:pt x="2298188" y="64008"/>
                  </a:moveTo>
                  <a:lnTo>
                    <a:pt x="2304284" y="64008"/>
                  </a:lnTo>
                </a:path>
                <a:path w="326771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7710" h="292735">
                  <a:moveTo>
                    <a:pt x="2487164" y="64008"/>
                  </a:moveTo>
                  <a:lnTo>
                    <a:pt x="2542028" y="64008"/>
                  </a:lnTo>
                </a:path>
                <a:path w="3267710" h="292735">
                  <a:moveTo>
                    <a:pt x="2633468" y="64008"/>
                  </a:moveTo>
                  <a:lnTo>
                    <a:pt x="2639564" y="64008"/>
                  </a:lnTo>
                </a:path>
                <a:path w="326771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7710" h="292735">
                  <a:moveTo>
                    <a:pt x="2822444" y="64008"/>
                  </a:moveTo>
                  <a:lnTo>
                    <a:pt x="2877308" y="64008"/>
                  </a:lnTo>
                </a:path>
                <a:path w="3267710" h="292735">
                  <a:moveTo>
                    <a:pt x="2968748" y="64008"/>
                  </a:moveTo>
                  <a:lnTo>
                    <a:pt x="2974844" y="64008"/>
                  </a:lnTo>
                </a:path>
                <a:path w="326771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7710" h="292735">
                  <a:moveTo>
                    <a:pt x="3108956" y="64008"/>
                  </a:moveTo>
                  <a:lnTo>
                    <a:pt x="3163820" y="64008"/>
                  </a:lnTo>
                </a:path>
                <a:path w="3267710" h="292735">
                  <a:moveTo>
                    <a:pt x="3200396" y="64008"/>
                  </a:moveTo>
                  <a:lnTo>
                    <a:pt x="3249164" y="64008"/>
                  </a:lnTo>
                </a:path>
                <a:path w="3267710" h="292735">
                  <a:moveTo>
                    <a:pt x="24383" y="73151"/>
                  </a:moveTo>
                  <a:lnTo>
                    <a:pt x="54864" y="73151"/>
                  </a:lnTo>
                </a:path>
                <a:path w="326771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771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771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7710" h="292735">
                  <a:moveTo>
                    <a:pt x="377951" y="73151"/>
                  </a:moveTo>
                  <a:lnTo>
                    <a:pt x="451104" y="73151"/>
                  </a:lnTo>
                </a:path>
                <a:path w="326771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771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771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771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771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7710" h="292735">
                  <a:moveTo>
                    <a:pt x="1030223" y="73151"/>
                  </a:moveTo>
                  <a:lnTo>
                    <a:pt x="1054607" y="73151"/>
                  </a:lnTo>
                </a:path>
                <a:path w="326771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771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7710" h="292735">
                  <a:moveTo>
                    <a:pt x="1292348" y="73151"/>
                  </a:moveTo>
                  <a:lnTo>
                    <a:pt x="1298444" y="73151"/>
                  </a:lnTo>
                </a:path>
                <a:path w="326771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771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771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7710" h="292735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771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771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7710" h="292735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771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7710" h="292735">
                  <a:moveTo>
                    <a:pt x="2188460" y="73151"/>
                  </a:moveTo>
                  <a:lnTo>
                    <a:pt x="2255516" y="73151"/>
                  </a:lnTo>
                </a:path>
                <a:path w="3267710" h="292735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7710" h="292735">
                  <a:moveTo>
                    <a:pt x="2481068" y="73151"/>
                  </a:moveTo>
                  <a:lnTo>
                    <a:pt x="2548124" y="73151"/>
                  </a:lnTo>
                </a:path>
                <a:path w="3267710" h="292735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7710" h="292735">
                  <a:moveTo>
                    <a:pt x="2816348" y="73151"/>
                  </a:moveTo>
                  <a:lnTo>
                    <a:pt x="2883404" y="73151"/>
                  </a:lnTo>
                </a:path>
                <a:path w="3267710" h="292735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7710" h="292735">
                  <a:moveTo>
                    <a:pt x="3102860" y="73151"/>
                  </a:moveTo>
                  <a:lnTo>
                    <a:pt x="3169916" y="73151"/>
                  </a:lnTo>
                </a:path>
                <a:path w="3267710" h="292735">
                  <a:moveTo>
                    <a:pt x="3194300" y="73151"/>
                  </a:moveTo>
                  <a:lnTo>
                    <a:pt x="3255260" y="73151"/>
                  </a:lnTo>
                </a:path>
                <a:path w="3267710" h="292735">
                  <a:moveTo>
                    <a:pt x="18287" y="82296"/>
                  </a:moveTo>
                  <a:lnTo>
                    <a:pt x="54864" y="82296"/>
                  </a:lnTo>
                </a:path>
                <a:path w="326771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771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771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771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771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771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771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771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771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771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771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771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7710" h="292735">
                  <a:moveTo>
                    <a:pt x="1024127" y="82296"/>
                  </a:moveTo>
                  <a:lnTo>
                    <a:pt x="1054608" y="82296"/>
                  </a:lnTo>
                </a:path>
                <a:path w="326771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771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771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7710" h="292735">
                  <a:moveTo>
                    <a:pt x="1292348" y="82296"/>
                  </a:moveTo>
                  <a:lnTo>
                    <a:pt x="1298444" y="82296"/>
                  </a:lnTo>
                </a:path>
                <a:path w="3267710" h="292735">
                  <a:moveTo>
                    <a:pt x="1359404" y="82296"/>
                  </a:moveTo>
                  <a:lnTo>
                    <a:pt x="1389884" y="82296"/>
                  </a:lnTo>
                </a:path>
                <a:path w="326771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771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7710" h="292735">
                  <a:moveTo>
                    <a:pt x="1627628" y="82296"/>
                  </a:moveTo>
                  <a:lnTo>
                    <a:pt x="1633724" y="82296"/>
                  </a:lnTo>
                </a:path>
                <a:path w="326771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771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771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7710" h="292735">
                  <a:moveTo>
                    <a:pt x="1962908" y="82296"/>
                  </a:moveTo>
                  <a:lnTo>
                    <a:pt x="1969004" y="82296"/>
                  </a:lnTo>
                </a:path>
                <a:path w="326771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771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771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771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7710" h="292735">
                  <a:moveTo>
                    <a:pt x="2298188" y="82296"/>
                  </a:moveTo>
                  <a:lnTo>
                    <a:pt x="2304284" y="82296"/>
                  </a:lnTo>
                </a:path>
                <a:path w="326771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771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771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7710" h="292735">
                  <a:moveTo>
                    <a:pt x="2523740" y="82296"/>
                  </a:moveTo>
                  <a:lnTo>
                    <a:pt x="2554220" y="82296"/>
                  </a:lnTo>
                </a:path>
                <a:path w="3267710" h="292735">
                  <a:moveTo>
                    <a:pt x="2633468" y="82296"/>
                  </a:moveTo>
                  <a:lnTo>
                    <a:pt x="2639564" y="82296"/>
                  </a:lnTo>
                </a:path>
                <a:path w="326771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771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7710" h="292735">
                  <a:moveTo>
                    <a:pt x="2859020" y="82296"/>
                  </a:moveTo>
                  <a:lnTo>
                    <a:pt x="2889500" y="82296"/>
                  </a:lnTo>
                </a:path>
                <a:path w="3267710" h="292735">
                  <a:moveTo>
                    <a:pt x="2968748" y="82296"/>
                  </a:moveTo>
                  <a:lnTo>
                    <a:pt x="2974844" y="82296"/>
                  </a:lnTo>
                </a:path>
                <a:path w="326771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771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7710" h="292735">
                  <a:moveTo>
                    <a:pt x="3145532" y="82296"/>
                  </a:moveTo>
                  <a:lnTo>
                    <a:pt x="3176012" y="82296"/>
                  </a:lnTo>
                </a:path>
                <a:path w="3267710" h="292735">
                  <a:moveTo>
                    <a:pt x="3194300" y="82296"/>
                  </a:moveTo>
                  <a:lnTo>
                    <a:pt x="3218684" y="82296"/>
                  </a:lnTo>
                </a:path>
                <a:path w="3267710" h="292735">
                  <a:moveTo>
                    <a:pt x="3236972" y="82296"/>
                  </a:moveTo>
                  <a:lnTo>
                    <a:pt x="3261356" y="82296"/>
                  </a:lnTo>
                </a:path>
                <a:path w="3267710" h="292735">
                  <a:moveTo>
                    <a:pt x="6095" y="91439"/>
                  </a:moveTo>
                  <a:lnTo>
                    <a:pt x="54863" y="91439"/>
                  </a:lnTo>
                </a:path>
                <a:path w="326771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771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771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771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771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771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771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771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771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771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771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771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7710" h="292735">
                  <a:moveTo>
                    <a:pt x="1011935" y="91439"/>
                  </a:moveTo>
                  <a:lnTo>
                    <a:pt x="1054607" y="91439"/>
                  </a:lnTo>
                </a:path>
                <a:path w="326771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771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771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7710" h="292735">
                  <a:moveTo>
                    <a:pt x="1292348" y="91439"/>
                  </a:moveTo>
                  <a:lnTo>
                    <a:pt x="1298444" y="91439"/>
                  </a:lnTo>
                </a:path>
                <a:path w="3267710" h="292735">
                  <a:moveTo>
                    <a:pt x="1347212" y="91439"/>
                  </a:moveTo>
                  <a:lnTo>
                    <a:pt x="1389884" y="91439"/>
                  </a:lnTo>
                </a:path>
                <a:path w="326771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771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7710" h="292735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292735">
                  <a:moveTo>
                    <a:pt x="1682492" y="91439"/>
                  </a:moveTo>
                  <a:lnTo>
                    <a:pt x="1725164" y="91439"/>
                  </a:lnTo>
                </a:path>
                <a:path w="326771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771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7710" h="292735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771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771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771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7710" h="292735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771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771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7710" h="292735">
                  <a:moveTo>
                    <a:pt x="2529836" y="91439"/>
                  </a:moveTo>
                  <a:lnTo>
                    <a:pt x="2554220" y="91439"/>
                  </a:lnTo>
                </a:path>
                <a:path w="3267710" h="292735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771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7710" h="292735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292735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771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7710" h="292735">
                  <a:moveTo>
                    <a:pt x="3151628" y="91439"/>
                  </a:moveTo>
                  <a:lnTo>
                    <a:pt x="3176012" y="91439"/>
                  </a:lnTo>
                </a:path>
                <a:path w="3267710" h="292735">
                  <a:moveTo>
                    <a:pt x="3188204" y="91439"/>
                  </a:moveTo>
                  <a:lnTo>
                    <a:pt x="3212588" y="91439"/>
                  </a:lnTo>
                </a:path>
                <a:path w="3267710" h="292735">
                  <a:moveTo>
                    <a:pt x="3243068" y="91439"/>
                  </a:moveTo>
                  <a:lnTo>
                    <a:pt x="3261356" y="91439"/>
                  </a:lnTo>
                </a:path>
                <a:path w="3267710" h="292735">
                  <a:moveTo>
                    <a:pt x="0" y="100584"/>
                  </a:moveTo>
                  <a:lnTo>
                    <a:pt x="54864" y="100584"/>
                  </a:lnTo>
                </a:path>
                <a:path w="326771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771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771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771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771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771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771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771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771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771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771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7710" h="292735">
                  <a:moveTo>
                    <a:pt x="1005839" y="100584"/>
                  </a:moveTo>
                  <a:lnTo>
                    <a:pt x="1054607" y="100584"/>
                  </a:lnTo>
                </a:path>
                <a:path w="326771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771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771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7710" h="292735">
                  <a:moveTo>
                    <a:pt x="1292348" y="100584"/>
                  </a:moveTo>
                  <a:lnTo>
                    <a:pt x="1298444" y="100584"/>
                  </a:lnTo>
                </a:path>
                <a:path w="3267710" h="292735">
                  <a:moveTo>
                    <a:pt x="1341116" y="100584"/>
                  </a:moveTo>
                  <a:lnTo>
                    <a:pt x="1389884" y="100584"/>
                  </a:lnTo>
                </a:path>
                <a:path w="326771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771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7710" h="292735">
                  <a:moveTo>
                    <a:pt x="1627628" y="100584"/>
                  </a:moveTo>
                  <a:lnTo>
                    <a:pt x="1633724" y="100584"/>
                  </a:lnTo>
                </a:path>
                <a:path w="3267710" h="292735">
                  <a:moveTo>
                    <a:pt x="1676396" y="100584"/>
                  </a:moveTo>
                  <a:lnTo>
                    <a:pt x="1725164" y="100584"/>
                  </a:lnTo>
                </a:path>
                <a:path w="326771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771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7710" h="292735">
                  <a:moveTo>
                    <a:pt x="1962908" y="100584"/>
                  </a:moveTo>
                  <a:lnTo>
                    <a:pt x="1969004" y="100584"/>
                  </a:lnTo>
                </a:path>
                <a:path w="3267710" h="292735">
                  <a:moveTo>
                    <a:pt x="2011676" y="100584"/>
                  </a:moveTo>
                  <a:lnTo>
                    <a:pt x="2060444" y="100584"/>
                  </a:lnTo>
                </a:path>
                <a:path w="326771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771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771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7710" h="292735">
                  <a:moveTo>
                    <a:pt x="2298188" y="100584"/>
                  </a:moveTo>
                  <a:lnTo>
                    <a:pt x="2304284" y="100584"/>
                  </a:lnTo>
                </a:path>
                <a:path w="326771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771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771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7710" h="292735">
                  <a:moveTo>
                    <a:pt x="2529836" y="100584"/>
                  </a:moveTo>
                  <a:lnTo>
                    <a:pt x="2554220" y="100584"/>
                  </a:lnTo>
                </a:path>
                <a:path w="3267710" h="292735">
                  <a:moveTo>
                    <a:pt x="2633468" y="100584"/>
                  </a:moveTo>
                  <a:lnTo>
                    <a:pt x="2639564" y="100584"/>
                  </a:lnTo>
                </a:path>
                <a:path w="326771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771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7710" h="292735">
                  <a:moveTo>
                    <a:pt x="2865116" y="100584"/>
                  </a:moveTo>
                  <a:lnTo>
                    <a:pt x="2889500" y="100584"/>
                  </a:lnTo>
                </a:path>
                <a:path w="3267710" h="292735">
                  <a:moveTo>
                    <a:pt x="2968748" y="100584"/>
                  </a:moveTo>
                  <a:lnTo>
                    <a:pt x="2974844" y="100584"/>
                  </a:lnTo>
                </a:path>
                <a:path w="326771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771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7710" h="292735">
                  <a:moveTo>
                    <a:pt x="3151628" y="100584"/>
                  </a:moveTo>
                  <a:lnTo>
                    <a:pt x="3176012" y="100584"/>
                  </a:lnTo>
                </a:path>
                <a:path w="3267710" h="292735">
                  <a:moveTo>
                    <a:pt x="3188204" y="100584"/>
                  </a:moveTo>
                  <a:lnTo>
                    <a:pt x="3212588" y="100584"/>
                  </a:lnTo>
                </a:path>
                <a:path w="3267710" h="292735">
                  <a:moveTo>
                    <a:pt x="3243068" y="100584"/>
                  </a:moveTo>
                  <a:lnTo>
                    <a:pt x="3267452" y="100584"/>
                  </a:lnTo>
                </a:path>
                <a:path w="3267710" h="292735">
                  <a:moveTo>
                    <a:pt x="0" y="109727"/>
                  </a:moveTo>
                  <a:lnTo>
                    <a:pt x="18288" y="109727"/>
                  </a:lnTo>
                </a:path>
                <a:path w="3267710" h="292735">
                  <a:moveTo>
                    <a:pt x="30480" y="109727"/>
                  </a:moveTo>
                  <a:lnTo>
                    <a:pt x="54863" y="109727"/>
                  </a:lnTo>
                </a:path>
                <a:path w="326771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771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771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771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771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771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771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771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771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771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771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771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771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7710" h="292735">
                  <a:moveTo>
                    <a:pt x="1005839" y="109727"/>
                  </a:moveTo>
                  <a:lnTo>
                    <a:pt x="1024128" y="109727"/>
                  </a:lnTo>
                </a:path>
                <a:path w="3267710" h="292735">
                  <a:moveTo>
                    <a:pt x="1036319" y="109727"/>
                  </a:moveTo>
                  <a:lnTo>
                    <a:pt x="1054608" y="109727"/>
                  </a:lnTo>
                </a:path>
                <a:path w="326771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771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771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7710" h="292735">
                  <a:moveTo>
                    <a:pt x="1292348" y="109727"/>
                  </a:moveTo>
                  <a:lnTo>
                    <a:pt x="1298444" y="109727"/>
                  </a:lnTo>
                </a:path>
                <a:path w="3267710" h="292735">
                  <a:moveTo>
                    <a:pt x="1341116" y="109727"/>
                  </a:moveTo>
                  <a:lnTo>
                    <a:pt x="1359404" y="109727"/>
                  </a:lnTo>
                </a:path>
                <a:path w="326771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771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771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771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771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7710" h="292735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292735">
                  <a:moveTo>
                    <a:pt x="1676396" y="109727"/>
                  </a:moveTo>
                  <a:lnTo>
                    <a:pt x="1688588" y="109727"/>
                  </a:lnTo>
                </a:path>
                <a:path w="326771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771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771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771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771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7710" h="292735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292735">
                  <a:moveTo>
                    <a:pt x="2011676" y="109727"/>
                  </a:moveTo>
                  <a:lnTo>
                    <a:pt x="2023868" y="109727"/>
                  </a:lnTo>
                </a:path>
                <a:path w="326771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771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7710" h="292735">
                  <a:moveTo>
                    <a:pt x="2182364" y="109727"/>
                  </a:moveTo>
                  <a:lnTo>
                    <a:pt x="2249420" y="109727"/>
                  </a:lnTo>
                </a:path>
                <a:path w="3267710" h="292735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771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7710" h="292735">
                  <a:moveTo>
                    <a:pt x="2529836" y="109727"/>
                  </a:moveTo>
                  <a:lnTo>
                    <a:pt x="2554220" y="109727"/>
                  </a:lnTo>
                </a:path>
                <a:path w="3267710" h="292735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771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292735">
                  <a:moveTo>
                    <a:pt x="2859020" y="109727"/>
                  </a:moveTo>
                  <a:lnTo>
                    <a:pt x="2883404" y="109727"/>
                  </a:lnTo>
                </a:path>
                <a:path w="3267710" h="292735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771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7710" h="292735">
                  <a:moveTo>
                    <a:pt x="3151628" y="109727"/>
                  </a:moveTo>
                  <a:lnTo>
                    <a:pt x="3176012" y="109727"/>
                  </a:lnTo>
                </a:path>
                <a:path w="3267710" h="292735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292735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292735">
                  <a:moveTo>
                    <a:pt x="0" y="118872"/>
                  </a:moveTo>
                  <a:lnTo>
                    <a:pt x="6095" y="118872"/>
                  </a:lnTo>
                </a:path>
                <a:path w="3267710" h="292735">
                  <a:moveTo>
                    <a:pt x="30480" y="118872"/>
                  </a:moveTo>
                  <a:lnTo>
                    <a:pt x="54863" y="118872"/>
                  </a:lnTo>
                </a:path>
                <a:path w="326771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771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771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771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771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771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771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771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771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771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771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771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7710" h="292735">
                  <a:moveTo>
                    <a:pt x="1005839" y="118872"/>
                  </a:moveTo>
                  <a:lnTo>
                    <a:pt x="1011935" y="118872"/>
                  </a:lnTo>
                </a:path>
                <a:path w="3267710" h="292735">
                  <a:moveTo>
                    <a:pt x="1036319" y="118872"/>
                  </a:moveTo>
                  <a:lnTo>
                    <a:pt x="1054608" y="118872"/>
                  </a:lnTo>
                </a:path>
                <a:path w="326771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771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771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771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7710" h="292735">
                  <a:moveTo>
                    <a:pt x="1292348" y="118872"/>
                  </a:moveTo>
                  <a:lnTo>
                    <a:pt x="1298444" y="118872"/>
                  </a:lnTo>
                </a:path>
                <a:path w="3267710" h="292735">
                  <a:moveTo>
                    <a:pt x="1341116" y="118872"/>
                  </a:moveTo>
                  <a:lnTo>
                    <a:pt x="1347212" y="118872"/>
                  </a:lnTo>
                </a:path>
                <a:path w="326771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771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771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771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771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7710" h="292735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292735">
                  <a:moveTo>
                    <a:pt x="1676396" y="118872"/>
                  </a:moveTo>
                  <a:lnTo>
                    <a:pt x="1682492" y="118872"/>
                  </a:lnTo>
                </a:path>
                <a:path w="326771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771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771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771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771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7710" h="292735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771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771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7710" h="292735">
                  <a:moveTo>
                    <a:pt x="2182364" y="118872"/>
                  </a:moveTo>
                  <a:lnTo>
                    <a:pt x="2255516" y="118872"/>
                  </a:lnTo>
                </a:path>
                <a:path w="3267710" h="292735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771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7710" h="292735">
                  <a:moveTo>
                    <a:pt x="2523740" y="118872"/>
                  </a:moveTo>
                  <a:lnTo>
                    <a:pt x="2548124" y="118872"/>
                  </a:lnTo>
                </a:path>
                <a:path w="3267710" h="292735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7710" h="292735">
                  <a:moveTo>
                    <a:pt x="2822444" y="118872"/>
                  </a:moveTo>
                  <a:lnTo>
                    <a:pt x="2877308" y="118872"/>
                  </a:lnTo>
                </a:path>
                <a:path w="3267710" h="292735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771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7710" h="292735">
                  <a:moveTo>
                    <a:pt x="3145532" y="118872"/>
                  </a:moveTo>
                  <a:lnTo>
                    <a:pt x="3169916" y="118872"/>
                  </a:lnTo>
                </a:path>
                <a:path w="3267710" h="292735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292735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292735">
                  <a:moveTo>
                    <a:pt x="30480" y="128015"/>
                  </a:moveTo>
                  <a:lnTo>
                    <a:pt x="54863" y="128015"/>
                  </a:lnTo>
                </a:path>
                <a:path w="326771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771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771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771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771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771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771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771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771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771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771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7710" h="292735">
                  <a:moveTo>
                    <a:pt x="1036319" y="128015"/>
                  </a:moveTo>
                  <a:lnTo>
                    <a:pt x="1054608" y="128015"/>
                  </a:lnTo>
                </a:path>
                <a:path w="326771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771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771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771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7710" h="292735">
                  <a:moveTo>
                    <a:pt x="1292348" y="128015"/>
                  </a:moveTo>
                  <a:lnTo>
                    <a:pt x="1298444" y="128015"/>
                  </a:lnTo>
                </a:path>
                <a:path w="326771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771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771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7710" h="292735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771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771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7710" h="292735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771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771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771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7710" h="292735">
                  <a:moveTo>
                    <a:pt x="2231132" y="128015"/>
                  </a:moveTo>
                  <a:lnTo>
                    <a:pt x="2255516" y="128015"/>
                  </a:lnTo>
                </a:path>
                <a:path w="3267710" h="292735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771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7710" h="292735">
                  <a:moveTo>
                    <a:pt x="2517644" y="128015"/>
                  </a:moveTo>
                  <a:lnTo>
                    <a:pt x="2548124" y="128015"/>
                  </a:lnTo>
                </a:path>
                <a:path w="3267710" h="292735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7710" h="292735">
                  <a:moveTo>
                    <a:pt x="2828540" y="128015"/>
                  </a:moveTo>
                  <a:lnTo>
                    <a:pt x="2871212" y="128015"/>
                  </a:lnTo>
                </a:path>
                <a:path w="3267710" h="292735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7710" h="292735">
                  <a:moveTo>
                    <a:pt x="3139436" y="128015"/>
                  </a:moveTo>
                  <a:lnTo>
                    <a:pt x="3169916" y="128015"/>
                  </a:lnTo>
                </a:path>
                <a:path w="3267710" h="292735">
                  <a:moveTo>
                    <a:pt x="3194300" y="128015"/>
                  </a:moveTo>
                  <a:lnTo>
                    <a:pt x="3218684" y="128015"/>
                  </a:lnTo>
                </a:path>
                <a:path w="3267710" h="292735">
                  <a:moveTo>
                    <a:pt x="3236972" y="128015"/>
                  </a:moveTo>
                  <a:lnTo>
                    <a:pt x="3267452" y="128015"/>
                  </a:lnTo>
                </a:path>
                <a:path w="3267710" h="292735">
                  <a:moveTo>
                    <a:pt x="30480" y="137160"/>
                  </a:moveTo>
                  <a:lnTo>
                    <a:pt x="54863" y="137160"/>
                  </a:lnTo>
                </a:path>
                <a:path w="326771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771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771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771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771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771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771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771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771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771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7710" h="292735">
                  <a:moveTo>
                    <a:pt x="1036319" y="137160"/>
                  </a:moveTo>
                  <a:lnTo>
                    <a:pt x="1054608" y="137160"/>
                  </a:lnTo>
                </a:path>
                <a:path w="326771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771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771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7710" h="292735">
                  <a:moveTo>
                    <a:pt x="1292348" y="137160"/>
                  </a:moveTo>
                  <a:lnTo>
                    <a:pt x="1298444" y="137160"/>
                  </a:lnTo>
                </a:path>
                <a:path w="326771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771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771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7710" h="292735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771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771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7710" h="292735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771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771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292735">
                  <a:moveTo>
                    <a:pt x="2237228" y="137160"/>
                  </a:moveTo>
                  <a:lnTo>
                    <a:pt x="2261612" y="137160"/>
                  </a:lnTo>
                </a:path>
                <a:path w="3267710" h="292735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7710" h="292735">
                  <a:moveTo>
                    <a:pt x="2511548" y="137160"/>
                  </a:moveTo>
                  <a:lnTo>
                    <a:pt x="2542028" y="137160"/>
                  </a:lnTo>
                </a:path>
                <a:path w="3267710" h="292735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7710" h="292735">
                  <a:moveTo>
                    <a:pt x="2822444" y="137160"/>
                  </a:moveTo>
                  <a:lnTo>
                    <a:pt x="2877308" y="137160"/>
                  </a:lnTo>
                </a:path>
                <a:path w="3267710" h="292735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7710" h="292735">
                  <a:moveTo>
                    <a:pt x="3133340" y="137160"/>
                  </a:moveTo>
                  <a:lnTo>
                    <a:pt x="3163820" y="137160"/>
                  </a:lnTo>
                </a:path>
                <a:path w="3267710" h="292735">
                  <a:moveTo>
                    <a:pt x="3194300" y="137160"/>
                  </a:moveTo>
                  <a:lnTo>
                    <a:pt x="3267452" y="137160"/>
                  </a:lnTo>
                </a:path>
                <a:path w="3267710" h="292735">
                  <a:moveTo>
                    <a:pt x="30480" y="146303"/>
                  </a:moveTo>
                  <a:lnTo>
                    <a:pt x="54863" y="146303"/>
                  </a:lnTo>
                </a:path>
                <a:path w="326771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771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771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771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771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771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771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771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771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771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771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7710" h="292735">
                  <a:moveTo>
                    <a:pt x="1036319" y="146303"/>
                  </a:moveTo>
                  <a:lnTo>
                    <a:pt x="1054608" y="146303"/>
                  </a:lnTo>
                </a:path>
                <a:path w="326771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771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771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771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7710" h="292735">
                  <a:moveTo>
                    <a:pt x="1292348" y="146303"/>
                  </a:moveTo>
                  <a:lnTo>
                    <a:pt x="1298444" y="146303"/>
                  </a:lnTo>
                </a:path>
                <a:path w="326771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771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771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7710" h="292735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771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771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7710" h="292735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771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771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7710" h="292735">
                  <a:moveTo>
                    <a:pt x="2237228" y="146303"/>
                  </a:moveTo>
                  <a:lnTo>
                    <a:pt x="2261612" y="146303"/>
                  </a:lnTo>
                </a:path>
                <a:path w="3267710" h="292735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771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7710" h="292735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771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7710" h="292735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292735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771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7710" h="292735">
                  <a:moveTo>
                    <a:pt x="3200396" y="146303"/>
                  </a:moveTo>
                  <a:lnTo>
                    <a:pt x="3267452" y="146303"/>
                  </a:lnTo>
                </a:path>
                <a:path w="3267710" h="292735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771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771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771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771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771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771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771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771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771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771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771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7710" h="292735">
                  <a:moveTo>
                    <a:pt x="1036319" y="155448"/>
                  </a:moveTo>
                  <a:lnTo>
                    <a:pt x="1054608" y="155448"/>
                  </a:lnTo>
                </a:path>
                <a:path w="326771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771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771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771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7710" h="292735">
                  <a:moveTo>
                    <a:pt x="1292348" y="155448"/>
                  </a:moveTo>
                  <a:lnTo>
                    <a:pt x="1298444" y="155448"/>
                  </a:lnTo>
                </a:path>
                <a:path w="326771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771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771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7710" h="292735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771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771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7710" h="292735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771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771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7710" h="292735">
                  <a:moveTo>
                    <a:pt x="2237228" y="155448"/>
                  </a:moveTo>
                  <a:lnTo>
                    <a:pt x="2261612" y="155448"/>
                  </a:lnTo>
                </a:path>
                <a:path w="3267710" h="292735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771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771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7710" h="292735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771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7710" h="292735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292735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771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7710" h="292735">
                  <a:moveTo>
                    <a:pt x="3206492" y="155448"/>
                  </a:moveTo>
                  <a:lnTo>
                    <a:pt x="3236972" y="155448"/>
                  </a:lnTo>
                </a:path>
                <a:path w="3267710" h="292735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292735">
                  <a:moveTo>
                    <a:pt x="30480" y="164591"/>
                  </a:moveTo>
                  <a:lnTo>
                    <a:pt x="54863" y="164591"/>
                  </a:lnTo>
                </a:path>
                <a:path w="326771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771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771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771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771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771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771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771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771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771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7710" h="292735">
                  <a:moveTo>
                    <a:pt x="1036319" y="164591"/>
                  </a:moveTo>
                  <a:lnTo>
                    <a:pt x="1054608" y="164591"/>
                  </a:lnTo>
                </a:path>
                <a:path w="326771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771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771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7710" h="292735">
                  <a:moveTo>
                    <a:pt x="1292348" y="164591"/>
                  </a:moveTo>
                  <a:lnTo>
                    <a:pt x="1298444" y="164591"/>
                  </a:lnTo>
                </a:path>
                <a:path w="326771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771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771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7710" h="292735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771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771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7710" h="292735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771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771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7710" h="292735">
                  <a:moveTo>
                    <a:pt x="2237228" y="164591"/>
                  </a:moveTo>
                  <a:lnTo>
                    <a:pt x="2261612" y="164591"/>
                  </a:lnTo>
                </a:path>
                <a:path w="3267710" h="292735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771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7710" h="292735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771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7710" h="292735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292735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771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7710" h="292735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292735">
                  <a:moveTo>
                    <a:pt x="30480" y="173736"/>
                  </a:moveTo>
                  <a:lnTo>
                    <a:pt x="54863" y="173736"/>
                  </a:lnTo>
                </a:path>
                <a:path w="326771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771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771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771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771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771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771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771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771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771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771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7710" h="292735">
                  <a:moveTo>
                    <a:pt x="1036319" y="173736"/>
                  </a:moveTo>
                  <a:lnTo>
                    <a:pt x="1054608" y="173736"/>
                  </a:lnTo>
                </a:path>
                <a:path w="326771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771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771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7710" h="292735">
                  <a:moveTo>
                    <a:pt x="1292348" y="173736"/>
                  </a:moveTo>
                  <a:lnTo>
                    <a:pt x="1298444" y="173736"/>
                  </a:lnTo>
                </a:path>
                <a:path w="326771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771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771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7710" h="292735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771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771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7710" h="292735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771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771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7710" h="292735">
                  <a:moveTo>
                    <a:pt x="2237228" y="173736"/>
                  </a:moveTo>
                  <a:lnTo>
                    <a:pt x="2261612" y="173736"/>
                  </a:lnTo>
                </a:path>
                <a:path w="3267710" h="292735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771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7710" h="292735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771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7710" h="292735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292735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771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7710" h="292735">
                  <a:moveTo>
                    <a:pt x="3243068" y="173736"/>
                  </a:moveTo>
                  <a:lnTo>
                    <a:pt x="3261356" y="173736"/>
                  </a:lnTo>
                </a:path>
                <a:path w="3267710" h="292735">
                  <a:moveTo>
                    <a:pt x="30480" y="182879"/>
                  </a:moveTo>
                  <a:lnTo>
                    <a:pt x="54863" y="182879"/>
                  </a:lnTo>
                </a:path>
                <a:path w="326771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771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771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771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771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771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771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771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771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771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771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771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7710" h="292735">
                  <a:moveTo>
                    <a:pt x="1036319" y="182879"/>
                  </a:moveTo>
                  <a:lnTo>
                    <a:pt x="1054608" y="182879"/>
                  </a:lnTo>
                </a:path>
                <a:path w="326771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771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771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7710" h="292735">
                  <a:moveTo>
                    <a:pt x="1292348" y="182879"/>
                  </a:moveTo>
                  <a:lnTo>
                    <a:pt x="1298444" y="182879"/>
                  </a:lnTo>
                </a:path>
                <a:path w="326771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771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771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7710" h="292735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771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771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7710" h="292735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771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771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771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7710" h="292735">
                  <a:moveTo>
                    <a:pt x="2237228" y="182879"/>
                  </a:moveTo>
                  <a:lnTo>
                    <a:pt x="2261612" y="182879"/>
                  </a:lnTo>
                </a:path>
                <a:path w="3267710" h="292735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771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771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7710" h="292735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771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7710" h="292735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292735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771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7710" h="292735">
                  <a:moveTo>
                    <a:pt x="3188204" y="182879"/>
                  </a:moveTo>
                  <a:lnTo>
                    <a:pt x="3212588" y="182879"/>
                  </a:lnTo>
                </a:path>
                <a:path w="3267710" h="292735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292735">
                  <a:moveTo>
                    <a:pt x="30480" y="192024"/>
                  </a:moveTo>
                  <a:lnTo>
                    <a:pt x="54863" y="192024"/>
                  </a:lnTo>
                </a:path>
                <a:path w="326771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771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771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771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771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771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771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771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771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771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771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771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7710" h="292735">
                  <a:moveTo>
                    <a:pt x="1036319" y="192024"/>
                  </a:moveTo>
                  <a:lnTo>
                    <a:pt x="1054608" y="192024"/>
                  </a:lnTo>
                </a:path>
                <a:path w="326771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771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771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7710" h="292735">
                  <a:moveTo>
                    <a:pt x="1292348" y="192024"/>
                  </a:moveTo>
                  <a:lnTo>
                    <a:pt x="1298444" y="192024"/>
                  </a:lnTo>
                </a:path>
                <a:path w="326771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771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771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7710" h="292735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771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771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7710" h="292735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771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771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771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7710" h="292735">
                  <a:moveTo>
                    <a:pt x="2231132" y="192024"/>
                  </a:moveTo>
                  <a:lnTo>
                    <a:pt x="2255516" y="192024"/>
                  </a:lnTo>
                </a:path>
                <a:path w="3267710" h="292735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771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771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7710" h="292735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771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7710" h="292735">
                  <a:moveTo>
                    <a:pt x="2859020" y="192024"/>
                  </a:moveTo>
                  <a:lnTo>
                    <a:pt x="2889500" y="192024"/>
                  </a:lnTo>
                </a:path>
                <a:path w="3267710" h="292735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771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7710" h="292735">
                  <a:moveTo>
                    <a:pt x="3188204" y="192024"/>
                  </a:moveTo>
                  <a:lnTo>
                    <a:pt x="3218684" y="192024"/>
                  </a:lnTo>
                </a:path>
                <a:path w="3267710" h="292735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292735">
                  <a:moveTo>
                    <a:pt x="30480" y="201167"/>
                  </a:moveTo>
                  <a:lnTo>
                    <a:pt x="54863" y="201167"/>
                  </a:lnTo>
                </a:path>
                <a:path w="326771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771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771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771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771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771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771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771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771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7710" h="292735">
                  <a:moveTo>
                    <a:pt x="1036319" y="201167"/>
                  </a:moveTo>
                  <a:lnTo>
                    <a:pt x="1054608" y="201167"/>
                  </a:lnTo>
                </a:path>
                <a:path w="326771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771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7710" h="292735">
                  <a:moveTo>
                    <a:pt x="1292348" y="201167"/>
                  </a:moveTo>
                  <a:lnTo>
                    <a:pt x="1298444" y="201167"/>
                  </a:lnTo>
                </a:path>
                <a:path w="326771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771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771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7710" h="292735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771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771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7710" h="292735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771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7710" h="292735">
                  <a:moveTo>
                    <a:pt x="2194556" y="201167"/>
                  </a:moveTo>
                  <a:lnTo>
                    <a:pt x="2249420" y="201167"/>
                  </a:lnTo>
                </a:path>
                <a:path w="3267710" h="292735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7710" h="292735">
                  <a:moveTo>
                    <a:pt x="2474972" y="201167"/>
                  </a:moveTo>
                  <a:lnTo>
                    <a:pt x="2554220" y="201167"/>
                  </a:lnTo>
                </a:path>
                <a:path w="3267710" h="292735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7710" h="292735">
                  <a:moveTo>
                    <a:pt x="2822444" y="201167"/>
                  </a:moveTo>
                  <a:lnTo>
                    <a:pt x="2877308" y="201167"/>
                  </a:lnTo>
                </a:path>
                <a:path w="3267710" h="292735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7710" h="292735">
                  <a:moveTo>
                    <a:pt x="3096764" y="201167"/>
                  </a:moveTo>
                  <a:lnTo>
                    <a:pt x="3176012" y="201167"/>
                  </a:lnTo>
                </a:path>
                <a:path w="3267710" h="292735">
                  <a:moveTo>
                    <a:pt x="3194300" y="201167"/>
                  </a:moveTo>
                  <a:lnTo>
                    <a:pt x="3249164" y="201167"/>
                  </a:lnTo>
                </a:path>
                <a:path w="3267710" h="292735">
                  <a:moveTo>
                    <a:pt x="30480" y="210312"/>
                  </a:moveTo>
                  <a:lnTo>
                    <a:pt x="54863" y="210312"/>
                  </a:lnTo>
                </a:path>
                <a:path w="326771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771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771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771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771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771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771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771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771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7710" h="292735">
                  <a:moveTo>
                    <a:pt x="1036319" y="210312"/>
                  </a:moveTo>
                  <a:lnTo>
                    <a:pt x="1054608" y="210312"/>
                  </a:lnTo>
                </a:path>
                <a:path w="326771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771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7710" h="292735">
                  <a:moveTo>
                    <a:pt x="1292348" y="210312"/>
                  </a:moveTo>
                  <a:lnTo>
                    <a:pt x="1298444" y="210312"/>
                  </a:lnTo>
                </a:path>
                <a:path w="326771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771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771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7710" h="292735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771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771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7710" h="292735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771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7710" h="292735">
                  <a:moveTo>
                    <a:pt x="2200652" y="210312"/>
                  </a:moveTo>
                  <a:lnTo>
                    <a:pt x="2237228" y="210312"/>
                  </a:lnTo>
                </a:path>
                <a:path w="3267710" h="292735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7710" h="292735">
                  <a:moveTo>
                    <a:pt x="2474972" y="210312"/>
                  </a:moveTo>
                  <a:lnTo>
                    <a:pt x="2554220" y="210312"/>
                  </a:lnTo>
                </a:path>
                <a:path w="3267710" h="292735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7710" h="292735">
                  <a:moveTo>
                    <a:pt x="2834636" y="210312"/>
                  </a:moveTo>
                  <a:lnTo>
                    <a:pt x="2865116" y="210312"/>
                  </a:lnTo>
                </a:path>
                <a:path w="3267710" h="292735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7710" h="292735">
                  <a:moveTo>
                    <a:pt x="3096764" y="210312"/>
                  </a:moveTo>
                  <a:lnTo>
                    <a:pt x="3176012" y="210312"/>
                  </a:lnTo>
                </a:path>
                <a:path w="3267710" h="292735">
                  <a:moveTo>
                    <a:pt x="3206492" y="210312"/>
                  </a:moveTo>
                  <a:lnTo>
                    <a:pt x="3236972" y="210312"/>
                  </a:lnTo>
                </a:path>
                <a:path w="326771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771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771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7710" h="292735">
                  <a:moveTo>
                    <a:pt x="1292348" y="219456"/>
                  </a:moveTo>
                  <a:lnTo>
                    <a:pt x="1298444" y="219456"/>
                  </a:lnTo>
                </a:path>
                <a:path w="3267710" h="292735">
                  <a:moveTo>
                    <a:pt x="1627628" y="219456"/>
                  </a:moveTo>
                  <a:lnTo>
                    <a:pt x="1633724" y="219456"/>
                  </a:lnTo>
                </a:path>
                <a:path w="3267710" h="292735">
                  <a:moveTo>
                    <a:pt x="1962908" y="219456"/>
                  </a:moveTo>
                  <a:lnTo>
                    <a:pt x="1969004" y="219456"/>
                  </a:lnTo>
                </a:path>
                <a:path w="3267710" h="292735">
                  <a:moveTo>
                    <a:pt x="2298188" y="219456"/>
                  </a:moveTo>
                  <a:lnTo>
                    <a:pt x="2304284" y="219456"/>
                  </a:lnTo>
                </a:path>
                <a:path w="3267710" h="292735">
                  <a:moveTo>
                    <a:pt x="2633468" y="219456"/>
                  </a:moveTo>
                  <a:lnTo>
                    <a:pt x="2639564" y="219456"/>
                  </a:lnTo>
                </a:path>
                <a:path w="3267710" h="292735">
                  <a:moveTo>
                    <a:pt x="2968748" y="219456"/>
                  </a:moveTo>
                  <a:lnTo>
                    <a:pt x="2974844" y="219456"/>
                  </a:lnTo>
                </a:path>
                <a:path w="326771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771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771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7710" h="292735">
                  <a:moveTo>
                    <a:pt x="1292348" y="228600"/>
                  </a:moveTo>
                  <a:lnTo>
                    <a:pt x="1298444" y="228600"/>
                  </a:lnTo>
                </a:path>
                <a:path w="3267710" h="292735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292735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292735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292735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292735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771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771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7710" h="292735">
                  <a:moveTo>
                    <a:pt x="1292348" y="237744"/>
                  </a:moveTo>
                  <a:lnTo>
                    <a:pt x="1298444" y="237744"/>
                  </a:lnTo>
                </a:path>
                <a:path w="3267710" h="292735">
                  <a:moveTo>
                    <a:pt x="1627628" y="237744"/>
                  </a:moveTo>
                  <a:lnTo>
                    <a:pt x="1633724" y="237744"/>
                  </a:lnTo>
                </a:path>
                <a:path w="3267710" h="292735">
                  <a:moveTo>
                    <a:pt x="1962908" y="237744"/>
                  </a:moveTo>
                  <a:lnTo>
                    <a:pt x="1969004" y="237744"/>
                  </a:lnTo>
                </a:path>
                <a:path w="3267710" h="292735">
                  <a:moveTo>
                    <a:pt x="2298188" y="237744"/>
                  </a:moveTo>
                  <a:lnTo>
                    <a:pt x="2304284" y="237744"/>
                  </a:lnTo>
                </a:path>
                <a:path w="3267710" h="292735">
                  <a:moveTo>
                    <a:pt x="2633468" y="237744"/>
                  </a:moveTo>
                  <a:lnTo>
                    <a:pt x="2639564" y="237744"/>
                  </a:lnTo>
                </a:path>
                <a:path w="3267710" h="292735">
                  <a:moveTo>
                    <a:pt x="2968748" y="237744"/>
                  </a:moveTo>
                  <a:lnTo>
                    <a:pt x="2974844" y="237744"/>
                  </a:lnTo>
                </a:path>
                <a:path w="326771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771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771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7710" h="292735">
                  <a:moveTo>
                    <a:pt x="1292348" y="246887"/>
                  </a:moveTo>
                  <a:lnTo>
                    <a:pt x="1298444" y="246887"/>
                  </a:lnTo>
                </a:path>
                <a:path w="3267710" h="292735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292735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292735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292735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292735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771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771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7710" h="292735">
                  <a:moveTo>
                    <a:pt x="1292348" y="256032"/>
                  </a:moveTo>
                  <a:lnTo>
                    <a:pt x="1298444" y="256032"/>
                  </a:lnTo>
                </a:path>
                <a:path w="3267710" h="292735">
                  <a:moveTo>
                    <a:pt x="1627628" y="256032"/>
                  </a:moveTo>
                  <a:lnTo>
                    <a:pt x="1633724" y="256032"/>
                  </a:lnTo>
                </a:path>
                <a:path w="3267710" h="292735">
                  <a:moveTo>
                    <a:pt x="1962908" y="256032"/>
                  </a:moveTo>
                  <a:lnTo>
                    <a:pt x="1969004" y="256032"/>
                  </a:lnTo>
                </a:path>
                <a:path w="3267710" h="292735">
                  <a:moveTo>
                    <a:pt x="2298188" y="256032"/>
                  </a:moveTo>
                  <a:lnTo>
                    <a:pt x="2304284" y="256032"/>
                  </a:lnTo>
                </a:path>
                <a:path w="3267710" h="292735">
                  <a:moveTo>
                    <a:pt x="2633468" y="256032"/>
                  </a:moveTo>
                  <a:lnTo>
                    <a:pt x="2639564" y="256032"/>
                  </a:lnTo>
                </a:path>
                <a:path w="3267710" h="292735">
                  <a:moveTo>
                    <a:pt x="2968748" y="256032"/>
                  </a:moveTo>
                  <a:lnTo>
                    <a:pt x="2974844" y="256032"/>
                  </a:lnTo>
                </a:path>
                <a:path w="326771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771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771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7710" h="292735">
                  <a:moveTo>
                    <a:pt x="1292348" y="265175"/>
                  </a:moveTo>
                  <a:lnTo>
                    <a:pt x="1298444" y="265175"/>
                  </a:lnTo>
                </a:path>
                <a:path w="3267710" h="292735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292735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292735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292735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292735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771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771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7710" h="292735">
                  <a:moveTo>
                    <a:pt x="1292348" y="274320"/>
                  </a:moveTo>
                  <a:lnTo>
                    <a:pt x="1298444" y="274320"/>
                  </a:lnTo>
                </a:path>
                <a:path w="3267710" h="292735">
                  <a:moveTo>
                    <a:pt x="1627628" y="274320"/>
                  </a:moveTo>
                  <a:lnTo>
                    <a:pt x="1633724" y="274320"/>
                  </a:lnTo>
                </a:path>
                <a:path w="3267710" h="292735">
                  <a:moveTo>
                    <a:pt x="1962908" y="274320"/>
                  </a:moveTo>
                  <a:lnTo>
                    <a:pt x="1969004" y="274320"/>
                  </a:lnTo>
                </a:path>
                <a:path w="3267710" h="292735">
                  <a:moveTo>
                    <a:pt x="2298188" y="274320"/>
                  </a:moveTo>
                  <a:lnTo>
                    <a:pt x="2304284" y="274320"/>
                  </a:lnTo>
                </a:path>
                <a:path w="3267710" h="292735">
                  <a:moveTo>
                    <a:pt x="2633468" y="274320"/>
                  </a:moveTo>
                  <a:lnTo>
                    <a:pt x="2639564" y="274320"/>
                  </a:lnTo>
                </a:path>
                <a:path w="3267710" h="292735">
                  <a:moveTo>
                    <a:pt x="2968748" y="274320"/>
                  </a:moveTo>
                  <a:lnTo>
                    <a:pt x="2974844" y="274320"/>
                  </a:lnTo>
                </a:path>
                <a:path w="326771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771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771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7710" h="292735">
                  <a:moveTo>
                    <a:pt x="1292348" y="283463"/>
                  </a:moveTo>
                  <a:lnTo>
                    <a:pt x="1298444" y="283463"/>
                  </a:lnTo>
                </a:path>
                <a:path w="3267710" h="292735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292735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292735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292735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292735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771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771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7710" h="292735">
                  <a:moveTo>
                    <a:pt x="1292348" y="292608"/>
                  </a:moveTo>
                  <a:lnTo>
                    <a:pt x="1298444" y="292608"/>
                  </a:lnTo>
                </a:path>
                <a:path w="3267710" h="292735">
                  <a:moveTo>
                    <a:pt x="1627628" y="292608"/>
                  </a:moveTo>
                  <a:lnTo>
                    <a:pt x="1633724" y="292608"/>
                  </a:lnTo>
                </a:path>
                <a:path w="3267710" h="292735">
                  <a:moveTo>
                    <a:pt x="1962908" y="292608"/>
                  </a:moveTo>
                  <a:lnTo>
                    <a:pt x="1969004" y="292608"/>
                  </a:lnTo>
                </a:path>
                <a:path w="3267710" h="292735">
                  <a:moveTo>
                    <a:pt x="2298188" y="292608"/>
                  </a:moveTo>
                  <a:lnTo>
                    <a:pt x="2304284" y="292608"/>
                  </a:lnTo>
                </a:path>
                <a:path w="3267710" h="292735">
                  <a:moveTo>
                    <a:pt x="2633468" y="292608"/>
                  </a:moveTo>
                  <a:lnTo>
                    <a:pt x="2639564" y="292608"/>
                  </a:lnTo>
                </a:path>
                <a:path w="3267710" h="292735">
                  <a:moveTo>
                    <a:pt x="2968748" y="292608"/>
                  </a:moveTo>
                  <a:lnTo>
                    <a:pt x="2974844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964317" y="5472684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293501" y="5481827"/>
              <a:ext cx="2688590" cy="9525"/>
            </a:xfrm>
            <a:custGeom>
              <a:avLst/>
              <a:gdLst/>
              <a:ahLst/>
              <a:cxnLst/>
              <a:rect l="l" t="t" r="r" b="b"/>
              <a:pathLst>
                <a:path w="2688590" h="9525">
                  <a:moveTo>
                    <a:pt x="0" y="0"/>
                  </a:moveTo>
                  <a:lnTo>
                    <a:pt x="6095" y="0"/>
                  </a:lnTo>
                </a:path>
                <a:path w="2688590" h="9525">
                  <a:moveTo>
                    <a:pt x="335279" y="0"/>
                  </a:moveTo>
                  <a:lnTo>
                    <a:pt x="341375" y="0"/>
                  </a:lnTo>
                </a:path>
                <a:path w="2688590" h="9525">
                  <a:moveTo>
                    <a:pt x="670559" y="0"/>
                  </a:moveTo>
                  <a:lnTo>
                    <a:pt x="676655" y="0"/>
                  </a:lnTo>
                </a:path>
                <a:path w="2688590" h="9525">
                  <a:moveTo>
                    <a:pt x="1005836" y="0"/>
                  </a:moveTo>
                  <a:lnTo>
                    <a:pt x="1011932" y="0"/>
                  </a:lnTo>
                </a:path>
                <a:path w="2688590" h="9525">
                  <a:moveTo>
                    <a:pt x="1341116" y="0"/>
                  </a:moveTo>
                  <a:lnTo>
                    <a:pt x="1347212" y="0"/>
                  </a:lnTo>
                </a:path>
                <a:path w="2688590" h="9525">
                  <a:moveTo>
                    <a:pt x="1676396" y="0"/>
                  </a:moveTo>
                  <a:lnTo>
                    <a:pt x="1682492" y="0"/>
                  </a:lnTo>
                </a:path>
                <a:path w="2688590" h="9525">
                  <a:moveTo>
                    <a:pt x="2011676" y="0"/>
                  </a:moveTo>
                  <a:lnTo>
                    <a:pt x="2017772" y="0"/>
                  </a:lnTo>
                </a:path>
                <a:path w="2688590" h="9525">
                  <a:moveTo>
                    <a:pt x="2346956" y="0"/>
                  </a:moveTo>
                  <a:lnTo>
                    <a:pt x="2353052" y="0"/>
                  </a:lnTo>
                </a:path>
                <a:path w="2688590" h="9525">
                  <a:moveTo>
                    <a:pt x="2682236" y="0"/>
                  </a:moveTo>
                  <a:lnTo>
                    <a:pt x="2688332" y="0"/>
                  </a:lnTo>
                </a:path>
                <a:path w="2688590" h="9525">
                  <a:moveTo>
                    <a:pt x="0" y="9143"/>
                  </a:moveTo>
                  <a:lnTo>
                    <a:pt x="6095" y="9143"/>
                  </a:lnTo>
                </a:path>
                <a:path w="2688590" h="9525">
                  <a:moveTo>
                    <a:pt x="335279" y="9143"/>
                  </a:moveTo>
                  <a:lnTo>
                    <a:pt x="341375" y="9143"/>
                  </a:lnTo>
                </a:path>
                <a:path w="2688590" h="9525">
                  <a:moveTo>
                    <a:pt x="670559" y="9143"/>
                  </a:moveTo>
                  <a:lnTo>
                    <a:pt x="676655" y="9143"/>
                  </a:lnTo>
                </a:path>
                <a:path w="2688590" h="9525">
                  <a:moveTo>
                    <a:pt x="1005836" y="9143"/>
                  </a:moveTo>
                  <a:lnTo>
                    <a:pt x="1011932" y="9143"/>
                  </a:lnTo>
                </a:path>
                <a:path w="2688590" h="9525">
                  <a:moveTo>
                    <a:pt x="1341116" y="9143"/>
                  </a:moveTo>
                  <a:lnTo>
                    <a:pt x="1347212" y="9143"/>
                  </a:lnTo>
                </a:path>
                <a:path w="2688590" h="9525">
                  <a:moveTo>
                    <a:pt x="1676396" y="9143"/>
                  </a:moveTo>
                  <a:lnTo>
                    <a:pt x="1682492" y="9143"/>
                  </a:lnTo>
                </a:path>
                <a:path w="2688590" h="9525">
                  <a:moveTo>
                    <a:pt x="2011676" y="9143"/>
                  </a:moveTo>
                  <a:lnTo>
                    <a:pt x="2017772" y="9143"/>
                  </a:lnTo>
                </a:path>
                <a:path w="2688590" h="9525">
                  <a:moveTo>
                    <a:pt x="2346956" y="9143"/>
                  </a:moveTo>
                  <a:lnTo>
                    <a:pt x="2353052" y="9143"/>
                  </a:lnTo>
                </a:path>
                <a:path w="2688590" h="9525">
                  <a:moveTo>
                    <a:pt x="2682236" y="9143"/>
                  </a:moveTo>
                  <a:lnTo>
                    <a:pt x="2688332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314066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000893" y="5500116"/>
              <a:ext cx="3274060" cy="302260"/>
            </a:xfrm>
            <a:custGeom>
              <a:avLst/>
              <a:gdLst/>
              <a:ahLst/>
              <a:cxnLst/>
              <a:rect l="l" t="t" r="r" b="b"/>
              <a:pathLst>
                <a:path w="3274060" h="302260">
                  <a:moveTo>
                    <a:pt x="292608" y="0"/>
                  </a:moveTo>
                  <a:lnTo>
                    <a:pt x="298703" y="0"/>
                  </a:lnTo>
                </a:path>
                <a:path w="3274060" h="302260">
                  <a:moveTo>
                    <a:pt x="627888" y="0"/>
                  </a:moveTo>
                  <a:lnTo>
                    <a:pt x="633983" y="0"/>
                  </a:lnTo>
                </a:path>
                <a:path w="3274060" h="302260">
                  <a:moveTo>
                    <a:pt x="963168" y="0"/>
                  </a:moveTo>
                  <a:lnTo>
                    <a:pt x="969263" y="0"/>
                  </a:lnTo>
                </a:path>
                <a:path w="3274060" h="302260">
                  <a:moveTo>
                    <a:pt x="1298444" y="0"/>
                  </a:moveTo>
                  <a:lnTo>
                    <a:pt x="1304540" y="0"/>
                  </a:lnTo>
                </a:path>
                <a:path w="3274060" h="302260">
                  <a:moveTo>
                    <a:pt x="1633724" y="0"/>
                  </a:moveTo>
                  <a:lnTo>
                    <a:pt x="1639820" y="0"/>
                  </a:lnTo>
                </a:path>
                <a:path w="3274060" h="302260">
                  <a:moveTo>
                    <a:pt x="1969004" y="0"/>
                  </a:moveTo>
                  <a:lnTo>
                    <a:pt x="1975100" y="0"/>
                  </a:lnTo>
                </a:path>
                <a:path w="3274060" h="302260">
                  <a:moveTo>
                    <a:pt x="2304284" y="0"/>
                  </a:moveTo>
                  <a:lnTo>
                    <a:pt x="2310380" y="0"/>
                  </a:lnTo>
                </a:path>
                <a:path w="3274060" h="302260">
                  <a:moveTo>
                    <a:pt x="2639564" y="0"/>
                  </a:moveTo>
                  <a:lnTo>
                    <a:pt x="2645660" y="0"/>
                  </a:lnTo>
                </a:path>
                <a:path w="3274060" h="302260">
                  <a:moveTo>
                    <a:pt x="2974844" y="0"/>
                  </a:moveTo>
                  <a:lnTo>
                    <a:pt x="2980940" y="0"/>
                  </a:lnTo>
                </a:path>
                <a:path w="327406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7406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7406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74060" h="302260">
                  <a:moveTo>
                    <a:pt x="1298444" y="9143"/>
                  </a:moveTo>
                  <a:lnTo>
                    <a:pt x="1304540" y="9143"/>
                  </a:lnTo>
                </a:path>
                <a:path w="3274060" h="302260">
                  <a:moveTo>
                    <a:pt x="1633724" y="9143"/>
                  </a:moveTo>
                  <a:lnTo>
                    <a:pt x="1639820" y="9143"/>
                  </a:lnTo>
                </a:path>
                <a:path w="3274060" h="302260">
                  <a:moveTo>
                    <a:pt x="1969004" y="9143"/>
                  </a:moveTo>
                  <a:lnTo>
                    <a:pt x="1975100" y="9143"/>
                  </a:lnTo>
                </a:path>
                <a:path w="3274060" h="302260">
                  <a:moveTo>
                    <a:pt x="2304284" y="9143"/>
                  </a:moveTo>
                  <a:lnTo>
                    <a:pt x="2310380" y="9143"/>
                  </a:lnTo>
                </a:path>
                <a:path w="3274060" h="302260">
                  <a:moveTo>
                    <a:pt x="2639564" y="9143"/>
                  </a:moveTo>
                  <a:lnTo>
                    <a:pt x="2645660" y="9143"/>
                  </a:lnTo>
                </a:path>
                <a:path w="3274060" h="302260">
                  <a:moveTo>
                    <a:pt x="2974844" y="9143"/>
                  </a:moveTo>
                  <a:lnTo>
                    <a:pt x="2980940" y="9143"/>
                  </a:lnTo>
                </a:path>
                <a:path w="327406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7406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7406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74060" h="302260">
                  <a:moveTo>
                    <a:pt x="1298444" y="18287"/>
                  </a:moveTo>
                  <a:lnTo>
                    <a:pt x="1304540" y="18287"/>
                  </a:lnTo>
                </a:path>
                <a:path w="3274060" h="302260">
                  <a:moveTo>
                    <a:pt x="1633724" y="18287"/>
                  </a:moveTo>
                  <a:lnTo>
                    <a:pt x="1639820" y="18287"/>
                  </a:lnTo>
                </a:path>
                <a:path w="3274060" h="302260">
                  <a:moveTo>
                    <a:pt x="1969004" y="18287"/>
                  </a:moveTo>
                  <a:lnTo>
                    <a:pt x="1975100" y="18287"/>
                  </a:lnTo>
                </a:path>
                <a:path w="3274060" h="302260">
                  <a:moveTo>
                    <a:pt x="2304284" y="18287"/>
                  </a:moveTo>
                  <a:lnTo>
                    <a:pt x="2310380" y="18287"/>
                  </a:lnTo>
                </a:path>
                <a:path w="3274060" h="302260">
                  <a:moveTo>
                    <a:pt x="2639564" y="18287"/>
                  </a:moveTo>
                  <a:lnTo>
                    <a:pt x="2645660" y="18287"/>
                  </a:lnTo>
                </a:path>
                <a:path w="3274060" h="302260">
                  <a:moveTo>
                    <a:pt x="2974844" y="18287"/>
                  </a:moveTo>
                  <a:lnTo>
                    <a:pt x="2980940" y="18287"/>
                  </a:lnTo>
                </a:path>
                <a:path w="327406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7406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7406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74060" h="302260">
                  <a:moveTo>
                    <a:pt x="1298444" y="27431"/>
                  </a:moveTo>
                  <a:lnTo>
                    <a:pt x="1304540" y="27431"/>
                  </a:lnTo>
                </a:path>
                <a:path w="3274060" h="302260">
                  <a:moveTo>
                    <a:pt x="1633724" y="27431"/>
                  </a:moveTo>
                  <a:lnTo>
                    <a:pt x="1639820" y="27431"/>
                  </a:lnTo>
                </a:path>
                <a:path w="3274060" h="302260">
                  <a:moveTo>
                    <a:pt x="1969004" y="27431"/>
                  </a:moveTo>
                  <a:lnTo>
                    <a:pt x="1975100" y="27431"/>
                  </a:lnTo>
                </a:path>
                <a:path w="3274060" h="302260">
                  <a:moveTo>
                    <a:pt x="2304284" y="27431"/>
                  </a:moveTo>
                  <a:lnTo>
                    <a:pt x="2310380" y="27431"/>
                  </a:lnTo>
                </a:path>
                <a:path w="3274060" h="302260">
                  <a:moveTo>
                    <a:pt x="2639564" y="27431"/>
                  </a:moveTo>
                  <a:lnTo>
                    <a:pt x="2645660" y="27431"/>
                  </a:lnTo>
                </a:path>
                <a:path w="3274060" h="302260">
                  <a:moveTo>
                    <a:pt x="2974844" y="27431"/>
                  </a:moveTo>
                  <a:lnTo>
                    <a:pt x="2980940" y="27431"/>
                  </a:lnTo>
                </a:path>
                <a:path w="327406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7406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7406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74060" h="302260">
                  <a:moveTo>
                    <a:pt x="1298444" y="36575"/>
                  </a:moveTo>
                  <a:lnTo>
                    <a:pt x="1304540" y="36575"/>
                  </a:lnTo>
                </a:path>
                <a:path w="3274060" h="302260">
                  <a:moveTo>
                    <a:pt x="1633724" y="36575"/>
                  </a:moveTo>
                  <a:lnTo>
                    <a:pt x="1639820" y="36575"/>
                  </a:lnTo>
                </a:path>
                <a:path w="3274060" h="302260">
                  <a:moveTo>
                    <a:pt x="1969004" y="36575"/>
                  </a:moveTo>
                  <a:lnTo>
                    <a:pt x="1975100" y="36575"/>
                  </a:lnTo>
                </a:path>
                <a:path w="3274060" h="302260">
                  <a:moveTo>
                    <a:pt x="2304284" y="36575"/>
                  </a:moveTo>
                  <a:lnTo>
                    <a:pt x="2310380" y="36575"/>
                  </a:lnTo>
                </a:path>
                <a:path w="3274060" h="302260">
                  <a:moveTo>
                    <a:pt x="2639564" y="36575"/>
                  </a:moveTo>
                  <a:lnTo>
                    <a:pt x="2645660" y="36575"/>
                  </a:lnTo>
                </a:path>
                <a:path w="3274060" h="302260">
                  <a:moveTo>
                    <a:pt x="2974844" y="36575"/>
                  </a:moveTo>
                  <a:lnTo>
                    <a:pt x="2980940" y="36575"/>
                  </a:lnTo>
                </a:path>
                <a:path w="327406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7406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7406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74060" h="302260">
                  <a:moveTo>
                    <a:pt x="1298444" y="45719"/>
                  </a:moveTo>
                  <a:lnTo>
                    <a:pt x="1304540" y="45719"/>
                  </a:lnTo>
                </a:path>
                <a:path w="3274060" h="302260">
                  <a:moveTo>
                    <a:pt x="1633724" y="45719"/>
                  </a:moveTo>
                  <a:lnTo>
                    <a:pt x="1639820" y="45719"/>
                  </a:lnTo>
                </a:path>
                <a:path w="3274060" h="302260">
                  <a:moveTo>
                    <a:pt x="1969004" y="45719"/>
                  </a:moveTo>
                  <a:lnTo>
                    <a:pt x="1975100" y="45719"/>
                  </a:lnTo>
                </a:path>
                <a:path w="3274060" h="302260">
                  <a:moveTo>
                    <a:pt x="2304284" y="45719"/>
                  </a:moveTo>
                  <a:lnTo>
                    <a:pt x="2310380" y="45719"/>
                  </a:lnTo>
                </a:path>
                <a:path w="3274060" h="302260">
                  <a:moveTo>
                    <a:pt x="2639564" y="45719"/>
                  </a:moveTo>
                  <a:lnTo>
                    <a:pt x="2645660" y="45719"/>
                  </a:lnTo>
                </a:path>
                <a:path w="3274060" h="302260">
                  <a:moveTo>
                    <a:pt x="2974844" y="45719"/>
                  </a:moveTo>
                  <a:lnTo>
                    <a:pt x="2980940" y="45719"/>
                  </a:lnTo>
                </a:path>
                <a:path w="327406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7406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7406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74060" h="302260">
                  <a:moveTo>
                    <a:pt x="1298444" y="54863"/>
                  </a:moveTo>
                  <a:lnTo>
                    <a:pt x="1304540" y="54863"/>
                  </a:lnTo>
                </a:path>
                <a:path w="3274060" h="302260">
                  <a:moveTo>
                    <a:pt x="1633724" y="54863"/>
                  </a:moveTo>
                  <a:lnTo>
                    <a:pt x="1639820" y="54863"/>
                  </a:lnTo>
                </a:path>
                <a:path w="3274060" h="302260">
                  <a:moveTo>
                    <a:pt x="1969004" y="54863"/>
                  </a:moveTo>
                  <a:lnTo>
                    <a:pt x="1975100" y="54863"/>
                  </a:lnTo>
                </a:path>
                <a:path w="3274060" h="302260">
                  <a:moveTo>
                    <a:pt x="2304284" y="54863"/>
                  </a:moveTo>
                  <a:lnTo>
                    <a:pt x="2310380" y="54863"/>
                  </a:lnTo>
                </a:path>
                <a:path w="3274060" h="302260">
                  <a:moveTo>
                    <a:pt x="2639564" y="54863"/>
                  </a:moveTo>
                  <a:lnTo>
                    <a:pt x="2645660" y="54863"/>
                  </a:lnTo>
                </a:path>
                <a:path w="3274060" h="302260">
                  <a:moveTo>
                    <a:pt x="2974844" y="54863"/>
                  </a:moveTo>
                  <a:lnTo>
                    <a:pt x="2980940" y="54863"/>
                  </a:lnTo>
                </a:path>
                <a:path w="3274060" h="302260">
                  <a:moveTo>
                    <a:pt x="24384" y="64007"/>
                  </a:moveTo>
                  <a:lnTo>
                    <a:pt x="60960" y="64007"/>
                  </a:lnTo>
                </a:path>
                <a:path w="327406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7406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7406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74060" h="302260">
                  <a:moveTo>
                    <a:pt x="384048" y="64007"/>
                  </a:moveTo>
                  <a:lnTo>
                    <a:pt x="457200" y="64007"/>
                  </a:lnTo>
                </a:path>
                <a:path w="327406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7406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7406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7406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7406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7406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7406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74060" h="302260">
                  <a:moveTo>
                    <a:pt x="1298444" y="64007"/>
                  </a:moveTo>
                  <a:lnTo>
                    <a:pt x="1304540" y="64007"/>
                  </a:lnTo>
                </a:path>
                <a:path w="327406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7406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74060" h="302260">
                  <a:moveTo>
                    <a:pt x="1633724" y="64007"/>
                  </a:moveTo>
                  <a:lnTo>
                    <a:pt x="1639820" y="64007"/>
                  </a:lnTo>
                </a:path>
                <a:path w="327406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7406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74060" h="302260">
                  <a:moveTo>
                    <a:pt x="1969004" y="64007"/>
                  </a:moveTo>
                  <a:lnTo>
                    <a:pt x="1975100" y="64007"/>
                  </a:lnTo>
                </a:path>
                <a:path w="327406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7406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74060" h="302260">
                  <a:moveTo>
                    <a:pt x="2304284" y="64007"/>
                  </a:moveTo>
                  <a:lnTo>
                    <a:pt x="2310380" y="64007"/>
                  </a:lnTo>
                </a:path>
                <a:path w="327406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74060" h="302260">
                  <a:moveTo>
                    <a:pt x="2493260" y="64007"/>
                  </a:moveTo>
                  <a:lnTo>
                    <a:pt x="2554220" y="64007"/>
                  </a:lnTo>
                </a:path>
                <a:path w="3274060" h="302260">
                  <a:moveTo>
                    <a:pt x="2639564" y="64007"/>
                  </a:moveTo>
                  <a:lnTo>
                    <a:pt x="2645660" y="64007"/>
                  </a:lnTo>
                </a:path>
                <a:path w="327406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74060" h="302260">
                  <a:moveTo>
                    <a:pt x="2846828" y="64007"/>
                  </a:moveTo>
                  <a:lnTo>
                    <a:pt x="2877308" y="64007"/>
                  </a:lnTo>
                </a:path>
                <a:path w="3274060" h="302260">
                  <a:moveTo>
                    <a:pt x="2974844" y="64007"/>
                  </a:moveTo>
                  <a:lnTo>
                    <a:pt x="2980940" y="64007"/>
                  </a:lnTo>
                </a:path>
                <a:path w="327406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7406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74060" h="302260">
                  <a:moveTo>
                    <a:pt x="3218684" y="64007"/>
                  </a:moveTo>
                  <a:lnTo>
                    <a:pt x="3249164" y="64007"/>
                  </a:lnTo>
                </a:path>
                <a:path w="3274060" h="302260">
                  <a:moveTo>
                    <a:pt x="6096" y="73151"/>
                  </a:moveTo>
                  <a:lnTo>
                    <a:pt x="67056" y="73151"/>
                  </a:lnTo>
                </a:path>
                <a:path w="327406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7406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7406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74060" h="302260">
                  <a:moveTo>
                    <a:pt x="384048" y="73151"/>
                  </a:moveTo>
                  <a:lnTo>
                    <a:pt x="457200" y="73151"/>
                  </a:lnTo>
                </a:path>
                <a:path w="327406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7406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7406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7406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7406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7406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7406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74060" h="302260">
                  <a:moveTo>
                    <a:pt x="1298444" y="73151"/>
                  </a:moveTo>
                  <a:lnTo>
                    <a:pt x="1304540" y="73151"/>
                  </a:lnTo>
                </a:path>
                <a:path w="327406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7406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74060" h="302260">
                  <a:moveTo>
                    <a:pt x="1633724" y="73151"/>
                  </a:moveTo>
                  <a:lnTo>
                    <a:pt x="1639820" y="73151"/>
                  </a:lnTo>
                </a:path>
                <a:path w="327406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7406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74060" h="302260">
                  <a:moveTo>
                    <a:pt x="1969004" y="73151"/>
                  </a:moveTo>
                  <a:lnTo>
                    <a:pt x="1975100" y="73151"/>
                  </a:lnTo>
                </a:path>
                <a:path w="327406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7406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74060" h="302260">
                  <a:moveTo>
                    <a:pt x="2304284" y="73151"/>
                  </a:moveTo>
                  <a:lnTo>
                    <a:pt x="2310380" y="73151"/>
                  </a:lnTo>
                </a:path>
                <a:path w="327406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74060" h="302260">
                  <a:moveTo>
                    <a:pt x="2487164" y="73151"/>
                  </a:moveTo>
                  <a:lnTo>
                    <a:pt x="2554220" y="73151"/>
                  </a:lnTo>
                </a:path>
                <a:path w="3274060" h="302260">
                  <a:moveTo>
                    <a:pt x="2639564" y="73151"/>
                  </a:moveTo>
                  <a:lnTo>
                    <a:pt x="2645660" y="73151"/>
                  </a:lnTo>
                </a:path>
                <a:path w="327406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74060" h="302260">
                  <a:moveTo>
                    <a:pt x="2828540" y="73151"/>
                  </a:moveTo>
                  <a:lnTo>
                    <a:pt x="2889500" y="73151"/>
                  </a:lnTo>
                </a:path>
                <a:path w="3274060" h="302260">
                  <a:moveTo>
                    <a:pt x="2974844" y="73151"/>
                  </a:moveTo>
                  <a:lnTo>
                    <a:pt x="2980940" y="73151"/>
                  </a:lnTo>
                </a:path>
                <a:path w="327406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7406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74060" h="302260">
                  <a:moveTo>
                    <a:pt x="3206492" y="73151"/>
                  </a:moveTo>
                  <a:lnTo>
                    <a:pt x="3261356" y="73151"/>
                  </a:lnTo>
                </a:path>
                <a:path w="3274060" h="302260">
                  <a:moveTo>
                    <a:pt x="6096" y="82295"/>
                  </a:moveTo>
                  <a:lnTo>
                    <a:pt x="30479" y="82295"/>
                  </a:lnTo>
                </a:path>
                <a:path w="327406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7406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7406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7406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7406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7406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7406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7406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7406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7406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7406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7406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7406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74060" h="302260">
                  <a:moveTo>
                    <a:pt x="1298444" y="82295"/>
                  </a:moveTo>
                  <a:lnTo>
                    <a:pt x="1304540" y="82295"/>
                  </a:lnTo>
                </a:path>
                <a:path w="327406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7406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7406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74060" h="302260">
                  <a:moveTo>
                    <a:pt x="1633724" y="82295"/>
                  </a:moveTo>
                  <a:lnTo>
                    <a:pt x="1639820" y="82295"/>
                  </a:lnTo>
                </a:path>
                <a:path w="327406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7406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7406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74060" h="302260">
                  <a:moveTo>
                    <a:pt x="1969004" y="82295"/>
                  </a:moveTo>
                  <a:lnTo>
                    <a:pt x="1975100" y="82295"/>
                  </a:lnTo>
                </a:path>
                <a:path w="327406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7406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74060" h="302260">
                  <a:moveTo>
                    <a:pt x="2304284" y="82295"/>
                  </a:moveTo>
                  <a:lnTo>
                    <a:pt x="2310380" y="82295"/>
                  </a:lnTo>
                </a:path>
                <a:path w="327406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7406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74060" h="302260">
                  <a:moveTo>
                    <a:pt x="2639564" y="82295"/>
                  </a:moveTo>
                  <a:lnTo>
                    <a:pt x="2645660" y="82295"/>
                  </a:lnTo>
                </a:path>
                <a:path w="327406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7406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74060" h="302260">
                  <a:moveTo>
                    <a:pt x="2865116" y="82295"/>
                  </a:moveTo>
                  <a:lnTo>
                    <a:pt x="2895596" y="82295"/>
                  </a:lnTo>
                </a:path>
                <a:path w="3274060" h="302260">
                  <a:moveTo>
                    <a:pt x="2974844" y="82295"/>
                  </a:moveTo>
                  <a:lnTo>
                    <a:pt x="2980940" y="82295"/>
                  </a:lnTo>
                </a:path>
                <a:path w="327406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7406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7406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74060" h="302260">
                  <a:moveTo>
                    <a:pt x="3200396" y="82295"/>
                  </a:moveTo>
                  <a:lnTo>
                    <a:pt x="3224780" y="82295"/>
                  </a:lnTo>
                </a:path>
                <a:path w="3274060" h="302260">
                  <a:moveTo>
                    <a:pt x="3243068" y="82295"/>
                  </a:moveTo>
                  <a:lnTo>
                    <a:pt x="3267452" y="82295"/>
                  </a:lnTo>
                </a:path>
                <a:path w="3274060" h="302260">
                  <a:moveTo>
                    <a:pt x="0" y="91439"/>
                  </a:moveTo>
                  <a:lnTo>
                    <a:pt x="24383" y="91439"/>
                  </a:lnTo>
                </a:path>
                <a:path w="327406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7406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7406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7406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7406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7406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7406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7406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7406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7406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7406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7406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7406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74060" h="302260">
                  <a:moveTo>
                    <a:pt x="1298444" y="91439"/>
                  </a:moveTo>
                  <a:lnTo>
                    <a:pt x="1304540" y="91439"/>
                  </a:lnTo>
                </a:path>
                <a:path w="327406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7406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7406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74060" h="302260">
                  <a:moveTo>
                    <a:pt x="1633724" y="91439"/>
                  </a:moveTo>
                  <a:lnTo>
                    <a:pt x="1639820" y="91439"/>
                  </a:lnTo>
                </a:path>
                <a:path w="327406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7406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7406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74060" h="302260">
                  <a:moveTo>
                    <a:pt x="1969004" y="91439"/>
                  </a:moveTo>
                  <a:lnTo>
                    <a:pt x="1975100" y="91439"/>
                  </a:lnTo>
                </a:path>
                <a:path w="327406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7406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74060" h="302260">
                  <a:moveTo>
                    <a:pt x="2304284" y="91439"/>
                  </a:moveTo>
                  <a:lnTo>
                    <a:pt x="2310380" y="91439"/>
                  </a:lnTo>
                </a:path>
                <a:path w="327406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7406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74060" h="302260">
                  <a:moveTo>
                    <a:pt x="2639564" y="91439"/>
                  </a:moveTo>
                  <a:lnTo>
                    <a:pt x="2645660" y="91439"/>
                  </a:lnTo>
                </a:path>
                <a:path w="327406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7406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74060" h="302260">
                  <a:moveTo>
                    <a:pt x="2871212" y="91439"/>
                  </a:moveTo>
                  <a:lnTo>
                    <a:pt x="2895596" y="91439"/>
                  </a:lnTo>
                </a:path>
                <a:path w="3274060" h="302260">
                  <a:moveTo>
                    <a:pt x="2974844" y="91439"/>
                  </a:moveTo>
                  <a:lnTo>
                    <a:pt x="2980940" y="91439"/>
                  </a:lnTo>
                </a:path>
                <a:path w="327406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7406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7406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74060" h="302260">
                  <a:moveTo>
                    <a:pt x="3200396" y="91439"/>
                  </a:moveTo>
                  <a:lnTo>
                    <a:pt x="3224780" y="91439"/>
                  </a:lnTo>
                </a:path>
                <a:path w="3274060" h="302260">
                  <a:moveTo>
                    <a:pt x="3243068" y="91439"/>
                  </a:moveTo>
                  <a:lnTo>
                    <a:pt x="3267452" y="91439"/>
                  </a:lnTo>
                </a:path>
                <a:path w="3274060" h="302260">
                  <a:moveTo>
                    <a:pt x="0" y="100583"/>
                  </a:moveTo>
                  <a:lnTo>
                    <a:pt x="24383" y="100583"/>
                  </a:lnTo>
                </a:path>
                <a:path w="327406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7406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7406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7406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7406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7406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7406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7406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7406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7406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7406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7406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74060" h="302260">
                  <a:moveTo>
                    <a:pt x="1298444" y="100583"/>
                  </a:moveTo>
                  <a:lnTo>
                    <a:pt x="1304540" y="100583"/>
                  </a:lnTo>
                </a:path>
                <a:path w="327406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7406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74060" h="302260">
                  <a:moveTo>
                    <a:pt x="1633724" y="100583"/>
                  </a:moveTo>
                  <a:lnTo>
                    <a:pt x="1639820" y="100583"/>
                  </a:lnTo>
                </a:path>
                <a:path w="327406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7406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74060" h="302260">
                  <a:moveTo>
                    <a:pt x="1969004" y="100583"/>
                  </a:moveTo>
                  <a:lnTo>
                    <a:pt x="1975100" y="100583"/>
                  </a:lnTo>
                </a:path>
                <a:path w="327406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7406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74060" h="302260">
                  <a:moveTo>
                    <a:pt x="2304284" y="100583"/>
                  </a:moveTo>
                  <a:lnTo>
                    <a:pt x="2310380" y="100583"/>
                  </a:lnTo>
                </a:path>
                <a:path w="327406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7406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74060" h="302260">
                  <a:moveTo>
                    <a:pt x="2639564" y="100583"/>
                  </a:moveTo>
                  <a:lnTo>
                    <a:pt x="2645660" y="100583"/>
                  </a:lnTo>
                </a:path>
                <a:path w="327406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7406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74060" h="302260">
                  <a:moveTo>
                    <a:pt x="2974844" y="100583"/>
                  </a:moveTo>
                  <a:lnTo>
                    <a:pt x="2980940" y="100583"/>
                  </a:lnTo>
                </a:path>
                <a:path w="327406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7406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7406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74060" h="302260">
                  <a:moveTo>
                    <a:pt x="3194300" y="100583"/>
                  </a:moveTo>
                  <a:lnTo>
                    <a:pt x="3218684" y="100583"/>
                  </a:lnTo>
                </a:path>
                <a:path w="3274060" h="302260">
                  <a:moveTo>
                    <a:pt x="3249164" y="100583"/>
                  </a:moveTo>
                  <a:lnTo>
                    <a:pt x="3273548" y="100583"/>
                  </a:lnTo>
                </a:path>
                <a:path w="327406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7406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7406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7406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7406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7406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7406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7406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7406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7406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7406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7406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7406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740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7406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7406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74060" h="302260">
                  <a:moveTo>
                    <a:pt x="1298444" y="109727"/>
                  </a:moveTo>
                  <a:lnTo>
                    <a:pt x="1304540" y="109727"/>
                  </a:lnTo>
                </a:path>
                <a:path w="327406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7406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74060" h="302260">
                  <a:moveTo>
                    <a:pt x="1633724" y="109727"/>
                  </a:moveTo>
                  <a:lnTo>
                    <a:pt x="1639820" y="109727"/>
                  </a:lnTo>
                </a:path>
                <a:path w="327406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7406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74060" h="302260">
                  <a:moveTo>
                    <a:pt x="1969004" y="109727"/>
                  </a:moveTo>
                  <a:lnTo>
                    <a:pt x="1975100" y="109727"/>
                  </a:lnTo>
                </a:path>
                <a:path w="32740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7406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7406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74060" h="302260">
                  <a:moveTo>
                    <a:pt x="2304284" y="109727"/>
                  </a:moveTo>
                  <a:lnTo>
                    <a:pt x="2310380" y="109727"/>
                  </a:lnTo>
                </a:path>
                <a:path w="32740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7406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7406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74060" h="302260">
                  <a:moveTo>
                    <a:pt x="2639564" y="109727"/>
                  </a:moveTo>
                  <a:lnTo>
                    <a:pt x="2645660" y="109727"/>
                  </a:lnTo>
                </a:path>
                <a:path w="32740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7406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74060" h="302260">
                  <a:moveTo>
                    <a:pt x="2974844" y="109727"/>
                  </a:moveTo>
                  <a:lnTo>
                    <a:pt x="2980940" y="109727"/>
                  </a:lnTo>
                </a:path>
                <a:path w="327406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7406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7406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74060" h="302260">
                  <a:moveTo>
                    <a:pt x="3194300" y="109727"/>
                  </a:moveTo>
                  <a:lnTo>
                    <a:pt x="3218684" y="109727"/>
                  </a:lnTo>
                </a:path>
                <a:path w="3274060" h="302260">
                  <a:moveTo>
                    <a:pt x="3249164" y="109727"/>
                  </a:moveTo>
                  <a:lnTo>
                    <a:pt x="3273548" y="109727"/>
                  </a:lnTo>
                </a:path>
                <a:path w="327406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7406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7406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7406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7406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7406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7406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7406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7406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7406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7406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7406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7406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7406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7406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74060" h="302260">
                  <a:moveTo>
                    <a:pt x="1298444" y="118872"/>
                  </a:moveTo>
                  <a:lnTo>
                    <a:pt x="1304540" y="118872"/>
                  </a:lnTo>
                </a:path>
                <a:path w="327406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7406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7406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74060" h="302260">
                  <a:moveTo>
                    <a:pt x="1633724" y="118872"/>
                  </a:moveTo>
                  <a:lnTo>
                    <a:pt x="1639820" y="118872"/>
                  </a:lnTo>
                </a:path>
                <a:path w="327406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7406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7406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74060" h="302260">
                  <a:moveTo>
                    <a:pt x="1969004" y="118872"/>
                  </a:moveTo>
                  <a:lnTo>
                    <a:pt x="1975100" y="118872"/>
                  </a:lnTo>
                </a:path>
                <a:path w="327406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7406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74060" h="302260">
                  <a:moveTo>
                    <a:pt x="2304284" y="118872"/>
                  </a:moveTo>
                  <a:lnTo>
                    <a:pt x="2310380" y="118872"/>
                  </a:lnTo>
                </a:path>
                <a:path w="327406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74060" h="302260">
                  <a:moveTo>
                    <a:pt x="2481068" y="118872"/>
                  </a:moveTo>
                  <a:lnTo>
                    <a:pt x="2548124" y="118872"/>
                  </a:lnTo>
                </a:path>
                <a:path w="3274060" h="302260">
                  <a:moveTo>
                    <a:pt x="2639564" y="118872"/>
                  </a:moveTo>
                  <a:lnTo>
                    <a:pt x="2645660" y="118872"/>
                  </a:lnTo>
                </a:path>
                <a:path w="327406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7406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74060" h="302260">
                  <a:moveTo>
                    <a:pt x="2846828" y="118872"/>
                  </a:moveTo>
                  <a:lnTo>
                    <a:pt x="2877308" y="118872"/>
                  </a:lnTo>
                </a:path>
                <a:path w="3274060" h="302260">
                  <a:moveTo>
                    <a:pt x="2974844" y="118872"/>
                  </a:moveTo>
                  <a:lnTo>
                    <a:pt x="2980940" y="118872"/>
                  </a:lnTo>
                </a:path>
                <a:path w="327406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7406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7406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74060" h="302260">
                  <a:moveTo>
                    <a:pt x="3194300" y="118872"/>
                  </a:moveTo>
                  <a:lnTo>
                    <a:pt x="3218684" y="118872"/>
                  </a:lnTo>
                </a:path>
                <a:path w="3274060" h="302260">
                  <a:moveTo>
                    <a:pt x="3249164" y="118872"/>
                  </a:moveTo>
                  <a:lnTo>
                    <a:pt x="3273548" y="118872"/>
                  </a:lnTo>
                </a:path>
                <a:path w="327406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7406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7406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7406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7406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7406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7406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7406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7406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7406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7406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7406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7406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7406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74060" h="302260">
                  <a:moveTo>
                    <a:pt x="1298444" y="128015"/>
                  </a:moveTo>
                  <a:lnTo>
                    <a:pt x="1304540" y="128015"/>
                  </a:lnTo>
                </a:path>
                <a:path w="327406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7406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74060" h="302260">
                  <a:moveTo>
                    <a:pt x="1633724" y="128015"/>
                  </a:moveTo>
                  <a:lnTo>
                    <a:pt x="1639820" y="128015"/>
                  </a:lnTo>
                </a:path>
                <a:path w="327406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7406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74060" h="302260">
                  <a:moveTo>
                    <a:pt x="1969004" y="128015"/>
                  </a:moveTo>
                  <a:lnTo>
                    <a:pt x="1975100" y="128015"/>
                  </a:lnTo>
                </a:path>
                <a:path w="327406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7406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74060" h="302260">
                  <a:moveTo>
                    <a:pt x="2304284" y="128015"/>
                  </a:moveTo>
                  <a:lnTo>
                    <a:pt x="2310380" y="128015"/>
                  </a:lnTo>
                </a:path>
                <a:path w="327406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74060" h="302260">
                  <a:moveTo>
                    <a:pt x="2481068" y="128015"/>
                  </a:moveTo>
                  <a:lnTo>
                    <a:pt x="2554220" y="128015"/>
                  </a:lnTo>
                </a:path>
                <a:path w="3274060" h="302260">
                  <a:moveTo>
                    <a:pt x="2639564" y="128015"/>
                  </a:moveTo>
                  <a:lnTo>
                    <a:pt x="2645660" y="128015"/>
                  </a:lnTo>
                </a:path>
                <a:path w="327406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74060" h="302260">
                  <a:moveTo>
                    <a:pt x="2816348" y="128015"/>
                  </a:moveTo>
                  <a:lnTo>
                    <a:pt x="2883404" y="128015"/>
                  </a:lnTo>
                </a:path>
                <a:path w="3274060" h="302260">
                  <a:moveTo>
                    <a:pt x="2974844" y="128015"/>
                  </a:moveTo>
                  <a:lnTo>
                    <a:pt x="2980940" y="128015"/>
                  </a:lnTo>
                </a:path>
                <a:path w="327406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7406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7406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74060" h="302260">
                  <a:moveTo>
                    <a:pt x="3194300" y="128015"/>
                  </a:moveTo>
                  <a:lnTo>
                    <a:pt x="3218684" y="128015"/>
                  </a:lnTo>
                </a:path>
                <a:path w="3274060" h="302260">
                  <a:moveTo>
                    <a:pt x="3249164" y="128015"/>
                  </a:moveTo>
                  <a:lnTo>
                    <a:pt x="3273548" y="128015"/>
                  </a:lnTo>
                </a:path>
                <a:path w="327406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7406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7406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7406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7406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7406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7406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7406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7406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7406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7406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7406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7406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7406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7406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74060" h="302260">
                  <a:moveTo>
                    <a:pt x="1298444" y="137160"/>
                  </a:moveTo>
                  <a:lnTo>
                    <a:pt x="1304540" y="137160"/>
                  </a:lnTo>
                </a:path>
                <a:path w="327406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7406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74060" h="302260">
                  <a:moveTo>
                    <a:pt x="1633724" y="137160"/>
                  </a:moveTo>
                  <a:lnTo>
                    <a:pt x="1639820" y="137160"/>
                  </a:lnTo>
                </a:path>
                <a:path w="327406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7406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74060" h="302260">
                  <a:moveTo>
                    <a:pt x="1969004" y="137160"/>
                  </a:moveTo>
                  <a:lnTo>
                    <a:pt x="1975100" y="137160"/>
                  </a:lnTo>
                </a:path>
                <a:path w="327406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7406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7406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74060" h="302260">
                  <a:moveTo>
                    <a:pt x="2304284" y="137160"/>
                  </a:moveTo>
                  <a:lnTo>
                    <a:pt x="2310380" y="137160"/>
                  </a:lnTo>
                </a:path>
                <a:path w="327406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7406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74060" h="302260">
                  <a:moveTo>
                    <a:pt x="2529836" y="137160"/>
                  </a:moveTo>
                  <a:lnTo>
                    <a:pt x="2554220" y="137160"/>
                  </a:lnTo>
                </a:path>
                <a:path w="3274060" h="302260">
                  <a:moveTo>
                    <a:pt x="2639564" y="137160"/>
                  </a:moveTo>
                  <a:lnTo>
                    <a:pt x="2645660" y="137160"/>
                  </a:lnTo>
                </a:path>
                <a:path w="327406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74060" h="302260">
                  <a:moveTo>
                    <a:pt x="2816348" y="137160"/>
                  </a:moveTo>
                  <a:lnTo>
                    <a:pt x="2889500" y="137160"/>
                  </a:lnTo>
                </a:path>
                <a:path w="3274060" h="302260">
                  <a:moveTo>
                    <a:pt x="2974844" y="137160"/>
                  </a:moveTo>
                  <a:lnTo>
                    <a:pt x="2980940" y="137160"/>
                  </a:lnTo>
                </a:path>
                <a:path w="327406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7406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74060" h="302260">
                  <a:moveTo>
                    <a:pt x="3194300" y="137160"/>
                  </a:moveTo>
                  <a:lnTo>
                    <a:pt x="3218684" y="137160"/>
                  </a:lnTo>
                </a:path>
                <a:path w="3274060" h="302260">
                  <a:moveTo>
                    <a:pt x="3249164" y="137160"/>
                  </a:moveTo>
                  <a:lnTo>
                    <a:pt x="3273548" y="137160"/>
                  </a:lnTo>
                </a:path>
                <a:path w="327406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7406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7406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7406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7406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7406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7406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7406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7406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7406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7406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7406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7406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7406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74060" h="302260">
                  <a:moveTo>
                    <a:pt x="1298444" y="146303"/>
                  </a:moveTo>
                  <a:lnTo>
                    <a:pt x="1304540" y="146303"/>
                  </a:lnTo>
                </a:path>
                <a:path w="327406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7406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7406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74060" h="302260">
                  <a:moveTo>
                    <a:pt x="1633724" y="146303"/>
                  </a:moveTo>
                  <a:lnTo>
                    <a:pt x="1639820" y="146303"/>
                  </a:lnTo>
                </a:path>
                <a:path w="327406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7406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7406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74060" h="302260">
                  <a:moveTo>
                    <a:pt x="1969004" y="146303"/>
                  </a:moveTo>
                  <a:lnTo>
                    <a:pt x="1975100" y="146303"/>
                  </a:lnTo>
                </a:path>
                <a:path w="327406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7406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74060" h="302260">
                  <a:moveTo>
                    <a:pt x="2304284" y="146303"/>
                  </a:moveTo>
                  <a:lnTo>
                    <a:pt x="2310380" y="146303"/>
                  </a:lnTo>
                </a:path>
                <a:path w="327406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74060" h="302260">
                  <a:moveTo>
                    <a:pt x="2535932" y="146303"/>
                  </a:moveTo>
                  <a:lnTo>
                    <a:pt x="2560316" y="146303"/>
                  </a:lnTo>
                </a:path>
                <a:path w="3274060" h="302260">
                  <a:moveTo>
                    <a:pt x="2639564" y="146303"/>
                  </a:moveTo>
                  <a:lnTo>
                    <a:pt x="2645660" y="146303"/>
                  </a:lnTo>
                </a:path>
                <a:path w="327406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7406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74060" h="302260">
                  <a:moveTo>
                    <a:pt x="2865116" y="146303"/>
                  </a:moveTo>
                  <a:lnTo>
                    <a:pt x="2889500" y="146303"/>
                  </a:lnTo>
                </a:path>
                <a:path w="3274060" h="302260">
                  <a:moveTo>
                    <a:pt x="2974844" y="146303"/>
                  </a:moveTo>
                  <a:lnTo>
                    <a:pt x="2980940" y="146303"/>
                  </a:lnTo>
                </a:path>
                <a:path w="327406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7406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74060" h="302260">
                  <a:moveTo>
                    <a:pt x="3194300" y="146303"/>
                  </a:moveTo>
                  <a:lnTo>
                    <a:pt x="3218684" y="146303"/>
                  </a:lnTo>
                </a:path>
                <a:path w="3274060" h="302260">
                  <a:moveTo>
                    <a:pt x="3249164" y="146303"/>
                  </a:moveTo>
                  <a:lnTo>
                    <a:pt x="3273548" y="146303"/>
                  </a:lnTo>
                </a:path>
                <a:path w="3274060" h="302260">
                  <a:moveTo>
                    <a:pt x="30480" y="155448"/>
                  </a:moveTo>
                  <a:lnTo>
                    <a:pt x="60960" y="155448"/>
                  </a:lnTo>
                </a:path>
                <a:path w="327406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7406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7406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7406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7406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7406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7406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7406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7406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7406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7406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7406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7406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74060" h="302260">
                  <a:moveTo>
                    <a:pt x="1298444" y="155448"/>
                  </a:moveTo>
                  <a:lnTo>
                    <a:pt x="1304540" y="155448"/>
                  </a:lnTo>
                </a:path>
                <a:path w="327406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7406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7406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74060" h="302260">
                  <a:moveTo>
                    <a:pt x="1633724" y="155448"/>
                  </a:moveTo>
                  <a:lnTo>
                    <a:pt x="1639820" y="155448"/>
                  </a:lnTo>
                </a:path>
                <a:path w="327406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7406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7406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74060" h="302260">
                  <a:moveTo>
                    <a:pt x="1969004" y="155448"/>
                  </a:moveTo>
                  <a:lnTo>
                    <a:pt x="1975100" y="155448"/>
                  </a:lnTo>
                </a:path>
                <a:path w="327406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7406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74060" h="302260">
                  <a:moveTo>
                    <a:pt x="2304284" y="155448"/>
                  </a:moveTo>
                  <a:lnTo>
                    <a:pt x="2310380" y="155448"/>
                  </a:lnTo>
                </a:path>
                <a:path w="327406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74060" h="302260">
                  <a:moveTo>
                    <a:pt x="2535932" y="155448"/>
                  </a:moveTo>
                  <a:lnTo>
                    <a:pt x="2560316" y="155448"/>
                  </a:lnTo>
                </a:path>
                <a:path w="3274060" h="302260">
                  <a:moveTo>
                    <a:pt x="2639564" y="155448"/>
                  </a:moveTo>
                  <a:lnTo>
                    <a:pt x="2645660" y="155448"/>
                  </a:lnTo>
                </a:path>
                <a:path w="327406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7406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74060" h="302260">
                  <a:moveTo>
                    <a:pt x="2871212" y="155448"/>
                  </a:moveTo>
                  <a:lnTo>
                    <a:pt x="2895596" y="155448"/>
                  </a:lnTo>
                </a:path>
                <a:path w="3274060" h="302260">
                  <a:moveTo>
                    <a:pt x="2974844" y="155448"/>
                  </a:moveTo>
                  <a:lnTo>
                    <a:pt x="2980940" y="155448"/>
                  </a:lnTo>
                </a:path>
                <a:path w="327406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7406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74060" h="302260">
                  <a:moveTo>
                    <a:pt x="3194300" y="155448"/>
                  </a:moveTo>
                  <a:lnTo>
                    <a:pt x="3218684" y="155448"/>
                  </a:lnTo>
                </a:path>
                <a:path w="3274060" h="302260">
                  <a:moveTo>
                    <a:pt x="3249164" y="155448"/>
                  </a:moveTo>
                  <a:lnTo>
                    <a:pt x="3273548" y="155448"/>
                  </a:lnTo>
                </a:path>
                <a:path w="327406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7406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7406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7406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7406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7406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7406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7406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7406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7406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7406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7406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7406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74060" h="302260">
                  <a:moveTo>
                    <a:pt x="1298444" y="164591"/>
                  </a:moveTo>
                  <a:lnTo>
                    <a:pt x="1304540" y="164591"/>
                  </a:lnTo>
                </a:path>
                <a:path w="327406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7406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7406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74060" h="302260">
                  <a:moveTo>
                    <a:pt x="1633724" y="164591"/>
                  </a:moveTo>
                  <a:lnTo>
                    <a:pt x="1639820" y="164591"/>
                  </a:lnTo>
                </a:path>
                <a:path w="327406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7406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7406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74060" h="302260">
                  <a:moveTo>
                    <a:pt x="1969004" y="164591"/>
                  </a:moveTo>
                  <a:lnTo>
                    <a:pt x="1975100" y="164591"/>
                  </a:lnTo>
                </a:path>
                <a:path w="327406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740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74060" h="302260">
                  <a:moveTo>
                    <a:pt x="2304284" y="164591"/>
                  </a:moveTo>
                  <a:lnTo>
                    <a:pt x="2310380" y="164591"/>
                  </a:lnTo>
                </a:path>
                <a:path w="327406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74060" h="302260">
                  <a:moveTo>
                    <a:pt x="2535932" y="164591"/>
                  </a:moveTo>
                  <a:lnTo>
                    <a:pt x="2560316" y="164591"/>
                  </a:lnTo>
                </a:path>
                <a:path w="3274060" h="302260">
                  <a:moveTo>
                    <a:pt x="2639564" y="164591"/>
                  </a:moveTo>
                  <a:lnTo>
                    <a:pt x="2645660" y="164591"/>
                  </a:lnTo>
                </a:path>
                <a:path w="327406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740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74060" h="302260">
                  <a:moveTo>
                    <a:pt x="2871212" y="164591"/>
                  </a:moveTo>
                  <a:lnTo>
                    <a:pt x="2895596" y="164591"/>
                  </a:lnTo>
                </a:path>
                <a:path w="3274060" h="302260">
                  <a:moveTo>
                    <a:pt x="2974844" y="164591"/>
                  </a:moveTo>
                  <a:lnTo>
                    <a:pt x="2980940" y="164591"/>
                  </a:lnTo>
                </a:path>
                <a:path w="327406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7406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74060" h="302260">
                  <a:moveTo>
                    <a:pt x="3194300" y="164591"/>
                  </a:moveTo>
                  <a:lnTo>
                    <a:pt x="3218684" y="164591"/>
                  </a:lnTo>
                </a:path>
                <a:path w="3274060" h="302260">
                  <a:moveTo>
                    <a:pt x="3249164" y="164591"/>
                  </a:moveTo>
                  <a:lnTo>
                    <a:pt x="3273548" y="164591"/>
                  </a:lnTo>
                </a:path>
                <a:path w="327406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7406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7406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7406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7406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7406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7406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7406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7406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7406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7406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7406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7406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74060" h="302260">
                  <a:moveTo>
                    <a:pt x="1298444" y="173736"/>
                  </a:moveTo>
                  <a:lnTo>
                    <a:pt x="1304540" y="173736"/>
                  </a:lnTo>
                </a:path>
                <a:path w="327406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7406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7406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74060" h="302260">
                  <a:moveTo>
                    <a:pt x="1633724" y="173736"/>
                  </a:moveTo>
                  <a:lnTo>
                    <a:pt x="1639820" y="173736"/>
                  </a:lnTo>
                </a:path>
                <a:path w="327406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7406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7406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74060" h="302260">
                  <a:moveTo>
                    <a:pt x="1969004" y="173736"/>
                  </a:moveTo>
                  <a:lnTo>
                    <a:pt x="1975100" y="173736"/>
                  </a:lnTo>
                </a:path>
                <a:path w="327406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7406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74060" h="302260">
                  <a:moveTo>
                    <a:pt x="2304284" y="173736"/>
                  </a:moveTo>
                  <a:lnTo>
                    <a:pt x="2310380" y="173736"/>
                  </a:lnTo>
                </a:path>
                <a:path w="327406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74060" h="302260">
                  <a:moveTo>
                    <a:pt x="2535932" y="173736"/>
                  </a:moveTo>
                  <a:lnTo>
                    <a:pt x="2560316" y="173736"/>
                  </a:lnTo>
                </a:path>
                <a:path w="3274060" h="302260">
                  <a:moveTo>
                    <a:pt x="2639564" y="173736"/>
                  </a:moveTo>
                  <a:lnTo>
                    <a:pt x="2645660" y="173736"/>
                  </a:lnTo>
                </a:path>
                <a:path w="327406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7406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74060" h="302260">
                  <a:moveTo>
                    <a:pt x="2871212" y="173736"/>
                  </a:moveTo>
                  <a:lnTo>
                    <a:pt x="2895596" y="173736"/>
                  </a:lnTo>
                </a:path>
                <a:path w="3274060" h="302260">
                  <a:moveTo>
                    <a:pt x="2974844" y="173736"/>
                  </a:moveTo>
                  <a:lnTo>
                    <a:pt x="2980940" y="173736"/>
                  </a:lnTo>
                </a:path>
                <a:path w="327406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7406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74060" h="302260">
                  <a:moveTo>
                    <a:pt x="3194300" y="173736"/>
                  </a:moveTo>
                  <a:lnTo>
                    <a:pt x="3218684" y="173736"/>
                  </a:lnTo>
                </a:path>
                <a:path w="3274060" h="302260">
                  <a:moveTo>
                    <a:pt x="3249164" y="173736"/>
                  </a:moveTo>
                  <a:lnTo>
                    <a:pt x="3273548" y="173736"/>
                  </a:lnTo>
                </a:path>
                <a:path w="327406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7406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7406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7406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7406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7406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7406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7406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7406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7406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7406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7406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7406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740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7406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74060" h="302260">
                  <a:moveTo>
                    <a:pt x="1298444" y="182879"/>
                  </a:moveTo>
                  <a:lnTo>
                    <a:pt x="1304540" y="182879"/>
                  </a:lnTo>
                </a:path>
                <a:path w="327406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7406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7406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74060" h="302260">
                  <a:moveTo>
                    <a:pt x="1633724" y="182879"/>
                  </a:moveTo>
                  <a:lnTo>
                    <a:pt x="1639820" y="182879"/>
                  </a:lnTo>
                </a:path>
                <a:path w="327406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7406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7406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74060" h="302260">
                  <a:moveTo>
                    <a:pt x="1969004" y="182879"/>
                  </a:moveTo>
                  <a:lnTo>
                    <a:pt x="1975100" y="182879"/>
                  </a:lnTo>
                </a:path>
                <a:path w="327406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740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740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74060" h="302260">
                  <a:moveTo>
                    <a:pt x="2304284" y="182879"/>
                  </a:moveTo>
                  <a:lnTo>
                    <a:pt x="2310380" y="182879"/>
                  </a:lnTo>
                </a:path>
                <a:path w="327406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7406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74060" h="302260">
                  <a:moveTo>
                    <a:pt x="2535932" y="182879"/>
                  </a:moveTo>
                  <a:lnTo>
                    <a:pt x="2560316" y="182879"/>
                  </a:lnTo>
                </a:path>
                <a:path w="3274060" h="302260">
                  <a:moveTo>
                    <a:pt x="2639564" y="182879"/>
                  </a:moveTo>
                  <a:lnTo>
                    <a:pt x="2645660" y="182879"/>
                  </a:lnTo>
                </a:path>
                <a:path w="327406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7406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74060" h="302260">
                  <a:moveTo>
                    <a:pt x="2871212" y="182879"/>
                  </a:moveTo>
                  <a:lnTo>
                    <a:pt x="2895596" y="182879"/>
                  </a:lnTo>
                </a:path>
                <a:path w="3274060" h="302260">
                  <a:moveTo>
                    <a:pt x="2974844" y="182879"/>
                  </a:moveTo>
                  <a:lnTo>
                    <a:pt x="2980940" y="182879"/>
                  </a:lnTo>
                </a:path>
                <a:path w="327406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7406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74060" h="302260">
                  <a:moveTo>
                    <a:pt x="3200396" y="182879"/>
                  </a:moveTo>
                  <a:lnTo>
                    <a:pt x="3224780" y="182879"/>
                  </a:lnTo>
                </a:path>
                <a:path w="3274060" h="302260">
                  <a:moveTo>
                    <a:pt x="3243068" y="182879"/>
                  </a:moveTo>
                  <a:lnTo>
                    <a:pt x="3267452" y="182879"/>
                  </a:lnTo>
                </a:path>
                <a:path w="327406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7406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7406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7406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7406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7406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7406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7406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7406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7406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7406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7406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7406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7406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7406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74060" h="302260">
                  <a:moveTo>
                    <a:pt x="1298444" y="192024"/>
                  </a:moveTo>
                  <a:lnTo>
                    <a:pt x="1304540" y="192024"/>
                  </a:lnTo>
                </a:path>
                <a:path w="327406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7406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7406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74060" h="302260">
                  <a:moveTo>
                    <a:pt x="1633724" y="192024"/>
                  </a:moveTo>
                  <a:lnTo>
                    <a:pt x="1639820" y="192024"/>
                  </a:lnTo>
                </a:path>
                <a:path w="327406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7406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7406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74060" h="302260">
                  <a:moveTo>
                    <a:pt x="1969004" y="192024"/>
                  </a:moveTo>
                  <a:lnTo>
                    <a:pt x="1975100" y="192024"/>
                  </a:lnTo>
                </a:path>
                <a:path w="327406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7406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7406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74060" h="302260">
                  <a:moveTo>
                    <a:pt x="2304284" y="192024"/>
                  </a:moveTo>
                  <a:lnTo>
                    <a:pt x="2310380" y="192024"/>
                  </a:lnTo>
                </a:path>
                <a:path w="327406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7406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74060" h="302260">
                  <a:moveTo>
                    <a:pt x="2529836" y="192024"/>
                  </a:moveTo>
                  <a:lnTo>
                    <a:pt x="2554220" y="192024"/>
                  </a:lnTo>
                </a:path>
                <a:path w="3274060" h="302260">
                  <a:moveTo>
                    <a:pt x="2639564" y="192024"/>
                  </a:moveTo>
                  <a:lnTo>
                    <a:pt x="2645660" y="192024"/>
                  </a:lnTo>
                </a:path>
                <a:path w="327406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7406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74060" h="302260">
                  <a:moveTo>
                    <a:pt x="2865116" y="192024"/>
                  </a:moveTo>
                  <a:lnTo>
                    <a:pt x="2889500" y="192024"/>
                  </a:lnTo>
                </a:path>
                <a:path w="3274060" h="302260">
                  <a:moveTo>
                    <a:pt x="2974844" y="192024"/>
                  </a:moveTo>
                  <a:lnTo>
                    <a:pt x="2980940" y="192024"/>
                  </a:lnTo>
                </a:path>
                <a:path w="327406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7406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74060" h="302260">
                  <a:moveTo>
                    <a:pt x="3200396" y="192024"/>
                  </a:moveTo>
                  <a:lnTo>
                    <a:pt x="3224780" y="192024"/>
                  </a:lnTo>
                </a:path>
                <a:path w="3274060" h="302260">
                  <a:moveTo>
                    <a:pt x="3243068" y="192024"/>
                  </a:moveTo>
                  <a:lnTo>
                    <a:pt x="3267452" y="192024"/>
                  </a:lnTo>
                </a:path>
                <a:path w="327406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7406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7406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7406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7406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7406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7406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7406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7406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7406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7406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7406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74060" h="302260">
                  <a:moveTo>
                    <a:pt x="1298444" y="201167"/>
                  </a:moveTo>
                  <a:lnTo>
                    <a:pt x="1304540" y="201167"/>
                  </a:lnTo>
                </a:path>
                <a:path w="327406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7406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74060" h="302260">
                  <a:moveTo>
                    <a:pt x="1633724" y="201167"/>
                  </a:moveTo>
                  <a:lnTo>
                    <a:pt x="1639820" y="201167"/>
                  </a:lnTo>
                </a:path>
                <a:path w="327406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7406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74060" h="302260">
                  <a:moveTo>
                    <a:pt x="1969004" y="201167"/>
                  </a:moveTo>
                  <a:lnTo>
                    <a:pt x="1975100" y="201167"/>
                  </a:lnTo>
                </a:path>
                <a:path w="327406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7406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74060" h="302260">
                  <a:moveTo>
                    <a:pt x="2304284" y="201167"/>
                  </a:moveTo>
                  <a:lnTo>
                    <a:pt x="2310380" y="201167"/>
                  </a:lnTo>
                </a:path>
                <a:path w="327406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74060" h="302260">
                  <a:moveTo>
                    <a:pt x="2487164" y="201167"/>
                  </a:moveTo>
                  <a:lnTo>
                    <a:pt x="2548124" y="201167"/>
                  </a:lnTo>
                </a:path>
                <a:path w="3274060" h="302260">
                  <a:moveTo>
                    <a:pt x="2639564" y="201167"/>
                  </a:moveTo>
                  <a:lnTo>
                    <a:pt x="2645660" y="201167"/>
                  </a:lnTo>
                </a:path>
                <a:path w="327406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74060" h="302260">
                  <a:moveTo>
                    <a:pt x="2828540" y="201167"/>
                  </a:moveTo>
                  <a:lnTo>
                    <a:pt x="2889500" y="201167"/>
                  </a:lnTo>
                </a:path>
                <a:path w="3274060" h="302260">
                  <a:moveTo>
                    <a:pt x="2974844" y="201167"/>
                  </a:moveTo>
                  <a:lnTo>
                    <a:pt x="2980940" y="201167"/>
                  </a:lnTo>
                </a:path>
                <a:path w="327406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7406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74060" h="302260">
                  <a:moveTo>
                    <a:pt x="3206492" y="201167"/>
                  </a:moveTo>
                  <a:lnTo>
                    <a:pt x="3261356" y="201167"/>
                  </a:lnTo>
                </a:path>
                <a:path w="3274060" h="302260">
                  <a:moveTo>
                    <a:pt x="0" y="210312"/>
                  </a:moveTo>
                  <a:lnTo>
                    <a:pt x="73152" y="210312"/>
                  </a:lnTo>
                </a:path>
                <a:path w="327406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7406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7406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7406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7406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7406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7406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7406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7406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7406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7406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74060" h="302260">
                  <a:moveTo>
                    <a:pt x="1298444" y="210312"/>
                  </a:moveTo>
                  <a:lnTo>
                    <a:pt x="1304540" y="210312"/>
                  </a:lnTo>
                </a:path>
                <a:path w="327406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7406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74060" h="302260">
                  <a:moveTo>
                    <a:pt x="1633724" y="210312"/>
                  </a:moveTo>
                  <a:lnTo>
                    <a:pt x="1639820" y="210312"/>
                  </a:lnTo>
                </a:path>
                <a:path w="327406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7406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74060" h="302260">
                  <a:moveTo>
                    <a:pt x="1969004" y="210312"/>
                  </a:moveTo>
                  <a:lnTo>
                    <a:pt x="1975100" y="210312"/>
                  </a:lnTo>
                </a:path>
                <a:path w="327406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7406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74060" h="302260">
                  <a:moveTo>
                    <a:pt x="2304284" y="210312"/>
                  </a:moveTo>
                  <a:lnTo>
                    <a:pt x="2310380" y="210312"/>
                  </a:lnTo>
                </a:path>
                <a:path w="327406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74060" h="302260">
                  <a:moveTo>
                    <a:pt x="2493260" y="210312"/>
                  </a:moveTo>
                  <a:lnTo>
                    <a:pt x="2548124" y="210312"/>
                  </a:lnTo>
                </a:path>
                <a:path w="3274060" h="302260">
                  <a:moveTo>
                    <a:pt x="2639564" y="210312"/>
                  </a:moveTo>
                  <a:lnTo>
                    <a:pt x="2645660" y="210312"/>
                  </a:lnTo>
                </a:path>
                <a:path w="327406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74060" h="302260">
                  <a:moveTo>
                    <a:pt x="2834636" y="210312"/>
                  </a:moveTo>
                  <a:lnTo>
                    <a:pt x="2883404" y="210312"/>
                  </a:lnTo>
                </a:path>
                <a:path w="3274060" h="302260">
                  <a:moveTo>
                    <a:pt x="2974844" y="210312"/>
                  </a:moveTo>
                  <a:lnTo>
                    <a:pt x="2980940" y="210312"/>
                  </a:lnTo>
                </a:path>
                <a:path w="327406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7406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74060" h="302260">
                  <a:moveTo>
                    <a:pt x="3206492" y="210312"/>
                  </a:moveTo>
                  <a:lnTo>
                    <a:pt x="3261356" y="210312"/>
                  </a:lnTo>
                </a:path>
                <a:path w="3274060" h="302260">
                  <a:moveTo>
                    <a:pt x="0" y="219455"/>
                  </a:moveTo>
                  <a:lnTo>
                    <a:pt x="73152" y="219455"/>
                  </a:lnTo>
                </a:path>
                <a:path w="327406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7406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7406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7406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7406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7406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7406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7406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7406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7406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7406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74060" h="302260">
                  <a:moveTo>
                    <a:pt x="1298444" y="219455"/>
                  </a:moveTo>
                  <a:lnTo>
                    <a:pt x="1304540" y="219455"/>
                  </a:lnTo>
                </a:path>
                <a:path w="327406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7406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74060" h="302260">
                  <a:moveTo>
                    <a:pt x="1633724" y="219455"/>
                  </a:moveTo>
                  <a:lnTo>
                    <a:pt x="1639820" y="219455"/>
                  </a:lnTo>
                </a:path>
                <a:path w="327406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7406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74060" h="302260">
                  <a:moveTo>
                    <a:pt x="1969004" y="219455"/>
                  </a:moveTo>
                  <a:lnTo>
                    <a:pt x="1975100" y="219455"/>
                  </a:lnTo>
                </a:path>
                <a:path w="327406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7406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74060" h="302260">
                  <a:moveTo>
                    <a:pt x="2304284" y="219455"/>
                  </a:moveTo>
                  <a:lnTo>
                    <a:pt x="2310380" y="219455"/>
                  </a:lnTo>
                </a:path>
                <a:path w="327406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7406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74060" h="302260">
                  <a:moveTo>
                    <a:pt x="2639564" y="219455"/>
                  </a:moveTo>
                  <a:lnTo>
                    <a:pt x="2645660" y="219455"/>
                  </a:lnTo>
                </a:path>
                <a:path w="327406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74060" h="302260">
                  <a:moveTo>
                    <a:pt x="2840732" y="219455"/>
                  </a:moveTo>
                  <a:lnTo>
                    <a:pt x="2871212" y="219455"/>
                  </a:lnTo>
                </a:path>
                <a:path w="3274060" h="302260">
                  <a:moveTo>
                    <a:pt x="2974844" y="219455"/>
                  </a:moveTo>
                  <a:lnTo>
                    <a:pt x="2980940" y="219455"/>
                  </a:lnTo>
                </a:path>
                <a:path w="327406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7406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74060" h="302260">
                  <a:moveTo>
                    <a:pt x="3218684" y="219455"/>
                  </a:moveTo>
                  <a:lnTo>
                    <a:pt x="3249164" y="219455"/>
                  </a:lnTo>
                </a:path>
                <a:path w="327406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7406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7406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74060" h="302260">
                  <a:moveTo>
                    <a:pt x="1298444" y="228600"/>
                  </a:moveTo>
                  <a:lnTo>
                    <a:pt x="1304540" y="228600"/>
                  </a:lnTo>
                </a:path>
                <a:path w="3274060" h="302260">
                  <a:moveTo>
                    <a:pt x="1633724" y="228600"/>
                  </a:moveTo>
                  <a:lnTo>
                    <a:pt x="1639820" y="228600"/>
                  </a:lnTo>
                </a:path>
                <a:path w="3274060" h="302260">
                  <a:moveTo>
                    <a:pt x="1969004" y="228600"/>
                  </a:moveTo>
                  <a:lnTo>
                    <a:pt x="1975100" y="228600"/>
                  </a:lnTo>
                </a:path>
                <a:path w="3274060" h="302260">
                  <a:moveTo>
                    <a:pt x="2304284" y="228600"/>
                  </a:moveTo>
                  <a:lnTo>
                    <a:pt x="2310380" y="228600"/>
                  </a:lnTo>
                </a:path>
                <a:path w="3274060" h="302260">
                  <a:moveTo>
                    <a:pt x="2639564" y="228600"/>
                  </a:moveTo>
                  <a:lnTo>
                    <a:pt x="2645660" y="228600"/>
                  </a:lnTo>
                </a:path>
                <a:path w="3274060" h="302260">
                  <a:moveTo>
                    <a:pt x="2974844" y="228600"/>
                  </a:moveTo>
                  <a:lnTo>
                    <a:pt x="2980940" y="228600"/>
                  </a:lnTo>
                </a:path>
                <a:path w="327406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7406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7406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74060" h="302260">
                  <a:moveTo>
                    <a:pt x="1298444" y="237743"/>
                  </a:moveTo>
                  <a:lnTo>
                    <a:pt x="1304540" y="237743"/>
                  </a:lnTo>
                </a:path>
                <a:path w="3274060" h="302260">
                  <a:moveTo>
                    <a:pt x="1633724" y="237743"/>
                  </a:moveTo>
                  <a:lnTo>
                    <a:pt x="1639820" y="237743"/>
                  </a:lnTo>
                </a:path>
                <a:path w="3274060" h="302260">
                  <a:moveTo>
                    <a:pt x="1969004" y="237743"/>
                  </a:moveTo>
                  <a:lnTo>
                    <a:pt x="1975100" y="237743"/>
                  </a:lnTo>
                </a:path>
                <a:path w="3274060" h="302260">
                  <a:moveTo>
                    <a:pt x="2304284" y="237743"/>
                  </a:moveTo>
                  <a:lnTo>
                    <a:pt x="2310380" y="237743"/>
                  </a:lnTo>
                </a:path>
                <a:path w="3274060" h="302260">
                  <a:moveTo>
                    <a:pt x="2639564" y="237743"/>
                  </a:moveTo>
                  <a:lnTo>
                    <a:pt x="2645660" y="237743"/>
                  </a:lnTo>
                </a:path>
                <a:path w="3274060" h="302260">
                  <a:moveTo>
                    <a:pt x="2974844" y="237743"/>
                  </a:moveTo>
                  <a:lnTo>
                    <a:pt x="2980940" y="237743"/>
                  </a:lnTo>
                </a:path>
                <a:path w="327406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7406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7406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74060" h="302260">
                  <a:moveTo>
                    <a:pt x="1298444" y="246887"/>
                  </a:moveTo>
                  <a:lnTo>
                    <a:pt x="1304540" y="246887"/>
                  </a:lnTo>
                </a:path>
                <a:path w="3274060" h="302260">
                  <a:moveTo>
                    <a:pt x="1633724" y="246887"/>
                  </a:moveTo>
                  <a:lnTo>
                    <a:pt x="1639820" y="246887"/>
                  </a:lnTo>
                </a:path>
                <a:path w="3274060" h="302260">
                  <a:moveTo>
                    <a:pt x="1969004" y="246887"/>
                  </a:moveTo>
                  <a:lnTo>
                    <a:pt x="1975100" y="246887"/>
                  </a:lnTo>
                </a:path>
                <a:path w="3274060" h="302260">
                  <a:moveTo>
                    <a:pt x="2304284" y="246887"/>
                  </a:moveTo>
                  <a:lnTo>
                    <a:pt x="2310380" y="246887"/>
                  </a:lnTo>
                </a:path>
                <a:path w="3274060" h="302260">
                  <a:moveTo>
                    <a:pt x="2639564" y="246887"/>
                  </a:moveTo>
                  <a:lnTo>
                    <a:pt x="2645660" y="246887"/>
                  </a:lnTo>
                </a:path>
                <a:path w="3274060" h="302260">
                  <a:moveTo>
                    <a:pt x="2974844" y="246887"/>
                  </a:moveTo>
                  <a:lnTo>
                    <a:pt x="2980940" y="246887"/>
                  </a:lnTo>
                </a:path>
                <a:path w="327406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7406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7406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74060" h="302260">
                  <a:moveTo>
                    <a:pt x="1298444" y="256031"/>
                  </a:moveTo>
                  <a:lnTo>
                    <a:pt x="1304540" y="256031"/>
                  </a:lnTo>
                </a:path>
                <a:path w="3274060" h="302260">
                  <a:moveTo>
                    <a:pt x="1633724" y="256031"/>
                  </a:moveTo>
                  <a:lnTo>
                    <a:pt x="1639820" y="256031"/>
                  </a:lnTo>
                </a:path>
                <a:path w="3274060" h="302260">
                  <a:moveTo>
                    <a:pt x="1969004" y="256031"/>
                  </a:moveTo>
                  <a:lnTo>
                    <a:pt x="1975100" y="256031"/>
                  </a:lnTo>
                </a:path>
                <a:path w="3274060" h="302260">
                  <a:moveTo>
                    <a:pt x="2304284" y="256031"/>
                  </a:moveTo>
                  <a:lnTo>
                    <a:pt x="2310380" y="256031"/>
                  </a:lnTo>
                </a:path>
                <a:path w="3274060" h="302260">
                  <a:moveTo>
                    <a:pt x="2639564" y="256031"/>
                  </a:moveTo>
                  <a:lnTo>
                    <a:pt x="2645660" y="256031"/>
                  </a:lnTo>
                </a:path>
                <a:path w="3274060" h="302260">
                  <a:moveTo>
                    <a:pt x="2974844" y="256031"/>
                  </a:moveTo>
                  <a:lnTo>
                    <a:pt x="2980940" y="256031"/>
                  </a:lnTo>
                </a:path>
                <a:path w="327406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7406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7406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74060" h="302260">
                  <a:moveTo>
                    <a:pt x="1298444" y="265175"/>
                  </a:moveTo>
                  <a:lnTo>
                    <a:pt x="1304540" y="265175"/>
                  </a:lnTo>
                </a:path>
                <a:path w="3274060" h="302260">
                  <a:moveTo>
                    <a:pt x="1633724" y="265175"/>
                  </a:moveTo>
                  <a:lnTo>
                    <a:pt x="1639820" y="265175"/>
                  </a:lnTo>
                </a:path>
                <a:path w="3274060" h="302260">
                  <a:moveTo>
                    <a:pt x="1969004" y="265175"/>
                  </a:moveTo>
                  <a:lnTo>
                    <a:pt x="1975100" y="265175"/>
                  </a:lnTo>
                </a:path>
                <a:path w="3274060" h="302260">
                  <a:moveTo>
                    <a:pt x="2304284" y="265175"/>
                  </a:moveTo>
                  <a:lnTo>
                    <a:pt x="2310380" y="265175"/>
                  </a:lnTo>
                </a:path>
                <a:path w="3274060" h="302260">
                  <a:moveTo>
                    <a:pt x="2639564" y="265175"/>
                  </a:moveTo>
                  <a:lnTo>
                    <a:pt x="2645660" y="265175"/>
                  </a:lnTo>
                </a:path>
                <a:path w="3274060" h="302260">
                  <a:moveTo>
                    <a:pt x="2974844" y="265175"/>
                  </a:moveTo>
                  <a:lnTo>
                    <a:pt x="2980940" y="265175"/>
                  </a:lnTo>
                </a:path>
                <a:path w="327406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7406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7406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74060" h="302260">
                  <a:moveTo>
                    <a:pt x="1298444" y="274319"/>
                  </a:moveTo>
                  <a:lnTo>
                    <a:pt x="1304540" y="274319"/>
                  </a:lnTo>
                </a:path>
                <a:path w="3274060" h="302260">
                  <a:moveTo>
                    <a:pt x="1633724" y="274319"/>
                  </a:moveTo>
                  <a:lnTo>
                    <a:pt x="1639820" y="274319"/>
                  </a:lnTo>
                </a:path>
                <a:path w="3274060" h="302260">
                  <a:moveTo>
                    <a:pt x="1969004" y="274319"/>
                  </a:moveTo>
                  <a:lnTo>
                    <a:pt x="1975100" y="274319"/>
                  </a:lnTo>
                </a:path>
                <a:path w="3274060" h="302260">
                  <a:moveTo>
                    <a:pt x="2304284" y="274319"/>
                  </a:moveTo>
                  <a:lnTo>
                    <a:pt x="2310380" y="274319"/>
                  </a:lnTo>
                </a:path>
                <a:path w="3274060" h="302260">
                  <a:moveTo>
                    <a:pt x="2639564" y="274319"/>
                  </a:moveTo>
                  <a:lnTo>
                    <a:pt x="2645660" y="274319"/>
                  </a:lnTo>
                </a:path>
                <a:path w="3274060" h="302260">
                  <a:moveTo>
                    <a:pt x="2974844" y="274319"/>
                  </a:moveTo>
                  <a:lnTo>
                    <a:pt x="2980940" y="274319"/>
                  </a:lnTo>
                </a:path>
                <a:path w="327406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7406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7406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74060" h="302260">
                  <a:moveTo>
                    <a:pt x="1298444" y="283463"/>
                  </a:moveTo>
                  <a:lnTo>
                    <a:pt x="1304540" y="283463"/>
                  </a:lnTo>
                </a:path>
                <a:path w="3274060" h="302260">
                  <a:moveTo>
                    <a:pt x="1633724" y="283463"/>
                  </a:moveTo>
                  <a:lnTo>
                    <a:pt x="1639820" y="283463"/>
                  </a:lnTo>
                </a:path>
                <a:path w="3274060" h="302260">
                  <a:moveTo>
                    <a:pt x="1969004" y="283463"/>
                  </a:moveTo>
                  <a:lnTo>
                    <a:pt x="1975100" y="283463"/>
                  </a:lnTo>
                </a:path>
                <a:path w="3274060" h="302260">
                  <a:moveTo>
                    <a:pt x="2304284" y="283463"/>
                  </a:moveTo>
                  <a:lnTo>
                    <a:pt x="2310380" y="283463"/>
                  </a:lnTo>
                </a:path>
                <a:path w="3274060" h="302260">
                  <a:moveTo>
                    <a:pt x="2639564" y="283463"/>
                  </a:moveTo>
                  <a:lnTo>
                    <a:pt x="2645660" y="283463"/>
                  </a:lnTo>
                </a:path>
                <a:path w="3274060" h="302260">
                  <a:moveTo>
                    <a:pt x="2974844" y="283463"/>
                  </a:moveTo>
                  <a:lnTo>
                    <a:pt x="2980940" y="283463"/>
                  </a:lnTo>
                </a:path>
                <a:path w="327406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7406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7406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74060" h="302260">
                  <a:moveTo>
                    <a:pt x="1298444" y="292607"/>
                  </a:moveTo>
                  <a:lnTo>
                    <a:pt x="1304540" y="292607"/>
                  </a:lnTo>
                </a:path>
                <a:path w="3274060" h="302260">
                  <a:moveTo>
                    <a:pt x="1633724" y="292607"/>
                  </a:moveTo>
                  <a:lnTo>
                    <a:pt x="1639820" y="292607"/>
                  </a:lnTo>
                </a:path>
                <a:path w="3274060" h="302260">
                  <a:moveTo>
                    <a:pt x="1969004" y="292607"/>
                  </a:moveTo>
                  <a:lnTo>
                    <a:pt x="1975100" y="292607"/>
                  </a:lnTo>
                </a:path>
                <a:path w="3274060" h="302260">
                  <a:moveTo>
                    <a:pt x="2304284" y="292607"/>
                  </a:moveTo>
                  <a:lnTo>
                    <a:pt x="2310380" y="292607"/>
                  </a:lnTo>
                </a:path>
                <a:path w="3274060" h="302260">
                  <a:moveTo>
                    <a:pt x="2639564" y="292607"/>
                  </a:moveTo>
                  <a:lnTo>
                    <a:pt x="2645660" y="292607"/>
                  </a:lnTo>
                </a:path>
                <a:path w="3274060" h="302260">
                  <a:moveTo>
                    <a:pt x="2974844" y="292607"/>
                  </a:moveTo>
                  <a:lnTo>
                    <a:pt x="2980940" y="292607"/>
                  </a:lnTo>
                </a:path>
                <a:path w="327406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7406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7406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74060" h="302260">
                  <a:moveTo>
                    <a:pt x="1298444" y="301751"/>
                  </a:moveTo>
                  <a:lnTo>
                    <a:pt x="1304540" y="301751"/>
                  </a:lnTo>
                </a:path>
                <a:path w="3274060" h="302260">
                  <a:moveTo>
                    <a:pt x="1633724" y="301751"/>
                  </a:moveTo>
                  <a:lnTo>
                    <a:pt x="1639820" y="301751"/>
                  </a:lnTo>
                </a:path>
                <a:path w="3274060" h="302260">
                  <a:moveTo>
                    <a:pt x="1969004" y="301751"/>
                  </a:moveTo>
                  <a:lnTo>
                    <a:pt x="1975100" y="301751"/>
                  </a:lnTo>
                </a:path>
                <a:path w="3274060" h="302260">
                  <a:moveTo>
                    <a:pt x="2304284" y="301751"/>
                  </a:moveTo>
                  <a:lnTo>
                    <a:pt x="2310380" y="301751"/>
                  </a:lnTo>
                </a:path>
                <a:path w="3274060" h="302260">
                  <a:moveTo>
                    <a:pt x="2639564" y="301751"/>
                  </a:moveTo>
                  <a:lnTo>
                    <a:pt x="2645660" y="301751"/>
                  </a:lnTo>
                </a:path>
                <a:path w="3274060" h="302260">
                  <a:moveTo>
                    <a:pt x="2974844" y="301751"/>
                  </a:moveTo>
                  <a:lnTo>
                    <a:pt x="2980940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964317" y="5811012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000893" y="5820155"/>
              <a:ext cx="3316604" cy="649605"/>
            </a:xfrm>
            <a:custGeom>
              <a:avLst/>
              <a:gdLst/>
              <a:ahLst/>
              <a:cxnLst/>
              <a:rect l="l" t="t" r="r" b="b"/>
              <a:pathLst>
                <a:path w="3316604" h="649604">
                  <a:moveTo>
                    <a:pt x="292608" y="0"/>
                  </a:moveTo>
                  <a:lnTo>
                    <a:pt x="298703" y="0"/>
                  </a:lnTo>
                </a:path>
                <a:path w="3316604" h="649604">
                  <a:moveTo>
                    <a:pt x="627888" y="0"/>
                  </a:moveTo>
                  <a:lnTo>
                    <a:pt x="633983" y="0"/>
                  </a:lnTo>
                </a:path>
                <a:path w="3316604" h="649604">
                  <a:moveTo>
                    <a:pt x="963168" y="0"/>
                  </a:moveTo>
                  <a:lnTo>
                    <a:pt x="969263" y="0"/>
                  </a:lnTo>
                </a:path>
                <a:path w="3316604" h="649604">
                  <a:moveTo>
                    <a:pt x="1298444" y="0"/>
                  </a:moveTo>
                  <a:lnTo>
                    <a:pt x="1304540" y="0"/>
                  </a:lnTo>
                </a:path>
                <a:path w="3316604" h="649604">
                  <a:moveTo>
                    <a:pt x="1633724" y="0"/>
                  </a:moveTo>
                  <a:lnTo>
                    <a:pt x="1639820" y="0"/>
                  </a:lnTo>
                </a:path>
                <a:path w="3316604" h="649604">
                  <a:moveTo>
                    <a:pt x="1969004" y="0"/>
                  </a:moveTo>
                  <a:lnTo>
                    <a:pt x="1975100" y="0"/>
                  </a:lnTo>
                </a:path>
                <a:path w="3316604" h="649604">
                  <a:moveTo>
                    <a:pt x="2304284" y="0"/>
                  </a:moveTo>
                  <a:lnTo>
                    <a:pt x="2310380" y="0"/>
                  </a:lnTo>
                </a:path>
                <a:path w="3316604" h="649604">
                  <a:moveTo>
                    <a:pt x="2639564" y="0"/>
                  </a:moveTo>
                  <a:lnTo>
                    <a:pt x="2645660" y="0"/>
                  </a:lnTo>
                </a:path>
                <a:path w="3316604" h="649604">
                  <a:moveTo>
                    <a:pt x="2974844" y="0"/>
                  </a:moveTo>
                  <a:lnTo>
                    <a:pt x="2980940" y="0"/>
                  </a:lnTo>
                </a:path>
                <a:path w="331660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660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660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6604" h="649604">
                  <a:moveTo>
                    <a:pt x="1298444" y="9143"/>
                  </a:moveTo>
                  <a:lnTo>
                    <a:pt x="1304540" y="9143"/>
                  </a:lnTo>
                </a:path>
                <a:path w="3316604" h="649604">
                  <a:moveTo>
                    <a:pt x="1633724" y="9143"/>
                  </a:moveTo>
                  <a:lnTo>
                    <a:pt x="1639820" y="9143"/>
                  </a:lnTo>
                </a:path>
                <a:path w="3316604" h="649604">
                  <a:moveTo>
                    <a:pt x="1969004" y="9143"/>
                  </a:moveTo>
                  <a:lnTo>
                    <a:pt x="1975100" y="9143"/>
                  </a:lnTo>
                </a:path>
                <a:path w="3316604" h="649604">
                  <a:moveTo>
                    <a:pt x="2304284" y="9143"/>
                  </a:moveTo>
                  <a:lnTo>
                    <a:pt x="2310380" y="9143"/>
                  </a:lnTo>
                </a:path>
                <a:path w="3316604" h="649604">
                  <a:moveTo>
                    <a:pt x="2639564" y="9143"/>
                  </a:moveTo>
                  <a:lnTo>
                    <a:pt x="2645660" y="9143"/>
                  </a:lnTo>
                </a:path>
                <a:path w="3316604" h="649604">
                  <a:moveTo>
                    <a:pt x="2974844" y="9143"/>
                  </a:moveTo>
                  <a:lnTo>
                    <a:pt x="2980940" y="9143"/>
                  </a:lnTo>
                </a:path>
                <a:path w="3316604" h="649604">
                  <a:moveTo>
                    <a:pt x="3310124" y="9143"/>
                  </a:moveTo>
                  <a:lnTo>
                    <a:pt x="3316220" y="9143"/>
                  </a:lnTo>
                </a:path>
                <a:path w="331660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660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660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6604" h="649604">
                  <a:moveTo>
                    <a:pt x="1298444" y="18287"/>
                  </a:moveTo>
                  <a:lnTo>
                    <a:pt x="1304540" y="18287"/>
                  </a:lnTo>
                </a:path>
                <a:path w="3316604" h="649604">
                  <a:moveTo>
                    <a:pt x="1633724" y="18287"/>
                  </a:moveTo>
                  <a:lnTo>
                    <a:pt x="1639820" y="18287"/>
                  </a:lnTo>
                </a:path>
                <a:path w="3316604" h="649604">
                  <a:moveTo>
                    <a:pt x="1969004" y="18287"/>
                  </a:moveTo>
                  <a:lnTo>
                    <a:pt x="1975100" y="18287"/>
                  </a:lnTo>
                </a:path>
                <a:path w="3316604" h="649604">
                  <a:moveTo>
                    <a:pt x="2304284" y="18287"/>
                  </a:moveTo>
                  <a:lnTo>
                    <a:pt x="2310380" y="18287"/>
                  </a:lnTo>
                </a:path>
                <a:path w="3316604" h="649604">
                  <a:moveTo>
                    <a:pt x="2639564" y="18287"/>
                  </a:moveTo>
                  <a:lnTo>
                    <a:pt x="2645660" y="18287"/>
                  </a:lnTo>
                </a:path>
                <a:path w="3316604" h="649604">
                  <a:moveTo>
                    <a:pt x="2974844" y="18287"/>
                  </a:moveTo>
                  <a:lnTo>
                    <a:pt x="2980940" y="18287"/>
                  </a:lnTo>
                </a:path>
                <a:path w="3316604" h="649604">
                  <a:moveTo>
                    <a:pt x="3310124" y="18287"/>
                  </a:moveTo>
                  <a:lnTo>
                    <a:pt x="3316220" y="18287"/>
                  </a:lnTo>
                </a:path>
                <a:path w="331660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660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660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6604" h="649604">
                  <a:moveTo>
                    <a:pt x="1298444" y="27431"/>
                  </a:moveTo>
                  <a:lnTo>
                    <a:pt x="1304540" y="27431"/>
                  </a:lnTo>
                </a:path>
                <a:path w="3316604" h="649604">
                  <a:moveTo>
                    <a:pt x="1633724" y="27431"/>
                  </a:moveTo>
                  <a:lnTo>
                    <a:pt x="1639820" y="27431"/>
                  </a:lnTo>
                </a:path>
                <a:path w="3316604" h="649604">
                  <a:moveTo>
                    <a:pt x="1969004" y="27431"/>
                  </a:moveTo>
                  <a:lnTo>
                    <a:pt x="1975100" y="27431"/>
                  </a:lnTo>
                </a:path>
                <a:path w="3316604" h="649604">
                  <a:moveTo>
                    <a:pt x="2304284" y="27431"/>
                  </a:moveTo>
                  <a:lnTo>
                    <a:pt x="2310380" y="27431"/>
                  </a:lnTo>
                </a:path>
                <a:path w="3316604" h="649604">
                  <a:moveTo>
                    <a:pt x="2639564" y="27431"/>
                  </a:moveTo>
                  <a:lnTo>
                    <a:pt x="2645660" y="27431"/>
                  </a:lnTo>
                </a:path>
                <a:path w="3316604" h="649604">
                  <a:moveTo>
                    <a:pt x="2974844" y="27431"/>
                  </a:moveTo>
                  <a:lnTo>
                    <a:pt x="2980940" y="27431"/>
                  </a:lnTo>
                </a:path>
                <a:path w="3316604" h="649604">
                  <a:moveTo>
                    <a:pt x="3310124" y="27431"/>
                  </a:moveTo>
                  <a:lnTo>
                    <a:pt x="3316220" y="27431"/>
                  </a:lnTo>
                </a:path>
                <a:path w="331660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660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660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6604" h="649604">
                  <a:moveTo>
                    <a:pt x="1298444" y="36575"/>
                  </a:moveTo>
                  <a:lnTo>
                    <a:pt x="1304540" y="36575"/>
                  </a:lnTo>
                </a:path>
                <a:path w="3316604" h="649604">
                  <a:moveTo>
                    <a:pt x="1633724" y="36575"/>
                  </a:moveTo>
                  <a:lnTo>
                    <a:pt x="1639820" y="36575"/>
                  </a:lnTo>
                </a:path>
                <a:path w="3316604" h="649604">
                  <a:moveTo>
                    <a:pt x="1969004" y="36575"/>
                  </a:moveTo>
                  <a:lnTo>
                    <a:pt x="1975100" y="36575"/>
                  </a:lnTo>
                </a:path>
                <a:path w="3316604" h="649604">
                  <a:moveTo>
                    <a:pt x="2304284" y="36575"/>
                  </a:moveTo>
                  <a:lnTo>
                    <a:pt x="2310380" y="36575"/>
                  </a:lnTo>
                </a:path>
                <a:path w="3316604" h="649604">
                  <a:moveTo>
                    <a:pt x="2639564" y="36575"/>
                  </a:moveTo>
                  <a:lnTo>
                    <a:pt x="2645660" y="36575"/>
                  </a:lnTo>
                </a:path>
                <a:path w="3316604" h="649604">
                  <a:moveTo>
                    <a:pt x="2974844" y="36575"/>
                  </a:moveTo>
                  <a:lnTo>
                    <a:pt x="2980940" y="36575"/>
                  </a:lnTo>
                </a:path>
                <a:path w="3316604" h="649604">
                  <a:moveTo>
                    <a:pt x="3310124" y="36575"/>
                  </a:moveTo>
                  <a:lnTo>
                    <a:pt x="3316220" y="36575"/>
                  </a:lnTo>
                </a:path>
                <a:path w="331660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660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660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6604" h="649604">
                  <a:moveTo>
                    <a:pt x="1298444" y="45720"/>
                  </a:moveTo>
                  <a:lnTo>
                    <a:pt x="1304540" y="45720"/>
                  </a:lnTo>
                </a:path>
                <a:path w="3316604" h="649604">
                  <a:moveTo>
                    <a:pt x="1633724" y="45720"/>
                  </a:moveTo>
                  <a:lnTo>
                    <a:pt x="1639820" y="45720"/>
                  </a:lnTo>
                </a:path>
                <a:path w="3316604" h="649604">
                  <a:moveTo>
                    <a:pt x="1969004" y="45720"/>
                  </a:moveTo>
                  <a:lnTo>
                    <a:pt x="1975100" y="45720"/>
                  </a:lnTo>
                </a:path>
                <a:path w="3316604" h="649604">
                  <a:moveTo>
                    <a:pt x="2304284" y="45720"/>
                  </a:moveTo>
                  <a:lnTo>
                    <a:pt x="2310380" y="45720"/>
                  </a:lnTo>
                </a:path>
                <a:path w="3316604" h="649604">
                  <a:moveTo>
                    <a:pt x="2639564" y="45720"/>
                  </a:moveTo>
                  <a:lnTo>
                    <a:pt x="2645660" y="45720"/>
                  </a:lnTo>
                </a:path>
                <a:path w="3316604" h="649604">
                  <a:moveTo>
                    <a:pt x="2974844" y="45720"/>
                  </a:moveTo>
                  <a:lnTo>
                    <a:pt x="2980940" y="45720"/>
                  </a:lnTo>
                </a:path>
                <a:path w="3316604" h="649604">
                  <a:moveTo>
                    <a:pt x="3310124" y="45720"/>
                  </a:moveTo>
                  <a:lnTo>
                    <a:pt x="3316220" y="45720"/>
                  </a:lnTo>
                </a:path>
                <a:path w="331660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660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660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6604" h="649604">
                  <a:moveTo>
                    <a:pt x="1298444" y="54863"/>
                  </a:moveTo>
                  <a:lnTo>
                    <a:pt x="1304540" y="54863"/>
                  </a:lnTo>
                </a:path>
                <a:path w="3316604" h="649604">
                  <a:moveTo>
                    <a:pt x="1633724" y="54863"/>
                  </a:moveTo>
                  <a:lnTo>
                    <a:pt x="1639820" y="54863"/>
                  </a:lnTo>
                </a:path>
                <a:path w="3316604" h="649604">
                  <a:moveTo>
                    <a:pt x="1969004" y="54863"/>
                  </a:moveTo>
                  <a:lnTo>
                    <a:pt x="1975100" y="54863"/>
                  </a:lnTo>
                </a:path>
                <a:path w="3316604" h="649604">
                  <a:moveTo>
                    <a:pt x="2304284" y="54863"/>
                  </a:moveTo>
                  <a:lnTo>
                    <a:pt x="2310380" y="54863"/>
                  </a:lnTo>
                </a:path>
                <a:path w="3316604" h="649604">
                  <a:moveTo>
                    <a:pt x="2639564" y="54863"/>
                  </a:moveTo>
                  <a:lnTo>
                    <a:pt x="2645660" y="54863"/>
                  </a:lnTo>
                </a:path>
                <a:path w="3316604" h="649604">
                  <a:moveTo>
                    <a:pt x="2974844" y="54863"/>
                  </a:moveTo>
                  <a:lnTo>
                    <a:pt x="2980940" y="54863"/>
                  </a:lnTo>
                </a:path>
                <a:path w="3316604" h="649604">
                  <a:moveTo>
                    <a:pt x="3310124" y="54863"/>
                  </a:moveTo>
                  <a:lnTo>
                    <a:pt x="3316220" y="54863"/>
                  </a:lnTo>
                </a:path>
                <a:path w="331660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660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660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6604" h="649604">
                  <a:moveTo>
                    <a:pt x="1298444" y="64008"/>
                  </a:moveTo>
                  <a:lnTo>
                    <a:pt x="1304540" y="64008"/>
                  </a:lnTo>
                </a:path>
                <a:path w="3316604" h="649604">
                  <a:moveTo>
                    <a:pt x="1633724" y="64008"/>
                  </a:moveTo>
                  <a:lnTo>
                    <a:pt x="1639820" y="64008"/>
                  </a:lnTo>
                </a:path>
                <a:path w="3316604" h="649604">
                  <a:moveTo>
                    <a:pt x="1969004" y="64008"/>
                  </a:moveTo>
                  <a:lnTo>
                    <a:pt x="1975100" y="64008"/>
                  </a:lnTo>
                </a:path>
                <a:path w="3316604" h="649604">
                  <a:moveTo>
                    <a:pt x="2304284" y="64008"/>
                  </a:moveTo>
                  <a:lnTo>
                    <a:pt x="2310380" y="64008"/>
                  </a:lnTo>
                </a:path>
                <a:path w="3316604" h="649604">
                  <a:moveTo>
                    <a:pt x="2639564" y="64008"/>
                  </a:moveTo>
                  <a:lnTo>
                    <a:pt x="2645660" y="64008"/>
                  </a:lnTo>
                </a:path>
                <a:path w="3316604" h="649604">
                  <a:moveTo>
                    <a:pt x="2974844" y="64008"/>
                  </a:moveTo>
                  <a:lnTo>
                    <a:pt x="2980940" y="64008"/>
                  </a:lnTo>
                </a:path>
                <a:path w="3316604" h="649604">
                  <a:moveTo>
                    <a:pt x="24384" y="73151"/>
                  </a:moveTo>
                  <a:lnTo>
                    <a:pt x="60960" y="73151"/>
                  </a:lnTo>
                </a:path>
                <a:path w="331660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660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660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6604" h="649604">
                  <a:moveTo>
                    <a:pt x="377952" y="73151"/>
                  </a:moveTo>
                  <a:lnTo>
                    <a:pt x="390143" y="73151"/>
                  </a:lnTo>
                </a:path>
                <a:path w="331660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660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660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660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660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660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660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660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6604" h="649604">
                  <a:moveTo>
                    <a:pt x="1298444" y="73151"/>
                  </a:moveTo>
                  <a:lnTo>
                    <a:pt x="1304540" y="73151"/>
                  </a:lnTo>
                </a:path>
                <a:path w="331660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660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6604" h="649604">
                  <a:moveTo>
                    <a:pt x="1633724" y="73151"/>
                  </a:moveTo>
                  <a:lnTo>
                    <a:pt x="1639820" y="73151"/>
                  </a:lnTo>
                </a:path>
                <a:path w="331660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660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6604" h="649604">
                  <a:moveTo>
                    <a:pt x="1969004" y="73151"/>
                  </a:moveTo>
                  <a:lnTo>
                    <a:pt x="1975100" y="73151"/>
                  </a:lnTo>
                </a:path>
                <a:path w="331660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660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6604" h="649604">
                  <a:moveTo>
                    <a:pt x="2304284" y="73151"/>
                  </a:moveTo>
                  <a:lnTo>
                    <a:pt x="2310380" y="73151"/>
                  </a:lnTo>
                </a:path>
                <a:path w="331660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660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6604" h="649604">
                  <a:moveTo>
                    <a:pt x="2639564" y="73151"/>
                  </a:moveTo>
                  <a:lnTo>
                    <a:pt x="2645660" y="73151"/>
                  </a:lnTo>
                </a:path>
                <a:path w="331660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660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6604" h="649604">
                  <a:moveTo>
                    <a:pt x="2883404" y="73151"/>
                  </a:moveTo>
                  <a:lnTo>
                    <a:pt x="2919980" y="73151"/>
                  </a:lnTo>
                </a:path>
                <a:path w="3316604" h="649604">
                  <a:moveTo>
                    <a:pt x="2974844" y="73151"/>
                  </a:moveTo>
                  <a:lnTo>
                    <a:pt x="2980940" y="73151"/>
                  </a:lnTo>
                </a:path>
                <a:path w="331660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6604" h="649604">
                  <a:moveTo>
                    <a:pt x="3115052" y="73151"/>
                  </a:moveTo>
                  <a:lnTo>
                    <a:pt x="3176012" y="73151"/>
                  </a:lnTo>
                </a:path>
                <a:path w="3316604" h="649604">
                  <a:moveTo>
                    <a:pt x="3206492" y="73151"/>
                  </a:moveTo>
                  <a:lnTo>
                    <a:pt x="3267452" y="73151"/>
                  </a:lnTo>
                </a:path>
                <a:path w="3316604" h="649604">
                  <a:moveTo>
                    <a:pt x="3310124" y="73151"/>
                  </a:moveTo>
                  <a:lnTo>
                    <a:pt x="3316220" y="73151"/>
                  </a:lnTo>
                </a:path>
                <a:path w="331660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660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660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660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6604" h="649604">
                  <a:moveTo>
                    <a:pt x="371856" y="82296"/>
                  </a:moveTo>
                  <a:lnTo>
                    <a:pt x="390144" y="82296"/>
                  </a:lnTo>
                </a:path>
                <a:path w="331660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660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660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660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660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660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660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660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6604" h="649604">
                  <a:moveTo>
                    <a:pt x="1298444" y="82296"/>
                  </a:moveTo>
                  <a:lnTo>
                    <a:pt x="1304540" y="82296"/>
                  </a:lnTo>
                </a:path>
                <a:path w="331660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660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6604" h="649604">
                  <a:moveTo>
                    <a:pt x="1633724" y="82296"/>
                  </a:moveTo>
                  <a:lnTo>
                    <a:pt x="1639820" y="82296"/>
                  </a:lnTo>
                </a:path>
                <a:path w="331660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660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6604" h="649604">
                  <a:moveTo>
                    <a:pt x="1969004" y="82296"/>
                  </a:moveTo>
                  <a:lnTo>
                    <a:pt x="1975100" y="82296"/>
                  </a:lnTo>
                </a:path>
                <a:path w="331660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660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6604" h="649604">
                  <a:moveTo>
                    <a:pt x="2304284" y="82296"/>
                  </a:moveTo>
                  <a:lnTo>
                    <a:pt x="2310380" y="82296"/>
                  </a:lnTo>
                </a:path>
                <a:path w="331660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6604" h="649604">
                  <a:moveTo>
                    <a:pt x="2499356" y="82296"/>
                  </a:moveTo>
                  <a:lnTo>
                    <a:pt x="2548124" y="82296"/>
                  </a:lnTo>
                </a:path>
                <a:path w="3316604" h="649604">
                  <a:moveTo>
                    <a:pt x="2639564" y="82296"/>
                  </a:moveTo>
                  <a:lnTo>
                    <a:pt x="2645660" y="82296"/>
                  </a:lnTo>
                </a:path>
                <a:path w="331660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660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6604" h="649604">
                  <a:moveTo>
                    <a:pt x="2871212" y="82296"/>
                  </a:moveTo>
                  <a:lnTo>
                    <a:pt x="2926076" y="82296"/>
                  </a:lnTo>
                </a:path>
                <a:path w="3316604" h="649604">
                  <a:moveTo>
                    <a:pt x="2974844" y="82296"/>
                  </a:moveTo>
                  <a:lnTo>
                    <a:pt x="2980940" y="82296"/>
                  </a:lnTo>
                </a:path>
                <a:path w="331660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6604" h="649604">
                  <a:moveTo>
                    <a:pt x="3115052" y="82296"/>
                  </a:moveTo>
                  <a:lnTo>
                    <a:pt x="3176012" y="82296"/>
                  </a:lnTo>
                </a:path>
                <a:path w="3316604" h="649604">
                  <a:moveTo>
                    <a:pt x="3206492" y="82296"/>
                  </a:moveTo>
                  <a:lnTo>
                    <a:pt x="3267452" y="82296"/>
                  </a:lnTo>
                </a:path>
                <a:path w="3316604" h="649604">
                  <a:moveTo>
                    <a:pt x="3310124" y="82296"/>
                  </a:moveTo>
                  <a:lnTo>
                    <a:pt x="3316220" y="82296"/>
                  </a:lnTo>
                </a:path>
                <a:path w="331660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660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660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660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660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660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660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660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660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660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660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660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660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6604" h="649604">
                  <a:moveTo>
                    <a:pt x="1298444" y="91439"/>
                  </a:moveTo>
                  <a:lnTo>
                    <a:pt x="1304540" y="91439"/>
                  </a:lnTo>
                </a:path>
                <a:path w="331660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660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6604" h="649604">
                  <a:moveTo>
                    <a:pt x="1633724" y="91439"/>
                  </a:moveTo>
                  <a:lnTo>
                    <a:pt x="1639820" y="91439"/>
                  </a:lnTo>
                </a:path>
                <a:path w="331660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660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6604" h="649604">
                  <a:moveTo>
                    <a:pt x="1969004" y="91439"/>
                  </a:moveTo>
                  <a:lnTo>
                    <a:pt x="1975100" y="91439"/>
                  </a:lnTo>
                </a:path>
                <a:path w="331660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660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6604" h="649604">
                  <a:moveTo>
                    <a:pt x="2304284" y="91439"/>
                  </a:moveTo>
                  <a:lnTo>
                    <a:pt x="2310380" y="91439"/>
                  </a:lnTo>
                </a:path>
                <a:path w="331660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6604" h="649604">
                  <a:moveTo>
                    <a:pt x="2493260" y="91439"/>
                  </a:moveTo>
                  <a:lnTo>
                    <a:pt x="2554220" y="91439"/>
                  </a:lnTo>
                </a:path>
                <a:path w="3316604" h="649604">
                  <a:moveTo>
                    <a:pt x="2639564" y="91439"/>
                  </a:moveTo>
                  <a:lnTo>
                    <a:pt x="2645660" y="91439"/>
                  </a:lnTo>
                </a:path>
                <a:path w="331660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660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6604" h="649604">
                  <a:moveTo>
                    <a:pt x="2865116" y="91439"/>
                  </a:moveTo>
                  <a:lnTo>
                    <a:pt x="2932172" y="91439"/>
                  </a:lnTo>
                </a:path>
                <a:path w="3316604" h="649604">
                  <a:moveTo>
                    <a:pt x="2974844" y="91439"/>
                  </a:moveTo>
                  <a:lnTo>
                    <a:pt x="2980940" y="91439"/>
                  </a:lnTo>
                </a:path>
                <a:path w="331660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6604" h="649604">
                  <a:moveTo>
                    <a:pt x="3108956" y="91439"/>
                  </a:moveTo>
                  <a:lnTo>
                    <a:pt x="3176012" y="91439"/>
                  </a:lnTo>
                </a:path>
                <a:path w="3316604" h="649604">
                  <a:moveTo>
                    <a:pt x="3200396" y="91439"/>
                  </a:moveTo>
                  <a:lnTo>
                    <a:pt x="3267452" y="91439"/>
                  </a:lnTo>
                </a:path>
                <a:path w="3316604" h="649604">
                  <a:moveTo>
                    <a:pt x="3310124" y="91439"/>
                  </a:moveTo>
                  <a:lnTo>
                    <a:pt x="3316220" y="91439"/>
                  </a:lnTo>
                </a:path>
                <a:path w="331660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660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660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660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660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660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660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660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660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660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660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660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660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660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660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6604" h="649604">
                  <a:moveTo>
                    <a:pt x="1298444" y="100584"/>
                  </a:moveTo>
                  <a:lnTo>
                    <a:pt x="1304540" y="100584"/>
                  </a:lnTo>
                </a:path>
                <a:path w="331660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660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6604" h="649604">
                  <a:moveTo>
                    <a:pt x="1633724" y="100584"/>
                  </a:moveTo>
                  <a:lnTo>
                    <a:pt x="1639820" y="100584"/>
                  </a:lnTo>
                </a:path>
                <a:path w="331660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660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6604" h="649604">
                  <a:moveTo>
                    <a:pt x="1969004" y="100584"/>
                  </a:moveTo>
                  <a:lnTo>
                    <a:pt x="1975100" y="100584"/>
                  </a:lnTo>
                </a:path>
                <a:path w="331660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660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6604" h="649604">
                  <a:moveTo>
                    <a:pt x="2304284" y="100584"/>
                  </a:moveTo>
                  <a:lnTo>
                    <a:pt x="2310380" y="100584"/>
                  </a:lnTo>
                </a:path>
                <a:path w="331660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660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6604" h="649604">
                  <a:moveTo>
                    <a:pt x="2529836" y="100584"/>
                  </a:moveTo>
                  <a:lnTo>
                    <a:pt x="2560316" y="100584"/>
                  </a:lnTo>
                </a:path>
                <a:path w="3316604" h="649604">
                  <a:moveTo>
                    <a:pt x="2639564" y="100584"/>
                  </a:moveTo>
                  <a:lnTo>
                    <a:pt x="2645660" y="100584"/>
                  </a:lnTo>
                </a:path>
                <a:path w="331660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660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6604" h="649604">
                  <a:moveTo>
                    <a:pt x="2865116" y="100584"/>
                  </a:moveTo>
                  <a:lnTo>
                    <a:pt x="2889500" y="100584"/>
                  </a:lnTo>
                </a:path>
                <a:path w="3316604" h="649604">
                  <a:moveTo>
                    <a:pt x="2907788" y="100584"/>
                  </a:moveTo>
                  <a:lnTo>
                    <a:pt x="2938268" y="100584"/>
                  </a:lnTo>
                </a:path>
                <a:path w="3316604" h="649604">
                  <a:moveTo>
                    <a:pt x="2974844" y="100584"/>
                  </a:moveTo>
                  <a:lnTo>
                    <a:pt x="2980940" y="100584"/>
                  </a:lnTo>
                </a:path>
                <a:path w="331660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660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660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6604" h="649604">
                  <a:moveTo>
                    <a:pt x="3200396" y="100584"/>
                  </a:moveTo>
                  <a:lnTo>
                    <a:pt x="3224780" y="100584"/>
                  </a:lnTo>
                </a:path>
                <a:path w="3316604" h="649604">
                  <a:moveTo>
                    <a:pt x="0" y="109727"/>
                  </a:moveTo>
                  <a:lnTo>
                    <a:pt x="24383" y="109727"/>
                  </a:lnTo>
                </a:path>
                <a:path w="331660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660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660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660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660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660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660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660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660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660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660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660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660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660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6604" h="649604">
                  <a:moveTo>
                    <a:pt x="1298444" y="109727"/>
                  </a:moveTo>
                  <a:lnTo>
                    <a:pt x="1304540" y="109727"/>
                  </a:lnTo>
                </a:path>
                <a:path w="331660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660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6604" h="649604">
                  <a:moveTo>
                    <a:pt x="1633724" y="109727"/>
                  </a:moveTo>
                  <a:lnTo>
                    <a:pt x="1639820" y="109727"/>
                  </a:lnTo>
                </a:path>
                <a:path w="331660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660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6604" h="649604">
                  <a:moveTo>
                    <a:pt x="1969004" y="109727"/>
                  </a:moveTo>
                  <a:lnTo>
                    <a:pt x="1975100" y="109727"/>
                  </a:lnTo>
                </a:path>
                <a:path w="331660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660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6604" h="649604">
                  <a:moveTo>
                    <a:pt x="2304284" y="109727"/>
                  </a:moveTo>
                  <a:lnTo>
                    <a:pt x="2310380" y="109727"/>
                  </a:lnTo>
                </a:path>
                <a:path w="331660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660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6604" h="649604">
                  <a:moveTo>
                    <a:pt x="2535932" y="109727"/>
                  </a:moveTo>
                  <a:lnTo>
                    <a:pt x="2560316" y="109727"/>
                  </a:lnTo>
                </a:path>
                <a:path w="3316604" h="649604">
                  <a:moveTo>
                    <a:pt x="2639564" y="109727"/>
                  </a:moveTo>
                  <a:lnTo>
                    <a:pt x="2645660" y="109727"/>
                  </a:lnTo>
                </a:path>
                <a:path w="331660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660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6604" h="649604">
                  <a:moveTo>
                    <a:pt x="2859020" y="109727"/>
                  </a:moveTo>
                  <a:lnTo>
                    <a:pt x="2883404" y="109727"/>
                  </a:lnTo>
                </a:path>
                <a:path w="3316604" h="649604">
                  <a:moveTo>
                    <a:pt x="2913884" y="109727"/>
                  </a:moveTo>
                  <a:lnTo>
                    <a:pt x="2938268" y="109727"/>
                  </a:lnTo>
                </a:path>
                <a:path w="3316604" h="649604">
                  <a:moveTo>
                    <a:pt x="2974844" y="109727"/>
                  </a:moveTo>
                  <a:lnTo>
                    <a:pt x="2980940" y="109727"/>
                  </a:lnTo>
                </a:path>
                <a:path w="331660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660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660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6604" h="649604">
                  <a:moveTo>
                    <a:pt x="3200396" y="109727"/>
                  </a:moveTo>
                  <a:lnTo>
                    <a:pt x="3218684" y="109727"/>
                  </a:lnTo>
                </a:path>
                <a:path w="3316604" h="649604">
                  <a:moveTo>
                    <a:pt x="3310124" y="109727"/>
                  </a:moveTo>
                  <a:lnTo>
                    <a:pt x="3316220" y="109727"/>
                  </a:lnTo>
                </a:path>
                <a:path w="3316604" h="649604">
                  <a:moveTo>
                    <a:pt x="0" y="118872"/>
                  </a:moveTo>
                  <a:lnTo>
                    <a:pt x="24383" y="118872"/>
                  </a:lnTo>
                </a:path>
                <a:path w="331660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660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660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660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660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660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660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660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660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660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660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660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660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6604" h="649604">
                  <a:moveTo>
                    <a:pt x="1298444" y="118872"/>
                  </a:moveTo>
                  <a:lnTo>
                    <a:pt x="1304540" y="118872"/>
                  </a:lnTo>
                </a:path>
                <a:path w="331660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660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6604" h="649604">
                  <a:moveTo>
                    <a:pt x="1633724" y="118872"/>
                  </a:moveTo>
                  <a:lnTo>
                    <a:pt x="1639820" y="118872"/>
                  </a:lnTo>
                </a:path>
                <a:path w="331660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660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6604" h="649604">
                  <a:moveTo>
                    <a:pt x="1969004" y="118872"/>
                  </a:moveTo>
                  <a:lnTo>
                    <a:pt x="1975100" y="118872"/>
                  </a:lnTo>
                </a:path>
                <a:path w="331660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660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6604" h="649604">
                  <a:moveTo>
                    <a:pt x="2304284" y="118872"/>
                  </a:moveTo>
                  <a:lnTo>
                    <a:pt x="2310380" y="118872"/>
                  </a:lnTo>
                </a:path>
                <a:path w="331660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660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6604" h="649604">
                  <a:moveTo>
                    <a:pt x="2639564" y="118872"/>
                  </a:moveTo>
                  <a:lnTo>
                    <a:pt x="2645660" y="118872"/>
                  </a:lnTo>
                </a:path>
                <a:path w="331660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660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6604" h="649604">
                  <a:moveTo>
                    <a:pt x="2859020" y="118872"/>
                  </a:moveTo>
                  <a:lnTo>
                    <a:pt x="2883404" y="118872"/>
                  </a:lnTo>
                </a:path>
                <a:path w="3316604" h="649604">
                  <a:moveTo>
                    <a:pt x="2913884" y="118872"/>
                  </a:moveTo>
                  <a:lnTo>
                    <a:pt x="2938268" y="118872"/>
                  </a:lnTo>
                </a:path>
                <a:path w="3316604" h="649604">
                  <a:moveTo>
                    <a:pt x="2974844" y="118872"/>
                  </a:moveTo>
                  <a:lnTo>
                    <a:pt x="2980940" y="118872"/>
                  </a:lnTo>
                </a:path>
                <a:path w="331660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660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660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6604" h="649604">
                  <a:moveTo>
                    <a:pt x="3200396" y="118872"/>
                  </a:moveTo>
                  <a:lnTo>
                    <a:pt x="3218684" y="118872"/>
                  </a:lnTo>
                </a:path>
                <a:path w="3316604" h="649604">
                  <a:moveTo>
                    <a:pt x="3310124" y="118872"/>
                  </a:moveTo>
                  <a:lnTo>
                    <a:pt x="3316220" y="118872"/>
                  </a:lnTo>
                </a:path>
                <a:path w="331660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660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660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660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660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660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6604" h="649604">
                  <a:moveTo>
                    <a:pt x="341375" y="128015"/>
                  </a:moveTo>
                  <a:lnTo>
                    <a:pt x="365759" y="128015"/>
                  </a:lnTo>
                </a:path>
                <a:path w="3316604" h="649604">
                  <a:moveTo>
                    <a:pt x="371856" y="128015"/>
                  </a:moveTo>
                  <a:lnTo>
                    <a:pt x="390144" y="128015"/>
                  </a:lnTo>
                </a:path>
                <a:path w="331660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660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660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660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660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660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660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660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660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6604" h="649604">
                  <a:moveTo>
                    <a:pt x="1298444" y="128015"/>
                  </a:moveTo>
                  <a:lnTo>
                    <a:pt x="1304540" y="128015"/>
                  </a:lnTo>
                </a:path>
                <a:path w="331660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660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660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6604" h="649604">
                  <a:moveTo>
                    <a:pt x="1633724" y="128015"/>
                  </a:moveTo>
                  <a:lnTo>
                    <a:pt x="1639820" y="128015"/>
                  </a:lnTo>
                </a:path>
                <a:path w="331660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660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660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6604" h="649604">
                  <a:moveTo>
                    <a:pt x="1969004" y="128015"/>
                  </a:moveTo>
                  <a:lnTo>
                    <a:pt x="1975100" y="128015"/>
                  </a:lnTo>
                </a:path>
                <a:path w="331660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660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660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6604" h="649604">
                  <a:moveTo>
                    <a:pt x="2304284" y="128015"/>
                  </a:moveTo>
                  <a:lnTo>
                    <a:pt x="2310380" y="128015"/>
                  </a:lnTo>
                </a:path>
                <a:path w="331660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660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6604" h="649604">
                  <a:moveTo>
                    <a:pt x="2639564" y="128015"/>
                  </a:moveTo>
                  <a:lnTo>
                    <a:pt x="2645660" y="128015"/>
                  </a:lnTo>
                </a:path>
                <a:path w="331660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660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660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6604" h="649604">
                  <a:moveTo>
                    <a:pt x="2913884" y="128015"/>
                  </a:moveTo>
                  <a:lnTo>
                    <a:pt x="2938268" y="128015"/>
                  </a:lnTo>
                </a:path>
                <a:path w="3316604" h="649604">
                  <a:moveTo>
                    <a:pt x="2974844" y="128015"/>
                  </a:moveTo>
                  <a:lnTo>
                    <a:pt x="2980940" y="128015"/>
                  </a:lnTo>
                </a:path>
                <a:path w="331660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660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660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6604" h="649604">
                  <a:moveTo>
                    <a:pt x="3200396" y="128015"/>
                  </a:moveTo>
                  <a:lnTo>
                    <a:pt x="3218684" y="128015"/>
                  </a:lnTo>
                </a:path>
                <a:path w="3316604" h="649604">
                  <a:moveTo>
                    <a:pt x="3224780" y="128015"/>
                  </a:moveTo>
                  <a:lnTo>
                    <a:pt x="3255260" y="128015"/>
                  </a:lnTo>
                </a:path>
                <a:path w="3316604" h="649604">
                  <a:moveTo>
                    <a:pt x="3310124" y="128015"/>
                  </a:moveTo>
                  <a:lnTo>
                    <a:pt x="3316220" y="128015"/>
                  </a:lnTo>
                </a:path>
                <a:path w="331660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660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660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660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660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6604" h="649604">
                  <a:moveTo>
                    <a:pt x="371856" y="137160"/>
                  </a:moveTo>
                  <a:lnTo>
                    <a:pt x="390144" y="137160"/>
                  </a:lnTo>
                </a:path>
                <a:path w="331660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660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660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660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660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660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660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660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6604" h="649604">
                  <a:moveTo>
                    <a:pt x="1298444" y="137160"/>
                  </a:moveTo>
                  <a:lnTo>
                    <a:pt x="1304540" y="137160"/>
                  </a:lnTo>
                </a:path>
                <a:path w="331660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660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6604" h="649604">
                  <a:moveTo>
                    <a:pt x="1633724" y="137160"/>
                  </a:moveTo>
                  <a:lnTo>
                    <a:pt x="1639820" y="137160"/>
                  </a:lnTo>
                </a:path>
                <a:path w="331660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660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6604" h="649604">
                  <a:moveTo>
                    <a:pt x="1969004" y="137160"/>
                  </a:moveTo>
                  <a:lnTo>
                    <a:pt x="1975100" y="137160"/>
                  </a:lnTo>
                </a:path>
                <a:path w="331660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660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6604" h="649604">
                  <a:moveTo>
                    <a:pt x="2304284" y="137160"/>
                  </a:moveTo>
                  <a:lnTo>
                    <a:pt x="2310380" y="137160"/>
                  </a:lnTo>
                </a:path>
                <a:path w="331660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6604" h="649604">
                  <a:moveTo>
                    <a:pt x="2481068" y="137160"/>
                  </a:moveTo>
                  <a:lnTo>
                    <a:pt x="2548124" y="137160"/>
                  </a:lnTo>
                </a:path>
                <a:path w="3316604" h="649604">
                  <a:moveTo>
                    <a:pt x="2639564" y="137160"/>
                  </a:moveTo>
                  <a:lnTo>
                    <a:pt x="2645660" y="137160"/>
                  </a:lnTo>
                </a:path>
                <a:path w="331660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660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660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6604" h="649604">
                  <a:moveTo>
                    <a:pt x="2907788" y="137160"/>
                  </a:moveTo>
                  <a:lnTo>
                    <a:pt x="2932172" y="137160"/>
                  </a:lnTo>
                </a:path>
                <a:path w="3316604" h="649604">
                  <a:moveTo>
                    <a:pt x="2974844" y="137160"/>
                  </a:moveTo>
                  <a:lnTo>
                    <a:pt x="2980940" y="137160"/>
                  </a:lnTo>
                </a:path>
                <a:path w="331660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6604" h="649604">
                  <a:moveTo>
                    <a:pt x="3102860" y="137160"/>
                  </a:moveTo>
                  <a:lnTo>
                    <a:pt x="3176012" y="137160"/>
                  </a:lnTo>
                </a:path>
                <a:path w="3316604" h="649604">
                  <a:moveTo>
                    <a:pt x="3194300" y="137160"/>
                  </a:moveTo>
                  <a:lnTo>
                    <a:pt x="3267452" y="137160"/>
                  </a:lnTo>
                </a:path>
                <a:path w="3316604" h="649604">
                  <a:moveTo>
                    <a:pt x="3310124" y="137160"/>
                  </a:moveTo>
                  <a:lnTo>
                    <a:pt x="3316220" y="137160"/>
                  </a:lnTo>
                </a:path>
                <a:path w="331660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660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660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660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660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660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6604" h="649604">
                  <a:moveTo>
                    <a:pt x="371856" y="146303"/>
                  </a:moveTo>
                  <a:lnTo>
                    <a:pt x="390144" y="146303"/>
                  </a:lnTo>
                </a:path>
                <a:path w="331660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660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660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660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660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660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660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660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660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6604" h="649604">
                  <a:moveTo>
                    <a:pt x="1298444" y="146303"/>
                  </a:moveTo>
                  <a:lnTo>
                    <a:pt x="1304540" y="146303"/>
                  </a:lnTo>
                </a:path>
                <a:path w="331660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660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660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6604" h="649604">
                  <a:moveTo>
                    <a:pt x="1633724" y="146303"/>
                  </a:moveTo>
                  <a:lnTo>
                    <a:pt x="1639820" y="146303"/>
                  </a:lnTo>
                </a:path>
                <a:path w="331660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660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660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6604" h="649604">
                  <a:moveTo>
                    <a:pt x="1969004" y="146303"/>
                  </a:moveTo>
                  <a:lnTo>
                    <a:pt x="1975100" y="146303"/>
                  </a:lnTo>
                </a:path>
                <a:path w="331660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660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660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6604" h="649604">
                  <a:moveTo>
                    <a:pt x="2304284" y="146303"/>
                  </a:moveTo>
                  <a:lnTo>
                    <a:pt x="2310380" y="146303"/>
                  </a:lnTo>
                </a:path>
                <a:path w="331660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6604" h="649604">
                  <a:moveTo>
                    <a:pt x="2481068" y="146303"/>
                  </a:moveTo>
                  <a:lnTo>
                    <a:pt x="2554220" y="146303"/>
                  </a:lnTo>
                </a:path>
                <a:path w="3316604" h="649604">
                  <a:moveTo>
                    <a:pt x="2639564" y="146303"/>
                  </a:moveTo>
                  <a:lnTo>
                    <a:pt x="2645660" y="146303"/>
                  </a:lnTo>
                </a:path>
                <a:path w="331660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660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6604" h="649604">
                  <a:moveTo>
                    <a:pt x="2901692" y="146303"/>
                  </a:moveTo>
                  <a:lnTo>
                    <a:pt x="2932172" y="146303"/>
                  </a:lnTo>
                </a:path>
                <a:path w="3316604" h="649604">
                  <a:moveTo>
                    <a:pt x="2974844" y="146303"/>
                  </a:moveTo>
                  <a:lnTo>
                    <a:pt x="2980940" y="146303"/>
                  </a:lnTo>
                </a:path>
                <a:path w="331660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660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6604" h="649604">
                  <a:moveTo>
                    <a:pt x="3151628" y="146303"/>
                  </a:moveTo>
                  <a:lnTo>
                    <a:pt x="3176012" y="146303"/>
                  </a:lnTo>
                </a:path>
                <a:path w="3316604" h="649604">
                  <a:moveTo>
                    <a:pt x="3194300" y="146303"/>
                  </a:moveTo>
                  <a:lnTo>
                    <a:pt x="3218684" y="146303"/>
                  </a:lnTo>
                </a:path>
                <a:path w="3316604" h="649604">
                  <a:moveTo>
                    <a:pt x="3243068" y="146303"/>
                  </a:moveTo>
                  <a:lnTo>
                    <a:pt x="3267452" y="146303"/>
                  </a:lnTo>
                </a:path>
                <a:path w="3316604" h="649604">
                  <a:moveTo>
                    <a:pt x="3310124" y="146303"/>
                  </a:moveTo>
                  <a:lnTo>
                    <a:pt x="3316220" y="146303"/>
                  </a:lnTo>
                </a:path>
                <a:path w="331660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660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660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660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6604" h="649604">
                  <a:moveTo>
                    <a:pt x="371856" y="155448"/>
                  </a:moveTo>
                  <a:lnTo>
                    <a:pt x="390144" y="155448"/>
                  </a:lnTo>
                </a:path>
                <a:path w="331660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660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660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660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660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660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660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660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660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6604" h="649604">
                  <a:moveTo>
                    <a:pt x="1298444" y="155448"/>
                  </a:moveTo>
                  <a:lnTo>
                    <a:pt x="1304540" y="155448"/>
                  </a:lnTo>
                </a:path>
                <a:path w="331660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660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6604" h="649604">
                  <a:moveTo>
                    <a:pt x="1633724" y="155448"/>
                  </a:moveTo>
                  <a:lnTo>
                    <a:pt x="1639820" y="155448"/>
                  </a:lnTo>
                </a:path>
                <a:path w="331660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660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6604" h="649604">
                  <a:moveTo>
                    <a:pt x="1969004" y="155448"/>
                  </a:moveTo>
                  <a:lnTo>
                    <a:pt x="1975100" y="155448"/>
                  </a:lnTo>
                </a:path>
                <a:path w="331660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660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6604" h="649604">
                  <a:moveTo>
                    <a:pt x="2304284" y="155448"/>
                  </a:moveTo>
                  <a:lnTo>
                    <a:pt x="2310380" y="155448"/>
                  </a:lnTo>
                </a:path>
                <a:path w="331660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660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6604" h="649604">
                  <a:moveTo>
                    <a:pt x="2529836" y="155448"/>
                  </a:moveTo>
                  <a:lnTo>
                    <a:pt x="2554220" y="155448"/>
                  </a:lnTo>
                </a:path>
                <a:path w="3316604" h="649604">
                  <a:moveTo>
                    <a:pt x="2639564" y="155448"/>
                  </a:moveTo>
                  <a:lnTo>
                    <a:pt x="2645660" y="155448"/>
                  </a:lnTo>
                </a:path>
                <a:path w="331660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660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6604" h="649604">
                  <a:moveTo>
                    <a:pt x="2895596" y="155448"/>
                  </a:moveTo>
                  <a:lnTo>
                    <a:pt x="2926076" y="155448"/>
                  </a:lnTo>
                </a:path>
                <a:path w="3316604" h="649604">
                  <a:moveTo>
                    <a:pt x="2974844" y="155448"/>
                  </a:moveTo>
                  <a:lnTo>
                    <a:pt x="2980940" y="155448"/>
                  </a:lnTo>
                </a:path>
                <a:path w="331660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6604" h="649604">
                  <a:moveTo>
                    <a:pt x="3157724" y="155448"/>
                  </a:moveTo>
                  <a:lnTo>
                    <a:pt x="3182108" y="155448"/>
                  </a:lnTo>
                </a:path>
                <a:path w="3316604" h="649604">
                  <a:moveTo>
                    <a:pt x="3249164" y="155448"/>
                  </a:moveTo>
                  <a:lnTo>
                    <a:pt x="3273548" y="155448"/>
                  </a:lnTo>
                </a:path>
                <a:path w="3316604" h="649604">
                  <a:moveTo>
                    <a:pt x="3310124" y="155448"/>
                  </a:moveTo>
                  <a:lnTo>
                    <a:pt x="3316220" y="155448"/>
                  </a:lnTo>
                </a:path>
                <a:path w="3316604" h="649604">
                  <a:moveTo>
                    <a:pt x="30480" y="164591"/>
                  </a:moveTo>
                  <a:lnTo>
                    <a:pt x="60960" y="164591"/>
                  </a:lnTo>
                </a:path>
                <a:path w="331660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660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660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6604" h="649604">
                  <a:moveTo>
                    <a:pt x="371856" y="164591"/>
                  </a:moveTo>
                  <a:lnTo>
                    <a:pt x="390144" y="164591"/>
                  </a:lnTo>
                </a:path>
                <a:path w="331660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660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660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660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660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660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660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660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660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6604" h="649604">
                  <a:moveTo>
                    <a:pt x="1298444" y="164591"/>
                  </a:moveTo>
                  <a:lnTo>
                    <a:pt x="1304540" y="164591"/>
                  </a:lnTo>
                </a:path>
                <a:path w="331660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660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6604" h="649604">
                  <a:moveTo>
                    <a:pt x="1633724" y="164591"/>
                  </a:moveTo>
                  <a:lnTo>
                    <a:pt x="1639820" y="164591"/>
                  </a:lnTo>
                </a:path>
                <a:path w="331660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660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6604" h="649604">
                  <a:moveTo>
                    <a:pt x="1969004" y="164591"/>
                  </a:moveTo>
                  <a:lnTo>
                    <a:pt x="1975100" y="164591"/>
                  </a:lnTo>
                </a:path>
                <a:path w="331660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660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6604" h="649604">
                  <a:moveTo>
                    <a:pt x="2304284" y="164591"/>
                  </a:moveTo>
                  <a:lnTo>
                    <a:pt x="2310380" y="164591"/>
                  </a:lnTo>
                </a:path>
                <a:path w="331660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660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6604" h="649604">
                  <a:moveTo>
                    <a:pt x="2535932" y="164591"/>
                  </a:moveTo>
                  <a:lnTo>
                    <a:pt x="2560316" y="164591"/>
                  </a:lnTo>
                </a:path>
                <a:path w="3316604" h="649604">
                  <a:moveTo>
                    <a:pt x="2639564" y="164591"/>
                  </a:moveTo>
                  <a:lnTo>
                    <a:pt x="2645660" y="164591"/>
                  </a:lnTo>
                </a:path>
                <a:path w="331660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660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6604" h="649604">
                  <a:moveTo>
                    <a:pt x="2889500" y="164591"/>
                  </a:moveTo>
                  <a:lnTo>
                    <a:pt x="2919980" y="164591"/>
                  </a:lnTo>
                </a:path>
                <a:path w="3316604" h="649604">
                  <a:moveTo>
                    <a:pt x="2974844" y="164591"/>
                  </a:moveTo>
                  <a:lnTo>
                    <a:pt x="2980940" y="164591"/>
                  </a:lnTo>
                </a:path>
                <a:path w="331660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6604" h="649604">
                  <a:moveTo>
                    <a:pt x="3157724" y="164591"/>
                  </a:moveTo>
                  <a:lnTo>
                    <a:pt x="3182108" y="164591"/>
                  </a:lnTo>
                </a:path>
                <a:path w="3316604" h="649604">
                  <a:moveTo>
                    <a:pt x="3249164" y="164591"/>
                  </a:moveTo>
                  <a:lnTo>
                    <a:pt x="3273548" y="164591"/>
                  </a:lnTo>
                </a:path>
                <a:path w="331660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660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660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660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6604" h="649604">
                  <a:moveTo>
                    <a:pt x="371856" y="173736"/>
                  </a:moveTo>
                  <a:lnTo>
                    <a:pt x="390144" y="173736"/>
                  </a:lnTo>
                </a:path>
                <a:path w="331660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660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660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660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660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660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660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660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660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6604" h="649604">
                  <a:moveTo>
                    <a:pt x="1298444" y="173736"/>
                  </a:moveTo>
                  <a:lnTo>
                    <a:pt x="1304540" y="173736"/>
                  </a:lnTo>
                </a:path>
                <a:path w="331660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660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6604" h="649604">
                  <a:moveTo>
                    <a:pt x="1633724" y="173736"/>
                  </a:moveTo>
                  <a:lnTo>
                    <a:pt x="1639820" y="173736"/>
                  </a:lnTo>
                </a:path>
                <a:path w="331660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660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6604" h="649604">
                  <a:moveTo>
                    <a:pt x="1969004" y="173736"/>
                  </a:moveTo>
                  <a:lnTo>
                    <a:pt x="1975100" y="173736"/>
                  </a:lnTo>
                </a:path>
                <a:path w="331660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660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6604" h="649604">
                  <a:moveTo>
                    <a:pt x="2304284" y="173736"/>
                  </a:moveTo>
                  <a:lnTo>
                    <a:pt x="2310380" y="173736"/>
                  </a:lnTo>
                </a:path>
                <a:path w="331660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660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6604" h="649604">
                  <a:moveTo>
                    <a:pt x="2535932" y="173736"/>
                  </a:moveTo>
                  <a:lnTo>
                    <a:pt x="2560316" y="173736"/>
                  </a:lnTo>
                </a:path>
                <a:path w="3316604" h="649604">
                  <a:moveTo>
                    <a:pt x="2639564" y="173736"/>
                  </a:moveTo>
                  <a:lnTo>
                    <a:pt x="2645660" y="173736"/>
                  </a:lnTo>
                </a:path>
                <a:path w="331660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660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6604" h="649604">
                  <a:moveTo>
                    <a:pt x="2883404" y="173736"/>
                  </a:moveTo>
                  <a:lnTo>
                    <a:pt x="2913884" y="173736"/>
                  </a:lnTo>
                </a:path>
                <a:path w="3316604" h="649604">
                  <a:moveTo>
                    <a:pt x="2974844" y="173736"/>
                  </a:moveTo>
                  <a:lnTo>
                    <a:pt x="2980940" y="173736"/>
                  </a:lnTo>
                </a:path>
                <a:path w="331660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6604" h="649604">
                  <a:moveTo>
                    <a:pt x="3157724" y="173736"/>
                  </a:moveTo>
                  <a:lnTo>
                    <a:pt x="3182108" y="173736"/>
                  </a:lnTo>
                </a:path>
                <a:path w="3316604" h="649604">
                  <a:moveTo>
                    <a:pt x="3249164" y="173736"/>
                  </a:moveTo>
                  <a:lnTo>
                    <a:pt x="3273548" y="173736"/>
                  </a:lnTo>
                </a:path>
                <a:path w="3316604" h="649604">
                  <a:moveTo>
                    <a:pt x="3310124" y="173736"/>
                  </a:moveTo>
                  <a:lnTo>
                    <a:pt x="3316220" y="173736"/>
                  </a:lnTo>
                </a:path>
                <a:path w="331660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660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660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660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6604" h="649604">
                  <a:moveTo>
                    <a:pt x="371856" y="182879"/>
                  </a:moveTo>
                  <a:lnTo>
                    <a:pt x="390144" y="182879"/>
                  </a:lnTo>
                </a:path>
                <a:path w="331660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660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660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660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660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660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660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660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660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6604" h="649604">
                  <a:moveTo>
                    <a:pt x="1298444" y="182879"/>
                  </a:moveTo>
                  <a:lnTo>
                    <a:pt x="1304540" y="182879"/>
                  </a:lnTo>
                </a:path>
                <a:path w="331660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660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6604" h="649604">
                  <a:moveTo>
                    <a:pt x="1633724" y="182879"/>
                  </a:moveTo>
                  <a:lnTo>
                    <a:pt x="1639820" y="182879"/>
                  </a:lnTo>
                </a:path>
                <a:path w="331660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660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6604" h="649604">
                  <a:moveTo>
                    <a:pt x="1969004" y="182879"/>
                  </a:moveTo>
                  <a:lnTo>
                    <a:pt x="1975100" y="182879"/>
                  </a:lnTo>
                </a:path>
                <a:path w="331660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660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6604" h="649604">
                  <a:moveTo>
                    <a:pt x="2304284" y="182879"/>
                  </a:moveTo>
                  <a:lnTo>
                    <a:pt x="2310380" y="182879"/>
                  </a:lnTo>
                </a:path>
                <a:path w="331660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660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6604" h="649604">
                  <a:moveTo>
                    <a:pt x="2535932" y="182879"/>
                  </a:moveTo>
                  <a:lnTo>
                    <a:pt x="2560316" y="182879"/>
                  </a:lnTo>
                </a:path>
                <a:path w="3316604" h="649604">
                  <a:moveTo>
                    <a:pt x="2639564" y="182879"/>
                  </a:moveTo>
                  <a:lnTo>
                    <a:pt x="2645660" y="182879"/>
                  </a:lnTo>
                </a:path>
                <a:path w="331660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660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6604" h="649604">
                  <a:moveTo>
                    <a:pt x="2877308" y="182879"/>
                  </a:moveTo>
                  <a:lnTo>
                    <a:pt x="2907788" y="182879"/>
                  </a:lnTo>
                </a:path>
                <a:path w="3316604" h="649604">
                  <a:moveTo>
                    <a:pt x="2974844" y="182879"/>
                  </a:moveTo>
                  <a:lnTo>
                    <a:pt x="2980940" y="182879"/>
                  </a:lnTo>
                </a:path>
                <a:path w="331660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6604" h="649604">
                  <a:moveTo>
                    <a:pt x="3157724" y="182879"/>
                  </a:moveTo>
                  <a:lnTo>
                    <a:pt x="3182108" y="182879"/>
                  </a:lnTo>
                </a:path>
                <a:path w="3316604" h="649604">
                  <a:moveTo>
                    <a:pt x="3249164" y="182879"/>
                  </a:moveTo>
                  <a:lnTo>
                    <a:pt x="3273548" y="182879"/>
                  </a:lnTo>
                </a:path>
                <a:path w="3316604" h="649604">
                  <a:moveTo>
                    <a:pt x="3310124" y="182879"/>
                  </a:moveTo>
                  <a:lnTo>
                    <a:pt x="3316220" y="182879"/>
                  </a:lnTo>
                </a:path>
                <a:path w="331660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660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660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660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6604" h="649604">
                  <a:moveTo>
                    <a:pt x="371856" y="192024"/>
                  </a:moveTo>
                  <a:lnTo>
                    <a:pt x="390144" y="192024"/>
                  </a:lnTo>
                </a:path>
                <a:path w="331660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660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660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660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660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660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660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660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660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6604" h="649604">
                  <a:moveTo>
                    <a:pt x="1298444" y="192024"/>
                  </a:moveTo>
                  <a:lnTo>
                    <a:pt x="1304540" y="192024"/>
                  </a:lnTo>
                </a:path>
                <a:path w="331660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660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6604" h="649604">
                  <a:moveTo>
                    <a:pt x="1633724" y="192024"/>
                  </a:moveTo>
                  <a:lnTo>
                    <a:pt x="1639820" y="192024"/>
                  </a:lnTo>
                </a:path>
                <a:path w="331660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660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6604" h="649604">
                  <a:moveTo>
                    <a:pt x="1969004" y="192024"/>
                  </a:moveTo>
                  <a:lnTo>
                    <a:pt x="1975100" y="192024"/>
                  </a:lnTo>
                </a:path>
                <a:path w="331660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660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6604" h="649604">
                  <a:moveTo>
                    <a:pt x="2304284" y="192024"/>
                  </a:moveTo>
                  <a:lnTo>
                    <a:pt x="2310380" y="192024"/>
                  </a:lnTo>
                </a:path>
                <a:path w="331660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660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6604" h="649604">
                  <a:moveTo>
                    <a:pt x="2535932" y="192024"/>
                  </a:moveTo>
                  <a:lnTo>
                    <a:pt x="2560316" y="192024"/>
                  </a:lnTo>
                </a:path>
                <a:path w="3316604" h="649604">
                  <a:moveTo>
                    <a:pt x="2639564" y="192024"/>
                  </a:moveTo>
                  <a:lnTo>
                    <a:pt x="2645660" y="192024"/>
                  </a:lnTo>
                </a:path>
                <a:path w="331660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660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6604" h="649604">
                  <a:moveTo>
                    <a:pt x="2871212" y="192024"/>
                  </a:moveTo>
                  <a:lnTo>
                    <a:pt x="2901692" y="192024"/>
                  </a:lnTo>
                </a:path>
                <a:path w="3316604" h="649604">
                  <a:moveTo>
                    <a:pt x="2974844" y="192024"/>
                  </a:moveTo>
                  <a:lnTo>
                    <a:pt x="2980940" y="192024"/>
                  </a:lnTo>
                </a:path>
                <a:path w="331660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6604" h="649604">
                  <a:moveTo>
                    <a:pt x="3157724" y="192024"/>
                  </a:moveTo>
                  <a:lnTo>
                    <a:pt x="3182108" y="192024"/>
                  </a:lnTo>
                </a:path>
                <a:path w="3316604" h="649604">
                  <a:moveTo>
                    <a:pt x="3249164" y="192024"/>
                  </a:moveTo>
                  <a:lnTo>
                    <a:pt x="3273548" y="192024"/>
                  </a:lnTo>
                </a:path>
                <a:path w="3316604" h="649604">
                  <a:moveTo>
                    <a:pt x="3310124" y="192024"/>
                  </a:moveTo>
                  <a:lnTo>
                    <a:pt x="3316220" y="192024"/>
                  </a:lnTo>
                </a:path>
                <a:path w="331660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660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660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660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660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660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6604" h="649604">
                  <a:moveTo>
                    <a:pt x="371856" y="201167"/>
                  </a:moveTo>
                  <a:lnTo>
                    <a:pt x="390144" y="201167"/>
                  </a:lnTo>
                </a:path>
                <a:path w="331660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660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660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660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660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660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660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660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660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660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6604" h="649604">
                  <a:moveTo>
                    <a:pt x="1298444" y="201167"/>
                  </a:moveTo>
                  <a:lnTo>
                    <a:pt x="1304540" y="201167"/>
                  </a:lnTo>
                </a:path>
                <a:path w="331660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660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660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6604" h="649604">
                  <a:moveTo>
                    <a:pt x="1633724" y="201167"/>
                  </a:moveTo>
                  <a:lnTo>
                    <a:pt x="1639820" y="201167"/>
                  </a:lnTo>
                </a:path>
                <a:path w="331660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660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660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6604" h="649604">
                  <a:moveTo>
                    <a:pt x="1969004" y="201167"/>
                  </a:moveTo>
                  <a:lnTo>
                    <a:pt x="1975100" y="201167"/>
                  </a:lnTo>
                </a:path>
                <a:path w="331660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660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660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6604" h="649604">
                  <a:moveTo>
                    <a:pt x="2304284" y="201167"/>
                  </a:moveTo>
                  <a:lnTo>
                    <a:pt x="2310380" y="201167"/>
                  </a:lnTo>
                </a:path>
                <a:path w="331660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660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6604" h="649604">
                  <a:moveTo>
                    <a:pt x="2535932" y="201167"/>
                  </a:moveTo>
                  <a:lnTo>
                    <a:pt x="2560316" y="201167"/>
                  </a:lnTo>
                </a:path>
                <a:path w="3316604" h="649604">
                  <a:moveTo>
                    <a:pt x="2639564" y="201167"/>
                  </a:moveTo>
                  <a:lnTo>
                    <a:pt x="2645660" y="201167"/>
                  </a:lnTo>
                </a:path>
                <a:path w="331660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660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6604" h="649604">
                  <a:moveTo>
                    <a:pt x="2871212" y="201167"/>
                  </a:moveTo>
                  <a:lnTo>
                    <a:pt x="2895596" y="201167"/>
                  </a:lnTo>
                </a:path>
                <a:path w="3316604" h="649604">
                  <a:moveTo>
                    <a:pt x="2974844" y="201167"/>
                  </a:moveTo>
                  <a:lnTo>
                    <a:pt x="2980940" y="201167"/>
                  </a:lnTo>
                </a:path>
                <a:path w="331660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660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6604" h="649604">
                  <a:moveTo>
                    <a:pt x="3157724" y="201167"/>
                  </a:moveTo>
                  <a:lnTo>
                    <a:pt x="3182108" y="201167"/>
                  </a:lnTo>
                </a:path>
                <a:path w="3316604" h="649604">
                  <a:moveTo>
                    <a:pt x="3194300" y="201167"/>
                  </a:moveTo>
                  <a:lnTo>
                    <a:pt x="3218684" y="201167"/>
                  </a:lnTo>
                </a:path>
                <a:path w="3316604" h="649604">
                  <a:moveTo>
                    <a:pt x="3249164" y="201167"/>
                  </a:moveTo>
                  <a:lnTo>
                    <a:pt x="3273548" y="201167"/>
                  </a:lnTo>
                </a:path>
                <a:path w="331660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660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660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660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660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660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6604" h="649604">
                  <a:moveTo>
                    <a:pt x="371856" y="210312"/>
                  </a:moveTo>
                  <a:lnTo>
                    <a:pt x="390144" y="210312"/>
                  </a:lnTo>
                </a:path>
                <a:path w="331660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660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660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660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660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660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660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660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660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660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6604" h="649604">
                  <a:moveTo>
                    <a:pt x="1298444" y="210312"/>
                  </a:moveTo>
                  <a:lnTo>
                    <a:pt x="1304540" y="210312"/>
                  </a:lnTo>
                </a:path>
                <a:path w="331660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660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660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6604" h="649604">
                  <a:moveTo>
                    <a:pt x="1633724" y="210312"/>
                  </a:moveTo>
                  <a:lnTo>
                    <a:pt x="1639820" y="210312"/>
                  </a:lnTo>
                </a:path>
                <a:path w="331660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660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660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6604" h="649604">
                  <a:moveTo>
                    <a:pt x="1969004" y="210312"/>
                  </a:moveTo>
                  <a:lnTo>
                    <a:pt x="1975100" y="210312"/>
                  </a:lnTo>
                </a:path>
                <a:path w="331660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660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660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6604" h="649604">
                  <a:moveTo>
                    <a:pt x="2304284" y="210312"/>
                  </a:moveTo>
                  <a:lnTo>
                    <a:pt x="2310380" y="210312"/>
                  </a:lnTo>
                </a:path>
                <a:path w="331660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660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6604" h="649604">
                  <a:moveTo>
                    <a:pt x="2529836" y="210312"/>
                  </a:moveTo>
                  <a:lnTo>
                    <a:pt x="2554220" y="210312"/>
                  </a:lnTo>
                </a:path>
                <a:path w="3316604" h="649604">
                  <a:moveTo>
                    <a:pt x="2639564" y="210312"/>
                  </a:moveTo>
                  <a:lnTo>
                    <a:pt x="2645660" y="210312"/>
                  </a:lnTo>
                </a:path>
                <a:path w="331660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660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6604" h="649604">
                  <a:moveTo>
                    <a:pt x="2865116" y="210312"/>
                  </a:moveTo>
                  <a:lnTo>
                    <a:pt x="2889500" y="210312"/>
                  </a:lnTo>
                </a:path>
                <a:path w="3316604" h="649604">
                  <a:moveTo>
                    <a:pt x="2974844" y="210312"/>
                  </a:moveTo>
                  <a:lnTo>
                    <a:pt x="2980940" y="210312"/>
                  </a:lnTo>
                </a:path>
                <a:path w="331660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660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6604" h="649604">
                  <a:moveTo>
                    <a:pt x="3151628" y="210312"/>
                  </a:moveTo>
                  <a:lnTo>
                    <a:pt x="3176012" y="210312"/>
                  </a:lnTo>
                </a:path>
                <a:path w="3316604" h="649604">
                  <a:moveTo>
                    <a:pt x="3194300" y="210312"/>
                  </a:moveTo>
                  <a:lnTo>
                    <a:pt x="3224780" y="210312"/>
                  </a:lnTo>
                </a:path>
                <a:path w="3316604" h="649604">
                  <a:moveTo>
                    <a:pt x="3243068" y="210312"/>
                  </a:moveTo>
                  <a:lnTo>
                    <a:pt x="3267452" y="210312"/>
                  </a:lnTo>
                </a:path>
                <a:path w="3316604" h="649604">
                  <a:moveTo>
                    <a:pt x="3310124" y="210312"/>
                  </a:moveTo>
                  <a:lnTo>
                    <a:pt x="3316220" y="210312"/>
                  </a:lnTo>
                </a:path>
                <a:path w="331660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660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660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660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6604" h="649604">
                  <a:moveTo>
                    <a:pt x="371856" y="219455"/>
                  </a:moveTo>
                  <a:lnTo>
                    <a:pt x="390144" y="219455"/>
                  </a:lnTo>
                </a:path>
                <a:path w="331660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660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660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660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660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660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660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660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6604" h="649604">
                  <a:moveTo>
                    <a:pt x="1298444" y="219455"/>
                  </a:moveTo>
                  <a:lnTo>
                    <a:pt x="1304540" y="219455"/>
                  </a:lnTo>
                </a:path>
                <a:path w="331660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660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6604" h="649604">
                  <a:moveTo>
                    <a:pt x="1633724" y="219455"/>
                  </a:moveTo>
                  <a:lnTo>
                    <a:pt x="1639820" y="219455"/>
                  </a:lnTo>
                </a:path>
                <a:path w="331660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660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6604" h="649604">
                  <a:moveTo>
                    <a:pt x="1969004" y="219455"/>
                  </a:moveTo>
                  <a:lnTo>
                    <a:pt x="1975100" y="219455"/>
                  </a:lnTo>
                </a:path>
                <a:path w="331660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660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6604" h="649604">
                  <a:moveTo>
                    <a:pt x="2304284" y="219455"/>
                  </a:moveTo>
                  <a:lnTo>
                    <a:pt x="2310380" y="219455"/>
                  </a:lnTo>
                </a:path>
                <a:path w="331660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6604" h="649604">
                  <a:moveTo>
                    <a:pt x="2493260" y="219455"/>
                  </a:moveTo>
                  <a:lnTo>
                    <a:pt x="2554220" y="219455"/>
                  </a:lnTo>
                </a:path>
                <a:path w="3316604" h="649604">
                  <a:moveTo>
                    <a:pt x="2639564" y="219455"/>
                  </a:moveTo>
                  <a:lnTo>
                    <a:pt x="2645660" y="219455"/>
                  </a:lnTo>
                </a:path>
                <a:path w="331660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660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6604" h="649604">
                  <a:moveTo>
                    <a:pt x="2865116" y="219455"/>
                  </a:moveTo>
                  <a:lnTo>
                    <a:pt x="2938268" y="219455"/>
                  </a:lnTo>
                </a:path>
                <a:path w="3316604" h="649604">
                  <a:moveTo>
                    <a:pt x="2974844" y="219455"/>
                  </a:moveTo>
                  <a:lnTo>
                    <a:pt x="2980940" y="219455"/>
                  </a:lnTo>
                </a:path>
                <a:path w="331660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6604" h="649604">
                  <a:moveTo>
                    <a:pt x="3108956" y="219455"/>
                  </a:moveTo>
                  <a:lnTo>
                    <a:pt x="3169916" y="219455"/>
                  </a:lnTo>
                </a:path>
                <a:path w="3316604" h="649604">
                  <a:moveTo>
                    <a:pt x="3200396" y="219455"/>
                  </a:moveTo>
                  <a:lnTo>
                    <a:pt x="3261356" y="219455"/>
                  </a:lnTo>
                </a:path>
                <a:path w="3316604" h="649604">
                  <a:moveTo>
                    <a:pt x="3310124" y="219455"/>
                  </a:moveTo>
                  <a:lnTo>
                    <a:pt x="3316220" y="219455"/>
                  </a:lnTo>
                </a:path>
                <a:path w="3316604" h="649604">
                  <a:moveTo>
                    <a:pt x="0" y="228600"/>
                  </a:moveTo>
                  <a:lnTo>
                    <a:pt x="73152" y="228600"/>
                  </a:lnTo>
                </a:path>
                <a:path w="331660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660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660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6604" h="649604">
                  <a:moveTo>
                    <a:pt x="371856" y="228600"/>
                  </a:moveTo>
                  <a:lnTo>
                    <a:pt x="390144" y="228600"/>
                  </a:lnTo>
                </a:path>
                <a:path w="331660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660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660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660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660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660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660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660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6604" h="649604">
                  <a:moveTo>
                    <a:pt x="1298444" y="228600"/>
                  </a:moveTo>
                  <a:lnTo>
                    <a:pt x="1304540" y="228600"/>
                  </a:lnTo>
                </a:path>
                <a:path w="331660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660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6604" h="649604">
                  <a:moveTo>
                    <a:pt x="1633724" y="228600"/>
                  </a:moveTo>
                  <a:lnTo>
                    <a:pt x="1639820" y="228600"/>
                  </a:lnTo>
                </a:path>
                <a:path w="331660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660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6604" h="649604">
                  <a:moveTo>
                    <a:pt x="1969004" y="228600"/>
                  </a:moveTo>
                  <a:lnTo>
                    <a:pt x="1975100" y="228600"/>
                  </a:lnTo>
                </a:path>
                <a:path w="331660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660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6604" h="649604">
                  <a:moveTo>
                    <a:pt x="2304284" y="228600"/>
                  </a:moveTo>
                  <a:lnTo>
                    <a:pt x="2310380" y="228600"/>
                  </a:lnTo>
                </a:path>
                <a:path w="331660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6604" h="649604">
                  <a:moveTo>
                    <a:pt x="2499356" y="228600"/>
                  </a:moveTo>
                  <a:lnTo>
                    <a:pt x="2548124" y="228600"/>
                  </a:lnTo>
                </a:path>
                <a:path w="3316604" h="649604">
                  <a:moveTo>
                    <a:pt x="2639564" y="228600"/>
                  </a:moveTo>
                  <a:lnTo>
                    <a:pt x="2645660" y="228600"/>
                  </a:lnTo>
                </a:path>
                <a:path w="331660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660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6604" h="649604">
                  <a:moveTo>
                    <a:pt x="2859020" y="228600"/>
                  </a:moveTo>
                  <a:lnTo>
                    <a:pt x="2938268" y="228600"/>
                  </a:lnTo>
                </a:path>
                <a:path w="3316604" h="649604">
                  <a:moveTo>
                    <a:pt x="2974844" y="228600"/>
                  </a:moveTo>
                  <a:lnTo>
                    <a:pt x="2980940" y="228600"/>
                  </a:lnTo>
                </a:path>
                <a:path w="331660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6604" h="649604">
                  <a:moveTo>
                    <a:pt x="3115052" y="228600"/>
                  </a:moveTo>
                  <a:lnTo>
                    <a:pt x="3169916" y="228600"/>
                  </a:lnTo>
                </a:path>
                <a:path w="3316604" h="649604">
                  <a:moveTo>
                    <a:pt x="3206492" y="228600"/>
                  </a:moveTo>
                  <a:lnTo>
                    <a:pt x="3261356" y="228600"/>
                  </a:lnTo>
                </a:path>
                <a:path w="3316604" h="649604">
                  <a:moveTo>
                    <a:pt x="3310124" y="228600"/>
                  </a:moveTo>
                  <a:lnTo>
                    <a:pt x="3316220" y="228600"/>
                  </a:lnTo>
                </a:path>
                <a:path w="331660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660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660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6604" h="649604">
                  <a:moveTo>
                    <a:pt x="1298444" y="237743"/>
                  </a:moveTo>
                  <a:lnTo>
                    <a:pt x="1304540" y="237743"/>
                  </a:lnTo>
                </a:path>
                <a:path w="3316604" h="649604">
                  <a:moveTo>
                    <a:pt x="1633724" y="237743"/>
                  </a:moveTo>
                  <a:lnTo>
                    <a:pt x="1639820" y="237743"/>
                  </a:lnTo>
                </a:path>
                <a:path w="3316604" h="649604">
                  <a:moveTo>
                    <a:pt x="1969004" y="237743"/>
                  </a:moveTo>
                  <a:lnTo>
                    <a:pt x="1975100" y="237743"/>
                  </a:lnTo>
                </a:path>
                <a:path w="3316604" h="649604">
                  <a:moveTo>
                    <a:pt x="2304284" y="237743"/>
                  </a:moveTo>
                  <a:lnTo>
                    <a:pt x="2310380" y="237743"/>
                  </a:lnTo>
                </a:path>
                <a:path w="3316604" h="649604">
                  <a:moveTo>
                    <a:pt x="2639564" y="237743"/>
                  </a:moveTo>
                  <a:lnTo>
                    <a:pt x="2645660" y="237743"/>
                  </a:lnTo>
                </a:path>
                <a:path w="3316604" h="649604">
                  <a:moveTo>
                    <a:pt x="2974844" y="237743"/>
                  </a:moveTo>
                  <a:lnTo>
                    <a:pt x="2980940" y="237743"/>
                  </a:lnTo>
                </a:path>
                <a:path w="3316604" h="649604">
                  <a:moveTo>
                    <a:pt x="3310124" y="237743"/>
                  </a:moveTo>
                  <a:lnTo>
                    <a:pt x="3316220" y="237743"/>
                  </a:lnTo>
                </a:path>
                <a:path w="331660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660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660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6604" h="649604">
                  <a:moveTo>
                    <a:pt x="1298444" y="246887"/>
                  </a:moveTo>
                  <a:lnTo>
                    <a:pt x="1304540" y="246887"/>
                  </a:lnTo>
                </a:path>
                <a:path w="3316604" h="649604">
                  <a:moveTo>
                    <a:pt x="1633724" y="246887"/>
                  </a:moveTo>
                  <a:lnTo>
                    <a:pt x="1639820" y="246887"/>
                  </a:lnTo>
                </a:path>
                <a:path w="3316604" h="649604">
                  <a:moveTo>
                    <a:pt x="1969004" y="246887"/>
                  </a:moveTo>
                  <a:lnTo>
                    <a:pt x="1975100" y="246887"/>
                  </a:lnTo>
                </a:path>
                <a:path w="3316604" h="649604">
                  <a:moveTo>
                    <a:pt x="2304284" y="246887"/>
                  </a:moveTo>
                  <a:lnTo>
                    <a:pt x="2310380" y="246887"/>
                  </a:lnTo>
                </a:path>
                <a:path w="3316604" h="649604">
                  <a:moveTo>
                    <a:pt x="2639564" y="246887"/>
                  </a:moveTo>
                  <a:lnTo>
                    <a:pt x="2645660" y="246887"/>
                  </a:lnTo>
                </a:path>
                <a:path w="3316604" h="649604">
                  <a:moveTo>
                    <a:pt x="2974844" y="246887"/>
                  </a:moveTo>
                  <a:lnTo>
                    <a:pt x="2980940" y="246887"/>
                  </a:lnTo>
                </a:path>
                <a:path w="3316604" h="649604">
                  <a:moveTo>
                    <a:pt x="3310124" y="246887"/>
                  </a:moveTo>
                  <a:lnTo>
                    <a:pt x="3316220" y="246887"/>
                  </a:lnTo>
                </a:path>
                <a:path w="331660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660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660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6604" h="649604">
                  <a:moveTo>
                    <a:pt x="1298444" y="256031"/>
                  </a:moveTo>
                  <a:lnTo>
                    <a:pt x="1304540" y="256031"/>
                  </a:lnTo>
                </a:path>
                <a:path w="3316604" h="649604">
                  <a:moveTo>
                    <a:pt x="1633724" y="256031"/>
                  </a:moveTo>
                  <a:lnTo>
                    <a:pt x="1639820" y="256031"/>
                  </a:lnTo>
                </a:path>
                <a:path w="3316604" h="649604">
                  <a:moveTo>
                    <a:pt x="1969004" y="256031"/>
                  </a:moveTo>
                  <a:lnTo>
                    <a:pt x="1975100" y="256031"/>
                  </a:lnTo>
                </a:path>
                <a:path w="3316604" h="649604">
                  <a:moveTo>
                    <a:pt x="2304284" y="256031"/>
                  </a:moveTo>
                  <a:lnTo>
                    <a:pt x="2310380" y="256031"/>
                  </a:lnTo>
                </a:path>
                <a:path w="3316604" h="649604">
                  <a:moveTo>
                    <a:pt x="2639564" y="256031"/>
                  </a:moveTo>
                  <a:lnTo>
                    <a:pt x="2645660" y="256031"/>
                  </a:lnTo>
                </a:path>
                <a:path w="3316604" h="649604">
                  <a:moveTo>
                    <a:pt x="2974844" y="256031"/>
                  </a:moveTo>
                  <a:lnTo>
                    <a:pt x="2980940" y="256031"/>
                  </a:lnTo>
                </a:path>
                <a:path w="3316604" h="649604">
                  <a:moveTo>
                    <a:pt x="3310124" y="256031"/>
                  </a:moveTo>
                  <a:lnTo>
                    <a:pt x="3316220" y="256031"/>
                  </a:lnTo>
                </a:path>
                <a:path w="331660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660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660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6604" h="649604">
                  <a:moveTo>
                    <a:pt x="1298444" y="265175"/>
                  </a:moveTo>
                  <a:lnTo>
                    <a:pt x="1304540" y="265175"/>
                  </a:lnTo>
                </a:path>
                <a:path w="3316604" h="649604">
                  <a:moveTo>
                    <a:pt x="1633724" y="265175"/>
                  </a:moveTo>
                  <a:lnTo>
                    <a:pt x="1639820" y="265175"/>
                  </a:lnTo>
                </a:path>
                <a:path w="3316604" h="649604">
                  <a:moveTo>
                    <a:pt x="1969004" y="265175"/>
                  </a:moveTo>
                  <a:lnTo>
                    <a:pt x="1975100" y="265175"/>
                  </a:lnTo>
                </a:path>
                <a:path w="3316604" h="649604">
                  <a:moveTo>
                    <a:pt x="2304284" y="265175"/>
                  </a:moveTo>
                  <a:lnTo>
                    <a:pt x="2310380" y="265175"/>
                  </a:lnTo>
                </a:path>
                <a:path w="3316604" h="649604">
                  <a:moveTo>
                    <a:pt x="2639564" y="265175"/>
                  </a:moveTo>
                  <a:lnTo>
                    <a:pt x="2645660" y="265175"/>
                  </a:lnTo>
                </a:path>
                <a:path w="3316604" h="649604">
                  <a:moveTo>
                    <a:pt x="2974844" y="265175"/>
                  </a:moveTo>
                  <a:lnTo>
                    <a:pt x="2980940" y="265175"/>
                  </a:lnTo>
                </a:path>
                <a:path w="331660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660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660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6604" h="649604">
                  <a:moveTo>
                    <a:pt x="1298444" y="274320"/>
                  </a:moveTo>
                  <a:lnTo>
                    <a:pt x="1304540" y="274320"/>
                  </a:lnTo>
                </a:path>
                <a:path w="3316604" h="649604">
                  <a:moveTo>
                    <a:pt x="1633724" y="274320"/>
                  </a:moveTo>
                  <a:lnTo>
                    <a:pt x="1639820" y="274320"/>
                  </a:lnTo>
                </a:path>
                <a:path w="3316604" h="649604">
                  <a:moveTo>
                    <a:pt x="1969004" y="274320"/>
                  </a:moveTo>
                  <a:lnTo>
                    <a:pt x="1975100" y="274320"/>
                  </a:lnTo>
                </a:path>
                <a:path w="3316604" h="649604">
                  <a:moveTo>
                    <a:pt x="2304284" y="274320"/>
                  </a:moveTo>
                  <a:lnTo>
                    <a:pt x="2310380" y="274320"/>
                  </a:lnTo>
                </a:path>
                <a:path w="3316604" h="649604">
                  <a:moveTo>
                    <a:pt x="2639564" y="274320"/>
                  </a:moveTo>
                  <a:lnTo>
                    <a:pt x="2645660" y="274320"/>
                  </a:lnTo>
                </a:path>
                <a:path w="3316604" h="649604">
                  <a:moveTo>
                    <a:pt x="2974844" y="274320"/>
                  </a:moveTo>
                  <a:lnTo>
                    <a:pt x="2980940" y="274320"/>
                  </a:lnTo>
                </a:path>
                <a:path w="3316604" h="649604">
                  <a:moveTo>
                    <a:pt x="3310124" y="274320"/>
                  </a:moveTo>
                  <a:lnTo>
                    <a:pt x="3316220" y="274320"/>
                  </a:lnTo>
                </a:path>
                <a:path w="331660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660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660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6604" h="649604">
                  <a:moveTo>
                    <a:pt x="1298444" y="283463"/>
                  </a:moveTo>
                  <a:lnTo>
                    <a:pt x="1304540" y="283463"/>
                  </a:lnTo>
                </a:path>
                <a:path w="3316604" h="649604">
                  <a:moveTo>
                    <a:pt x="1633724" y="283463"/>
                  </a:moveTo>
                  <a:lnTo>
                    <a:pt x="1639820" y="283463"/>
                  </a:lnTo>
                </a:path>
                <a:path w="3316604" h="649604">
                  <a:moveTo>
                    <a:pt x="1969004" y="283463"/>
                  </a:moveTo>
                  <a:lnTo>
                    <a:pt x="1975100" y="283463"/>
                  </a:lnTo>
                </a:path>
                <a:path w="3316604" h="649604">
                  <a:moveTo>
                    <a:pt x="2304284" y="283463"/>
                  </a:moveTo>
                  <a:lnTo>
                    <a:pt x="2310380" y="283463"/>
                  </a:lnTo>
                </a:path>
                <a:path w="3316604" h="649604">
                  <a:moveTo>
                    <a:pt x="2639564" y="283463"/>
                  </a:moveTo>
                  <a:lnTo>
                    <a:pt x="2645660" y="283463"/>
                  </a:lnTo>
                </a:path>
                <a:path w="3316604" h="649604">
                  <a:moveTo>
                    <a:pt x="2974844" y="283463"/>
                  </a:moveTo>
                  <a:lnTo>
                    <a:pt x="2980940" y="283463"/>
                  </a:lnTo>
                </a:path>
                <a:path w="3316604" h="649604">
                  <a:moveTo>
                    <a:pt x="3310124" y="283463"/>
                  </a:moveTo>
                  <a:lnTo>
                    <a:pt x="3316220" y="283463"/>
                  </a:lnTo>
                </a:path>
                <a:path w="331660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660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660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6604" h="649604">
                  <a:moveTo>
                    <a:pt x="1298444" y="292608"/>
                  </a:moveTo>
                  <a:lnTo>
                    <a:pt x="1304540" y="292608"/>
                  </a:lnTo>
                </a:path>
                <a:path w="3316604" h="649604">
                  <a:moveTo>
                    <a:pt x="1633724" y="292608"/>
                  </a:moveTo>
                  <a:lnTo>
                    <a:pt x="1639820" y="292608"/>
                  </a:lnTo>
                </a:path>
                <a:path w="3316604" h="649604">
                  <a:moveTo>
                    <a:pt x="1969004" y="292608"/>
                  </a:moveTo>
                  <a:lnTo>
                    <a:pt x="1975100" y="292608"/>
                  </a:lnTo>
                </a:path>
                <a:path w="3316604" h="649604">
                  <a:moveTo>
                    <a:pt x="2304284" y="292608"/>
                  </a:moveTo>
                  <a:lnTo>
                    <a:pt x="2310380" y="292608"/>
                  </a:lnTo>
                </a:path>
                <a:path w="3316604" h="649604">
                  <a:moveTo>
                    <a:pt x="2639564" y="292608"/>
                  </a:moveTo>
                  <a:lnTo>
                    <a:pt x="2645660" y="292608"/>
                  </a:lnTo>
                </a:path>
                <a:path w="3316604" h="649604">
                  <a:moveTo>
                    <a:pt x="2974844" y="292608"/>
                  </a:moveTo>
                  <a:lnTo>
                    <a:pt x="2980940" y="292608"/>
                  </a:lnTo>
                </a:path>
                <a:path w="3316604" h="649604">
                  <a:moveTo>
                    <a:pt x="3310124" y="292608"/>
                  </a:moveTo>
                  <a:lnTo>
                    <a:pt x="3316220" y="292608"/>
                  </a:lnTo>
                </a:path>
                <a:path w="331660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660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660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6604" h="649604">
                  <a:moveTo>
                    <a:pt x="1298444" y="301751"/>
                  </a:moveTo>
                  <a:lnTo>
                    <a:pt x="1304540" y="301751"/>
                  </a:lnTo>
                </a:path>
                <a:path w="3316604" h="649604">
                  <a:moveTo>
                    <a:pt x="1633724" y="301751"/>
                  </a:moveTo>
                  <a:lnTo>
                    <a:pt x="1639820" y="301751"/>
                  </a:lnTo>
                </a:path>
                <a:path w="3316604" h="649604">
                  <a:moveTo>
                    <a:pt x="1969004" y="301751"/>
                  </a:moveTo>
                  <a:lnTo>
                    <a:pt x="1975100" y="301751"/>
                  </a:lnTo>
                </a:path>
                <a:path w="3316604" h="649604">
                  <a:moveTo>
                    <a:pt x="2304284" y="301751"/>
                  </a:moveTo>
                  <a:lnTo>
                    <a:pt x="2310380" y="301751"/>
                  </a:lnTo>
                </a:path>
                <a:path w="3316604" h="649604">
                  <a:moveTo>
                    <a:pt x="2639564" y="301751"/>
                  </a:moveTo>
                  <a:lnTo>
                    <a:pt x="2645660" y="301751"/>
                  </a:lnTo>
                </a:path>
                <a:path w="3316604" h="649604">
                  <a:moveTo>
                    <a:pt x="2974844" y="301751"/>
                  </a:moveTo>
                  <a:lnTo>
                    <a:pt x="2980940" y="301751"/>
                  </a:lnTo>
                </a:path>
                <a:path w="331660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660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660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6604" h="649604">
                  <a:moveTo>
                    <a:pt x="1298444" y="310896"/>
                  </a:moveTo>
                  <a:lnTo>
                    <a:pt x="1304540" y="310896"/>
                  </a:lnTo>
                </a:path>
                <a:path w="3316604" h="649604">
                  <a:moveTo>
                    <a:pt x="1633724" y="310896"/>
                  </a:moveTo>
                  <a:lnTo>
                    <a:pt x="1639820" y="310896"/>
                  </a:lnTo>
                </a:path>
                <a:path w="3316604" h="649604">
                  <a:moveTo>
                    <a:pt x="1969004" y="310896"/>
                  </a:moveTo>
                  <a:lnTo>
                    <a:pt x="1975100" y="310896"/>
                  </a:lnTo>
                </a:path>
                <a:path w="3316604" h="649604">
                  <a:moveTo>
                    <a:pt x="2304284" y="310896"/>
                  </a:moveTo>
                  <a:lnTo>
                    <a:pt x="2310380" y="310896"/>
                  </a:lnTo>
                </a:path>
                <a:path w="3316604" h="649604">
                  <a:moveTo>
                    <a:pt x="2639564" y="310896"/>
                  </a:moveTo>
                  <a:lnTo>
                    <a:pt x="2645660" y="310896"/>
                  </a:lnTo>
                </a:path>
                <a:path w="3316604" h="649604">
                  <a:moveTo>
                    <a:pt x="2974844" y="310896"/>
                  </a:moveTo>
                  <a:lnTo>
                    <a:pt x="2980940" y="310896"/>
                  </a:lnTo>
                </a:path>
                <a:path w="3316604" h="649604">
                  <a:moveTo>
                    <a:pt x="3310124" y="310896"/>
                  </a:moveTo>
                  <a:lnTo>
                    <a:pt x="3316220" y="310896"/>
                  </a:lnTo>
                </a:path>
                <a:path w="331660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660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660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6604" h="649604">
                  <a:moveTo>
                    <a:pt x="1298444" y="320039"/>
                  </a:moveTo>
                  <a:lnTo>
                    <a:pt x="1304540" y="320039"/>
                  </a:lnTo>
                </a:path>
                <a:path w="3316604" h="649604">
                  <a:moveTo>
                    <a:pt x="1633724" y="320039"/>
                  </a:moveTo>
                  <a:lnTo>
                    <a:pt x="1639820" y="320039"/>
                  </a:lnTo>
                </a:path>
                <a:path w="3316604" h="649604">
                  <a:moveTo>
                    <a:pt x="1969004" y="320039"/>
                  </a:moveTo>
                  <a:lnTo>
                    <a:pt x="1975100" y="320039"/>
                  </a:lnTo>
                </a:path>
                <a:path w="3316604" h="649604">
                  <a:moveTo>
                    <a:pt x="2304284" y="320039"/>
                  </a:moveTo>
                  <a:lnTo>
                    <a:pt x="2310380" y="320039"/>
                  </a:lnTo>
                </a:path>
                <a:path w="3316604" h="649604">
                  <a:moveTo>
                    <a:pt x="2639564" y="320039"/>
                  </a:moveTo>
                  <a:lnTo>
                    <a:pt x="2645660" y="320039"/>
                  </a:lnTo>
                </a:path>
                <a:path w="3316604" h="649604">
                  <a:moveTo>
                    <a:pt x="2974844" y="320039"/>
                  </a:moveTo>
                  <a:lnTo>
                    <a:pt x="2980940" y="320039"/>
                  </a:lnTo>
                </a:path>
                <a:path w="3316604" h="649604">
                  <a:moveTo>
                    <a:pt x="3310124" y="320039"/>
                  </a:moveTo>
                  <a:lnTo>
                    <a:pt x="3316220" y="320039"/>
                  </a:lnTo>
                </a:path>
                <a:path w="331660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660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660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6604" h="649604">
                  <a:moveTo>
                    <a:pt x="1298444" y="329184"/>
                  </a:moveTo>
                  <a:lnTo>
                    <a:pt x="1304540" y="329184"/>
                  </a:lnTo>
                </a:path>
                <a:path w="3316604" h="649604">
                  <a:moveTo>
                    <a:pt x="1633724" y="329184"/>
                  </a:moveTo>
                  <a:lnTo>
                    <a:pt x="1639820" y="329184"/>
                  </a:lnTo>
                </a:path>
                <a:path w="3316604" h="649604">
                  <a:moveTo>
                    <a:pt x="1969004" y="329184"/>
                  </a:moveTo>
                  <a:lnTo>
                    <a:pt x="1975100" y="329184"/>
                  </a:lnTo>
                </a:path>
                <a:path w="3316604" h="649604">
                  <a:moveTo>
                    <a:pt x="2304284" y="329184"/>
                  </a:moveTo>
                  <a:lnTo>
                    <a:pt x="2310380" y="329184"/>
                  </a:lnTo>
                </a:path>
                <a:path w="3316604" h="649604">
                  <a:moveTo>
                    <a:pt x="2639564" y="329184"/>
                  </a:moveTo>
                  <a:lnTo>
                    <a:pt x="2645660" y="329184"/>
                  </a:lnTo>
                </a:path>
                <a:path w="3316604" h="649604">
                  <a:moveTo>
                    <a:pt x="2974844" y="329184"/>
                  </a:moveTo>
                  <a:lnTo>
                    <a:pt x="2980940" y="329184"/>
                  </a:lnTo>
                </a:path>
                <a:path w="331660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660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660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6604" h="649604">
                  <a:moveTo>
                    <a:pt x="1298444" y="338327"/>
                  </a:moveTo>
                  <a:lnTo>
                    <a:pt x="1304540" y="338327"/>
                  </a:lnTo>
                </a:path>
                <a:path w="3316604" h="649604">
                  <a:moveTo>
                    <a:pt x="1633724" y="338327"/>
                  </a:moveTo>
                  <a:lnTo>
                    <a:pt x="1639820" y="338327"/>
                  </a:lnTo>
                </a:path>
                <a:path w="3316604" h="649604">
                  <a:moveTo>
                    <a:pt x="1969004" y="338327"/>
                  </a:moveTo>
                  <a:lnTo>
                    <a:pt x="1975100" y="338327"/>
                  </a:lnTo>
                </a:path>
                <a:path w="3316604" h="649604">
                  <a:moveTo>
                    <a:pt x="2304284" y="338327"/>
                  </a:moveTo>
                  <a:lnTo>
                    <a:pt x="2310380" y="338327"/>
                  </a:lnTo>
                </a:path>
                <a:path w="3316604" h="649604">
                  <a:moveTo>
                    <a:pt x="2639564" y="338327"/>
                  </a:moveTo>
                  <a:lnTo>
                    <a:pt x="2645660" y="338327"/>
                  </a:lnTo>
                </a:path>
                <a:path w="3316604" h="649604">
                  <a:moveTo>
                    <a:pt x="2974844" y="338327"/>
                  </a:moveTo>
                  <a:lnTo>
                    <a:pt x="2980940" y="338327"/>
                  </a:lnTo>
                </a:path>
                <a:path w="3316604" h="649604">
                  <a:moveTo>
                    <a:pt x="3310124" y="338327"/>
                  </a:moveTo>
                  <a:lnTo>
                    <a:pt x="3316220" y="338327"/>
                  </a:lnTo>
                </a:path>
                <a:path w="331660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660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660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6604" h="649604">
                  <a:moveTo>
                    <a:pt x="1298444" y="347472"/>
                  </a:moveTo>
                  <a:lnTo>
                    <a:pt x="1304540" y="347472"/>
                  </a:lnTo>
                </a:path>
                <a:path w="3316604" h="649604">
                  <a:moveTo>
                    <a:pt x="1633724" y="347472"/>
                  </a:moveTo>
                  <a:lnTo>
                    <a:pt x="1639820" y="347472"/>
                  </a:lnTo>
                </a:path>
                <a:path w="3316604" h="649604">
                  <a:moveTo>
                    <a:pt x="1969004" y="347472"/>
                  </a:moveTo>
                  <a:lnTo>
                    <a:pt x="1975100" y="347472"/>
                  </a:lnTo>
                </a:path>
                <a:path w="3316604" h="649604">
                  <a:moveTo>
                    <a:pt x="2304284" y="347472"/>
                  </a:moveTo>
                  <a:lnTo>
                    <a:pt x="2310380" y="347472"/>
                  </a:lnTo>
                </a:path>
                <a:path w="3316604" h="649604">
                  <a:moveTo>
                    <a:pt x="2639564" y="347472"/>
                  </a:moveTo>
                  <a:lnTo>
                    <a:pt x="2645660" y="347472"/>
                  </a:lnTo>
                </a:path>
                <a:path w="3316604" h="649604">
                  <a:moveTo>
                    <a:pt x="2974844" y="347472"/>
                  </a:moveTo>
                  <a:lnTo>
                    <a:pt x="2980940" y="347472"/>
                  </a:lnTo>
                </a:path>
                <a:path w="3316604" h="649604">
                  <a:moveTo>
                    <a:pt x="3310124" y="347472"/>
                  </a:moveTo>
                  <a:lnTo>
                    <a:pt x="3316220" y="347472"/>
                  </a:lnTo>
                </a:path>
                <a:path w="331660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660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660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6604" h="649604">
                  <a:moveTo>
                    <a:pt x="1298444" y="356615"/>
                  </a:moveTo>
                  <a:lnTo>
                    <a:pt x="1304540" y="356615"/>
                  </a:lnTo>
                </a:path>
                <a:path w="3316604" h="649604">
                  <a:moveTo>
                    <a:pt x="1633724" y="356615"/>
                  </a:moveTo>
                  <a:lnTo>
                    <a:pt x="1639820" y="356615"/>
                  </a:lnTo>
                </a:path>
                <a:path w="3316604" h="649604">
                  <a:moveTo>
                    <a:pt x="1969004" y="356615"/>
                  </a:moveTo>
                  <a:lnTo>
                    <a:pt x="1975100" y="356615"/>
                  </a:lnTo>
                </a:path>
                <a:path w="3316604" h="649604">
                  <a:moveTo>
                    <a:pt x="2304284" y="356615"/>
                  </a:moveTo>
                  <a:lnTo>
                    <a:pt x="2310380" y="356615"/>
                  </a:lnTo>
                </a:path>
                <a:path w="3316604" h="649604">
                  <a:moveTo>
                    <a:pt x="2639564" y="356615"/>
                  </a:moveTo>
                  <a:lnTo>
                    <a:pt x="2645660" y="356615"/>
                  </a:lnTo>
                </a:path>
                <a:path w="3316604" h="649604">
                  <a:moveTo>
                    <a:pt x="2974844" y="356615"/>
                  </a:moveTo>
                  <a:lnTo>
                    <a:pt x="2980940" y="356615"/>
                  </a:lnTo>
                </a:path>
                <a:path w="3316604" h="649604">
                  <a:moveTo>
                    <a:pt x="3310124" y="356615"/>
                  </a:moveTo>
                  <a:lnTo>
                    <a:pt x="3316220" y="356615"/>
                  </a:lnTo>
                </a:path>
                <a:path w="331660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660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660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6604" h="649604">
                  <a:moveTo>
                    <a:pt x="1298444" y="365760"/>
                  </a:moveTo>
                  <a:lnTo>
                    <a:pt x="1304540" y="365760"/>
                  </a:lnTo>
                </a:path>
                <a:path w="3316604" h="649604">
                  <a:moveTo>
                    <a:pt x="1633724" y="365760"/>
                  </a:moveTo>
                  <a:lnTo>
                    <a:pt x="1639820" y="365760"/>
                  </a:lnTo>
                </a:path>
                <a:path w="3316604" h="649604">
                  <a:moveTo>
                    <a:pt x="1969004" y="365760"/>
                  </a:moveTo>
                  <a:lnTo>
                    <a:pt x="1975100" y="365760"/>
                  </a:lnTo>
                </a:path>
                <a:path w="3316604" h="649604">
                  <a:moveTo>
                    <a:pt x="2304284" y="365760"/>
                  </a:moveTo>
                  <a:lnTo>
                    <a:pt x="2310380" y="365760"/>
                  </a:lnTo>
                </a:path>
                <a:path w="3316604" h="649604">
                  <a:moveTo>
                    <a:pt x="2639564" y="365760"/>
                  </a:moveTo>
                  <a:lnTo>
                    <a:pt x="2645660" y="365760"/>
                  </a:lnTo>
                </a:path>
                <a:path w="3316604" h="649604">
                  <a:moveTo>
                    <a:pt x="2974844" y="365760"/>
                  </a:moveTo>
                  <a:lnTo>
                    <a:pt x="2980940" y="365760"/>
                  </a:lnTo>
                </a:path>
                <a:path w="331660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660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660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6604" h="649604">
                  <a:moveTo>
                    <a:pt x="1298444" y="374903"/>
                  </a:moveTo>
                  <a:lnTo>
                    <a:pt x="1304540" y="374903"/>
                  </a:lnTo>
                </a:path>
                <a:path w="3316604" h="649604">
                  <a:moveTo>
                    <a:pt x="1633724" y="374903"/>
                  </a:moveTo>
                  <a:lnTo>
                    <a:pt x="1639820" y="374903"/>
                  </a:lnTo>
                </a:path>
                <a:path w="3316604" h="649604">
                  <a:moveTo>
                    <a:pt x="1969004" y="374903"/>
                  </a:moveTo>
                  <a:lnTo>
                    <a:pt x="1975100" y="374903"/>
                  </a:lnTo>
                </a:path>
                <a:path w="3316604" h="649604">
                  <a:moveTo>
                    <a:pt x="2304284" y="374903"/>
                  </a:moveTo>
                  <a:lnTo>
                    <a:pt x="2310380" y="374903"/>
                  </a:lnTo>
                </a:path>
                <a:path w="3316604" h="649604">
                  <a:moveTo>
                    <a:pt x="2639564" y="374903"/>
                  </a:moveTo>
                  <a:lnTo>
                    <a:pt x="2645660" y="374903"/>
                  </a:lnTo>
                </a:path>
                <a:path w="3316604" h="649604">
                  <a:moveTo>
                    <a:pt x="2974844" y="374903"/>
                  </a:moveTo>
                  <a:lnTo>
                    <a:pt x="2980940" y="374903"/>
                  </a:lnTo>
                </a:path>
                <a:path w="3316604" h="649604">
                  <a:moveTo>
                    <a:pt x="3310124" y="374903"/>
                  </a:moveTo>
                  <a:lnTo>
                    <a:pt x="3316220" y="374903"/>
                  </a:lnTo>
                </a:path>
                <a:path w="331660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660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660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6604" h="649604">
                  <a:moveTo>
                    <a:pt x="1298444" y="384048"/>
                  </a:moveTo>
                  <a:lnTo>
                    <a:pt x="1304540" y="384048"/>
                  </a:lnTo>
                </a:path>
                <a:path w="3316604" h="649604">
                  <a:moveTo>
                    <a:pt x="1633724" y="384048"/>
                  </a:moveTo>
                  <a:lnTo>
                    <a:pt x="1639820" y="384048"/>
                  </a:lnTo>
                </a:path>
                <a:path w="3316604" h="649604">
                  <a:moveTo>
                    <a:pt x="1969004" y="384048"/>
                  </a:moveTo>
                  <a:lnTo>
                    <a:pt x="1975100" y="384048"/>
                  </a:lnTo>
                </a:path>
                <a:path w="3316604" h="649604">
                  <a:moveTo>
                    <a:pt x="2304284" y="384048"/>
                  </a:moveTo>
                  <a:lnTo>
                    <a:pt x="2310380" y="384048"/>
                  </a:lnTo>
                </a:path>
                <a:path w="3316604" h="649604">
                  <a:moveTo>
                    <a:pt x="2639564" y="384048"/>
                  </a:moveTo>
                  <a:lnTo>
                    <a:pt x="2645660" y="384048"/>
                  </a:lnTo>
                </a:path>
                <a:path w="3316604" h="649604">
                  <a:moveTo>
                    <a:pt x="2974844" y="384048"/>
                  </a:moveTo>
                  <a:lnTo>
                    <a:pt x="2980940" y="384048"/>
                  </a:lnTo>
                </a:path>
                <a:path w="3316604" h="649604">
                  <a:moveTo>
                    <a:pt x="3310124" y="384048"/>
                  </a:moveTo>
                  <a:lnTo>
                    <a:pt x="3316220" y="384048"/>
                  </a:lnTo>
                </a:path>
                <a:path w="331660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660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660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6604" h="649604">
                  <a:moveTo>
                    <a:pt x="1298444" y="393191"/>
                  </a:moveTo>
                  <a:lnTo>
                    <a:pt x="1304540" y="393191"/>
                  </a:lnTo>
                </a:path>
                <a:path w="3316604" h="649604">
                  <a:moveTo>
                    <a:pt x="1633724" y="393191"/>
                  </a:moveTo>
                  <a:lnTo>
                    <a:pt x="1639820" y="393191"/>
                  </a:lnTo>
                </a:path>
                <a:path w="3316604" h="649604">
                  <a:moveTo>
                    <a:pt x="1969004" y="393191"/>
                  </a:moveTo>
                  <a:lnTo>
                    <a:pt x="1975100" y="393191"/>
                  </a:lnTo>
                </a:path>
                <a:path w="3316604" h="649604">
                  <a:moveTo>
                    <a:pt x="2304284" y="393191"/>
                  </a:moveTo>
                  <a:lnTo>
                    <a:pt x="2310380" y="393191"/>
                  </a:lnTo>
                </a:path>
                <a:path w="3316604" h="649604">
                  <a:moveTo>
                    <a:pt x="2639564" y="393191"/>
                  </a:moveTo>
                  <a:lnTo>
                    <a:pt x="2645660" y="393191"/>
                  </a:lnTo>
                </a:path>
                <a:path w="3316604" h="649604">
                  <a:moveTo>
                    <a:pt x="2974844" y="393191"/>
                  </a:moveTo>
                  <a:lnTo>
                    <a:pt x="2980940" y="393191"/>
                  </a:lnTo>
                </a:path>
                <a:path w="3316604" h="649604">
                  <a:moveTo>
                    <a:pt x="3310124" y="393191"/>
                  </a:moveTo>
                  <a:lnTo>
                    <a:pt x="3316220" y="393191"/>
                  </a:lnTo>
                </a:path>
                <a:path w="331660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660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660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6604" h="649604">
                  <a:moveTo>
                    <a:pt x="1298444" y="402336"/>
                  </a:moveTo>
                  <a:lnTo>
                    <a:pt x="1304540" y="402336"/>
                  </a:lnTo>
                </a:path>
                <a:path w="3316604" h="649604">
                  <a:moveTo>
                    <a:pt x="1633724" y="402336"/>
                  </a:moveTo>
                  <a:lnTo>
                    <a:pt x="1639820" y="402336"/>
                  </a:lnTo>
                </a:path>
                <a:path w="3316604" h="649604">
                  <a:moveTo>
                    <a:pt x="1969004" y="402336"/>
                  </a:moveTo>
                  <a:lnTo>
                    <a:pt x="1975100" y="402336"/>
                  </a:lnTo>
                </a:path>
                <a:path w="3316604" h="649604">
                  <a:moveTo>
                    <a:pt x="2304284" y="402336"/>
                  </a:moveTo>
                  <a:lnTo>
                    <a:pt x="2310380" y="402336"/>
                  </a:lnTo>
                </a:path>
                <a:path w="3316604" h="649604">
                  <a:moveTo>
                    <a:pt x="2639564" y="402336"/>
                  </a:moveTo>
                  <a:lnTo>
                    <a:pt x="2645660" y="402336"/>
                  </a:lnTo>
                </a:path>
                <a:path w="3316604" h="649604">
                  <a:moveTo>
                    <a:pt x="2974844" y="402336"/>
                  </a:moveTo>
                  <a:lnTo>
                    <a:pt x="2980940" y="402336"/>
                  </a:lnTo>
                </a:path>
                <a:path w="3316604" h="649604">
                  <a:moveTo>
                    <a:pt x="24384" y="411479"/>
                  </a:moveTo>
                  <a:lnTo>
                    <a:pt x="60960" y="411479"/>
                  </a:lnTo>
                </a:path>
                <a:path w="331660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660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660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660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660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660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660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6604" h="649604">
                  <a:moveTo>
                    <a:pt x="694944" y="411479"/>
                  </a:moveTo>
                  <a:lnTo>
                    <a:pt x="725424" y="411479"/>
                  </a:lnTo>
                </a:path>
                <a:path w="331660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660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660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660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660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660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6604" h="649604">
                  <a:moveTo>
                    <a:pt x="1298444" y="411479"/>
                  </a:moveTo>
                  <a:lnTo>
                    <a:pt x="1304540" y="411479"/>
                  </a:lnTo>
                </a:path>
                <a:path w="331660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660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6604" h="649604">
                  <a:moveTo>
                    <a:pt x="1633724" y="411479"/>
                  </a:moveTo>
                  <a:lnTo>
                    <a:pt x="1639820" y="411479"/>
                  </a:lnTo>
                </a:path>
                <a:path w="331660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660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6604" h="649604">
                  <a:moveTo>
                    <a:pt x="1969004" y="411479"/>
                  </a:moveTo>
                  <a:lnTo>
                    <a:pt x="1975100" y="411479"/>
                  </a:lnTo>
                </a:path>
                <a:path w="331660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660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6604" h="649604">
                  <a:moveTo>
                    <a:pt x="2212844" y="411479"/>
                  </a:moveTo>
                  <a:lnTo>
                    <a:pt x="2249420" y="411479"/>
                  </a:lnTo>
                </a:path>
                <a:path w="3316604" h="649604">
                  <a:moveTo>
                    <a:pt x="2304284" y="411479"/>
                  </a:moveTo>
                  <a:lnTo>
                    <a:pt x="2310380" y="411479"/>
                  </a:lnTo>
                </a:path>
                <a:path w="331660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660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6604" h="649604">
                  <a:moveTo>
                    <a:pt x="2566412" y="411479"/>
                  </a:moveTo>
                  <a:lnTo>
                    <a:pt x="2584700" y="411479"/>
                  </a:lnTo>
                </a:path>
                <a:path w="3316604" h="649604">
                  <a:moveTo>
                    <a:pt x="2639564" y="411479"/>
                  </a:moveTo>
                  <a:lnTo>
                    <a:pt x="2645660" y="411479"/>
                  </a:lnTo>
                </a:path>
                <a:path w="331660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660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6604" h="649604">
                  <a:moveTo>
                    <a:pt x="2871212" y="411479"/>
                  </a:moveTo>
                  <a:lnTo>
                    <a:pt x="2932172" y="411479"/>
                  </a:lnTo>
                </a:path>
                <a:path w="3316604" h="649604">
                  <a:moveTo>
                    <a:pt x="2974844" y="411479"/>
                  </a:moveTo>
                  <a:lnTo>
                    <a:pt x="2980940" y="411479"/>
                  </a:lnTo>
                </a:path>
                <a:path w="331660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6604" h="649604">
                  <a:moveTo>
                    <a:pt x="3115052" y="411479"/>
                  </a:moveTo>
                  <a:lnTo>
                    <a:pt x="3176012" y="411479"/>
                  </a:lnTo>
                </a:path>
                <a:path w="3316604" h="649604">
                  <a:moveTo>
                    <a:pt x="3206492" y="411479"/>
                  </a:moveTo>
                  <a:lnTo>
                    <a:pt x="3267452" y="411479"/>
                  </a:lnTo>
                </a:path>
                <a:path w="3316604" h="649604">
                  <a:moveTo>
                    <a:pt x="3310124" y="411479"/>
                  </a:moveTo>
                  <a:lnTo>
                    <a:pt x="3316220" y="411479"/>
                  </a:lnTo>
                </a:path>
                <a:path w="331660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660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660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660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660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660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660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660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6604" h="649604">
                  <a:moveTo>
                    <a:pt x="682752" y="420624"/>
                  </a:moveTo>
                  <a:lnTo>
                    <a:pt x="731519" y="420624"/>
                  </a:lnTo>
                </a:path>
                <a:path w="331660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660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660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6604" h="649604">
                  <a:moveTo>
                    <a:pt x="1042416" y="420624"/>
                  </a:moveTo>
                  <a:lnTo>
                    <a:pt x="1060704" y="420624"/>
                  </a:lnTo>
                </a:path>
                <a:path w="331660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660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6604" h="649604">
                  <a:moveTo>
                    <a:pt x="1298444" y="420624"/>
                  </a:moveTo>
                  <a:lnTo>
                    <a:pt x="1304540" y="420624"/>
                  </a:lnTo>
                </a:path>
                <a:path w="331660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660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6604" h="649604">
                  <a:moveTo>
                    <a:pt x="1633724" y="420624"/>
                  </a:moveTo>
                  <a:lnTo>
                    <a:pt x="1639820" y="420624"/>
                  </a:lnTo>
                </a:path>
                <a:path w="331660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660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6604" h="649604">
                  <a:moveTo>
                    <a:pt x="1969004" y="420624"/>
                  </a:moveTo>
                  <a:lnTo>
                    <a:pt x="1975100" y="420624"/>
                  </a:lnTo>
                </a:path>
                <a:path w="331660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660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6604" h="649604">
                  <a:moveTo>
                    <a:pt x="2200652" y="420624"/>
                  </a:moveTo>
                  <a:lnTo>
                    <a:pt x="2255516" y="420624"/>
                  </a:lnTo>
                </a:path>
                <a:path w="3316604" h="649604">
                  <a:moveTo>
                    <a:pt x="2304284" y="420624"/>
                  </a:moveTo>
                  <a:lnTo>
                    <a:pt x="2310380" y="420624"/>
                  </a:lnTo>
                </a:path>
                <a:path w="331660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660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6604" h="649604">
                  <a:moveTo>
                    <a:pt x="2560316" y="420624"/>
                  </a:moveTo>
                  <a:lnTo>
                    <a:pt x="2584700" y="420624"/>
                  </a:lnTo>
                </a:path>
                <a:path w="3316604" h="649604">
                  <a:moveTo>
                    <a:pt x="2639564" y="420624"/>
                  </a:moveTo>
                  <a:lnTo>
                    <a:pt x="2645660" y="420624"/>
                  </a:lnTo>
                </a:path>
                <a:path w="331660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660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6604" h="649604">
                  <a:moveTo>
                    <a:pt x="2871212" y="420624"/>
                  </a:moveTo>
                  <a:lnTo>
                    <a:pt x="2932172" y="420624"/>
                  </a:lnTo>
                </a:path>
                <a:path w="3316604" h="649604">
                  <a:moveTo>
                    <a:pt x="2974844" y="420624"/>
                  </a:moveTo>
                  <a:lnTo>
                    <a:pt x="2980940" y="420624"/>
                  </a:lnTo>
                </a:path>
                <a:path w="331660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6604" h="649604">
                  <a:moveTo>
                    <a:pt x="3115052" y="420624"/>
                  </a:moveTo>
                  <a:lnTo>
                    <a:pt x="3176012" y="420624"/>
                  </a:lnTo>
                </a:path>
                <a:path w="3316604" h="649604">
                  <a:moveTo>
                    <a:pt x="3206492" y="420624"/>
                  </a:moveTo>
                  <a:lnTo>
                    <a:pt x="3267452" y="420624"/>
                  </a:lnTo>
                </a:path>
                <a:path w="3316604" h="649604">
                  <a:moveTo>
                    <a:pt x="3310124" y="420624"/>
                  </a:moveTo>
                  <a:lnTo>
                    <a:pt x="3316220" y="420624"/>
                  </a:lnTo>
                </a:path>
                <a:path w="331660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660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660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660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660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660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6604" h="649604">
                  <a:moveTo>
                    <a:pt x="384048" y="429767"/>
                  </a:moveTo>
                  <a:lnTo>
                    <a:pt x="408431" y="429767"/>
                  </a:lnTo>
                </a:path>
                <a:path w="331660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660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660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6604" h="649604">
                  <a:moveTo>
                    <a:pt x="676656" y="429767"/>
                  </a:moveTo>
                  <a:lnTo>
                    <a:pt x="701039" y="429767"/>
                  </a:lnTo>
                </a:path>
                <a:path w="331660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660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660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660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6604" h="649604">
                  <a:moveTo>
                    <a:pt x="1030224" y="429767"/>
                  </a:moveTo>
                  <a:lnTo>
                    <a:pt x="1060704" y="429767"/>
                  </a:lnTo>
                </a:path>
                <a:path w="331660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660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660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660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6604" h="649604">
                  <a:moveTo>
                    <a:pt x="1298444" y="429767"/>
                  </a:moveTo>
                  <a:lnTo>
                    <a:pt x="1304540" y="429767"/>
                  </a:lnTo>
                </a:path>
                <a:path w="331660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660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660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6604" h="649604">
                  <a:moveTo>
                    <a:pt x="1633724" y="429767"/>
                  </a:moveTo>
                  <a:lnTo>
                    <a:pt x="1639820" y="429767"/>
                  </a:lnTo>
                </a:path>
                <a:path w="331660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660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660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6604" h="649604">
                  <a:moveTo>
                    <a:pt x="1969004" y="429767"/>
                  </a:moveTo>
                  <a:lnTo>
                    <a:pt x="1975100" y="429767"/>
                  </a:lnTo>
                </a:path>
                <a:path w="331660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660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660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660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6604" h="649604">
                  <a:moveTo>
                    <a:pt x="2237228" y="429767"/>
                  </a:moveTo>
                  <a:lnTo>
                    <a:pt x="2267708" y="429767"/>
                  </a:lnTo>
                </a:path>
                <a:path w="3316604" h="649604">
                  <a:moveTo>
                    <a:pt x="2304284" y="429767"/>
                  </a:moveTo>
                  <a:lnTo>
                    <a:pt x="2310380" y="429767"/>
                  </a:lnTo>
                </a:path>
                <a:path w="331660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660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660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6604" h="649604">
                  <a:moveTo>
                    <a:pt x="2548124" y="429767"/>
                  </a:moveTo>
                  <a:lnTo>
                    <a:pt x="2584700" y="429767"/>
                  </a:lnTo>
                </a:path>
                <a:path w="3316604" h="649604">
                  <a:moveTo>
                    <a:pt x="2639564" y="429767"/>
                  </a:moveTo>
                  <a:lnTo>
                    <a:pt x="2645660" y="429767"/>
                  </a:lnTo>
                </a:path>
                <a:path w="331660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660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660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6604" h="649604">
                  <a:moveTo>
                    <a:pt x="2865116" y="429767"/>
                  </a:moveTo>
                  <a:lnTo>
                    <a:pt x="2889500" y="429767"/>
                  </a:lnTo>
                </a:path>
                <a:path w="3316604" h="649604">
                  <a:moveTo>
                    <a:pt x="2974844" y="429767"/>
                  </a:moveTo>
                  <a:lnTo>
                    <a:pt x="2980940" y="429767"/>
                  </a:lnTo>
                </a:path>
                <a:path w="331660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660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660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6604" h="649604">
                  <a:moveTo>
                    <a:pt x="3200396" y="429767"/>
                  </a:moveTo>
                  <a:lnTo>
                    <a:pt x="3224780" y="429767"/>
                  </a:lnTo>
                </a:path>
                <a:path w="3316604" h="649604">
                  <a:moveTo>
                    <a:pt x="0" y="438912"/>
                  </a:moveTo>
                  <a:lnTo>
                    <a:pt x="24383" y="438912"/>
                  </a:lnTo>
                </a:path>
                <a:path w="331660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660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660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660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660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6604" h="649604">
                  <a:moveTo>
                    <a:pt x="390144" y="438912"/>
                  </a:moveTo>
                  <a:lnTo>
                    <a:pt x="408432" y="438912"/>
                  </a:lnTo>
                </a:path>
                <a:path w="331660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660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660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6604" h="649604">
                  <a:moveTo>
                    <a:pt x="670560" y="438912"/>
                  </a:moveTo>
                  <a:lnTo>
                    <a:pt x="694943" y="438912"/>
                  </a:lnTo>
                </a:path>
                <a:path w="331660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660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660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660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6604" h="649604">
                  <a:moveTo>
                    <a:pt x="1018032" y="438912"/>
                  </a:moveTo>
                  <a:lnTo>
                    <a:pt x="1060703" y="438912"/>
                  </a:lnTo>
                </a:path>
                <a:path w="331660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660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660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660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6604" h="649604">
                  <a:moveTo>
                    <a:pt x="1298444" y="438912"/>
                  </a:moveTo>
                  <a:lnTo>
                    <a:pt x="1304540" y="438912"/>
                  </a:lnTo>
                </a:path>
                <a:path w="331660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660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660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6604" h="649604">
                  <a:moveTo>
                    <a:pt x="1633724" y="438912"/>
                  </a:moveTo>
                  <a:lnTo>
                    <a:pt x="1639820" y="438912"/>
                  </a:lnTo>
                </a:path>
                <a:path w="331660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660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660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6604" h="649604">
                  <a:moveTo>
                    <a:pt x="1969004" y="438912"/>
                  </a:moveTo>
                  <a:lnTo>
                    <a:pt x="1975100" y="438912"/>
                  </a:lnTo>
                </a:path>
                <a:path w="331660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660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660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660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6604" h="649604">
                  <a:moveTo>
                    <a:pt x="2243324" y="438912"/>
                  </a:moveTo>
                  <a:lnTo>
                    <a:pt x="2267708" y="438912"/>
                  </a:lnTo>
                </a:path>
                <a:path w="3316604" h="649604">
                  <a:moveTo>
                    <a:pt x="2304284" y="438912"/>
                  </a:moveTo>
                  <a:lnTo>
                    <a:pt x="2310380" y="438912"/>
                  </a:lnTo>
                </a:path>
                <a:path w="3316604" h="649604">
                  <a:moveTo>
                    <a:pt x="2346956" y="438912"/>
                  </a:moveTo>
                  <a:lnTo>
                    <a:pt x="2365244" y="438912"/>
                  </a:lnTo>
                </a:path>
                <a:path w="331660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660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6604" h="649604">
                  <a:moveTo>
                    <a:pt x="2535932" y="438912"/>
                  </a:moveTo>
                  <a:lnTo>
                    <a:pt x="2584700" y="438912"/>
                  </a:lnTo>
                </a:path>
                <a:path w="3316604" h="649604">
                  <a:moveTo>
                    <a:pt x="2639564" y="438912"/>
                  </a:moveTo>
                  <a:lnTo>
                    <a:pt x="2645660" y="438912"/>
                  </a:lnTo>
                </a:path>
                <a:path w="331660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660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660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6604" h="649604">
                  <a:moveTo>
                    <a:pt x="2865116" y="438912"/>
                  </a:moveTo>
                  <a:lnTo>
                    <a:pt x="2883404" y="438912"/>
                  </a:lnTo>
                </a:path>
                <a:path w="3316604" h="649604">
                  <a:moveTo>
                    <a:pt x="2974844" y="438912"/>
                  </a:moveTo>
                  <a:lnTo>
                    <a:pt x="2980940" y="438912"/>
                  </a:lnTo>
                </a:path>
                <a:path w="331660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660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660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6604" h="649604">
                  <a:moveTo>
                    <a:pt x="3200396" y="438912"/>
                  </a:moveTo>
                  <a:lnTo>
                    <a:pt x="3218684" y="438912"/>
                  </a:lnTo>
                </a:path>
                <a:path w="3316604" h="649604">
                  <a:moveTo>
                    <a:pt x="3310124" y="438912"/>
                  </a:moveTo>
                  <a:lnTo>
                    <a:pt x="3316220" y="438912"/>
                  </a:lnTo>
                </a:path>
                <a:path w="3316604" h="649604">
                  <a:moveTo>
                    <a:pt x="0" y="448055"/>
                  </a:moveTo>
                  <a:lnTo>
                    <a:pt x="24383" y="448055"/>
                  </a:lnTo>
                </a:path>
                <a:path w="331660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660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660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660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660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6604" h="649604">
                  <a:moveTo>
                    <a:pt x="390144" y="448055"/>
                  </a:moveTo>
                  <a:lnTo>
                    <a:pt x="408432" y="448055"/>
                  </a:lnTo>
                </a:path>
                <a:path w="331660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660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660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6604" h="649604">
                  <a:moveTo>
                    <a:pt x="670560" y="448055"/>
                  </a:moveTo>
                  <a:lnTo>
                    <a:pt x="694943" y="448055"/>
                  </a:lnTo>
                </a:path>
                <a:path w="331660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660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660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660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6604" h="649604">
                  <a:moveTo>
                    <a:pt x="1011936" y="448055"/>
                  </a:moveTo>
                  <a:lnTo>
                    <a:pt x="1060703" y="448055"/>
                  </a:lnTo>
                </a:path>
                <a:path w="331660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660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6604" h="649604">
                  <a:moveTo>
                    <a:pt x="1298444" y="448055"/>
                  </a:moveTo>
                  <a:lnTo>
                    <a:pt x="1304540" y="448055"/>
                  </a:lnTo>
                </a:path>
                <a:path w="331660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660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660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6604" h="649604">
                  <a:moveTo>
                    <a:pt x="1633724" y="448055"/>
                  </a:moveTo>
                  <a:lnTo>
                    <a:pt x="1639820" y="448055"/>
                  </a:lnTo>
                </a:path>
                <a:path w="331660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660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660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6604" h="649604">
                  <a:moveTo>
                    <a:pt x="1969004" y="448055"/>
                  </a:moveTo>
                  <a:lnTo>
                    <a:pt x="1975100" y="448055"/>
                  </a:lnTo>
                </a:path>
                <a:path w="3316604" h="649604">
                  <a:moveTo>
                    <a:pt x="2017772" y="448055"/>
                  </a:moveTo>
                  <a:lnTo>
                    <a:pt x="2066540" y="448055"/>
                  </a:lnTo>
                </a:path>
                <a:path w="331660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660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6604" h="649604">
                  <a:moveTo>
                    <a:pt x="2243324" y="448055"/>
                  </a:moveTo>
                  <a:lnTo>
                    <a:pt x="2267708" y="448055"/>
                  </a:lnTo>
                </a:path>
                <a:path w="3316604" h="649604">
                  <a:moveTo>
                    <a:pt x="2304284" y="448055"/>
                  </a:moveTo>
                  <a:lnTo>
                    <a:pt x="2310380" y="448055"/>
                  </a:lnTo>
                </a:path>
                <a:path w="3316604" h="649604">
                  <a:moveTo>
                    <a:pt x="2346956" y="448055"/>
                  </a:moveTo>
                  <a:lnTo>
                    <a:pt x="2365244" y="448055"/>
                  </a:lnTo>
                </a:path>
                <a:path w="331660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660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6604" h="649604">
                  <a:moveTo>
                    <a:pt x="2529836" y="448055"/>
                  </a:moveTo>
                  <a:lnTo>
                    <a:pt x="2584700" y="448055"/>
                  </a:lnTo>
                </a:path>
                <a:path w="3316604" h="649604">
                  <a:moveTo>
                    <a:pt x="2639564" y="448055"/>
                  </a:moveTo>
                  <a:lnTo>
                    <a:pt x="2645660" y="448055"/>
                  </a:lnTo>
                </a:path>
                <a:path w="331660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660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660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6604" h="649604">
                  <a:moveTo>
                    <a:pt x="2865116" y="448055"/>
                  </a:moveTo>
                  <a:lnTo>
                    <a:pt x="2883404" y="448055"/>
                  </a:lnTo>
                </a:path>
                <a:path w="3316604" h="649604">
                  <a:moveTo>
                    <a:pt x="2974844" y="448055"/>
                  </a:moveTo>
                  <a:lnTo>
                    <a:pt x="2980940" y="448055"/>
                  </a:lnTo>
                </a:path>
                <a:path w="331660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660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660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6604" h="649604">
                  <a:moveTo>
                    <a:pt x="3200396" y="448055"/>
                  </a:moveTo>
                  <a:lnTo>
                    <a:pt x="3218684" y="448055"/>
                  </a:lnTo>
                </a:path>
                <a:path w="3316604" h="649604">
                  <a:moveTo>
                    <a:pt x="3310124" y="448055"/>
                  </a:moveTo>
                  <a:lnTo>
                    <a:pt x="3316220" y="448055"/>
                  </a:lnTo>
                </a:path>
                <a:path w="331660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660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660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660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660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660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6604" h="649604">
                  <a:moveTo>
                    <a:pt x="390144" y="457200"/>
                  </a:moveTo>
                  <a:lnTo>
                    <a:pt x="408432" y="457200"/>
                  </a:lnTo>
                </a:path>
                <a:path w="331660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660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660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660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660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660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660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660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660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660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660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6604" h="649604">
                  <a:moveTo>
                    <a:pt x="1011936" y="457200"/>
                  </a:moveTo>
                  <a:lnTo>
                    <a:pt x="1036319" y="457200"/>
                  </a:lnTo>
                </a:path>
                <a:path w="3316604" h="649604">
                  <a:moveTo>
                    <a:pt x="1042416" y="457200"/>
                  </a:moveTo>
                  <a:lnTo>
                    <a:pt x="1060704" y="457200"/>
                  </a:lnTo>
                </a:path>
                <a:path w="331660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660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6604" h="649604">
                  <a:moveTo>
                    <a:pt x="1298444" y="457200"/>
                  </a:moveTo>
                  <a:lnTo>
                    <a:pt x="1304540" y="457200"/>
                  </a:lnTo>
                </a:path>
                <a:path w="331660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660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660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660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6604" h="649604">
                  <a:moveTo>
                    <a:pt x="1633724" y="457200"/>
                  </a:moveTo>
                  <a:lnTo>
                    <a:pt x="1639820" y="457200"/>
                  </a:lnTo>
                </a:path>
                <a:path w="331660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660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660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660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6604" h="649604">
                  <a:moveTo>
                    <a:pt x="1969004" y="457200"/>
                  </a:moveTo>
                  <a:lnTo>
                    <a:pt x="1975100" y="457200"/>
                  </a:lnTo>
                </a:path>
                <a:path w="3316604" h="649604">
                  <a:moveTo>
                    <a:pt x="2017772" y="457200"/>
                  </a:moveTo>
                  <a:lnTo>
                    <a:pt x="2036060" y="457200"/>
                  </a:lnTo>
                </a:path>
                <a:path w="331660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660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6604" h="649604">
                  <a:moveTo>
                    <a:pt x="2243324" y="457200"/>
                  </a:moveTo>
                  <a:lnTo>
                    <a:pt x="2267708" y="457200"/>
                  </a:lnTo>
                </a:path>
                <a:path w="3316604" h="649604">
                  <a:moveTo>
                    <a:pt x="2304284" y="457200"/>
                  </a:moveTo>
                  <a:lnTo>
                    <a:pt x="2310380" y="457200"/>
                  </a:lnTo>
                </a:path>
                <a:path w="331660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660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660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6604" h="649604">
                  <a:moveTo>
                    <a:pt x="2529836" y="457200"/>
                  </a:moveTo>
                  <a:lnTo>
                    <a:pt x="2554220" y="457200"/>
                  </a:lnTo>
                </a:path>
                <a:path w="3316604" h="649604">
                  <a:moveTo>
                    <a:pt x="2560316" y="457200"/>
                  </a:moveTo>
                  <a:lnTo>
                    <a:pt x="2584700" y="457200"/>
                  </a:lnTo>
                </a:path>
                <a:path w="3316604" h="649604">
                  <a:moveTo>
                    <a:pt x="2639564" y="457200"/>
                  </a:moveTo>
                  <a:lnTo>
                    <a:pt x="2645660" y="457200"/>
                  </a:lnTo>
                </a:path>
                <a:path w="331660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660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660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6604" h="649604">
                  <a:moveTo>
                    <a:pt x="2865116" y="457200"/>
                  </a:moveTo>
                  <a:lnTo>
                    <a:pt x="2883404" y="457200"/>
                  </a:lnTo>
                </a:path>
                <a:path w="3316604" h="649604">
                  <a:moveTo>
                    <a:pt x="2889500" y="457200"/>
                  </a:moveTo>
                  <a:lnTo>
                    <a:pt x="2919980" y="457200"/>
                  </a:lnTo>
                </a:path>
                <a:path w="3316604" h="649604">
                  <a:moveTo>
                    <a:pt x="2974844" y="457200"/>
                  </a:moveTo>
                  <a:lnTo>
                    <a:pt x="2980940" y="457200"/>
                  </a:lnTo>
                </a:path>
                <a:path w="331660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660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660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6604" h="649604">
                  <a:moveTo>
                    <a:pt x="3200396" y="457200"/>
                  </a:moveTo>
                  <a:lnTo>
                    <a:pt x="3218684" y="457200"/>
                  </a:lnTo>
                </a:path>
                <a:path w="3316604" h="649604">
                  <a:moveTo>
                    <a:pt x="3224780" y="457200"/>
                  </a:moveTo>
                  <a:lnTo>
                    <a:pt x="3255260" y="457200"/>
                  </a:lnTo>
                </a:path>
                <a:path w="3316604" h="649604">
                  <a:moveTo>
                    <a:pt x="3310124" y="457200"/>
                  </a:moveTo>
                  <a:lnTo>
                    <a:pt x="3316220" y="457200"/>
                  </a:lnTo>
                </a:path>
                <a:path w="331660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660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660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660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6604" h="649604">
                  <a:moveTo>
                    <a:pt x="390144" y="466343"/>
                  </a:moveTo>
                  <a:lnTo>
                    <a:pt x="408432" y="466343"/>
                  </a:lnTo>
                </a:path>
                <a:path w="331660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660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660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660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660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660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660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660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660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6604" h="649604">
                  <a:moveTo>
                    <a:pt x="1011936" y="466343"/>
                  </a:moveTo>
                  <a:lnTo>
                    <a:pt x="1030224" y="466343"/>
                  </a:lnTo>
                </a:path>
                <a:path w="3316604" h="649604">
                  <a:moveTo>
                    <a:pt x="1042416" y="466343"/>
                  </a:moveTo>
                  <a:lnTo>
                    <a:pt x="1060704" y="466343"/>
                  </a:lnTo>
                </a:path>
                <a:path w="331660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660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6604" h="649604">
                  <a:moveTo>
                    <a:pt x="1298444" y="466343"/>
                  </a:moveTo>
                  <a:lnTo>
                    <a:pt x="1304540" y="466343"/>
                  </a:lnTo>
                </a:path>
                <a:path w="331660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660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660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6604" h="649604">
                  <a:moveTo>
                    <a:pt x="1633724" y="466343"/>
                  </a:moveTo>
                  <a:lnTo>
                    <a:pt x="1639820" y="466343"/>
                  </a:lnTo>
                </a:path>
                <a:path w="331660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660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660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6604" h="649604">
                  <a:moveTo>
                    <a:pt x="1969004" y="466343"/>
                  </a:moveTo>
                  <a:lnTo>
                    <a:pt x="1975100" y="466343"/>
                  </a:lnTo>
                </a:path>
                <a:path w="3316604" h="649604">
                  <a:moveTo>
                    <a:pt x="2017772" y="466343"/>
                  </a:moveTo>
                  <a:lnTo>
                    <a:pt x="2029964" y="466343"/>
                  </a:lnTo>
                </a:path>
                <a:path w="331660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660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6604" h="649604">
                  <a:moveTo>
                    <a:pt x="2243324" y="466343"/>
                  </a:moveTo>
                  <a:lnTo>
                    <a:pt x="2267708" y="466343"/>
                  </a:lnTo>
                </a:path>
                <a:path w="3316604" h="649604">
                  <a:moveTo>
                    <a:pt x="2304284" y="466343"/>
                  </a:moveTo>
                  <a:lnTo>
                    <a:pt x="2310380" y="466343"/>
                  </a:lnTo>
                </a:path>
                <a:path w="331660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660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660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6604" h="649604">
                  <a:moveTo>
                    <a:pt x="2529836" y="466343"/>
                  </a:moveTo>
                  <a:lnTo>
                    <a:pt x="2548124" y="466343"/>
                  </a:lnTo>
                </a:path>
                <a:path w="3316604" h="649604">
                  <a:moveTo>
                    <a:pt x="2560316" y="466343"/>
                  </a:moveTo>
                  <a:lnTo>
                    <a:pt x="2584700" y="466343"/>
                  </a:lnTo>
                </a:path>
                <a:path w="3316604" h="649604">
                  <a:moveTo>
                    <a:pt x="2639564" y="466343"/>
                  </a:moveTo>
                  <a:lnTo>
                    <a:pt x="2645660" y="466343"/>
                  </a:lnTo>
                </a:path>
                <a:path w="331660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660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6604" h="649604">
                  <a:moveTo>
                    <a:pt x="2859020" y="466343"/>
                  </a:moveTo>
                  <a:lnTo>
                    <a:pt x="2926076" y="466343"/>
                  </a:lnTo>
                </a:path>
                <a:path w="3316604" h="649604">
                  <a:moveTo>
                    <a:pt x="2974844" y="466343"/>
                  </a:moveTo>
                  <a:lnTo>
                    <a:pt x="2980940" y="466343"/>
                  </a:lnTo>
                </a:path>
                <a:path w="331660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6604" h="649604">
                  <a:moveTo>
                    <a:pt x="3102860" y="466343"/>
                  </a:moveTo>
                  <a:lnTo>
                    <a:pt x="3169916" y="466343"/>
                  </a:lnTo>
                </a:path>
                <a:path w="3316604" h="649604">
                  <a:moveTo>
                    <a:pt x="3194300" y="466343"/>
                  </a:moveTo>
                  <a:lnTo>
                    <a:pt x="3261356" y="466343"/>
                  </a:lnTo>
                </a:path>
                <a:path w="331660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660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660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660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6604" h="649604">
                  <a:moveTo>
                    <a:pt x="384048" y="475488"/>
                  </a:moveTo>
                  <a:lnTo>
                    <a:pt x="402336" y="475488"/>
                  </a:lnTo>
                </a:path>
                <a:path w="331660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660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660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660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660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660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660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660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660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6604" h="649604">
                  <a:moveTo>
                    <a:pt x="1011936" y="475488"/>
                  </a:moveTo>
                  <a:lnTo>
                    <a:pt x="1018031" y="475488"/>
                  </a:lnTo>
                </a:path>
                <a:path w="3316604" h="649604">
                  <a:moveTo>
                    <a:pt x="1042416" y="475488"/>
                  </a:moveTo>
                  <a:lnTo>
                    <a:pt x="1060704" y="475488"/>
                  </a:lnTo>
                </a:path>
                <a:path w="331660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660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6604" h="649604">
                  <a:moveTo>
                    <a:pt x="1298444" y="475488"/>
                  </a:moveTo>
                  <a:lnTo>
                    <a:pt x="1304540" y="475488"/>
                  </a:lnTo>
                </a:path>
                <a:path w="331660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660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660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6604" h="649604">
                  <a:moveTo>
                    <a:pt x="1633724" y="475488"/>
                  </a:moveTo>
                  <a:lnTo>
                    <a:pt x="1639820" y="475488"/>
                  </a:lnTo>
                </a:path>
                <a:path w="331660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660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660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6604" h="649604">
                  <a:moveTo>
                    <a:pt x="1969004" y="475488"/>
                  </a:moveTo>
                  <a:lnTo>
                    <a:pt x="1975100" y="475488"/>
                  </a:lnTo>
                </a:path>
                <a:path w="331660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660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6604" h="649604">
                  <a:moveTo>
                    <a:pt x="2237228" y="475488"/>
                  </a:moveTo>
                  <a:lnTo>
                    <a:pt x="2261612" y="475488"/>
                  </a:lnTo>
                </a:path>
                <a:path w="3316604" h="649604">
                  <a:moveTo>
                    <a:pt x="2304284" y="475488"/>
                  </a:moveTo>
                  <a:lnTo>
                    <a:pt x="2310380" y="475488"/>
                  </a:lnTo>
                </a:path>
                <a:path w="331660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660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660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660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6604" h="649604">
                  <a:moveTo>
                    <a:pt x="2560316" y="475488"/>
                  </a:moveTo>
                  <a:lnTo>
                    <a:pt x="2584700" y="475488"/>
                  </a:lnTo>
                </a:path>
                <a:path w="3316604" h="649604">
                  <a:moveTo>
                    <a:pt x="2639564" y="475488"/>
                  </a:moveTo>
                  <a:lnTo>
                    <a:pt x="2645660" y="475488"/>
                  </a:lnTo>
                </a:path>
                <a:path w="331660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660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6604" h="649604">
                  <a:moveTo>
                    <a:pt x="2859020" y="475488"/>
                  </a:moveTo>
                  <a:lnTo>
                    <a:pt x="2932172" y="475488"/>
                  </a:lnTo>
                </a:path>
                <a:path w="3316604" h="649604">
                  <a:moveTo>
                    <a:pt x="2974844" y="475488"/>
                  </a:moveTo>
                  <a:lnTo>
                    <a:pt x="2980940" y="475488"/>
                  </a:lnTo>
                </a:path>
                <a:path w="331660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6604" h="649604">
                  <a:moveTo>
                    <a:pt x="3102860" y="475488"/>
                  </a:moveTo>
                  <a:lnTo>
                    <a:pt x="3176012" y="475488"/>
                  </a:lnTo>
                </a:path>
                <a:path w="3316604" h="649604">
                  <a:moveTo>
                    <a:pt x="3194300" y="475488"/>
                  </a:moveTo>
                  <a:lnTo>
                    <a:pt x="3267452" y="475488"/>
                  </a:lnTo>
                </a:path>
                <a:path w="3316604" h="649604">
                  <a:moveTo>
                    <a:pt x="3310124" y="475488"/>
                  </a:moveTo>
                  <a:lnTo>
                    <a:pt x="3316220" y="475488"/>
                  </a:lnTo>
                </a:path>
                <a:path w="331660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660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660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660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660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660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6604" h="649604">
                  <a:moveTo>
                    <a:pt x="377952" y="484631"/>
                  </a:moveTo>
                  <a:lnTo>
                    <a:pt x="402335" y="484631"/>
                  </a:lnTo>
                </a:path>
                <a:path w="331660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660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660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660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660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6604" h="649604">
                  <a:moveTo>
                    <a:pt x="713232" y="484631"/>
                  </a:moveTo>
                  <a:lnTo>
                    <a:pt x="737615" y="484631"/>
                  </a:lnTo>
                </a:path>
                <a:path w="331660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660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660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660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6604" h="649604">
                  <a:moveTo>
                    <a:pt x="1042416" y="484631"/>
                  </a:moveTo>
                  <a:lnTo>
                    <a:pt x="1060704" y="484631"/>
                  </a:lnTo>
                </a:path>
                <a:path w="331660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660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6604" h="649604">
                  <a:moveTo>
                    <a:pt x="1298444" y="484631"/>
                  </a:moveTo>
                  <a:lnTo>
                    <a:pt x="1304540" y="484631"/>
                  </a:lnTo>
                </a:path>
                <a:path w="331660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660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660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660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6604" h="649604">
                  <a:moveTo>
                    <a:pt x="1633724" y="484631"/>
                  </a:moveTo>
                  <a:lnTo>
                    <a:pt x="1639820" y="484631"/>
                  </a:lnTo>
                </a:path>
                <a:path w="331660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660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660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660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6604" h="649604">
                  <a:moveTo>
                    <a:pt x="1969004" y="484631"/>
                  </a:moveTo>
                  <a:lnTo>
                    <a:pt x="1975100" y="484631"/>
                  </a:lnTo>
                </a:path>
                <a:path w="331660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660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6604" h="649604">
                  <a:moveTo>
                    <a:pt x="2231132" y="484631"/>
                  </a:moveTo>
                  <a:lnTo>
                    <a:pt x="2261612" y="484631"/>
                  </a:lnTo>
                </a:path>
                <a:path w="3316604" h="649604">
                  <a:moveTo>
                    <a:pt x="2304284" y="484631"/>
                  </a:moveTo>
                  <a:lnTo>
                    <a:pt x="2310380" y="484631"/>
                  </a:lnTo>
                </a:path>
                <a:path w="331660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660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6604" h="649604">
                  <a:moveTo>
                    <a:pt x="2560316" y="484631"/>
                  </a:moveTo>
                  <a:lnTo>
                    <a:pt x="2584700" y="484631"/>
                  </a:lnTo>
                </a:path>
                <a:path w="3316604" h="649604">
                  <a:moveTo>
                    <a:pt x="2639564" y="484631"/>
                  </a:moveTo>
                  <a:lnTo>
                    <a:pt x="2645660" y="484631"/>
                  </a:lnTo>
                </a:path>
                <a:path w="331660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660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660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6604" h="649604">
                  <a:moveTo>
                    <a:pt x="2859020" y="484631"/>
                  </a:moveTo>
                  <a:lnTo>
                    <a:pt x="2883404" y="484631"/>
                  </a:lnTo>
                </a:path>
                <a:path w="3316604" h="649604">
                  <a:moveTo>
                    <a:pt x="2907788" y="484631"/>
                  </a:moveTo>
                  <a:lnTo>
                    <a:pt x="2932172" y="484631"/>
                  </a:lnTo>
                </a:path>
                <a:path w="3316604" h="649604">
                  <a:moveTo>
                    <a:pt x="2974844" y="484631"/>
                  </a:moveTo>
                  <a:lnTo>
                    <a:pt x="2980940" y="484631"/>
                  </a:lnTo>
                </a:path>
                <a:path w="331660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660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6604" h="649604">
                  <a:moveTo>
                    <a:pt x="3151628" y="484631"/>
                  </a:moveTo>
                  <a:lnTo>
                    <a:pt x="3176012" y="484631"/>
                  </a:lnTo>
                </a:path>
                <a:path w="3316604" h="649604">
                  <a:moveTo>
                    <a:pt x="3194300" y="484631"/>
                  </a:moveTo>
                  <a:lnTo>
                    <a:pt x="3218684" y="484631"/>
                  </a:lnTo>
                </a:path>
                <a:path w="3316604" h="649604">
                  <a:moveTo>
                    <a:pt x="3243068" y="484631"/>
                  </a:moveTo>
                  <a:lnTo>
                    <a:pt x="3267452" y="484631"/>
                  </a:lnTo>
                </a:path>
                <a:path w="3316604" h="649604">
                  <a:moveTo>
                    <a:pt x="3310124" y="484631"/>
                  </a:moveTo>
                  <a:lnTo>
                    <a:pt x="3316220" y="484631"/>
                  </a:lnTo>
                </a:path>
                <a:path w="331660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660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660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660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6604" h="649604">
                  <a:moveTo>
                    <a:pt x="371856" y="493775"/>
                  </a:moveTo>
                  <a:lnTo>
                    <a:pt x="396239" y="493775"/>
                  </a:lnTo>
                </a:path>
                <a:path w="331660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660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660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6604" h="649604">
                  <a:moveTo>
                    <a:pt x="707136" y="493775"/>
                  </a:moveTo>
                  <a:lnTo>
                    <a:pt x="731519" y="493775"/>
                  </a:lnTo>
                </a:path>
                <a:path w="331660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660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660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660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6604" h="649604">
                  <a:moveTo>
                    <a:pt x="1042416" y="493775"/>
                  </a:moveTo>
                  <a:lnTo>
                    <a:pt x="1060704" y="493775"/>
                  </a:lnTo>
                </a:path>
                <a:path w="331660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660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6604" h="649604">
                  <a:moveTo>
                    <a:pt x="1298444" y="493775"/>
                  </a:moveTo>
                  <a:lnTo>
                    <a:pt x="1304540" y="493775"/>
                  </a:lnTo>
                </a:path>
                <a:path w="331660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660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6604" h="649604">
                  <a:moveTo>
                    <a:pt x="1633724" y="493775"/>
                  </a:moveTo>
                  <a:lnTo>
                    <a:pt x="1639820" y="493775"/>
                  </a:lnTo>
                </a:path>
                <a:path w="331660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660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6604" h="649604">
                  <a:moveTo>
                    <a:pt x="1969004" y="493775"/>
                  </a:moveTo>
                  <a:lnTo>
                    <a:pt x="1975100" y="493775"/>
                  </a:lnTo>
                </a:path>
                <a:path w="331660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660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6604" h="649604">
                  <a:moveTo>
                    <a:pt x="2225036" y="493775"/>
                  </a:moveTo>
                  <a:lnTo>
                    <a:pt x="2255516" y="493775"/>
                  </a:lnTo>
                </a:path>
                <a:path w="3316604" h="649604">
                  <a:moveTo>
                    <a:pt x="2304284" y="493775"/>
                  </a:moveTo>
                  <a:lnTo>
                    <a:pt x="2310380" y="493775"/>
                  </a:lnTo>
                </a:path>
                <a:path w="331660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660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6604" h="649604">
                  <a:moveTo>
                    <a:pt x="2560316" y="493775"/>
                  </a:moveTo>
                  <a:lnTo>
                    <a:pt x="2584700" y="493775"/>
                  </a:lnTo>
                </a:path>
                <a:path w="3316604" h="649604">
                  <a:moveTo>
                    <a:pt x="2639564" y="493775"/>
                  </a:moveTo>
                  <a:lnTo>
                    <a:pt x="2645660" y="493775"/>
                  </a:lnTo>
                </a:path>
                <a:path w="331660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660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6604" h="649604">
                  <a:moveTo>
                    <a:pt x="2913884" y="493775"/>
                  </a:moveTo>
                  <a:lnTo>
                    <a:pt x="2938268" y="493775"/>
                  </a:lnTo>
                </a:path>
                <a:path w="3316604" h="649604">
                  <a:moveTo>
                    <a:pt x="2974844" y="493775"/>
                  </a:moveTo>
                  <a:lnTo>
                    <a:pt x="2980940" y="493775"/>
                  </a:lnTo>
                </a:path>
                <a:path w="331660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6604" h="649604">
                  <a:moveTo>
                    <a:pt x="3157724" y="493775"/>
                  </a:moveTo>
                  <a:lnTo>
                    <a:pt x="3182108" y="493775"/>
                  </a:lnTo>
                </a:path>
                <a:path w="3316604" h="649604">
                  <a:moveTo>
                    <a:pt x="3249164" y="493775"/>
                  </a:moveTo>
                  <a:lnTo>
                    <a:pt x="3273548" y="493775"/>
                  </a:lnTo>
                </a:path>
                <a:path w="3316604" h="649604">
                  <a:moveTo>
                    <a:pt x="3310124" y="493775"/>
                  </a:moveTo>
                  <a:lnTo>
                    <a:pt x="3316220" y="493775"/>
                  </a:lnTo>
                </a:path>
                <a:path w="3316604" h="649604">
                  <a:moveTo>
                    <a:pt x="30480" y="502920"/>
                  </a:moveTo>
                  <a:lnTo>
                    <a:pt x="60960" y="502920"/>
                  </a:lnTo>
                </a:path>
                <a:path w="331660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660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660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660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660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660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660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6604" h="649604">
                  <a:moveTo>
                    <a:pt x="701040" y="502920"/>
                  </a:moveTo>
                  <a:lnTo>
                    <a:pt x="725423" y="502920"/>
                  </a:lnTo>
                </a:path>
                <a:path w="331660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660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660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660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6604" h="649604">
                  <a:moveTo>
                    <a:pt x="1042416" y="502920"/>
                  </a:moveTo>
                  <a:lnTo>
                    <a:pt x="1060704" y="502920"/>
                  </a:lnTo>
                </a:path>
                <a:path w="331660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660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6604" h="649604">
                  <a:moveTo>
                    <a:pt x="1298444" y="502920"/>
                  </a:moveTo>
                  <a:lnTo>
                    <a:pt x="1304540" y="502920"/>
                  </a:lnTo>
                </a:path>
                <a:path w="331660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660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6604" h="649604">
                  <a:moveTo>
                    <a:pt x="1633724" y="502920"/>
                  </a:moveTo>
                  <a:lnTo>
                    <a:pt x="1639820" y="502920"/>
                  </a:lnTo>
                </a:path>
                <a:path w="331660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660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6604" h="649604">
                  <a:moveTo>
                    <a:pt x="1969004" y="502920"/>
                  </a:moveTo>
                  <a:lnTo>
                    <a:pt x="1975100" y="502920"/>
                  </a:lnTo>
                </a:path>
                <a:path w="331660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660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6604" h="649604">
                  <a:moveTo>
                    <a:pt x="2218940" y="502920"/>
                  </a:moveTo>
                  <a:lnTo>
                    <a:pt x="2249420" y="502920"/>
                  </a:lnTo>
                </a:path>
                <a:path w="3316604" h="649604">
                  <a:moveTo>
                    <a:pt x="2304284" y="502920"/>
                  </a:moveTo>
                  <a:lnTo>
                    <a:pt x="2310380" y="502920"/>
                  </a:lnTo>
                </a:path>
                <a:path w="331660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660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6604" h="649604">
                  <a:moveTo>
                    <a:pt x="2560316" y="502920"/>
                  </a:moveTo>
                  <a:lnTo>
                    <a:pt x="2584700" y="502920"/>
                  </a:lnTo>
                </a:path>
                <a:path w="3316604" h="649604">
                  <a:moveTo>
                    <a:pt x="2639564" y="502920"/>
                  </a:moveTo>
                  <a:lnTo>
                    <a:pt x="2645660" y="502920"/>
                  </a:lnTo>
                </a:path>
                <a:path w="331660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660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6604" h="649604">
                  <a:moveTo>
                    <a:pt x="2913884" y="502920"/>
                  </a:moveTo>
                  <a:lnTo>
                    <a:pt x="2938268" y="502920"/>
                  </a:lnTo>
                </a:path>
                <a:path w="3316604" h="649604">
                  <a:moveTo>
                    <a:pt x="2974844" y="502920"/>
                  </a:moveTo>
                  <a:lnTo>
                    <a:pt x="2980940" y="502920"/>
                  </a:lnTo>
                </a:path>
                <a:path w="331660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6604" h="649604">
                  <a:moveTo>
                    <a:pt x="3157724" y="502920"/>
                  </a:moveTo>
                  <a:lnTo>
                    <a:pt x="3182108" y="502920"/>
                  </a:lnTo>
                </a:path>
                <a:path w="3316604" h="649604">
                  <a:moveTo>
                    <a:pt x="3249164" y="502920"/>
                  </a:moveTo>
                  <a:lnTo>
                    <a:pt x="3273548" y="502920"/>
                  </a:lnTo>
                </a:path>
                <a:path w="331660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660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660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660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6604" h="649604">
                  <a:moveTo>
                    <a:pt x="359664" y="512063"/>
                  </a:moveTo>
                  <a:lnTo>
                    <a:pt x="390144" y="512063"/>
                  </a:lnTo>
                </a:path>
                <a:path w="331660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660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660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6604" h="649604">
                  <a:moveTo>
                    <a:pt x="694944" y="512063"/>
                  </a:moveTo>
                  <a:lnTo>
                    <a:pt x="719327" y="512063"/>
                  </a:lnTo>
                </a:path>
                <a:path w="331660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660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660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660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6604" h="649604">
                  <a:moveTo>
                    <a:pt x="1042416" y="512063"/>
                  </a:moveTo>
                  <a:lnTo>
                    <a:pt x="1060704" y="512063"/>
                  </a:lnTo>
                </a:path>
                <a:path w="331660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660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6604" h="649604">
                  <a:moveTo>
                    <a:pt x="1298444" y="512063"/>
                  </a:moveTo>
                  <a:lnTo>
                    <a:pt x="1304540" y="512063"/>
                  </a:lnTo>
                </a:path>
                <a:path w="331660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660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660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6604" h="649604">
                  <a:moveTo>
                    <a:pt x="1633724" y="512063"/>
                  </a:moveTo>
                  <a:lnTo>
                    <a:pt x="1639820" y="512063"/>
                  </a:lnTo>
                </a:path>
                <a:path w="331660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660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660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6604" h="649604">
                  <a:moveTo>
                    <a:pt x="1969004" y="512063"/>
                  </a:moveTo>
                  <a:lnTo>
                    <a:pt x="1975100" y="512063"/>
                  </a:lnTo>
                </a:path>
                <a:path w="331660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660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6604" h="649604">
                  <a:moveTo>
                    <a:pt x="2212844" y="512063"/>
                  </a:moveTo>
                  <a:lnTo>
                    <a:pt x="2243324" y="512063"/>
                  </a:lnTo>
                </a:path>
                <a:path w="3316604" h="649604">
                  <a:moveTo>
                    <a:pt x="2304284" y="512063"/>
                  </a:moveTo>
                  <a:lnTo>
                    <a:pt x="2310380" y="512063"/>
                  </a:lnTo>
                </a:path>
                <a:path w="331660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660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6604" h="649604">
                  <a:moveTo>
                    <a:pt x="2560316" y="512063"/>
                  </a:moveTo>
                  <a:lnTo>
                    <a:pt x="2584700" y="512063"/>
                  </a:lnTo>
                </a:path>
                <a:path w="3316604" h="649604">
                  <a:moveTo>
                    <a:pt x="2639564" y="512063"/>
                  </a:moveTo>
                  <a:lnTo>
                    <a:pt x="2645660" y="512063"/>
                  </a:lnTo>
                </a:path>
                <a:path w="331660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660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6604" h="649604">
                  <a:moveTo>
                    <a:pt x="2913884" y="512063"/>
                  </a:moveTo>
                  <a:lnTo>
                    <a:pt x="2938268" y="512063"/>
                  </a:lnTo>
                </a:path>
                <a:path w="3316604" h="649604">
                  <a:moveTo>
                    <a:pt x="2974844" y="512063"/>
                  </a:moveTo>
                  <a:lnTo>
                    <a:pt x="2980940" y="512063"/>
                  </a:lnTo>
                </a:path>
                <a:path w="331660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6604" h="649604">
                  <a:moveTo>
                    <a:pt x="3157724" y="512063"/>
                  </a:moveTo>
                  <a:lnTo>
                    <a:pt x="3182108" y="512063"/>
                  </a:lnTo>
                </a:path>
                <a:path w="3316604" h="649604">
                  <a:moveTo>
                    <a:pt x="3249164" y="512063"/>
                  </a:moveTo>
                  <a:lnTo>
                    <a:pt x="3273548" y="512063"/>
                  </a:lnTo>
                </a:path>
                <a:path w="3316604" h="649604">
                  <a:moveTo>
                    <a:pt x="3310124" y="512063"/>
                  </a:moveTo>
                  <a:lnTo>
                    <a:pt x="3316220" y="512063"/>
                  </a:lnTo>
                </a:path>
                <a:path w="331660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660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660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660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6604" h="649604">
                  <a:moveTo>
                    <a:pt x="347472" y="521208"/>
                  </a:moveTo>
                  <a:lnTo>
                    <a:pt x="377952" y="521208"/>
                  </a:lnTo>
                </a:path>
                <a:path w="331660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660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660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6604" h="649604">
                  <a:moveTo>
                    <a:pt x="682752" y="521208"/>
                  </a:moveTo>
                  <a:lnTo>
                    <a:pt x="713232" y="521208"/>
                  </a:lnTo>
                </a:path>
                <a:path w="331660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660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660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6604" h="649604">
                  <a:moveTo>
                    <a:pt x="1042416" y="521208"/>
                  </a:moveTo>
                  <a:lnTo>
                    <a:pt x="1060704" y="521208"/>
                  </a:lnTo>
                </a:path>
                <a:path w="331660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660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660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660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6604" h="649604">
                  <a:moveTo>
                    <a:pt x="1298444" y="521208"/>
                  </a:moveTo>
                  <a:lnTo>
                    <a:pt x="1304540" y="521208"/>
                  </a:lnTo>
                </a:path>
                <a:path w="331660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660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6604" h="649604">
                  <a:moveTo>
                    <a:pt x="1633724" y="521208"/>
                  </a:moveTo>
                  <a:lnTo>
                    <a:pt x="1639820" y="521208"/>
                  </a:lnTo>
                </a:path>
                <a:path w="331660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660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6604" h="649604">
                  <a:moveTo>
                    <a:pt x="1969004" y="521208"/>
                  </a:moveTo>
                  <a:lnTo>
                    <a:pt x="1975100" y="521208"/>
                  </a:lnTo>
                </a:path>
                <a:path w="331660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660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660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660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6604" h="649604">
                  <a:moveTo>
                    <a:pt x="2304284" y="521208"/>
                  </a:moveTo>
                  <a:lnTo>
                    <a:pt x="2310380" y="521208"/>
                  </a:lnTo>
                </a:path>
                <a:path w="331660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660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6604" h="649604">
                  <a:moveTo>
                    <a:pt x="2560316" y="521208"/>
                  </a:moveTo>
                  <a:lnTo>
                    <a:pt x="2584700" y="521208"/>
                  </a:lnTo>
                </a:path>
                <a:path w="3316604" h="649604">
                  <a:moveTo>
                    <a:pt x="2639564" y="521208"/>
                  </a:moveTo>
                  <a:lnTo>
                    <a:pt x="2645660" y="521208"/>
                  </a:lnTo>
                </a:path>
                <a:path w="331660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660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6604" h="649604">
                  <a:moveTo>
                    <a:pt x="2913884" y="521208"/>
                  </a:moveTo>
                  <a:lnTo>
                    <a:pt x="2938268" y="521208"/>
                  </a:lnTo>
                </a:path>
                <a:path w="3316604" h="649604">
                  <a:moveTo>
                    <a:pt x="2974844" y="521208"/>
                  </a:moveTo>
                  <a:lnTo>
                    <a:pt x="2980940" y="521208"/>
                  </a:lnTo>
                </a:path>
                <a:path w="331660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6604" h="649604">
                  <a:moveTo>
                    <a:pt x="3157724" y="521208"/>
                  </a:moveTo>
                  <a:lnTo>
                    <a:pt x="3182108" y="521208"/>
                  </a:lnTo>
                </a:path>
                <a:path w="3316604" h="649604">
                  <a:moveTo>
                    <a:pt x="3249164" y="521208"/>
                  </a:moveTo>
                  <a:lnTo>
                    <a:pt x="3273548" y="521208"/>
                  </a:lnTo>
                </a:path>
                <a:path w="3316604" h="649604">
                  <a:moveTo>
                    <a:pt x="3310124" y="521208"/>
                  </a:moveTo>
                  <a:lnTo>
                    <a:pt x="3316220" y="521208"/>
                  </a:lnTo>
                </a:path>
                <a:path w="331660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660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660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660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660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660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6604" h="649604">
                  <a:moveTo>
                    <a:pt x="347472" y="530351"/>
                  </a:moveTo>
                  <a:lnTo>
                    <a:pt x="371855" y="530351"/>
                  </a:lnTo>
                </a:path>
                <a:path w="331660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660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660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660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660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6604" h="649604">
                  <a:moveTo>
                    <a:pt x="682752" y="530351"/>
                  </a:moveTo>
                  <a:lnTo>
                    <a:pt x="707135" y="530351"/>
                  </a:lnTo>
                </a:path>
                <a:path w="331660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660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660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6604" h="649604">
                  <a:moveTo>
                    <a:pt x="1042416" y="530351"/>
                  </a:moveTo>
                  <a:lnTo>
                    <a:pt x="1060704" y="530351"/>
                  </a:lnTo>
                </a:path>
                <a:path w="331660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660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660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660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6604" h="649604">
                  <a:moveTo>
                    <a:pt x="1298444" y="530351"/>
                  </a:moveTo>
                  <a:lnTo>
                    <a:pt x="1304540" y="530351"/>
                  </a:lnTo>
                </a:path>
                <a:path w="331660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660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660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660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6604" h="649604">
                  <a:moveTo>
                    <a:pt x="1633724" y="530351"/>
                  </a:moveTo>
                  <a:lnTo>
                    <a:pt x="1639820" y="530351"/>
                  </a:lnTo>
                </a:path>
                <a:path w="331660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660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660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660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6604" h="649604">
                  <a:moveTo>
                    <a:pt x="1969004" y="530351"/>
                  </a:moveTo>
                  <a:lnTo>
                    <a:pt x="1975100" y="530351"/>
                  </a:lnTo>
                </a:path>
                <a:path w="331660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660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660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660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6604" h="649604">
                  <a:moveTo>
                    <a:pt x="2304284" y="530351"/>
                  </a:moveTo>
                  <a:lnTo>
                    <a:pt x="2310380" y="530351"/>
                  </a:lnTo>
                </a:path>
                <a:path w="331660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660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6604" h="649604">
                  <a:moveTo>
                    <a:pt x="2560316" y="530351"/>
                  </a:moveTo>
                  <a:lnTo>
                    <a:pt x="2584700" y="530351"/>
                  </a:lnTo>
                </a:path>
                <a:path w="3316604" h="649604">
                  <a:moveTo>
                    <a:pt x="2639564" y="530351"/>
                  </a:moveTo>
                  <a:lnTo>
                    <a:pt x="2645660" y="530351"/>
                  </a:lnTo>
                </a:path>
                <a:path w="331660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660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660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6604" h="649604">
                  <a:moveTo>
                    <a:pt x="2859020" y="530351"/>
                  </a:moveTo>
                  <a:lnTo>
                    <a:pt x="2883404" y="530351"/>
                  </a:lnTo>
                </a:path>
                <a:path w="3316604" h="649604">
                  <a:moveTo>
                    <a:pt x="2913884" y="530351"/>
                  </a:moveTo>
                  <a:lnTo>
                    <a:pt x="2938268" y="530351"/>
                  </a:lnTo>
                </a:path>
                <a:path w="3316604" h="649604">
                  <a:moveTo>
                    <a:pt x="2974844" y="530351"/>
                  </a:moveTo>
                  <a:lnTo>
                    <a:pt x="2980940" y="530351"/>
                  </a:lnTo>
                </a:path>
                <a:path w="331660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660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6604" h="649604">
                  <a:moveTo>
                    <a:pt x="3157724" y="530351"/>
                  </a:moveTo>
                  <a:lnTo>
                    <a:pt x="3182108" y="530351"/>
                  </a:lnTo>
                </a:path>
                <a:path w="3316604" h="649604">
                  <a:moveTo>
                    <a:pt x="3194300" y="530351"/>
                  </a:moveTo>
                  <a:lnTo>
                    <a:pt x="3218684" y="530351"/>
                  </a:lnTo>
                </a:path>
                <a:path w="3316604" h="649604">
                  <a:moveTo>
                    <a:pt x="3249164" y="530351"/>
                  </a:moveTo>
                  <a:lnTo>
                    <a:pt x="3273548" y="530351"/>
                  </a:lnTo>
                </a:path>
                <a:path w="331660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660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660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660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660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660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660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660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660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660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660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660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6604" h="649604">
                  <a:moveTo>
                    <a:pt x="676656" y="539496"/>
                  </a:moveTo>
                  <a:lnTo>
                    <a:pt x="701039" y="539496"/>
                  </a:lnTo>
                </a:path>
                <a:path w="331660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660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660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6604" h="649604">
                  <a:moveTo>
                    <a:pt x="1042416" y="539496"/>
                  </a:moveTo>
                  <a:lnTo>
                    <a:pt x="1060704" y="539496"/>
                  </a:lnTo>
                </a:path>
                <a:path w="331660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660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660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660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6604" h="649604">
                  <a:moveTo>
                    <a:pt x="1298444" y="539496"/>
                  </a:moveTo>
                  <a:lnTo>
                    <a:pt x="1304540" y="539496"/>
                  </a:lnTo>
                </a:path>
                <a:path w="331660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660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660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660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6604" h="649604">
                  <a:moveTo>
                    <a:pt x="1633724" y="539496"/>
                  </a:moveTo>
                  <a:lnTo>
                    <a:pt x="1639820" y="539496"/>
                  </a:lnTo>
                </a:path>
                <a:path w="331660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660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660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660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6604" h="649604">
                  <a:moveTo>
                    <a:pt x="1969004" y="539496"/>
                  </a:moveTo>
                  <a:lnTo>
                    <a:pt x="1975100" y="539496"/>
                  </a:lnTo>
                </a:path>
                <a:path w="331660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660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660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660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6604" h="649604">
                  <a:moveTo>
                    <a:pt x="2304284" y="539496"/>
                  </a:moveTo>
                  <a:lnTo>
                    <a:pt x="2310380" y="539496"/>
                  </a:lnTo>
                </a:path>
                <a:path w="331660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660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6604" h="649604">
                  <a:moveTo>
                    <a:pt x="2560316" y="539496"/>
                  </a:moveTo>
                  <a:lnTo>
                    <a:pt x="2584700" y="539496"/>
                  </a:lnTo>
                </a:path>
                <a:path w="3316604" h="649604">
                  <a:moveTo>
                    <a:pt x="2639564" y="539496"/>
                  </a:moveTo>
                  <a:lnTo>
                    <a:pt x="2645660" y="539496"/>
                  </a:lnTo>
                </a:path>
                <a:path w="331660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660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660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6604" h="649604">
                  <a:moveTo>
                    <a:pt x="2859020" y="539496"/>
                  </a:moveTo>
                  <a:lnTo>
                    <a:pt x="2889500" y="539496"/>
                  </a:lnTo>
                </a:path>
                <a:path w="3316604" h="649604">
                  <a:moveTo>
                    <a:pt x="2907788" y="539496"/>
                  </a:moveTo>
                  <a:lnTo>
                    <a:pt x="2932172" y="539496"/>
                  </a:lnTo>
                </a:path>
                <a:path w="3316604" h="649604">
                  <a:moveTo>
                    <a:pt x="2974844" y="539496"/>
                  </a:moveTo>
                  <a:lnTo>
                    <a:pt x="2980940" y="539496"/>
                  </a:lnTo>
                </a:path>
                <a:path w="331660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660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6604" h="649604">
                  <a:moveTo>
                    <a:pt x="3151628" y="539496"/>
                  </a:moveTo>
                  <a:lnTo>
                    <a:pt x="3176012" y="539496"/>
                  </a:lnTo>
                </a:path>
                <a:path w="3316604" h="649604">
                  <a:moveTo>
                    <a:pt x="3194300" y="539496"/>
                  </a:moveTo>
                  <a:lnTo>
                    <a:pt x="3224780" y="539496"/>
                  </a:lnTo>
                </a:path>
                <a:path w="3316604" h="649604">
                  <a:moveTo>
                    <a:pt x="3243068" y="539496"/>
                  </a:moveTo>
                  <a:lnTo>
                    <a:pt x="3267452" y="539496"/>
                  </a:lnTo>
                </a:path>
                <a:path w="3316604" h="649604">
                  <a:moveTo>
                    <a:pt x="3310124" y="539496"/>
                  </a:moveTo>
                  <a:lnTo>
                    <a:pt x="3316220" y="539496"/>
                  </a:lnTo>
                </a:path>
                <a:path w="331660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660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660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660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660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660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660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660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660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660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660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660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6604" h="649604">
                  <a:moveTo>
                    <a:pt x="1042416" y="548639"/>
                  </a:moveTo>
                  <a:lnTo>
                    <a:pt x="1060704" y="548639"/>
                  </a:lnTo>
                </a:path>
                <a:path w="331660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660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6604" h="649604">
                  <a:moveTo>
                    <a:pt x="1298444" y="548639"/>
                  </a:moveTo>
                  <a:lnTo>
                    <a:pt x="1304540" y="548639"/>
                  </a:lnTo>
                </a:path>
                <a:path w="331660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660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6604" h="649604">
                  <a:moveTo>
                    <a:pt x="1633724" y="548639"/>
                  </a:moveTo>
                  <a:lnTo>
                    <a:pt x="1639820" y="548639"/>
                  </a:lnTo>
                </a:path>
                <a:path w="331660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660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6604" h="649604">
                  <a:moveTo>
                    <a:pt x="1969004" y="548639"/>
                  </a:moveTo>
                  <a:lnTo>
                    <a:pt x="1975100" y="548639"/>
                  </a:lnTo>
                </a:path>
                <a:path w="331660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660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6604" h="649604">
                  <a:moveTo>
                    <a:pt x="2194556" y="548639"/>
                  </a:moveTo>
                  <a:lnTo>
                    <a:pt x="2267708" y="548639"/>
                  </a:lnTo>
                </a:path>
                <a:path w="3316604" h="649604">
                  <a:moveTo>
                    <a:pt x="2304284" y="548639"/>
                  </a:moveTo>
                  <a:lnTo>
                    <a:pt x="2310380" y="548639"/>
                  </a:lnTo>
                </a:path>
                <a:path w="331660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660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6604" h="649604">
                  <a:moveTo>
                    <a:pt x="2560316" y="548639"/>
                  </a:moveTo>
                  <a:lnTo>
                    <a:pt x="2584700" y="548639"/>
                  </a:lnTo>
                </a:path>
                <a:path w="3316604" h="649604">
                  <a:moveTo>
                    <a:pt x="2639564" y="548639"/>
                  </a:moveTo>
                  <a:lnTo>
                    <a:pt x="2645660" y="548639"/>
                  </a:lnTo>
                </a:path>
                <a:path w="331660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660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6604" h="649604">
                  <a:moveTo>
                    <a:pt x="2865116" y="548639"/>
                  </a:moveTo>
                  <a:lnTo>
                    <a:pt x="2926076" y="548639"/>
                  </a:lnTo>
                </a:path>
                <a:path w="3316604" h="649604">
                  <a:moveTo>
                    <a:pt x="2974844" y="548639"/>
                  </a:moveTo>
                  <a:lnTo>
                    <a:pt x="2980940" y="548639"/>
                  </a:lnTo>
                </a:path>
                <a:path w="331660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6604" h="649604">
                  <a:moveTo>
                    <a:pt x="3108956" y="548639"/>
                  </a:moveTo>
                  <a:lnTo>
                    <a:pt x="3169916" y="548639"/>
                  </a:lnTo>
                </a:path>
                <a:path w="3316604" h="649604">
                  <a:moveTo>
                    <a:pt x="3200396" y="548639"/>
                  </a:moveTo>
                  <a:lnTo>
                    <a:pt x="3261356" y="548639"/>
                  </a:lnTo>
                </a:path>
                <a:path w="3316604" h="649604">
                  <a:moveTo>
                    <a:pt x="3310124" y="548639"/>
                  </a:moveTo>
                  <a:lnTo>
                    <a:pt x="3316220" y="548639"/>
                  </a:lnTo>
                </a:path>
                <a:path w="3316604" h="649604">
                  <a:moveTo>
                    <a:pt x="0" y="557784"/>
                  </a:moveTo>
                  <a:lnTo>
                    <a:pt x="73152" y="557784"/>
                  </a:lnTo>
                </a:path>
                <a:path w="331660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660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660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660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660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660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660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660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660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660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660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6604" h="649604">
                  <a:moveTo>
                    <a:pt x="1042416" y="557784"/>
                  </a:moveTo>
                  <a:lnTo>
                    <a:pt x="1060704" y="557784"/>
                  </a:lnTo>
                </a:path>
                <a:path w="331660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660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6604" h="649604">
                  <a:moveTo>
                    <a:pt x="1298444" y="557784"/>
                  </a:moveTo>
                  <a:lnTo>
                    <a:pt x="1304540" y="557784"/>
                  </a:lnTo>
                </a:path>
                <a:path w="331660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660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6604" h="649604">
                  <a:moveTo>
                    <a:pt x="1633724" y="557784"/>
                  </a:moveTo>
                  <a:lnTo>
                    <a:pt x="1639820" y="557784"/>
                  </a:lnTo>
                </a:path>
                <a:path w="331660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660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6604" h="649604">
                  <a:moveTo>
                    <a:pt x="1969004" y="557784"/>
                  </a:moveTo>
                  <a:lnTo>
                    <a:pt x="1975100" y="557784"/>
                  </a:lnTo>
                </a:path>
                <a:path w="331660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660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6604" h="649604">
                  <a:moveTo>
                    <a:pt x="2188460" y="557784"/>
                  </a:moveTo>
                  <a:lnTo>
                    <a:pt x="2267708" y="557784"/>
                  </a:lnTo>
                </a:path>
                <a:path w="3316604" h="649604">
                  <a:moveTo>
                    <a:pt x="2304284" y="557784"/>
                  </a:moveTo>
                  <a:lnTo>
                    <a:pt x="2310380" y="557784"/>
                  </a:lnTo>
                </a:path>
                <a:path w="3316604" h="649604">
                  <a:moveTo>
                    <a:pt x="2346956" y="557784"/>
                  </a:moveTo>
                  <a:lnTo>
                    <a:pt x="2420108" y="557784"/>
                  </a:lnTo>
                </a:path>
                <a:path w="331660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6604" h="649604">
                  <a:moveTo>
                    <a:pt x="2560316" y="557784"/>
                  </a:moveTo>
                  <a:lnTo>
                    <a:pt x="2584700" y="557784"/>
                  </a:lnTo>
                </a:path>
                <a:path w="3316604" h="649604">
                  <a:moveTo>
                    <a:pt x="2639564" y="557784"/>
                  </a:moveTo>
                  <a:lnTo>
                    <a:pt x="2645660" y="557784"/>
                  </a:lnTo>
                </a:path>
                <a:path w="331660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660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6604" h="649604">
                  <a:moveTo>
                    <a:pt x="2871212" y="557784"/>
                  </a:moveTo>
                  <a:lnTo>
                    <a:pt x="2926076" y="557784"/>
                  </a:lnTo>
                </a:path>
                <a:path w="3316604" h="649604">
                  <a:moveTo>
                    <a:pt x="2974844" y="557784"/>
                  </a:moveTo>
                  <a:lnTo>
                    <a:pt x="2980940" y="557784"/>
                  </a:lnTo>
                </a:path>
                <a:path w="331660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6604" h="649604">
                  <a:moveTo>
                    <a:pt x="3115052" y="557784"/>
                  </a:moveTo>
                  <a:lnTo>
                    <a:pt x="3169916" y="557784"/>
                  </a:lnTo>
                </a:path>
                <a:path w="3316604" h="649604">
                  <a:moveTo>
                    <a:pt x="3206492" y="557784"/>
                  </a:moveTo>
                  <a:lnTo>
                    <a:pt x="3261356" y="557784"/>
                  </a:lnTo>
                </a:path>
                <a:path w="3316604" h="649604">
                  <a:moveTo>
                    <a:pt x="3310124" y="557784"/>
                  </a:moveTo>
                  <a:lnTo>
                    <a:pt x="3316220" y="557784"/>
                  </a:lnTo>
                </a:path>
                <a:path w="3316604" h="649604">
                  <a:moveTo>
                    <a:pt x="0" y="566927"/>
                  </a:moveTo>
                  <a:lnTo>
                    <a:pt x="73152" y="566927"/>
                  </a:lnTo>
                </a:path>
                <a:path w="331660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660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660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660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660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660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660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660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660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660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660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6604" h="649604">
                  <a:moveTo>
                    <a:pt x="1042416" y="566927"/>
                  </a:moveTo>
                  <a:lnTo>
                    <a:pt x="1060704" y="566927"/>
                  </a:lnTo>
                </a:path>
                <a:path w="331660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660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6604" h="649604">
                  <a:moveTo>
                    <a:pt x="1298444" y="566927"/>
                  </a:moveTo>
                  <a:lnTo>
                    <a:pt x="1304540" y="566927"/>
                  </a:lnTo>
                </a:path>
                <a:path w="331660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660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6604" h="649604">
                  <a:moveTo>
                    <a:pt x="1633724" y="566927"/>
                  </a:moveTo>
                  <a:lnTo>
                    <a:pt x="1639820" y="566927"/>
                  </a:lnTo>
                </a:path>
                <a:path w="331660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660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6604" h="649604">
                  <a:moveTo>
                    <a:pt x="1969004" y="566927"/>
                  </a:moveTo>
                  <a:lnTo>
                    <a:pt x="1975100" y="566927"/>
                  </a:lnTo>
                </a:path>
                <a:path w="331660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660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6604" h="649604">
                  <a:moveTo>
                    <a:pt x="2188460" y="566927"/>
                  </a:moveTo>
                  <a:lnTo>
                    <a:pt x="2267708" y="566927"/>
                  </a:lnTo>
                </a:path>
                <a:path w="3316604" h="649604">
                  <a:moveTo>
                    <a:pt x="2304284" y="566927"/>
                  </a:moveTo>
                  <a:lnTo>
                    <a:pt x="2310380" y="566927"/>
                  </a:lnTo>
                </a:path>
                <a:path w="3316604" h="649604">
                  <a:moveTo>
                    <a:pt x="2346956" y="566927"/>
                  </a:moveTo>
                  <a:lnTo>
                    <a:pt x="2420108" y="566927"/>
                  </a:lnTo>
                </a:path>
                <a:path w="331660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6604" h="649604">
                  <a:moveTo>
                    <a:pt x="2560316" y="566927"/>
                  </a:moveTo>
                  <a:lnTo>
                    <a:pt x="2584700" y="566927"/>
                  </a:lnTo>
                </a:path>
                <a:path w="3316604" h="649604">
                  <a:moveTo>
                    <a:pt x="2639564" y="566927"/>
                  </a:moveTo>
                  <a:lnTo>
                    <a:pt x="2645660" y="566927"/>
                  </a:lnTo>
                </a:path>
                <a:path w="331660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660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6604" h="649604">
                  <a:moveTo>
                    <a:pt x="2877308" y="566927"/>
                  </a:moveTo>
                  <a:lnTo>
                    <a:pt x="2913884" y="566927"/>
                  </a:lnTo>
                </a:path>
                <a:path w="3316604" h="649604">
                  <a:moveTo>
                    <a:pt x="2974844" y="566927"/>
                  </a:moveTo>
                  <a:lnTo>
                    <a:pt x="2980940" y="566927"/>
                  </a:lnTo>
                </a:path>
                <a:path w="331660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660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6604" h="649604">
                  <a:moveTo>
                    <a:pt x="3212588" y="566927"/>
                  </a:moveTo>
                  <a:lnTo>
                    <a:pt x="3249164" y="566927"/>
                  </a:lnTo>
                </a:path>
                <a:path w="331660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660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660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6604" h="649604">
                  <a:moveTo>
                    <a:pt x="1298444" y="576072"/>
                  </a:moveTo>
                  <a:lnTo>
                    <a:pt x="1304540" y="576072"/>
                  </a:lnTo>
                </a:path>
                <a:path w="3316604" h="649604">
                  <a:moveTo>
                    <a:pt x="1633724" y="576072"/>
                  </a:moveTo>
                  <a:lnTo>
                    <a:pt x="1639820" y="576072"/>
                  </a:lnTo>
                </a:path>
                <a:path w="3316604" h="649604">
                  <a:moveTo>
                    <a:pt x="1969004" y="576072"/>
                  </a:moveTo>
                  <a:lnTo>
                    <a:pt x="1975100" y="576072"/>
                  </a:lnTo>
                </a:path>
                <a:path w="3316604" h="649604">
                  <a:moveTo>
                    <a:pt x="2304284" y="576072"/>
                  </a:moveTo>
                  <a:lnTo>
                    <a:pt x="2310380" y="576072"/>
                  </a:lnTo>
                </a:path>
                <a:path w="3316604" h="649604">
                  <a:moveTo>
                    <a:pt x="2639564" y="576072"/>
                  </a:moveTo>
                  <a:lnTo>
                    <a:pt x="2645660" y="576072"/>
                  </a:lnTo>
                </a:path>
                <a:path w="3316604" h="649604">
                  <a:moveTo>
                    <a:pt x="2974844" y="576072"/>
                  </a:moveTo>
                  <a:lnTo>
                    <a:pt x="2980940" y="576072"/>
                  </a:lnTo>
                </a:path>
                <a:path w="3316604" h="649604">
                  <a:moveTo>
                    <a:pt x="3310124" y="576072"/>
                  </a:moveTo>
                  <a:lnTo>
                    <a:pt x="3316220" y="576072"/>
                  </a:lnTo>
                </a:path>
                <a:path w="331660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660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660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6604" h="649604">
                  <a:moveTo>
                    <a:pt x="1298444" y="585215"/>
                  </a:moveTo>
                  <a:lnTo>
                    <a:pt x="1304540" y="585215"/>
                  </a:lnTo>
                </a:path>
                <a:path w="3316604" h="649604">
                  <a:moveTo>
                    <a:pt x="1633724" y="585215"/>
                  </a:moveTo>
                  <a:lnTo>
                    <a:pt x="1639820" y="585215"/>
                  </a:lnTo>
                </a:path>
                <a:path w="3316604" h="649604">
                  <a:moveTo>
                    <a:pt x="1969004" y="585215"/>
                  </a:moveTo>
                  <a:lnTo>
                    <a:pt x="1975100" y="585215"/>
                  </a:lnTo>
                </a:path>
                <a:path w="3316604" h="649604">
                  <a:moveTo>
                    <a:pt x="2304284" y="585215"/>
                  </a:moveTo>
                  <a:lnTo>
                    <a:pt x="2310380" y="585215"/>
                  </a:lnTo>
                </a:path>
                <a:path w="3316604" h="649604">
                  <a:moveTo>
                    <a:pt x="2639564" y="585215"/>
                  </a:moveTo>
                  <a:lnTo>
                    <a:pt x="2645660" y="585215"/>
                  </a:lnTo>
                </a:path>
                <a:path w="3316604" h="649604">
                  <a:moveTo>
                    <a:pt x="2974844" y="585215"/>
                  </a:moveTo>
                  <a:lnTo>
                    <a:pt x="2980940" y="585215"/>
                  </a:lnTo>
                </a:path>
                <a:path w="3316604" h="649604">
                  <a:moveTo>
                    <a:pt x="3310124" y="585215"/>
                  </a:moveTo>
                  <a:lnTo>
                    <a:pt x="3316220" y="585215"/>
                  </a:lnTo>
                </a:path>
                <a:path w="331660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660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660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6604" h="649604">
                  <a:moveTo>
                    <a:pt x="1298444" y="594360"/>
                  </a:moveTo>
                  <a:lnTo>
                    <a:pt x="1304540" y="594360"/>
                  </a:lnTo>
                </a:path>
                <a:path w="3316604" h="649604">
                  <a:moveTo>
                    <a:pt x="1633724" y="594360"/>
                  </a:moveTo>
                  <a:lnTo>
                    <a:pt x="1639820" y="594360"/>
                  </a:lnTo>
                </a:path>
                <a:path w="3316604" h="649604">
                  <a:moveTo>
                    <a:pt x="1969004" y="594360"/>
                  </a:moveTo>
                  <a:lnTo>
                    <a:pt x="1975100" y="594360"/>
                  </a:lnTo>
                </a:path>
                <a:path w="3316604" h="649604">
                  <a:moveTo>
                    <a:pt x="2304284" y="594360"/>
                  </a:moveTo>
                  <a:lnTo>
                    <a:pt x="2310380" y="594360"/>
                  </a:lnTo>
                </a:path>
                <a:path w="3316604" h="649604">
                  <a:moveTo>
                    <a:pt x="2639564" y="594360"/>
                  </a:moveTo>
                  <a:lnTo>
                    <a:pt x="2645660" y="594360"/>
                  </a:lnTo>
                </a:path>
                <a:path w="3316604" h="649604">
                  <a:moveTo>
                    <a:pt x="2974844" y="594360"/>
                  </a:moveTo>
                  <a:lnTo>
                    <a:pt x="2980940" y="594360"/>
                  </a:lnTo>
                </a:path>
                <a:path w="3316604" h="649604">
                  <a:moveTo>
                    <a:pt x="3310124" y="594360"/>
                  </a:moveTo>
                  <a:lnTo>
                    <a:pt x="3316220" y="594360"/>
                  </a:lnTo>
                </a:path>
                <a:path w="331660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660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660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6604" h="649604">
                  <a:moveTo>
                    <a:pt x="1298444" y="603503"/>
                  </a:moveTo>
                  <a:lnTo>
                    <a:pt x="1304540" y="603503"/>
                  </a:lnTo>
                </a:path>
                <a:path w="3316604" h="649604">
                  <a:moveTo>
                    <a:pt x="1633724" y="603503"/>
                  </a:moveTo>
                  <a:lnTo>
                    <a:pt x="1639820" y="603503"/>
                  </a:lnTo>
                </a:path>
                <a:path w="3316604" h="649604">
                  <a:moveTo>
                    <a:pt x="1969004" y="603503"/>
                  </a:moveTo>
                  <a:lnTo>
                    <a:pt x="1975100" y="603503"/>
                  </a:lnTo>
                </a:path>
                <a:path w="3316604" h="649604">
                  <a:moveTo>
                    <a:pt x="2304284" y="603503"/>
                  </a:moveTo>
                  <a:lnTo>
                    <a:pt x="2310380" y="603503"/>
                  </a:lnTo>
                </a:path>
                <a:path w="3316604" h="649604">
                  <a:moveTo>
                    <a:pt x="2639564" y="603503"/>
                  </a:moveTo>
                  <a:lnTo>
                    <a:pt x="2645660" y="603503"/>
                  </a:lnTo>
                </a:path>
                <a:path w="3316604" h="649604">
                  <a:moveTo>
                    <a:pt x="2974844" y="603503"/>
                  </a:moveTo>
                  <a:lnTo>
                    <a:pt x="2980940" y="603503"/>
                  </a:lnTo>
                </a:path>
                <a:path w="331660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660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660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6604" h="649604">
                  <a:moveTo>
                    <a:pt x="1298444" y="612648"/>
                  </a:moveTo>
                  <a:lnTo>
                    <a:pt x="1304540" y="612648"/>
                  </a:lnTo>
                </a:path>
                <a:path w="3316604" h="649604">
                  <a:moveTo>
                    <a:pt x="1633724" y="612648"/>
                  </a:moveTo>
                  <a:lnTo>
                    <a:pt x="1639820" y="612648"/>
                  </a:lnTo>
                </a:path>
                <a:path w="3316604" h="649604">
                  <a:moveTo>
                    <a:pt x="1969004" y="612648"/>
                  </a:moveTo>
                  <a:lnTo>
                    <a:pt x="1975100" y="612648"/>
                  </a:lnTo>
                </a:path>
                <a:path w="3316604" h="649604">
                  <a:moveTo>
                    <a:pt x="2304284" y="612648"/>
                  </a:moveTo>
                  <a:lnTo>
                    <a:pt x="2310380" y="612648"/>
                  </a:lnTo>
                </a:path>
                <a:path w="3316604" h="649604">
                  <a:moveTo>
                    <a:pt x="2639564" y="612648"/>
                  </a:moveTo>
                  <a:lnTo>
                    <a:pt x="2645660" y="612648"/>
                  </a:lnTo>
                </a:path>
                <a:path w="3316604" h="649604">
                  <a:moveTo>
                    <a:pt x="2974844" y="612648"/>
                  </a:moveTo>
                  <a:lnTo>
                    <a:pt x="2980940" y="612648"/>
                  </a:lnTo>
                </a:path>
                <a:path w="3316604" h="649604">
                  <a:moveTo>
                    <a:pt x="3310124" y="612648"/>
                  </a:moveTo>
                  <a:lnTo>
                    <a:pt x="3316220" y="612648"/>
                  </a:lnTo>
                </a:path>
                <a:path w="331660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660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660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6604" h="649604">
                  <a:moveTo>
                    <a:pt x="1298444" y="621791"/>
                  </a:moveTo>
                  <a:lnTo>
                    <a:pt x="1304540" y="621791"/>
                  </a:lnTo>
                </a:path>
                <a:path w="3316604" h="649604">
                  <a:moveTo>
                    <a:pt x="1633724" y="621791"/>
                  </a:moveTo>
                  <a:lnTo>
                    <a:pt x="1639820" y="621791"/>
                  </a:lnTo>
                </a:path>
                <a:path w="3316604" h="649604">
                  <a:moveTo>
                    <a:pt x="1969004" y="621791"/>
                  </a:moveTo>
                  <a:lnTo>
                    <a:pt x="1975100" y="621791"/>
                  </a:lnTo>
                </a:path>
                <a:path w="3316604" h="649604">
                  <a:moveTo>
                    <a:pt x="2304284" y="621791"/>
                  </a:moveTo>
                  <a:lnTo>
                    <a:pt x="2310380" y="621791"/>
                  </a:lnTo>
                </a:path>
                <a:path w="3316604" h="649604">
                  <a:moveTo>
                    <a:pt x="2639564" y="621791"/>
                  </a:moveTo>
                  <a:lnTo>
                    <a:pt x="2645660" y="621791"/>
                  </a:lnTo>
                </a:path>
                <a:path w="3316604" h="649604">
                  <a:moveTo>
                    <a:pt x="2974844" y="621791"/>
                  </a:moveTo>
                  <a:lnTo>
                    <a:pt x="2980940" y="621791"/>
                  </a:lnTo>
                </a:path>
                <a:path w="3316604" h="649604">
                  <a:moveTo>
                    <a:pt x="3310124" y="621791"/>
                  </a:moveTo>
                  <a:lnTo>
                    <a:pt x="3316220" y="621791"/>
                  </a:lnTo>
                </a:path>
                <a:path w="331660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660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660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6604" h="649604">
                  <a:moveTo>
                    <a:pt x="1298444" y="630936"/>
                  </a:moveTo>
                  <a:lnTo>
                    <a:pt x="1304540" y="630936"/>
                  </a:lnTo>
                </a:path>
                <a:path w="3316604" h="649604">
                  <a:moveTo>
                    <a:pt x="1633724" y="630936"/>
                  </a:moveTo>
                  <a:lnTo>
                    <a:pt x="1639820" y="630936"/>
                  </a:lnTo>
                </a:path>
                <a:path w="3316604" h="649604">
                  <a:moveTo>
                    <a:pt x="1969004" y="630936"/>
                  </a:moveTo>
                  <a:lnTo>
                    <a:pt x="1975100" y="630936"/>
                  </a:lnTo>
                </a:path>
                <a:path w="3316604" h="649604">
                  <a:moveTo>
                    <a:pt x="2304284" y="630936"/>
                  </a:moveTo>
                  <a:lnTo>
                    <a:pt x="2310380" y="630936"/>
                  </a:lnTo>
                </a:path>
                <a:path w="3316604" h="649604">
                  <a:moveTo>
                    <a:pt x="2639564" y="630936"/>
                  </a:moveTo>
                  <a:lnTo>
                    <a:pt x="2645660" y="630936"/>
                  </a:lnTo>
                </a:path>
                <a:path w="3316604" h="649604">
                  <a:moveTo>
                    <a:pt x="2974844" y="630936"/>
                  </a:moveTo>
                  <a:lnTo>
                    <a:pt x="2980940" y="630936"/>
                  </a:lnTo>
                </a:path>
                <a:path w="331660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660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660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6604" h="649604">
                  <a:moveTo>
                    <a:pt x="1298444" y="640079"/>
                  </a:moveTo>
                  <a:lnTo>
                    <a:pt x="1304540" y="640079"/>
                  </a:lnTo>
                </a:path>
                <a:path w="3316604" h="649604">
                  <a:moveTo>
                    <a:pt x="1633724" y="640079"/>
                  </a:moveTo>
                  <a:lnTo>
                    <a:pt x="1639820" y="640079"/>
                  </a:lnTo>
                </a:path>
                <a:path w="3316604" h="649604">
                  <a:moveTo>
                    <a:pt x="1969004" y="640079"/>
                  </a:moveTo>
                  <a:lnTo>
                    <a:pt x="1975100" y="640079"/>
                  </a:lnTo>
                </a:path>
                <a:path w="3316604" h="649604">
                  <a:moveTo>
                    <a:pt x="2304284" y="640079"/>
                  </a:moveTo>
                  <a:lnTo>
                    <a:pt x="2310380" y="640079"/>
                  </a:lnTo>
                </a:path>
                <a:path w="3316604" h="649604">
                  <a:moveTo>
                    <a:pt x="2639564" y="640079"/>
                  </a:moveTo>
                  <a:lnTo>
                    <a:pt x="2645660" y="640079"/>
                  </a:lnTo>
                </a:path>
                <a:path w="3316604" h="649604">
                  <a:moveTo>
                    <a:pt x="2974844" y="640079"/>
                  </a:moveTo>
                  <a:lnTo>
                    <a:pt x="2980940" y="640079"/>
                  </a:lnTo>
                </a:path>
                <a:path w="3316604" h="649604">
                  <a:moveTo>
                    <a:pt x="3310124" y="640079"/>
                  </a:moveTo>
                  <a:lnTo>
                    <a:pt x="3316220" y="640079"/>
                  </a:lnTo>
                </a:path>
                <a:path w="331660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660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660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6604" h="649604">
                  <a:moveTo>
                    <a:pt x="1298444" y="649224"/>
                  </a:moveTo>
                  <a:lnTo>
                    <a:pt x="1304540" y="649224"/>
                  </a:lnTo>
                </a:path>
                <a:path w="3316604" h="649604">
                  <a:moveTo>
                    <a:pt x="1633724" y="649224"/>
                  </a:moveTo>
                  <a:lnTo>
                    <a:pt x="1639820" y="649224"/>
                  </a:lnTo>
                </a:path>
                <a:path w="3316604" h="649604">
                  <a:moveTo>
                    <a:pt x="1969004" y="649224"/>
                  </a:moveTo>
                  <a:lnTo>
                    <a:pt x="1975100" y="649224"/>
                  </a:lnTo>
                </a:path>
                <a:path w="3316604" h="649604">
                  <a:moveTo>
                    <a:pt x="2304284" y="649224"/>
                  </a:moveTo>
                  <a:lnTo>
                    <a:pt x="2310380" y="649224"/>
                  </a:lnTo>
                </a:path>
                <a:path w="3316604" h="649604">
                  <a:moveTo>
                    <a:pt x="2639564" y="649224"/>
                  </a:moveTo>
                  <a:lnTo>
                    <a:pt x="2645660" y="649224"/>
                  </a:lnTo>
                </a:path>
                <a:path w="3316604" h="649604">
                  <a:moveTo>
                    <a:pt x="2974844" y="649224"/>
                  </a:moveTo>
                  <a:lnTo>
                    <a:pt x="2980940" y="649224"/>
                  </a:lnTo>
                </a:path>
                <a:path w="3316604" h="649604">
                  <a:moveTo>
                    <a:pt x="3310124" y="649224"/>
                  </a:moveTo>
                  <a:lnTo>
                    <a:pt x="3316220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964317" y="6478524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26" name="object 526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grpSp>
        <p:nvGrpSpPr>
          <p:cNvPr id="527" name="object 527"/>
          <p:cNvGrpSpPr/>
          <p:nvPr/>
        </p:nvGrpSpPr>
        <p:grpSpPr>
          <a:xfrm>
            <a:off x="6835090" y="2642855"/>
            <a:ext cx="894308" cy="894308"/>
            <a:chOff x="7993258" y="2862072"/>
            <a:chExt cx="1045844" cy="1045844"/>
          </a:xfrm>
        </p:grpSpPr>
        <p:pic>
          <p:nvPicPr>
            <p:cNvPr id="528" name="object 5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546" y="2880359"/>
              <a:ext cx="1008888" cy="1008888"/>
            </a:xfrm>
            <a:prstGeom prst="rect">
              <a:avLst/>
            </a:prstGeom>
          </p:spPr>
        </p:pic>
        <p:sp>
          <p:nvSpPr>
            <p:cNvPr id="529" name="object 529"/>
            <p:cNvSpPr/>
            <p:nvPr/>
          </p:nvSpPr>
          <p:spPr>
            <a:xfrm>
              <a:off x="7993258" y="286207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5" h="1045845">
                  <a:moveTo>
                    <a:pt x="1045464" y="1045464"/>
                  </a:moveTo>
                  <a:lnTo>
                    <a:pt x="1045464" y="0"/>
                  </a:lnTo>
                  <a:lnTo>
                    <a:pt x="0" y="0"/>
                  </a:lnTo>
                  <a:lnTo>
                    <a:pt x="0" y="1045464"/>
                  </a:lnTo>
                  <a:lnTo>
                    <a:pt x="9144" y="1045464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1027176" y="18288"/>
                  </a:lnTo>
                  <a:lnTo>
                    <a:pt x="1027176" y="9144"/>
                  </a:lnTo>
                  <a:lnTo>
                    <a:pt x="1036320" y="18288"/>
                  </a:lnTo>
                  <a:lnTo>
                    <a:pt x="1036320" y="1045464"/>
                  </a:lnTo>
                  <a:lnTo>
                    <a:pt x="1045464" y="1045464"/>
                  </a:lnTo>
                  <a:close/>
                </a:path>
                <a:path w="1045845" h="1045845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1045845" h="1045845">
                  <a:moveTo>
                    <a:pt x="18288" y="1027176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1027176"/>
                  </a:lnTo>
                  <a:lnTo>
                    <a:pt x="18288" y="1027176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9144" y="1027176"/>
                  </a:lnTo>
                  <a:lnTo>
                    <a:pt x="18288" y="1036320"/>
                  </a:lnTo>
                  <a:lnTo>
                    <a:pt x="18288" y="1045464"/>
                  </a:lnTo>
                  <a:lnTo>
                    <a:pt x="1027176" y="1045464"/>
                  </a:lnTo>
                  <a:lnTo>
                    <a:pt x="1027176" y="1036320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8288" y="1045464"/>
                  </a:moveTo>
                  <a:lnTo>
                    <a:pt x="18288" y="1036320"/>
                  </a:lnTo>
                  <a:lnTo>
                    <a:pt x="9144" y="1027176"/>
                  </a:lnTo>
                  <a:lnTo>
                    <a:pt x="9144" y="1045464"/>
                  </a:lnTo>
                  <a:lnTo>
                    <a:pt x="18288" y="1045464"/>
                  </a:lnTo>
                  <a:close/>
                </a:path>
                <a:path w="1045845" h="1045845">
                  <a:moveTo>
                    <a:pt x="1036320" y="18288"/>
                  </a:moveTo>
                  <a:lnTo>
                    <a:pt x="1027176" y="9144"/>
                  </a:lnTo>
                  <a:lnTo>
                    <a:pt x="1027176" y="18288"/>
                  </a:lnTo>
                  <a:lnTo>
                    <a:pt x="1036320" y="18288"/>
                  </a:lnTo>
                  <a:close/>
                </a:path>
                <a:path w="1045845" h="1045845">
                  <a:moveTo>
                    <a:pt x="1036320" y="1027176"/>
                  </a:moveTo>
                  <a:lnTo>
                    <a:pt x="1036320" y="18288"/>
                  </a:lnTo>
                  <a:lnTo>
                    <a:pt x="1027176" y="18288"/>
                  </a:lnTo>
                  <a:lnTo>
                    <a:pt x="1027176" y="1027176"/>
                  </a:lnTo>
                  <a:lnTo>
                    <a:pt x="1036320" y="1027176"/>
                  </a:lnTo>
                  <a:close/>
                </a:path>
                <a:path w="1045845" h="1045845">
                  <a:moveTo>
                    <a:pt x="1036320" y="1045464"/>
                  </a:moveTo>
                  <a:lnTo>
                    <a:pt x="1036320" y="1027176"/>
                  </a:lnTo>
                  <a:lnTo>
                    <a:pt x="1027176" y="1036320"/>
                  </a:lnTo>
                  <a:lnTo>
                    <a:pt x="1027176" y="1045464"/>
                  </a:lnTo>
                  <a:lnTo>
                    <a:pt x="1036320" y="10454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30" name="object 530"/>
          <p:cNvSpPr txBox="1"/>
          <p:nvPr/>
        </p:nvSpPr>
        <p:spPr>
          <a:xfrm>
            <a:off x="4825158" y="2895240"/>
            <a:ext cx="3054335" cy="310001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18191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4">
              <a:latin typeface="Arial MT"/>
              <a:cs typeface="Arial MT"/>
            </a:endParaRPr>
          </a:p>
          <a:p>
            <a:pPr marL="10860" algn="just">
              <a:spcBef>
                <a:spcPts val="1514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central</a:t>
            </a:r>
            <a:r>
              <a:rPr sz="2052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endParaRPr sz="2052">
              <a:latin typeface="Arial MT"/>
              <a:cs typeface="Arial MT"/>
            </a:endParaRPr>
          </a:p>
          <a:p>
            <a:pPr marL="10860" marR="4344" indent="143349" algn="just">
              <a:lnSpc>
                <a:spcPct val="120000"/>
              </a:lnSpc>
            </a:pP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(-1)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·75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30" dirty="0">
                <a:solidFill>
                  <a:srgbClr val="FF7B7F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·76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·210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5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(-1)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·76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·172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34" dirty="0">
                <a:solidFill>
                  <a:srgbClr val="FF7B7F"/>
                </a:solidFill>
                <a:latin typeface="Arial MT"/>
                <a:cs typeface="Arial MT"/>
              </a:rPr>
              <a:t>(-1)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·211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0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+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1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endParaRPr sz="2052">
              <a:latin typeface="Arial MT"/>
              <a:cs typeface="Arial MT"/>
            </a:endParaRPr>
          </a:p>
          <a:p>
            <a:pPr marL="10860" algn="just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530</a:t>
            </a:r>
            <a:endParaRPr sz="2052">
              <a:latin typeface="Arial MT"/>
              <a:cs typeface="Arial MT"/>
            </a:endParaRPr>
          </a:p>
          <a:p>
            <a:pPr marL="10860" algn="just">
              <a:spcBef>
                <a:spcPts val="496"/>
              </a:spcBef>
            </a:pP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Valor</a:t>
            </a:r>
            <a:r>
              <a:rPr sz="2052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final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530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1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 =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1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531" name="object 53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105</a:t>
            </a:fld>
            <a:endParaRPr spc="-4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106</a:t>
            </a:fld>
            <a:endParaRPr spc="-4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4461" y="3560064"/>
              <a:ext cx="228600" cy="228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1729975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S</a:t>
            </a:r>
            <a:r>
              <a:rPr spc="-13" dirty="0"/>
              <a:t>u</a:t>
            </a:r>
            <a:r>
              <a:rPr spc="-4" dirty="0"/>
              <a:t>a</a:t>
            </a:r>
            <a:r>
              <a:rPr spc="-68" dirty="0"/>
              <a:t>v</a:t>
            </a:r>
            <a:r>
              <a:rPr spc="-4" dirty="0"/>
              <a:t>i</a:t>
            </a:r>
            <a:r>
              <a:rPr spc="4" dirty="0"/>
              <a:t>z</a:t>
            </a:r>
            <a:r>
              <a:rPr spc="-4" dirty="0"/>
              <a:t>a</a:t>
            </a:r>
            <a:r>
              <a:rPr spc="-13" dirty="0"/>
              <a:t>d</a:t>
            </a:r>
            <a:r>
              <a:rPr spc="-4" dirty="0"/>
              <a:t>o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25158" y="2895240"/>
            <a:ext cx="3203115" cy="158325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18191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4">
              <a:latin typeface="Arial MT"/>
              <a:cs typeface="Arial MT"/>
            </a:endParaRPr>
          </a:p>
          <a:p>
            <a:pPr marL="10860">
              <a:spcBef>
                <a:spcPts val="1514"/>
              </a:spcBef>
              <a:tabLst>
                <a:tab pos="1795663" algn="l"/>
              </a:tabLst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 central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	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9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endParaRPr sz="2052">
              <a:latin typeface="Arial MT"/>
              <a:cs typeface="Arial MT"/>
            </a:endParaRPr>
          </a:p>
          <a:p>
            <a:pPr marL="10860">
              <a:spcBef>
                <a:spcPts val="492"/>
              </a:spcBef>
            </a:pP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Valor</a:t>
            </a:r>
            <a:r>
              <a:rPr sz="2052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final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9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9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107</a:t>
            </a:fld>
            <a:endParaRPr spc="-4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3346" y="3560064"/>
              <a:ext cx="228600" cy="228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1729975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S</a:t>
            </a:r>
            <a:r>
              <a:rPr spc="-13" dirty="0"/>
              <a:t>u</a:t>
            </a:r>
            <a:r>
              <a:rPr spc="-4" dirty="0"/>
              <a:t>a</a:t>
            </a:r>
            <a:r>
              <a:rPr spc="-68" dirty="0"/>
              <a:t>v</a:t>
            </a:r>
            <a:r>
              <a:rPr spc="-4" dirty="0"/>
              <a:t>i</a:t>
            </a:r>
            <a:r>
              <a:rPr spc="4" dirty="0"/>
              <a:t>z</a:t>
            </a:r>
            <a:r>
              <a:rPr spc="-4" dirty="0"/>
              <a:t>a</a:t>
            </a:r>
            <a:r>
              <a:rPr spc="-13" dirty="0"/>
              <a:t>d</a:t>
            </a:r>
            <a:r>
              <a:rPr spc="-4" dirty="0"/>
              <a:t>o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25158" y="2895240"/>
            <a:ext cx="3203115" cy="158325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18191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94">
              <a:latin typeface="Arial MT"/>
              <a:cs typeface="Arial MT"/>
            </a:endParaRPr>
          </a:p>
          <a:p>
            <a:pPr marL="10860">
              <a:spcBef>
                <a:spcPts val="1514"/>
              </a:spcBef>
              <a:tabLst>
                <a:tab pos="1868966" algn="l"/>
              </a:tabLst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 central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	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6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endParaRPr sz="2052">
              <a:latin typeface="Arial MT"/>
              <a:cs typeface="Arial MT"/>
            </a:endParaRPr>
          </a:p>
          <a:p>
            <a:pPr marL="10860">
              <a:spcBef>
                <a:spcPts val="492"/>
              </a:spcBef>
            </a:pP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Valor</a:t>
            </a:r>
            <a:r>
              <a:rPr sz="2052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final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6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9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170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108</a:t>
            </a:fld>
            <a:endParaRPr spc="-4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010" y="3560064"/>
              <a:ext cx="228600" cy="228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1729975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S</a:t>
            </a:r>
            <a:r>
              <a:rPr spc="-13" dirty="0"/>
              <a:t>u</a:t>
            </a:r>
            <a:r>
              <a:rPr spc="-4" dirty="0"/>
              <a:t>a</a:t>
            </a:r>
            <a:r>
              <a:rPr spc="-68" dirty="0"/>
              <a:t>v</a:t>
            </a:r>
            <a:r>
              <a:rPr spc="-4" dirty="0"/>
              <a:t>i</a:t>
            </a:r>
            <a:r>
              <a:rPr spc="4" dirty="0"/>
              <a:t>z</a:t>
            </a:r>
            <a:r>
              <a:rPr spc="-4" dirty="0"/>
              <a:t>a</a:t>
            </a:r>
            <a:r>
              <a:rPr spc="-13" dirty="0"/>
              <a:t>d</a:t>
            </a:r>
            <a:r>
              <a:rPr spc="-4" dirty="0"/>
              <a:t>o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25158" y="2895240"/>
            <a:ext cx="3057593" cy="15499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18191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  <a:p>
            <a:pPr>
              <a:spcBef>
                <a:spcPts val="38"/>
              </a:spcBef>
            </a:pPr>
            <a:endParaRPr sz="3249">
              <a:latin typeface="Arial MT"/>
              <a:cs typeface="Arial MT"/>
            </a:endParaRPr>
          </a:p>
          <a:p>
            <a:pPr marL="10860" marR="4344">
              <a:lnSpc>
                <a:spcPct val="120000"/>
              </a:lnSpc>
              <a:tabLst>
                <a:tab pos="1868966" algn="l"/>
              </a:tabLst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 central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	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3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 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Valor</a:t>
            </a:r>
            <a:r>
              <a:rPr sz="2052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final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21" dirty="0">
                <a:solidFill>
                  <a:srgbClr val="FF7B7F"/>
                </a:solidFill>
                <a:latin typeface="Arial MT"/>
                <a:cs typeface="Arial MT"/>
              </a:rPr>
              <a:t>3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·255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9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85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109</a:t>
            </a:fld>
            <a:endParaRPr spc="-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130175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000" y="340360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1278890"/>
            <a:ext cx="4178300" cy="345186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83600"/>
              </a:lnSpc>
              <a:spcBef>
                <a:spcPts val="490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máscara de convolución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estructura de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tipo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matriz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normalmente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cuadrada que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contiene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valores o pesos, cuya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finalidad 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hacer resaltar o disminuir la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presencia 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ciertos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valores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 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región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deseada. se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utilizan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para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detección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bordes.</a:t>
            </a:r>
            <a:endParaRPr sz="2000">
              <a:latin typeface="Arial MT"/>
              <a:cs typeface="Arial MT"/>
            </a:endParaRPr>
          </a:p>
          <a:p>
            <a:pPr marL="12700" marR="240029">
              <a:lnSpc>
                <a:spcPct val="83600"/>
              </a:lnSpc>
              <a:spcBef>
                <a:spcPts val="50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reflexión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consiste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intercambiar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píxeles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por su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contraparte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 se encuentra 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misma distancia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perpendicular con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respecto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un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eje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recta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dado.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31129" y="3285490"/>
            <a:ext cx="2567940" cy="192658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19709" y="0"/>
            <a:ext cx="8674100" cy="2997200"/>
            <a:chOff x="219709" y="0"/>
            <a:chExt cx="8674100" cy="299720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3509" y="1196339"/>
              <a:ext cx="2400299" cy="18008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709" y="0"/>
              <a:ext cx="8454390" cy="161543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110</a:t>
            </a:fld>
            <a:endParaRPr spc="-4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111</a:t>
            </a:fld>
            <a:endParaRPr spc="-4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" name="object 5"/>
            <p:cNvSpPr/>
            <p:nvPr/>
          </p:nvSpPr>
          <p:spPr>
            <a:xfrm>
              <a:off x="3622421" y="4785372"/>
              <a:ext cx="1706880" cy="1713230"/>
            </a:xfrm>
            <a:custGeom>
              <a:avLst/>
              <a:gdLst/>
              <a:ahLst/>
              <a:cxnLst/>
              <a:rect l="l" t="t" r="r" b="b"/>
              <a:pathLst>
                <a:path w="1706879" h="1713229">
                  <a:moveTo>
                    <a:pt x="1039368" y="670560"/>
                  </a:moveTo>
                  <a:lnTo>
                    <a:pt x="1008888" y="670560"/>
                  </a:lnTo>
                  <a:lnTo>
                    <a:pt x="1008888" y="704088"/>
                  </a:lnTo>
                  <a:lnTo>
                    <a:pt x="1008888" y="1008888"/>
                  </a:lnTo>
                  <a:lnTo>
                    <a:pt x="707136" y="1008888"/>
                  </a:lnTo>
                  <a:lnTo>
                    <a:pt x="707136" y="704088"/>
                  </a:lnTo>
                  <a:lnTo>
                    <a:pt x="1008888" y="704088"/>
                  </a:lnTo>
                  <a:lnTo>
                    <a:pt x="1008888" y="670560"/>
                  </a:lnTo>
                  <a:lnTo>
                    <a:pt x="676656" y="670560"/>
                  </a:lnTo>
                  <a:lnTo>
                    <a:pt x="676656" y="1042416"/>
                  </a:lnTo>
                  <a:lnTo>
                    <a:pt x="691896" y="1042416"/>
                  </a:lnTo>
                  <a:lnTo>
                    <a:pt x="707136" y="1042416"/>
                  </a:lnTo>
                  <a:lnTo>
                    <a:pt x="1008888" y="1042416"/>
                  </a:lnTo>
                  <a:lnTo>
                    <a:pt x="1024128" y="1042416"/>
                  </a:lnTo>
                  <a:lnTo>
                    <a:pt x="1039368" y="1042416"/>
                  </a:lnTo>
                  <a:lnTo>
                    <a:pt x="1039368" y="670560"/>
                  </a:lnTo>
                  <a:close/>
                </a:path>
                <a:path w="1706879" h="1713229">
                  <a:moveTo>
                    <a:pt x="1706880" y="0"/>
                  </a:moveTo>
                  <a:lnTo>
                    <a:pt x="1673352" y="0"/>
                  </a:lnTo>
                  <a:lnTo>
                    <a:pt x="1673352" y="33528"/>
                  </a:lnTo>
                  <a:lnTo>
                    <a:pt x="1673352" y="1679448"/>
                  </a:lnTo>
                  <a:lnTo>
                    <a:pt x="33528" y="1679448"/>
                  </a:lnTo>
                  <a:lnTo>
                    <a:pt x="33528" y="33528"/>
                  </a:lnTo>
                  <a:lnTo>
                    <a:pt x="1673352" y="33528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712976"/>
                  </a:lnTo>
                  <a:lnTo>
                    <a:pt x="18288" y="1712976"/>
                  </a:lnTo>
                  <a:lnTo>
                    <a:pt x="33528" y="1712976"/>
                  </a:lnTo>
                  <a:lnTo>
                    <a:pt x="1673352" y="1712976"/>
                  </a:lnTo>
                  <a:lnTo>
                    <a:pt x="1688592" y="1712976"/>
                  </a:lnTo>
                  <a:lnTo>
                    <a:pt x="1706880" y="1712976"/>
                  </a:lnTo>
                  <a:lnTo>
                    <a:pt x="17068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66635" y="2650674"/>
            <a:ext cx="1467710" cy="1467710"/>
            <a:chOff x="7679314" y="2871216"/>
            <a:chExt cx="1716405" cy="17164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1505" y="2883407"/>
              <a:ext cx="1688592" cy="16885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9314" y="2871216"/>
              <a:ext cx="1716405" cy="1716405"/>
            </a:xfrm>
            <a:custGeom>
              <a:avLst/>
              <a:gdLst/>
              <a:ahLst/>
              <a:cxnLst/>
              <a:rect l="l" t="t" r="r" b="b"/>
              <a:pathLst>
                <a:path w="1716404" h="1716404">
                  <a:moveTo>
                    <a:pt x="1716024" y="1716024"/>
                  </a:moveTo>
                  <a:lnTo>
                    <a:pt x="1716024" y="0"/>
                  </a:lnTo>
                  <a:lnTo>
                    <a:pt x="0" y="0"/>
                  </a:lnTo>
                  <a:lnTo>
                    <a:pt x="0" y="1716024"/>
                  </a:lnTo>
                  <a:lnTo>
                    <a:pt x="6096" y="171602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700784" y="12192"/>
                  </a:lnTo>
                  <a:lnTo>
                    <a:pt x="1700784" y="6096"/>
                  </a:lnTo>
                  <a:lnTo>
                    <a:pt x="1706880" y="12192"/>
                  </a:lnTo>
                  <a:lnTo>
                    <a:pt x="1706880" y="1716024"/>
                  </a:lnTo>
                  <a:lnTo>
                    <a:pt x="1716024" y="1716024"/>
                  </a:lnTo>
                  <a:close/>
                </a:path>
                <a:path w="1716404" h="171640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716404" h="1716404">
                  <a:moveTo>
                    <a:pt x="12192" y="17007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700784"/>
                  </a:lnTo>
                  <a:lnTo>
                    <a:pt x="12192" y="1700784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6096" y="1700784"/>
                  </a:lnTo>
                  <a:lnTo>
                    <a:pt x="12192" y="1706880"/>
                  </a:lnTo>
                  <a:lnTo>
                    <a:pt x="12192" y="1716024"/>
                  </a:lnTo>
                  <a:lnTo>
                    <a:pt x="1700784" y="1716024"/>
                  </a:lnTo>
                  <a:lnTo>
                    <a:pt x="1700784" y="1706880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2192" y="1716024"/>
                  </a:moveTo>
                  <a:lnTo>
                    <a:pt x="12192" y="1706880"/>
                  </a:lnTo>
                  <a:lnTo>
                    <a:pt x="6096" y="1700784"/>
                  </a:lnTo>
                  <a:lnTo>
                    <a:pt x="6096" y="1716024"/>
                  </a:lnTo>
                  <a:lnTo>
                    <a:pt x="12192" y="1716024"/>
                  </a:lnTo>
                  <a:close/>
                </a:path>
                <a:path w="1716404" h="1716404">
                  <a:moveTo>
                    <a:pt x="1706880" y="12192"/>
                  </a:moveTo>
                  <a:lnTo>
                    <a:pt x="1700784" y="6096"/>
                  </a:lnTo>
                  <a:lnTo>
                    <a:pt x="1700784" y="12192"/>
                  </a:lnTo>
                  <a:lnTo>
                    <a:pt x="1706880" y="12192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1706880" y="12192"/>
                  </a:lnTo>
                  <a:lnTo>
                    <a:pt x="1700784" y="12192"/>
                  </a:lnTo>
                  <a:lnTo>
                    <a:pt x="1700784" y="1700784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706880" y="1716024"/>
                  </a:moveTo>
                  <a:lnTo>
                    <a:pt x="1706880" y="1700784"/>
                  </a:lnTo>
                  <a:lnTo>
                    <a:pt x="1700784" y="1706880"/>
                  </a:lnTo>
                  <a:lnTo>
                    <a:pt x="1700784" y="1716024"/>
                  </a:lnTo>
                  <a:lnTo>
                    <a:pt x="1706880" y="17160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112</a:t>
            </a:fld>
            <a:endParaRPr spc="-4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549" y="3883152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3685" y="3883152"/>
              <a:ext cx="228596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6434" y="3883152"/>
              <a:ext cx="22860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6098" y="3883152"/>
              <a:ext cx="228600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3346" y="3883152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2234" y="3883152"/>
              <a:ext cx="2286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22421" y="4785372"/>
              <a:ext cx="1706880" cy="1713230"/>
            </a:xfrm>
            <a:custGeom>
              <a:avLst/>
              <a:gdLst/>
              <a:ahLst/>
              <a:cxnLst/>
              <a:rect l="l" t="t" r="r" b="b"/>
              <a:pathLst>
                <a:path w="1706879" h="1713229">
                  <a:moveTo>
                    <a:pt x="1039368" y="670560"/>
                  </a:moveTo>
                  <a:lnTo>
                    <a:pt x="1008888" y="670560"/>
                  </a:lnTo>
                  <a:lnTo>
                    <a:pt x="1008888" y="704088"/>
                  </a:lnTo>
                  <a:lnTo>
                    <a:pt x="1008888" y="1008888"/>
                  </a:lnTo>
                  <a:lnTo>
                    <a:pt x="707136" y="1008888"/>
                  </a:lnTo>
                  <a:lnTo>
                    <a:pt x="707136" y="704088"/>
                  </a:lnTo>
                  <a:lnTo>
                    <a:pt x="1008888" y="704088"/>
                  </a:lnTo>
                  <a:lnTo>
                    <a:pt x="1008888" y="670560"/>
                  </a:lnTo>
                  <a:lnTo>
                    <a:pt x="676656" y="670560"/>
                  </a:lnTo>
                  <a:lnTo>
                    <a:pt x="676656" y="1042416"/>
                  </a:lnTo>
                  <a:lnTo>
                    <a:pt x="691896" y="1042416"/>
                  </a:lnTo>
                  <a:lnTo>
                    <a:pt x="707136" y="1042416"/>
                  </a:lnTo>
                  <a:lnTo>
                    <a:pt x="1008888" y="1042416"/>
                  </a:lnTo>
                  <a:lnTo>
                    <a:pt x="1024128" y="1042416"/>
                  </a:lnTo>
                  <a:lnTo>
                    <a:pt x="1039368" y="1042416"/>
                  </a:lnTo>
                  <a:lnTo>
                    <a:pt x="1039368" y="670560"/>
                  </a:lnTo>
                  <a:close/>
                </a:path>
                <a:path w="1706879" h="1713229">
                  <a:moveTo>
                    <a:pt x="1706880" y="0"/>
                  </a:moveTo>
                  <a:lnTo>
                    <a:pt x="1673352" y="0"/>
                  </a:lnTo>
                  <a:lnTo>
                    <a:pt x="1673352" y="33528"/>
                  </a:lnTo>
                  <a:lnTo>
                    <a:pt x="1673352" y="1679448"/>
                  </a:lnTo>
                  <a:lnTo>
                    <a:pt x="33528" y="1679448"/>
                  </a:lnTo>
                  <a:lnTo>
                    <a:pt x="33528" y="33528"/>
                  </a:lnTo>
                  <a:lnTo>
                    <a:pt x="1673352" y="33528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712976"/>
                  </a:lnTo>
                  <a:lnTo>
                    <a:pt x="18288" y="1712976"/>
                  </a:lnTo>
                  <a:lnTo>
                    <a:pt x="33528" y="1712976"/>
                  </a:lnTo>
                  <a:lnTo>
                    <a:pt x="1673352" y="1712976"/>
                  </a:lnTo>
                  <a:lnTo>
                    <a:pt x="1688592" y="1712976"/>
                  </a:lnTo>
                  <a:lnTo>
                    <a:pt x="1706880" y="1712976"/>
                  </a:lnTo>
                  <a:lnTo>
                    <a:pt x="17068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66635" y="2650674"/>
            <a:ext cx="1467710" cy="1467710"/>
            <a:chOff x="7679314" y="2871216"/>
            <a:chExt cx="1716405" cy="171640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1505" y="2883407"/>
              <a:ext cx="1688592" cy="16885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79314" y="2871216"/>
              <a:ext cx="1716405" cy="1716405"/>
            </a:xfrm>
            <a:custGeom>
              <a:avLst/>
              <a:gdLst/>
              <a:ahLst/>
              <a:cxnLst/>
              <a:rect l="l" t="t" r="r" b="b"/>
              <a:pathLst>
                <a:path w="1716404" h="1716404">
                  <a:moveTo>
                    <a:pt x="1716024" y="1716024"/>
                  </a:moveTo>
                  <a:lnTo>
                    <a:pt x="1716024" y="0"/>
                  </a:lnTo>
                  <a:lnTo>
                    <a:pt x="0" y="0"/>
                  </a:lnTo>
                  <a:lnTo>
                    <a:pt x="0" y="1716024"/>
                  </a:lnTo>
                  <a:lnTo>
                    <a:pt x="6096" y="171602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700784" y="12192"/>
                  </a:lnTo>
                  <a:lnTo>
                    <a:pt x="1700784" y="6096"/>
                  </a:lnTo>
                  <a:lnTo>
                    <a:pt x="1706880" y="12192"/>
                  </a:lnTo>
                  <a:lnTo>
                    <a:pt x="1706880" y="1716024"/>
                  </a:lnTo>
                  <a:lnTo>
                    <a:pt x="1716024" y="1716024"/>
                  </a:lnTo>
                  <a:close/>
                </a:path>
                <a:path w="1716404" h="171640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716404" h="1716404">
                  <a:moveTo>
                    <a:pt x="12192" y="17007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700784"/>
                  </a:lnTo>
                  <a:lnTo>
                    <a:pt x="12192" y="1700784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6096" y="1700784"/>
                  </a:lnTo>
                  <a:lnTo>
                    <a:pt x="12192" y="1706880"/>
                  </a:lnTo>
                  <a:lnTo>
                    <a:pt x="12192" y="1716024"/>
                  </a:lnTo>
                  <a:lnTo>
                    <a:pt x="1700784" y="1716024"/>
                  </a:lnTo>
                  <a:lnTo>
                    <a:pt x="1700784" y="1706880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2192" y="1716024"/>
                  </a:moveTo>
                  <a:lnTo>
                    <a:pt x="12192" y="1706880"/>
                  </a:lnTo>
                  <a:lnTo>
                    <a:pt x="6096" y="1700784"/>
                  </a:lnTo>
                  <a:lnTo>
                    <a:pt x="6096" y="1716024"/>
                  </a:lnTo>
                  <a:lnTo>
                    <a:pt x="12192" y="1716024"/>
                  </a:lnTo>
                  <a:close/>
                </a:path>
                <a:path w="1716404" h="1716404">
                  <a:moveTo>
                    <a:pt x="1706880" y="12192"/>
                  </a:moveTo>
                  <a:lnTo>
                    <a:pt x="1700784" y="6096"/>
                  </a:lnTo>
                  <a:lnTo>
                    <a:pt x="1700784" y="12192"/>
                  </a:lnTo>
                  <a:lnTo>
                    <a:pt x="1706880" y="12192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1706880" y="12192"/>
                  </a:lnTo>
                  <a:lnTo>
                    <a:pt x="1700784" y="12192"/>
                  </a:lnTo>
                  <a:lnTo>
                    <a:pt x="1700784" y="1700784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706880" y="1716024"/>
                  </a:moveTo>
                  <a:lnTo>
                    <a:pt x="1706880" y="1700784"/>
                  </a:lnTo>
                  <a:lnTo>
                    <a:pt x="1700784" y="1706880"/>
                  </a:lnTo>
                  <a:lnTo>
                    <a:pt x="1700784" y="1716024"/>
                  </a:lnTo>
                  <a:lnTo>
                    <a:pt x="1706880" y="17160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113</a:t>
            </a:fld>
            <a:endParaRPr spc="-4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32709" y="2895240"/>
            <a:ext cx="104037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66635" y="2650674"/>
            <a:ext cx="1467710" cy="1467710"/>
            <a:chOff x="7679314" y="2871216"/>
            <a:chExt cx="1716405" cy="17164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1505" y="2883407"/>
              <a:ext cx="1688592" cy="16885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79314" y="2871216"/>
              <a:ext cx="1716405" cy="1716405"/>
            </a:xfrm>
            <a:custGeom>
              <a:avLst/>
              <a:gdLst/>
              <a:ahLst/>
              <a:cxnLst/>
              <a:rect l="l" t="t" r="r" b="b"/>
              <a:pathLst>
                <a:path w="1716404" h="1716404">
                  <a:moveTo>
                    <a:pt x="1716024" y="1716024"/>
                  </a:moveTo>
                  <a:lnTo>
                    <a:pt x="1716024" y="0"/>
                  </a:lnTo>
                  <a:lnTo>
                    <a:pt x="0" y="0"/>
                  </a:lnTo>
                  <a:lnTo>
                    <a:pt x="0" y="1716024"/>
                  </a:lnTo>
                  <a:lnTo>
                    <a:pt x="6096" y="171602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700784" y="12192"/>
                  </a:lnTo>
                  <a:lnTo>
                    <a:pt x="1700784" y="6096"/>
                  </a:lnTo>
                  <a:lnTo>
                    <a:pt x="1706880" y="12192"/>
                  </a:lnTo>
                  <a:lnTo>
                    <a:pt x="1706880" y="1716024"/>
                  </a:lnTo>
                  <a:lnTo>
                    <a:pt x="1716024" y="1716024"/>
                  </a:lnTo>
                  <a:close/>
                </a:path>
                <a:path w="1716404" h="171640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716404" h="1716404">
                  <a:moveTo>
                    <a:pt x="12192" y="17007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700784"/>
                  </a:lnTo>
                  <a:lnTo>
                    <a:pt x="12192" y="1700784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6096" y="1700784"/>
                  </a:lnTo>
                  <a:lnTo>
                    <a:pt x="12192" y="1706880"/>
                  </a:lnTo>
                  <a:lnTo>
                    <a:pt x="12192" y="1716024"/>
                  </a:lnTo>
                  <a:lnTo>
                    <a:pt x="1700784" y="1716024"/>
                  </a:lnTo>
                  <a:lnTo>
                    <a:pt x="1700784" y="1706880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2192" y="1716024"/>
                  </a:moveTo>
                  <a:lnTo>
                    <a:pt x="12192" y="1706880"/>
                  </a:lnTo>
                  <a:lnTo>
                    <a:pt x="6096" y="1700784"/>
                  </a:lnTo>
                  <a:lnTo>
                    <a:pt x="6096" y="1716024"/>
                  </a:lnTo>
                  <a:lnTo>
                    <a:pt x="12192" y="1716024"/>
                  </a:lnTo>
                  <a:close/>
                </a:path>
                <a:path w="1716404" h="1716404">
                  <a:moveTo>
                    <a:pt x="1706880" y="12192"/>
                  </a:moveTo>
                  <a:lnTo>
                    <a:pt x="1700784" y="6096"/>
                  </a:lnTo>
                  <a:lnTo>
                    <a:pt x="1700784" y="12192"/>
                  </a:lnTo>
                  <a:lnTo>
                    <a:pt x="1706880" y="12192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1706880" y="12192"/>
                  </a:lnTo>
                  <a:lnTo>
                    <a:pt x="1700784" y="12192"/>
                  </a:lnTo>
                  <a:lnTo>
                    <a:pt x="1700784" y="1700784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706880" y="1716024"/>
                  </a:moveTo>
                  <a:lnTo>
                    <a:pt x="1706880" y="1700784"/>
                  </a:lnTo>
                  <a:lnTo>
                    <a:pt x="1700784" y="1706880"/>
                  </a:lnTo>
                  <a:lnTo>
                    <a:pt x="1700784" y="1716024"/>
                  </a:lnTo>
                  <a:lnTo>
                    <a:pt x="1706880" y="17160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114</a:t>
            </a:fld>
            <a:endParaRPr spc="-4" dirty="0"/>
          </a:p>
        </p:txBody>
      </p:sp>
      <p:sp>
        <p:nvSpPr>
          <p:cNvPr id="10" name="object 10"/>
          <p:cNvSpPr txBox="1"/>
          <p:nvPr/>
        </p:nvSpPr>
        <p:spPr>
          <a:xfrm>
            <a:off x="730550" y="536477"/>
            <a:ext cx="2971799" cy="37241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>
              <a:lnSpc>
                <a:spcPct val="120000"/>
              </a:lnSpc>
              <a:spcBef>
                <a:spcPts val="86"/>
              </a:spcBef>
            </a:pP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VIII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9" dirty="0">
                <a:solidFill>
                  <a:srgbClr val="003265"/>
                </a:solidFill>
                <a:latin typeface="Arial MT"/>
                <a:cs typeface="Arial MT"/>
              </a:rPr>
              <a:t>Semana</a:t>
            </a:r>
            <a:r>
              <a:rPr sz="1026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Nacional</a:t>
            </a:r>
            <a:r>
              <a:rPr sz="1026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026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026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Ciencia</a:t>
            </a:r>
            <a:r>
              <a:rPr sz="1026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 la</a:t>
            </a:r>
            <a:r>
              <a:rPr sz="1026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13" dirty="0">
                <a:solidFill>
                  <a:srgbClr val="003265"/>
                </a:solidFill>
                <a:latin typeface="Arial MT"/>
                <a:cs typeface="Arial MT"/>
              </a:rPr>
              <a:t>Tecnología </a:t>
            </a:r>
            <a:r>
              <a:rPr sz="1026" spc="-26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115" dirty="0">
                <a:solidFill>
                  <a:srgbClr val="003265"/>
                </a:solidFill>
                <a:latin typeface="Arial MT"/>
                <a:cs typeface="Arial MT"/>
              </a:rPr>
              <a:t>T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and</a:t>
            </a:r>
            <a:r>
              <a:rPr sz="1026" spc="13" dirty="0">
                <a:solidFill>
                  <a:srgbClr val="003265"/>
                </a:solidFill>
                <a:latin typeface="Arial MT"/>
                <a:cs typeface="Arial MT"/>
              </a:rPr>
              <a:t>il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,</a:t>
            </a:r>
            <a:r>
              <a:rPr sz="1026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01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06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2010</a:t>
            </a:r>
            <a:endParaRPr sz="1026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85757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2052" spc="-10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Original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0717" y="3133343"/>
              <a:ext cx="1676400" cy="33497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115</a:t>
            </a:fld>
            <a:endParaRPr spc="-4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9276" y="2864396"/>
            <a:ext cx="2872432" cy="2872432"/>
            <a:chOff x="1952125" y="3121152"/>
            <a:chExt cx="3359150" cy="3359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8121" y="3133344"/>
              <a:ext cx="2000707" cy="3334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2125" y="3121152"/>
              <a:ext cx="3359150" cy="3359150"/>
            </a:xfrm>
            <a:custGeom>
              <a:avLst/>
              <a:gdLst/>
              <a:ahLst/>
              <a:cxnLst/>
              <a:rect l="l" t="t" r="r" b="b"/>
              <a:pathLst>
                <a:path w="3359150" h="3359150">
                  <a:moveTo>
                    <a:pt x="3358893" y="3358896"/>
                  </a:moveTo>
                  <a:lnTo>
                    <a:pt x="3358893" y="0"/>
                  </a:lnTo>
                  <a:lnTo>
                    <a:pt x="0" y="0"/>
                  </a:lnTo>
                  <a:lnTo>
                    <a:pt x="0" y="3358896"/>
                  </a:lnTo>
                  <a:lnTo>
                    <a:pt x="6096" y="335889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46701" y="12192"/>
                  </a:lnTo>
                  <a:lnTo>
                    <a:pt x="3346701" y="6096"/>
                  </a:lnTo>
                  <a:lnTo>
                    <a:pt x="3352797" y="12192"/>
                  </a:lnTo>
                  <a:lnTo>
                    <a:pt x="3352797" y="3358896"/>
                  </a:lnTo>
                  <a:lnTo>
                    <a:pt x="3358893" y="3358896"/>
                  </a:lnTo>
                  <a:close/>
                </a:path>
                <a:path w="3359150" h="335915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59150" h="3359150">
                  <a:moveTo>
                    <a:pt x="12192" y="334670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46704"/>
                  </a:lnTo>
                  <a:lnTo>
                    <a:pt x="12192" y="3346704"/>
                  </a:lnTo>
                  <a:close/>
                </a:path>
                <a:path w="3359150" h="3359150">
                  <a:moveTo>
                    <a:pt x="3352797" y="3346704"/>
                  </a:moveTo>
                  <a:lnTo>
                    <a:pt x="6096" y="3346704"/>
                  </a:lnTo>
                  <a:lnTo>
                    <a:pt x="12192" y="3352800"/>
                  </a:lnTo>
                  <a:lnTo>
                    <a:pt x="12192" y="3358896"/>
                  </a:lnTo>
                  <a:lnTo>
                    <a:pt x="3346701" y="3358896"/>
                  </a:lnTo>
                  <a:lnTo>
                    <a:pt x="3346701" y="3352800"/>
                  </a:lnTo>
                  <a:lnTo>
                    <a:pt x="3352797" y="3346704"/>
                  </a:lnTo>
                  <a:close/>
                </a:path>
                <a:path w="3359150" h="3359150">
                  <a:moveTo>
                    <a:pt x="12192" y="3358896"/>
                  </a:moveTo>
                  <a:lnTo>
                    <a:pt x="12192" y="3352800"/>
                  </a:lnTo>
                  <a:lnTo>
                    <a:pt x="6096" y="3346704"/>
                  </a:lnTo>
                  <a:lnTo>
                    <a:pt x="6096" y="3358896"/>
                  </a:lnTo>
                  <a:lnTo>
                    <a:pt x="12192" y="3358896"/>
                  </a:lnTo>
                  <a:close/>
                </a:path>
                <a:path w="3359150" h="3359150">
                  <a:moveTo>
                    <a:pt x="3352797" y="12192"/>
                  </a:moveTo>
                  <a:lnTo>
                    <a:pt x="3346701" y="6096"/>
                  </a:lnTo>
                  <a:lnTo>
                    <a:pt x="3346701" y="12192"/>
                  </a:lnTo>
                  <a:lnTo>
                    <a:pt x="3352797" y="12192"/>
                  </a:lnTo>
                  <a:close/>
                </a:path>
                <a:path w="3359150" h="3359150">
                  <a:moveTo>
                    <a:pt x="3352797" y="3346704"/>
                  </a:moveTo>
                  <a:lnTo>
                    <a:pt x="3352797" y="12192"/>
                  </a:lnTo>
                  <a:lnTo>
                    <a:pt x="3346701" y="12192"/>
                  </a:lnTo>
                  <a:lnTo>
                    <a:pt x="3346701" y="3346704"/>
                  </a:lnTo>
                  <a:lnTo>
                    <a:pt x="3352797" y="3346704"/>
                  </a:lnTo>
                  <a:close/>
                </a:path>
                <a:path w="3359150" h="3359150">
                  <a:moveTo>
                    <a:pt x="3352797" y="3358896"/>
                  </a:moveTo>
                  <a:lnTo>
                    <a:pt x="3352797" y="3346704"/>
                  </a:lnTo>
                  <a:lnTo>
                    <a:pt x="3346701" y="3352800"/>
                  </a:lnTo>
                  <a:lnTo>
                    <a:pt x="3346701" y="3358896"/>
                  </a:lnTo>
                  <a:lnTo>
                    <a:pt x="3352797" y="335889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564028" y="2648068"/>
            <a:ext cx="883992" cy="883992"/>
            <a:chOff x="7676266" y="2868168"/>
            <a:chExt cx="1033780" cy="10337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8458" y="2880360"/>
              <a:ext cx="1008888" cy="1008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6266" y="2868168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1033272" y="1033272"/>
                  </a:moveTo>
                  <a:lnTo>
                    <a:pt x="1033272" y="0"/>
                  </a:lnTo>
                  <a:lnTo>
                    <a:pt x="0" y="0"/>
                  </a:lnTo>
                  <a:lnTo>
                    <a:pt x="0" y="1033272"/>
                  </a:lnTo>
                  <a:lnTo>
                    <a:pt x="6096" y="103327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021080" y="12192"/>
                  </a:lnTo>
                  <a:lnTo>
                    <a:pt x="1021080" y="6096"/>
                  </a:lnTo>
                  <a:lnTo>
                    <a:pt x="1027176" y="12192"/>
                  </a:lnTo>
                  <a:lnTo>
                    <a:pt x="1027176" y="1033272"/>
                  </a:lnTo>
                  <a:lnTo>
                    <a:pt x="1033272" y="1033272"/>
                  </a:lnTo>
                  <a:close/>
                </a:path>
                <a:path w="1033779" h="103377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033779" h="1033779">
                  <a:moveTo>
                    <a:pt x="12192" y="102108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021080"/>
                  </a:lnTo>
                  <a:lnTo>
                    <a:pt x="12192" y="1021080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6096" y="1021080"/>
                  </a:lnTo>
                  <a:lnTo>
                    <a:pt x="12192" y="1027176"/>
                  </a:lnTo>
                  <a:lnTo>
                    <a:pt x="12192" y="1033272"/>
                  </a:lnTo>
                  <a:lnTo>
                    <a:pt x="1021080" y="1033272"/>
                  </a:lnTo>
                  <a:lnTo>
                    <a:pt x="1021080" y="1027176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2192" y="1033272"/>
                  </a:moveTo>
                  <a:lnTo>
                    <a:pt x="12192" y="1027176"/>
                  </a:lnTo>
                  <a:lnTo>
                    <a:pt x="6096" y="1021080"/>
                  </a:lnTo>
                  <a:lnTo>
                    <a:pt x="6096" y="1033272"/>
                  </a:lnTo>
                  <a:lnTo>
                    <a:pt x="12192" y="1033272"/>
                  </a:lnTo>
                  <a:close/>
                </a:path>
                <a:path w="1033779" h="1033779">
                  <a:moveTo>
                    <a:pt x="1027176" y="12192"/>
                  </a:moveTo>
                  <a:lnTo>
                    <a:pt x="1021080" y="6096"/>
                  </a:lnTo>
                  <a:lnTo>
                    <a:pt x="1021080" y="12192"/>
                  </a:lnTo>
                  <a:lnTo>
                    <a:pt x="1027176" y="12192"/>
                  </a:lnTo>
                  <a:close/>
                </a:path>
                <a:path w="1033779" h="1033779">
                  <a:moveTo>
                    <a:pt x="1027176" y="1021080"/>
                  </a:moveTo>
                  <a:lnTo>
                    <a:pt x="1027176" y="12192"/>
                  </a:lnTo>
                  <a:lnTo>
                    <a:pt x="1021080" y="12192"/>
                  </a:lnTo>
                  <a:lnTo>
                    <a:pt x="1021080" y="1021080"/>
                  </a:lnTo>
                  <a:lnTo>
                    <a:pt x="1027176" y="1021080"/>
                  </a:lnTo>
                  <a:close/>
                </a:path>
                <a:path w="1033779" h="1033779">
                  <a:moveTo>
                    <a:pt x="1027176" y="1033272"/>
                  </a:moveTo>
                  <a:lnTo>
                    <a:pt x="1027176" y="1021080"/>
                  </a:lnTo>
                  <a:lnTo>
                    <a:pt x="1021080" y="1027176"/>
                  </a:lnTo>
                  <a:lnTo>
                    <a:pt x="1021080" y="1033272"/>
                  </a:lnTo>
                  <a:lnTo>
                    <a:pt x="1027176" y="10332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116</a:t>
            </a:fld>
            <a:endParaRPr spc="-4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1729975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S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68" dirty="0">
                <a:solidFill>
                  <a:srgbClr val="006565"/>
                </a:solidFill>
                <a:latin typeface="Arial"/>
                <a:cs typeface="Arial"/>
              </a:rPr>
              <a:t>v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sz="2736" b="1" spc="4" dirty="0">
                <a:solidFill>
                  <a:srgbClr val="006565"/>
                </a:solidFill>
                <a:latin typeface="Arial"/>
                <a:cs typeface="Arial"/>
              </a:rPr>
              <a:t>z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o</a:t>
            </a:r>
            <a:endParaRPr sz="273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157" y="3133343"/>
              <a:ext cx="2346960" cy="33497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566635" y="2650674"/>
            <a:ext cx="1467710" cy="1467710"/>
            <a:chOff x="7679314" y="2871216"/>
            <a:chExt cx="1716405" cy="17164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1505" y="2883407"/>
              <a:ext cx="1688592" cy="16885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9314" y="2871216"/>
              <a:ext cx="1716405" cy="1716405"/>
            </a:xfrm>
            <a:custGeom>
              <a:avLst/>
              <a:gdLst/>
              <a:ahLst/>
              <a:cxnLst/>
              <a:rect l="l" t="t" r="r" b="b"/>
              <a:pathLst>
                <a:path w="1716404" h="1716404">
                  <a:moveTo>
                    <a:pt x="1716024" y="1716024"/>
                  </a:moveTo>
                  <a:lnTo>
                    <a:pt x="1716024" y="0"/>
                  </a:lnTo>
                  <a:lnTo>
                    <a:pt x="0" y="0"/>
                  </a:lnTo>
                  <a:lnTo>
                    <a:pt x="0" y="1716024"/>
                  </a:lnTo>
                  <a:lnTo>
                    <a:pt x="6096" y="171602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1700784" y="12192"/>
                  </a:lnTo>
                  <a:lnTo>
                    <a:pt x="1700784" y="6096"/>
                  </a:lnTo>
                  <a:lnTo>
                    <a:pt x="1706880" y="12192"/>
                  </a:lnTo>
                  <a:lnTo>
                    <a:pt x="1706880" y="1716024"/>
                  </a:lnTo>
                  <a:lnTo>
                    <a:pt x="1716024" y="1716024"/>
                  </a:lnTo>
                  <a:close/>
                </a:path>
                <a:path w="1716404" h="171640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716404" h="1716404">
                  <a:moveTo>
                    <a:pt x="12192" y="17007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700784"/>
                  </a:lnTo>
                  <a:lnTo>
                    <a:pt x="12192" y="1700784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6096" y="1700784"/>
                  </a:lnTo>
                  <a:lnTo>
                    <a:pt x="12192" y="1706880"/>
                  </a:lnTo>
                  <a:lnTo>
                    <a:pt x="12192" y="1716024"/>
                  </a:lnTo>
                  <a:lnTo>
                    <a:pt x="1700784" y="1716024"/>
                  </a:lnTo>
                  <a:lnTo>
                    <a:pt x="1700784" y="1706880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2192" y="1716024"/>
                  </a:moveTo>
                  <a:lnTo>
                    <a:pt x="12192" y="1706880"/>
                  </a:lnTo>
                  <a:lnTo>
                    <a:pt x="6096" y="1700784"/>
                  </a:lnTo>
                  <a:lnTo>
                    <a:pt x="6096" y="1716024"/>
                  </a:lnTo>
                  <a:lnTo>
                    <a:pt x="12192" y="1716024"/>
                  </a:lnTo>
                  <a:close/>
                </a:path>
                <a:path w="1716404" h="1716404">
                  <a:moveTo>
                    <a:pt x="1706880" y="12192"/>
                  </a:moveTo>
                  <a:lnTo>
                    <a:pt x="1700784" y="6096"/>
                  </a:lnTo>
                  <a:lnTo>
                    <a:pt x="1700784" y="12192"/>
                  </a:lnTo>
                  <a:lnTo>
                    <a:pt x="1706880" y="12192"/>
                  </a:lnTo>
                  <a:close/>
                </a:path>
                <a:path w="1716404" h="1716404">
                  <a:moveTo>
                    <a:pt x="1706880" y="1700784"/>
                  </a:moveTo>
                  <a:lnTo>
                    <a:pt x="1706880" y="12192"/>
                  </a:lnTo>
                  <a:lnTo>
                    <a:pt x="1700784" y="12192"/>
                  </a:lnTo>
                  <a:lnTo>
                    <a:pt x="1700784" y="1700784"/>
                  </a:lnTo>
                  <a:lnTo>
                    <a:pt x="1706880" y="1700784"/>
                  </a:lnTo>
                  <a:close/>
                </a:path>
                <a:path w="1716404" h="1716404">
                  <a:moveTo>
                    <a:pt x="1706880" y="1716024"/>
                  </a:moveTo>
                  <a:lnTo>
                    <a:pt x="1706880" y="1700784"/>
                  </a:lnTo>
                  <a:lnTo>
                    <a:pt x="1700784" y="1706880"/>
                  </a:lnTo>
                  <a:lnTo>
                    <a:pt x="1700784" y="1716024"/>
                  </a:lnTo>
                  <a:lnTo>
                    <a:pt x="1706880" y="17160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117</a:t>
            </a:fld>
            <a:endParaRPr spc="-4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1215761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Bo</a:t>
            </a:r>
            <a:r>
              <a:rPr sz="2736" b="1" dirty="0">
                <a:solidFill>
                  <a:srgbClr val="006565"/>
                </a:solidFill>
                <a:latin typeface="Arial"/>
                <a:cs typeface="Arial"/>
              </a:rPr>
              <a:t>r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es</a:t>
            </a:r>
            <a:endParaRPr sz="273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553603" y="2637642"/>
            <a:ext cx="904626" cy="904626"/>
            <a:chOff x="7664074" y="2855976"/>
            <a:chExt cx="1057910" cy="10579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8457" y="2880359"/>
              <a:ext cx="1008888" cy="1008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4074" y="285597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1057656" y="1057656"/>
                  </a:moveTo>
                  <a:lnTo>
                    <a:pt x="1057656" y="0"/>
                  </a:lnTo>
                  <a:lnTo>
                    <a:pt x="0" y="0"/>
                  </a:lnTo>
                  <a:lnTo>
                    <a:pt x="0" y="1057656"/>
                  </a:lnTo>
                  <a:lnTo>
                    <a:pt x="12192" y="1057656"/>
                  </a:lnTo>
                  <a:lnTo>
                    <a:pt x="12192" y="24384"/>
                  </a:lnTo>
                  <a:lnTo>
                    <a:pt x="24384" y="12192"/>
                  </a:lnTo>
                  <a:lnTo>
                    <a:pt x="24384" y="24384"/>
                  </a:lnTo>
                  <a:lnTo>
                    <a:pt x="1033272" y="24384"/>
                  </a:lnTo>
                  <a:lnTo>
                    <a:pt x="1033272" y="12192"/>
                  </a:lnTo>
                  <a:lnTo>
                    <a:pt x="1045464" y="24384"/>
                  </a:lnTo>
                  <a:lnTo>
                    <a:pt x="1045464" y="1057656"/>
                  </a:lnTo>
                  <a:lnTo>
                    <a:pt x="1057656" y="1057656"/>
                  </a:lnTo>
                  <a:close/>
                </a:path>
                <a:path w="1057909" h="1057910">
                  <a:moveTo>
                    <a:pt x="24384" y="24384"/>
                  </a:moveTo>
                  <a:lnTo>
                    <a:pt x="24384" y="12192"/>
                  </a:lnTo>
                  <a:lnTo>
                    <a:pt x="12192" y="24384"/>
                  </a:lnTo>
                  <a:lnTo>
                    <a:pt x="24384" y="24384"/>
                  </a:lnTo>
                  <a:close/>
                </a:path>
                <a:path w="1057909" h="1057910">
                  <a:moveTo>
                    <a:pt x="24384" y="1033272"/>
                  </a:moveTo>
                  <a:lnTo>
                    <a:pt x="24384" y="24384"/>
                  </a:lnTo>
                  <a:lnTo>
                    <a:pt x="12192" y="24384"/>
                  </a:lnTo>
                  <a:lnTo>
                    <a:pt x="12192" y="1033272"/>
                  </a:lnTo>
                  <a:lnTo>
                    <a:pt x="24384" y="1033272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2192" y="1033272"/>
                  </a:lnTo>
                  <a:lnTo>
                    <a:pt x="24384" y="1045464"/>
                  </a:lnTo>
                  <a:lnTo>
                    <a:pt x="24384" y="1057656"/>
                  </a:lnTo>
                  <a:lnTo>
                    <a:pt x="1033272" y="1057656"/>
                  </a:lnTo>
                  <a:lnTo>
                    <a:pt x="1033272" y="1045464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24384" y="1057656"/>
                  </a:moveTo>
                  <a:lnTo>
                    <a:pt x="24384" y="1045464"/>
                  </a:lnTo>
                  <a:lnTo>
                    <a:pt x="12192" y="1033272"/>
                  </a:lnTo>
                  <a:lnTo>
                    <a:pt x="12192" y="1057656"/>
                  </a:lnTo>
                  <a:lnTo>
                    <a:pt x="24384" y="1057656"/>
                  </a:lnTo>
                  <a:close/>
                </a:path>
                <a:path w="1057909" h="1057910">
                  <a:moveTo>
                    <a:pt x="1045464" y="24384"/>
                  </a:moveTo>
                  <a:lnTo>
                    <a:pt x="1033272" y="12192"/>
                  </a:lnTo>
                  <a:lnTo>
                    <a:pt x="1033272" y="24384"/>
                  </a:lnTo>
                  <a:lnTo>
                    <a:pt x="1045464" y="24384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045464" y="24384"/>
                  </a:lnTo>
                  <a:lnTo>
                    <a:pt x="1033272" y="24384"/>
                  </a:lnTo>
                  <a:lnTo>
                    <a:pt x="1033272" y="1033272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1045464" y="1057656"/>
                  </a:moveTo>
                  <a:lnTo>
                    <a:pt x="1045464" y="1033272"/>
                  </a:lnTo>
                  <a:lnTo>
                    <a:pt x="1033272" y="1045464"/>
                  </a:lnTo>
                  <a:lnTo>
                    <a:pt x="1033272" y="1057656"/>
                  </a:lnTo>
                  <a:lnTo>
                    <a:pt x="1045464" y="10576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118</a:t>
            </a:fld>
            <a:endParaRPr spc="-4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1215761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Bo</a:t>
            </a:r>
            <a:r>
              <a:rPr sz="2736" b="1" dirty="0">
                <a:solidFill>
                  <a:srgbClr val="006565"/>
                </a:solidFill>
                <a:latin typeface="Arial"/>
                <a:cs typeface="Arial"/>
              </a:rPr>
              <a:t>r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es</a:t>
            </a:r>
            <a:endParaRPr sz="273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53603" y="2637642"/>
            <a:ext cx="904626" cy="904626"/>
            <a:chOff x="7664074" y="2855976"/>
            <a:chExt cx="1057910" cy="105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7" y="2880359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4074" y="285597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1057656" y="1057656"/>
                  </a:moveTo>
                  <a:lnTo>
                    <a:pt x="1057656" y="0"/>
                  </a:lnTo>
                  <a:lnTo>
                    <a:pt x="0" y="0"/>
                  </a:lnTo>
                  <a:lnTo>
                    <a:pt x="0" y="1057656"/>
                  </a:lnTo>
                  <a:lnTo>
                    <a:pt x="12192" y="1057656"/>
                  </a:lnTo>
                  <a:lnTo>
                    <a:pt x="12192" y="24384"/>
                  </a:lnTo>
                  <a:lnTo>
                    <a:pt x="24384" y="12192"/>
                  </a:lnTo>
                  <a:lnTo>
                    <a:pt x="24384" y="24384"/>
                  </a:lnTo>
                  <a:lnTo>
                    <a:pt x="1033272" y="24384"/>
                  </a:lnTo>
                  <a:lnTo>
                    <a:pt x="1033272" y="12192"/>
                  </a:lnTo>
                  <a:lnTo>
                    <a:pt x="1045464" y="24384"/>
                  </a:lnTo>
                  <a:lnTo>
                    <a:pt x="1045464" y="1057656"/>
                  </a:lnTo>
                  <a:lnTo>
                    <a:pt x="1057656" y="1057656"/>
                  </a:lnTo>
                  <a:close/>
                </a:path>
                <a:path w="1057909" h="1057910">
                  <a:moveTo>
                    <a:pt x="24384" y="24384"/>
                  </a:moveTo>
                  <a:lnTo>
                    <a:pt x="24384" y="12192"/>
                  </a:lnTo>
                  <a:lnTo>
                    <a:pt x="12192" y="24384"/>
                  </a:lnTo>
                  <a:lnTo>
                    <a:pt x="24384" y="24384"/>
                  </a:lnTo>
                  <a:close/>
                </a:path>
                <a:path w="1057909" h="1057910">
                  <a:moveTo>
                    <a:pt x="24384" y="1033272"/>
                  </a:moveTo>
                  <a:lnTo>
                    <a:pt x="24384" y="24384"/>
                  </a:lnTo>
                  <a:lnTo>
                    <a:pt x="12192" y="24384"/>
                  </a:lnTo>
                  <a:lnTo>
                    <a:pt x="12192" y="1033272"/>
                  </a:lnTo>
                  <a:lnTo>
                    <a:pt x="24384" y="1033272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2192" y="1033272"/>
                  </a:lnTo>
                  <a:lnTo>
                    <a:pt x="24384" y="1045464"/>
                  </a:lnTo>
                  <a:lnTo>
                    <a:pt x="24384" y="1057656"/>
                  </a:lnTo>
                  <a:lnTo>
                    <a:pt x="1033272" y="1057656"/>
                  </a:lnTo>
                  <a:lnTo>
                    <a:pt x="1033272" y="1045464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24384" y="1057656"/>
                  </a:moveTo>
                  <a:lnTo>
                    <a:pt x="24384" y="1045464"/>
                  </a:lnTo>
                  <a:lnTo>
                    <a:pt x="12192" y="1033272"/>
                  </a:lnTo>
                  <a:lnTo>
                    <a:pt x="12192" y="1057656"/>
                  </a:lnTo>
                  <a:lnTo>
                    <a:pt x="24384" y="1057656"/>
                  </a:lnTo>
                  <a:close/>
                </a:path>
                <a:path w="1057909" h="1057910">
                  <a:moveTo>
                    <a:pt x="1045464" y="24384"/>
                  </a:moveTo>
                  <a:lnTo>
                    <a:pt x="1033272" y="12192"/>
                  </a:lnTo>
                  <a:lnTo>
                    <a:pt x="1033272" y="24384"/>
                  </a:lnTo>
                  <a:lnTo>
                    <a:pt x="1045464" y="24384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045464" y="24384"/>
                  </a:lnTo>
                  <a:lnTo>
                    <a:pt x="1033272" y="24384"/>
                  </a:lnTo>
                  <a:lnTo>
                    <a:pt x="1033272" y="1033272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1045464" y="1057656"/>
                  </a:moveTo>
                  <a:lnTo>
                    <a:pt x="1045464" y="1033272"/>
                  </a:lnTo>
                  <a:lnTo>
                    <a:pt x="1033272" y="1045464"/>
                  </a:lnTo>
                  <a:lnTo>
                    <a:pt x="1033272" y="1057656"/>
                  </a:lnTo>
                  <a:lnTo>
                    <a:pt x="1045464" y="10576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125" y="3121152"/>
              <a:ext cx="3377181" cy="33771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119</a:t>
            </a:fld>
            <a:endParaRPr spc="-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130175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538" y="1279536"/>
            <a:ext cx="4518661" cy="146174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400" spc="-5" dirty="0"/>
              <a:t>La </a:t>
            </a:r>
            <a:r>
              <a:rPr sz="2400" b="1" u="heavy" spc="-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traslación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dirty="0"/>
              <a:t>de</a:t>
            </a:r>
            <a:r>
              <a:rPr sz="2400" spc="-5" dirty="0"/>
              <a:t> </a:t>
            </a:r>
            <a:r>
              <a:rPr sz="2400" dirty="0"/>
              <a:t>una</a:t>
            </a:r>
            <a:r>
              <a:rPr sz="2400" spc="-5" dirty="0"/>
              <a:t> </a:t>
            </a:r>
            <a:r>
              <a:rPr sz="2400" dirty="0"/>
              <a:t>imagen </a:t>
            </a:r>
            <a:r>
              <a:rPr sz="2400" spc="5" dirty="0"/>
              <a:t> </a:t>
            </a:r>
            <a:r>
              <a:rPr sz="2400" dirty="0"/>
              <a:t>consiste</a:t>
            </a:r>
            <a:r>
              <a:rPr sz="2400" spc="-15" dirty="0"/>
              <a:t> </a:t>
            </a:r>
            <a:r>
              <a:rPr sz="2400" spc="-5" dirty="0"/>
              <a:t>en</a:t>
            </a:r>
            <a:r>
              <a:rPr sz="2400" spc="-15" dirty="0"/>
              <a:t> </a:t>
            </a:r>
            <a:r>
              <a:rPr sz="2400" dirty="0"/>
              <a:t>desplazar</a:t>
            </a:r>
            <a:r>
              <a:rPr sz="2400" spc="-5" dirty="0"/>
              <a:t> </a:t>
            </a:r>
            <a:r>
              <a:rPr sz="2400" dirty="0"/>
              <a:t>los</a:t>
            </a:r>
            <a:r>
              <a:rPr sz="2400" spc="-15" dirty="0"/>
              <a:t> </a:t>
            </a:r>
            <a:r>
              <a:rPr sz="2400" spc="-5" dirty="0"/>
              <a:t>píxeles</a:t>
            </a:r>
            <a:r>
              <a:rPr sz="2400" spc="-20" dirty="0"/>
              <a:t> </a:t>
            </a:r>
            <a:r>
              <a:rPr sz="2400" dirty="0"/>
              <a:t>de </a:t>
            </a:r>
            <a:r>
              <a:rPr sz="2400" spc="-540" dirty="0"/>
              <a:t> </a:t>
            </a:r>
            <a:r>
              <a:rPr sz="2400" dirty="0"/>
              <a:t>una imagen TX unidades </a:t>
            </a:r>
            <a:r>
              <a:rPr sz="2400" spc="5" dirty="0"/>
              <a:t> </a:t>
            </a:r>
            <a:r>
              <a:rPr sz="2400" spc="-5" dirty="0"/>
              <a:t>horizontalmente </a:t>
            </a:r>
            <a:r>
              <a:rPr sz="2400" dirty="0"/>
              <a:t>y </a:t>
            </a:r>
            <a:r>
              <a:rPr sz="2400" spc="-5" dirty="0"/>
              <a:t>TY </a:t>
            </a:r>
            <a:r>
              <a:rPr sz="2400" dirty="0"/>
              <a:t>unidades </a:t>
            </a:r>
            <a:r>
              <a:rPr sz="2400" spc="5" dirty="0"/>
              <a:t> </a:t>
            </a:r>
            <a:r>
              <a:rPr sz="2400" spc="-5" dirty="0"/>
              <a:t>verticalmente</a:t>
            </a:r>
            <a:r>
              <a:rPr sz="2400" spc="-15" dirty="0"/>
              <a:t> </a:t>
            </a:r>
            <a:r>
              <a:rPr sz="2400" dirty="0"/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000" y="278130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539" y="2758440"/>
            <a:ext cx="4111625" cy="17462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rotación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 una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trasformación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lineal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rota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los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píxeles 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imagen. 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idea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aplicar a las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coordenadas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cada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píxel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las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matrices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rotación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para calcular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nueva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posición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dicho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píxel.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53659" y="3356609"/>
            <a:ext cx="3451860" cy="18719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82600" y="-94935"/>
            <a:ext cx="8454390" cy="3109189"/>
            <a:chOff x="487773" y="-106910"/>
            <a:chExt cx="8454390" cy="3109189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0380" y="1125219"/>
              <a:ext cx="2438400" cy="18770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773" y="-106910"/>
              <a:ext cx="8454390" cy="161543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472878"/>
            <a:ext cx="1755701" cy="686978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3" dirty="0"/>
              <a:t>Bo</a:t>
            </a:r>
            <a:r>
              <a:rPr dirty="0"/>
              <a:t>r</a:t>
            </a:r>
            <a:r>
              <a:rPr spc="-13" dirty="0"/>
              <a:t>d</a:t>
            </a:r>
            <a:r>
              <a:rPr spc="-4" dirty="0"/>
              <a:t>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53603" y="2637642"/>
            <a:ext cx="904626" cy="904626"/>
            <a:chOff x="7664074" y="2855976"/>
            <a:chExt cx="1057910" cy="105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7" y="2880359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4074" y="285597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1057656" y="1057656"/>
                  </a:moveTo>
                  <a:lnTo>
                    <a:pt x="1057656" y="0"/>
                  </a:lnTo>
                  <a:lnTo>
                    <a:pt x="0" y="0"/>
                  </a:lnTo>
                  <a:lnTo>
                    <a:pt x="0" y="1057656"/>
                  </a:lnTo>
                  <a:lnTo>
                    <a:pt x="12192" y="1057656"/>
                  </a:lnTo>
                  <a:lnTo>
                    <a:pt x="12192" y="24384"/>
                  </a:lnTo>
                  <a:lnTo>
                    <a:pt x="24384" y="12192"/>
                  </a:lnTo>
                  <a:lnTo>
                    <a:pt x="24384" y="24384"/>
                  </a:lnTo>
                  <a:lnTo>
                    <a:pt x="1033272" y="24384"/>
                  </a:lnTo>
                  <a:lnTo>
                    <a:pt x="1033272" y="12192"/>
                  </a:lnTo>
                  <a:lnTo>
                    <a:pt x="1045464" y="24384"/>
                  </a:lnTo>
                  <a:lnTo>
                    <a:pt x="1045464" y="1057656"/>
                  </a:lnTo>
                  <a:lnTo>
                    <a:pt x="1057656" y="1057656"/>
                  </a:lnTo>
                  <a:close/>
                </a:path>
                <a:path w="1057909" h="1057910">
                  <a:moveTo>
                    <a:pt x="24384" y="24384"/>
                  </a:moveTo>
                  <a:lnTo>
                    <a:pt x="24384" y="12192"/>
                  </a:lnTo>
                  <a:lnTo>
                    <a:pt x="12192" y="24384"/>
                  </a:lnTo>
                  <a:lnTo>
                    <a:pt x="24384" y="24384"/>
                  </a:lnTo>
                  <a:close/>
                </a:path>
                <a:path w="1057909" h="1057910">
                  <a:moveTo>
                    <a:pt x="24384" y="1033272"/>
                  </a:moveTo>
                  <a:lnTo>
                    <a:pt x="24384" y="24384"/>
                  </a:lnTo>
                  <a:lnTo>
                    <a:pt x="12192" y="24384"/>
                  </a:lnTo>
                  <a:lnTo>
                    <a:pt x="12192" y="1033272"/>
                  </a:lnTo>
                  <a:lnTo>
                    <a:pt x="24384" y="1033272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2192" y="1033272"/>
                  </a:lnTo>
                  <a:lnTo>
                    <a:pt x="24384" y="1045464"/>
                  </a:lnTo>
                  <a:lnTo>
                    <a:pt x="24384" y="1057656"/>
                  </a:lnTo>
                  <a:lnTo>
                    <a:pt x="1033272" y="1057656"/>
                  </a:lnTo>
                  <a:lnTo>
                    <a:pt x="1033272" y="1045464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24384" y="1057656"/>
                  </a:moveTo>
                  <a:lnTo>
                    <a:pt x="24384" y="1045464"/>
                  </a:lnTo>
                  <a:lnTo>
                    <a:pt x="12192" y="1033272"/>
                  </a:lnTo>
                  <a:lnTo>
                    <a:pt x="12192" y="1057656"/>
                  </a:lnTo>
                  <a:lnTo>
                    <a:pt x="24384" y="1057656"/>
                  </a:lnTo>
                  <a:close/>
                </a:path>
                <a:path w="1057909" h="1057910">
                  <a:moveTo>
                    <a:pt x="1045464" y="24384"/>
                  </a:moveTo>
                  <a:lnTo>
                    <a:pt x="1033272" y="12192"/>
                  </a:lnTo>
                  <a:lnTo>
                    <a:pt x="1033272" y="24384"/>
                  </a:lnTo>
                  <a:lnTo>
                    <a:pt x="1045464" y="24384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045464" y="24384"/>
                  </a:lnTo>
                  <a:lnTo>
                    <a:pt x="1033272" y="24384"/>
                  </a:lnTo>
                  <a:lnTo>
                    <a:pt x="1033272" y="1033272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1045464" y="1057656"/>
                  </a:moveTo>
                  <a:lnTo>
                    <a:pt x="1045464" y="1033272"/>
                  </a:lnTo>
                  <a:lnTo>
                    <a:pt x="1033272" y="1045464"/>
                  </a:lnTo>
                  <a:lnTo>
                    <a:pt x="1033272" y="1057656"/>
                  </a:lnTo>
                  <a:lnTo>
                    <a:pt x="1045464" y="10576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125" y="3121152"/>
              <a:ext cx="3377181" cy="33771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32709" y="4073318"/>
            <a:ext cx="2842025" cy="114877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>
              <a:lnSpc>
                <a:spcPct val="120000"/>
              </a:lnSpc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Ajuste</a:t>
            </a:r>
            <a:r>
              <a:rPr sz="2052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niveles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gris </a:t>
            </a:r>
            <a:r>
              <a:rPr sz="2052" spc="-5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1020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4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endParaRPr sz="2052">
              <a:latin typeface="Arial MT"/>
              <a:cs typeface="Arial MT"/>
            </a:endParaRPr>
          </a:p>
          <a:p>
            <a:pPr marL="108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765</a:t>
            </a:r>
            <a:r>
              <a:rPr sz="2052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-17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192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120</a:t>
            </a:fld>
            <a:endParaRPr spc="-4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472878"/>
            <a:ext cx="1984301" cy="686978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3" dirty="0"/>
              <a:t>Bo</a:t>
            </a:r>
            <a:r>
              <a:rPr dirty="0"/>
              <a:t>r</a:t>
            </a:r>
            <a:r>
              <a:rPr spc="-13" dirty="0"/>
              <a:t>d</a:t>
            </a:r>
            <a:r>
              <a:rPr spc="-4" dirty="0"/>
              <a:t>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53603" y="2637642"/>
            <a:ext cx="904626" cy="904626"/>
            <a:chOff x="7664074" y="2855976"/>
            <a:chExt cx="1057910" cy="105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7" y="2880359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4074" y="285597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1057656" y="1057656"/>
                  </a:moveTo>
                  <a:lnTo>
                    <a:pt x="1057656" y="0"/>
                  </a:lnTo>
                  <a:lnTo>
                    <a:pt x="0" y="0"/>
                  </a:lnTo>
                  <a:lnTo>
                    <a:pt x="0" y="1057656"/>
                  </a:lnTo>
                  <a:lnTo>
                    <a:pt x="12192" y="1057656"/>
                  </a:lnTo>
                  <a:lnTo>
                    <a:pt x="12192" y="24384"/>
                  </a:lnTo>
                  <a:lnTo>
                    <a:pt x="24384" y="12192"/>
                  </a:lnTo>
                  <a:lnTo>
                    <a:pt x="24384" y="24384"/>
                  </a:lnTo>
                  <a:lnTo>
                    <a:pt x="1033272" y="24384"/>
                  </a:lnTo>
                  <a:lnTo>
                    <a:pt x="1033272" y="12192"/>
                  </a:lnTo>
                  <a:lnTo>
                    <a:pt x="1045464" y="24384"/>
                  </a:lnTo>
                  <a:lnTo>
                    <a:pt x="1045464" y="1057656"/>
                  </a:lnTo>
                  <a:lnTo>
                    <a:pt x="1057656" y="1057656"/>
                  </a:lnTo>
                  <a:close/>
                </a:path>
                <a:path w="1057909" h="1057910">
                  <a:moveTo>
                    <a:pt x="24384" y="24384"/>
                  </a:moveTo>
                  <a:lnTo>
                    <a:pt x="24384" y="12192"/>
                  </a:lnTo>
                  <a:lnTo>
                    <a:pt x="12192" y="24384"/>
                  </a:lnTo>
                  <a:lnTo>
                    <a:pt x="24384" y="24384"/>
                  </a:lnTo>
                  <a:close/>
                </a:path>
                <a:path w="1057909" h="1057910">
                  <a:moveTo>
                    <a:pt x="24384" y="1033272"/>
                  </a:moveTo>
                  <a:lnTo>
                    <a:pt x="24384" y="24384"/>
                  </a:lnTo>
                  <a:lnTo>
                    <a:pt x="12192" y="24384"/>
                  </a:lnTo>
                  <a:lnTo>
                    <a:pt x="12192" y="1033272"/>
                  </a:lnTo>
                  <a:lnTo>
                    <a:pt x="24384" y="1033272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2192" y="1033272"/>
                  </a:lnTo>
                  <a:lnTo>
                    <a:pt x="24384" y="1045464"/>
                  </a:lnTo>
                  <a:lnTo>
                    <a:pt x="24384" y="1057656"/>
                  </a:lnTo>
                  <a:lnTo>
                    <a:pt x="1033272" y="1057656"/>
                  </a:lnTo>
                  <a:lnTo>
                    <a:pt x="1033272" y="1045464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24384" y="1057656"/>
                  </a:moveTo>
                  <a:lnTo>
                    <a:pt x="24384" y="1045464"/>
                  </a:lnTo>
                  <a:lnTo>
                    <a:pt x="12192" y="1033272"/>
                  </a:lnTo>
                  <a:lnTo>
                    <a:pt x="12192" y="1057656"/>
                  </a:lnTo>
                  <a:lnTo>
                    <a:pt x="24384" y="1057656"/>
                  </a:lnTo>
                  <a:close/>
                </a:path>
                <a:path w="1057909" h="1057910">
                  <a:moveTo>
                    <a:pt x="1045464" y="24384"/>
                  </a:moveTo>
                  <a:lnTo>
                    <a:pt x="1033272" y="12192"/>
                  </a:lnTo>
                  <a:lnTo>
                    <a:pt x="1033272" y="24384"/>
                  </a:lnTo>
                  <a:lnTo>
                    <a:pt x="1045464" y="24384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045464" y="24384"/>
                  </a:lnTo>
                  <a:lnTo>
                    <a:pt x="1033272" y="24384"/>
                  </a:lnTo>
                  <a:lnTo>
                    <a:pt x="1033272" y="1033272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1045464" y="1057656"/>
                  </a:moveTo>
                  <a:lnTo>
                    <a:pt x="1045464" y="1033272"/>
                  </a:lnTo>
                  <a:lnTo>
                    <a:pt x="1033272" y="1045464"/>
                  </a:lnTo>
                  <a:lnTo>
                    <a:pt x="1033272" y="1057656"/>
                  </a:lnTo>
                  <a:lnTo>
                    <a:pt x="1045464" y="10576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125" y="3121152"/>
              <a:ext cx="3377181" cy="33771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32709" y="4073318"/>
            <a:ext cx="2842025" cy="114877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>
              <a:lnSpc>
                <a:spcPct val="120000"/>
              </a:lnSpc>
              <a:spcBef>
                <a:spcPts val="86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Ajuste</a:t>
            </a:r>
            <a:r>
              <a:rPr sz="2052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niveles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gris </a:t>
            </a:r>
            <a:r>
              <a:rPr sz="2052" spc="-5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1020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4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endParaRPr sz="2052">
              <a:latin typeface="Arial MT"/>
              <a:cs typeface="Arial MT"/>
            </a:endParaRPr>
          </a:p>
          <a:p>
            <a:pPr marL="108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765</a:t>
            </a:r>
            <a:r>
              <a:rPr sz="2052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-17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192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121</a:t>
            </a:fld>
            <a:endParaRPr spc="-4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2709" y="2899103"/>
            <a:ext cx="1857579" cy="326758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2052" b="0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2052" b="0" spc="-10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b="0" spc="-4" dirty="0">
                <a:solidFill>
                  <a:srgbClr val="003265"/>
                </a:solidFill>
                <a:latin typeface="Arial MT"/>
                <a:cs typeface="Arial MT"/>
              </a:rPr>
              <a:t>Original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9276" y="2864396"/>
            <a:ext cx="2888179" cy="2888179"/>
            <a:chOff x="1952125" y="3121152"/>
            <a:chExt cx="3377565" cy="3377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0717" y="3133343"/>
              <a:ext cx="1676400" cy="3349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52125" y="3121152"/>
              <a:ext cx="3377565" cy="3377565"/>
            </a:xfrm>
            <a:custGeom>
              <a:avLst/>
              <a:gdLst/>
              <a:ahLst/>
              <a:cxnLst/>
              <a:rect l="l" t="t" r="r" b="b"/>
              <a:pathLst>
                <a:path w="3377565" h="3377565">
                  <a:moveTo>
                    <a:pt x="3377181" y="3377184"/>
                  </a:moveTo>
                  <a:lnTo>
                    <a:pt x="3377181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4989" y="12192"/>
                  </a:lnTo>
                  <a:lnTo>
                    <a:pt x="3364989" y="6096"/>
                  </a:lnTo>
                  <a:lnTo>
                    <a:pt x="3371085" y="12192"/>
                  </a:lnTo>
                  <a:lnTo>
                    <a:pt x="3371085" y="3377184"/>
                  </a:lnTo>
                  <a:lnTo>
                    <a:pt x="3377181" y="3377184"/>
                  </a:lnTo>
                  <a:close/>
                </a:path>
                <a:path w="3377565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7565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64989" y="3377184"/>
                  </a:lnTo>
                  <a:lnTo>
                    <a:pt x="3364989" y="3371088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7565" h="3377565">
                  <a:moveTo>
                    <a:pt x="3371085" y="12192"/>
                  </a:moveTo>
                  <a:lnTo>
                    <a:pt x="3364989" y="6096"/>
                  </a:lnTo>
                  <a:lnTo>
                    <a:pt x="3364989" y="12192"/>
                  </a:lnTo>
                  <a:lnTo>
                    <a:pt x="3371085" y="12192"/>
                  </a:lnTo>
                  <a:close/>
                </a:path>
                <a:path w="3377565" h="3377565">
                  <a:moveTo>
                    <a:pt x="3371085" y="3361944"/>
                  </a:moveTo>
                  <a:lnTo>
                    <a:pt x="3371085" y="12192"/>
                  </a:lnTo>
                  <a:lnTo>
                    <a:pt x="3364989" y="12192"/>
                  </a:lnTo>
                  <a:lnTo>
                    <a:pt x="3364989" y="3361944"/>
                  </a:lnTo>
                  <a:lnTo>
                    <a:pt x="3371085" y="3361944"/>
                  </a:lnTo>
                  <a:close/>
                </a:path>
                <a:path w="3377565" h="3377565">
                  <a:moveTo>
                    <a:pt x="3371085" y="3377184"/>
                  </a:moveTo>
                  <a:lnTo>
                    <a:pt x="3371085" y="3361944"/>
                  </a:lnTo>
                  <a:lnTo>
                    <a:pt x="3364989" y="3371088"/>
                  </a:lnTo>
                  <a:lnTo>
                    <a:pt x="3364989" y="3377184"/>
                  </a:lnTo>
                  <a:lnTo>
                    <a:pt x="3371085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122</a:t>
            </a:fld>
            <a:endParaRPr spc="-4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2709" y="2895240"/>
            <a:ext cx="109521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Máscara: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1215761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Bo</a:t>
            </a:r>
            <a:r>
              <a:rPr sz="2736" b="1" dirty="0">
                <a:solidFill>
                  <a:srgbClr val="006565"/>
                </a:solidFill>
                <a:latin typeface="Arial"/>
                <a:cs typeface="Arial"/>
              </a:rPr>
              <a:t>r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d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es</a:t>
            </a:r>
            <a:endParaRPr sz="273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53603" y="2637642"/>
            <a:ext cx="904626" cy="904626"/>
            <a:chOff x="7664074" y="2855976"/>
            <a:chExt cx="1057910" cy="105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457" y="2880359"/>
              <a:ext cx="1008888" cy="1008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4074" y="285597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1057656" y="1057656"/>
                  </a:moveTo>
                  <a:lnTo>
                    <a:pt x="1057656" y="0"/>
                  </a:lnTo>
                  <a:lnTo>
                    <a:pt x="0" y="0"/>
                  </a:lnTo>
                  <a:lnTo>
                    <a:pt x="0" y="1057656"/>
                  </a:lnTo>
                  <a:lnTo>
                    <a:pt x="12192" y="1057656"/>
                  </a:lnTo>
                  <a:lnTo>
                    <a:pt x="12192" y="24384"/>
                  </a:lnTo>
                  <a:lnTo>
                    <a:pt x="24384" y="12192"/>
                  </a:lnTo>
                  <a:lnTo>
                    <a:pt x="24384" y="24384"/>
                  </a:lnTo>
                  <a:lnTo>
                    <a:pt x="1033272" y="24384"/>
                  </a:lnTo>
                  <a:lnTo>
                    <a:pt x="1033272" y="12192"/>
                  </a:lnTo>
                  <a:lnTo>
                    <a:pt x="1045464" y="24384"/>
                  </a:lnTo>
                  <a:lnTo>
                    <a:pt x="1045464" y="1057656"/>
                  </a:lnTo>
                  <a:lnTo>
                    <a:pt x="1057656" y="1057656"/>
                  </a:lnTo>
                  <a:close/>
                </a:path>
                <a:path w="1057909" h="1057910">
                  <a:moveTo>
                    <a:pt x="24384" y="24384"/>
                  </a:moveTo>
                  <a:lnTo>
                    <a:pt x="24384" y="12192"/>
                  </a:lnTo>
                  <a:lnTo>
                    <a:pt x="12192" y="24384"/>
                  </a:lnTo>
                  <a:lnTo>
                    <a:pt x="24384" y="24384"/>
                  </a:lnTo>
                  <a:close/>
                </a:path>
                <a:path w="1057909" h="1057910">
                  <a:moveTo>
                    <a:pt x="24384" y="1033272"/>
                  </a:moveTo>
                  <a:lnTo>
                    <a:pt x="24384" y="24384"/>
                  </a:lnTo>
                  <a:lnTo>
                    <a:pt x="12192" y="24384"/>
                  </a:lnTo>
                  <a:lnTo>
                    <a:pt x="12192" y="1033272"/>
                  </a:lnTo>
                  <a:lnTo>
                    <a:pt x="24384" y="1033272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2192" y="1033272"/>
                  </a:lnTo>
                  <a:lnTo>
                    <a:pt x="24384" y="1045464"/>
                  </a:lnTo>
                  <a:lnTo>
                    <a:pt x="24384" y="1057656"/>
                  </a:lnTo>
                  <a:lnTo>
                    <a:pt x="1033272" y="1057656"/>
                  </a:lnTo>
                  <a:lnTo>
                    <a:pt x="1033272" y="1045464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24384" y="1057656"/>
                  </a:moveTo>
                  <a:lnTo>
                    <a:pt x="24384" y="1045464"/>
                  </a:lnTo>
                  <a:lnTo>
                    <a:pt x="12192" y="1033272"/>
                  </a:lnTo>
                  <a:lnTo>
                    <a:pt x="12192" y="1057656"/>
                  </a:lnTo>
                  <a:lnTo>
                    <a:pt x="24384" y="1057656"/>
                  </a:lnTo>
                  <a:close/>
                </a:path>
                <a:path w="1057909" h="1057910">
                  <a:moveTo>
                    <a:pt x="1045464" y="24384"/>
                  </a:moveTo>
                  <a:lnTo>
                    <a:pt x="1033272" y="12192"/>
                  </a:lnTo>
                  <a:lnTo>
                    <a:pt x="1033272" y="24384"/>
                  </a:lnTo>
                  <a:lnTo>
                    <a:pt x="1045464" y="24384"/>
                  </a:lnTo>
                  <a:close/>
                </a:path>
                <a:path w="1057909" h="1057910">
                  <a:moveTo>
                    <a:pt x="1045464" y="1033272"/>
                  </a:moveTo>
                  <a:lnTo>
                    <a:pt x="1045464" y="24384"/>
                  </a:lnTo>
                  <a:lnTo>
                    <a:pt x="1033272" y="24384"/>
                  </a:lnTo>
                  <a:lnTo>
                    <a:pt x="1033272" y="1033272"/>
                  </a:lnTo>
                  <a:lnTo>
                    <a:pt x="1045464" y="1033272"/>
                  </a:lnTo>
                  <a:close/>
                </a:path>
                <a:path w="1057909" h="1057910">
                  <a:moveTo>
                    <a:pt x="1045464" y="1057656"/>
                  </a:moveTo>
                  <a:lnTo>
                    <a:pt x="1045464" y="1033272"/>
                  </a:lnTo>
                  <a:lnTo>
                    <a:pt x="1033272" y="1045464"/>
                  </a:lnTo>
                  <a:lnTo>
                    <a:pt x="1033272" y="1057656"/>
                  </a:lnTo>
                  <a:lnTo>
                    <a:pt x="1045464" y="10576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64063" y="2859184"/>
            <a:ext cx="2898495" cy="2898495"/>
            <a:chOff x="1946029" y="3115056"/>
            <a:chExt cx="3389629" cy="33896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317" y="3133343"/>
              <a:ext cx="3352800" cy="33497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46029" y="3115056"/>
              <a:ext cx="3389629" cy="3389629"/>
            </a:xfrm>
            <a:custGeom>
              <a:avLst/>
              <a:gdLst/>
              <a:ahLst/>
              <a:cxnLst/>
              <a:rect l="l" t="t" r="r" b="b"/>
              <a:pathLst>
                <a:path w="3389629" h="3389629">
                  <a:moveTo>
                    <a:pt x="3389373" y="3389376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89376"/>
                  </a:lnTo>
                  <a:lnTo>
                    <a:pt x="9144" y="3389376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lnTo>
                    <a:pt x="3371085" y="18288"/>
                  </a:lnTo>
                  <a:lnTo>
                    <a:pt x="3371085" y="9144"/>
                  </a:lnTo>
                  <a:lnTo>
                    <a:pt x="3380229" y="18288"/>
                  </a:lnTo>
                  <a:lnTo>
                    <a:pt x="3380229" y="3389376"/>
                  </a:lnTo>
                  <a:lnTo>
                    <a:pt x="3389373" y="3389376"/>
                  </a:lnTo>
                  <a:close/>
                </a:path>
                <a:path w="3389629" h="3389629">
                  <a:moveTo>
                    <a:pt x="18288" y="18288"/>
                  </a:move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close/>
                </a:path>
                <a:path w="3389629" h="3389629">
                  <a:moveTo>
                    <a:pt x="18288" y="3368040"/>
                  </a:moveTo>
                  <a:lnTo>
                    <a:pt x="18288" y="18288"/>
                  </a:lnTo>
                  <a:lnTo>
                    <a:pt x="9144" y="18288"/>
                  </a:lnTo>
                  <a:lnTo>
                    <a:pt x="9144" y="3368040"/>
                  </a:lnTo>
                  <a:lnTo>
                    <a:pt x="18288" y="3368040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9144" y="3368040"/>
                  </a:lnTo>
                  <a:lnTo>
                    <a:pt x="18288" y="3380232"/>
                  </a:lnTo>
                  <a:lnTo>
                    <a:pt x="18288" y="3389376"/>
                  </a:lnTo>
                  <a:lnTo>
                    <a:pt x="3371085" y="3389376"/>
                  </a:lnTo>
                  <a:lnTo>
                    <a:pt x="3371085" y="3380232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18288" y="3389376"/>
                  </a:moveTo>
                  <a:lnTo>
                    <a:pt x="18288" y="3380232"/>
                  </a:lnTo>
                  <a:lnTo>
                    <a:pt x="9144" y="3368040"/>
                  </a:lnTo>
                  <a:lnTo>
                    <a:pt x="9144" y="3389376"/>
                  </a:lnTo>
                  <a:lnTo>
                    <a:pt x="18288" y="3389376"/>
                  </a:lnTo>
                  <a:close/>
                </a:path>
                <a:path w="3389629" h="3389629">
                  <a:moveTo>
                    <a:pt x="3380229" y="18288"/>
                  </a:moveTo>
                  <a:lnTo>
                    <a:pt x="3371085" y="9144"/>
                  </a:lnTo>
                  <a:lnTo>
                    <a:pt x="3371085" y="18288"/>
                  </a:lnTo>
                  <a:lnTo>
                    <a:pt x="3380229" y="18288"/>
                  </a:lnTo>
                  <a:close/>
                </a:path>
                <a:path w="3389629" h="3389629">
                  <a:moveTo>
                    <a:pt x="3380229" y="3368040"/>
                  </a:moveTo>
                  <a:lnTo>
                    <a:pt x="3380229" y="18288"/>
                  </a:lnTo>
                  <a:lnTo>
                    <a:pt x="3371085" y="18288"/>
                  </a:lnTo>
                  <a:lnTo>
                    <a:pt x="3371085" y="3368040"/>
                  </a:lnTo>
                  <a:lnTo>
                    <a:pt x="3380229" y="3368040"/>
                  </a:lnTo>
                  <a:close/>
                </a:path>
                <a:path w="3389629" h="3389629">
                  <a:moveTo>
                    <a:pt x="3380229" y="3389376"/>
                  </a:moveTo>
                  <a:lnTo>
                    <a:pt x="3380229" y="3368040"/>
                  </a:lnTo>
                  <a:lnTo>
                    <a:pt x="3371085" y="3380232"/>
                  </a:lnTo>
                  <a:lnTo>
                    <a:pt x="3371085" y="3389376"/>
                  </a:lnTo>
                  <a:lnTo>
                    <a:pt x="3380229" y="33893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123</a:t>
            </a:fld>
            <a:endParaRPr spc="-4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2147" y="1360605"/>
            <a:ext cx="401869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Profundidad</a:t>
            </a:r>
            <a:r>
              <a:rPr sz="3078" spc="-86" dirty="0"/>
              <a:t> </a:t>
            </a:r>
            <a:r>
              <a:rPr sz="3078" dirty="0"/>
              <a:t>de</a:t>
            </a:r>
            <a:r>
              <a:rPr sz="3078" spc="-38" dirty="0"/>
              <a:t> </a:t>
            </a:r>
            <a:r>
              <a:rPr sz="3078" dirty="0"/>
              <a:t>Color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1447305" y="2485217"/>
            <a:ext cx="2313693" cy="2836734"/>
          </a:xfrm>
          <a:prstGeom prst="rect">
            <a:avLst/>
          </a:prstGeom>
        </p:spPr>
        <p:txBody>
          <a:bodyPr vert="horz" wrap="square" lIns="0" tIns="62987" rIns="0" bIns="0" rtlCol="0">
            <a:spAutoFit/>
          </a:bodyPr>
          <a:lstStyle/>
          <a:p>
            <a:pPr marL="10860">
              <a:spcBef>
                <a:spcPts val="496"/>
              </a:spcBef>
            </a:pPr>
            <a:r>
              <a:rPr sz="1710" b="1" u="heavy" spc="-4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"/>
                <a:cs typeface="Arial"/>
              </a:rPr>
              <a:t>Intensidad:</a:t>
            </a:r>
            <a:endParaRPr sz="1710">
              <a:latin typeface="Arial"/>
              <a:cs typeface="Arial"/>
            </a:endParaRPr>
          </a:p>
          <a:p>
            <a:pPr marL="10860" marR="256291">
              <a:lnSpc>
                <a:spcPct val="120000"/>
              </a:lnSpc>
              <a:spcBef>
                <a:spcPts val="13"/>
              </a:spcBef>
              <a:buSzPct val="75000"/>
              <a:buChar char="o"/>
              <a:tabLst>
                <a:tab pos="305160" algn="l"/>
                <a:tab pos="305703" algn="l"/>
              </a:tabLst>
            </a:pPr>
            <a:r>
              <a:rPr sz="1368" spc="4" dirty="0">
                <a:solidFill>
                  <a:srgbClr val="003265"/>
                </a:solidFill>
                <a:latin typeface="Arial MT"/>
                <a:cs typeface="Arial MT"/>
              </a:rPr>
              <a:t>Es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el valor de gris que </a:t>
            </a:r>
            <a:r>
              <a:rPr sz="1368" spc="-3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puede</a:t>
            </a:r>
            <a:r>
              <a:rPr sz="1368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adoptar</a:t>
            </a:r>
            <a:r>
              <a:rPr sz="1368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368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9" dirty="0">
                <a:solidFill>
                  <a:srgbClr val="003265"/>
                </a:solidFill>
                <a:latin typeface="Arial MT"/>
                <a:cs typeface="Arial MT"/>
              </a:rPr>
              <a:t>píxel.</a:t>
            </a:r>
            <a:endParaRPr sz="1368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3265"/>
              </a:buClr>
              <a:buFont typeface="Arial MT"/>
              <a:buChar char="o"/>
            </a:pPr>
            <a:endParaRPr sz="1710">
              <a:latin typeface="Arial MT"/>
              <a:cs typeface="Arial MT"/>
            </a:endParaRPr>
          </a:p>
          <a:p>
            <a:pPr marL="10860" marR="256291">
              <a:lnSpc>
                <a:spcPct val="120000"/>
              </a:lnSpc>
              <a:spcBef>
                <a:spcPts val="4"/>
              </a:spcBef>
              <a:buSzPct val="75000"/>
              <a:buChar char="o"/>
              <a:tabLst>
                <a:tab pos="305160" algn="l"/>
                <a:tab pos="305703" algn="l"/>
              </a:tabLst>
            </a:pP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368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cantidad</a:t>
            </a:r>
            <a:r>
              <a:rPr sz="1368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368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valores </a:t>
            </a:r>
            <a:r>
              <a:rPr sz="1368" spc="-36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posibles</a:t>
            </a:r>
            <a:r>
              <a:rPr sz="1368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368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puede</a:t>
            </a:r>
            <a:endParaRPr sz="1368">
              <a:latin typeface="Arial MT"/>
              <a:cs typeface="Arial MT"/>
            </a:endParaRPr>
          </a:p>
          <a:p>
            <a:pPr marL="10860">
              <a:spcBef>
                <a:spcPts val="325"/>
              </a:spcBef>
            </a:pP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adoptar</a:t>
            </a:r>
            <a:r>
              <a:rPr sz="1368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un </a:t>
            </a:r>
            <a:r>
              <a:rPr sz="1368" spc="-13" dirty="0">
                <a:solidFill>
                  <a:srgbClr val="003265"/>
                </a:solidFill>
                <a:latin typeface="Arial MT"/>
                <a:cs typeface="Arial MT"/>
              </a:rPr>
              <a:t>píxel</a:t>
            </a:r>
            <a:r>
              <a:rPr sz="1368" spc="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4" dirty="0">
                <a:solidFill>
                  <a:srgbClr val="003265"/>
                </a:solidFill>
                <a:latin typeface="Arial MT"/>
                <a:cs typeface="Arial MT"/>
              </a:rPr>
              <a:t>se</a:t>
            </a:r>
            <a:r>
              <a:rPr sz="1368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denomina</a:t>
            </a:r>
            <a:endParaRPr sz="1368">
              <a:latin typeface="Arial MT"/>
              <a:cs typeface="Arial MT"/>
            </a:endParaRPr>
          </a:p>
          <a:p>
            <a:pPr marL="10860" marR="128145">
              <a:lnSpc>
                <a:spcPct val="120000"/>
              </a:lnSpc>
            </a:pPr>
            <a:r>
              <a:rPr sz="1368" i="1" spc="-4" dirty="0">
                <a:solidFill>
                  <a:srgbClr val="003265"/>
                </a:solidFill>
                <a:latin typeface="Arial"/>
                <a:cs typeface="Arial"/>
              </a:rPr>
              <a:t>Profundidad de Color. </a:t>
            </a:r>
            <a:r>
              <a:rPr sz="1368" i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Usualmente </a:t>
            </a:r>
            <a:r>
              <a:rPr sz="1368" spc="4" dirty="0">
                <a:solidFill>
                  <a:srgbClr val="003265"/>
                </a:solidFill>
                <a:latin typeface="Arial MT"/>
                <a:cs typeface="Arial MT"/>
              </a:rPr>
              <a:t>se mide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en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potencias</a:t>
            </a:r>
            <a:r>
              <a:rPr sz="1368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368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4" dirty="0">
                <a:solidFill>
                  <a:srgbClr val="003265"/>
                </a:solidFill>
                <a:latin typeface="Arial MT"/>
                <a:cs typeface="Arial MT"/>
              </a:rPr>
              <a:t>2.</a:t>
            </a:r>
            <a:r>
              <a:rPr sz="1368" spc="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Ej:</a:t>
            </a:r>
            <a:r>
              <a:rPr sz="1368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13" dirty="0">
                <a:solidFill>
                  <a:srgbClr val="003265"/>
                </a:solidFill>
                <a:latin typeface="Arial MT"/>
                <a:cs typeface="Arial MT"/>
              </a:rPr>
              <a:t>2^1,</a:t>
            </a:r>
            <a:r>
              <a:rPr sz="1368" spc="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13" dirty="0">
                <a:solidFill>
                  <a:srgbClr val="003265"/>
                </a:solidFill>
                <a:latin typeface="Arial MT"/>
                <a:cs typeface="Arial MT"/>
              </a:rPr>
              <a:t>2^8, </a:t>
            </a:r>
            <a:r>
              <a:rPr sz="1368" spc="-3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spc="-9" dirty="0">
                <a:solidFill>
                  <a:srgbClr val="003265"/>
                </a:solidFill>
                <a:latin typeface="Arial MT"/>
                <a:cs typeface="Arial MT"/>
              </a:rPr>
              <a:t>2^16,</a:t>
            </a:r>
            <a:r>
              <a:rPr sz="1368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368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368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9863" y="2853561"/>
            <a:ext cx="3792817" cy="2449661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1757125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M</a:t>
            </a:r>
            <a:r>
              <a:rPr sz="3078" spc="4" dirty="0"/>
              <a:t>u</a:t>
            </a:r>
            <a:r>
              <a:rPr sz="3078" spc="-13" dirty="0"/>
              <a:t>es</a:t>
            </a:r>
            <a:r>
              <a:rPr sz="3078" dirty="0"/>
              <a:t>t</a:t>
            </a:r>
            <a:r>
              <a:rPr sz="3078" spc="-13" dirty="0"/>
              <a:t>re</a:t>
            </a:r>
            <a:r>
              <a:rPr sz="3078" dirty="0"/>
              <a:t>o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1499433" y="2741464"/>
            <a:ext cx="1718572" cy="95840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"/>
                <a:cs typeface="Arial"/>
              </a:rPr>
              <a:t>Muestreo:</a:t>
            </a:r>
            <a:endParaRPr sz="1539">
              <a:latin typeface="Arial"/>
              <a:cs typeface="Arial"/>
            </a:endParaRPr>
          </a:p>
          <a:p>
            <a:pPr marL="10860" marR="4344"/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Es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la cantidad de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informaciòn que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contiene</a:t>
            </a:r>
            <a:r>
              <a:rPr sz="1539" spc="-8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539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imagen.</a:t>
            </a:r>
            <a:endParaRPr sz="1539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8285" y="2923691"/>
            <a:ext cx="4569607" cy="301361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886DEA-F47F-406C-ABCD-7403958E4E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1452" y="1038055"/>
            <a:ext cx="3061096" cy="502061"/>
          </a:xfr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  <a:defRPr/>
            </a:pPr>
            <a:r>
              <a:rPr sz="3200" spc="-8" dirty="0">
                <a:solidFill>
                  <a:srgbClr val="002060"/>
                </a:solidFill>
              </a:rPr>
              <a:t>Resumen</a:t>
            </a:r>
            <a:endParaRPr sz="3200" dirty="0">
              <a:solidFill>
                <a:srgbClr val="00206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3AA7015-A09B-4807-9193-724A0098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28575" algn="r" defTabSz="457200" rtl="0" eaLnBrk="1" latinLnBrk="0" hangingPunct="1">
              <a:lnSpc>
                <a:spcPts val="930"/>
              </a:lnSpc>
              <a:defRPr sz="900" b="0" i="0" kern="1200" spc="-19" dirty="0">
                <a:solidFill>
                  <a:srgbClr val="8A8A8A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04">
              <a:lnSpc>
                <a:spcPts val="934"/>
              </a:lnSpc>
              <a:defRPr/>
            </a:pPr>
            <a:fld id="{795B0B55-FC8F-4E89-BCC4-87932D63ACBF}" type="slidenum">
              <a:rPr lang="es-PE" smtClean="0"/>
              <a:pPr>
                <a:defRPr/>
              </a:pPr>
              <a:t>126</a:t>
            </a:fld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391259-0A94-435E-B832-9564F11A72F6}"/>
              </a:ext>
            </a:extLst>
          </p:cNvPr>
          <p:cNvSpPr txBox="1"/>
          <p:nvPr/>
        </p:nvSpPr>
        <p:spPr>
          <a:xfrm>
            <a:off x="1143000" y="1752601"/>
            <a:ext cx="7620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Importancia </a:t>
            </a:r>
            <a:r>
              <a:rPr lang="es-ES" sz="2800" spc="-1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del</a:t>
            </a:r>
            <a:r>
              <a:rPr lang="es-ES" sz="2800" spc="-29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Procesamiento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digital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de</a:t>
            </a:r>
            <a:r>
              <a:rPr lang="es-ES" sz="2800" spc="-5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Symbol" panose="05050102010706020507" pitchFamily="18" charset="2"/>
                <a:cs typeface="Symbol" panose="05050102010706020507" pitchFamily="18" charset="2"/>
              </a:rPr>
              <a:t>Imágenes.</a:t>
            </a:r>
          </a:p>
          <a:p>
            <a:endParaRPr lang="es-PE" sz="2800" dirty="0">
              <a:solidFill>
                <a:srgbClr val="002060"/>
              </a:solidFill>
              <a:effectLst/>
              <a:latin typeface="Arial MT"/>
              <a:ea typeface="Symbol" panose="05050102010706020507" pitchFamily="18" charset="2"/>
              <a:cs typeface="Symbol" panose="05050102010706020507" pitchFamily="18" charset="2"/>
            </a:endParaRPr>
          </a:p>
          <a:p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Introducción	</a:t>
            </a:r>
            <a:r>
              <a:rPr lang="es-ES" sz="2800" spc="-1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al </a:t>
            </a:r>
            <a:r>
              <a:rPr lang="es-ES" sz="2800" spc="-29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procesamiento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digital</a:t>
            </a:r>
            <a:r>
              <a:rPr lang="es-ES" sz="2800" spc="-29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endParaRPr lang="es-ES" sz="2800" spc="-295" dirty="0">
              <a:solidFill>
                <a:srgbClr val="002060"/>
              </a:solidFill>
              <a:latin typeface="Arial MT"/>
              <a:ea typeface="Arial MT"/>
              <a:cs typeface="Arial MT"/>
            </a:endParaRPr>
          </a:p>
          <a:p>
            <a:r>
              <a:rPr lang="es-ES" sz="2800" spc="-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imágenes,</a:t>
            </a:r>
            <a:r>
              <a:rPr lang="es-ES" sz="2800" spc="-29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</a:p>
          <a:p>
            <a:endParaRPr lang="es-ES" sz="2800" spc="-295">
              <a:solidFill>
                <a:srgbClr val="002060"/>
              </a:solidFill>
              <a:latin typeface="Arial MT"/>
              <a:ea typeface="Arial MT"/>
              <a:cs typeface="Arial MT"/>
            </a:endParaRPr>
          </a:p>
          <a:p>
            <a:r>
              <a:rPr lang="es-ES" sz="280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Operadores</a:t>
            </a:r>
            <a:r>
              <a:rPr lang="es-ES" sz="2800" spc="305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puntuales</a:t>
            </a:r>
            <a:r>
              <a:rPr lang="es-ES" sz="2800" spc="-29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y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operadores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con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vecindad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para</a:t>
            </a:r>
            <a:r>
              <a:rPr lang="es-ES" sz="2800" spc="31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el</a:t>
            </a:r>
            <a:r>
              <a:rPr lang="es-ES" sz="2800" spc="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resalte</a:t>
            </a:r>
            <a:r>
              <a:rPr lang="es-ES" sz="2800" spc="-5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2800" spc="-1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2800" dirty="0">
                <a:solidFill>
                  <a:srgbClr val="002060"/>
                </a:solidFill>
                <a:effectLst/>
                <a:latin typeface="Arial MT"/>
                <a:ea typeface="Arial MT"/>
                <a:cs typeface="Arial MT"/>
              </a:rPr>
              <a:t>bordes.</a:t>
            </a:r>
            <a:endParaRPr lang="es-PE" sz="3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">
            <a:extLst>
              <a:ext uri="{FF2B5EF4-FFF2-40B4-BE49-F238E27FC236}">
                <a16:creationId xmlns:a16="http://schemas.microsoft.com/office/drawing/2014/main" id="{8C712659-9435-474F-8873-8848A8499F30}"/>
              </a:ext>
            </a:extLst>
          </p:cNvPr>
          <p:cNvSpPr/>
          <p:nvPr/>
        </p:nvSpPr>
        <p:spPr>
          <a:xfrm>
            <a:off x="0" y="2268141"/>
            <a:ext cx="9144000" cy="2321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A560790-582C-4430-B88B-A356A72EE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123" y="2706292"/>
            <a:ext cx="3383756" cy="93464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s-PE" sz="6600" b="1" dirty="0">
                <a:solidFill>
                  <a:srgbClr val="005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¡Gracias</a:t>
            </a:r>
            <a:r>
              <a:rPr lang="es-PE" sz="4950" b="1" dirty="0">
                <a:solidFill>
                  <a:srgbClr val="005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169988" name="Gráfico 1">
            <a:extLst>
              <a:ext uri="{FF2B5EF4-FFF2-40B4-BE49-F238E27FC236}">
                <a16:creationId xmlns:a16="http://schemas.microsoft.com/office/drawing/2014/main" id="{E6746CC5-F7CE-4FCA-B6FE-B81F389D8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684985"/>
            <a:ext cx="8191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5262FECD-1C9D-4C74-A1DD-74DE1983911D}"/>
              </a:ext>
            </a:extLst>
          </p:cNvPr>
          <p:cNvSpPr/>
          <p:nvPr/>
        </p:nvSpPr>
        <p:spPr>
          <a:xfrm>
            <a:off x="6110287" y="2581275"/>
            <a:ext cx="3033713" cy="3452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9B25D93F-FB0A-4F41-841D-D99474A5DD02}"/>
              </a:ext>
            </a:extLst>
          </p:cNvPr>
          <p:cNvSpPr/>
          <p:nvPr/>
        </p:nvSpPr>
        <p:spPr>
          <a:xfrm>
            <a:off x="0" y="4189810"/>
            <a:ext cx="3033713" cy="345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79" y="274320"/>
            <a:ext cx="8478520" cy="1243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000" y="130175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1278890"/>
            <a:ext cx="7602855" cy="16040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83600"/>
              </a:lnSpc>
              <a:spcBef>
                <a:spcPts val="490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procesamiento de imágenes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tiene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como propósito el obtener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información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útil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del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ambiente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finalidad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realizar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tarea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específica,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hoy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día</a:t>
            </a:r>
            <a:r>
              <a:rPr sz="20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las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ramas</a:t>
            </a:r>
            <a:r>
              <a:rPr sz="2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las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TIC’s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ha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desarrollado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forma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exponencial con el paso de los años,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ya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que es muy necesaria en muchos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ámbitos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la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vida cotidiana,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estas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tecnologías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permiten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comprender mejor nuestro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entorno.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0" y="3211829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539" y="3188970"/>
            <a:ext cx="7288530" cy="160528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83700"/>
              </a:lnSpc>
              <a:spcBef>
                <a:spcPts val="49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ventajas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del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procesamiento de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imagen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frente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a la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analógica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vienen dadas por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múltiples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posibilidades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de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manipulación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 nos ofrece, además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podemos procesar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dichas imágenes para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obtener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información. Reconocer, contar y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medir tamaño,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forma, posición o densidad 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determinados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objetos.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47F2D-EB3B-9B0B-6ED4-B2A260372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7327605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Etapas del  Procesamiento de </a:t>
            </a:r>
            <a:r>
              <a:rPr lang="es-P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imagenes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B12E57-4351-ED9C-DF2F-063F9904C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072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210" y="1035282"/>
            <a:ext cx="6514286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 algn="ctr">
              <a:lnSpc>
                <a:spcPct val="100000"/>
              </a:lnSpc>
              <a:spcBef>
                <a:spcPts val="77"/>
              </a:spcBef>
            </a:pPr>
            <a:r>
              <a:rPr b="1" spc="-9" dirty="0"/>
              <a:t>Etapas</a:t>
            </a:r>
            <a:r>
              <a:rPr b="1" spc="-30" dirty="0"/>
              <a:t> </a:t>
            </a:r>
            <a:r>
              <a:rPr b="1" spc="-9" dirty="0"/>
              <a:t>del</a:t>
            </a:r>
            <a:r>
              <a:rPr b="1" spc="9" dirty="0"/>
              <a:t> </a:t>
            </a:r>
            <a:r>
              <a:rPr b="1" spc="-9" dirty="0"/>
              <a:t>procesamiento</a:t>
            </a:r>
            <a:r>
              <a:rPr b="1" spc="9" dirty="0"/>
              <a:t> </a:t>
            </a:r>
            <a:r>
              <a:rPr b="1" spc="-9" dirty="0"/>
              <a:t>de</a:t>
            </a:r>
            <a:r>
              <a:rPr b="1" spc="9" dirty="0"/>
              <a:t> </a:t>
            </a:r>
            <a:r>
              <a:rPr b="1" spc="-9" dirty="0"/>
              <a:t>imágenes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89402" y="5952939"/>
            <a:ext cx="1324360" cy="256015"/>
          </a:xfrm>
          <a:prstGeom prst="rect">
            <a:avLst/>
          </a:prstGeom>
          <a:solidFill>
            <a:srgbClr val="007F00"/>
          </a:solidFill>
        </p:spPr>
        <p:txBody>
          <a:bodyPr vert="horz" wrap="square" lIns="0" tIns="45068" rIns="0" bIns="0" rtlCol="0">
            <a:spAutoFit/>
          </a:bodyPr>
          <a:lstStyle/>
          <a:p>
            <a:pPr marL="52127">
              <a:spcBef>
                <a:spcPts val="355"/>
              </a:spcBef>
            </a:pP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Entrenamiento</a:t>
            </a:r>
            <a:endParaRPr sz="1368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9436" y="2593334"/>
            <a:ext cx="4871732" cy="3568549"/>
            <a:chOff x="1741813" y="2804160"/>
            <a:chExt cx="5697220" cy="4173220"/>
          </a:xfrm>
        </p:grpSpPr>
        <p:sp>
          <p:nvSpPr>
            <p:cNvPr id="5" name="object 5"/>
            <p:cNvSpPr/>
            <p:nvPr/>
          </p:nvSpPr>
          <p:spPr>
            <a:xfrm>
              <a:off x="6572890" y="6848856"/>
              <a:ext cx="866140" cy="128270"/>
            </a:xfrm>
            <a:custGeom>
              <a:avLst/>
              <a:gdLst/>
              <a:ahLst/>
              <a:cxnLst/>
              <a:rect l="l" t="t" r="r" b="b"/>
              <a:pathLst>
                <a:path w="866140" h="128270">
                  <a:moveTo>
                    <a:pt x="76200" y="0"/>
                  </a:moveTo>
                  <a:lnTo>
                    <a:pt x="0" y="64008"/>
                  </a:lnTo>
                  <a:lnTo>
                    <a:pt x="51816" y="107533"/>
                  </a:lnTo>
                  <a:lnTo>
                    <a:pt x="51816" y="57912"/>
                  </a:lnTo>
                  <a:lnTo>
                    <a:pt x="54138" y="57912"/>
                  </a:lnTo>
                  <a:lnTo>
                    <a:pt x="76200" y="0"/>
                  </a:lnTo>
                  <a:close/>
                </a:path>
                <a:path w="866140" h="128270">
                  <a:moveTo>
                    <a:pt x="54138" y="57912"/>
                  </a:moveTo>
                  <a:lnTo>
                    <a:pt x="51816" y="57912"/>
                  </a:lnTo>
                  <a:lnTo>
                    <a:pt x="51816" y="64008"/>
                  </a:lnTo>
                  <a:lnTo>
                    <a:pt x="54138" y="57912"/>
                  </a:lnTo>
                  <a:close/>
                </a:path>
                <a:path w="866140" h="128270">
                  <a:moveTo>
                    <a:pt x="865632" y="70104"/>
                  </a:moveTo>
                  <a:lnTo>
                    <a:pt x="865632" y="57912"/>
                  </a:lnTo>
                  <a:lnTo>
                    <a:pt x="54138" y="57912"/>
                  </a:lnTo>
                  <a:lnTo>
                    <a:pt x="51816" y="64008"/>
                  </a:lnTo>
                  <a:lnTo>
                    <a:pt x="54138" y="70104"/>
                  </a:lnTo>
                  <a:lnTo>
                    <a:pt x="865632" y="70104"/>
                  </a:lnTo>
                  <a:close/>
                </a:path>
                <a:path w="866140" h="128270">
                  <a:moveTo>
                    <a:pt x="54138" y="70104"/>
                  </a:moveTo>
                  <a:lnTo>
                    <a:pt x="51816" y="64008"/>
                  </a:lnTo>
                  <a:lnTo>
                    <a:pt x="51816" y="70104"/>
                  </a:lnTo>
                  <a:lnTo>
                    <a:pt x="54138" y="70104"/>
                  </a:lnTo>
                  <a:close/>
                </a:path>
                <a:path w="866140" h="128270">
                  <a:moveTo>
                    <a:pt x="76200" y="128016"/>
                  </a:moveTo>
                  <a:lnTo>
                    <a:pt x="54138" y="70104"/>
                  </a:lnTo>
                  <a:lnTo>
                    <a:pt x="51816" y="70104"/>
                  </a:lnTo>
                  <a:lnTo>
                    <a:pt x="51816" y="107533"/>
                  </a:lnTo>
                  <a:lnTo>
                    <a:pt x="76200" y="1280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1747909" y="2810255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1741813" y="2804160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61029" y="12192"/>
                  </a:lnTo>
                  <a:lnTo>
                    <a:pt x="2161029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206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2064"/>
                  </a:lnTo>
                  <a:lnTo>
                    <a:pt x="12192" y="512064"/>
                  </a:lnTo>
                  <a:close/>
                </a:path>
                <a:path w="2173604" h="527685">
                  <a:moveTo>
                    <a:pt x="2167125" y="512064"/>
                  </a:moveTo>
                  <a:lnTo>
                    <a:pt x="6096" y="512064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61029" y="527304"/>
                  </a:lnTo>
                  <a:lnTo>
                    <a:pt x="2161029" y="521208"/>
                  </a:lnTo>
                  <a:lnTo>
                    <a:pt x="2167125" y="512064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2064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61029" y="6096"/>
                  </a:lnTo>
                  <a:lnTo>
                    <a:pt x="2161029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2064"/>
                  </a:moveTo>
                  <a:lnTo>
                    <a:pt x="2167125" y="12192"/>
                  </a:lnTo>
                  <a:lnTo>
                    <a:pt x="2161029" y="12192"/>
                  </a:lnTo>
                  <a:lnTo>
                    <a:pt x="2161029" y="512064"/>
                  </a:lnTo>
                  <a:lnTo>
                    <a:pt x="2167125" y="512064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2064"/>
                  </a:lnTo>
                  <a:lnTo>
                    <a:pt x="2161029" y="521208"/>
                  </a:lnTo>
                  <a:lnTo>
                    <a:pt x="2161029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94649" y="2598546"/>
            <a:ext cx="1848348" cy="333908"/>
          </a:xfrm>
          <a:prstGeom prst="rect">
            <a:avLst/>
          </a:prstGeom>
        </p:spPr>
        <p:txBody>
          <a:bodyPr vert="horz" wrap="square" lIns="0" tIns="96110" rIns="0" bIns="0" rtlCol="0">
            <a:spAutoFit/>
          </a:bodyPr>
          <a:lstStyle/>
          <a:p>
            <a:pPr marL="573396">
              <a:spcBef>
                <a:spcPts val="757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Captura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89437" y="3281415"/>
            <a:ext cx="1858665" cy="451227"/>
            <a:chOff x="1741813" y="3608832"/>
            <a:chExt cx="2173605" cy="527685"/>
          </a:xfrm>
        </p:grpSpPr>
        <p:sp>
          <p:nvSpPr>
            <p:cNvPr id="10" name="object 10"/>
            <p:cNvSpPr/>
            <p:nvPr/>
          </p:nvSpPr>
          <p:spPr>
            <a:xfrm>
              <a:off x="1747909" y="3614927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1813" y="3608832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61029" y="12192"/>
                  </a:lnTo>
                  <a:lnTo>
                    <a:pt x="2161029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61029" y="527304"/>
                  </a:lnTo>
                  <a:lnTo>
                    <a:pt x="2161029" y="521208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61029" y="6096"/>
                  </a:lnTo>
                  <a:lnTo>
                    <a:pt x="2161029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2167125" y="12192"/>
                  </a:lnTo>
                  <a:lnTo>
                    <a:pt x="2161029" y="12192"/>
                  </a:lnTo>
                  <a:lnTo>
                    <a:pt x="2161029" y="515112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5112"/>
                  </a:lnTo>
                  <a:lnTo>
                    <a:pt x="2161029" y="521208"/>
                  </a:lnTo>
                  <a:lnTo>
                    <a:pt x="2161029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77624" y="3372205"/>
            <a:ext cx="1681649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Pre-procesamiento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89437" y="3972102"/>
            <a:ext cx="1858665" cy="451227"/>
            <a:chOff x="1741813" y="4416552"/>
            <a:chExt cx="2173605" cy="527685"/>
          </a:xfrm>
        </p:grpSpPr>
        <p:sp>
          <p:nvSpPr>
            <p:cNvPr id="14" name="object 14"/>
            <p:cNvSpPr/>
            <p:nvPr/>
          </p:nvSpPr>
          <p:spPr>
            <a:xfrm>
              <a:off x="1747909" y="4422647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1813" y="4416552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61029" y="12192"/>
                  </a:lnTo>
                  <a:lnTo>
                    <a:pt x="2161029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61029" y="527304"/>
                  </a:lnTo>
                  <a:lnTo>
                    <a:pt x="2161029" y="521208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61029" y="6096"/>
                  </a:lnTo>
                  <a:lnTo>
                    <a:pt x="2161029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2167125" y="12192"/>
                  </a:lnTo>
                  <a:lnTo>
                    <a:pt x="2161029" y="12192"/>
                  </a:lnTo>
                  <a:lnTo>
                    <a:pt x="2161029" y="515112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5112"/>
                  </a:lnTo>
                  <a:lnTo>
                    <a:pt x="2161029" y="521208"/>
                  </a:lnTo>
                  <a:lnTo>
                    <a:pt x="2161029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78314" y="4062892"/>
            <a:ext cx="1279834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Segmentación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89437" y="4662789"/>
            <a:ext cx="1858665" cy="451227"/>
            <a:chOff x="1741813" y="5224272"/>
            <a:chExt cx="2173605" cy="527685"/>
          </a:xfrm>
        </p:grpSpPr>
        <p:sp>
          <p:nvSpPr>
            <p:cNvPr id="18" name="object 18"/>
            <p:cNvSpPr/>
            <p:nvPr/>
          </p:nvSpPr>
          <p:spPr>
            <a:xfrm>
              <a:off x="1747909" y="5230367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41813" y="5224272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57981" y="12192"/>
                  </a:lnTo>
                  <a:lnTo>
                    <a:pt x="2157981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57981" y="527304"/>
                  </a:lnTo>
                  <a:lnTo>
                    <a:pt x="2157981" y="521208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57981" y="6096"/>
                  </a:lnTo>
                  <a:lnTo>
                    <a:pt x="2157981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2167125" y="12192"/>
                  </a:lnTo>
                  <a:lnTo>
                    <a:pt x="2157981" y="12192"/>
                  </a:lnTo>
                  <a:lnTo>
                    <a:pt x="2157981" y="515112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5112"/>
                  </a:lnTo>
                  <a:lnTo>
                    <a:pt x="2157981" y="521208"/>
                  </a:lnTo>
                  <a:lnTo>
                    <a:pt x="2157981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73101" y="4636294"/>
            <a:ext cx="1290151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 indent="15204">
              <a:spcBef>
                <a:spcPts val="86"/>
              </a:spcBef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Extracción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ara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terí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s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ti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as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89437" y="5384752"/>
            <a:ext cx="1858665" cy="451227"/>
            <a:chOff x="1741813" y="6068568"/>
            <a:chExt cx="2173605" cy="527685"/>
          </a:xfrm>
        </p:grpSpPr>
        <p:sp>
          <p:nvSpPr>
            <p:cNvPr id="22" name="object 22"/>
            <p:cNvSpPr/>
            <p:nvPr/>
          </p:nvSpPr>
          <p:spPr>
            <a:xfrm>
              <a:off x="1747909" y="6074664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1813" y="6068568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4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57981" y="12192"/>
                  </a:lnTo>
                  <a:lnTo>
                    <a:pt x="2157981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4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4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57981" y="527304"/>
                  </a:lnTo>
                  <a:lnTo>
                    <a:pt x="2157981" y="521208"/>
                  </a:lnTo>
                  <a:lnTo>
                    <a:pt x="2167125" y="515112"/>
                  </a:lnTo>
                  <a:close/>
                </a:path>
                <a:path w="2173604" h="527684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4">
                  <a:moveTo>
                    <a:pt x="2167125" y="12192"/>
                  </a:moveTo>
                  <a:lnTo>
                    <a:pt x="2157981" y="6096"/>
                  </a:lnTo>
                  <a:lnTo>
                    <a:pt x="2157981" y="12192"/>
                  </a:lnTo>
                  <a:lnTo>
                    <a:pt x="2167125" y="12192"/>
                  </a:lnTo>
                  <a:close/>
                </a:path>
                <a:path w="2173604" h="527684">
                  <a:moveTo>
                    <a:pt x="2167125" y="515112"/>
                  </a:moveTo>
                  <a:lnTo>
                    <a:pt x="2167125" y="12192"/>
                  </a:lnTo>
                  <a:lnTo>
                    <a:pt x="2157981" y="12192"/>
                  </a:lnTo>
                  <a:lnTo>
                    <a:pt x="2157981" y="515112"/>
                  </a:lnTo>
                  <a:lnTo>
                    <a:pt x="2167125" y="515112"/>
                  </a:lnTo>
                  <a:close/>
                </a:path>
                <a:path w="2173604" h="527684">
                  <a:moveTo>
                    <a:pt x="2167125" y="527304"/>
                  </a:moveTo>
                  <a:lnTo>
                    <a:pt x="2167125" y="515112"/>
                  </a:lnTo>
                  <a:lnTo>
                    <a:pt x="2157981" y="521208"/>
                  </a:lnTo>
                  <a:lnTo>
                    <a:pt x="2157981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00123" y="5358258"/>
            <a:ext cx="1431329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425160" marR="4344" indent="-414843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Identifi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spc="-21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ó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1539" spc="-9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 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objetos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71346" y="3062480"/>
            <a:ext cx="3357324" cy="3273704"/>
            <a:chOff x="2656213" y="3352800"/>
            <a:chExt cx="3926204" cy="3828415"/>
          </a:xfrm>
        </p:grpSpPr>
        <p:sp>
          <p:nvSpPr>
            <p:cNvPr id="26" name="object 26"/>
            <p:cNvSpPr/>
            <p:nvPr/>
          </p:nvSpPr>
          <p:spPr>
            <a:xfrm>
              <a:off x="4808098" y="6659879"/>
              <a:ext cx="1767839" cy="512445"/>
            </a:xfrm>
            <a:custGeom>
              <a:avLst/>
              <a:gdLst/>
              <a:ahLst/>
              <a:cxnLst/>
              <a:rect l="l" t="t" r="r" b="b"/>
              <a:pathLst>
                <a:path w="1767840" h="512445">
                  <a:moveTo>
                    <a:pt x="1767840" y="256032"/>
                  </a:moveTo>
                  <a:lnTo>
                    <a:pt x="1756257" y="214792"/>
                  </a:lnTo>
                  <a:lnTo>
                    <a:pt x="1722729" y="175564"/>
                  </a:lnTo>
                  <a:lnTo>
                    <a:pt x="1669084" y="138897"/>
                  </a:lnTo>
                  <a:lnTo>
                    <a:pt x="1597152" y="105338"/>
                  </a:lnTo>
                  <a:lnTo>
                    <a:pt x="1554899" y="89896"/>
                  </a:lnTo>
                  <a:lnTo>
                    <a:pt x="1508760" y="75438"/>
                  </a:lnTo>
                  <a:lnTo>
                    <a:pt x="1458963" y="62030"/>
                  </a:lnTo>
                  <a:lnTo>
                    <a:pt x="1405737" y="49743"/>
                  </a:lnTo>
                  <a:lnTo>
                    <a:pt x="1349311" y="38644"/>
                  </a:lnTo>
                  <a:lnTo>
                    <a:pt x="1289913" y="28803"/>
                  </a:lnTo>
                  <a:lnTo>
                    <a:pt x="1227772" y="20288"/>
                  </a:lnTo>
                  <a:lnTo>
                    <a:pt x="1163116" y="13167"/>
                  </a:lnTo>
                  <a:lnTo>
                    <a:pt x="1096175" y="7509"/>
                  </a:lnTo>
                  <a:lnTo>
                    <a:pt x="1027176" y="3383"/>
                  </a:lnTo>
                  <a:lnTo>
                    <a:pt x="956348" y="857"/>
                  </a:lnTo>
                  <a:lnTo>
                    <a:pt x="883920" y="0"/>
                  </a:lnTo>
                  <a:lnTo>
                    <a:pt x="811491" y="857"/>
                  </a:lnTo>
                  <a:lnTo>
                    <a:pt x="740664" y="3383"/>
                  </a:lnTo>
                  <a:lnTo>
                    <a:pt x="671664" y="7509"/>
                  </a:lnTo>
                  <a:lnTo>
                    <a:pt x="604723" y="13167"/>
                  </a:lnTo>
                  <a:lnTo>
                    <a:pt x="540067" y="20288"/>
                  </a:lnTo>
                  <a:lnTo>
                    <a:pt x="477926" y="28803"/>
                  </a:lnTo>
                  <a:lnTo>
                    <a:pt x="418528" y="38644"/>
                  </a:lnTo>
                  <a:lnTo>
                    <a:pt x="362102" y="49743"/>
                  </a:lnTo>
                  <a:lnTo>
                    <a:pt x="308876" y="62030"/>
                  </a:lnTo>
                  <a:lnTo>
                    <a:pt x="259080" y="75438"/>
                  </a:lnTo>
                  <a:lnTo>
                    <a:pt x="212940" y="89896"/>
                  </a:lnTo>
                  <a:lnTo>
                    <a:pt x="170688" y="105338"/>
                  </a:lnTo>
                  <a:lnTo>
                    <a:pt x="132549" y="121695"/>
                  </a:lnTo>
                  <a:lnTo>
                    <a:pt x="69532" y="156876"/>
                  </a:lnTo>
                  <a:lnTo>
                    <a:pt x="25717" y="194892"/>
                  </a:lnTo>
                  <a:lnTo>
                    <a:pt x="2933" y="235195"/>
                  </a:lnTo>
                  <a:lnTo>
                    <a:pt x="0" y="256032"/>
                  </a:lnTo>
                  <a:lnTo>
                    <a:pt x="2662" y="276280"/>
                  </a:lnTo>
                  <a:lnTo>
                    <a:pt x="23370" y="315321"/>
                  </a:lnTo>
                  <a:lnTo>
                    <a:pt x="63273" y="352063"/>
                  </a:lnTo>
                  <a:lnTo>
                    <a:pt x="120791" y="386080"/>
                  </a:lnTo>
                  <a:lnTo>
                    <a:pt x="155661" y="401933"/>
                  </a:lnTo>
                  <a:lnTo>
                    <a:pt x="194343" y="416945"/>
                  </a:lnTo>
                  <a:lnTo>
                    <a:pt x="236638" y="431062"/>
                  </a:lnTo>
                  <a:lnTo>
                    <a:pt x="282350" y="444231"/>
                  </a:lnTo>
                  <a:lnTo>
                    <a:pt x="331281" y="456400"/>
                  </a:lnTo>
                  <a:lnTo>
                    <a:pt x="383233" y="467514"/>
                  </a:lnTo>
                  <a:lnTo>
                    <a:pt x="438008" y="477520"/>
                  </a:lnTo>
                  <a:lnTo>
                    <a:pt x="495411" y="486364"/>
                  </a:lnTo>
                  <a:lnTo>
                    <a:pt x="555242" y="493995"/>
                  </a:lnTo>
                  <a:lnTo>
                    <a:pt x="617304" y="500357"/>
                  </a:lnTo>
                  <a:lnTo>
                    <a:pt x="681401" y="505399"/>
                  </a:lnTo>
                  <a:lnTo>
                    <a:pt x="747334" y="509066"/>
                  </a:lnTo>
                  <a:lnTo>
                    <a:pt x="814906" y="511305"/>
                  </a:lnTo>
                  <a:lnTo>
                    <a:pt x="883920" y="512064"/>
                  </a:lnTo>
                  <a:lnTo>
                    <a:pt x="952933" y="511305"/>
                  </a:lnTo>
                  <a:lnTo>
                    <a:pt x="1020505" y="509066"/>
                  </a:lnTo>
                  <a:lnTo>
                    <a:pt x="1086438" y="505399"/>
                  </a:lnTo>
                  <a:lnTo>
                    <a:pt x="1150535" y="500357"/>
                  </a:lnTo>
                  <a:lnTo>
                    <a:pt x="1212597" y="493995"/>
                  </a:lnTo>
                  <a:lnTo>
                    <a:pt x="1272428" y="486364"/>
                  </a:lnTo>
                  <a:lnTo>
                    <a:pt x="1329831" y="477520"/>
                  </a:lnTo>
                  <a:lnTo>
                    <a:pt x="1384606" y="467514"/>
                  </a:lnTo>
                  <a:lnTo>
                    <a:pt x="1436558" y="456400"/>
                  </a:lnTo>
                  <a:lnTo>
                    <a:pt x="1485489" y="444231"/>
                  </a:lnTo>
                  <a:lnTo>
                    <a:pt x="1531201" y="431062"/>
                  </a:lnTo>
                  <a:lnTo>
                    <a:pt x="1573496" y="416945"/>
                  </a:lnTo>
                  <a:lnTo>
                    <a:pt x="1612178" y="401933"/>
                  </a:lnTo>
                  <a:lnTo>
                    <a:pt x="1647048" y="386080"/>
                  </a:lnTo>
                  <a:lnTo>
                    <a:pt x="1704566" y="352063"/>
                  </a:lnTo>
                  <a:lnTo>
                    <a:pt x="1744469" y="315321"/>
                  </a:lnTo>
                  <a:lnTo>
                    <a:pt x="1765177" y="276280"/>
                  </a:lnTo>
                  <a:lnTo>
                    <a:pt x="1767840" y="256032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02002" y="6653784"/>
              <a:ext cx="1780539" cy="527685"/>
            </a:xfrm>
            <a:custGeom>
              <a:avLst/>
              <a:gdLst/>
              <a:ahLst/>
              <a:cxnLst/>
              <a:rect l="l" t="t" r="r" b="b"/>
              <a:pathLst>
                <a:path w="1780540" h="527684">
                  <a:moveTo>
                    <a:pt x="24384" y="298704"/>
                  </a:moveTo>
                  <a:lnTo>
                    <a:pt x="18288" y="286512"/>
                  </a:lnTo>
                  <a:lnTo>
                    <a:pt x="15240" y="274320"/>
                  </a:lnTo>
                  <a:lnTo>
                    <a:pt x="15240" y="277368"/>
                  </a:lnTo>
                  <a:lnTo>
                    <a:pt x="12496" y="263652"/>
                  </a:lnTo>
                  <a:lnTo>
                    <a:pt x="12192" y="265176"/>
                  </a:lnTo>
                  <a:lnTo>
                    <a:pt x="12192" y="222504"/>
                  </a:lnTo>
                  <a:lnTo>
                    <a:pt x="6096" y="234696"/>
                  </a:lnTo>
                  <a:lnTo>
                    <a:pt x="3048" y="249936"/>
                  </a:lnTo>
                  <a:lnTo>
                    <a:pt x="0" y="262128"/>
                  </a:lnTo>
                  <a:lnTo>
                    <a:pt x="0" y="265176"/>
                  </a:lnTo>
                  <a:lnTo>
                    <a:pt x="3048" y="277368"/>
                  </a:lnTo>
                  <a:lnTo>
                    <a:pt x="6096" y="292608"/>
                  </a:lnTo>
                  <a:lnTo>
                    <a:pt x="12192" y="304800"/>
                  </a:lnTo>
                  <a:lnTo>
                    <a:pt x="21336" y="320040"/>
                  </a:lnTo>
                  <a:lnTo>
                    <a:pt x="21336" y="298704"/>
                  </a:lnTo>
                  <a:lnTo>
                    <a:pt x="24384" y="298704"/>
                  </a:lnTo>
                  <a:close/>
                </a:path>
                <a:path w="1780540" h="527684">
                  <a:moveTo>
                    <a:pt x="1767840" y="262128"/>
                  </a:moveTo>
                  <a:lnTo>
                    <a:pt x="1767840" y="219456"/>
                  </a:lnTo>
                  <a:lnTo>
                    <a:pt x="1749552" y="195072"/>
                  </a:lnTo>
                  <a:lnTo>
                    <a:pt x="1737360" y="182880"/>
                  </a:lnTo>
                  <a:lnTo>
                    <a:pt x="1706880" y="158496"/>
                  </a:lnTo>
                  <a:lnTo>
                    <a:pt x="1670304" y="134112"/>
                  </a:lnTo>
                  <a:lnTo>
                    <a:pt x="1648968" y="124968"/>
                  </a:lnTo>
                  <a:lnTo>
                    <a:pt x="1624584" y="112776"/>
                  </a:lnTo>
                  <a:lnTo>
                    <a:pt x="1545336" y="85344"/>
                  </a:lnTo>
                  <a:lnTo>
                    <a:pt x="1453896" y="57912"/>
                  </a:lnTo>
                  <a:lnTo>
                    <a:pt x="1383792" y="45720"/>
                  </a:lnTo>
                  <a:lnTo>
                    <a:pt x="1347216" y="36576"/>
                  </a:lnTo>
                  <a:lnTo>
                    <a:pt x="1234440" y="21336"/>
                  </a:lnTo>
                  <a:lnTo>
                    <a:pt x="1152144" y="12192"/>
                  </a:lnTo>
                  <a:lnTo>
                    <a:pt x="1066800" y="6096"/>
                  </a:lnTo>
                  <a:lnTo>
                    <a:pt x="978408" y="2946"/>
                  </a:lnTo>
                  <a:lnTo>
                    <a:pt x="890016" y="0"/>
                  </a:lnTo>
                  <a:lnTo>
                    <a:pt x="798576" y="3048"/>
                  </a:lnTo>
                  <a:lnTo>
                    <a:pt x="710184" y="6096"/>
                  </a:lnTo>
                  <a:lnTo>
                    <a:pt x="627888" y="12192"/>
                  </a:lnTo>
                  <a:lnTo>
                    <a:pt x="545592" y="21336"/>
                  </a:lnTo>
                  <a:lnTo>
                    <a:pt x="469392" y="30480"/>
                  </a:lnTo>
                  <a:lnTo>
                    <a:pt x="429768" y="36576"/>
                  </a:lnTo>
                  <a:lnTo>
                    <a:pt x="396240" y="45720"/>
                  </a:lnTo>
                  <a:lnTo>
                    <a:pt x="359664" y="51816"/>
                  </a:lnTo>
                  <a:lnTo>
                    <a:pt x="326136" y="57912"/>
                  </a:lnTo>
                  <a:lnTo>
                    <a:pt x="234696" y="85344"/>
                  </a:lnTo>
                  <a:lnTo>
                    <a:pt x="179832" y="103632"/>
                  </a:lnTo>
                  <a:lnTo>
                    <a:pt x="155448" y="115824"/>
                  </a:lnTo>
                  <a:lnTo>
                    <a:pt x="131064" y="124968"/>
                  </a:lnTo>
                  <a:lnTo>
                    <a:pt x="109728" y="137160"/>
                  </a:lnTo>
                  <a:lnTo>
                    <a:pt x="91440" y="146304"/>
                  </a:lnTo>
                  <a:lnTo>
                    <a:pt x="73152" y="158496"/>
                  </a:lnTo>
                  <a:lnTo>
                    <a:pt x="42672" y="182880"/>
                  </a:lnTo>
                  <a:lnTo>
                    <a:pt x="30480" y="195072"/>
                  </a:lnTo>
                  <a:lnTo>
                    <a:pt x="12192" y="219456"/>
                  </a:lnTo>
                  <a:lnTo>
                    <a:pt x="12192" y="262128"/>
                  </a:lnTo>
                  <a:lnTo>
                    <a:pt x="12496" y="263652"/>
                  </a:lnTo>
                  <a:lnTo>
                    <a:pt x="15240" y="249936"/>
                  </a:lnTo>
                  <a:lnTo>
                    <a:pt x="15240" y="252984"/>
                  </a:lnTo>
                  <a:lnTo>
                    <a:pt x="18288" y="237744"/>
                  </a:lnTo>
                  <a:lnTo>
                    <a:pt x="18288" y="240792"/>
                  </a:lnTo>
                  <a:lnTo>
                    <a:pt x="21336" y="233172"/>
                  </a:lnTo>
                  <a:lnTo>
                    <a:pt x="21336" y="228600"/>
                  </a:lnTo>
                  <a:lnTo>
                    <a:pt x="39624" y="204216"/>
                  </a:lnTo>
                  <a:lnTo>
                    <a:pt x="64008" y="179832"/>
                  </a:lnTo>
                  <a:lnTo>
                    <a:pt x="79248" y="167640"/>
                  </a:lnTo>
                  <a:lnTo>
                    <a:pt x="97536" y="158496"/>
                  </a:lnTo>
                  <a:lnTo>
                    <a:pt x="115824" y="146304"/>
                  </a:lnTo>
                  <a:lnTo>
                    <a:pt x="137160" y="137160"/>
                  </a:lnTo>
                  <a:lnTo>
                    <a:pt x="161544" y="124968"/>
                  </a:lnTo>
                  <a:lnTo>
                    <a:pt x="210312" y="106680"/>
                  </a:lnTo>
                  <a:lnTo>
                    <a:pt x="237744" y="97536"/>
                  </a:lnTo>
                  <a:lnTo>
                    <a:pt x="329184" y="70104"/>
                  </a:lnTo>
                  <a:lnTo>
                    <a:pt x="362712" y="64008"/>
                  </a:lnTo>
                  <a:lnTo>
                    <a:pt x="399288" y="57912"/>
                  </a:lnTo>
                  <a:lnTo>
                    <a:pt x="432816" y="51816"/>
                  </a:lnTo>
                  <a:lnTo>
                    <a:pt x="627888" y="24384"/>
                  </a:lnTo>
                  <a:lnTo>
                    <a:pt x="713232" y="18288"/>
                  </a:lnTo>
                  <a:lnTo>
                    <a:pt x="798576" y="15240"/>
                  </a:lnTo>
                  <a:lnTo>
                    <a:pt x="890016" y="12192"/>
                  </a:lnTo>
                  <a:lnTo>
                    <a:pt x="981456" y="15240"/>
                  </a:lnTo>
                  <a:lnTo>
                    <a:pt x="1066800" y="18288"/>
                  </a:lnTo>
                  <a:lnTo>
                    <a:pt x="1152144" y="24384"/>
                  </a:lnTo>
                  <a:lnTo>
                    <a:pt x="1231392" y="33528"/>
                  </a:lnTo>
                  <a:lnTo>
                    <a:pt x="1310640" y="45720"/>
                  </a:lnTo>
                  <a:lnTo>
                    <a:pt x="1383792" y="57912"/>
                  </a:lnTo>
                  <a:lnTo>
                    <a:pt x="1450848" y="73152"/>
                  </a:lnTo>
                  <a:lnTo>
                    <a:pt x="1481328" y="79248"/>
                  </a:lnTo>
                  <a:lnTo>
                    <a:pt x="1542288" y="97536"/>
                  </a:lnTo>
                  <a:lnTo>
                    <a:pt x="1569720" y="106680"/>
                  </a:lnTo>
                  <a:lnTo>
                    <a:pt x="1618488" y="124968"/>
                  </a:lnTo>
                  <a:lnTo>
                    <a:pt x="1642872" y="137160"/>
                  </a:lnTo>
                  <a:lnTo>
                    <a:pt x="1664208" y="146304"/>
                  </a:lnTo>
                  <a:lnTo>
                    <a:pt x="1682496" y="158496"/>
                  </a:lnTo>
                  <a:lnTo>
                    <a:pt x="1700784" y="167640"/>
                  </a:lnTo>
                  <a:lnTo>
                    <a:pt x="1716024" y="179832"/>
                  </a:lnTo>
                  <a:lnTo>
                    <a:pt x="1740408" y="204216"/>
                  </a:lnTo>
                  <a:lnTo>
                    <a:pt x="1758696" y="228600"/>
                  </a:lnTo>
                  <a:lnTo>
                    <a:pt x="1758696" y="233172"/>
                  </a:lnTo>
                  <a:lnTo>
                    <a:pt x="1761744" y="240792"/>
                  </a:lnTo>
                  <a:lnTo>
                    <a:pt x="1761744" y="237744"/>
                  </a:lnTo>
                  <a:lnTo>
                    <a:pt x="1764792" y="252984"/>
                  </a:lnTo>
                  <a:lnTo>
                    <a:pt x="1764792" y="249936"/>
                  </a:lnTo>
                  <a:lnTo>
                    <a:pt x="1767535" y="263652"/>
                  </a:lnTo>
                  <a:lnTo>
                    <a:pt x="1767840" y="262128"/>
                  </a:lnTo>
                  <a:close/>
                </a:path>
                <a:path w="1780540" h="527684">
                  <a:moveTo>
                    <a:pt x="12496" y="263652"/>
                  </a:moveTo>
                  <a:lnTo>
                    <a:pt x="12192" y="262128"/>
                  </a:lnTo>
                  <a:lnTo>
                    <a:pt x="12192" y="265176"/>
                  </a:lnTo>
                  <a:lnTo>
                    <a:pt x="12496" y="263652"/>
                  </a:lnTo>
                  <a:close/>
                </a:path>
                <a:path w="1780540" h="527684">
                  <a:moveTo>
                    <a:pt x="24384" y="225552"/>
                  </a:moveTo>
                  <a:lnTo>
                    <a:pt x="21336" y="228600"/>
                  </a:lnTo>
                  <a:lnTo>
                    <a:pt x="21336" y="233172"/>
                  </a:lnTo>
                  <a:lnTo>
                    <a:pt x="24384" y="225552"/>
                  </a:lnTo>
                  <a:close/>
                </a:path>
                <a:path w="1780540" h="527684">
                  <a:moveTo>
                    <a:pt x="1758696" y="316992"/>
                  </a:moveTo>
                  <a:lnTo>
                    <a:pt x="1758696" y="298704"/>
                  </a:lnTo>
                  <a:lnTo>
                    <a:pt x="1740408" y="323088"/>
                  </a:lnTo>
                  <a:lnTo>
                    <a:pt x="1716024" y="347472"/>
                  </a:lnTo>
                  <a:lnTo>
                    <a:pt x="1700784" y="356616"/>
                  </a:lnTo>
                  <a:lnTo>
                    <a:pt x="1664208" y="381000"/>
                  </a:lnTo>
                  <a:lnTo>
                    <a:pt x="1642872" y="390144"/>
                  </a:lnTo>
                  <a:lnTo>
                    <a:pt x="1569720" y="420624"/>
                  </a:lnTo>
                  <a:lnTo>
                    <a:pt x="1481328" y="448056"/>
                  </a:lnTo>
                  <a:lnTo>
                    <a:pt x="1450848" y="454152"/>
                  </a:lnTo>
                  <a:lnTo>
                    <a:pt x="1417320" y="463296"/>
                  </a:lnTo>
                  <a:lnTo>
                    <a:pt x="1380744" y="469392"/>
                  </a:lnTo>
                  <a:lnTo>
                    <a:pt x="1347216" y="475488"/>
                  </a:lnTo>
                  <a:lnTo>
                    <a:pt x="1310640" y="481584"/>
                  </a:lnTo>
                  <a:lnTo>
                    <a:pt x="1231392" y="493776"/>
                  </a:lnTo>
                  <a:lnTo>
                    <a:pt x="1152144" y="502920"/>
                  </a:lnTo>
                  <a:lnTo>
                    <a:pt x="1066800" y="509016"/>
                  </a:lnTo>
                  <a:lnTo>
                    <a:pt x="981456" y="511958"/>
                  </a:lnTo>
                  <a:lnTo>
                    <a:pt x="798576" y="512064"/>
                  </a:lnTo>
                  <a:lnTo>
                    <a:pt x="713232" y="509016"/>
                  </a:lnTo>
                  <a:lnTo>
                    <a:pt x="627888" y="502920"/>
                  </a:lnTo>
                  <a:lnTo>
                    <a:pt x="545592" y="493776"/>
                  </a:lnTo>
                  <a:lnTo>
                    <a:pt x="469392" y="481584"/>
                  </a:lnTo>
                  <a:lnTo>
                    <a:pt x="396240" y="469392"/>
                  </a:lnTo>
                  <a:lnTo>
                    <a:pt x="329184" y="454152"/>
                  </a:lnTo>
                  <a:lnTo>
                    <a:pt x="298704" y="448056"/>
                  </a:lnTo>
                  <a:lnTo>
                    <a:pt x="237744" y="429768"/>
                  </a:lnTo>
                  <a:lnTo>
                    <a:pt x="210312" y="420624"/>
                  </a:lnTo>
                  <a:lnTo>
                    <a:pt x="185928" y="411480"/>
                  </a:lnTo>
                  <a:lnTo>
                    <a:pt x="161544" y="399288"/>
                  </a:lnTo>
                  <a:lnTo>
                    <a:pt x="137160" y="390144"/>
                  </a:lnTo>
                  <a:lnTo>
                    <a:pt x="115824" y="381000"/>
                  </a:lnTo>
                  <a:lnTo>
                    <a:pt x="79248" y="356616"/>
                  </a:lnTo>
                  <a:lnTo>
                    <a:pt x="64008" y="347472"/>
                  </a:lnTo>
                  <a:lnTo>
                    <a:pt x="39624" y="323088"/>
                  </a:lnTo>
                  <a:lnTo>
                    <a:pt x="21336" y="298704"/>
                  </a:lnTo>
                  <a:lnTo>
                    <a:pt x="21336" y="320040"/>
                  </a:lnTo>
                  <a:lnTo>
                    <a:pt x="73152" y="368808"/>
                  </a:lnTo>
                  <a:lnTo>
                    <a:pt x="109728" y="390144"/>
                  </a:lnTo>
                  <a:lnTo>
                    <a:pt x="131064" y="402336"/>
                  </a:lnTo>
                  <a:lnTo>
                    <a:pt x="155448" y="411480"/>
                  </a:lnTo>
                  <a:lnTo>
                    <a:pt x="179832" y="423672"/>
                  </a:lnTo>
                  <a:lnTo>
                    <a:pt x="234696" y="441960"/>
                  </a:lnTo>
                  <a:lnTo>
                    <a:pt x="295656" y="460248"/>
                  </a:lnTo>
                  <a:lnTo>
                    <a:pt x="326136" y="466344"/>
                  </a:lnTo>
                  <a:lnTo>
                    <a:pt x="359664" y="475488"/>
                  </a:lnTo>
                  <a:lnTo>
                    <a:pt x="469392" y="493776"/>
                  </a:lnTo>
                  <a:lnTo>
                    <a:pt x="545592" y="505968"/>
                  </a:lnTo>
                  <a:lnTo>
                    <a:pt x="627888" y="515112"/>
                  </a:lnTo>
                  <a:lnTo>
                    <a:pt x="713232" y="521208"/>
                  </a:lnTo>
                  <a:lnTo>
                    <a:pt x="798576" y="524256"/>
                  </a:lnTo>
                  <a:lnTo>
                    <a:pt x="890016" y="527304"/>
                  </a:lnTo>
                  <a:lnTo>
                    <a:pt x="981456" y="524256"/>
                  </a:lnTo>
                  <a:lnTo>
                    <a:pt x="1066800" y="521208"/>
                  </a:lnTo>
                  <a:lnTo>
                    <a:pt x="1152144" y="515112"/>
                  </a:lnTo>
                  <a:lnTo>
                    <a:pt x="1234440" y="505968"/>
                  </a:lnTo>
                  <a:lnTo>
                    <a:pt x="1310640" y="493776"/>
                  </a:lnTo>
                  <a:lnTo>
                    <a:pt x="1350264" y="487680"/>
                  </a:lnTo>
                  <a:lnTo>
                    <a:pt x="1383792" y="481584"/>
                  </a:lnTo>
                  <a:lnTo>
                    <a:pt x="1420368" y="475488"/>
                  </a:lnTo>
                  <a:lnTo>
                    <a:pt x="1453896" y="466344"/>
                  </a:lnTo>
                  <a:lnTo>
                    <a:pt x="1484376" y="460248"/>
                  </a:lnTo>
                  <a:lnTo>
                    <a:pt x="1545336" y="441960"/>
                  </a:lnTo>
                  <a:lnTo>
                    <a:pt x="1600200" y="423672"/>
                  </a:lnTo>
                  <a:lnTo>
                    <a:pt x="1624584" y="411480"/>
                  </a:lnTo>
                  <a:lnTo>
                    <a:pt x="1648968" y="402336"/>
                  </a:lnTo>
                  <a:lnTo>
                    <a:pt x="1670304" y="390144"/>
                  </a:lnTo>
                  <a:lnTo>
                    <a:pt x="1688592" y="381000"/>
                  </a:lnTo>
                  <a:lnTo>
                    <a:pt x="1706880" y="368808"/>
                  </a:lnTo>
                  <a:lnTo>
                    <a:pt x="1737360" y="344424"/>
                  </a:lnTo>
                  <a:lnTo>
                    <a:pt x="1749552" y="332232"/>
                  </a:lnTo>
                  <a:lnTo>
                    <a:pt x="1758696" y="316992"/>
                  </a:lnTo>
                  <a:close/>
                </a:path>
                <a:path w="1780540" h="527684">
                  <a:moveTo>
                    <a:pt x="1758696" y="233172"/>
                  </a:moveTo>
                  <a:lnTo>
                    <a:pt x="1758696" y="228600"/>
                  </a:lnTo>
                  <a:lnTo>
                    <a:pt x="1755648" y="225552"/>
                  </a:lnTo>
                  <a:lnTo>
                    <a:pt x="1758696" y="233172"/>
                  </a:lnTo>
                  <a:close/>
                </a:path>
                <a:path w="1780540" h="527684">
                  <a:moveTo>
                    <a:pt x="1780032" y="265176"/>
                  </a:moveTo>
                  <a:lnTo>
                    <a:pt x="1780032" y="262128"/>
                  </a:lnTo>
                  <a:lnTo>
                    <a:pt x="1776984" y="249936"/>
                  </a:lnTo>
                  <a:lnTo>
                    <a:pt x="1773936" y="234696"/>
                  </a:lnTo>
                  <a:lnTo>
                    <a:pt x="1767840" y="222504"/>
                  </a:lnTo>
                  <a:lnTo>
                    <a:pt x="1767840" y="265176"/>
                  </a:lnTo>
                  <a:lnTo>
                    <a:pt x="1767535" y="263652"/>
                  </a:lnTo>
                  <a:lnTo>
                    <a:pt x="1764792" y="277368"/>
                  </a:lnTo>
                  <a:lnTo>
                    <a:pt x="1764792" y="274320"/>
                  </a:lnTo>
                  <a:lnTo>
                    <a:pt x="1761744" y="289560"/>
                  </a:lnTo>
                  <a:lnTo>
                    <a:pt x="1761744" y="286512"/>
                  </a:lnTo>
                  <a:lnTo>
                    <a:pt x="1755648" y="298704"/>
                  </a:lnTo>
                  <a:lnTo>
                    <a:pt x="1758696" y="298704"/>
                  </a:lnTo>
                  <a:lnTo>
                    <a:pt x="1758696" y="316992"/>
                  </a:lnTo>
                  <a:lnTo>
                    <a:pt x="1767840" y="304800"/>
                  </a:lnTo>
                  <a:lnTo>
                    <a:pt x="1773936" y="292608"/>
                  </a:lnTo>
                  <a:lnTo>
                    <a:pt x="1776984" y="277368"/>
                  </a:lnTo>
                  <a:lnTo>
                    <a:pt x="1780032" y="265176"/>
                  </a:lnTo>
                  <a:close/>
                </a:path>
                <a:path w="1780540" h="527684">
                  <a:moveTo>
                    <a:pt x="1767840" y="265176"/>
                  </a:moveTo>
                  <a:lnTo>
                    <a:pt x="1767840" y="262128"/>
                  </a:lnTo>
                  <a:lnTo>
                    <a:pt x="1767535" y="263652"/>
                  </a:lnTo>
                  <a:lnTo>
                    <a:pt x="1767840" y="2651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0597" y="3358895"/>
              <a:ext cx="259079" cy="295910"/>
            </a:xfrm>
            <a:custGeom>
              <a:avLst/>
              <a:gdLst/>
              <a:ahLst/>
              <a:cxnLst/>
              <a:rect l="l" t="t" r="r" b="b"/>
              <a:pathLst>
                <a:path w="259080" h="295910">
                  <a:moveTo>
                    <a:pt x="259079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28015" y="295655"/>
                  </a:lnTo>
                  <a:lnTo>
                    <a:pt x="259079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56213" y="335280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88392" y="219456"/>
                  </a:moveTo>
                  <a:lnTo>
                    <a:pt x="0" y="219456"/>
                  </a:lnTo>
                  <a:lnTo>
                    <a:pt x="24384" y="233598"/>
                  </a:lnTo>
                  <a:lnTo>
                    <a:pt x="24384" y="231648"/>
                  </a:lnTo>
                  <a:lnTo>
                    <a:pt x="27432" y="222504"/>
                  </a:lnTo>
                  <a:lnTo>
                    <a:pt x="43434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43434" y="231648"/>
                  </a:moveTo>
                  <a:lnTo>
                    <a:pt x="27432" y="222504"/>
                  </a:lnTo>
                  <a:lnTo>
                    <a:pt x="24384" y="231648"/>
                  </a:lnTo>
                  <a:lnTo>
                    <a:pt x="43434" y="231648"/>
                  </a:lnTo>
                  <a:close/>
                </a:path>
                <a:path w="307975" h="307975">
                  <a:moveTo>
                    <a:pt x="152435" y="293934"/>
                  </a:moveTo>
                  <a:lnTo>
                    <a:pt x="43434" y="231648"/>
                  </a:lnTo>
                  <a:lnTo>
                    <a:pt x="24384" y="231648"/>
                  </a:lnTo>
                  <a:lnTo>
                    <a:pt x="24384" y="233598"/>
                  </a:lnTo>
                  <a:lnTo>
                    <a:pt x="149352" y="306080"/>
                  </a:lnTo>
                  <a:lnTo>
                    <a:pt x="149352" y="295656"/>
                  </a:lnTo>
                  <a:lnTo>
                    <a:pt x="152435" y="293934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7975" h="307975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7975" h="307975">
                  <a:moveTo>
                    <a:pt x="155448" y="295656"/>
                  </a:moveTo>
                  <a:lnTo>
                    <a:pt x="152435" y="293934"/>
                  </a:lnTo>
                  <a:lnTo>
                    <a:pt x="149352" y="295656"/>
                  </a:lnTo>
                  <a:lnTo>
                    <a:pt x="155448" y="295656"/>
                  </a:lnTo>
                  <a:close/>
                </a:path>
                <a:path w="307975" h="307975">
                  <a:moveTo>
                    <a:pt x="155448" y="306114"/>
                  </a:moveTo>
                  <a:lnTo>
                    <a:pt x="155448" y="295656"/>
                  </a:lnTo>
                  <a:lnTo>
                    <a:pt x="149352" y="295656"/>
                  </a:lnTo>
                  <a:lnTo>
                    <a:pt x="149352" y="306080"/>
                  </a:lnTo>
                  <a:lnTo>
                    <a:pt x="152400" y="307848"/>
                  </a:lnTo>
                  <a:lnTo>
                    <a:pt x="155448" y="306114"/>
                  </a:lnTo>
                  <a:close/>
                </a:path>
                <a:path w="307975" h="307975">
                  <a:moveTo>
                    <a:pt x="283464" y="233321"/>
                  </a:moveTo>
                  <a:lnTo>
                    <a:pt x="283464" y="231648"/>
                  </a:lnTo>
                  <a:lnTo>
                    <a:pt x="264033" y="231648"/>
                  </a:lnTo>
                  <a:lnTo>
                    <a:pt x="152435" y="293934"/>
                  </a:lnTo>
                  <a:lnTo>
                    <a:pt x="155448" y="295656"/>
                  </a:lnTo>
                  <a:lnTo>
                    <a:pt x="155448" y="306114"/>
                  </a:lnTo>
                  <a:lnTo>
                    <a:pt x="283464" y="233321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64033" y="231648"/>
                  </a:lnTo>
                  <a:lnTo>
                    <a:pt x="280416" y="222504"/>
                  </a:lnTo>
                  <a:lnTo>
                    <a:pt x="283464" y="231648"/>
                  </a:lnTo>
                  <a:lnTo>
                    <a:pt x="283464" y="233321"/>
                  </a:lnTo>
                  <a:lnTo>
                    <a:pt x="307848" y="219456"/>
                  </a:lnTo>
                  <a:close/>
                </a:path>
                <a:path w="307975" h="307975">
                  <a:moveTo>
                    <a:pt x="283464" y="231648"/>
                  </a:moveTo>
                  <a:lnTo>
                    <a:pt x="280416" y="222504"/>
                  </a:lnTo>
                  <a:lnTo>
                    <a:pt x="264033" y="231648"/>
                  </a:lnTo>
                  <a:lnTo>
                    <a:pt x="283464" y="231648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" name="object 30"/>
            <p:cNvSpPr/>
            <p:nvPr/>
          </p:nvSpPr>
          <p:spPr>
            <a:xfrm>
              <a:off x="2717173" y="4166615"/>
              <a:ext cx="262255" cy="295910"/>
            </a:xfrm>
            <a:custGeom>
              <a:avLst/>
              <a:gdLst/>
              <a:ahLst/>
              <a:cxnLst/>
              <a:rect l="l" t="t" r="r" b="b"/>
              <a:pathLst>
                <a:path w="262255" h="295910">
                  <a:moveTo>
                    <a:pt x="262127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31063" y="295655"/>
                  </a:lnTo>
                  <a:lnTo>
                    <a:pt x="262127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" name="object 31"/>
            <p:cNvSpPr/>
            <p:nvPr/>
          </p:nvSpPr>
          <p:spPr>
            <a:xfrm>
              <a:off x="2692789" y="416052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7432" y="219456"/>
                  </a:moveTo>
                  <a:lnTo>
                    <a:pt x="0" y="219456"/>
                  </a:lnTo>
                  <a:lnTo>
                    <a:pt x="24384" y="233321"/>
                  </a:lnTo>
                  <a:lnTo>
                    <a:pt x="24384" y="231648"/>
                  </a:lnTo>
                  <a:lnTo>
                    <a:pt x="27432" y="219456"/>
                  </a:lnTo>
                  <a:close/>
                </a:path>
                <a:path w="307975" h="307975">
                  <a:moveTo>
                    <a:pt x="48402" y="231648"/>
                  </a:moveTo>
                  <a:lnTo>
                    <a:pt x="27432" y="219456"/>
                  </a:lnTo>
                  <a:lnTo>
                    <a:pt x="24384" y="231648"/>
                  </a:lnTo>
                  <a:lnTo>
                    <a:pt x="48402" y="231648"/>
                  </a:lnTo>
                  <a:close/>
                </a:path>
                <a:path w="307975" h="307975">
                  <a:moveTo>
                    <a:pt x="155448" y="293883"/>
                  </a:moveTo>
                  <a:lnTo>
                    <a:pt x="48402" y="231648"/>
                  </a:lnTo>
                  <a:lnTo>
                    <a:pt x="24384" y="231648"/>
                  </a:lnTo>
                  <a:lnTo>
                    <a:pt x="24384" y="233321"/>
                  </a:lnTo>
                  <a:lnTo>
                    <a:pt x="152400" y="306114"/>
                  </a:lnTo>
                  <a:lnTo>
                    <a:pt x="152400" y="295656"/>
                  </a:lnTo>
                  <a:lnTo>
                    <a:pt x="155448" y="293883"/>
                  </a:lnTo>
                  <a:close/>
                </a:path>
                <a:path w="307975" h="307975">
                  <a:moveTo>
                    <a:pt x="88392" y="219456"/>
                  </a:moveTo>
                  <a:lnTo>
                    <a:pt x="27432" y="219456"/>
                  </a:lnTo>
                  <a:lnTo>
                    <a:pt x="48402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7536" y="6096"/>
                  </a:lnTo>
                  <a:lnTo>
                    <a:pt x="97536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7536" y="231648"/>
                  </a:moveTo>
                  <a:lnTo>
                    <a:pt x="97536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7536" y="231648"/>
                  </a:lnTo>
                  <a:close/>
                </a:path>
                <a:path w="307975" h="307975">
                  <a:moveTo>
                    <a:pt x="97536" y="12192"/>
                  </a:moveTo>
                  <a:lnTo>
                    <a:pt x="97536" y="6096"/>
                  </a:lnTo>
                  <a:lnTo>
                    <a:pt x="88392" y="12192"/>
                  </a:lnTo>
                  <a:lnTo>
                    <a:pt x="97536" y="12192"/>
                  </a:lnTo>
                  <a:close/>
                </a:path>
                <a:path w="307975" h="307975">
                  <a:moveTo>
                    <a:pt x="158496" y="295656"/>
                  </a:moveTo>
                  <a:lnTo>
                    <a:pt x="155448" y="293883"/>
                  </a:lnTo>
                  <a:lnTo>
                    <a:pt x="152400" y="295656"/>
                  </a:lnTo>
                  <a:lnTo>
                    <a:pt x="158496" y="295656"/>
                  </a:lnTo>
                  <a:close/>
                </a:path>
                <a:path w="307975" h="307975">
                  <a:moveTo>
                    <a:pt x="158496" y="306080"/>
                  </a:moveTo>
                  <a:lnTo>
                    <a:pt x="158496" y="295656"/>
                  </a:lnTo>
                  <a:lnTo>
                    <a:pt x="152400" y="295656"/>
                  </a:lnTo>
                  <a:lnTo>
                    <a:pt x="152400" y="306114"/>
                  </a:lnTo>
                  <a:lnTo>
                    <a:pt x="155448" y="307848"/>
                  </a:lnTo>
                  <a:lnTo>
                    <a:pt x="158496" y="306080"/>
                  </a:lnTo>
                  <a:close/>
                </a:path>
                <a:path w="307975" h="307975">
                  <a:moveTo>
                    <a:pt x="286512" y="231830"/>
                  </a:moveTo>
                  <a:lnTo>
                    <a:pt x="286512" y="231648"/>
                  </a:lnTo>
                  <a:lnTo>
                    <a:pt x="262493" y="231648"/>
                  </a:lnTo>
                  <a:lnTo>
                    <a:pt x="155448" y="293883"/>
                  </a:lnTo>
                  <a:lnTo>
                    <a:pt x="158496" y="295656"/>
                  </a:lnTo>
                  <a:lnTo>
                    <a:pt x="158496" y="306080"/>
                  </a:lnTo>
                  <a:lnTo>
                    <a:pt x="286512" y="231830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283464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62493" y="231648"/>
                  </a:lnTo>
                  <a:lnTo>
                    <a:pt x="283464" y="219456"/>
                  </a:lnTo>
                  <a:close/>
                </a:path>
                <a:path w="307975" h="307975">
                  <a:moveTo>
                    <a:pt x="286512" y="231648"/>
                  </a:moveTo>
                  <a:lnTo>
                    <a:pt x="283464" y="219456"/>
                  </a:lnTo>
                  <a:lnTo>
                    <a:pt x="262493" y="231648"/>
                  </a:lnTo>
                  <a:lnTo>
                    <a:pt x="286512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83464" y="219456"/>
                  </a:lnTo>
                  <a:lnTo>
                    <a:pt x="286512" y="231648"/>
                  </a:lnTo>
                  <a:lnTo>
                    <a:pt x="286512" y="231830"/>
                  </a:lnTo>
                  <a:lnTo>
                    <a:pt x="307848" y="21945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0597" y="4974335"/>
              <a:ext cx="259079" cy="295910"/>
            </a:xfrm>
            <a:custGeom>
              <a:avLst/>
              <a:gdLst/>
              <a:ahLst/>
              <a:cxnLst/>
              <a:rect l="l" t="t" r="r" b="b"/>
              <a:pathLst>
                <a:path w="259080" h="295910">
                  <a:moveTo>
                    <a:pt x="259079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28015" y="295655"/>
                  </a:lnTo>
                  <a:lnTo>
                    <a:pt x="259079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" name="object 33"/>
            <p:cNvSpPr/>
            <p:nvPr/>
          </p:nvSpPr>
          <p:spPr>
            <a:xfrm>
              <a:off x="2656213" y="496824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7432" y="219456"/>
                  </a:moveTo>
                  <a:lnTo>
                    <a:pt x="0" y="219456"/>
                  </a:lnTo>
                  <a:lnTo>
                    <a:pt x="24384" y="233598"/>
                  </a:lnTo>
                  <a:lnTo>
                    <a:pt x="24384" y="231648"/>
                  </a:lnTo>
                  <a:lnTo>
                    <a:pt x="27432" y="219456"/>
                  </a:lnTo>
                  <a:close/>
                </a:path>
                <a:path w="307975" h="307975">
                  <a:moveTo>
                    <a:pt x="47914" y="231648"/>
                  </a:moveTo>
                  <a:lnTo>
                    <a:pt x="27432" y="219456"/>
                  </a:lnTo>
                  <a:lnTo>
                    <a:pt x="24384" y="231648"/>
                  </a:lnTo>
                  <a:lnTo>
                    <a:pt x="47914" y="231648"/>
                  </a:lnTo>
                  <a:close/>
                </a:path>
                <a:path w="307975" h="307975">
                  <a:moveTo>
                    <a:pt x="152435" y="293863"/>
                  </a:moveTo>
                  <a:lnTo>
                    <a:pt x="47914" y="231648"/>
                  </a:lnTo>
                  <a:lnTo>
                    <a:pt x="24384" y="231648"/>
                  </a:lnTo>
                  <a:lnTo>
                    <a:pt x="24384" y="233598"/>
                  </a:lnTo>
                  <a:lnTo>
                    <a:pt x="149352" y="306080"/>
                  </a:lnTo>
                  <a:lnTo>
                    <a:pt x="149352" y="295656"/>
                  </a:lnTo>
                  <a:lnTo>
                    <a:pt x="152435" y="293863"/>
                  </a:lnTo>
                  <a:close/>
                </a:path>
                <a:path w="307975" h="307975">
                  <a:moveTo>
                    <a:pt x="88392" y="219456"/>
                  </a:moveTo>
                  <a:lnTo>
                    <a:pt x="27432" y="219456"/>
                  </a:lnTo>
                  <a:lnTo>
                    <a:pt x="47914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7975" h="307975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7975" h="307975">
                  <a:moveTo>
                    <a:pt x="155448" y="295656"/>
                  </a:moveTo>
                  <a:lnTo>
                    <a:pt x="152435" y="293863"/>
                  </a:lnTo>
                  <a:lnTo>
                    <a:pt x="149352" y="295656"/>
                  </a:lnTo>
                  <a:lnTo>
                    <a:pt x="155448" y="295656"/>
                  </a:lnTo>
                  <a:close/>
                </a:path>
                <a:path w="307975" h="307975">
                  <a:moveTo>
                    <a:pt x="155448" y="306114"/>
                  </a:moveTo>
                  <a:lnTo>
                    <a:pt x="155448" y="295656"/>
                  </a:lnTo>
                  <a:lnTo>
                    <a:pt x="149352" y="295656"/>
                  </a:lnTo>
                  <a:lnTo>
                    <a:pt x="149352" y="306080"/>
                  </a:lnTo>
                  <a:lnTo>
                    <a:pt x="152400" y="307848"/>
                  </a:lnTo>
                  <a:lnTo>
                    <a:pt x="155448" y="306114"/>
                  </a:lnTo>
                  <a:close/>
                </a:path>
                <a:path w="307975" h="307975">
                  <a:moveTo>
                    <a:pt x="283464" y="233321"/>
                  </a:moveTo>
                  <a:lnTo>
                    <a:pt x="283464" y="231648"/>
                  </a:lnTo>
                  <a:lnTo>
                    <a:pt x="259445" y="231648"/>
                  </a:lnTo>
                  <a:lnTo>
                    <a:pt x="152435" y="293863"/>
                  </a:lnTo>
                  <a:lnTo>
                    <a:pt x="155448" y="295656"/>
                  </a:lnTo>
                  <a:lnTo>
                    <a:pt x="155448" y="306114"/>
                  </a:lnTo>
                  <a:lnTo>
                    <a:pt x="283464" y="233321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280416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59445" y="231648"/>
                  </a:lnTo>
                  <a:lnTo>
                    <a:pt x="280416" y="219456"/>
                  </a:lnTo>
                  <a:close/>
                </a:path>
                <a:path w="307975" h="307975">
                  <a:moveTo>
                    <a:pt x="283464" y="231648"/>
                  </a:moveTo>
                  <a:lnTo>
                    <a:pt x="280416" y="219456"/>
                  </a:lnTo>
                  <a:lnTo>
                    <a:pt x="259445" y="231648"/>
                  </a:lnTo>
                  <a:lnTo>
                    <a:pt x="283464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80416" y="219456"/>
                  </a:lnTo>
                  <a:lnTo>
                    <a:pt x="283464" y="231648"/>
                  </a:lnTo>
                  <a:lnTo>
                    <a:pt x="283464" y="233321"/>
                  </a:lnTo>
                  <a:lnTo>
                    <a:pt x="307848" y="21945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" name="object 34"/>
            <p:cNvSpPr/>
            <p:nvPr/>
          </p:nvSpPr>
          <p:spPr>
            <a:xfrm>
              <a:off x="2680597" y="5782055"/>
              <a:ext cx="259079" cy="295910"/>
            </a:xfrm>
            <a:custGeom>
              <a:avLst/>
              <a:gdLst/>
              <a:ahLst/>
              <a:cxnLst/>
              <a:rect l="l" t="t" r="r" b="b"/>
              <a:pathLst>
                <a:path w="259080" h="295910">
                  <a:moveTo>
                    <a:pt x="259079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28015" y="295655"/>
                  </a:lnTo>
                  <a:lnTo>
                    <a:pt x="259079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6213" y="577596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7432" y="219456"/>
                  </a:moveTo>
                  <a:lnTo>
                    <a:pt x="0" y="219456"/>
                  </a:lnTo>
                  <a:lnTo>
                    <a:pt x="24384" y="233598"/>
                  </a:lnTo>
                  <a:lnTo>
                    <a:pt x="24384" y="231648"/>
                  </a:lnTo>
                  <a:lnTo>
                    <a:pt x="27432" y="219456"/>
                  </a:lnTo>
                  <a:close/>
                </a:path>
                <a:path w="307975" h="307975">
                  <a:moveTo>
                    <a:pt x="47914" y="231648"/>
                  </a:moveTo>
                  <a:lnTo>
                    <a:pt x="27432" y="219456"/>
                  </a:lnTo>
                  <a:lnTo>
                    <a:pt x="24384" y="231648"/>
                  </a:lnTo>
                  <a:lnTo>
                    <a:pt x="47914" y="231648"/>
                  </a:lnTo>
                  <a:close/>
                </a:path>
                <a:path w="307975" h="307975">
                  <a:moveTo>
                    <a:pt x="152435" y="293863"/>
                  </a:moveTo>
                  <a:lnTo>
                    <a:pt x="47914" y="231648"/>
                  </a:lnTo>
                  <a:lnTo>
                    <a:pt x="24384" y="231648"/>
                  </a:lnTo>
                  <a:lnTo>
                    <a:pt x="24384" y="233598"/>
                  </a:lnTo>
                  <a:lnTo>
                    <a:pt x="149352" y="306080"/>
                  </a:lnTo>
                  <a:lnTo>
                    <a:pt x="149352" y="295656"/>
                  </a:lnTo>
                  <a:lnTo>
                    <a:pt x="152435" y="293863"/>
                  </a:lnTo>
                  <a:close/>
                </a:path>
                <a:path w="307975" h="307975">
                  <a:moveTo>
                    <a:pt x="88392" y="219456"/>
                  </a:moveTo>
                  <a:lnTo>
                    <a:pt x="27432" y="219456"/>
                  </a:lnTo>
                  <a:lnTo>
                    <a:pt x="47914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7975" h="307975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7975" h="307975">
                  <a:moveTo>
                    <a:pt x="155448" y="295656"/>
                  </a:moveTo>
                  <a:lnTo>
                    <a:pt x="152435" y="293863"/>
                  </a:lnTo>
                  <a:lnTo>
                    <a:pt x="149352" y="295656"/>
                  </a:lnTo>
                  <a:lnTo>
                    <a:pt x="155448" y="295656"/>
                  </a:lnTo>
                  <a:close/>
                </a:path>
                <a:path w="307975" h="307975">
                  <a:moveTo>
                    <a:pt x="155448" y="306114"/>
                  </a:moveTo>
                  <a:lnTo>
                    <a:pt x="155448" y="295656"/>
                  </a:lnTo>
                  <a:lnTo>
                    <a:pt x="149352" y="295656"/>
                  </a:lnTo>
                  <a:lnTo>
                    <a:pt x="149352" y="306080"/>
                  </a:lnTo>
                  <a:lnTo>
                    <a:pt x="152400" y="307848"/>
                  </a:lnTo>
                  <a:lnTo>
                    <a:pt x="155448" y="306114"/>
                  </a:lnTo>
                  <a:close/>
                </a:path>
                <a:path w="307975" h="307975">
                  <a:moveTo>
                    <a:pt x="283464" y="233321"/>
                  </a:moveTo>
                  <a:lnTo>
                    <a:pt x="283464" y="231648"/>
                  </a:lnTo>
                  <a:lnTo>
                    <a:pt x="259445" y="231648"/>
                  </a:lnTo>
                  <a:lnTo>
                    <a:pt x="152435" y="293863"/>
                  </a:lnTo>
                  <a:lnTo>
                    <a:pt x="155448" y="295656"/>
                  </a:lnTo>
                  <a:lnTo>
                    <a:pt x="155448" y="306114"/>
                  </a:lnTo>
                  <a:lnTo>
                    <a:pt x="283464" y="233321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280416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59445" y="231648"/>
                  </a:lnTo>
                  <a:lnTo>
                    <a:pt x="280416" y="219456"/>
                  </a:lnTo>
                  <a:close/>
                </a:path>
                <a:path w="307975" h="307975">
                  <a:moveTo>
                    <a:pt x="283464" y="231648"/>
                  </a:moveTo>
                  <a:lnTo>
                    <a:pt x="280416" y="219456"/>
                  </a:lnTo>
                  <a:lnTo>
                    <a:pt x="259445" y="231648"/>
                  </a:lnTo>
                  <a:lnTo>
                    <a:pt x="283464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80416" y="219456"/>
                  </a:lnTo>
                  <a:lnTo>
                    <a:pt x="283464" y="231648"/>
                  </a:lnTo>
                  <a:lnTo>
                    <a:pt x="283464" y="233321"/>
                  </a:lnTo>
                  <a:lnTo>
                    <a:pt x="307848" y="21945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96065" y="5975966"/>
            <a:ext cx="1145715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Clasificador</a:t>
            </a:r>
            <a:endParaRPr sz="1539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96445" y="5799175"/>
            <a:ext cx="1715314" cy="281813"/>
          </a:xfrm>
          <a:custGeom>
            <a:avLst/>
            <a:gdLst/>
            <a:ahLst/>
            <a:cxnLst/>
            <a:rect l="l" t="t" r="r" b="b"/>
            <a:pathLst>
              <a:path w="2005964" h="329565">
                <a:moveTo>
                  <a:pt x="124968" y="76200"/>
                </a:moveTo>
                <a:lnTo>
                  <a:pt x="60960" y="0"/>
                </a:lnTo>
                <a:lnTo>
                  <a:pt x="0" y="76200"/>
                </a:lnTo>
                <a:lnTo>
                  <a:pt x="54864" y="54254"/>
                </a:lnTo>
                <a:lnTo>
                  <a:pt x="54864" y="289560"/>
                </a:lnTo>
                <a:lnTo>
                  <a:pt x="67056" y="289560"/>
                </a:lnTo>
                <a:lnTo>
                  <a:pt x="67056" y="54127"/>
                </a:lnTo>
                <a:lnTo>
                  <a:pt x="124968" y="76200"/>
                </a:lnTo>
                <a:close/>
              </a:path>
              <a:path w="2005964" h="329565">
                <a:moveTo>
                  <a:pt x="2005584" y="316992"/>
                </a:moveTo>
                <a:lnTo>
                  <a:pt x="60960" y="316992"/>
                </a:lnTo>
                <a:lnTo>
                  <a:pt x="60960" y="329184"/>
                </a:lnTo>
                <a:lnTo>
                  <a:pt x="2005584" y="329184"/>
                </a:lnTo>
                <a:lnTo>
                  <a:pt x="2005584" y="316992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object 38"/>
          <p:cNvSpPr txBox="1"/>
          <p:nvPr/>
        </p:nvSpPr>
        <p:spPr>
          <a:xfrm>
            <a:off x="4207448" y="2530349"/>
            <a:ext cx="3311714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Diseño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propiedades</a:t>
            </a:r>
            <a:r>
              <a:rPr sz="1197" spc="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captura.</a:t>
            </a:r>
            <a:r>
              <a:rPr sz="1197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Tipo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cámara,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distancia</a:t>
            </a:r>
            <a:r>
              <a:rPr sz="1197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al objeto,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mega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píxeles,</a:t>
            </a:r>
            <a:r>
              <a:rPr sz="1197" spc="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0002" y="3208004"/>
            <a:ext cx="3175421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Reducir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el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entorno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no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es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interés</a:t>
            </a:r>
            <a:r>
              <a:rPr sz="1197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el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problema.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Fondo,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ruido,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70002" y="3854383"/>
            <a:ext cx="3021755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Reconocer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extraer</a:t>
            </a:r>
            <a:r>
              <a:rPr sz="1197" spc="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uno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los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objetos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presentes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imagen.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70002" y="4532038"/>
            <a:ext cx="3347551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Seleccionar</a:t>
            </a:r>
            <a:r>
              <a:rPr sz="119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extraer</a:t>
            </a:r>
            <a:r>
              <a:rPr sz="1197" spc="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“características”</a:t>
            </a:r>
            <a:r>
              <a:rPr sz="1197" spc="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apropiadas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identificación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los</a:t>
            </a:r>
            <a:r>
              <a:rPr sz="1197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objetos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deseados.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01278" y="5238364"/>
            <a:ext cx="3463208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Utilizar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modelo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toma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decisión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decidir </a:t>
            </a:r>
            <a:r>
              <a:rPr sz="1197" spc="-31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197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categoría</a:t>
            </a:r>
            <a:r>
              <a:rPr sz="1197" spc="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pertenece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objeto.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38996" y="2653280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19">
                <a:moveTo>
                  <a:pt x="173736" y="70104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7785" y="141785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0104"/>
                </a:lnTo>
                <a:lnTo>
                  <a:pt x="173736" y="70104"/>
                </a:lnTo>
                <a:close/>
              </a:path>
              <a:path w="649604" h="287019">
                <a:moveTo>
                  <a:pt x="17785" y="141785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785" y="141785"/>
                </a:lnTo>
                <a:close/>
              </a:path>
              <a:path w="649604" h="287019">
                <a:moveTo>
                  <a:pt x="170688" y="268224"/>
                </a:moveTo>
                <a:lnTo>
                  <a:pt x="17785" y="141785"/>
                </a:lnTo>
                <a:lnTo>
                  <a:pt x="12192" y="146304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19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7019">
                <a:moveTo>
                  <a:pt x="170688" y="70104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0104"/>
                </a:lnTo>
                <a:lnTo>
                  <a:pt x="170688" y="70104"/>
                </a:lnTo>
                <a:close/>
              </a:path>
              <a:path w="649604" h="287019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19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19">
                <a:moveTo>
                  <a:pt x="649224" y="213360"/>
                </a:moveTo>
                <a:lnTo>
                  <a:pt x="649224" y="70104"/>
                </a:lnTo>
                <a:lnTo>
                  <a:pt x="167640" y="70104"/>
                </a:lnTo>
                <a:lnTo>
                  <a:pt x="173736" y="76200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6200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19">
                <a:moveTo>
                  <a:pt x="173736" y="85344"/>
                </a:moveTo>
                <a:lnTo>
                  <a:pt x="173736" y="76200"/>
                </a:lnTo>
                <a:lnTo>
                  <a:pt x="167640" y="70104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19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19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19">
                <a:moveTo>
                  <a:pt x="643128" y="85344"/>
                </a:moveTo>
                <a:lnTo>
                  <a:pt x="637032" y="76200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19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19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object 44"/>
          <p:cNvSpPr/>
          <p:nvPr/>
        </p:nvSpPr>
        <p:spPr>
          <a:xfrm>
            <a:off x="3438996" y="3237106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40208"/>
                </a:lnTo>
                <a:lnTo>
                  <a:pt x="17785" y="144726"/>
                </a:lnTo>
                <a:lnTo>
                  <a:pt x="161544" y="25849"/>
                </a:lnTo>
                <a:lnTo>
                  <a:pt x="161544" y="15240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7785" y="144726"/>
                </a:moveTo>
                <a:lnTo>
                  <a:pt x="12192" y="140208"/>
                </a:lnTo>
                <a:lnTo>
                  <a:pt x="12192" y="149352"/>
                </a:lnTo>
                <a:lnTo>
                  <a:pt x="17785" y="144726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7785" y="144726"/>
                </a:lnTo>
                <a:lnTo>
                  <a:pt x="12192" y="149352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4320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5240"/>
                </a:lnTo>
                <a:lnTo>
                  <a:pt x="161544" y="25849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84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838"/>
                </a:lnTo>
                <a:lnTo>
                  <a:pt x="167640" y="265762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4320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62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object 45"/>
          <p:cNvSpPr/>
          <p:nvPr/>
        </p:nvSpPr>
        <p:spPr>
          <a:xfrm>
            <a:off x="3438996" y="3946038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9563" y="143256"/>
                </a:lnTo>
                <a:lnTo>
                  <a:pt x="161544" y="25849"/>
                </a:lnTo>
                <a:lnTo>
                  <a:pt x="161544" y="15240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9563" y="143256"/>
                </a:moveTo>
                <a:lnTo>
                  <a:pt x="12192" y="137160"/>
                </a:lnTo>
                <a:lnTo>
                  <a:pt x="12192" y="149352"/>
                </a:lnTo>
                <a:lnTo>
                  <a:pt x="19563" y="143256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9563" y="143256"/>
                </a:lnTo>
                <a:lnTo>
                  <a:pt x="12192" y="149352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5240"/>
                </a:lnTo>
                <a:lnTo>
                  <a:pt x="161544" y="25849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84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object 46"/>
          <p:cNvSpPr/>
          <p:nvPr/>
        </p:nvSpPr>
        <p:spPr>
          <a:xfrm>
            <a:off x="3457240" y="4600236"/>
            <a:ext cx="555482" cy="242718"/>
          </a:xfrm>
          <a:custGeom>
            <a:avLst/>
            <a:gdLst/>
            <a:ahLst/>
            <a:cxnLst/>
            <a:rect l="l" t="t" r="r" b="b"/>
            <a:pathLst>
              <a:path w="649604" h="283845">
                <a:moveTo>
                  <a:pt x="173736" y="70104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095"/>
                </a:lnTo>
                <a:lnTo>
                  <a:pt x="12192" y="137160"/>
                </a:lnTo>
                <a:lnTo>
                  <a:pt x="17852" y="141732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0104"/>
                </a:lnTo>
                <a:lnTo>
                  <a:pt x="173736" y="70104"/>
                </a:lnTo>
                <a:close/>
              </a:path>
              <a:path w="649604" h="283845">
                <a:moveTo>
                  <a:pt x="17852" y="141732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852" y="141732"/>
                </a:lnTo>
                <a:close/>
              </a:path>
              <a:path w="649604" h="283845">
                <a:moveTo>
                  <a:pt x="170688" y="265176"/>
                </a:moveTo>
                <a:lnTo>
                  <a:pt x="17852" y="141732"/>
                </a:lnTo>
                <a:lnTo>
                  <a:pt x="12192" y="146304"/>
                </a:lnTo>
                <a:lnTo>
                  <a:pt x="12192" y="153095"/>
                </a:lnTo>
                <a:lnTo>
                  <a:pt x="161544" y="273624"/>
                </a:lnTo>
                <a:lnTo>
                  <a:pt x="161544" y="271272"/>
                </a:lnTo>
                <a:lnTo>
                  <a:pt x="170688" y="265176"/>
                </a:lnTo>
                <a:close/>
              </a:path>
              <a:path w="649604" h="283845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3845">
                <a:moveTo>
                  <a:pt x="170688" y="70104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2296"/>
                </a:lnTo>
                <a:lnTo>
                  <a:pt x="167640" y="82296"/>
                </a:lnTo>
                <a:lnTo>
                  <a:pt x="167640" y="70104"/>
                </a:lnTo>
                <a:lnTo>
                  <a:pt x="170688" y="70104"/>
                </a:lnTo>
                <a:close/>
              </a:path>
              <a:path w="649604" h="283845">
                <a:moveTo>
                  <a:pt x="643128" y="201168"/>
                </a:moveTo>
                <a:lnTo>
                  <a:pt x="161544" y="201168"/>
                </a:lnTo>
                <a:lnTo>
                  <a:pt x="161544" y="257790"/>
                </a:lnTo>
                <a:lnTo>
                  <a:pt x="167640" y="262714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3845">
                <a:moveTo>
                  <a:pt x="170688" y="281004"/>
                </a:moveTo>
                <a:lnTo>
                  <a:pt x="170688" y="265176"/>
                </a:lnTo>
                <a:lnTo>
                  <a:pt x="161544" y="271272"/>
                </a:lnTo>
                <a:lnTo>
                  <a:pt x="161544" y="273624"/>
                </a:lnTo>
                <a:lnTo>
                  <a:pt x="170688" y="281004"/>
                </a:lnTo>
                <a:close/>
              </a:path>
              <a:path w="649604" h="283845">
                <a:moveTo>
                  <a:pt x="649224" y="213360"/>
                </a:moveTo>
                <a:lnTo>
                  <a:pt x="649224" y="70104"/>
                </a:lnTo>
                <a:lnTo>
                  <a:pt x="167640" y="70104"/>
                </a:lnTo>
                <a:lnTo>
                  <a:pt x="173736" y="76200"/>
                </a:lnTo>
                <a:lnTo>
                  <a:pt x="173736" y="82296"/>
                </a:lnTo>
                <a:lnTo>
                  <a:pt x="637032" y="82296"/>
                </a:lnTo>
                <a:lnTo>
                  <a:pt x="637032" y="76200"/>
                </a:lnTo>
                <a:lnTo>
                  <a:pt x="643128" y="82296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3845">
                <a:moveTo>
                  <a:pt x="173736" y="82296"/>
                </a:moveTo>
                <a:lnTo>
                  <a:pt x="173736" y="76200"/>
                </a:lnTo>
                <a:lnTo>
                  <a:pt x="167640" y="70104"/>
                </a:lnTo>
                <a:lnTo>
                  <a:pt x="167640" y="82296"/>
                </a:lnTo>
                <a:lnTo>
                  <a:pt x="173736" y="82296"/>
                </a:lnTo>
                <a:close/>
              </a:path>
              <a:path w="649604" h="283845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3845">
                <a:moveTo>
                  <a:pt x="173736" y="283464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2714"/>
                </a:lnTo>
                <a:lnTo>
                  <a:pt x="170688" y="265176"/>
                </a:lnTo>
                <a:lnTo>
                  <a:pt x="170688" y="281004"/>
                </a:lnTo>
                <a:lnTo>
                  <a:pt x="173736" y="283464"/>
                </a:lnTo>
                <a:close/>
              </a:path>
              <a:path w="649604" h="283845">
                <a:moveTo>
                  <a:pt x="643128" y="82296"/>
                </a:moveTo>
                <a:lnTo>
                  <a:pt x="637032" y="76200"/>
                </a:lnTo>
                <a:lnTo>
                  <a:pt x="637032" y="82296"/>
                </a:lnTo>
                <a:lnTo>
                  <a:pt x="643128" y="82296"/>
                </a:lnTo>
                <a:close/>
              </a:path>
              <a:path w="649604" h="283845">
                <a:moveTo>
                  <a:pt x="643128" y="201168"/>
                </a:moveTo>
                <a:lnTo>
                  <a:pt x="643128" y="82296"/>
                </a:lnTo>
                <a:lnTo>
                  <a:pt x="637032" y="82296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3845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object 47"/>
          <p:cNvSpPr/>
          <p:nvPr/>
        </p:nvSpPr>
        <p:spPr>
          <a:xfrm>
            <a:off x="3488517" y="5301348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7785" y="141785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7785" y="141785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785" y="141785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7785" y="141785"/>
                </a:lnTo>
                <a:lnTo>
                  <a:pt x="12192" y="146304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3948644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Definición</a:t>
            </a:r>
            <a:r>
              <a:rPr sz="3078" spc="-47" dirty="0"/>
              <a:t> </a:t>
            </a:r>
            <a:r>
              <a:rPr sz="3078" dirty="0"/>
              <a:t>de</a:t>
            </a:r>
            <a:r>
              <a:rPr sz="3078" spc="-43" dirty="0"/>
              <a:t> </a:t>
            </a:r>
            <a:r>
              <a:rPr sz="3078" spc="-4" dirty="0"/>
              <a:t>Imagen</a:t>
            </a:r>
            <a:endParaRPr sz="307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647" y="3427372"/>
            <a:ext cx="2932162" cy="21111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10365" y="2655454"/>
            <a:ext cx="1942286" cy="2850270"/>
          </a:xfrm>
          <a:prstGeom prst="rect">
            <a:avLst/>
          </a:prstGeom>
        </p:spPr>
        <p:txBody>
          <a:bodyPr vert="horz" wrap="square" lIns="0" tIns="128146" rIns="0" bIns="0" rtlCol="0">
            <a:spAutoFit/>
          </a:bodyPr>
          <a:lstStyle/>
          <a:p>
            <a:pPr marL="10860">
              <a:spcBef>
                <a:spcPts val="1009"/>
              </a:spcBef>
            </a:pP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Cámara</a:t>
            </a:r>
            <a:r>
              <a:rPr sz="1539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spc="-4" dirty="0">
                <a:solidFill>
                  <a:srgbClr val="003265"/>
                </a:solidFill>
                <a:latin typeface="Arial"/>
                <a:cs typeface="Arial"/>
              </a:rPr>
              <a:t>Oscura:</a:t>
            </a:r>
            <a:endParaRPr sz="1539">
              <a:latin typeface="Arial"/>
              <a:cs typeface="Arial"/>
            </a:endParaRPr>
          </a:p>
          <a:p>
            <a:pPr marL="10860" marR="4344">
              <a:spcBef>
                <a:spcPts val="924"/>
              </a:spcBef>
            </a:pP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"Se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hace pasar la luz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a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través de un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pequeño agujero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hecho en un cuarto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cerrado por todos sus </a:t>
            </a:r>
            <a:r>
              <a:rPr sz="1539" i="1" spc="-41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lados.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En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 pared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opuesta</a:t>
            </a:r>
            <a:r>
              <a:rPr sz="1539" i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al</a:t>
            </a:r>
            <a:r>
              <a:rPr sz="1539" i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agujero,</a:t>
            </a:r>
            <a:r>
              <a:rPr sz="1539" i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se </a:t>
            </a:r>
            <a:r>
              <a:rPr sz="1539" i="1" spc="-41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formará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 imagen de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lo que se encuentre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enfrente".</a:t>
            </a:r>
            <a:endParaRPr sz="153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7037" y="2626784"/>
            <a:ext cx="3234609" cy="640583"/>
          </a:xfrm>
          <a:prstGeom prst="rect">
            <a:avLst/>
          </a:prstGeom>
        </p:spPr>
        <p:txBody>
          <a:bodyPr vert="horz" wrap="square" lIns="0" tIns="89050" rIns="0" bIns="0" rtlCol="0">
            <a:spAutoFit/>
          </a:bodyPr>
          <a:lstStyle/>
          <a:p>
            <a:pPr marL="10860">
              <a:spcBef>
                <a:spcPts val="700"/>
              </a:spcBef>
            </a:pPr>
            <a:r>
              <a:rPr sz="1539" u="heavy" spc="-4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Que</a:t>
            </a:r>
            <a:r>
              <a:rPr sz="1539" u="heavy" spc="-26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 </a:t>
            </a:r>
            <a:r>
              <a:rPr sz="1539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es</a:t>
            </a:r>
            <a:r>
              <a:rPr sz="1539" u="heavy" spc="-17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 </a:t>
            </a:r>
            <a:r>
              <a:rPr sz="1539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una</a:t>
            </a:r>
            <a:r>
              <a:rPr sz="1539" u="heavy" spc="-43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 </a:t>
            </a:r>
            <a:r>
              <a:rPr sz="1539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imagen?</a:t>
            </a:r>
            <a:endParaRPr sz="1539">
              <a:latin typeface="Arial MT"/>
              <a:cs typeface="Arial MT"/>
            </a:endParaRPr>
          </a:p>
          <a:p>
            <a:pPr marL="10860">
              <a:spcBef>
                <a:spcPts val="616"/>
              </a:spcBef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representación</a:t>
            </a:r>
            <a:r>
              <a:rPr sz="1539" spc="-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objeto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real</a:t>
            </a:r>
            <a:endParaRPr sz="1539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3948644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Definición</a:t>
            </a:r>
            <a:r>
              <a:rPr sz="3078" spc="-47" dirty="0"/>
              <a:t> </a:t>
            </a:r>
            <a:r>
              <a:rPr sz="3078" dirty="0"/>
              <a:t>de</a:t>
            </a:r>
            <a:r>
              <a:rPr sz="3078" spc="-43" dirty="0"/>
              <a:t> </a:t>
            </a:r>
            <a:r>
              <a:rPr sz="3078" spc="-4" dirty="0"/>
              <a:t>Imagen</a:t>
            </a:r>
            <a:endParaRPr sz="3078"/>
          </a:p>
        </p:txBody>
      </p:sp>
      <p:grpSp>
        <p:nvGrpSpPr>
          <p:cNvPr id="3" name="object 3"/>
          <p:cNvGrpSpPr/>
          <p:nvPr/>
        </p:nvGrpSpPr>
        <p:grpSpPr>
          <a:xfrm>
            <a:off x="4265213" y="2752322"/>
            <a:ext cx="2415232" cy="1405266"/>
            <a:chOff x="4987930" y="2990088"/>
            <a:chExt cx="2824480" cy="1643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4690" y="3160775"/>
              <a:ext cx="420623" cy="201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1330" y="3371087"/>
              <a:ext cx="844296" cy="213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7970" y="3584447"/>
              <a:ext cx="1274063" cy="426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4378" y="4011167"/>
              <a:ext cx="844296" cy="213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4690" y="4224527"/>
              <a:ext cx="417576" cy="2103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9634" y="2990088"/>
              <a:ext cx="1382522" cy="16428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7930" y="3493008"/>
              <a:ext cx="449834" cy="5333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84485" y="4313103"/>
            <a:ext cx="5325131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spc="-4" dirty="0">
                <a:solidFill>
                  <a:srgbClr val="003265"/>
                </a:solidFill>
                <a:latin typeface="Arial"/>
                <a:cs typeface="Arial"/>
              </a:rPr>
              <a:t>Una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representación</a:t>
            </a:r>
            <a:r>
              <a:rPr sz="1539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FF7B7F"/>
                </a:solidFill>
                <a:latin typeface="Arial"/>
                <a:cs typeface="Arial"/>
              </a:rPr>
              <a:t>plana</a:t>
            </a:r>
            <a:r>
              <a:rPr sz="1539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un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objeto</a:t>
            </a:r>
            <a:r>
              <a:rPr sz="1539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b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spc="-4" dirty="0">
                <a:solidFill>
                  <a:srgbClr val="003265"/>
                </a:solidFill>
                <a:latin typeface="Arial"/>
                <a:cs typeface="Arial"/>
              </a:rPr>
              <a:t>3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dimensiones</a:t>
            </a:r>
            <a:endParaRPr sz="1539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87253" y="2906098"/>
            <a:ext cx="1045261" cy="1045261"/>
            <a:chOff x="2323981" y="3169920"/>
            <a:chExt cx="1222375" cy="122237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5461" y="3169920"/>
              <a:ext cx="408431" cy="1950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8197" y="3374136"/>
              <a:ext cx="813816" cy="2042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3981" y="3578352"/>
              <a:ext cx="1219199" cy="2042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3125" y="3782568"/>
              <a:ext cx="1213103" cy="2042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4293" y="3986784"/>
              <a:ext cx="807719" cy="2042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5461" y="4191000"/>
              <a:ext cx="399288" cy="20116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306071" y="3294447"/>
            <a:ext cx="599464" cy="268781"/>
            <a:chOff x="3866266" y="3624072"/>
            <a:chExt cx="701040" cy="314325"/>
          </a:xfrm>
        </p:grpSpPr>
        <p:sp>
          <p:nvSpPr>
            <p:cNvPr id="20" name="object 20"/>
            <p:cNvSpPr/>
            <p:nvPr/>
          </p:nvSpPr>
          <p:spPr>
            <a:xfrm>
              <a:off x="3872362" y="3636264"/>
              <a:ext cx="685800" cy="287020"/>
            </a:xfrm>
            <a:custGeom>
              <a:avLst/>
              <a:gdLst/>
              <a:ahLst/>
              <a:cxnLst/>
              <a:rect l="l" t="t" r="r" b="b"/>
              <a:pathLst>
                <a:path w="685800" h="287020">
                  <a:moveTo>
                    <a:pt x="685799" y="143255"/>
                  </a:moveTo>
                  <a:lnTo>
                    <a:pt x="512063" y="0"/>
                  </a:lnTo>
                  <a:lnTo>
                    <a:pt x="512063" y="73151"/>
                  </a:lnTo>
                  <a:lnTo>
                    <a:pt x="0" y="73151"/>
                  </a:lnTo>
                  <a:lnTo>
                    <a:pt x="0" y="216407"/>
                  </a:lnTo>
                  <a:lnTo>
                    <a:pt x="512063" y="216407"/>
                  </a:lnTo>
                  <a:lnTo>
                    <a:pt x="512063" y="286511"/>
                  </a:lnTo>
                  <a:lnTo>
                    <a:pt x="685799" y="143255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6266" y="3624072"/>
              <a:ext cx="701040" cy="314325"/>
            </a:xfrm>
            <a:custGeom>
              <a:avLst/>
              <a:gdLst/>
              <a:ahLst/>
              <a:cxnLst/>
              <a:rect l="l" t="t" r="r" b="b"/>
              <a:pathLst>
                <a:path w="701039" h="314325">
                  <a:moveTo>
                    <a:pt x="518160" y="79248"/>
                  </a:moveTo>
                  <a:lnTo>
                    <a:pt x="0" y="79248"/>
                  </a:lnTo>
                  <a:lnTo>
                    <a:pt x="0" y="234696"/>
                  </a:lnTo>
                  <a:lnTo>
                    <a:pt x="6096" y="234696"/>
                  </a:lnTo>
                  <a:lnTo>
                    <a:pt x="6096" y="91440"/>
                  </a:lnTo>
                  <a:lnTo>
                    <a:pt x="12192" y="85344"/>
                  </a:lnTo>
                  <a:lnTo>
                    <a:pt x="12192" y="91440"/>
                  </a:lnTo>
                  <a:lnTo>
                    <a:pt x="512064" y="91440"/>
                  </a:lnTo>
                  <a:lnTo>
                    <a:pt x="512064" y="85344"/>
                  </a:lnTo>
                  <a:lnTo>
                    <a:pt x="518160" y="79248"/>
                  </a:lnTo>
                  <a:close/>
                </a:path>
                <a:path w="701039" h="314325">
                  <a:moveTo>
                    <a:pt x="12192" y="91440"/>
                  </a:moveTo>
                  <a:lnTo>
                    <a:pt x="12192" y="85344"/>
                  </a:lnTo>
                  <a:lnTo>
                    <a:pt x="6096" y="91440"/>
                  </a:lnTo>
                  <a:lnTo>
                    <a:pt x="12192" y="91440"/>
                  </a:lnTo>
                  <a:close/>
                </a:path>
                <a:path w="701039" h="314325">
                  <a:moveTo>
                    <a:pt x="12192" y="222504"/>
                  </a:moveTo>
                  <a:lnTo>
                    <a:pt x="12192" y="91440"/>
                  </a:lnTo>
                  <a:lnTo>
                    <a:pt x="6096" y="91440"/>
                  </a:lnTo>
                  <a:lnTo>
                    <a:pt x="6096" y="222504"/>
                  </a:lnTo>
                  <a:lnTo>
                    <a:pt x="12192" y="222504"/>
                  </a:lnTo>
                  <a:close/>
                </a:path>
                <a:path w="701039" h="314325">
                  <a:moveTo>
                    <a:pt x="527304" y="285423"/>
                  </a:moveTo>
                  <a:lnTo>
                    <a:pt x="527304" y="222504"/>
                  </a:lnTo>
                  <a:lnTo>
                    <a:pt x="6096" y="222504"/>
                  </a:lnTo>
                  <a:lnTo>
                    <a:pt x="12192" y="228600"/>
                  </a:lnTo>
                  <a:lnTo>
                    <a:pt x="12192" y="234696"/>
                  </a:lnTo>
                  <a:lnTo>
                    <a:pt x="512064" y="234696"/>
                  </a:lnTo>
                  <a:lnTo>
                    <a:pt x="512064" y="228600"/>
                  </a:lnTo>
                  <a:lnTo>
                    <a:pt x="518160" y="234696"/>
                  </a:lnTo>
                  <a:lnTo>
                    <a:pt x="518160" y="293097"/>
                  </a:lnTo>
                  <a:lnTo>
                    <a:pt x="527304" y="285423"/>
                  </a:lnTo>
                  <a:close/>
                </a:path>
                <a:path w="701039" h="314325">
                  <a:moveTo>
                    <a:pt x="12192" y="234696"/>
                  </a:moveTo>
                  <a:lnTo>
                    <a:pt x="12192" y="228600"/>
                  </a:lnTo>
                  <a:lnTo>
                    <a:pt x="6096" y="222504"/>
                  </a:lnTo>
                  <a:lnTo>
                    <a:pt x="6096" y="234696"/>
                  </a:lnTo>
                  <a:lnTo>
                    <a:pt x="12192" y="234696"/>
                  </a:lnTo>
                  <a:close/>
                </a:path>
                <a:path w="701039" h="314325">
                  <a:moveTo>
                    <a:pt x="527043" y="12322"/>
                  </a:moveTo>
                  <a:lnTo>
                    <a:pt x="512064" y="0"/>
                  </a:lnTo>
                  <a:lnTo>
                    <a:pt x="512064" y="79248"/>
                  </a:lnTo>
                  <a:lnTo>
                    <a:pt x="515112" y="79248"/>
                  </a:lnTo>
                  <a:lnTo>
                    <a:pt x="515112" y="18288"/>
                  </a:lnTo>
                  <a:lnTo>
                    <a:pt x="527043" y="12322"/>
                  </a:lnTo>
                  <a:close/>
                </a:path>
                <a:path w="701039" h="314325">
                  <a:moveTo>
                    <a:pt x="518160" y="91440"/>
                  </a:moveTo>
                  <a:lnTo>
                    <a:pt x="518160" y="79248"/>
                  </a:lnTo>
                  <a:lnTo>
                    <a:pt x="512064" y="85344"/>
                  </a:lnTo>
                  <a:lnTo>
                    <a:pt x="512064" y="91440"/>
                  </a:lnTo>
                  <a:lnTo>
                    <a:pt x="518160" y="91440"/>
                  </a:lnTo>
                  <a:close/>
                </a:path>
                <a:path w="701039" h="314325">
                  <a:moveTo>
                    <a:pt x="518160" y="234696"/>
                  </a:moveTo>
                  <a:lnTo>
                    <a:pt x="512064" y="228600"/>
                  </a:lnTo>
                  <a:lnTo>
                    <a:pt x="512064" y="234696"/>
                  </a:lnTo>
                  <a:lnTo>
                    <a:pt x="518160" y="234696"/>
                  </a:lnTo>
                  <a:close/>
                </a:path>
                <a:path w="701039" h="314325">
                  <a:moveTo>
                    <a:pt x="518160" y="293097"/>
                  </a:moveTo>
                  <a:lnTo>
                    <a:pt x="518160" y="234696"/>
                  </a:lnTo>
                  <a:lnTo>
                    <a:pt x="512064" y="234696"/>
                  </a:lnTo>
                  <a:lnTo>
                    <a:pt x="512064" y="313944"/>
                  </a:lnTo>
                  <a:lnTo>
                    <a:pt x="515112" y="311387"/>
                  </a:lnTo>
                  <a:lnTo>
                    <a:pt x="515112" y="295656"/>
                  </a:lnTo>
                  <a:lnTo>
                    <a:pt x="518160" y="293097"/>
                  </a:lnTo>
                  <a:close/>
                </a:path>
                <a:path w="701039" h="314325">
                  <a:moveTo>
                    <a:pt x="701040" y="155448"/>
                  </a:moveTo>
                  <a:lnTo>
                    <a:pt x="527043" y="12322"/>
                  </a:lnTo>
                  <a:lnTo>
                    <a:pt x="515112" y="18288"/>
                  </a:lnTo>
                  <a:lnTo>
                    <a:pt x="680352" y="156972"/>
                  </a:lnTo>
                  <a:lnTo>
                    <a:pt x="685800" y="152400"/>
                  </a:lnTo>
                  <a:lnTo>
                    <a:pt x="685800" y="168229"/>
                  </a:lnTo>
                  <a:lnTo>
                    <a:pt x="701040" y="155448"/>
                  </a:lnTo>
                  <a:close/>
                </a:path>
                <a:path w="701039" h="314325">
                  <a:moveTo>
                    <a:pt x="527304" y="91440"/>
                  </a:moveTo>
                  <a:lnTo>
                    <a:pt x="527304" y="28520"/>
                  </a:lnTo>
                  <a:lnTo>
                    <a:pt x="515112" y="18288"/>
                  </a:lnTo>
                  <a:lnTo>
                    <a:pt x="515112" y="79248"/>
                  </a:lnTo>
                  <a:lnTo>
                    <a:pt x="518160" y="79248"/>
                  </a:lnTo>
                  <a:lnTo>
                    <a:pt x="518160" y="91440"/>
                  </a:lnTo>
                  <a:lnTo>
                    <a:pt x="527304" y="91440"/>
                  </a:lnTo>
                  <a:close/>
                </a:path>
                <a:path w="701039" h="314325">
                  <a:moveTo>
                    <a:pt x="685800" y="168229"/>
                  </a:moveTo>
                  <a:lnTo>
                    <a:pt x="685800" y="161544"/>
                  </a:lnTo>
                  <a:lnTo>
                    <a:pt x="680352" y="156972"/>
                  </a:lnTo>
                  <a:lnTo>
                    <a:pt x="515112" y="295656"/>
                  </a:lnTo>
                  <a:lnTo>
                    <a:pt x="527304" y="298704"/>
                  </a:lnTo>
                  <a:lnTo>
                    <a:pt x="527304" y="301162"/>
                  </a:lnTo>
                  <a:lnTo>
                    <a:pt x="685800" y="168229"/>
                  </a:lnTo>
                  <a:close/>
                </a:path>
                <a:path w="701039" h="314325">
                  <a:moveTo>
                    <a:pt x="527304" y="301162"/>
                  </a:moveTo>
                  <a:lnTo>
                    <a:pt x="527304" y="298704"/>
                  </a:lnTo>
                  <a:lnTo>
                    <a:pt x="515112" y="295656"/>
                  </a:lnTo>
                  <a:lnTo>
                    <a:pt x="515112" y="311387"/>
                  </a:lnTo>
                  <a:lnTo>
                    <a:pt x="527304" y="301162"/>
                  </a:lnTo>
                  <a:close/>
                </a:path>
                <a:path w="701039" h="314325">
                  <a:moveTo>
                    <a:pt x="527304" y="12536"/>
                  </a:moveTo>
                  <a:lnTo>
                    <a:pt x="527304" y="12192"/>
                  </a:lnTo>
                  <a:lnTo>
                    <a:pt x="527043" y="12322"/>
                  </a:lnTo>
                  <a:lnTo>
                    <a:pt x="527304" y="12536"/>
                  </a:lnTo>
                  <a:close/>
                </a:path>
                <a:path w="701039" h="314325">
                  <a:moveTo>
                    <a:pt x="685800" y="161544"/>
                  </a:moveTo>
                  <a:lnTo>
                    <a:pt x="685800" y="152400"/>
                  </a:lnTo>
                  <a:lnTo>
                    <a:pt x="680352" y="156972"/>
                  </a:lnTo>
                  <a:lnTo>
                    <a:pt x="685800" y="16154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5859979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Procesamiento</a:t>
            </a:r>
            <a:r>
              <a:rPr spc="4" dirty="0"/>
              <a:t> </a:t>
            </a:r>
            <a:r>
              <a:rPr spc="-9" dirty="0"/>
              <a:t>Digital</a:t>
            </a:r>
            <a:r>
              <a:rPr spc="-13" dirty="0"/>
              <a:t> </a:t>
            </a:r>
            <a:r>
              <a:rPr spc="-9" dirty="0"/>
              <a:t>de</a:t>
            </a:r>
            <a:r>
              <a:rPr spc="13" dirty="0"/>
              <a:t> </a:t>
            </a:r>
            <a:r>
              <a:rPr spc="-9" dirty="0"/>
              <a:t>Imágenes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305" y="2532955"/>
            <a:ext cx="6328039" cy="2376008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marR="901904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Las </a:t>
            </a:r>
            <a:r>
              <a:rPr sz="2394" spc="-4" dirty="0">
                <a:solidFill>
                  <a:srgbClr val="003265"/>
                </a:solidFill>
                <a:latin typeface="Arial MT"/>
                <a:cs typeface="Arial MT"/>
              </a:rPr>
              <a:t>imágenes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y el procesamiento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son </a:t>
            </a:r>
            <a:r>
              <a:rPr sz="2394" spc="-65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digitales.</a:t>
            </a:r>
            <a:endParaRPr sz="2394">
              <a:latin typeface="Arial MT"/>
              <a:cs typeface="Arial MT"/>
            </a:endParaRPr>
          </a:p>
          <a:p>
            <a:pPr marL="305160" indent="-294843">
              <a:spcBef>
                <a:spcPts val="577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2394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digital:</a:t>
            </a: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Conjunto</a:t>
            </a:r>
            <a:r>
              <a:rPr sz="2394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finito</a:t>
            </a:r>
            <a:r>
              <a:rPr sz="2394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de elementos.</a:t>
            </a:r>
            <a:endParaRPr sz="2394">
              <a:latin typeface="Arial MT"/>
              <a:cs typeface="Arial MT"/>
            </a:endParaRPr>
          </a:p>
          <a:p>
            <a:pPr marL="305160" marR="310589" indent="-294843">
              <a:spcBef>
                <a:spcPts val="573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Procesamiento digital de imágenes: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Procesamiento de </a:t>
            </a:r>
            <a:r>
              <a:rPr sz="2394" spc="-4" dirty="0">
                <a:solidFill>
                  <a:srgbClr val="003265"/>
                </a:solidFill>
                <a:latin typeface="Arial MT"/>
                <a:cs typeface="Arial MT"/>
              </a:rPr>
              <a:t>imágenes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realizado por </a:t>
            </a:r>
            <a:r>
              <a:rPr sz="2394" spc="-65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2394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sistema</a:t>
            </a:r>
            <a:r>
              <a:rPr sz="2394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digital</a:t>
            </a: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(electrónico).</a:t>
            </a:r>
            <a:endParaRPr sz="239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9965" y="2624178"/>
            <a:ext cx="6573471" cy="106099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5160" indent="-294843">
              <a:spcBef>
                <a:spcPts val="86"/>
              </a:spcBef>
              <a:buSzPct val="75000"/>
              <a:buChar char="•"/>
              <a:tabLst>
                <a:tab pos="305160" algn="l"/>
                <a:tab pos="305703" algn="l"/>
              </a:tabLst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dos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dimensiones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es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función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f(X,</a:t>
            </a:r>
            <a:r>
              <a:rPr sz="1539" i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Y)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donde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X 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endParaRPr sz="1539">
              <a:latin typeface="Arial"/>
              <a:cs typeface="Arial"/>
            </a:endParaRPr>
          </a:p>
          <a:p>
            <a:pPr marL="305160"/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representan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coordenadas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plano.</a:t>
            </a:r>
            <a:endParaRPr sz="1539">
              <a:latin typeface="Arial MT"/>
              <a:cs typeface="Arial MT"/>
            </a:endParaRPr>
          </a:p>
          <a:p>
            <a:pPr marL="305160" indent="-294843">
              <a:spcBef>
                <a:spcPts val="368"/>
              </a:spcBef>
              <a:buSzPct val="75000"/>
              <a:buFont typeface="Arial MT"/>
              <a:buChar char="•"/>
              <a:tabLst>
                <a:tab pos="305160" algn="l"/>
                <a:tab pos="305703" algn="l"/>
              </a:tabLst>
            </a:pP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f(X,Y)</a:t>
            </a:r>
            <a:r>
              <a:rPr sz="1539" i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representa</a:t>
            </a:r>
            <a:r>
              <a:rPr sz="1539" i="1" spc="-5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intensidad</a:t>
            </a:r>
            <a:r>
              <a:rPr sz="1539" i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o</a:t>
            </a:r>
            <a:r>
              <a:rPr sz="1539" i="1" spc="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nivel</a:t>
            </a:r>
            <a:r>
              <a:rPr sz="1539" i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gris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imagen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en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ese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punto</a:t>
            </a:r>
            <a:endParaRPr sz="1539">
              <a:latin typeface="Arial"/>
              <a:cs typeface="Arial"/>
            </a:endParaRPr>
          </a:p>
          <a:p>
            <a:pPr marL="305160" indent="-294843">
              <a:spcBef>
                <a:spcPts val="371"/>
              </a:spcBef>
              <a:buSzPct val="75000"/>
              <a:buFont typeface="Arial MT"/>
              <a:buChar char="•"/>
              <a:tabLst>
                <a:tab pos="305160" algn="l"/>
                <a:tab pos="305703" algn="l"/>
              </a:tabLst>
            </a:pP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Si</a:t>
            </a:r>
            <a:r>
              <a:rPr sz="1539" i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539" i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1539" i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r>
              <a:rPr sz="1539" i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son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discretos</a:t>
            </a:r>
            <a:r>
              <a:rPr sz="1539" i="1" spc="36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r>
              <a:rPr sz="1539" i="1" spc="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finitos</a:t>
            </a:r>
            <a:r>
              <a:rPr sz="1539" i="1" spc="-4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entonces</a:t>
            </a:r>
            <a:r>
              <a:rPr sz="1539" i="1" spc="-4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imagen</a:t>
            </a:r>
            <a:r>
              <a:rPr sz="1539" i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digital</a:t>
            </a:r>
            <a:endParaRPr sz="1539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859" y="4079568"/>
            <a:ext cx="5035187" cy="1948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2692702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Imagen</a:t>
            </a:r>
            <a:r>
              <a:rPr sz="3078" spc="-56" dirty="0"/>
              <a:t> </a:t>
            </a:r>
            <a:r>
              <a:rPr sz="3078" spc="-4" dirty="0"/>
              <a:t>Digital</a:t>
            </a:r>
            <a:endParaRPr sz="3078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A960D19-87B8-FE3B-C5AC-18D4268CA91C}"/>
              </a:ext>
            </a:extLst>
          </p:cNvPr>
          <p:cNvSpPr txBox="1"/>
          <p:nvPr/>
        </p:nvSpPr>
        <p:spPr>
          <a:xfrm>
            <a:off x="1981200" y="2667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/>
              <a:t>PROCESAMIENTO DIGITAL DE IMÁGENES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7DD4FF-6489-5AB0-D204-08F9BEE6BFBD}"/>
              </a:ext>
            </a:extLst>
          </p:cNvPr>
          <p:cNvSpPr txBox="1"/>
          <p:nvPr/>
        </p:nvSpPr>
        <p:spPr>
          <a:xfrm>
            <a:off x="2196548" y="4518248"/>
            <a:ext cx="67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https://www.youtube.com/watch?v=0Vrhnbo1A6E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0D7EB0-FD87-4021-9F23-922149175C3C}"/>
              </a:ext>
            </a:extLst>
          </p:cNvPr>
          <p:cNvSpPr txBox="1"/>
          <p:nvPr/>
        </p:nvSpPr>
        <p:spPr>
          <a:xfrm>
            <a:off x="2319130" y="3096064"/>
            <a:ext cx="533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Introducción al procesamiento digital de imagen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6D8B97-BF95-4CE6-8047-878698519D19}"/>
              </a:ext>
            </a:extLst>
          </p:cNvPr>
          <p:cNvSpPr txBox="1"/>
          <p:nvPr/>
        </p:nvSpPr>
        <p:spPr>
          <a:xfrm>
            <a:off x="2133600" y="3738818"/>
            <a:ext cx="6553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https://www.youtube.com/watch?v=Xnc5JQxWVys</a:t>
            </a:r>
          </a:p>
        </p:txBody>
      </p:sp>
    </p:spTree>
    <p:extLst>
      <p:ext uri="{BB962C8B-B14F-4D97-AF65-F5344CB8AC3E}">
        <p14:creationId xmlns:p14="http://schemas.microsoft.com/office/powerpoint/2010/main" val="208881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23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>
                <a:solidFill>
                  <a:srgbClr val="FF7B7F"/>
                </a:solidFill>
              </a:rPr>
              <a:t>digital</a:t>
            </a:r>
            <a:r>
              <a:rPr sz="3078" dirty="0"/>
              <a:t>?</a:t>
            </a:r>
            <a:endParaRPr sz="3078"/>
          </a:p>
        </p:txBody>
      </p:sp>
      <p:sp>
        <p:nvSpPr>
          <p:cNvPr id="4" name="object 4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306" y="2843545"/>
            <a:ext cx="2859182" cy="285918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20713" y="2838333"/>
            <a:ext cx="315479" cy="2875147"/>
          </a:xfrm>
          <a:custGeom>
            <a:avLst/>
            <a:gdLst/>
            <a:ahLst/>
            <a:cxnLst/>
            <a:rect l="l" t="t" r="r" b="b"/>
            <a:pathLst>
              <a:path w="368935" h="3362325">
                <a:moveTo>
                  <a:pt x="45720" y="1679448"/>
                </a:moveTo>
                <a:lnTo>
                  <a:pt x="27432" y="1676400"/>
                </a:lnTo>
                <a:lnTo>
                  <a:pt x="24384" y="1676400"/>
                </a:lnTo>
                <a:lnTo>
                  <a:pt x="6096" y="1673352"/>
                </a:lnTo>
                <a:lnTo>
                  <a:pt x="3048" y="1673352"/>
                </a:lnTo>
                <a:lnTo>
                  <a:pt x="0" y="1676400"/>
                </a:lnTo>
                <a:lnTo>
                  <a:pt x="0" y="1682496"/>
                </a:lnTo>
                <a:lnTo>
                  <a:pt x="3048" y="1685544"/>
                </a:lnTo>
                <a:lnTo>
                  <a:pt x="27432" y="1685544"/>
                </a:lnTo>
                <a:lnTo>
                  <a:pt x="45720" y="1679448"/>
                </a:lnTo>
                <a:close/>
              </a:path>
              <a:path w="368935" h="3362325">
                <a:moveTo>
                  <a:pt x="42672" y="1678940"/>
                </a:moveTo>
                <a:lnTo>
                  <a:pt x="42672" y="1667256"/>
                </a:lnTo>
                <a:lnTo>
                  <a:pt x="24384" y="1673352"/>
                </a:lnTo>
                <a:lnTo>
                  <a:pt x="6096" y="1673352"/>
                </a:lnTo>
                <a:lnTo>
                  <a:pt x="24384" y="1676400"/>
                </a:lnTo>
                <a:lnTo>
                  <a:pt x="27432" y="1676400"/>
                </a:lnTo>
                <a:lnTo>
                  <a:pt x="42672" y="1678940"/>
                </a:lnTo>
                <a:close/>
              </a:path>
              <a:path w="368935" h="3362325">
                <a:moveTo>
                  <a:pt x="368808" y="3346704"/>
                </a:moveTo>
                <a:lnTo>
                  <a:pt x="350520" y="3346704"/>
                </a:lnTo>
                <a:lnTo>
                  <a:pt x="332232" y="3343656"/>
                </a:lnTo>
                <a:lnTo>
                  <a:pt x="316992" y="3334512"/>
                </a:lnTo>
                <a:lnTo>
                  <a:pt x="298704" y="3325368"/>
                </a:lnTo>
                <a:lnTo>
                  <a:pt x="286512" y="3316224"/>
                </a:lnTo>
                <a:lnTo>
                  <a:pt x="256032" y="3285744"/>
                </a:lnTo>
                <a:lnTo>
                  <a:pt x="243840" y="3267456"/>
                </a:lnTo>
                <a:lnTo>
                  <a:pt x="234696" y="3249168"/>
                </a:lnTo>
                <a:lnTo>
                  <a:pt x="222504" y="3227832"/>
                </a:lnTo>
                <a:lnTo>
                  <a:pt x="213360" y="3206496"/>
                </a:lnTo>
                <a:lnTo>
                  <a:pt x="201168" y="3157728"/>
                </a:lnTo>
                <a:lnTo>
                  <a:pt x="192024" y="3075432"/>
                </a:lnTo>
                <a:lnTo>
                  <a:pt x="192024" y="1929384"/>
                </a:lnTo>
                <a:lnTo>
                  <a:pt x="185928" y="1874520"/>
                </a:lnTo>
                <a:lnTo>
                  <a:pt x="161544" y="1801368"/>
                </a:lnTo>
                <a:lnTo>
                  <a:pt x="140208" y="1758696"/>
                </a:lnTo>
                <a:lnTo>
                  <a:pt x="112776" y="1722120"/>
                </a:lnTo>
                <a:lnTo>
                  <a:pt x="79248" y="1697736"/>
                </a:lnTo>
                <a:lnTo>
                  <a:pt x="45720" y="1679448"/>
                </a:lnTo>
                <a:lnTo>
                  <a:pt x="27432" y="1685544"/>
                </a:lnTo>
                <a:lnTo>
                  <a:pt x="6096" y="1685544"/>
                </a:lnTo>
                <a:lnTo>
                  <a:pt x="42672" y="1691640"/>
                </a:lnTo>
                <a:lnTo>
                  <a:pt x="42672" y="1692656"/>
                </a:lnTo>
                <a:lnTo>
                  <a:pt x="57912" y="1697736"/>
                </a:lnTo>
                <a:lnTo>
                  <a:pt x="103632" y="1731264"/>
                </a:lnTo>
                <a:lnTo>
                  <a:pt x="140208" y="1783080"/>
                </a:lnTo>
                <a:lnTo>
                  <a:pt x="167640" y="1853184"/>
                </a:lnTo>
                <a:lnTo>
                  <a:pt x="176784" y="1905000"/>
                </a:lnTo>
                <a:lnTo>
                  <a:pt x="179832" y="1929384"/>
                </a:lnTo>
                <a:lnTo>
                  <a:pt x="179832" y="3075432"/>
                </a:lnTo>
                <a:lnTo>
                  <a:pt x="182880" y="3102864"/>
                </a:lnTo>
                <a:lnTo>
                  <a:pt x="182880" y="3133344"/>
                </a:lnTo>
                <a:lnTo>
                  <a:pt x="195072" y="3185160"/>
                </a:lnTo>
                <a:lnTo>
                  <a:pt x="213360" y="3233928"/>
                </a:lnTo>
                <a:lnTo>
                  <a:pt x="234696" y="3276600"/>
                </a:lnTo>
                <a:lnTo>
                  <a:pt x="277368" y="3325368"/>
                </a:lnTo>
                <a:lnTo>
                  <a:pt x="329184" y="3355848"/>
                </a:lnTo>
                <a:lnTo>
                  <a:pt x="365760" y="3361944"/>
                </a:lnTo>
                <a:lnTo>
                  <a:pt x="368808" y="3346704"/>
                </a:lnTo>
                <a:close/>
              </a:path>
              <a:path w="368935" h="3362325">
                <a:moveTo>
                  <a:pt x="368808" y="12192"/>
                </a:moveTo>
                <a:lnTo>
                  <a:pt x="365760" y="0"/>
                </a:lnTo>
                <a:lnTo>
                  <a:pt x="347472" y="0"/>
                </a:lnTo>
                <a:lnTo>
                  <a:pt x="347472" y="3048"/>
                </a:lnTo>
                <a:lnTo>
                  <a:pt x="329184" y="6096"/>
                </a:lnTo>
                <a:lnTo>
                  <a:pt x="292608" y="24384"/>
                </a:lnTo>
                <a:lnTo>
                  <a:pt x="262128" y="48768"/>
                </a:lnTo>
                <a:lnTo>
                  <a:pt x="222504" y="103632"/>
                </a:lnTo>
                <a:lnTo>
                  <a:pt x="201168" y="149352"/>
                </a:lnTo>
                <a:lnTo>
                  <a:pt x="182880" y="228600"/>
                </a:lnTo>
                <a:lnTo>
                  <a:pt x="182880" y="256032"/>
                </a:lnTo>
                <a:lnTo>
                  <a:pt x="179832" y="286512"/>
                </a:lnTo>
                <a:lnTo>
                  <a:pt x="179832" y="1429512"/>
                </a:lnTo>
                <a:lnTo>
                  <a:pt x="176784" y="1456944"/>
                </a:lnTo>
                <a:lnTo>
                  <a:pt x="167640" y="1508760"/>
                </a:lnTo>
                <a:lnTo>
                  <a:pt x="140208" y="1575816"/>
                </a:lnTo>
                <a:lnTo>
                  <a:pt x="115824" y="1612392"/>
                </a:lnTo>
                <a:lnTo>
                  <a:pt x="73152" y="1652016"/>
                </a:lnTo>
                <a:lnTo>
                  <a:pt x="39624" y="1667256"/>
                </a:lnTo>
                <a:lnTo>
                  <a:pt x="42672" y="1667256"/>
                </a:lnTo>
                <a:lnTo>
                  <a:pt x="42672" y="1678940"/>
                </a:lnTo>
                <a:lnTo>
                  <a:pt x="45720" y="1679448"/>
                </a:lnTo>
                <a:lnTo>
                  <a:pt x="97536" y="1652016"/>
                </a:lnTo>
                <a:lnTo>
                  <a:pt x="124968" y="1621536"/>
                </a:lnTo>
                <a:lnTo>
                  <a:pt x="140208" y="1603248"/>
                </a:lnTo>
                <a:lnTo>
                  <a:pt x="161544" y="1560576"/>
                </a:lnTo>
                <a:lnTo>
                  <a:pt x="179832" y="1511808"/>
                </a:lnTo>
                <a:lnTo>
                  <a:pt x="192024" y="1429512"/>
                </a:lnTo>
                <a:lnTo>
                  <a:pt x="192024" y="286512"/>
                </a:lnTo>
                <a:lnTo>
                  <a:pt x="195072" y="256032"/>
                </a:lnTo>
                <a:lnTo>
                  <a:pt x="201168" y="204216"/>
                </a:lnTo>
                <a:lnTo>
                  <a:pt x="213360" y="155448"/>
                </a:lnTo>
                <a:lnTo>
                  <a:pt x="234696" y="109728"/>
                </a:lnTo>
                <a:lnTo>
                  <a:pt x="243840" y="91440"/>
                </a:lnTo>
                <a:lnTo>
                  <a:pt x="259080" y="73152"/>
                </a:lnTo>
                <a:lnTo>
                  <a:pt x="271272" y="57912"/>
                </a:lnTo>
                <a:lnTo>
                  <a:pt x="301752" y="33528"/>
                </a:lnTo>
                <a:lnTo>
                  <a:pt x="316992" y="24384"/>
                </a:lnTo>
                <a:lnTo>
                  <a:pt x="332232" y="18288"/>
                </a:lnTo>
                <a:lnTo>
                  <a:pt x="368808" y="12192"/>
                </a:lnTo>
                <a:close/>
              </a:path>
              <a:path w="368935" h="3362325">
                <a:moveTo>
                  <a:pt x="42672" y="1692656"/>
                </a:moveTo>
                <a:lnTo>
                  <a:pt x="42672" y="1691640"/>
                </a:lnTo>
                <a:lnTo>
                  <a:pt x="39624" y="1691640"/>
                </a:lnTo>
                <a:lnTo>
                  <a:pt x="42672" y="169265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/>
          <p:nvPr/>
        </p:nvSpPr>
        <p:spPr>
          <a:xfrm>
            <a:off x="1922093" y="5767887"/>
            <a:ext cx="2872432" cy="315479"/>
          </a:xfrm>
          <a:custGeom>
            <a:avLst/>
            <a:gdLst/>
            <a:ahLst/>
            <a:cxnLst/>
            <a:rect l="l" t="t" r="r" b="b"/>
            <a:pathLst>
              <a:path w="3359150" h="368934">
                <a:moveTo>
                  <a:pt x="1679445" y="323088"/>
                </a:moveTo>
                <a:lnTo>
                  <a:pt x="1652013" y="271272"/>
                </a:lnTo>
                <a:lnTo>
                  <a:pt x="1621533" y="240792"/>
                </a:lnTo>
                <a:lnTo>
                  <a:pt x="1600197" y="228600"/>
                </a:lnTo>
                <a:lnTo>
                  <a:pt x="1581909" y="216408"/>
                </a:lnTo>
                <a:lnTo>
                  <a:pt x="1560573" y="207264"/>
                </a:lnTo>
                <a:lnTo>
                  <a:pt x="1511804" y="188976"/>
                </a:lnTo>
                <a:lnTo>
                  <a:pt x="1484372" y="182880"/>
                </a:lnTo>
                <a:lnTo>
                  <a:pt x="1402076" y="173736"/>
                </a:lnTo>
                <a:lnTo>
                  <a:pt x="256032" y="173736"/>
                </a:lnTo>
                <a:lnTo>
                  <a:pt x="201168" y="167640"/>
                </a:lnTo>
                <a:lnTo>
                  <a:pt x="176784" y="161544"/>
                </a:lnTo>
                <a:lnTo>
                  <a:pt x="152400" y="152400"/>
                </a:lnTo>
                <a:lnTo>
                  <a:pt x="131064" y="146304"/>
                </a:lnTo>
                <a:lnTo>
                  <a:pt x="73152" y="109728"/>
                </a:lnTo>
                <a:lnTo>
                  <a:pt x="42672" y="82296"/>
                </a:lnTo>
                <a:lnTo>
                  <a:pt x="18288" y="36576"/>
                </a:lnTo>
                <a:lnTo>
                  <a:pt x="12192" y="18288"/>
                </a:lnTo>
                <a:lnTo>
                  <a:pt x="12192" y="0"/>
                </a:lnTo>
                <a:lnTo>
                  <a:pt x="0" y="3048"/>
                </a:lnTo>
                <a:lnTo>
                  <a:pt x="0" y="21336"/>
                </a:lnTo>
                <a:lnTo>
                  <a:pt x="12192" y="57912"/>
                </a:lnTo>
                <a:lnTo>
                  <a:pt x="33528" y="91440"/>
                </a:lnTo>
                <a:lnTo>
                  <a:pt x="67056" y="121920"/>
                </a:lnTo>
                <a:lnTo>
                  <a:pt x="103632" y="146304"/>
                </a:lnTo>
                <a:lnTo>
                  <a:pt x="173736" y="173736"/>
                </a:lnTo>
                <a:lnTo>
                  <a:pt x="283464" y="188976"/>
                </a:lnTo>
                <a:lnTo>
                  <a:pt x="1429508" y="188976"/>
                </a:lnTo>
                <a:lnTo>
                  <a:pt x="1456940" y="192024"/>
                </a:lnTo>
                <a:lnTo>
                  <a:pt x="1481324" y="195072"/>
                </a:lnTo>
                <a:lnTo>
                  <a:pt x="1508756" y="201168"/>
                </a:lnTo>
                <a:lnTo>
                  <a:pt x="1530093" y="210312"/>
                </a:lnTo>
                <a:lnTo>
                  <a:pt x="1554477" y="216408"/>
                </a:lnTo>
                <a:lnTo>
                  <a:pt x="1612389" y="252984"/>
                </a:lnTo>
                <a:lnTo>
                  <a:pt x="1652013" y="295656"/>
                </a:lnTo>
                <a:lnTo>
                  <a:pt x="1673349" y="344424"/>
                </a:lnTo>
                <a:lnTo>
                  <a:pt x="1673349" y="359664"/>
                </a:lnTo>
                <a:lnTo>
                  <a:pt x="1679445" y="323088"/>
                </a:lnTo>
                <a:close/>
              </a:path>
              <a:path w="3359150" h="368934">
                <a:moveTo>
                  <a:pt x="1685541" y="359664"/>
                </a:moveTo>
                <a:lnTo>
                  <a:pt x="1685541" y="341376"/>
                </a:lnTo>
                <a:lnTo>
                  <a:pt x="1679445" y="323088"/>
                </a:lnTo>
                <a:lnTo>
                  <a:pt x="1673349" y="359664"/>
                </a:lnTo>
                <a:lnTo>
                  <a:pt x="1685541" y="359664"/>
                </a:lnTo>
                <a:close/>
              </a:path>
              <a:path w="3359150" h="368934">
                <a:moveTo>
                  <a:pt x="1685541" y="365760"/>
                </a:moveTo>
                <a:lnTo>
                  <a:pt x="1685541" y="359664"/>
                </a:lnTo>
                <a:lnTo>
                  <a:pt x="1673349" y="359664"/>
                </a:lnTo>
                <a:lnTo>
                  <a:pt x="1673349" y="365760"/>
                </a:lnTo>
                <a:lnTo>
                  <a:pt x="1676397" y="368808"/>
                </a:lnTo>
                <a:lnTo>
                  <a:pt x="1682493" y="368808"/>
                </a:lnTo>
                <a:lnTo>
                  <a:pt x="1685541" y="365760"/>
                </a:lnTo>
                <a:close/>
              </a:path>
              <a:path w="3359150" h="368934">
                <a:moveTo>
                  <a:pt x="3358893" y="21336"/>
                </a:moveTo>
                <a:lnTo>
                  <a:pt x="3358893" y="3048"/>
                </a:lnTo>
                <a:lnTo>
                  <a:pt x="3346701" y="0"/>
                </a:lnTo>
                <a:lnTo>
                  <a:pt x="3346701" y="18288"/>
                </a:lnTo>
                <a:lnTo>
                  <a:pt x="3340605" y="36576"/>
                </a:lnTo>
                <a:lnTo>
                  <a:pt x="3334509" y="51816"/>
                </a:lnTo>
                <a:lnTo>
                  <a:pt x="3316221" y="82296"/>
                </a:lnTo>
                <a:lnTo>
                  <a:pt x="3300981" y="97536"/>
                </a:lnTo>
                <a:lnTo>
                  <a:pt x="3285741" y="109728"/>
                </a:lnTo>
                <a:lnTo>
                  <a:pt x="3267453" y="124968"/>
                </a:lnTo>
                <a:lnTo>
                  <a:pt x="3249165" y="134112"/>
                </a:lnTo>
                <a:lnTo>
                  <a:pt x="3227829" y="146304"/>
                </a:lnTo>
                <a:lnTo>
                  <a:pt x="3206493" y="152400"/>
                </a:lnTo>
                <a:lnTo>
                  <a:pt x="3182109" y="161544"/>
                </a:lnTo>
                <a:lnTo>
                  <a:pt x="3157725" y="167640"/>
                </a:lnTo>
                <a:lnTo>
                  <a:pt x="3102861" y="173736"/>
                </a:lnTo>
                <a:lnTo>
                  <a:pt x="1959861" y="173736"/>
                </a:lnTo>
                <a:lnTo>
                  <a:pt x="1929381" y="176784"/>
                </a:lnTo>
                <a:lnTo>
                  <a:pt x="1874517" y="182880"/>
                </a:lnTo>
                <a:lnTo>
                  <a:pt x="1850133" y="188976"/>
                </a:lnTo>
                <a:lnTo>
                  <a:pt x="1822701" y="198120"/>
                </a:lnTo>
                <a:lnTo>
                  <a:pt x="1801365" y="207264"/>
                </a:lnTo>
                <a:lnTo>
                  <a:pt x="1776981" y="216408"/>
                </a:lnTo>
                <a:lnTo>
                  <a:pt x="1740405" y="240792"/>
                </a:lnTo>
                <a:lnTo>
                  <a:pt x="1697733" y="286512"/>
                </a:lnTo>
                <a:lnTo>
                  <a:pt x="1679445" y="323088"/>
                </a:lnTo>
                <a:lnTo>
                  <a:pt x="1685541" y="341376"/>
                </a:lnTo>
                <a:lnTo>
                  <a:pt x="1685541" y="362712"/>
                </a:lnTo>
                <a:lnTo>
                  <a:pt x="1697733" y="310896"/>
                </a:lnTo>
                <a:lnTo>
                  <a:pt x="1731261" y="265176"/>
                </a:lnTo>
                <a:lnTo>
                  <a:pt x="1783077" y="228600"/>
                </a:lnTo>
                <a:lnTo>
                  <a:pt x="1853181" y="201168"/>
                </a:lnTo>
                <a:lnTo>
                  <a:pt x="1901949" y="192024"/>
                </a:lnTo>
                <a:lnTo>
                  <a:pt x="1929381" y="188976"/>
                </a:lnTo>
                <a:lnTo>
                  <a:pt x="3075429" y="188976"/>
                </a:lnTo>
                <a:lnTo>
                  <a:pt x="3102861" y="185928"/>
                </a:lnTo>
                <a:lnTo>
                  <a:pt x="3160773" y="179832"/>
                </a:lnTo>
                <a:lnTo>
                  <a:pt x="3233925" y="155448"/>
                </a:lnTo>
                <a:lnTo>
                  <a:pt x="3276597" y="134112"/>
                </a:lnTo>
                <a:lnTo>
                  <a:pt x="3325365" y="91440"/>
                </a:lnTo>
                <a:lnTo>
                  <a:pt x="3346701" y="57912"/>
                </a:lnTo>
                <a:lnTo>
                  <a:pt x="3358893" y="2133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 txBox="1"/>
          <p:nvPr/>
        </p:nvSpPr>
        <p:spPr>
          <a:xfrm>
            <a:off x="790496" y="4125446"/>
            <a:ext cx="692316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8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0964" y="6043733"/>
            <a:ext cx="1247255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9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23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>
                <a:solidFill>
                  <a:srgbClr val="FF7B7F"/>
                </a:solidFill>
              </a:rPr>
              <a:t>digital</a:t>
            </a:r>
            <a:r>
              <a:rPr sz="3078" dirty="0"/>
              <a:t>?</a:t>
            </a:r>
            <a:endParaRPr sz="3078"/>
          </a:p>
        </p:txBody>
      </p:sp>
      <p:sp>
        <p:nvSpPr>
          <p:cNvPr id="4" name="object 4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01242" y="2820088"/>
            <a:ext cx="2914243" cy="2911528"/>
            <a:chOff x="2223397" y="3069336"/>
            <a:chExt cx="3408045" cy="34048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439" y="3221074"/>
              <a:ext cx="3337141" cy="32128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3397" y="3069336"/>
              <a:ext cx="3408045" cy="3404870"/>
            </a:xfrm>
            <a:custGeom>
              <a:avLst/>
              <a:gdLst/>
              <a:ahLst/>
              <a:cxnLst/>
              <a:rect l="l" t="t" r="r" b="b"/>
              <a:pathLst>
                <a:path w="3408045" h="3404870">
                  <a:moveTo>
                    <a:pt x="3407661" y="3404616"/>
                  </a:moveTo>
                  <a:lnTo>
                    <a:pt x="3407661" y="0"/>
                  </a:lnTo>
                  <a:lnTo>
                    <a:pt x="0" y="0"/>
                  </a:lnTo>
                  <a:lnTo>
                    <a:pt x="0" y="3404616"/>
                  </a:lnTo>
                  <a:lnTo>
                    <a:pt x="15240" y="3404616"/>
                  </a:lnTo>
                  <a:lnTo>
                    <a:pt x="15240" y="27432"/>
                  </a:lnTo>
                  <a:lnTo>
                    <a:pt x="30480" y="12192"/>
                  </a:lnTo>
                  <a:lnTo>
                    <a:pt x="30480" y="27432"/>
                  </a:lnTo>
                  <a:lnTo>
                    <a:pt x="3377181" y="27432"/>
                  </a:lnTo>
                  <a:lnTo>
                    <a:pt x="3377181" y="12192"/>
                  </a:lnTo>
                  <a:lnTo>
                    <a:pt x="3392421" y="27432"/>
                  </a:lnTo>
                  <a:lnTo>
                    <a:pt x="3392421" y="3404616"/>
                  </a:lnTo>
                  <a:lnTo>
                    <a:pt x="3407661" y="3404616"/>
                  </a:lnTo>
                  <a:close/>
                </a:path>
                <a:path w="3408045" h="3404870">
                  <a:moveTo>
                    <a:pt x="30480" y="27432"/>
                  </a:moveTo>
                  <a:lnTo>
                    <a:pt x="30480" y="12192"/>
                  </a:lnTo>
                  <a:lnTo>
                    <a:pt x="15240" y="27432"/>
                  </a:lnTo>
                  <a:lnTo>
                    <a:pt x="30480" y="27432"/>
                  </a:lnTo>
                  <a:close/>
                </a:path>
                <a:path w="3408045" h="3404870">
                  <a:moveTo>
                    <a:pt x="30480" y="3374136"/>
                  </a:moveTo>
                  <a:lnTo>
                    <a:pt x="30480" y="27432"/>
                  </a:lnTo>
                  <a:lnTo>
                    <a:pt x="15240" y="27432"/>
                  </a:lnTo>
                  <a:lnTo>
                    <a:pt x="15240" y="3374136"/>
                  </a:lnTo>
                  <a:lnTo>
                    <a:pt x="30480" y="3374136"/>
                  </a:lnTo>
                  <a:close/>
                </a:path>
                <a:path w="3408045" h="3404870">
                  <a:moveTo>
                    <a:pt x="3392421" y="3374136"/>
                  </a:moveTo>
                  <a:lnTo>
                    <a:pt x="15240" y="3374136"/>
                  </a:lnTo>
                  <a:lnTo>
                    <a:pt x="30480" y="3389376"/>
                  </a:lnTo>
                  <a:lnTo>
                    <a:pt x="30480" y="3404616"/>
                  </a:lnTo>
                  <a:lnTo>
                    <a:pt x="3377181" y="3404616"/>
                  </a:lnTo>
                  <a:lnTo>
                    <a:pt x="3377181" y="3389376"/>
                  </a:lnTo>
                  <a:lnTo>
                    <a:pt x="3392421" y="3374136"/>
                  </a:lnTo>
                  <a:close/>
                </a:path>
                <a:path w="3408045" h="3404870">
                  <a:moveTo>
                    <a:pt x="30480" y="3404616"/>
                  </a:moveTo>
                  <a:lnTo>
                    <a:pt x="30480" y="3389376"/>
                  </a:lnTo>
                  <a:lnTo>
                    <a:pt x="15240" y="3374136"/>
                  </a:lnTo>
                  <a:lnTo>
                    <a:pt x="15240" y="3404616"/>
                  </a:lnTo>
                  <a:lnTo>
                    <a:pt x="30480" y="3404616"/>
                  </a:lnTo>
                  <a:close/>
                </a:path>
                <a:path w="3408045" h="3404870">
                  <a:moveTo>
                    <a:pt x="3392421" y="27432"/>
                  </a:moveTo>
                  <a:lnTo>
                    <a:pt x="3377181" y="12192"/>
                  </a:lnTo>
                  <a:lnTo>
                    <a:pt x="3377181" y="27432"/>
                  </a:lnTo>
                  <a:lnTo>
                    <a:pt x="3392421" y="27432"/>
                  </a:lnTo>
                  <a:close/>
                </a:path>
                <a:path w="3408045" h="3404870">
                  <a:moveTo>
                    <a:pt x="3392421" y="3374136"/>
                  </a:moveTo>
                  <a:lnTo>
                    <a:pt x="3392421" y="27432"/>
                  </a:lnTo>
                  <a:lnTo>
                    <a:pt x="3377181" y="27432"/>
                  </a:lnTo>
                  <a:lnTo>
                    <a:pt x="3377181" y="3374136"/>
                  </a:lnTo>
                  <a:lnTo>
                    <a:pt x="3392421" y="3374136"/>
                  </a:lnTo>
                  <a:close/>
                </a:path>
                <a:path w="3408045" h="3404870">
                  <a:moveTo>
                    <a:pt x="3392421" y="3404616"/>
                  </a:moveTo>
                  <a:lnTo>
                    <a:pt x="3392421" y="3374136"/>
                  </a:lnTo>
                  <a:lnTo>
                    <a:pt x="3377181" y="3389376"/>
                  </a:lnTo>
                  <a:lnTo>
                    <a:pt x="3377181" y="3404616"/>
                  </a:lnTo>
                  <a:lnTo>
                    <a:pt x="3392421" y="34046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/>
              <a:t>digital?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9037" y="4605016"/>
            <a:ext cx="2117672" cy="536167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Cada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elemento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la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</a:t>
            </a:r>
            <a:r>
              <a:rPr sz="171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710" b="1" spc="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un </a:t>
            </a:r>
            <a:r>
              <a:rPr sz="1710" b="1" spc="-13" dirty="0">
                <a:solidFill>
                  <a:srgbClr val="FF7B7F"/>
                </a:solidFill>
                <a:latin typeface="Arial"/>
                <a:cs typeface="Arial"/>
              </a:rPr>
              <a:t>PIXEL</a:t>
            </a:r>
            <a:endParaRPr sz="171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0713" y="2838333"/>
            <a:ext cx="315479" cy="2875147"/>
          </a:xfrm>
          <a:custGeom>
            <a:avLst/>
            <a:gdLst/>
            <a:ahLst/>
            <a:cxnLst/>
            <a:rect l="l" t="t" r="r" b="b"/>
            <a:pathLst>
              <a:path w="368935" h="3362325">
                <a:moveTo>
                  <a:pt x="45720" y="1679448"/>
                </a:moveTo>
                <a:lnTo>
                  <a:pt x="27432" y="1676400"/>
                </a:lnTo>
                <a:lnTo>
                  <a:pt x="24384" y="1676400"/>
                </a:lnTo>
                <a:lnTo>
                  <a:pt x="6096" y="1673352"/>
                </a:lnTo>
                <a:lnTo>
                  <a:pt x="3048" y="1673352"/>
                </a:lnTo>
                <a:lnTo>
                  <a:pt x="0" y="1676400"/>
                </a:lnTo>
                <a:lnTo>
                  <a:pt x="0" y="1682496"/>
                </a:lnTo>
                <a:lnTo>
                  <a:pt x="3048" y="1685544"/>
                </a:lnTo>
                <a:lnTo>
                  <a:pt x="27432" y="1685544"/>
                </a:lnTo>
                <a:lnTo>
                  <a:pt x="45720" y="1679448"/>
                </a:lnTo>
                <a:close/>
              </a:path>
              <a:path w="368935" h="3362325">
                <a:moveTo>
                  <a:pt x="42672" y="1678940"/>
                </a:moveTo>
                <a:lnTo>
                  <a:pt x="42672" y="1667256"/>
                </a:lnTo>
                <a:lnTo>
                  <a:pt x="24384" y="1673352"/>
                </a:lnTo>
                <a:lnTo>
                  <a:pt x="6096" y="1673352"/>
                </a:lnTo>
                <a:lnTo>
                  <a:pt x="24384" y="1676400"/>
                </a:lnTo>
                <a:lnTo>
                  <a:pt x="27432" y="1676400"/>
                </a:lnTo>
                <a:lnTo>
                  <a:pt x="42672" y="1678940"/>
                </a:lnTo>
                <a:close/>
              </a:path>
              <a:path w="368935" h="3362325">
                <a:moveTo>
                  <a:pt x="368808" y="3346704"/>
                </a:moveTo>
                <a:lnTo>
                  <a:pt x="350520" y="3346704"/>
                </a:lnTo>
                <a:lnTo>
                  <a:pt x="332232" y="3343656"/>
                </a:lnTo>
                <a:lnTo>
                  <a:pt x="316992" y="3334512"/>
                </a:lnTo>
                <a:lnTo>
                  <a:pt x="298704" y="3325368"/>
                </a:lnTo>
                <a:lnTo>
                  <a:pt x="286512" y="3316224"/>
                </a:lnTo>
                <a:lnTo>
                  <a:pt x="256032" y="3285744"/>
                </a:lnTo>
                <a:lnTo>
                  <a:pt x="243840" y="3267456"/>
                </a:lnTo>
                <a:lnTo>
                  <a:pt x="234696" y="3249168"/>
                </a:lnTo>
                <a:lnTo>
                  <a:pt x="222504" y="3227832"/>
                </a:lnTo>
                <a:lnTo>
                  <a:pt x="213360" y="3206496"/>
                </a:lnTo>
                <a:lnTo>
                  <a:pt x="201168" y="3157728"/>
                </a:lnTo>
                <a:lnTo>
                  <a:pt x="192024" y="3075432"/>
                </a:lnTo>
                <a:lnTo>
                  <a:pt x="192024" y="1929384"/>
                </a:lnTo>
                <a:lnTo>
                  <a:pt x="185928" y="1874520"/>
                </a:lnTo>
                <a:lnTo>
                  <a:pt x="161544" y="1801368"/>
                </a:lnTo>
                <a:lnTo>
                  <a:pt x="140208" y="1758696"/>
                </a:lnTo>
                <a:lnTo>
                  <a:pt x="112776" y="1722120"/>
                </a:lnTo>
                <a:lnTo>
                  <a:pt x="79248" y="1697736"/>
                </a:lnTo>
                <a:lnTo>
                  <a:pt x="45720" y="1679448"/>
                </a:lnTo>
                <a:lnTo>
                  <a:pt x="27432" y="1685544"/>
                </a:lnTo>
                <a:lnTo>
                  <a:pt x="6096" y="1685544"/>
                </a:lnTo>
                <a:lnTo>
                  <a:pt x="42672" y="1691640"/>
                </a:lnTo>
                <a:lnTo>
                  <a:pt x="42672" y="1692656"/>
                </a:lnTo>
                <a:lnTo>
                  <a:pt x="57912" y="1697736"/>
                </a:lnTo>
                <a:lnTo>
                  <a:pt x="103632" y="1731264"/>
                </a:lnTo>
                <a:lnTo>
                  <a:pt x="140208" y="1783080"/>
                </a:lnTo>
                <a:lnTo>
                  <a:pt x="167640" y="1853184"/>
                </a:lnTo>
                <a:lnTo>
                  <a:pt x="176784" y="1905000"/>
                </a:lnTo>
                <a:lnTo>
                  <a:pt x="179832" y="1929384"/>
                </a:lnTo>
                <a:lnTo>
                  <a:pt x="179832" y="3075432"/>
                </a:lnTo>
                <a:lnTo>
                  <a:pt x="182880" y="3102864"/>
                </a:lnTo>
                <a:lnTo>
                  <a:pt x="182880" y="3133344"/>
                </a:lnTo>
                <a:lnTo>
                  <a:pt x="195072" y="3185160"/>
                </a:lnTo>
                <a:lnTo>
                  <a:pt x="213360" y="3233928"/>
                </a:lnTo>
                <a:lnTo>
                  <a:pt x="234696" y="3276600"/>
                </a:lnTo>
                <a:lnTo>
                  <a:pt x="277368" y="3325368"/>
                </a:lnTo>
                <a:lnTo>
                  <a:pt x="329184" y="3355848"/>
                </a:lnTo>
                <a:lnTo>
                  <a:pt x="365760" y="3361944"/>
                </a:lnTo>
                <a:lnTo>
                  <a:pt x="368808" y="3346704"/>
                </a:lnTo>
                <a:close/>
              </a:path>
              <a:path w="368935" h="3362325">
                <a:moveTo>
                  <a:pt x="368808" y="12192"/>
                </a:moveTo>
                <a:lnTo>
                  <a:pt x="365760" y="0"/>
                </a:lnTo>
                <a:lnTo>
                  <a:pt x="347472" y="0"/>
                </a:lnTo>
                <a:lnTo>
                  <a:pt x="347472" y="3048"/>
                </a:lnTo>
                <a:lnTo>
                  <a:pt x="329184" y="6096"/>
                </a:lnTo>
                <a:lnTo>
                  <a:pt x="292608" y="24384"/>
                </a:lnTo>
                <a:lnTo>
                  <a:pt x="262128" y="48768"/>
                </a:lnTo>
                <a:lnTo>
                  <a:pt x="222504" y="103632"/>
                </a:lnTo>
                <a:lnTo>
                  <a:pt x="201168" y="149352"/>
                </a:lnTo>
                <a:lnTo>
                  <a:pt x="182880" y="228600"/>
                </a:lnTo>
                <a:lnTo>
                  <a:pt x="182880" y="256032"/>
                </a:lnTo>
                <a:lnTo>
                  <a:pt x="179832" y="286512"/>
                </a:lnTo>
                <a:lnTo>
                  <a:pt x="179832" y="1429512"/>
                </a:lnTo>
                <a:lnTo>
                  <a:pt x="176784" y="1456944"/>
                </a:lnTo>
                <a:lnTo>
                  <a:pt x="167640" y="1508760"/>
                </a:lnTo>
                <a:lnTo>
                  <a:pt x="140208" y="1575816"/>
                </a:lnTo>
                <a:lnTo>
                  <a:pt x="115824" y="1612392"/>
                </a:lnTo>
                <a:lnTo>
                  <a:pt x="73152" y="1652016"/>
                </a:lnTo>
                <a:lnTo>
                  <a:pt x="39624" y="1667256"/>
                </a:lnTo>
                <a:lnTo>
                  <a:pt x="42672" y="1667256"/>
                </a:lnTo>
                <a:lnTo>
                  <a:pt x="42672" y="1678940"/>
                </a:lnTo>
                <a:lnTo>
                  <a:pt x="45720" y="1679448"/>
                </a:lnTo>
                <a:lnTo>
                  <a:pt x="97536" y="1652016"/>
                </a:lnTo>
                <a:lnTo>
                  <a:pt x="124968" y="1621536"/>
                </a:lnTo>
                <a:lnTo>
                  <a:pt x="140208" y="1603248"/>
                </a:lnTo>
                <a:lnTo>
                  <a:pt x="161544" y="1560576"/>
                </a:lnTo>
                <a:lnTo>
                  <a:pt x="179832" y="1511808"/>
                </a:lnTo>
                <a:lnTo>
                  <a:pt x="192024" y="1429512"/>
                </a:lnTo>
                <a:lnTo>
                  <a:pt x="192024" y="286512"/>
                </a:lnTo>
                <a:lnTo>
                  <a:pt x="195072" y="256032"/>
                </a:lnTo>
                <a:lnTo>
                  <a:pt x="201168" y="204216"/>
                </a:lnTo>
                <a:lnTo>
                  <a:pt x="213360" y="155448"/>
                </a:lnTo>
                <a:lnTo>
                  <a:pt x="234696" y="109728"/>
                </a:lnTo>
                <a:lnTo>
                  <a:pt x="243840" y="91440"/>
                </a:lnTo>
                <a:lnTo>
                  <a:pt x="259080" y="73152"/>
                </a:lnTo>
                <a:lnTo>
                  <a:pt x="271272" y="57912"/>
                </a:lnTo>
                <a:lnTo>
                  <a:pt x="301752" y="33528"/>
                </a:lnTo>
                <a:lnTo>
                  <a:pt x="316992" y="24384"/>
                </a:lnTo>
                <a:lnTo>
                  <a:pt x="332232" y="18288"/>
                </a:lnTo>
                <a:lnTo>
                  <a:pt x="368808" y="12192"/>
                </a:lnTo>
                <a:close/>
              </a:path>
              <a:path w="368935" h="3362325">
                <a:moveTo>
                  <a:pt x="42672" y="1692656"/>
                </a:moveTo>
                <a:lnTo>
                  <a:pt x="42672" y="1691640"/>
                </a:lnTo>
                <a:lnTo>
                  <a:pt x="39624" y="1691640"/>
                </a:lnTo>
                <a:lnTo>
                  <a:pt x="42672" y="169265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1922093" y="5767887"/>
            <a:ext cx="2872432" cy="315479"/>
          </a:xfrm>
          <a:custGeom>
            <a:avLst/>
            <a:gdLst/>
            <a:ahLst/>
            <a:cxnLst/>
            <a:rect l="l" t="t" r="r" b="b"/>
            <a:pathLst>
              <a:path w="3359150" h="368934">
                <a:moveTo>
                  <a:pt x="1679445" y="323088"/>
                </a:moveTo>
                <a:lnTo>
                  <a:pt x="1652013" y="271272"/>
                </a:lnTo>
                <a:lnTo>
                  <a:pt x="1621533" y="240792"/>
                </a:lnTo>
                <a:lnTo>
                  <a:pt x="1600197" y="228600"/>
                </a:lnTo>
                <a:lnTo>
                  <a:pt x="1581909" y="216408"/>
                </a:lnTo>
                <a:lnTo>
                  <a:pt x="1560573" y="207264"/>
                </a:lnTo>
                <a:lnTo>
                  <a:pt x="1511804" y="188976"/>
                </a:lnTo>
                <a:lnTo>
                  <a:pt x="1484372" y="182880"/>
                </a:lnTo>
                <a:lnTo>
                  <a:pt x="1402076" y="173736"/>
                </a:lnTo>
                <a:lnTo>
                  <a:pt x="256032" y="173736"/>
                </a:lnTo>
                <a:lnTo>
                  <a:pt x="201168" y="167640"/>
                </a:lnTo>
                <a:lnTo>
                  <a:pt x="176784" y="161544"/>
                </a:lnTo>
                <a:lnTo>
                  <a:pt x="152400" y="152400"/>
                </a:lnTo>
                <a:lnTo>
                  <a:pt x="131064" y="146304"/>
                </a:lnTo>
                <a:lnTo>
                  <a:pt x="73152" y="109728"/>
                </a:lnTo>
                <a:lnTo>
                  <a:pt x="42672" y="82296"/>
                </a:lnTo>
                <a:lnTo>
                  <a:pt x="18288" y="36576"/>
                </a:lnTo>
                <a:lnTo>
                  <a:pt x="12192" y="18288"/>
                </a:lnTo>
                <a:lnTo>
                  <a:pt x="12192" y="0"/>
                </a:lnTo>
                <a:lnTo>
                  <a:pt x="0" y="3048"/>
                </a:lnTo>
                <a:lnTo>
                  <a:pt x="0" y="21336"/>
                </a:lnTo>
                <a:lnTo>
                  <a:pt x="12192" y="57912"/>
                </a:lnTo>
                <a:lnTo>
                  <a:pt x="33528" y="91440"/>
                </a:lnTo>
                <a:lnTo>
                  <a:pt x="67056" y="121920"/>
                </a:lnTo>
                <a:lnTo>
                  <a:pt x="103632" y="146304"/>
                </a:lnTo>
                <a:lnTo>
                  <a:pt x="173736" y="173736"/>
                </a:lnTo>
                <a:lnTo>
                  <a:pt x="283464" y="188976"/>
                </a:lnTo>
                <a:lnTo>
                  <a:pt x="1429508" y="188976"/>
                </a:lnTo>
                <a:lnTo>
                  <a:pt x="1456940" y="192024"/>
                </a:lnTo>
                <a:lnTo>
                  <a:pt x="1481324" y="195072"/>
                </a:lnTo>
                <a:lnTo>
                  <a:pt x="1508756" y="201168"/>
                </a:lnTo>
                <a:lnTo>
                  <a:pt x="1530093" y="210312"/>
                </a:lnTo>
                <a:lnTo>
                  <a:pt x="1554477" y="216408"/>
                </a:lnTo>
                <a:lnTo>
                  <a:pt x="1612389" y="252984"/>
                </a:lnTo>
                <a:lnTo>
                  <a:pt x="1652013" y="295656"/>
                </a:lnTo>
                <a:lnTo>
                  <a:pt x="1673349" y="344424"/>
                </a:lnTo>
                <a:lnTo>
                  <a:pt x="1673349" y="359664"/>
                </a:lnTo>
                <a:lnTo>
                  <a:pt x="1679445" y="323088"/>
                </a:lnTo>
                <a:close/>
              </a:path>
              <a:path w="3359150" h="368934">
                <a:moveTo>
                  <a:pt x="1685541" y="359664"/>
                </a:moveTo>
                <a:lnTo>
                  <a:pt x="1685541" y="341376"/>
                </a:lnTo>
                <a:lnTo>
                  <a:pt x="1679445" y="323088"/>
                </a:lnTo>
                <a:lnTo>
                  <a:pt x="1673349" y="359664"/>
                </a:lnTo>
                <a:lnTo>
                  <a:pt x="1685541" y="359664"/>
                </a:lnTo>
                <a:close/>
              </a:path>
              <a:path w="3359150" h="368934">
                <a:moveTo>
                  <a:pt x="1685541" y="365760"/>
                </a:moveTo>
                <a:lnTo>
                  <a:pt x="1685541" y="359664"/>
                </a:lnTo>
                <a:lnTo>
                  <a:pt x="1673349" y="359664"/>
                </a:lnTo>
                <a:lnTo>
                  <a:pt x="1673349" y="365760"/>
                </a:lnTo>
                <a:lnTo>
                  <a:pt x="1676397" y="368808"/>
                </a:lnTo>
                <a:lnTo>
                  <a:pt x="1682493" y="368808"/>
                </a:lnTo>
                <a:lnTo>
                  <a:pt x="1685541" y="365760"/>
                </a:lnTo>
                <a:close/>
              </a:path>
              <a:path w="3359150" h="368934">
                <a:moveTo>
                  <a:pt x="3358893" y="21336"/>
                </a:moveTo>
                <a:lnTo>
                  <a:pt x="3358893" y="3048"/>
                </a:lnTo>
                <a:lnTo>
                  <a:pt x="3346701" y="0"/>
                </a:lnTo>
                <a:lnTo>
                  <a:pt x="3346701" y="18288"/>
                </a:lnTo>
                <a:lnTo>
                  <a:pt x="3340605" y="36576"/>
                </a:lnTo>
                <a:lnTo>
                  <a:pt x="3334509" y="51816"/>
                </a:lnTo>
                <a:lnTo>
                  <a:pt x="3316221" y="82296"/>
                </a:lnTo>
                <a:lnTo>
                  <a:pt x="3300981" y="97536"/>
                </a:lnTo>
                <a:lnTo>
                  <a:pt x="3285741" y="109728"/>
                </a:lnTo>
                <a:lnTo>
                  <a:pt x="3267453" y="124968"/>
                </a:lnTo>
                <a:lnTo>
                  <a:pt x="3249165" y="134112"/>
                </a:lnTo>
                <a:lnTo>
                  <a:pt x="3227829" y="146304"/>
                </a:lnTo>
                <a:lnTo>
                  <a:pt x="3206493" y="152400"/>
                </a:lnTo>
                <a:lnTo>
                  <a:pt x="3182109" y="161544"/>
                </a:lnTo>
                <a:lnTo>
                  <a:pt x="3157725" y="167640"/>
                </a:lnTo>
                <a:lnTo>
                  <a:pt x="3102861" y="173736"/>
                </a:lnTo>
                <a:lnTo>
                  <a:pt x="1959861" y="173736"/>
                </a:lnTo>
                <a:lnTo>
                  <a:pt x="1929381" y="176784"/>
                </a:lnTo>
                <a:lnTo>
                  <a:pt x="1874517" y="182880"/>
                </a:lnTo>
                <a:lnTo>
                  <a:pt x="1850133" y="188976"/>
                </a:lnTo>
                <a:lnTo>
                  <a:pt x="1822701" y="198120"/>
                </a:lnTo>
                <a:lnTo>
                  <a:pt x="1801365" y="207264"/>
                </a:lnTo>
                <a:lnTo>
                  <a:pt x="1776981" y="216408"/>
                </a:lnTo>
                <a:lnTo>
                  <a:pt x="1740405" y="240792"/>
                </a:lnTo>
                <a:lnTo>
                  <a:pt x="1697733" y="286512"/>
                </a:lnTo>
                <a:lnTo>
                  <a:pt x="1679445" y="323088"/>
                </a:lnTo>
                <a:lnTo>
                  <a:pt x="1685541" y="341376"/>
                </a:lnTo>
                <a:lnTo>
                  <a:pt x="1685541" y="362712"/>
                </a:lnTo>
                <a:lnTo>
                  <a:pt x="1697733" y="310896"/>
                </a:lnTo>
                <a:lnTo>
                  <a:pt x="1731261" y="265176"/>
                </a:lnTo>
                <a:lnTo>
                  <a:pt x="1783077" y="228600"/>
                </a:lnTo>
                <a:lnTo>
                  <a:pt x="1853181" y="201168"/>
                </a:lnTo>
                <a:lnTo>
                  <a:pt x="1901949" y="192024"/>
                </a:lnTo>
                <a:lnTo>
                  <a:pt x="1929381" y="188976"/>
                </a:lnTo>
                <a:lnTo>
                  <a:pt x="3075429" y="188976"/>
                </a:lnTo>
                <a:lnTo>
                  <a:pt x="3102861" y="185928"/>
                </a:lnTo>
                <a:lnTo>
                  <a:pt x="3160773" y="179832"/>
                </a:lnTo>
                <a:lnTo>
                  <a:pt x="3233925" y="155448"/>
                </a:lnTo>
                <a:lnTo>
                  <a:pt x="3276597" y="134112"/>
                </a:lnTo>
                <a:lnTo>
                  <a:pt x="3325365" y="91440"/>
                </a:lnTo>
                <a:lnTo>
                  <a:pt x="3346701" y="57912"/>
                </a:lnTo>
                <a:lnTo>
                  <a:pt x="3358893" y="2133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7" name="object 7"/>
          <p:cNvGrpSpPr/>
          <p:nvPr/>
        </p:nvGrpSpPr>
        <p:grpSpPr>
          <a:xfrm>
            <a:off x="1927306" y="2843544"/>
            <a:ext cx="3328546" cy="2859400"/>
            <a:chOff x="2253877" y="3096767"/>
            <a:chExt cx="3892550" cy="33439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877" y="3096767"/>
              <a:ext cx="3343655" cy="33436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08933" y="4419612"/>
              <a:ext cx="2237740" cy="923925"/>
            </a:xfrm>
            <a:custGeom>
              <a:avLst/>
              <a:gdLst/>
              <a:ahLst/>
              <a:cxnLst/>
              <a:rect l="l" t="t" r="r" b="b"/>
              <a:pathLst>
                <a:path w="2237740" h="923925">
                  <a:moveTo>
                    <a:pt x="2237232" y="896112"/>
                  </a:moveTo>
                  <a:lnTo>
                    <a:pt x="365760" y="240804"/>
                  </a:lnTo>
                  <a:lnTo>
                    <a:pt x="365760" y="0"/>
                  </a:lnTo>
                  <a:lnTo>
                    <a:pt x="335280" y="0"/>
                  </a:lnTo>
                  <a:lnTo>
                    <a:pt x="335280" y="27432"/>
                  </a:lnTo>
                  <a:lnTo>
                    <a:pt x="335280" y="171043"/>
                  </a:lnTo>
                  <a:lnTo>
                    <a:pt x="335280" y="179070"/>
                  </a:lnTo>
                  <a:lnTo>
                    <a:pt x="335280" y="230136"/>
                  </a:lnTo>
                  <a:lnTo>
                    <a:pt x="318808" y="224358"/>
                  </a:lnTo>
                  <a:lnTo>
                    <a:pt x="335280" y="179070"/>
                  </a:lnTo>
                  <a:lnTo>
                    <a:pt x="335280" y="171043"/>
                  </a:lnTo>
                  <a:lnTo>
                    <a:pt x="179832" y="188976"/>
                  </a:lnTo>
                  <a:lnTo>
                    <a:pt x="289560" y="304800"/>
                  </a:lnTo>
                  <a:lnTo>
                    <a:pt x="295656" y="288036"/>
                  </a:lnTo>
                  <a:lnTo>
                    <a:pt x="308927" y="251536"/>
                  </a:lnTo>
                  <a:lnTo>
                    <a:pt x="335280" y="260769"/>
                  </a:lnTo>
                  <a:lnTo>
                    <a:pt x="335280" y="335280"/>
                  </a:lnTo>
                  <a:lnTo>
                    <a:pt x="27432" y="335280"/>
                  </a:lnTo>
                  <a:lnTo>
                    <a:pt x="27432" y="27432"/>
                  </a:lnTo>
                  <a:lnTo>
                    <a:pt x="335280" y="27432"/>
                  </a:lnTo>
                  <a:lnTo>
                    <a:pt x="335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15240" y="365760"/>
                  </a:lnTo>
                  <a:lnTo>
                    <a:pt x="27432" y="365760"/>
                  </a:lnTo>
                  <a:lnTo>
                    <a:pt x="335280" y="365760"/>
                  </a:lnTo>
                  <a:lnTo>
                    <a:pt x="350520" y="365760"/>
                  </a:lnTo>
                  <a:lnTo>
                    <a:pt x="365760" y="365760"/>
                  </a:lnTo>
                  <a:lnTo>
                    <a:pt x="365760" y="271437"/>
                  </a:lnTo>
                  <a:lnTo>
                    <a:pt x="2228088" y="923544"/>
                  </a:lnTo>
                  <a:lnTo>
                    <a:pt x="2237232" y="896112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0496" y="4125446"/>
            <a:ext cx="692316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8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22</a:t>
            </a:fld>
            <a:endParaRPr spc="-4" dirty="0"/>
          </a:p>
        </p:txBody>
      </p:sp>
      <p:sp>
        <p:nvSpPr>
          <p:cNvPr id="12" name="object 12"/>
          <p:cNvSpPr txBox="1"/>
          <p:nvPr/>
        </p:nvSpPr>
        <p:spPr>
          <a:xfrm>
            <a:off x="2700964" y="6092273"/>
            <a:ext cx="12472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749"/>
              </a:lnSpc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9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/>
              <a:t>digital?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0713" y="2838333"/>
            <a:ext cx="315479" cy="2875147"/>
          </a:xfrm>
          <a:custGeom>
            <a:avLst/>
            <a:gdLst/>
            <a:ahLst/>
            <a:cxnLst/>
            <a:rect l="l" t="t" r="r" b="b"/>
            <a:pathLst>
              <a:path w="368935" h="3362325">
                <a:moveTo>
                  <a:pt x="45720" y="1679448"/>
                </a:moveTo>
                <a:lnTo>
                  <a:pt x="27432" y="1676400"/>
                </a:lnTo>
                <a:lnTo>
                  <a:pt x="24384" y="1676400"/>
                </a:lnTo>
                <a:lnTo>
                  <a:pt x="6096" y="1673352"/>
                </a:lnTo>
                <a:lnTo>
                  <a:pt x="3048" y="1673352"/>
                </a:lnTo>
                <a:lnTo>
                  <a:pt x="0" y="1676400"/>
                </a:lnTo>
                <a:lnTo>
                  <a:pt x="0" y="1682496"/>
                </a:lnTo>
                <a:lnTo>
                  <a:pt x="3048" y="1685544"/>
                </a:lnTo>
                <a:lnTo>
                  <a:pt x="27432" y="1685544"/>
                </a:lnTo>
                <a:lnTo>
                  <a:pt x="45720" y="1679448"/>
                </a:lnTo>
                <a:close/>
              </a:path>
              <a:path w="368935" h="3362325">
                <a:moveTo>
                  <a:pt x="42672" y="1678940"/>
                </a:moveTo>
                <a:lnTo>
                  <a:pt x="42672" y="1667256"/>
                </a:lnTo>
                <a:lnTo>
                  <a:pt x="24384" y="1673352"/>
                </a:lnTo>
                <a:lnTo>
                  <a:pt x="6096" y="1673352"/>
                </a:lnTo>
                <a:lnTo>
                  <a:pt x="24384" y="1676400"/>
                </a:lnTo>
                <a:lnTo>
                  <a:pt x="27432" y="1676400"/>
                </a:lnTo>
                <a:lnTo>
                  <a:pt x="42672" y="1678940"/>
                </a:lnTo>
                <a:close/>
              </a:path>
              <a:path w="368935" h="3362325">
                <a:moveTo>
                  <a:pt x="368808" y="3346704"/>
                </a:moveTo>
                <a:lnTo>
                  <a:pt x="350520" y="3346704"/>
                </a:lnTo>
                <a:lnTo>
                  <a:pt x="332232" y="3343656"/>
                </a:lnTo>
                <a:lnTo>
                  <a:pt x="316992" y="3334512"/>
                </a:lnTo>
                <a:lnTo>
                  <a:pt x="298704" y="3325368"/>
                </a:lnTo>
                <a:lnTo>
                  <a:pt x="286512" y="3316224"/>
                </a:lnTo>
                <a:lnTo>
                  <a:pt x="256032" y="3285744"/>
                </a:lnTo>
                <a:lnTo>
                  <a:pt x="243840" y="3267456"/>
                </a:lnTo>
                <a:lnTo>
                  <a:pt x="234696" y="3249168"/>
                </a:lnTo>
                <a:lnTo>
                  <a:pt x="222504" y="3227832"/>
                </a:lnTo>
                <a:lnTo>
                  <a:pt x="213360" y="3206496"/>
                </a:lnTo>
                <a:lnTo>
                  <a:pt x="201168" y="3157728"/>
                </a:lnTo>
                <a:lnTo>
                  <a:pt x="192024" y="3075432"/>
                </a:lnTo>
                <a:lnTo>
                  <a:pt x="192024" y="1929384"/>
                </a:lnTo>
                <a:lnTo>
                  <a:pt x="185928" y="1874520"/>
                </a:lnTo>
                <a:lnTo>
                  <a:pt x="161544" y="1801368"/>
                </a:lnTo>
                <a:lnTo>
                  <a:pt x="140208" y="1758696"/>
                </a:lnTo>
                <a:lnTo>
                  <a:pt x="112776" y="1722120"/>
                </a:lnTo>
                <a:lnTo>
                  <a:pt x="79248" y="1697736"/>
                </a:lnTo>
                <a:lnTo>
                  <a:pt x="45720" y="1679448"/>
                </a:lnTo>
                <a:lnTo>
                  <a:pt x="27432" y="1685544"/>
                </a:lnTo>
                <a:lnTo>
                  <a:pt x="6096" y="1685544"/>
                </a:lnTo>
                <a:lnTo>
                  <a:pt x="42672" y="1691640"/>
                </a:lnTo>
                <a:lnTo>
                  <a:pt x="42672" y="1692656"/>
                </a:lnTo>
                <a:lnTo>
                  <a:pt x="57912" y="1697736"/>
                </a:lnTo>
                <a:lnTo>
                  <a:pt x="103632" y="1731264"/>
                </a:lnTo>
                <a:lnTo>
                  <a:pt x="140208" y="1783080"/>
                </a:lnTo>
                <a:lnTo>
                  <a:pt x="167640" y="1853184"/>
                </a:lnTo>
                <a:lnTo>
                  <a:pt x="176784" y="1905000"/>
                </a:lnTo>
                <a:lnTo>
                  <a:pt x="179832" y="1929384"/>
                </a:lnTo>
                <a:lnTo>
                  <a:pt x="179832" y="3075432"/>
                </a:lnTo>
                <a:lnTo>
                  <a:pt x="182880" y="3102864"/>
                </a:lnTo>
                <a:lnTo>
                  <a:pt x="182880" y="3133344"/>
                </a:lnTo>
                <a:lnTo>
                  <a:pt x="195072" y="3185160"/>
                </a:lnTo>
                <a:lnTo>
                  <a:pt x="213360" y="3233928"/>
                </a:lnTo>
                <a:lnTo>
                  <a:pt x="234696" y="3276600"/>
                </a:lnTo>
                <a:lnTo>
                  <a:pt x="277368" y="3325368"/>
                </a:lnTo>
                <a:lnTo>
                  <a:pt x="329184" y="3355848"/>
                </a:lnTo>
                <a:lnTo>
                  <a:pt x="365760" y="3361944"/>
                </a:lnTo>
                <a:lnTo>
                  <a:pt x="368808" y="3346704"/>
                </a:lnTo>
                <a:close/>
              </a:path>
              <a:path w="368935" h="3362325">
                <a:moveTo>
                  <a:pt x="368808" y="12192"/>
                </a:moveTo>
                <a:lnTo>
                  <a:pt x="365760" y="0"/>
                </a:lnTo>
                <a:lnTo>
                  <a:pt x="347472" y="0"/>
                </a:lnTo>
                <a:lnTo>
                  <a:pt x="347472" y="3048"/>
                </a:lnTo>
                <a:lnTo>
                  <a:pt x="329184" y="6096"/>
                </a:lnTo>
                <a:lnTo>
                  <a:pt x="292608" y="24384"/>
                </a:lnTo>
                <a:lnTo>
                  <a:pt x="262128" y="48768"/>
                </a:lnTo>
                <a:lnTo>
                  <a:pt x="222504" y="103632"/>
                </a:lnTo>
                <a:lnTo>
                  <a:pt x="201168" y="149352"/>
                </a:lnTo>
                <a:lnTo>
                  <a:pt x="182880" y="228600"/>
                </a:lnTo>
                <a:lnTo>
                  <a:pt x="182880" y="256032"/>
                </a:lnTo>
                <a:lnTo>
                  <a:pt x="179832" y="286512"/>
                </a:lnTo>
                <a:lnTo>
                  <a:pt x="179832" y="1429512"/>
                </a:lnTo>
                <a:lnTo>
                  <a:pt x="176784" y="1456944"/>
                </a:lnTo>
                <a:lnTo>
                  <a:pt x="167640" y="1508760"/>
                </a:lnTo>
                <a:lnTo>
                  <a:pt x="140208" y="1575816"/>
                </a:lnTo>
                <a:lnTo>
                  <a:pt x="115824" y="1612392"/>
                </a:lnTo>
                <a:lnTo>
                  <a:pt x="73152" y="1652016"/>
                </a:lnTo>
                <a:lnTo>
                  <a:pt x="39624" y="1667256"/>
                </a:lnTo>
                <a:lnTo>
                  <a:pt x="42672" y="1667256"/>
                </a:lnTo>
                <a:lnTo>
                  <a:pt x="42672" y="1678940"/>
                </a:lnTo>
                <a:lnTo>
                  <a:pt x="45720" y="1679448"/>
                </a:lnTo>
                <a:lnTo>
                  <a:pt x="97536" y="1652016"/>
                </a:lnTo>
                <a:lnTo>
                  <a:pt x="124968" y="1621536"/>
                </a:lnTo>
                <a:lnTo>
                  <a:pt x="140208" y="1603248"/>
                </a:lnTo>
                <a:lnTo>
                  <a:pt x="161544" y="1560576"/>
                </a:lnTo>
                <a:lnTo>
                  <a:pt x="179832" y="1511808"/>
                </a:lnTo>
                <a:lnTo>
                  <a:pt x="192024" y="1429512"/>
                </a:lnTo>
                <a:lnTo>
                  <a:pt x="192024" y="286512"/>
                </a:lnTo>
                <a:lnTo>
                  <a:pt x="195072" y="256032"/>
                </a:lnTo>
                <a:lnTo>
                  <a:pt x="201168" y="204216"/>
                </a:lnTo>
                <a:lnTo>
                  <a:pt x="213360" y="155448"/>
                </a:lnTo>
                <a:lnTo>
                  <a:pt x="234696" y="109728"/>
                </a:lnTo>
                <a:lnTo>
                  <a:pt x="243840" y="91440"/>
                </a:lnTo>
                <a:lnTo>
                  <a:pt x="259080" y="73152"/>
                </a:lnTo>
                <a:lnTo>
                  <a:pt x="271272" y="57912"/>
                </a:lnTo>
                <a:lnTo>
                  <a:pt x="301752" y="33528"/>
                </a:lnTo>
                <a:lnTo>
                  <a:pt x="316992" y="24384"/>
                </a:lnTo>
                <a:lnTo>
                  <a:pt x="332232" y="18288"/>
                </a:lnTo>
                <a:lnTo>
                  <a:pt x="368808" y="12192"/>
                </a:lnTo>
                <a:close/>
              </a:path>
              <a:path w="368935" h="3362325">
                <a:moveTo>
                  <a:pt x="42672" y="1692656"/>
                </a:moveTo>
                <a:lnTo>
                  <a:pt x="42672" y="1691640"/>
                </a:lnTo>
                <a:lnTo>
                  <a:pt x="39624" y="1691640"/>
                </a:lnTo>
                <a:lnTo>
                  <a:pt x="42672" y="169265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/>
          <p:nvPr/>
        </p:nvSpPr>
        <p:spPr>
          <a:xfrm>
            <a:off x="1922093" y="5767887"/>
            <a:ext cx="2872432" cy="315479"/>
          </a:xfrm>
          <a:custGeom>
            <a:avLst/>
            <a:gdLst/>
            <a:ahLst/>
            <a:cxnLst/>
            <a:rect l="l" t="t" r="r" b="b"/>
            <a:pathLst>
              <a:path w="3359150" h="368934">
                <a:moveTo>
                  <a:pt x="1679445" y="323088"/>
                </a:moveTo>
                <a:lnTo>
                  <a:pt x="1652013" y="271272"/>
                </a:lnTo>
                <a:lnTo>
                  <a:pt x="1621533" y="240792"/>
                </a:lnTo>
                <a:lnTo>
                  <a:pt x="1600197" y="228600"/>
                </a:lnTo>
                <a:lnTo>
                  <a:pt x="1581909" y="216408"/>
                </a:lnTo>
                <a:lnTo>
                  <a:pt x="1560573" y="207264"/>
                </a:lnTo>
                <a:lnTo>
                  <a:pt x="1511804" y="188976"/>
                </a:lnTo>
                <a:lnTo>
                  <a:pt x="1484372" y="182880"/>
                </a:lnTo>
                <a:lnTo>
                  <a:pt x="1402076" y="173736"/>
                </a:lnTo>
                <a:lnTo>
                  <a:pt x="256032" y="173736"/>
                </a:lnTo>
                <a:lnTo>
                  <a:pt x="201168" y="167640"/>
                </a:lnTo>
                <a:lnTo>
                  <a:pt x="176784" y="161544"/>
                </a:lnTo>
                <a:lnTo>
                  <a:pt x="152400" y="152400"/>
                </a:lnTo>
                <a:lnTo>
                  <a:pt x="131064" y="146304"/>
                </a:lnTo>
                <a:lnTo>
                  <a:pt x="73152" y="109728"/>
                </a:lnTo>
                <a:lnTo>
                  <a:pt x="42672" y="82296"/>
                </a:lnTo>
                <a:lnTo>
                  <a:pt x="18288" y="36576"/>
                </a:lnTo>
                <a:lnTo>
                  <a:pt x="12192" y="18288"/>
                </a:lnTo>
                <a:lnTo>
                  <a:pt x="12192" y="0"/>
                </a:lnTo>
                <a:lnTo>
                  <a:pt x="0" y="3048"/>
                </a:lnTo>
                <a:lnTo>
                  <a:pt x="0" y="21336"/>
                </a:lnTo>
                <a:lnTo>
                  <a:pt x="12192" y="57912"/>
                </a:lnTo>
                <a:lnTo>
                  <a:pt x="33528" y="91440"/>
                </a:lnTo>
                <a:lnTo>
                  <a:pt x="67056" y="121920"/>
                </a:lnTo>
                <a:lnTo>
                  <a:pt x="103632" y="146304"/>
                </a:lnTo>
                <a:lnTo>
                  <a:pt x="173736" y="173736"/>
                </a:lnTo>
                <a:lnTo>
                  <a:pt x="283464" y="188976"/>
                </a:lnTo>
                <a:lnTo>
                  <a:pt x="1429508" y="188976"/>
                </a:lnTo>
                <a:lnTo>
                  <a:pt x="1456940" y="192024"/>
                </a:lnTo>
                <a:lnTo>
                  <a:pt x="1481324" y="195072"/>
                </a:lnTo>
                <a:lnTo>
                  <a:pt x="1508756" y="201168"/>
                </a:lnTo>
                <a:lnTo>
                  <a:pt x="1530093" y="210312"/>
                </a:lnTo>
                <a:lnTo>
                  <a:pt x="1554477" y="216408"/>
                </a:lnTo>
                <a:lnTo>
                  <a:pt x="1612389" y="252984"/>
                </a:lnTo>
                <a:lnTo>
                  <a:pt x="1652013" y="295656"/>
                </a:lnTo>
                <a:lnTo>
                  <a:pt x="1673349" y="344424"/>
                </a:lnTo>
                <a:lnTo>
                  <a:pt x="1673349" y="359664"/>
                </a:lnTo>
                <a:lnTo>
                  <a:pt x="1679445" y="323088"/>
                </a:lnTo>
                <a:close/>
              </a:path>
              <a:path w="3359150" h="368934">
                <a:moveTo>
                  <a:pt x="1685541" y="359664"/>
                </a:moveTo>
                <a:lnTo>
                  <a:pt x="1685541" y="341376"/>
                </a:lnTo>
                <a:lnTo>
                  <a:pt x="1679445" y="323088"/>
                </a:lnTo>
                <a:lnTo>
                  <a:pt x="1673349" y="359664"/>
                </a:lnTo>
                <a:lnTo>
                  <a:pt x="1685541" y="359664"/>
                </a:lnTo>
                <a:close/>
              </a:path>
              <a:path w="3359150" h="368934">
                <a:moveTo>
                  <a:pt x="1685541" y="365760"/>
                </a:moveTo>
                <a:lnTo>
                  <a:pt x="1685541" y="359664"/>
                </a:lnTo>
                <a:lnTo>
                  <a:pt x="1673349" y="359664"/>
                </a:lnTo>
                <a:lnTo>
                  <a:pt x="1673349" y="365760"/>
                </a:lnTo>
                <a:lnTo>
                  <a:pt x="1676397" y="368808"/>
                </a:lnTo>
                <a:lnTo>
                  <a:pt x="1682493" y="368808"/>
                </a:lnTo>
                <a:lnTo>
                  <a:pt x="1685541" y="365760"/>
                </a:lnTo>
                <a:close/>
              </a:path>
              <a:path w="3359150" h="368934">
                <a:moveTo>
                  <a:pt x="3358893" y="21336"/>
                </a:moveTo>
                <a:lnTo>
                  <a:pt x="3358893" y="3048"/>
                </a:lnTo>
                <a:lnTo>
                  <a:pt x="3346701" y="0"/>
                </a:lnTo>
                <a:lnTo>
                  <a:pt x="3346701" y="18288"/>
                </a:lnTo>
                <a:lnTo>
                  <a:pt x="3340605" y="36576"/>
                </a:lnTo>
                <a:lnTo>
                  <a:pt x="3334509" y="51816"/>
                </a:lnTo>
                <a:lnTo>
                  <a:pt x="3316221" y="82296"/>
                </a:lnTo>
                <a:lnTo>
                  <a:pt x="3300981" y="97536"/>
                </a:lnTo>
                <a:lnTo>
                  <a:pt x="3285741" y="109728"/>
                </a:lnTo>
                <a:lnTo>
                  <a:pt x="3267453" y="124968"/>
                </a:lnTo>
                <a:lnTo>
                  <a:pt x="3249165" y="134112"/>
                </a:lnTo>
                <a:lnTo>
                  <a:pt x="3227829" y="146304"/>
                </a:lnTo>
                <a:lnTo>
                  <a:pt x="3206493" y="152400"/>
                </a:lnTo>
                <a:lnTo>
                  <a:pt x="3182109" y="161544"/>
                </a:lnTo>
                <a:lnTo>
                  <a:pt x="3157725" y="167640"/>
                </a:lnTo>
                <a:lnTo>
                  <a:pt x="3102861" y="173736"/>
                </a:lnTo>
                <a:lnTo>
                  <a:pt x="1959861" y="173736"/>
                </a:lnTo>
                <a:lnTo>
                  <a:pt x="1929381" y="176784"/>
                </a:lnTo>
                <a:lnTo>
                  <a:pt x="1874517" y="182880"/>
                </a:lnTo>
                <a:lnTo>
                  <a:pt x="1850133" y="188976"/>
                </a:lnTo>
                <a:lnTo>
                  <a:pt x="1822701" y="198120"/>
                </a:lnTo>
                <a:lnTo>
                  <a:pt x="1801365" y="207264"/>
                </a:lnTo>
                <a:lnTo>
                  <a:pt x="1776981" y="216408"/>
                </a:lnTo>
                <a:lnTo>
                  <a:pt x="1740405" y="240792"/>
                </a:lnTo>
                <a:lnTo>
                  <a:pt x="1697733" y="286512"/>
                </a:lnTo>
                <a:lnTo>
                  <a:pt x="1679445" y="323088"/>
                </a:lnTo>
                <a:lnTo>
                  <a:pt x="1685541" y="341376"/>
                </a:lnTo>
                <a:lnTo>
                  <a:pt x="1685541" y="362712"/>
                </a:lnTo>
                <a:lnTo>
                  <a:pt x="1697733" y="310896"/>
                </a:lnTo>
                <a:lnTo>
                  <a:pt x="1731261" y="265176"/>
                </a:lnTo>
                <a:lnTo>
                  <a:pt x="1783077" y="228600"/>
                </a:lnTo>
                <a:lnTo>
                  <a:pt x="1853181" y="201168"/>
                </a:lnTo>
                <a:lnTo>
                  <a:pt x="1901949" y="192024"/>
                </a:lnTo>
                <a:lnTo>
                  <a:pt x="1929381" y="188976"/>
                </a:lnTo>
                <a:lnTo>
                  <a:pt x="3075429" y="188976"/>
                </a:lnTo>
                <a:lnTo>
                  <a:pt x="3102861" y="185928"/>
                </a:lnTo>
                <a:lnTo>
                  <a:pt x="3160773" y="179832"/>
                </a:lnTo>
                <a:lnTo>
                  <a:pt x="3233925" y="155448"/>
                </a:lnTo>
                <a:lnTo>
                  <a:pt x="3276597" y="134112"/>
                </a:lnTo>
                <a:lnTo>
                  <a:pt x="3325365" y="91440"/>
                </a:lnTo>
                <a:lnTo>
                  <a:pt x="3346701" y="57912"/>
                </a:lnTo>
                <a:lnTo>
                  <a:pt x="3358893" y="2133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6" name="object 6"/>
          <p:cNvGrpSpPr/>
          <p:nvPr/>
        </p:nvGrpSpPr>
        <p:grpSpPr>
          <a:xfrm>
            <a:off x="1927306" y="2843544"/>
            <a:ext cx="3328546" cy="2859400"/>
            <a:chOff x="2253877" y="3096767"/>
            <a:chExt cx="3892550" cy="33439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877" y="3096767"/>
              <a:ext cx="3343655" cy="33436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08933" y="4419612"/>
              <a:ext cx="2237740" cy="923925"/>
            </a:xfrm>
            <a:custGeom>
              <a:avLst/>
              <a:gdLst/>
              <a:ahLst/>
              <a:cxnLst/>
              <a:rect l="l" t="t" r="r" b="b"/>
              <a:pathLst>
                <a:path w="2237740" h="923925">
                  <a:moveTo>
                    <a:pt x="2237232" y="896112"/>
                  </a:moveTo>
                  <a:lnTo>
                    <a:pt x="365760" y="240804"/>
                  </a:lnTo>
                  <a:lnTo>
                    <a:pt x="365760" y="0"/>
                  </a:lnTo>
                  <a:lnTo>
                    <a:pt x="335280" y="0"/>
                  </a:lnTo>
                  <a:lnTo>
                    <a:pt x="335280" y="27432"/>
                  </a:lnTo>
                  <a:lnTo>
                    <a:pt x="335280" y="171043"/>
                  </a:lnTo>
                  <a:lnTo>
                    <a:pt x="335280" y="179070"/>
                  </a:lnTo>
                  <a:lnTo>
                    <a:pt x="335280" y="230136"/>
                  </a:lnTo>
                  <a:lnTo>
                    <a:pt x="318808" y="224358"/>
                  </a:lnTo>
                  <a:lnTo>
                    <a:pt x="335280" y="179070"/>
                  </a:lnTo>
                  <a:lnTo>
                    <a:pt x="335280" y="171043"/>
                  </a:lnTo>
                  <a:lnTo>
                    <a:pt x="179832" y="188976"/>
                  </a:lnTo>
                  <a:lnTo>
                    <a:pt x="289560" y="304800"/>
                  </a:lnTo>
                  <a:lnTo>
                    <a:pt x="295656" y="288036"/>
                  </a:lnTo>
                  <a:lnTo>
                    <a:pt x="308927" y="251536"/>
                  </a:lnTo>
                  <a:lnTo>
                    <a:pt x="335280" y="260769"/>
                  </a:lnTo>
                  <a:lnTo>
                    <a:pt x="335280" y="335280"/>
                  </a:lnTo>
                  <a:lnTo>
                    <a:pt x="27432" y="335280"/>
                  </a:lnTo>
                  <a:lnTo>
                    <a:pt x="27432" y="27432"/>
                  </a:lnTo>
                  <a:lnTo>
                    <a:pt x="335280" y="27432"/>
                  </a:lnTo>
                  <a:lnTo>
                    <a:pt x="335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15240" y="365760"/>
                  </a:lnTo>
                  <a:lnTo>
                    <a:pt x="27432" y="365760"/>
                  </a:lnTo>
                  <a:lnTo>
                    <a:pt x="335280" y="365760"/>
                  </a:lnTo>
                  <a:lnTo>
                    <a:pt x="350520" y="365760"/>
                  </a:lnTo>
                  <a:lnTo>
                    <a:pt x="365760" y="365760"/>
                  </a:lnTo>
                  <a:lnTo>
                    <a:pt x="365760" y="271437"/>
                  </a:lnTo>
                  <a:lnTo>
                    <a:pt x="2228088" y="923544"/>
                  </a:lnTo>
                  <a:lnTo>
                    <a:pt x="2237232" y="896112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0496" y="4125446"/>
            <a:ext cx="692316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8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23</a:t>
            </a:fld>
            <a:endParaRPr spc="-4" dirty="0"/>
          </a:p>
        </p:txBody>
      </p:sp>
      <p:sp>
        <p:nvSpPr>
          <p:cNvPr id="12" name="object 12"/>
          <p:cNvSpPr txBox="1"/>
          <p:nvPr/>
        </p:nvSpPr>
        <p:spPr>
          <a:xfrm>
            <a:off x="2700964" y="6092273"/>
            <a:ext cx="12472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749"/>
              </a:lnSpc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9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9037" y="4605017"/>
            <a:ext cx="2296860" cy="141781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182987">
              <a:spcBef>
                <a:spcPts val="77"/>
              </a:spcBef>
            </a:pP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Cada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elemento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la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</a:t>
            </a:r>
            <a:r>
              <a:rPr sz="171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710" b="1" spc="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un </a:t>
            </a:r>
            <a:r>
              <a:rPr sz="1710" b="1" spc="-13" dirty="0">
                <a:solidFill>
                  <a:srgbClr val="FF7B7F"/>
                </a:solidFill>
                <a:latin typeface="Arial"/>
                <a:cs typeface="Arial"/>
              </a:rPr>
              <a:t>PIXEL</a:t>
            </a:r>
            <a:endParaRPr sz="1710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309">
              <a:latin typeface="Arial"/>
              <a:cs typeface="Arial"/>
            </a:endParaRPr>
          </a:p>
          <a:p>
            <a:pPr marL="10860" marR="4344"/>
            <a:r>
              <a:rPr sz="1710" b="1" dirty="0">
                <a:solidFill>
                  <a:srgbClr val="FF7B7F"/>
                </a:solidFill>
                <a:latin typeface="Arial"/>
                <a:cs typeface="Arial"/>
              </a:rPr>
              <a:t>¿Qué </a:t>
            </a:r>
            <a:r>
              <a:rPr sz="1710" b="1" spc="-4" dirty="0">
                <a:solidFill>
                  <a:srgbClr val="FF7B7F"/>
                </a:solidFill>
                <a:latin typeface="Arial"/>
                <a:cs typeface="Arial"/>
              </a:rPr>
              <a:t>información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se </a:t>
            </a:r>
            <a:r>
              <a:rPr sz="1710" b="1" spc="-4" dirty="0">
                <a:solidFill>
                  <a:srgbClr val="FF7B7F"/>
                </a:solidFill>
                <a:latin typeface="Arial"/>
                <a:cs typeface="Arial"/>
              </a:rPr>
              <a:t> guarda</a:t>
            </a:r>
            <a:r>
              <a:rPr sz="1710" b="1" spc="-26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en</a:t>
            </a:r>
            <a:r>
              <a:rPr sz="1710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cada</a:t>
            </a:r>
            <a:r>
              <a:rPr sz="1710" b="1" spc="-4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pixel?</a:t>
            </a:r>
            <a:endParaRPr sz="1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47F2D-EB3B-9B0B-6ED4-B2A260372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7327605" cy="1646302"/>
          </a:xfrm>
        </p:spPr>
        <p:txBody>
          <a:bodyPr>
            <a:normAutofit/>
          </a:bodyPr>
          <a:lstStyle/>
          <a:p>
            <a:pPr algn="ctr"/>
            <a:r>
              <a:rPr lang="es-PE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Etapas fundamentales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B12E57-4351-ED9C-DF2F-063F9904C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363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ACEF765-4514-79E2-174F-2F32D881E65E}"/>
              </a:ext>
            </a:extLst>
          </p:cNvPr>
          <p:cNvSpPr txBox="1">
            <a:spLocks/>
          </p:cNvSpPr>
          <p:nvPr/>
        </p:nvSpPr>
        <p:spPr>
          <a:xfrm>
            <a:off x="2558033" y="427685"/>
            <a:ext cx="40227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PE" sz="3200">
                <a:solidFill>
                  <a:srgbClr val="EF7E09"/>
                </a:solidFill>
              </a:rPr>
              <a:t>Etapas</a:t>
            </a:r>
            <a:r>
              <a:rPr lang="es-PE" sz="3200" spc="-70">
                <a:solidFill>
                  <a:srgbClr val="EF7E09"/>
                </a:solidFill>
              </a:rPr>
              <a:t> </a:t>
            </a:r>
            <a:r>
              <a:rPr lang="es-PE" sz="3200" spc="-5">
                <a:solidFill>
                  <a:srgbClr val="EF7E09"/>
                </a:solidFill>
              </a:rPr>
              <a:t>fundamentales</a:t>
            </a:r>
            <a:endParaRPr lang="es-PE" sz="3200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B3BADA38-596B-DA21-D819-C0ED7CDDA544}"/>
              </a:ext>
            </a:extLst>
          </p:cNvPr>
          <p:cNvSpPr txBox="1"/>
          <p:nvPr/>
        </p:nvSpPr>
        <p:spPr>
          <a:xfrm>
            <a:off x="3079495" y="4098163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Base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conocimientos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0C8807BA-7B18-F86D-97D0-5C7C19D2769C}"/>
              </a:ext>
            </a:extLst>
          </p:cNvPr>
          <p:cNvSpPr/>
          <p:nvPr/>
        </p:nvSpPr>
        <p:spPr>
          <a:xfrm>
            <a:off x="285724" y="5000637"/>
            <a:ext cx="1643380" cy="646430"/>
          </a:xfrm>
          <a:custGeom>
            <a:avLst/>
            <a:gdLst/>
            <a:ahLst/>
            <a:cxnLst/>
            <a:rect l="l" t="t" r="r" b="b"/>
            <a:pathLst>
              <a:path w="1643380" h="646429">
                <a:moveTo>
                  <a:pt x="0" y="646328"/>
                </a:moveTo>
                <a:lnTo>
                  <a:pt x="1643126" y="646328"/>
                </a:lnTo>
                <a:lnTo>
                  <a:pt x="164312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107FF01-6250-3ECA-3BA6-D5DA064587F3}"/>
              </a:ext>
            </a:extLst>
          </p:cNvPr>
          <p:cNvSpPr txBox="1"/>
          <p:nvPr/>
        </p:nvSpPr>
        <p:spPr>
          <a:xfrm>
            <a:off x="364642" y="5027167"/>
            <a:ext cx="1564462" cy="5740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Adquisición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imágenes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AEF503CA-3290-9480-D213-17C8FE9122E5}"/>
              </a:ext>
            </a:extLst>
          </p:cNvPr>
          <p:cNvSpPr/>
          <p:nvPr/>
        </p:nvSpPr>
        <p:spPr>
          <a:xfrm>
            <a:off x="285724" y="3143237"/>
            <a:ext cx="1643380" cy="369570"/>
          </a:xfrm>
          <a:custGeom>
            <a:avLst/>
            <a:gdLst/>
            <a:ahLst/>
            <a:cxnLst/>
            <a:rect l="l" t="t" r="r" b="b"/>
            <a:pathLst>
              <a:path w="1643380" h="369570">
                <a:moveTo>
                  <a:pt x="0" y="369328"/>
                </a:moveTo>
                <a:lnTo>
                  <a:pt x="1643126" y="369328"/>
                </a:lnTo>
                <a:lnTo>
                  <a:pt x="1643126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9208F0B-17A2-641A-E0DB-713266EC3DF0}"/>
              </a:ext>
            </a:extLst>
          </p:cNvPr>
          <p:cNvSpPr txBox="1"/>
          <p:nvPr/>
        </p:nvSpPr>
        <p:spPr>
          <a:xfrm>
            <a:off x="364642" y="3169411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Preprocesado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B8DA9AEE-0858-DE79-1875-1DB750A66AF8}"/>
              </a:ext>
            </a:extLst>
          </p:cNvPr>
          <p:cNvSpPr txBox="1"/>
          <p:nvPr/>
        </p:nvSpPr>
        <p:spPr>
          <a:xfrm>
            <a:off x="2428875" y="1785975"/>
            <a:ext cx="1643380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Segmentación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BCB5B662-8DA3-2163-A10E-DA94B4635553}"/>
              </a:ext>
            </a:extLst>
          </p:cNvPr>
          <p:cNvSpPr txBox="1"/>
          <p:nvPr/>
        </p:nvSpPr>
        <p:spPr>
          <a:xfrm>
            <a:off x="4714875" y="1785975"/>
            <a:ext cx="1786255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Georgia"/>
                <a:cs typeface="Georgia"/>
              </a:rPr>
              <a:t>Re</a:t>
            </a:r>
            <a:r>
              <a:rPr sz="1800" spc="5" dirty="0">
                <a:latin typeface="Georgia"/>
                <a:cs typeface="Georgia"/>
              </a:rPr>
              <a:t>p</a:t>
            </a:r>
            <a:r>
              <a:rPr sz="1800" spc="-5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-5" dirty="0">
                <a:latin typeface="Georgia"/>
                <a:cs typeface="Georgia"/>
              </a:rPr>
              <a:t>s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ación  y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descripción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DF5C9C70-19CA-A021-E15D-3AE07BB7413F}"/>
              </a:ext>
            </a:extLst>
          </p:cNvPr>
          <p:cNvSpPr txBox="1"/>
          <p:nvPr/>
        </p:nvSpPr>
        <p:spPr>
          <a:xfrm>
            <a:off x="6987285" y="3443732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Reconocimiento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AFFC63C-6BFC-3B86-AA8D-B0740859F6EB}"/>
              </a:ext>
            </a:extLst>
          </p:cNvPr>
          <p:cNvSpPr txBox="1"/>
          <p:nvPr/>
        </p:nvSpPr>
        <p:spPr>
          <a:xfrm>
            <a:off x="7755381" y="399237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0D83F92-816A-6AF2-D6FA-D3F5DAA92FA3}"/>
              </a:ext>
            </a:extLst>
          </p:cNvPr>
          <p:cNvSpPr txBox="1"/>
          <p:nvPr/>
        </p:nvSpPr>
        <p:spPr>
          <a:xfrm>
            <a:off x="7115302" y="4541266"/>
            <a:ext cx="147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interpretación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8B071B45-02C1-7AF0-8468-17A28FA361EC}"/>
              </a:ext>
            </a:extLst>
          </p:cNvPr>
          <p:cNvSpPr txBox="1"/>
          <p:nvPr/>
        </p:nvSpPr>
        <p:spPr>
          <a:xfrm>
            <a:off x="7295133" y="609884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Resultado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4" name="object 18">
            <a:extLst>
              <a:ext uri="{FF2B5EF4-FFF2-40B4-BE49-F238E27FC236}">
                <a16:creationId xmlns:a16="http://schemas.microsoft.com/office/drawing/2014/main" id="{56186E54-FB80-ED3F-105E-836897A705B4}"/>
              </a:ext>
            </a:extLst>
          </p:cNvPr>
          <p:cNvGrpSpPr/>
          <p:nvPr/>
        </p:nvGrpSpPr>
        <p:grpSpPr>
          <a:xfrm>
            <a:off x="851510" y="3709035"/>
            <a:ext cx="407670" cy="989965"/>
            <a:chOff x="851510" y="3709035"/>
            <a:chExt cx="407670" cy="989965"/>
          </a:xfrm>
        </p:grpSpPr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78318AB1-6012-F187-FD4A-13B6ABAB3DF6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198005" y="0"/>
                  </a:moveTo>
                  <a:lnTo>
                    <a:pt x="0" y="197993"/>
                  </a:lnTo>
                  <a:lnTo>
                    <a:pt x="98996" y="197993"/>
                  </a:lnTo>
                  <a:lnTo>
                    <a:pt x="98996" y="978407"/>
                  </a:lnTo>
                  <a:lnTo>
                    <a:pt x="297002" y="978407"/>
                  </a:lnTo>
                  <a:lnTo>
                    <a:pt x="297002" y="197993"/>
                  </a:lnTo>
                  <a:lnTo>
                    <a:pt x="395998" y="197993"/>
                  </a:lnTo>
                  <a:lnTo>
                    <a:pt x="19800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CC08D6E7-0146-B4BE-7678-EDB0B563BCCA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0" y="197993"/>
                  </a:moveTo>
                  <a:lnTo>
                    <a:pt x="198005" y="0"/>
                  </a:lnTo>
                  <a:lnTo>
                    <a:pt x="395998" y="197993"/>
                  </a:lnTo>
                  <a:lnTo>
                    <a:pt x="297002" y="197993"/>
                  </a:lnTo>
                  <a:lnTo>
                    <a:pt x="297002" y="978407"/>
                  </a:lnTo>
                  <a:lnTo>
                    <a:pt x="98996" y="978407"/>
                  </a:lnTo>
                  <a:lnTo>
                    <a:pt x="98996" y="197993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21">
            <a:extLst>
              <a:ext uri="{FF2B5EF4-FFF2-40B4-BE49-F238E27FC236}">
                <a16:creationId xmlns:a16="http://schemas.microsoft.com/office/drawing/2014/main" id="{4260A815-8FFA-B6F3-7876-ED72A811D4C8}"/>
              </a:ext>
            </a:extLst>
          </p:cNvPr>
          <p:cNvGrpSpPr/>
          <p:nvPr/>
        </p:nvGrpSpPr>
        <p:grpSpPr>
          <a:xfrm>
            <a:off x="994385" y="2065909"/>
            <a:ext cx="1183005" cy="737235"/>
            <a:chOff x="994385" y="2065909"/>
            <a:chExt cx="1183005" cy="737235"/>
          </a:xfrm>
        </p:grpSpPr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E488E7D3-0506-8497-2A3C-54E13291140A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989609" y="0"/>
                  </a:moveTo>
                  <a:lnTo>
                    <a:pt x="989609" y="90804"/>
                  </a:lnTo>
                  <a:lnTo>
                    <a:pt x="317525" y="90804"/>
                  </a:lnTo>
                  <a:lnTo>
                    <a:pt x="270604" y="94246"/>
                  </a:lnTo>
                  <a:lnTo>
                    <a:pt x="225820" y="104244"/>
                  </a:lnTo>
                  <a:lnTo>
                    <a:pt x="183665" y="120308"/>
                  </a:lnTo>
                  <a:lnTo>
                    <a:pt x="144630" y="141946"/>
                  </a:lnTo>
                  <a:lnTo>
                    <a:pt x="109206" y="168670"/>
                  </a:lnTo>
                  <a:lnTo>
                    <a:pt x="77884" y="199986"/>
                  </a:lnTo>
                  <a:lnTo>
                    <a:pt x="51156" y="235406"/>
                  </a:lnTo>
                  <a:lnTo>
                    <a:pt x="29512" y="274439"/>
                  </a:lnTo>
                  <a:lnTo>
                    <a:pt x="13443" y="316593"/>
                  </a:lnTo>
                  <a:lnTo>
                    <a:pt x="3442" y="361378"/>
                  </a:lnTo>
                  <a:lnTo>
                    <a:pt x="0" y="408304"/>
                  </a:lnTo>
                  <a:lnTo>
                    <a:pt x="0" y="725804"/>
                  </a:lnTo>
                  <a:lnTo>
                    <a:pt x="181457" y="725804"/>
                  </a:lnTo>
                  <a:lnTo>
                    <a:pt x="181457" y="408304"/>
                  </a:lnTo>
                  <a:lnTo>
                    <a:pt x="188394" y="365288"/>
                  </a:lnTo>
                  <a:lnTo>
                    <a:pt x="207711" y="327947"/>
                  </a:lnTo>
                  <a:lnTo>
                    <a:pt x="237166" y="298512"/>
                  </a:lnTo>
                  <a:lnTo>
                    <a:pt x="274518" y="279216"/>
                  </a:lnTo>
                  <a:lnTo>
                    <a:pt x="317525" y="272288"/>
                  </a:lnTo>
                  <a:lnTo>
                    <a:pt x="989609" y="272288"/>
                  </a:lnTo>
                  <a:lnTo>
                    <a:pt x="989609" y="362965"/>
                  </a:lnTo>
                  <a:lnTo>
                    <a:pt x="1170965" y="181483"/>
                  </a:lnTo>
                  <a:lnTo>
                    <a:pt x="98960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EACBD5E-542D-5A9D-BEED-8ABB489D97A7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0" y="725804"/>
                  </a:moveTo>
                  <a:lnTo>
                    <a:pt x="0" y="408304"/>
                  </a:lnTo>
                  <a:lnTo>
                    <a:pt x="3442" y="361378"/>
                  </a:lnTo>
                  <a:lnTo>
                    <a:pt x="13443" y="316593"/>
                  </a:lnTo>
                  <a:lnTo>
                    <a:pt x="29512" y="274439"/>
                  </a:lnTo>
                  <a:lnTo>
                    <a:pt x="51156" y="235406"/>
                  </a:lnTo>
                  <a:lnTo>
                    <a:pt x="77884" y="199986"/>
                  </a:lnTo>
                  <a:lnTo>
                    <a:pt x="109206" y="168670"/>
                  </a:lnTo>
                  <a:lnTo>
                    <a:pt x="144630" y="141946"/>
                  </a:lnTo>
                  <a:lnTo>
                    <a:pt x="183665" y="120308"/>
                  </a:lnTo>
                  <a:lnTo>
                    <a:pt x="225820" y="104244"/>
                  </a:lnTo>
                  <a:lnTo>
                    <a:pt x="270604" y="94246"/>
                  </a:lnTo>
                  <a:lnTo>
                    <a:pt x="317525" y="90804"/>
                  </a:lnTo>
                  <a:lnTo>
                    <a:pt x="989609" y="90804"/>
                  </a:lnTo>
                  <a:lnTo>
                    <a:pt x="989609" y="0"/>
                  </a:lnTo>
                  <a:lnTo>
                    <a:pt x="1170965" y="181483"/>
                  </a:lnTo>
                  <a:lnTo>
                    <a:pt x="989609" y="362965"/>
                  </a:lnTo>
                  <a:lnTo>
                    <a:pt x="989609" y="272288"/>
                  </a:lnTo>
                  <a:lnTo>
                    <a:pt x="317525" y="272288"/>
                  </a:lnTo>
                  <a:lnTo>
                    <a:pt x="274518" y="279216"/>
                  </a:lnTo>
                  <a:lnTo>
                    <a:pt x="237166" y="298512"/>
                  </a:lnTo>
                  <a:lnTo>
                    <a:pt x="207711" y="327947"/>
                  </a:lnTo>
                  <a:lnTo>
                    <a:pt x="188394" y="365288"/>
                  </a:lnTo>
                  <a:lnTo>
                    <a:pt x="181457" y="408304"/>
                  </a:lnTo>
                  <a:lnTo>
                    <a:pt x="181457" y="725804"/>
                  </a:lnTo>
                  <a:lnTo>
                    <a:pt x="0" y="725804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4">
            <a:extLst>
              <a:ext uri="{FF2B5EF4-FFF2-40B4-BE49-F238E27FC236}">
                <a16:creationId xmlns:a16="http://schemas.microsoft.com/office/drawing/2014/main" id="{5AF6DCB4-A3AB-3D84-5DFF-D83ADE99B466}"/>
              </a:ext>
            </a:extLst>
          </p:cNvPr>
          <p:cNvGrpSpPr/>
          <p:nvPr/>
        </p:nvGrpSpPr>
        <p:grpSpPr>
          <a:xfrm>
            <a:off x="4137660" y="1923034"/>
            <a:ext cx="551815" cy="407670"/>
            <a:chOff x="4137660" y="1923034"/>
            <a:chExt cx="551815" cy="407670"/>
          </a:xfrm>
        </p:grpSpPr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D31E7B2B-2671-3523-019D-F00B8C645329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342011" y="0"/>
                  </a:moveTo>
                  <a:lnTo>
                    <a:pt x="342011" y="99060"/>
                  </a:lnTo>
                  <a:lnTo>
                    <a:pt x="0" y="99060"/>
                  </a:lnTo>
                  <a:lnTo>
                    <a:pt x="0" y="297052"/>
                  </a:lnTo>
                  <a:lnTo>
                    <a:pt x="342011" y="297052"/>
                  </a:lnTo>
                  <a:lnTo>
                    <a:pt x="342011" y="396113"/>
                  </a:lnTo>
                  <a:lnTo>
                    <a:pt x="540003" y="197992"/>
                  </a:lnTo>
                  <a:lnTo>
                    <a:pt x="34201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E9DC96DF-6F16-ACEE-B245-09431C7AC794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0" y="99060"/>
                  </a:moveTo>
                  <a:lnTo>
                    <a:pt x="342011" y="99060"/>
                  </a:lnTo>
                  <a:lnTo>
                    <a:pt x="342011" y="0"/>
                  </a:lnTo>
                  <a:lnTo>
                    <a:pt x="540003" y="197992"/>
                  </a:lnTo>
                  <a:lnTo>
                    <a:pt x="342011" y="396113"/>
                  </a:lnTo>
                  <a:lnTo>
                    <a:pt x="342011" y="297052"/>
                  </a:lnTo>
                  <a:lnTo>
                    <a:pt x="0" y="297052"/>
                  </a:lnTo>
                  <a:lnTo>
                    <a:pt x="0" y="9906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7">
            <a:extLst>
              <a:ext uri="{FF2B5EF4-FFF2-40B4-BE49-F238E27FC236}">
                <a16:creationId xmlns:a16="http://schemas.microsoft.com/office/drawing/2014/main" id="{02556644-4A0C-5A2D-4A1D-90EDDF110365}"/>
              </a:ext>
            </a:extLst>
          </p:cNvPr>
          <p:cNvGrpSpPr/>
          <p:nvPr/>
        </p:nvGrpSpPr>
        <p:grpSpPr>
          <a:xfrm>
            <a:off x="6780911" y="2137410"/>
            <a:ext cx="1360805" cy="797560"/>
            <a:chOff x="6780911" y="2137410"/>
            <a:chExt cx="1360805" cy="797560"/>
          </a:xfrm>
        </p:grpSpPr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D4C6848C-49ED-2617-0FE3-023AD0C1F418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906906" y="0"/>
                  </a:moveTo>
                  <a:lnTo>
                    <a:pt x="0" y="0"/>
                  </a:lnTo>
                  <a:lnTo>
                    <a:pt x="0" y="196469"/>
                  </a:lnTo>
                  <a:lnTo>
                    <a:pt x="906906" y="196469"/>
                  </a:lnTo>
                  <a:lnTo>
                    <a:pt x="953501" y="203975"/>
                  </a:lnTo>
                  <a:lnTo>
                    <a:pt x="993976" y="224880"/>
                  </a:lnTo>
                  <a:lnTo>
                    <a:pt x="1025897" y="256764"/>
                  </a:lnTo>
                  <a:lnTo>
                    <a:pt x="1046834" y="297207"/>
                  </a:lnTo>
                  <a:lnTo>
                    <a:pt x="1054353" y="343788"/>
                  </a:lnTo>
                  <a:lnTo>
                    <a:pt x="1054353" y="589407"/>
                  </a:lnTo>
                  <a:lnTo>
                    <a:pt x="956055" y="589407"/>
                  </a:lnTo>
                  <a:lnTo>
                    <a:pt x="1152525" y="785749"/>
                  </a:lnTo>
                  <a:lnTo>
                    <a:pt x="1348994" y="589407"/>
                  </a:lnTo>
                  <a:lnTo>
                    <a:pt x="1250696" y="589407"/>
                  </a:lnTo>
                  <a:lnTo>
                    <a:pt x="1250696" y="343788"/>
                  </a:lnTo>
                  <a:lnTo>
                    <a:pt x="1247559" y="297139"/>
                  </a:lnTo>
                  <a:lnTo>
                    <a:pt x="1238424" y="252397"/>
                  </a:lnTo>
                  <a:lnTo>
                    <a:pt x="1223696" y="209972"/>
                  </a:lnTo>
                  <a:lnTo>
                    <a:pt x="1203785" y="170274"/>
                  </a:lnTo>
                  <a:lnTo>
                    <a:pt x="1179100" y="133711"/>
                  </a:lnTo>
                  <a:lnTo>
                    <a:pt x="1150048" y="100695"/>
                  </a:lnTo>
                  <a:lnTo>
                    <a:pt x="1117038" y="71634"/>
                  </a:lnTo>
                  <a:lnTo>
                    <a:pt x="1080478" y="46938"/>
                  </a:lnTo>
                  <a:lnTo>
                    <a:pt x="1040776" y="27017"/>
                  </a:lnTo>
                  <a:lnTo>
                    <a:pt x="998342" y="12280"/>
                  </a:lnTo>
                  <a:lnTo>
                    <a:pt x="953582" y="3138"/>
                  </a:lnTo>
                  <a:lnTo>
                    <a:pt x="906906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908073EF-D7BF-EA95-32B5-F88D99A283F9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0" y="0"/>
                  </a:moveTo>
                  <a:lnTo>
                    <a:pt x="906906" y="0"/>
                  </a:lnTo>
                  <a:lnTo>
                    <a:pt x="953582" y="3138"/>
                  </a:lnTo>
                  <a:lnTo>
                    <a:pt x="998342" y="12280"/>
                  </a:lnTo>
                  <a:lnTo>
                    <a:pt x="1040776" y="27017"/>
                  </a:lnTo>
                  <a:lnTo>
                    <a:pt x="1080478" y="46938"/>
                  </a:lnTo>
                  <a:lnTo>
                    <a:pt x="1117038" y="71634"/>
                  </a:lnTo>
                  <a:lnTo>
                    <a:pt x="1150048" y="100695"/>
                  </a:lnTo>
                  <a:lnTo>
                    <a:pt x="1179100" y="133711"/>
                  </a:lnTo>
                  <a:lnTo>
                    <a:pt x="1203785" y="170274"/>
                  </a:lnTo>
                  <a:lnTo>
                    <a:pt x="1223696" y="209972"/>
                  </a:lnTo>
                  <a:lnTo>
                    <a:pt x="1238424" y="252397"/>
                  </a:lnTo>
                  <a:lnTo>
                    <a:pt x="1247559" y="297139"/>
                  </a:lnTo>
                  <a:lnTo>
                    <a:pt x="1250696" y="343788"/>
                  </a:lnTo>
                  <a:lnTo>
                    <a:pt x="1250696" y="589407"/>
                  </a:lnTo>
                  <a:lnTo>
                    <a:pt x="1348994" y="589407"/>
                  </a:lnTo>
                  <a:lnTo>
                    <a:pt x="1152525" y="785749"/>
                  </a:lnTo>
                  <a:lnTo>
                    <a:pt x="956055" y="589407"/>
                  </a:lnTo>
                  <a:lnTo>
                    <a:pt x="1054353" y="589407"/>
                  </a:lnTo>
                  <a:lnTo>
                    <a:pt x="1054353" y="343788"/>
                  </a:lnTo>
                  <a:lnTo>
                    <a:pt x="1046834" y="297207"/>
                  </a:lnTo>
                  <a:lnTo>
                    <a:pt x="1025897" y="256764"/>
                  </a:lnTo>
                  <a:lnTo>
                    <a:pt x="993976" y="224880"/>
                  </a:lnTo>
                  <a:lnTo>
                    <a:pt x="953501" y="203975"/>
                  </a:lnTo>
                  <a:lnTo>
                    <a:pt x="906906" y="196469"/>
                  </a:lnTo>
                  <a:lnTo>
                    <a:pt x="0" y="196469"/>
                  </a:lnTo>
                  <a:lnTo>
                    <a:pt x="0" y="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30">
            <a:extLst>
              <a:ext uri="{FF2B5EF4-FFF2-40B4-BE49-F238E27FC236}">
                <a16:creationId xmlns:a16="http://schemas.microsoft.com/office/drawing/2014/main" id="{615679E6-2268-B6BF-135C-45C21703DD53}"/>
              </a:ext>
            </a:extLst>
          </p:cNvPr>
          <p:cNvGrpSpPr/>
          <p:nvPr/>
        </p:nvGrpSpPr>
        <p:grpSpPr>
          <a:xfrm>
            <a:off x="1851660" y="2494533"/>
            <a:ext cx="6869430" cy="3155315"/>
            <a:chOff x="1851660" y="2494533"/>
            <a:chExt cx="6869430" cy="3155315"/>
          </a:xfrm>
        </p:grpSpPr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307BA33A-BE5A-4DFE-2C74-AD5B2ABBF5AD}"/>
                </a:ext>
              </a:extLst>
            </p:cNvPr>
            <p:cNvSpPr/>
            <p:nvPr/>
          </p:nvSpPr>
          <p:spPr>
            <a:xfrm>
              <a:off x="2428875" y="3143199"/>
              <a:ext cx="4072254" cy="2500630"/>
            </a:xfrm>
            <a:custGeom>
              <a:avLst/>
              <a:gdLst/>
              <a:ahLst/>
              <a:cxnLst/>
              <a:rect l="l" t="t" r="r" b="b"/>
              <a:pathLst>
                <a:path w="4072254" h="2500629">
                  <a:moveTo>
                    <a:pt x="0" y="2500376"/>
                  </a:moveTo>
                  <a:lnTo>
                    <a:pt x="4072001" y="2500376"/>
                  </a:lnTo>
                  <a:lnTo>
                    <a:pt x="4072001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6D5ACC1B-6BFD-9C7A-2AA4-2CF99C694600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60"/>
                  </a:lnTo>
                  <a:lnTo>
                    <a:pt x="197993" y="99060"/>
                  </a:lnTo>
                  <a:lnTo>
                    <a:pt x="197993" y="0"/>
                  </a:lnTo>
                  <a:lnTo>
                    <a:pt x="0" y="197992"/>
                  </a:lnTo>
                  <a:lnTo>
                    <a:pt x="197993" y="395986"/>
                  </a:lnTo>
                  <a:lnTo>
                    <a:pt x="197993" y="297052"/>
                  </a:lnTo>
                  <a:lnTo>
                    <a:pt x="444881" y="297052"/>
                  </a:lnTo>
                  <a:lnTo>
                    <a:pt x="444881" y="395986"/>
                  </a:lnTo>
                  <a:lnTo>
                    <a:pt x="642874" y="197992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BFF8B7A0-4A0A-2C4F-0855-6CDADE222A7C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2"/>
                  </a:moveTo>
                  <a:lnTo>
                    <a:pt x="197993" y="0"/>
                  </a:lnTo>
                  <a:lnTo>
                    <a:pt x="197993" y="99060"/>
                  </a:lnTo>
                  <a:lnTo>
                    <a:pt x="444881" y="99060"/>
                  </a:lnTo>
                  <a:lnTo>
                    <a:pt x="444881" y="0"/>
                  </a:lnTo>
                  <a:lnTo>
                    <a:pt x="642874" y="197992"/>
                  </a:lnTo>
                  <a:lnTo>
                    <a:pt x="444881" y="395986"/>
                  </a:lnTo>
                  <a:lnTo>
                    <a:pt x="444881" y="297052"/>
                  </a:lnTo>
                  <a:lnTo>
                    <a:pt x="197993" y="297052"/>
                  </a:lnTo>
                  <a:lnTo>
                    <a:pt x="197993" y="395986"/>
                  </a:lnTo>
                  <a:lnTo>
                    <a:pt x="0" y="197992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BDBFC7D6-B4D0-394B-CBA9-34110EB0D764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59"/>
                  </a:lnTo>
                  <a:lnTo>
                    <a:pt x="197993" y="99059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7053"/>
                  </a:lnTo>
                  <a:lnTo>
                    <a:pt x="444881" y="297053"/>
                  </a:lnTo>
                  <a:lnTo>
                    <a:pt x="444881" y="395986"/>
                  </a:lnTo>
                  <a:lnTo>
                    <a:pt x="642874" y="197993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8513773B-D2C0-FF16-6FD4-79A13E1E321D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9059"/>
                  </a:lnTo>
                  <a:lnTo>
                    <a:pt x="444881" y="99059"/>
                  </a:lnTo>
                  <a:lnTo>
                    <a:pt x="444881" y="0"/>
                  </a:lnTo>
                  <a:lnTo>
                    <a:pt x="642874" y="197993"/>
                  </a:lnTo>
                  <a:lnTo>
                    <a:pt x="444881" y="395986"/>
                  </a:lnTo>
                  <a:lnTo>
                    <a:pt x="444881" y="297053"/>
                  </a:lnTo>
                  <a:lnTo>
                    <a:pt x="197993" y="297053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CBA0A127-0002-141B-BEA3-5ED740D72B8A}"/>
                </a:ext>
              </a:extLst>
            </p:cNvPr>
            <p:cNvSpPr/>
            <p:nvPr/>
          </p:nvSpPr>
          <p:spPr>
            <a:xfrm>
              <a:off x="6858000" y="3143199"/>
              <a:ext cx="1857375" cy="2500630"/>
            </a:xfrm>
            <a:custGeom>
              <a:avLst/>
              <a:gdLst/>
              <a:ahLst/>
              <a:cxnLst/>
              <a:rect l="l" t="t" r="r" b="b"/>
              <a:pathLst>
                <a:path w="1857375" h="2500629">
                  <a:moveTo>
                    <a:pt x="0" y="2500376"/>
                  </a:moveTo>
                  <a:lnTo>
                    <a:pt x="1857375" y="2500376"/>
                  </a:lnTo>
                  <a:lnTo>
                    <a:pt x="1857375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749A7FF0-E548-D23B-0A77-E519BD86F2DC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444880" y="0"/>
                  </a:moveTo>
                  <a:lnTo>
                    <a:pt x="444880" y="98932"/>
                  </a:lnTo>
                  <a:lnTo>
                    <a:pt x="197993" y="98932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6925"/>
                  </a:lnTo>
                  <a:lnTo>
                    <a:pt x="444880" y="296925"/>
                  </a:lnTo>
                  <a:lnTo>
                    <a:pt x="444880" y="395986"/>
                  </a:lnTo>
                  <a:lnTo>
                    <a:pt x="642874" y="197993"/>
                  </a:lnTo>
                  <a:lnTo>
                    <a:pt x="44488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DA77F839-1C49-2A89-D81D-FB6EC3056777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8932"/>
                  </a:lnTo>
                  <a:lnTo>
                    <a:pt x="444880" y="98932"/>
                  </a:lnTo>
                  <a:lnTo>
                    <a:pt x="444880" y="0"/>
                  </a:lnTo>
                  <a:lnTo>
                    <a:pt x="642874" y="197993"/>
                  </a:lnTo>
                  <a:lnTo>
                    <a:pt x="444880" y="395986"/>
                  </a:lnTo>
                  <a:lnTo>
                    <a:pt x="444880" y="296925"/>
                  </a:lnTo>
                  <a:lnTo>
                    <a:pt x="197993" y="296925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>
              <a:extLst>
                <a:ext uri="{FF2B5EF4-FFF2-40B4-BE49-F238E27FC236}">
                  <a16:creationId xmlns:a16="http://schemas.microsoft.com/office/drawing/2014/main" id="{82FB1718-A438-D40B-24F2-51922E30D645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2" y="0"/>
                  </a:moveTo>
                  <a:lnTo>
                    <a:pt x="0" y="198120"/>
                  </a:lnTo>
                  <a:lnTo>
                    <a:pt x="99059" y="198120"/>
                  </a:lnTo>
                  <a:lnTo>
                    <a:pt x="99059" y="450088"/>
                  </a:lnTo>
                  <a:lnTo>
                    <a:pt x="0" y="450088"/>
                  </a:lnTo>
                  <a:lnTo>
                    <a:pt x="197992" y="648080"/>
                  </a:lnTo>
                  <a:lnTo>
                    <a:pt x="396113" y="450088"/>
                  </a:lnTo>
                  <a:lnTo>
                    <a:pt x="297052" y="450088"/>
                  </a:lnTo>
                  <a:lnTo>
                    <a:pt x="297052" y="198120"/>
                  </a:lnTo>
                  <a:lnTo>
                    <a:pt x="396113" y="198120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0">
              <a:extLst>
                <a:ext uri="{FF2B5EF4-FFF2-40B4-BE49-F238E27FC236}">
                  <a16:creationId xmlns:a16="http://schemas.microsoft.com/office/drawing/2014/main" id="{CD3434E2-3689-C1E2-94CC-D9D6E2AEAFDA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2" y="0"/>
                  </a:lnTo>
                  <a:lnTo>
                    <a:pt x="396113" y="198120"/>
                  </a:lnTo>
                  <a:lnTo>
                    <a:pt x="297052" y="198120"/>
                  </a:lnTo>
                  <a:lnTo>
                    <a:pt x="297052" y="450088"/>
                  </a:lnTo>
                  <a:lnTo>
                    <a:pt x="396113" y="450088"/>
                  </a:lnTo>
                  <a:lnTo>
                    <a:pt x="197992" y="648080"/>
                  </a:lnTo>
                  <a:lnTo>
                    <a:pt x="0" y="450088"/>
                  </a:lnTo>
                  <a:lnTo>
                    <a:pt x="99059" y="450088"/>
                  </a:lnTo>
                  <a:lnTo>
                    <a:pt x="99059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8AD494EE-8AC2-8050-505C-D331DF61ECE0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3" y="0"/>
                  </a:moveTo>
                  <a:lnTo>
                    <a:pt x="0" y="198120"/>
                  </a:lnTo>
                  <a:lnTo>
                    <a:pt x="98933" y="198120"/>
                  </a:lnTo>
                  <a:lnTo>
                    <a:pt x="98933" y="450088"/>
                  </a:lnTo>
                  <a:lnTo>
                    <a:pt x="0" y="450088"/>
                  </a:lnTo>
                  <a:lnTo>
                    <a:pt x="197993" y="648080"/>
                  </a:lnTo>
                  <a:lnTo>
                    <a:pt x="395986" y="450088"/>
                  </a:lnTo>
                  <a:lnTo>
                    <a:pt x="296925" y="450088"/>
                  </a:lnTo>
                  <a:lnTo>
                    <a:pt x="296925" y="198120"/>
                  </a:lnTo>
                  <a:lnTo>
                    <a:pt x="395986" y="198120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2">
              <a:extLst>
                <a:ext uri="{FF2B5EF4-FFF2-40B4-BE49-F238E27FC236}">
                  <a16:creationId xmlns:a16="http://schemas.microsoft.com/office/drawing/2014/main" id="{754CA177-8441-399C-9810-F70AB4BC7E68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3" y="0"/>
                  </a:lnTo>
                  <a:lnTo>
                    <a:pt x="395986" y="198120"/>
                  </a:lnTo>
                  <a:lnTo>
                    <a:pt x="296925" y="198120"/>
                  </a:lnTo>
                  <a:lnTo>
                    <a:pt x="296925" y="450088"/>
                  </a:lnTo>
                  <a:lnTo>
                    <a:pt x="395986" y="450088"/>
                  </a:lnTo>
                  <a:lnTo>
                    <a:pt x="197993" y="648080"/>
                  </a:lnTo>
                  <a:lnTo>
                    <a:pt x="0" y="450088"/>
                  </a:lnTo>
                  <a:lnTo>
                    <a:pt x="98933" y="450088"/>
                  </a:lnTo>
                  <a:lnTo>
                    <a:pt x="98933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43">
            <a:extLst>
              <a:ext uri="{FF2B5EF4-FFF2-40B4-BE49-F238E27FC236}">
                <a16:creationId xmlns:a16="http://schemas.microsoft.com/office/drawing/2014/main" id="{C5FC5644-E10F-AA1B-A277-635545B55764}"/>
              </a:ext>
            </a:extLst>
          </p:cNvPr>
          <p:cNvGrpSpPr/>
          <p:nvPr/>
        </p:nvGrpSpPr>
        <p:grpSpPr>
          <a:xfrm>
            <a:off x="7566660" y="5709298"/>
            <a:ext cx="407670" cy="443865"/>
            <a:chOff x="7566660" y="5709298"/>
            <a:chExt cx="407670" cy="443865"/>
          </a:xfrm>
        </p:grpSpPr>
        <p:sp>
          <p:nvSpPr>
            <p:cNvPr id="40" name="object 44">
              <a:extLst>
                <a:ext uri="{FF2B5EF4-FFF2-40B4-BE49-F238E27FC236}">
                  <a16:creationId xmlns:a16="http://schemas.microsoft.com/office/drawing/2014/main" id="{B910CDBF-83EE-35DA-21F5-53BC02F02AD0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297052" y="0"/>
                  </a:moveTo>
                  <a:lnTo>
                    <a:pt x="99059" y="0"/>
                  </a:lnTo>
                  <a:lnTo>
                    <a:pt x="99059" y="233997"/>
                  </a:lnTo>
                  <a:lnTo>
                    <a:pt x="0" y="233997"/>
                  </a:lnTo>
                  <a:lnTo>
                    <a:pt x="197993" y="432003"/>
                  </a:lnTo>
                  <a:lnTo>
                    <a:pt x="395985" y="233997"/>
                  </a:lnTo>
                  <a:lnTo>
                    <a:pt x="297052" y="233997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8F9CE9B5-18A7-102E-7AC5-1EE01BF529A3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0" y="233997"/>
                  </a:moveTo>
                  <a:lnTo>
                    <a:pt x="99059" y="233997"/>
                  </a:lnTo>
                  <a:lnTo>
                    <a:pt x="99059" y="0"/>
                  </a:lnTo>
                  <a:lnTo>
                    <a:pt x="297052" y="0"/>
                  </a:lnTo>
                  <a:lnTo>
                    <a:pt x="297052" y="233997"/>
                  </a:lnTo>
                  <a:lnTo>
                    <a:pt x="395985" y="233997"/>
                  </a:lnTo>
                  <a:lnTo>
                    <a:pt x="197993" y="432003"/>
                  </a:lnTo>
                  <a:lnTo>
                    <a:pt x="0" y="233997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6">
            <a:extLst>
              <a:ext uri="{FF2B5EF4-FFF2-40B4-BE49-F238E27FC236}">
                <a16:creationId xmlns:a16="http://schemas.microsoft.com/office/drawing/2014/main" id="{0BB40112-FD49-4AC1-A337-B33C345FEC95}"/>
              </a:ext>
            </a:extLst>
          </p:cNvPr>
          <p:cNvSpPr txBox="1"/>
          <p:nvPr/>
        </p:nvSpPr>
        <p:spPr>
          <a:xfrm>
            <a:off x="507288" y="6098844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Problema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43" name="object 47">
            <a:extLst>
              <a:ext uri="{FF2B5EF4-FFF2-40B4-BE49-F238E27FC236}">
                <a16:creationId xmlns:a16="http://schemas.microsoft.com/office/drawing/2014/main" id="{1E1D5109-3F80-1CE0-AE43-7F2D4C542B5A}"/>
              </a:ext>
            </a:extLst>
          </p:cNvPr>
          <p:cNvGrpSpPr/>
          <p:nvPr/>
        </p:nvGrpSpPr>
        <p:grpSpPr>
          <a:xfrm>
            <a:off x="851510" y="5637860"/>
            <a:ext cx="407670" cy="443865"/>
            <a:chOff x="851510" y="5637860"/>
            <a:chExt cx="407670" cy="443865"/>
          </a:xfrm>
        </p:grpSpPr>
        <p:sp>
          <p:nvSpPr>
            <p:cNvPr id="44" name="object 48">
              <a:extLst>
                <a:ext uri="{FF2B5EF4-FFF2-40B4-BE49-F238E27FC236}">
                  <a16:creationId xmlns:a16="http://schemas.microsoft.com/office/drawing/2014/main" id="{5572F376-00EA-E17F-EC18-5E416F5D6755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197992" y="0"/>
                  </a:moveTo>
                  <a:lnTo>
                    <a:pt x="0" y="198005"/>
                  </a:lnTo>
                  <a:lnTo>
                    <a:pt x="98996" y="198005"/>
                  </a:lnTo>
                  <a:lnTo>
                    <a:pt x="98996" y="432003"/>
                  </a:lnTo>
                  <a:lnTo>
                    <a:pt x="297002" y="432003"/>
                  </a:lnTo>
                  <a:lnTo>
                    <a:pt x="297002" y="198005"/>
                  </a:lnTo>
                  <a:lnTo>
                    <a:pt x="395998" y="198005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9">
              <a:extLst>
                <a:ext uri="{FF2B5EF4-FFF2-40B4-BE49-F238E27FC236}">
                  <a16:creationId xmlns:a16="http://schemas.microsoft.com/office/drawing/2014/main" id="{B68F83C3-DA3A-F7D4-9F26-AFB60A253816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395998" y="198005"/>
                  </a:moveTo>
                  <a:lnTo>
                    <a:pt x="297002" y="198005"/>
                  </a:lnTo>
                  <a:lnTo>
                    <a:pt x="297002" y="432003"/>
                  </a:lnTo>
                  <a:lnTo>
                    <a:pt x="98996" y="432003"/>
                  </a:lnTo>
                  <a:lnTo>
                    <a:pt x="98996" y="198005"/>
                  </a:lnTo>
                  <a:lnTo>
                    <a:pt x="0" y="198005"/>
                  </a:lnTo>
                  <a:lnTo>
                    <a:pt x="197992" y="0"/>
                  </a:lnTo>
                  <a:lnTo>
                    <a:pt x="395998" y="198005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8803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7F9B4A4-0235-E330-AD99-36CC903E7D3A}"/>
              </a:ext>
            </a:extLst>
          </p:cNvPr>
          <p:cNvSpPr txBox="1"/>
          <p:nvPr/>
        </p:nvSpPr>
        <p:spPr>
          <a:xfrm>
            <a:off x="435965" y="1116329"/>
            <a:ext cx="8126730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4780" algn="ctr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dirty="0">
                <a:latin typeface="Georgia"/>
                <a:cs typeface="Georgia"/>
              </a:rPr>
              <a:t> 1:</a:t>
            </a:r>
            <a:r>
              <a:rPr sz="2000" b="1" spc="-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necesita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sensor de</a:t>
            </a:r>
            <a:r>
              <a:rPr sz="2000" dirty="0">
                <a:latin typeface="Georgia"/>
                <a:cs typeface="Georgia"/>
              </a:rPr>
              <a:t> imágenes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y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posibilidad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digitalizar</a:t>
            </a:r>
            <a:endParaRPr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la </a:t>
            </a:r>
            <a:r>
              <a:rPr sz="2000" spc="-5" dirty="0">
                <a:latin typeface="Georgia"/>
                <a:cs typeface="Georgia"/>
              </a:rPr>
              <a:t>señal producida por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el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sensor.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48CA3063-2D86-F52A-A520-AE8B06BE0A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978" y="2787752"/>
            <a:ext cx="1186918" cy="1254421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E79720E6-8176-1DF6-B800-E09D3DF817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4370" y="2714370"/>
            <a:ext cx="1440053" cy="1440052"/>
          </a:xfrm>
          <a:prstGeom prst="rect">
            <a:avLst/>
          </a:prstGeom>
        </p:spPr>
      </p:pic>
      <p:grpSp>
        <p:nvGrpSpPr>
          <p:cNvPr id="5" name="object 8">
            <a:extLst>
              <a:ext uri="{FF2B5EF4-FFF2-40B4-BE49-F238E27FC236}">
                <a16:creationId xmlns:a16="http://schemas.microsoft.com/office/drawing/2014/main" id="{EE215D1A-48B7-9FB4-DCCF-C7CA585AF12F}"/>
              </a:ext>
            </a:extLst>
          </p:cNvPr>
          <p:cNvGrpSpPr/>
          <p:nvPr/>
        </p:nvGrpSpPr>
        <p:grpSpPr>
          <a:xfrm>
            <a:off x="5991288" y="4597400"/>
            <a:ext cx="1550670" cy="1747520"/>
            <a:chOff x="5991288" y="4597400"/>
            <a:chExt cx="1550670" cy="1747520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01AC5631-8D2B-EEF0-0E79-397BC4CA6C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750" y="4606925"/>
              <a:ext cx="1531620" cy="1727962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8A460A48-0E61-E0A5-07F6-36593EA945D1}"/>
                </a:ext>
              </a:extLst>
            </p:cNvPr>
            <p:cNvSpPr/>
            <p:nvPr/>
          </p:nvSpPr>
          <p:spPr>
            <a:xfrm>
              <a:off x="5996051" y="4602162"/>
              <a:ext cx="1541145" cy="1737995"/>
            </a:xfrm>
            <a:custGeom>
              <a:avLst/>
              <a:gdLst/>
              <a:ahLst/>
              <a:cxnLst/>
              <a:rect l="l" t="t" r="r" b="b"/>
              <a:pathLst>
                <a:path w="1541145" h="1737995">
                  <a:moveTo>
                    <a:pt x="0" y="1737487"/>
                  </a:moveTo>
                  <a:lnTo>
                    <a:pt x="1541145" y="1737487"/>
                  </a:lnTo>
                  <a:lnTo>
                    <a:pt x="1541145" y="0"/>
                  </a:lnTo>
                  <a:lnTo>
                    <a:pt x="0" y="0"/>
                  </a:lnTo>
                  <a:lnTo>
                    <a:pt x="0" y="17374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11">
            <a:extLst>
              <a:ext uri="{FF2B5EF4-FFF2-40B4-BE49-F238E27FC236}">
                <a16:creationId xmlns:a16="http://schemas.microsoft.com/office/drawing/2014/main" id="{D3891C7D-3B1A-E439-D80B-FAD7CA6A727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6376" y="2714625"/>
            <a:ext cx="1807082" cy="1403985"/>
          </a:xfrm>
          <a:prstGeom prst="rect">
            <a:avLst/>
          </a:prstGeom>
        </p:spPr>
      </p:pic>
      <p:pic>
        <p:nvPicPr>
          <p:cNvPr id="9" name="object 12">
            <a:extLst>
              <a:ext uri="{FF2B5EF4-FFF2-40B4-BE49-F238E27FC236}">
                <a16:creationId xmlns:a16="http://schemas.microsoft.com/office/drawing/2014/main" id="{2DE538A8-5D52-403B-3722-BE102F648AA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9501" y="2714625"/>
            <a:ext cx="1933575" cy="1450975"/>
          </a:xfrm>
          <a:prstGeom prst="rect">
            <a:avLst/>
          </a:prstGeom>
        </p:spPr>
      </p:pic>
      <p:pic>
        <p:nvPicPr>
          <p:cNvPr id="10" name="object 13">
            <a:extLst>
              <a:ext uri="{FF2B5EF4-FFF2-40B4-BE49-F238E27FC236}">
                <a16:creationId xmlns:a16="http://schemas.microsoft.com/office/drawing/2014/main" id="{930D0F61-BE21-BC9D-AD5B-E51B02B6D63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2974" y="4714849"/>
            <a:ext cx="1920621" cy="1296035"/>
          </a:xfrm>
          <a:prstGeom prst="rect">
            <a:avLst/>
          </a:prstGeom>
        </p:spPr>
      </p:pic>
      <p:pic>
        <p:nvPicPr>
          <p:cNvPr id="11" name="object 14">
            <a:extLst>
              <a:ext uri="{FF2B5EF4-FFF2-40B4-BE49-F238E27FC236}">
                <a16:creationId xmlns:a16="http://schemas.microsoft.com/office/drawing/2014/main" id="{D48EE652-E841-BA66-2926-DBB25F42240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7625" y="4930516"/>
            <a:ext cx="1501918" cy="995268"/>
          </a:xfrm>
          <a:prstGeom prst="rect">
            <a:avLst/>
          </a:prstGeom>
        </p:spPr>
      </p:pic>
      <p:sp>
        <p:nvSpPr>
          <p:cNvPr id="12" name="object 15">
            <a:extLst>
              <a:ext uri="{FF2B5EF4-FFF2-40B4-BE49-F238E27FC236}">
                <a16:creationId xmlns:a16="http://schemas.microsoft.com/office/drawing/2014/main" id="{7606D50B-E645-06F9-CB56-48BD7F18372C}"/>
              </a:ext>
            </a:extLst>
          </p:cNvPr>
          <p:cNvSpPr txBox="1"/>
          <p:nvPr/>
        </p:nvSpPr>
        <p:spPr>
          <a:xfrm>
            <a:off x="936142" y="4096258"/>
            <a:ext cx="852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Binaria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8E7D793A-A78F-DF7B-FCA5-1E17A8CA9EBB}"/>
              </a:ext>
            </a:extLst>
          </p:cNvPr>
          <p:cNvSpPr txBox="1"/>
          <p:nvPr/>
        </p:nvSpPr>
        <p:spPr>
          <a:xfrm>
            <a:off x="2722245" y="4096639"/>
            <a:ext cx="1788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Escala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4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grises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37DE1FD5-94B3-CD99-423C-45AB4E0EA40B}"/>
              </a:ext>
            </a:extLst>
          </p:cNvPr>
          <p:cNvSpPr txBox="1"/>
          <p:nvPr/>
        </p:nvSpPr>
        <p:spPr>
          <a:xfrm>
            <a:off x="7652384" y="6037275"/>
            <a:ext cx="849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Médica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58DFAA56-0977-5434-8773-1F10E74AF08A}"/>
              </a:ext>
            </a:extLst>
          </p:cNvPr>
          <p:cNvSpPr txBox="1"/>
          <p:nvPr/>
        </p:nvSpPr>
        <p:spPr>
          <a:xfrm>
            <a:off x="5080253" y="4096639"/>
            <a:ext cx="1518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Microscópica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FD456459-C123-76CF-EF71-0FBAB4635965}"/>
              </a:ext>
            </a:extLst>
          </p:cNvPr>
          <p:cNvSpPr txBox="1"/>
          <p:nvPr/>
        </p:nvSpPr>
        <p:spPr>
          <a:xfrm>
            <a:off x="7438135" y="4096639"/>
            <a:ext cx="1353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“Industrial”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B6F9A25B-6CFB-288A-A472-3ACCE1D03400}"/>
              </a:ext>
            </a:extLst>
          </p:cNvPr>
          <p:cNvSpPr txBox="1"/>
          <p:nvPr/>
        </p:nvSpPr>
        <p:spPr>
          <a:xfrm>
            <a:off x="1722247" y="6037275"/>
            <a:ext cx="866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Satélite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D9CD36A-D51C-EC29-7171-EDB401119FE9}"/>
              </a:ext>
            </a:extLst>
          </p:cNvPr>
          <p:cNvSpPr txBox="1"/>
          <p:nvPr/>
        </p:nvSpPr>
        <p:spPr>
          <a:xfrm>
            <a:off x="4222750" y="6037275"/>
            <a:ext cx="1012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Si</a:t>
            </a:r>
            <a:r>
              <a:rPr sz="2000" spc="5" dirty="0">
                <a:latin typeface="Georgia"/>
                <a:cs typeface="Georgia"/>
              </a:rPr>
              <a:t>n</a:t>
            </a:r>
            <a:r>
              <a:rPr sz="2000" spc="-5" dirty="0">
                <a:latin typeface="Georgia"/>
                <a:cs typeface="Georgia"/>
              </a:rPr>
              <a:t>t</a:t>
            </a:r>
            <a:r>
              <a:rPr sz="2000" spc="5" dirty="0">
                <a:latin typeface="Georgia"/>
                <a:cs typeface="Georgia"/>
              </a:rPr>
              <a:t>é</a:t>
            </a:r>
            <a:r>
              <a:rPr sz="2000" spc="-5" dirty="0">
                <a:latin typeface="Georgia"/>
                <a:cs typeface="Georgia"/>
              </a:rPr>
              <a:t>ti</a:t>
            </a:r>
            <a:r>
              <a:rPr sz="2000" spc="5" dirty="0">
                <a:latin typeface="Georgia"/>
                <a:cs typeface="Georgia"/>
              </a:rPr>
              <a:t>c</a:t>
            </a:r>
            <a:r>
              <a:rPr sz="2000" dirty="0">
                <a:latin typeface="Georgia"/>
                <a:cs typeface="Georgia"/>
              </a:rPr>
              <a:t>a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7030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10F96F7-CDB1-E154-032A-90CE8D9C5CC0}"/>
              </a:ext>
            </a:extLst>
          </p:cNvPr>
          <p:cNvSpPr txBox="1"/>
          <p:nvPr/>
        </p:nvSpPr>
        <p:spPr>
          <a:xfrm>
            <a:off x="3079495" y="4098163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Base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conocimientos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92D51EB4-04FD-66C9-9376-39C77F67DBD9}"/>
              </a:ext>
            </a:extLst>
          </p:cNvPr>
          <p:cNvSpPr txBox="1"/>
          <p:nvPr/>
        </p:nvSpPr>
        <p:spPr>
          <a:xfrm>
            <a:off x="364642" y="5027167"/>
            <a:ext cx="1280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Adquisición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imágenes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B5D5B184-AE69-0F4B-50D2-796B26F6AB74}"/>
              </a:ext>
            </a:extLst>
          </p:cNvPr>
          <p:cNvSpPr txBox="1"/>
          <p:nvPr/>
        </p:nvSpPr>
        <p:spPr>
          <a:xfrm>
            <a:off x="364642" y="3169411"/>
            <a:ext cx="1399540" cy="29972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Preprocesado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E5557E24-D612-E880-5A44-BD16C5DD3B52}"/>
              </a:ext>
            </a:extLst>
          </p:cNvPr>
          <p:cNvSpPr txBox="1"/>
          <p:nvPr/>
        </p:nvSpPr>
        <p:spPr>
          <a:xfrm>
            <a:off x="2428875" y="1785975"/>
            <a:ext cx="1643380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Segmentación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B129AFBA-1FE9-0FF4-79A7-A066C1221043}"/>
              </a:ext>
            </a:extLst>
          </p:cNvPr>
          <p:cNvSpPr txBox="1"/>
          <p:nvPr/>
        </p:nvSpPr>
        <p:spPr>
          <a:xfrm>
            <a:off x="4714875" y="1785975"/>
            <a:ext cx="1786255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Georgia"/>
                <a:cs typeface="Georgia"/>
              </a:rPr>
              <a:t>Re</a:t>
            </a:r>
            <a:r>
              <a:rPr sz="1800" spc="5" dirty="0">
                <a:latin typeface="Georgia"/>
                <a:cs typeface="Georgia"/>
              </a:rPr>
              <a:t>p</a:t>
            </a:r>
            <a:r>
              <a:rPr sz="1800" spc="-5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-5" dirty="0">
                <a:latin typeface="Georgia"/>
                <a:cs typeface="Georgia"/>
              </a:rPr>
              <a:t>s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ación  y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descripción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C5504A97-95B6-8240-DA35-6F0E389343FE}"/>
              </a:ext>
            </a:extLst>
          </p:cNvPr>
          <p:cNvSpPr txBox="1"/>
          <p:nvPr/>
        </p:nvSpPr>
        <p:spPr>
          <a:xfrm>
            <a:off x="6987285" y="3443732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Reconocimiento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1BF5C2D1-E8A4-6C9A-BE6E-162E20F1CC6F}"/>
              </a:ext>
            </a:extLst>
          </p:cNvPr>
          <p:cNvSpPr txBox="1"/>
          <p:nvPr/>
        </p:nvSpPr>
        <p:spPr>
          <a:xfrm>
            <a:off x="7755381" y="399237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9743DD1F-03AE-6F81-4254-CB4A2AA8061C}"/>
              </a:ext>
            </a:extLst>
          </p:cNvPr>
          <p:cNvSpPr txBox="1"/>
          <p:nvPr/>
        </p:nvSpPr>
        <p:spPr>
          <a:xfrm>
            <a:off x="7115302" y="4541266"/>
            <a:ext cx="147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interpretación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0F126294-3194-50E6-8728-3A480DD21BF1}"/>
              </a:ext>
            </a:extLst>
          </p:cNvPr>
          <p:cNvSpPr txBox="1"/>
          <p:nvPr/>
        </p:nvSpPr>
        <p:spPr>
          <a:xfrm>
            <a:off x="7295133" y="609884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Resultado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1" name="object 19">
            <a:extLst>
              <a:ext uri="{FF2B5EF4-FFF2-40B4-BE49-F238E27FC236}">
                <a16:creationId xmlns:a16="http://schemas.microsoft.com/office/drawing/2014/main" id="{D2F742EB-E45C-14CF-41EB-E8F73B978CC4}"/>
              </a:ext>
            </a:extLst>
          </p:cNvPr>
          <p:cNvGrpSpPr/>
          <p:nvPr/>
        </p:nvGrpSpPr>
        <p:grpSpPr>
          <a:xfrm>
            <a:off x="851510" y="3709035"/>
            <a:ext cx="407670" cy="989965"/>
            <a:chOff x="851510" y="3709035"/>
            <a:chExt cx="407670" cy="989965"/>
          </a:xfrm>
        </p:grpSpPr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237E497-D603-5066-99F6-41F574710BBD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198005" y="0"/>
                  </a:moveTo>
                  <a:lnTo>
                    <a:pt x="0" y="197993"/>
                  </a:lnTo>
                  <a:lnTo>
                    <a:pt x="98996" y="197993"/>
                  </a:lnTo>
                  <a:lnTo>
                    <a:pt x="98996" y="978407"/>
                  </a:lnTo>
                  <a:lnTo>
                    <a:pt x="297002" y="978407"/>
                  </a:lnTo>
                  <a:lnTo>
                    <a:pt x="297002" y="197993"/>
                  </a:lnTo>
                  <a:lnTo>
                    <a:pt x="395998" y="197993"/>
                  </a:lnTo>
                  <a:lnTo>
                    <a:pt x="19800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0E5A9712-FE5F-B61B-F57F-4FA4D0763BDC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0" y="197993"/>
                  </a:moveTo>
                  <a:lnTo>
                    <a:pt x="198005" y="0"/>
                  </a:lnTo>
                  <a:lnTo>
                    <a:pt x="395998" y="197993"/>
                  </a:lnTo>
                  <a:lnTo>
                    <a:pt x="297002" y="197993"/>
                  </a:lnTo>
                  <a:lnTo>
                    <a:pt x="297002" y="978407"/>
                  </a:lnTo>
                  <a:lnTo>
                    <a:pt x="98996" y="978407"/>
                  </a:lnTo>
                  <a:lnTo>
                    <a:pt x="98996" y="197993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2">
            <a:extLst>
              <a:ext uri="{FF2B5EF4-FFF2-40B4-BE49-F238E27FC236}">
                <a16:creationId xmlns:a16="http://schemas.microsoft.com/office/drawing/2014/main" id="{C59FC37E-6E7F-AF3C-14A4-3F67E6207569}"/>
              </a:ext>
            </a:extLst>
          </p:cNvPr>
          <p:cNvGrpSpPr/>
          <p:nvPr/>
        </p:nvGrpSpPr>
        <p:grpSpPr>
          <a:xfrm>
            <a:off x="994385" y="2065909"/>
            <a:ext cx="1183005" cy="737235"/>
            <a:chOff x="994385" y="2065909"/>
            <a:chExt cx="1183005" cy="737235"/>
          </a:xfrm>
        </p:grpSpPr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30CBEDCA-F092-54EC-A4F6-07ED87536B54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989609" y="0"/>
                  </a:moveTo>
                  <a:lnTo>
                    <a:pt x="989609" y="90804"/>
                  </a:lnTo>
                  <a:lnTo>
                    <a:pt x="317525" y="90804"/>
                  </a:lnTo>
                  <a:lnTo>
                    <a:pt x="270604" y="94246"/>
                  </a:lnTo>
                  <a:lnTo>
                    <a:pt x="225820" y="104244"/>
                  </a:lnTo>
                  <a:lnTo>
                    <a:pt x="183665" y="120308"/>
                  </a:lnTo>
                  <a:lnTo>
                    <a:pt x="144630" y="141946"/>
                  </a:lnTo>
                  <a:lnTo>
                    <a:pt x="109206" y="168670"/>
                  </a:lnTo>
                  <a:lnTo>
                    <a:pt x="77884" y="199986"/>
                  </a:lnTo>
                  <a:lnTo>
                    <a:pt x="51156" y="235406"/>
                  </a:lnTo>
                  <a:lnTo>
                    <a:pt x="29512" y="274439"/>
                  </a:lnTo>
                  <a:lnTo>
                    <a:pt x="13443" y="316593"/>
                  </a:lnTo>
                  <a:lnTo>
                    <a:pt x="3442" y="361378"/>
                  </a:lnTo>
                  <a:lnTo>
                    <a:pt x="0" y="408304"/>
                  </a:lnTo>
                  <a:lnTo>
                    <a:pt x="0" y="725804"/>
                  </a:lnTo>
                  <a:lnTo>
                    <a:pt x="181457" y="725804"/>
                  </a:lnTo>
                  <a:lnTo>
                    <a:pt x="181457" y="408304"/>
                  </a:lnTo>
                  <a:lnTo>
                    <a:pt x="188394" y="365288"/>
                  </a:lnTo>
                  <a:lnTo>
                    <a:pt x="207711" y="327947"/>
                  </a:lnTo>
                  <a:lnTo>
                    <a:pt x="237166" y="298512"/>
                  </a:lnTo>
                  <a:lnTo>
                    <a:pt x="274518" y="279216"/>
                  </a:lnTo>
                  <a:lnTo>
                    <a:pt x="317525" y="272288"/>
                  </a:lnTo>
                  <a:lnTo>
                    <a:pt x="989609" y="272288"/>
                  </a:lnTo>
                  <a:lnTo>
                    <a:pt x="989609" y="362965"/>
                  </a:lnTo>
                  <a:lnTo>
                    <a:pt x="1170965" y="181483"/>
                  </a:lnTo>
                  <a:lnTo>
                    <a:pt x="98960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8E14EE6D-8A5A-476D-4191-3706F11FD249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0" y="725804"/>
                  </a:moveTo>
                  <a:lnTo>
                    <a:pt x="0" y="408304"/>
                  </a:lnTo>
                  <a:lnTo>
                    <a:pt x="3442" y="361378"/>
                  </a:lnTo>
                  <a:lnTo>
                    <a:pt x="13443" y="316593"/>
                  </a:lnTo>
                  <a:lnTo>
                    <a:pt x="29512" y="274439"/>
                  </a:lnTo>
                  <a:lnTo>
                    <a:pt x="51156" y="235406"/>
                  </a:lnTo>
                  <a:lnTo>
                    <a:pt x="77884" y="199986"/>
                  </a:lnTo>
                  <a:lnTo>
                    <a:pt x="109206" y="168670"/>
                  </a:lnTo>
                  <a:lnTo>
                    <a:pt x="144630" y="141946"/>
                  </a:lnTo>
                  <a:lnTo>
                    <a:pt x="183665" y="120308"/>
                  </a:lnTo>
                  <a:lnTo>
                    <a:pt x="225820" y="104244"/>
                  </a:lnTo>
                  <a:lnTo>
                    <a:pt x="270604" y="94246"/>
                  </a:lnTo>
                  <a:lnTo>
                    <a:pt x="317525" y="90804"/>
                  </a:lnTo>
                  <a:lnTo>
                    <a:pt x="989609" y="90804"/>
                  </a:lnTo>
                  <a:lnTo>
                    <a:pt x="989609" y="0"/>
                  </a:lnTo>
                  <a:lnTo>
                    <a:pt x="1170965" y="181483"/>
                  </a:lnTo>
                  <a:lnTo>
                    <a:pt x="989609" y="362965"/>
                  </a:lnTo>
                  <a:lnTo>
                    <a:pt x="989609" y="272288"/>
                  </a:lnTo>
                  <a:lnTo>
                    <a:pt x="317525" y="272288"/>
                  </a:lnTo>
                  <a:lnTo>
                    <a:pt x="274518" y="279216"/>
                  </a:lnTo>
                  <a:lnTo>
                    <a:pt x="237166" y="298512"/>
                  </a:lnTo>
                  <a:lnTo>
                    <a:pt x="207711" y="327947"/>
                  </a:lnTo>
                  <a:lnTo>
                    <a:pt x="188394" y="365288"/>
                  </a:lnTo>
                  <a:lnTo>
                    <a:pt x="181457" y="408304"/>
                  </a:lnTo>
                  <a:lnTo>
                    <a:pt x="181457" y="725804"/>
                  </a:lnTo>
                  <a:lnTo>
                    <a:pt x="0" y="725804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25">
            <a:extLst>
              <a:ext uri="{FF2B5EF4-FFF2-40B4-BE49-F238E27FC236}">
                <a16:creationId xmlns:a16="http://schemas.microsoft.com/office/drawing/2014/main" id="{D83C6E28-3FFB-1DE5-4A2D-95F878111B12}"/>
              </a:ext>
            </a:extLst>
          </p:cNvPr>
          <p:cNvGrpSpPr/>
          <p:nvPr/>
        </p:nvGrpSpPr>
        <p:grpSpPr>
          <a:xfrm>
            <a:off x="4137660" y="1923034"/>
            <a:ext cx="551815" cy="407670"/>
            <a:chOff x="4137660" y="1923034"/>
            <a:chExt cx="551815" cy="407670"/>
          </a:xfrm>
        </p:grpSpPr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3D9D97C-4101-4566-A3DA-DCE2DAA76F13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342011" y="0"/>
                  </a:moveTo>
                  <a:lnTo>
                    <a:pt x="342011" y="99060"/>
                  </a:lnTo>
                  <a:lnTo>
                    <a:pt x="0" y="99060"/>
                  </a:lnTo>
                  <a:lnTo>
                    <a:pt x="0" y="297052"/>
                  </a:lnTo>
                  <a:lnTo>
                    <a:pt x="342011" y="297052"/>
                  </a:lnTo>
                  <a:lnTo>
                    <a:pt x="342011" y="396113"/>
                  </a:lnTo>
                  <a:lnTo>
                    <a:pt x="540003" y="197992"/>
                  </a:lnTo>
                  <a:lnTo>
                    <a:pt x="34201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58E9C7CF-4B33-E297-2AAE-5765DFB9DC30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0" y="99060"/>
                  </a:moveTo>
                  <a:lnTo>
                    <a:pt x="342011" y="99060"/>
                  </a:lnTo>
                  <a:lnTo>
                    <a:pt x="342011" y="0"/>
                  </a:lnTo>
                  <a:lnTo>
                    <a:pt x="540003" y="197992"/>
                  </a:lnTo>
                  <a:lnTo>
                    <a:pt x="342011" y="396113"/>
                  </a:lnTo>
                  <a:lnTo>
                    <a:pt x="342011" y="297052"/>
                  </a:lnTo>
                  <a:lnTo>
                    <a:pt x="0" y="297052"/>
                  </a:lnTo>
                  <a:lnTo>
                    <a:pt x="0" y="9906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8">
            <a:extLst>
              <a:ext uri="{FF2B5EF4-FFF2-40B4-BE49-F238E27FC236}">
                <a16:creationId xmlns:a16="http://schemas.microsoft.com/office/drawing/2014/main" id="{080505B1-7B1A-9281-DC4A-2F3201EFF1F8}"/>
              </a:ext>
            </a:extLst>
          </p:cNvPr>
          <p:cNvGrpSpPr/>
          <p:nvPr/>
        </p:nvGrpSpPr>
        <p:grpSpPr>
          <a:xfrm>
            <a:off x="6780911" y="2137410"/>
            <a:ext cx="1360805" cy="797560"/>
            <a:chOff x="6780911" y="2137410"/>
            <a:chExt cx="1360805" cy="797560"/>
          </a:xfrm>
        </p:grpSpPr>
        <p:sp>
          <p:nvSpPr>
            <p:cNvPr id="21" name="object 29">
              <a:extLst>
                <a:ext uri="{FF2B5EF4-FFF2-40B4-BE49-F238E27FC236}">
                  <a16:creationId xmlns:a16="http://schemas.microsoft.com/office/drawing/2014/main" id="{8AA77CDA-567F-4540-D698-EDCBC73E7A41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906906" y="0"/>
                  </a:moveTo>
                  <a:lnTo>
                    <a:pt x="0" y="0"/>
                  </a:lnTo>
                  <a:lnTo>
                    <a:pt x="0" y="196469"/>
                  </a:lnTo>
                  <a:lnTo>
                    <a:pt x="906906" y="196469"/>
                  </a:lnTo>
                  <a:lnTo>
                    <a:pt x="953501" y="203975"/>
                  </a:lnTo>
                  <a:lnTo>
                    <a:pt x="993976" y="224880"/>
                  </a:lnTo>
                  <a:lnTo>
                    <a:pt x="1025897" y="256764"/>
                  </a:lnTo>
                  <a:lnTo>
                    <a:pt x="1046834" y="297207"/>
                  </a:lnTo>
                  <a:lnTo>
                    <a:pt x="1054353" y="343788"/>
                  </a:lnTo>
                  <a:lnTo>
                    <a:pt x="1054353" y="589407"/>
                  </a:lnTo>
                  <a:lnTo>
                    <a:pt x="956055" y="589407"/>
                  </a:lnTo>
                  <a:lnTo>
                    <a:pt x="1152525" y="785749"/>
                  </a:lnTo>
                  <a:lnTo>
                    <a:pt x="1348994" y="589407"/>
                  </a:lnTo>
                  <a:lnTo>
                    <a:pt x="1250696" y="589407"/>
                  </a:lnTo>
                  <a:lnTo>
                    <a:pt x="1250696" y="343788"/>
                  </a:lnTo>
                  <a:lnTo>
                    <a:pt x="1247559" y="297139"/>
                  </a:lnTo>
                  <a:lnTo>
                    <a:pt x="1238424" y="252397"/>
                  </a:lnTo>
                  <a:lnTo>
                    <a:pt x="1223696" y="209972"/>
                  </a:lnTo>
                  <a:lnTo>
                    <a:pt x="1203785" y="170274"/>
                  </a:lnTo>
                  <a:lnTo>
                    <a:pt x="1179100" y="133711"/>
                  </a:lnTo>
                  <a:lnTo>
                    <a:pt x="1150048" y="100695"/>
                  </a:lnTo>
                  <a:lnTo>
                    <a:pt x="1117038" y="71634"/>
                  </a:lnTo>
                  <a:lnTo>
                    <a:pt x="1080478" y="46938"/>
                  </a:lnTo>
                  <a:lnTo>
                    <a:pt x="1040776" y="27017"/>
                  </a:lnTo>
                  <a:lnTo>
                    <a:pt x="998342" y="12280"/>
                  </a:lnTo>
                  <a:lnTo>
                    <a:pt x="953582" y="3138"/>
                  </a:lnTo>
                  <a:lnTo>
                    <a:pt x="906906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0">
              <a:extLst>
                <a:ext uri="{FF2B5EF4-FFF2-40B4-BE49-F238E27FC236}">
                  <a16:creationId xmlns:a16="http://schemas.microsoft.com/office/drawing/2014/main" id="{A243B648-EE29-368C-3757-DE15843947A7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0" y="0"/>
                  </a:moveTo>
                  <a:lnTo>
                    <a:pt x="906906" y="0"/>
                  </a:lnTo>
                  <a:lnTo>
                    <a:pt x="953582" y="3138"/>
                  </a:lnTo>
                  <a:lnTo>
                    <a:pt x="998342" y="12280"/>
                  </a:lnTo>
                  <a:lnTo>
                    <a:pt x="1040776" y="27017"/>
                  </a:lnTo>
                  <a:lnTo>
                    <a:pt x="1080478" y="46938"/>
                  </a:lnTo>
                  <a:lnTo>
                    <a:pt x="1117038" y="71634"/>
                  </a:lnTo>
                  <a:lnTo>
                    <a:pt x="1150048" y="100695"/>
                  </a:lnTo>
                  <a:lnTo>
                    <a:pt x="1179100" y="133711"/>
                  </a:lnTo>
                  <a:lnTo>
                    <a:pt x="1203785" y="170274"/>
                  </a:lnTo>
                  <a:lnTo>
                    <a:pt x="1223696" y="209972"/>
                  </a:lnTo>
                  <a:lnTo>
                    <a:pt x="1238424" y="252397"/>
                  </a:lnTo>
                  <a:lnTo>
                    <a:pt x="1247559" y="297139"/>
                  </a:lnTo>
                  <a:lnTo>
                    <a:pt x="1250696" y="343788"/>
                  </a:lnTo>
                  <a:lnTo>
                    <a:pt x="1250696" y="589407"/>
                  </a:lnTo>
                  <a:lnTo>
                    <a:pt x="1348994" y="589407"/>
                  </a:lnTo>
                  <a:lnTo>
                    <a:pt x="1152525" y="785749"/>
                  </a:lnTo>
                  <a:lnTo>
                    <a:pt x="956055" y="589407"/>
                  </a:lnTo>
                  <a:lnTo>
                    <a:pt x="1054353" y="589407"/>
                  </a:lnTo>
                  <a:lnTo>
                    <a:pt x="1054353" y="343788"/>
                  </a:lnTo>
                  <a:lnTo>
                    <a:pt x="1046834" y="297207"/>
                  </a:lnTo>
                  <a:lnTo>
                    <a:pt x="1025897" y="256764"/>
                  </a:lnTo>
                  <a:lnTo>
                    <a:pt x="993976" y="224880"/>
                  </a:lnTo>
                  <a:lnTo>
                    <a:pt x="953501" y="203975"/>
                  </a:lnTo>
                  <a:lnTo>
                    <a:pt x="906906" y="196469"/>
                  </a:lnTo>
                  <a:lnTo>
                    <a:pt x="0" y="196469"/>
                  </a:lnTo>
                  <a:lnTo>
                    <a:pt x="0" y="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31">
            <a:extLst>
              <a:ext uri="{FF2B5EF4-FFF2-40B4-BE49-F238E27FC236}">
                <a16:creationId xmlns:a16="http://schemas.microsoft.com/office/drawing/2014/main" id="{B4240ACF-191E-E5D7-242B-7E85A9469BBD}"/>
              </a:ext>
            </a:extLst>
          </p:cNvPr>
          <p:cNvGrpSpPr/>
          <p:nvPr/>
        </p:nvGrpSpPr>
        <p:grpSpPr>
          <a:xfrm>
            <a:off x="1851660" y="2494533"/>
            <a:ext cx="6869430" cy="3155315"/>
            <a:chOff x="1851660" y="2494533"/>
            <a:chExt cx="6869430" cy="3155315"/>
          </a:xfrm>
        </p:grpSpPr>
        <p:sp>
          <p:nvSpPr>
            <p:cNvPr id="24" name="object 32">
              <a:extLst>
                <a:ext uri="{FF2B5EF4-FFF2-40B4-BE49-F238E27FC236}">
                  <a16:creationId xmlns:a16="http://schemas.microsoft.com/office/drawing/2014/main" id="{B0436E0F-D375-CE01-7A7E-43861B8E4CA9}"/>
                </a:ext>
              </a:extLst>
            </p:cNvPr>
            <p:cNvSpPr/>
            <p:nvPr/>
          </p:nvSpPr>
          <p:spPr>
            <a:xfrm>
              <a:off x="2428875" y="3143199"/>
              <a:ext cx="4072254" cy="2500630"/>
            </a:xfrm>
            <a:custGeom>
              <a:avLst/>
              <a:gdLst/>
              <a:ahLst/>
              <a:cxnLst/>
              <a:rect l="l" t="t" r="r" b="b"/>
              <a:pathLst>
                <a:path w="4072254" h="2500629">
                  <a:moveTo>
                    <a:pt x="0" y="2500376"/>
                  </a:moveTo>
                  <a:lnTo>
                    <a:pt x="4072001" y="2500376"/>
                  </a:lnTo>
                  <a:lnTo>
                    <a:pt x="4072001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3">
              <a:extLst>
                <a:ext uri="{FF2B5EF4-FFF2-40B4-BE49-F238E27FC236}">
                  <a16:creationId xmlns:a16="http://schemas.microsoft.com/office/drawing/2014/main" id="{1A6D2AFD-C407-3176-FA48-18432A8E655B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60"/>
                  </a:lnTo>
                  <a:lnTo>
                    <a:pt x="197993" y="99060"/>
                  </a:lnTo>
                  <a:lnTo>
                    <a:pt x="197993" y="0"/>
                  </a:lnTo>
                  <a:lnTo>
                    <a:pt x="0" y="197992"/>
                  </a:lnTo>
                  <a:lnTo>
                    <a:pt x="197993" y="395986"/>
                  </a:lnTo>
                  <a:lnTo>
                    <a:pt x="197993" y="297052"/>
                  </a:lnTo>
                  <a:lnTo>
                    <a:pt x="444881" y="297052"/>
                  </a:lnTo>
                  <a:lnTo>
                    <a:pt x="444881" y="395986"/>
                  </a:lnTo>
                  <a:lnTo>
                    <a:pt x="642874" y="197992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4">
              <a:extLst>
                <a:ext uri="{FF2B5EF4-FFF2-40B4-BE49-F238E27FC236}">
                  <a16:creationId xmlns:a16="http://schemas.microsoft.com/office/drawing/2014/main" id="{39957F66-95E6-CE70-A06D-AA63F26EAC95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2"/>
                  </a:moveTo>
                  <a:lnTo>
                    <a:pt x="197993" y="0"/>
                  </a:lnTo>
                  <a:lnTo>
                    <a:pt x="197993" y="99060"/>
                  </a:lnTo>
                  <a:lnTo>
                    <a:pt x="444881" y="99060"/>
                  </a:lnTo>
                  <a:lnTo>
                    <a:pt x="444881" y="0"/>
                  </a:lnTo>
                  <a:lnTo>
                    <a:pt x="642874" y="197992"/>
                  </a:lnTo>
                  <a:lnTo>
                    <a:pt x="444881" y="395986"/>
                  </a:lnTo>
                  <a:lnTo>
                    <a:pt x="444881" y="297052"/>
                  </a:lnTo>
                  <a:lnTo>
                    <a:pt x="197993" y="297052"/>
                  </a:lnTo>
                  <a:lnTo>
                    <a:pt x="197993" y="395986"/>
                  </a:lnTo>
                  <a:lnTo>
                    <a:pt x="0" y="197992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5">
              <a:extLst>
                <a:ext uri="{FF2B5EF4-FFF2-40B4-BE49-F238E27FC236}">
                  <a16:creationId xmlns:a16="http://schemas.microsoft.com/office/drawing/2014/main" id="{71FE512C-1724-9A8C-1D9B-A1A5FF9E3895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59"/>
                  </a:lnTo>
                  <a:lnTo>
                    <a:pt x="197993" y="99059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7053"/>
                  </a:lnTo>
                  <a:lnTo>
                    <a:pt x="444881" y="297053"/>
                  </a:lnTo>
                  <a:lnTo>
                    <a:pt x="444881" y="395986"/>
                  </a:lnTo>
                  <a:lnTo>
                    <a:pt x="642874" y="197993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6">
              <a:extLst>
                <a:ext uri="{FF2B5EF4-FFF2-40B4-BE49-F238E27FC236}">
                  <a16:creationId xmlns:a16="http://schemas.microsoft.com/office/drawing/2014/main" id="{62D4E36F-0DA4-64EF-22D8-17508631307B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9059"/>
                  </a:lnTo>
                  <a:lnTo>
                    <a:pt x="444881" y="99059"/>
                  </a:lnTo>
                  <a:lnTo>
                    <a:pt x="444881" y="0"/>
                  </a:lnTo>
                  <a:lnTo>
                    <a:pt x="642874" y="197993"/>
                  </a:lnTo>
                  <a:lnTo>
                    <a:pt x="444881" y="395986"/>
                  </a:lnTo>
                  <a:lnTo>
                    <a:pt x="444881" y="297053"/>
                  </a:lnTo>
                  <a:lnTo>
                    <a:pt x="197993" y="297053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7">
              <a:extLst>
                <a:ext uri="{FF2B5EF4-FFF2-40B4-BE49-F238E27FC236}">
                  <a16:creationId xmlns:a16="http://schemas.microsoft.com/office/drawing/2014/main" id="{79631FA2-D4DA-FD64-7449-A6B444981376}"/>
                </a:ext>
              </a:extLst>
            </p:cNvPr>
            <p:cNvSpPr/>
            <p:nvPr/>
          </p:nvSpPr>
          <p:spPr>
            <a:xfrm>
              <a:off x="6858000" y="3143199"/>
              <a:ext cx="1857375" cy="2500630"/>
            </a:xfrm>
            <a:custGeom>
              <a:avLst/>
              <a:gdLst/>
              <a:ahLst/>
              <a:cxnLst/>
              <a:rect l="l" t="t" r="r" b="b"/>
              <a:pathLst>
                <a:path w="1857375" h="2500629">
                  <a:moveTo>
                    <a:pt x="0" y="2500376"/>
                  </a:moveTo>
                  <a:lnTo>
                    <a:pt x="1857375" y="2500376"/>
                  </a:lnTo>
                  <a:lnTo>
                    <a:pt x="1857375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04373542-A1E9-6669-A7C9-8B5C7AC5684A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444880" y="0"/>
                  </a:moveTo>
                  <a:lnTo>
                    <a:pt x="444880" y="98932"/>
                  </a:lnTo>
                  <a:lnTo>
                    <a:pt x="197993" y="98932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6925"/>
                  </a:lnTo>
                  <a:lnTo>
                    <a:pt x="444880" y="296925"/>
                  </a:lnTo>
                  <a:lnTo>
                    <a:pt x="444880" y="395986"/>
                  </a:lnTo>
                  <a:lnTo>
                    <a:pt x="642874" y="197993"/>
                  </a:lnTo>
                  <a:lnTo>
                    <a:pt x="44488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98C711AD-AD0A-AB17-084F-38C042472DE1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8932"/>
                  </a:lnTo>
                  <a:lnTo>
                    <a:pt x="444880" y="98932"/>
                  </a:lnTo>
                  <a:lnTo>
                    <a:pt x="444880" y="0"/>
                  </a:lnTo>
                  <a:lnTo>
                    <a:pt x="642874" y="197993"/>
                  </a:lnTo>
                  <a:lnTo>
                    <a:pt x="444880" y="395986"/>
                  </a:lnTo>
                  <a:lnTo>
                    <a:pt x="444880" y="296925"/>
                  </a:lnTo>
                  <a:lnTo>
                    <a:pt x="197993" y="296925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0">
              <a:extLst>
                <a:ext uri="{FF2B5EF4-FFF2-40B4-BE49-F238E27FC236}">
                  <a16:creationId xmlns:a16="http://schemas.microsoft.com/office/drawing/2014/main" id="{4820EE27-C23B-6560-59AE-F1F1245B82A2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2" y="0"/>
                  </a:moveTo>
                  <a:lnTo>
                    <a:pt x="0" y="198120"/>
                  </a:lnTo>
                  <a:lnTo>
                    <a:pt x="99059" y="198120"/>
                  </a:lnTo>
                  <a:lnTo>
                    <a:pt x="99059" y="450088"/>
                  </a:lnTo>
                  <a:lnTo>
                    <a:pt x="0" y="450088"/>
                  </a:lnTo>
                  <a:lnTo>
                    <a:pt x="197992" y="648080"/>
                  </a:lnTo>
                  <a:lnTo>
                    <a:pt x="396113" y="450088"/>
                  </a:lnTo>
                  <a:lnTo>
                    <a:pt x="297052" y="450088"/>
                  </a:lnTo>
                  <a:lnTo>
                    <a:pt x="297052" y="198120"/>
                  </a:lnTo>
                  <a:lnTo>
                    <a:pt x="396113" y="198120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1">
              <a:extLst>
                <a:ext uri="{FF2B5EF4-FFF2-40B4-BE49-F238E27FC236}">
                  <a16:creationId xmlns:a16="http://schemas.microsoft.com/office/drawing/2014/main" id="{1554D0DC-8A97-DF6D-E63B-B3ED94A28519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2" y="0"/>
                  </a:lnTo>
                  <a:lnTo>
                    <a:pt x="396113" y="198120"/>
                  </a:lnTo>
                  <a:lnTo>
                    <a:pt x="297052" y="198120"/>
                  </a:lnTo>
                  <a:lnTo>
                    <a:pt x="297052" y="450088"/>
                  </a:lnTo>
                  <a:lnTo>
                    <a:pt x="396113" y="450088"/>
                  </a:lnTo>
                  <a:lnTo>
                    <a:pt x="197992" y="648080"/>
                  </a:lnTo>
                  <a:lnTo>
                    <a:pt x="0" y="450088"/>
                  </a:lnTo>
                  <a:lnTo>
                    <a:pt x="99059" y="450088"/>
                  </a:lnTo>
                  <a:lnTo>
                    <a:pt x="99059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2">
              <a:extLst>
                <a:ext uri="{FF2B5EF4-FFF2-40B4-BE49-F238E27FC236}">
                  <a16:creationId xmlns:a16="http://schemas.microsoft.com/office/drawing/2014/main" id="{49F1E7A3-7216-01C0-2126-D5B7A98A311D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3" y="0"/>
                  </a:moveTo>
                  <a:lnTo>
                    <a:pt x="0" y="198120"/>
                  </a:lnTo>
                  <a:lnTo>
                    <a:pt x="98933" y="198120"/>
                  </a:lnTo>
                  <a:lnTo>
                    <a:pt x="98933" y="450088"/>
                  </a:lnTo>
                  <a:lnTo>
                    <a:pt x="0" y="450088"/>
                  </a:lnTo>
                  <a:lnTo>
                    <a:pt x="197993" y="648080"/>
                  </a:lnTo>
                  <a:lnTo>
                    <a:pt x="395986" y="450088"/>
                  </a:lnTo>
                  <a:lnTo>
                    <a:pt x="296925" y="450088"/>
                  </a:lnTo>
                  <a:lnTo>
                    <a:pt x="296925" y="198120"/>
                  </a:lnTo>
                  <a:lnTo>
                    <a:pt x="395986" y="198120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3">
              <a:extLst>
                <a:ext uri="{FF2B5EF4-FFF2-40B4-BE49-F238E27FC236}">
                  <a16:creationId xmlns:a16="http://schemas.microsoft.com/office/drawing/2014/main" id="{B581CDA8-7B37-F6F9-FAA5-276C80A98F2F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3" y="0"/>
                  </a:lnTo>
                  <a:lnTo>
                    <a:pt x="395986" y="198120"/>
                  </a:lnTo>
                  <a:lnTo>
                    <a:pt x="296925" y="198120"/>
                  </a:lnTo>
                  <a:lnTo>
                    <a:pt x="296925" y="450088"/>
                  </a:lnTo>
                  <a:lnTo>
                    <a:pt x="395986" y="450088"/>
                  </a:lnTo>
                  <a:lnTo>
                    <a:pt x="197993" y="648080"/>
                  </a:lnTo>
                  <a:lnTo>
                    <a:pt x="0" y="450088"/>
                  </a:lnTo>
                  <a:lnTo>
                    <a:pt x="98933" y="450088"/>
                  </a:lnTo>
                  <a:lnTo>
                    <a:pt x="98933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44">
            <a:extLst>
              <a:ext uri="{FF2B5EF4-FFF2-40B4-BE49-F238E27FC236}">
                <a16:creationId xmlns:a16="http://schemas.microsoft.com/office/drawing/2014/main" id="{0A11CF1F-3CD9-3366-D6DF-89CF3771D269}"/>
              </a:ext>
            </a:extLst>
          </p:cNvPr>
          <p:cNvGrpSpPr/>
          <p:nvPr/>
        </p:nvGrpSpPr>
        <p:grpSpPr>
          <a:xfrm>
            <a:off x="7566660" y="5709298"/>
            <a:ext cx="407670" cy="443865"/>
            <a:chOff x="7566660" y="5709298"/>
            <a:chExt cx="407670" cy="443865"/>
          </a:xfrm>
        </p:grpSpPr>
        <p:sp>
          <p:nvSpPr>
            <p:cNvPr id="37" name="object 45">
              <a:extLst>
                <a:ext uri="{FF2B5EF4-FFF2-40B4-BE49-F238E27FC236}">
                  <a16:creationId xmlns:a16="http://schemas.microsoft.com/office/drawing/2014/main" id="{7B3141D0-5B40-1E8D-A8B5-02248DB54748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297052" y="0"/>
                  </a:moveTo>
                  <a:lnTo>
                    <a:pt x="99059" y="0"/>
                  </a:lnTo>
                  <a:lnTo>
                    <a:pt x="99059" y="233997"/>
                  </a:lnTo>
                  <a:lnTo>
                    <a:pt x="0" y="233997"/>
                  </a:lnTo>
                  <a:lnTo>
                    <a:pt x="197993" y="432003"/>
                  </a:lnTo>
                  <a:lnTo>
                    <a:pt x="395985" y="233997"/>
                  </a:lnTo>
                  <a:lnTo>
                    <a:pt x="297052" y="233997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6">
              <a:extLst>
                <a:ext uri="{FF2B5EF4-FFF2-40B4-BE49-F238E27FC236}">
                  <a16:creationId xmlns:a16="http://schemas.microsoft.com/office/drawing/2014/main" id="{05F4324C-4131-AF19-5E02-6B60CFEDE943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0" y="233997"/>
                  </a:moveTo>
                  <a:lnTo>
                    <a:pt x="99059" y="233997"/>
                  </a:lnTo>
                  <a:lnTo>
                    <a:pt x="99059" y="0"/>
                  </a:lnTo>
                  <a:lnTo>
                    <a:pt x="297052" y="0"/>
                  </a:lnTo>
                  <a:lnTo>
                    <a:pt x="297052" y="233997"/>
                  </a:lnTo>
                  <a:lnTo>
                    <a:pt x="395985" y="233997"/>
                  </a:lnTo>
                  <a:lnTo>
                    <a:pt x="197993" y="432003"/>
                  </a:lnTo>
                  <a:lnTo>
                    <a:pt x="0" y="233997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47">
            <a:extLst>
              <a:ext uri="{FF2B5EF4-FFF2-40B4-BE49-F238E27FC236}">
                <a16:creationId xmlns:a16="http://schemas.microsoft.com/office/drawing/2014/main" id="{7B430949-06F1-6F23-7EAA-3F515CFE00AF}"/>
              </a:ext>
            </a:extLst>
          </p:cNvPr>
          <p:cNvSpPr txBox="1"/>
          <p:nvPr/>
        </p:nvSpPr>
        <p:spPr>
          <a:xfrm>
            <a:off x="507288" y="6098844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Problema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40" name="object 48">
            <a:extLst>
              <a:ext uri="{FF2B5EF4-FFF2-40B4-BE49-F238E27FC236}">
                <a16:creationId xmlns:a16="http://schemas.microsoft.com/office/drawing/2014/main" id="{7DC0CDB0-D09F-B700-2D07-37A348ED79D6}"/>
              </a:ext>
            </a:extLst>
          </p:cNvPr>
          <p:cNvGrpSpPr/>
          <p:nvPr/>
        </p:nvGrpSpPr>
        <p:grpSpPr>
          <a:xfrm>
            <a:off x="851510" y="5637860"/>
            <a:ext cx="407670" cy="443865"/>
            <a:chOff x="851510" y="5637860"/>
            <a:chExt cx="407670" cy="443865"/>
          </a:xfrm>
        </p:grpSpPr>
        <p:sp>
          <p:nvSpPr>
            <p:cNvPr id="41" name="object 49">
              <a:extLst>
                <a:ext uri="{FF2B5EF4-FFF2-40B4-BE49-F238E27FC236}">
                  <a16:creationId xmlns:a16="http://schemas.microsoft.com/office/drawing/2014/main" id="{DA0331B0-79A0-6A03-1536-178046695604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197992" y="0"/>
                  </a:moveTo>
                  <a:lnTo>
                    <a:pt x="0" y="198005"/>
                  </a:lnTo>
                  <a:lnTo>
                    <a:pt x="98996" y="198005"/>
                  </a:lnTo>
                  <a:lnTo>
                    <a:pt x="98996" y="432003"/>
                  </a:lnTo>
                  <a:lnTo>
                    <a:pt x="297002" y="432003"/>
                  </a:lnTo>
                  <a:lnTo>
                    <a:pt x="297002" y="198005"/>
                  </a:lnTo>
                  <a:lnTo>
                    <a:pt x="395998" y="198005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50">
              <a:extLst>
                <a:ext uri="{FF2B5EF4-FFF2-40B4-BE49-F238E27FC236}">
                  <a16:creationId xmlns:a16="http://schemas.microsoft.com/office/drawing/2014/main" id="{63BDA9E5-A235-79B4-188D-972ED4F4B74D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395998" y="198005"/>
                  </a:moveTo>
                  <a:lnTo>
                    <a:pt x="297002" y="198005"/>
                  </a:lnTo>
                  <a:lnTo>
                    <a:pt x="297002" y="432003"/>
                  </a:lnTo>
                  <a:lnTo>
                    <a:pt x="98996" y="432003"/>
                  </a:lnTo>
                  <a:lnTo>
                    <a:pt x="98996" y="198005"/>
                  </a:lnTo>
                  <a:lnTo>
                    <a:pt x="0" y="198005"/>
                  </a:lnTo>
                  <a:lnTo>
                    <a:pt x="197992" y="0"/>
                  </a:lnTo>
                  <a:lnTo>
                    <a:pt x="395998" y="198005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10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073795C-DA8F-A69D-3289-91A0D277140D}"/>
              </a:ext>
            </a:extLst>
          </p:cNvPr>
          <p:cNvSpPr txBox="1"/>
          <p:nvPr/>
        </p:nvSpPr>
        <p:spPr>
          <a:xfrm>
            <a:off x="435965" y="1116329"/>
            <a:ext cx="7932420" cy="125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036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12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spc="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2: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Mejorar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forma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que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aumenten</a:t>
            </a:r>
            <a:r>
              <a:rPr sz="2000" spc="-5" dirty="0">
                <a:latin typeface="Georgia"/>
                <a:cs typeface="Georgia"/>
              </a:rPr>
              <a:t> las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probabilidades</a:t>
            </a:r>
            <a:endParaRPr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de</a:t>
            </a:r>
            <a:r>
              <a:rPr sz="2000" spc="-5" dirty="0">
                <a:latin typeface="Georgia"/>
                <a:cs typeface="Georgia"/>
              </a:rPr>
              <a:t> éxito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los procesos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posteriores.</a:t>
            </a:r>
            <a:endParaRPr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62978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E944D11-4677-665D-C60C-E1F8382CFECA}"/>
              </a:ext>
            </a:extLst>
          </p:cNvPr>
          <p:cNvSpPr txBox="1"/>
          <p:nvPr/>
        </p:nvSpPr>
        <p:spPr>
          <a:xfrm>
            <a:off x="435965" y="1116329"/>
            <a:ext cx="7932420" cy="125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13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spc="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2: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Mejorar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forma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que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aumenten</a:t>
            </a:r>
            <a:r>
              <a:rPr sz="2000" spc="-5" dirty="0">
                <a:latin typeface="Georgia"/>
                <a:cs typeface="Georgia"/>
              </a:rPr>
              <a:t> las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probabilidades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de</a:t>
            </a:r>
            <a:r>
              <a:rPr sz="2000" spc="-5" dirty="0">
                <a:latin typeface="Georgia"/>
                <a:cs typeface="Georgia"/>
              </a:rPr>
              <a:t> éxito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los procesos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posteriores.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8D9109C8-E24E-BB36-CC7A-6A88C490EC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600" y="2636901"/>
            <a:ext cx="2879979" cy="2879979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1FBBDBEE-0FCB-FDD1-2023-7D5FA4BB53D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6598" y="2636901"/>
            <a:ext cx="2879979" cy="2879979"/>
          </a:xfrm>
          <a:prstGeom prst="rect">
            <a:avLst/>
          </a:prstGeom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9209D799-209B-A294-DFE9-D7B14DAD3033}"/>
              </a:ext>
            </a:extLst>
          </p:cNvPr>
          <p:cNvSpPr/>
          <p:nvPr/>
        </p:nvSpPr>
        <p:spPr>
          <a:xfrm>
            <a:off x="4057903" y="3834638"/>
            <a:ext cx="906780" cy="485140"/>
          </a:xfrm>
          <a:custGeom>
            <a:avLst/>
            <a:gdLst/>
            <a:ahLst/>
            <a:cxnLst/>
            <a:rect l="l" t="t" r="r" b="b"/>
            <a:pathLst>
              <a:path w="906779" h="485139">
                <a:moveTo>
                  <a:pt x="664337" y="0"/>
                </a:moveTo>
                <a:lnTo>
                  <a:pt x="664337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664337" y="363474"/>
                </a:lnTo>
                <a:lnTo>
                  <a:pt x="664337" y="484631"/>
                </a:lnTo>
                <a:lnTo>
                  <a:pt x="906653" y="242316"/>
                </a:lnTo>
                <a:lnTo>
                  <a:pt x="664337" y="0"/>
                </a:lnTo>
                <a:close/>
              </a:path>
            </a:pathLst>
          </a:custGeom>
          <a:solidFill>
            <a:srgbClr val="EF7E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4FBA2E83-06E5-70BE-9900-A13998569C3E}"/>
              </a:ext>
            </a:extLst>
          </p:cNvPr>
          <p:cNvSpPr txBox="1"/>
          <p:nvPr/>
        </p:nvSpPr>
        <p:spPr>
          <a:xfrm>
            <a:off x="3271265" y="5758383"/>
            <a:ext cx="25057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Eliminación de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ruidos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0397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47F2D-EB3B-9B0B-6ED4-B2A260372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7327605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s-PE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Importancia del Procesamiento digital de imágenes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B12E57-4351-ED9C-DF2F-063F9904C6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0229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76775F40-1203-9AB2-8403-28CF08E58C61}"/>
              </a:ext>
            </a:extLst>
          </p:cNvPr>
          <p:cNvSpPr txBox="1"/>
          <p:nvPr/>
        </p:nvSpPr>
        <p:spPr>
          <a:xfrm>
            <a:off x="435965" y="1116329"/>
            <a:ext cx="7932420" cy="125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14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spc="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2: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Mejorar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forma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que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aumenten</a:t>
            </a:r>
            <a:r>
              <a:rPr sz="2000" spc="-5" dirty="0">
                <a:latin typeface="Georgia"/>
                <a:cs typeface="Georgia"/>
              </a:rPr>
              <a:t> las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probabilidades</a:t>
            </a:r>
            <a:endParaRPr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de</a:t>
            </a:r>
            <a:r>
              <a:rPr sz="2000" spc="-5" dirty="0">
                <a:latin typeface="Georgia"/>
                <a:cs typeface="Georgia"/>
              </a:rPr>
              <a:t> éxito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los procesos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posteriores.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C4E33E28-4D1D-AA07-CE6C-9C9C2C8789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8664" y="2636901"/>
            <a:ext cx="2879979" cy="2879979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216CC43E-0D02-F8DF-F858-9F84602B873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600" y="2636901"/>
            <a:ext cx="2879979" cy="2879979"/>
          </a:xfrm>
          <a:prstGeom prst="rect">
            <a:avLst/>
          </a:prstGeom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4C7F5070-9D83-3B01-E16A-FC7CA075FE0A}"/>
              </a:ext>
            </a:extLst>
          </p:cNvPr>
          <p:cNvSpPr/>
          <p:nvPr/>
        </p:nvSpPr>
        <p:spPr>
          <a:xfrm>
            <a:off x="4057903" y="3834638"/>
            <a:ext cx="906780" cy="485140"/>
          </a:xfrm>
          <a:custGeom>
            <a:avLst/>
            <a:gdLst/>
            <a:ahLst/>
            <a:cxnLst/>
            <a:rect l="l" t="t" r="r" b="b"/>
            <a:pathLst>
              <a:path w="906779" h="485139">
                <a:moveTo>
                  <a:pt x="664337" y="0"/>
                </a:moveTo>
                <a:lnTo>
                  <a:pt x="664337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664337" y="363474"/>
                </a:lnTo>
                <a:lnTo>
                  <a:pt x="664337" y="484631"/>
                </a:lnTo>
                <a:lnTo>
                  <a:pt x="906653" y="242316"/>
                </a:lnTo>
                <a:lnTo>
                  <a:pt x="664337" y="0"/>
                </a:lnTo>
                <a:close/>
              </a:path>
            </a:pathLst>
          </a:custGeom>
          <a:solidFill>
            <a:srgbClr val="EF7E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F840E7F-DD0A-CF20-F7AF-D99EB0F07420}"/>
              </a:ext>
            </a:extLst>
          </p:cNvPr>
          <p:cNvSpPr txBox="1"/>
          <p:nvPr/>
        </p:nvSpPr>
        <p:spPr>
          <a:xfrm>
            <a:off x="3922014" y="5758383"/>
            <a:ext cx="1168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Suavizado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81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C4F24CCE-DC1C-70F4-1B3D-78B316B8DD79}"/>
              </a:ext>
            </a:extLst>
          </p:cNvPr>
          <p:cNvSpPr txBox="1"/>
          <p:nvPr/>
        </p:nvSpPr>
        <p:spPr>
          <a:xfrm>
            <a:off x="435965" y="1116329"/>
            <a:ext cx="7932420" cy="125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036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15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spc="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2: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Mejorar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forma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que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aumenten</a:t>
            </a:r>
            <a:r>
              <a:rPr sz="2000" spc="-5" dirty="0">
                <a:latin typeface="Georgia"/>
                <a:cs typeface="Georgia"/>
              </a:rPr>
              <a:t> las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probabilidades</a:t>
            </a:r>
            <a:endParaRPr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de</a:t>
            </a:r>
            <a:r>
              <a:rPr sz="2000" spc="-5" dirty="0">
                <a:latin typeface="Georgia"/>
                <a:cs typeface="Georgia"/>
              </a:rPr>
              <a:t> éxito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los procesos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posteriores.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A0498233-65CB-65E8-B913-2D6A65A1B8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8664" y="2636901"/>
            <a:ext cx="2879979" cy="2879979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11CADF08-67D0-80C4-D2AC-C2F66B531A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600" y="2636901"/>
            <a:ext cx="2879979" cy="2879979"/>
          </a:xfrm>
          <a:prstGeom prst="rect">
            <a:avLst/>
          </a:prstGeom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4B7CB122-B1E5-E9B4-EF38-6C81A5474C94}"/>
              </a:ext>
            </a:extLst>
          </p:cNvPr>
          <p:cNvSpPr/>
          <p:nvPr/>
        </p:nvSpPr>
        <p:spPr>
          <a:xfrm>
            <a:off x="4057903" y="3834638"/>
            <a:ext cx="906780" cy="485140"/>
          </a:xfrm>
          <a:custGeom>
            <a:avLst/>
            <a:gdLst/>
            <a:ahLst/>
            <a:cxnLst/>
            <a:rect l="l" t="t" r="r" b="b"/>
            <a:pathLst>
              <a:path w="906779" h="485139">
                <a:moveTo>
                  <a:pt x="664337" y="0"/>
                </a:moveTo>
                <a:lnTo>
                  <a:pt x="664337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664337" y="363474"/>
                </a:lnTo>
                <a:lnTo>
                  <a:pt x="664337" y="484631"/>
                </a:lnTo>
                <a:lnTo>
                  <a:pt x="906653" y="242316"/>
                </a:lnTo>
                <a:lnTo>
                  <a:pt x="664337" y="0"/>
                </a:lnTo>
                <a:close/>
              </a:path>
            </a:pathLst>
          </a:custGeom>
          <a:solidFill>
            <a:srgbClr val="EF7E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5BB973B7-4977-093E-D1D0-3ACAFC878F43}"/>
              </a:ext>
            </a:extLst>
          </p:cNvPr>
          <p:cNvSpPr txBox="1"/>
          <p:nvPr/>
        </p:nvSpPr>
        <p:spPr>
          <a:xfrm>
            <a:off x="4042664" y="5758383"/>
            <a:ext cx="767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Realce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56262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0DE9DFBD-C2DC-2C83-02C9-8E2B6A802E79}"/>
              </a:ext>
            </a:extLst>
          </p:cNvPr>
          <p:cNvSpPr txBox="1"/>
          <p:nvPr/>
        </p:nvSpPr>
        <p:spPr>
          <a:xfrm>
            <a:off x="435965" y="1116329"/>
            <a:ext cx="7932420" cy="125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265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16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spc="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2: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Mejorar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forma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que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aumenten</a:t>
            </a:r>
            <a:r>
              <a:rPr sz="2000" spc="-5" dirty="0">
                <a:latin typeface="Georgia"/>
                <a:cs typeface="Georgia"/>
              </a:rPr>
              <a:t> las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probabilidades</a:t>
            </a:r>
            <a:endParaRPr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de</a:t>
            </a:r>
            <a:r>
              <a:rPr sz="2000" spc="-5" dirty="0">
                <a:latin typeface="Georgia"/>
                <a:cs typeface="Georgia"/>
              </a:rPr>
              <a:t> éxito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los procesos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posteriores.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42A1B35A-E254-C9C0-8375-7EB296ABE8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2253" y="2636901"/>
            <a:ext cx="2866517" cy="2879979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61994E23-9F26-D3A0-2132-EADED36CED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95" y="2663943"/>
            <a:ext cx="2866475" cy="2812373"/>
          </a:xfrm>
          <a:prstGeom prst="rect">
            <a:avLst/>
          </a:prstGeom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DCBA47EA-F504-3A52-C816-6BFC9EEBED7D}"/>
              </a:ext>
            </a:extLst>
          </p:cNvPr>
          <p:cNvSpPr/>
          <p:nvPr/>
        </p:nvSpPr>
        <p:spPr>
          <a:xfrm>
            <a:off x="4057903" y="3834638"/>
            <a:ext cx="906780" cy="485140"/>
          </a:xfrm>
          <a:custGeom>
            <a:avLst/>
            <a:gdLst/>
            <a:ahLst/>
            <a:cxnLst/>
            <a:rect l="l" t="t" r="r" b="b"/>
            <a:pathLst>
              <a:path w="906779" h="485139">
                <a:moveTo>
                  <a:pt x="664337" y="0"/>
                </a:moveTo>
                <a:lnTo>
                  <a:pt x="664337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664337" y="363474"/>
                </a:lnTo>
                <a:lnTo>
                  <a:pt x="664337" y="484631"/>
                </a:lnTo>
                <a:lnTo>
                  <a:pt x="906653" y="242316"/>
                </a:lnTo>
                <a:lnTo>
                  <a:pt x="664337" y="0"/>
                </a:lnTo>
                <a:close/>
              </a:path>
            </a:pathLst>
          </a:custGeom>
          <a:solidFill>
            <a:srgbClr val="EF7E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5D2F067F-26CF-130D-AF44-06E597CD8126}"/>
              </a:ext>
            </a:extLst>
          </p:cNvPr>
          <p:cNvSpPr txBox="1"/>
          <p:nvPr/>
        </p:nvSpPr>
        <p:spPr>
          <a:xfrm>
            <a:off x="3357117" y="5756249"/>
            <a:ext cx="2336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Mejora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del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contraste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0097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3ACF8978-AD54-5A4E-E81B-617D9ED931D9}"/>
              </a:ext>
            </a:extLst>
          </p:cNvPr>
          <p:cNvSpPr txBox="1"/>
          <p:nvPr/>
        </p:nvSpPr>
        <p:spPr>
          <a:xfrm>
            <a:off x="3079495" y="4098163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Base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conocimientos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92C4820-838A-FDD7-B046-DF26F5438C6D}"/>
              </a:ext>
            </a:extLst>
          </p:cNvPr>
          <p:cNvSpPr txBox="1"/>
          <p:nvPr/>
        </p:nvSpPr>
        <p:spPr>
          <a:xfrm>
            <a:off x="364642" y="5027167"/>
            <a:ext cx="1280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Adquisición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imágenes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F3D4B38E-B0C0-3141-4EA4-F202CB06C5E2}"/>
              </a:ext>
            </a:extLst>
          </p:cNvPr>
          <p:cNvSpPr txBox="1"/>
          <p:nvPr/>
        </p:nvSpPr>
        <p:spPr>
          <a:xfrm>
            <a:off x="364642" y="3169411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Preprocesado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D378D8C0-F3B6-7B83-DD9D-C8EF0A819000}"/>
              </a:ext>
            </a:extLst>
          </p:cNvPr>
          <p:cNvSpPr txBox="1"/>
          <p:nvPr/>
        </p:nvSpPr>
        <p:spPr>
          <a:xfrm>
            <a:off x="2428875" y="1785975"/>
            <a:ext cx="1643380" cy="646430"/>
          </a:xfrm>
          <a:prstGeom prst="rect">
            <a:avLst/>
          </a:prstGeom>
          <a:solidFill>
            <a:srgbClr val="FACC9A"/>
          </a:solidFill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Segmentación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6E51282F-E9D6-AF76-95D7-099E4ECF4BE8}"/>
              </a:ext>
            </a:extLst>
          </p:cNvPr>
          <p:cNvSpPr txBox="1"/>
          <p:nvPr/>
        </p:nvSpPr>
        <p:spPr>
          <a:xfrm>
            <a:off x="4714875" y="1785975"/>
            <a:ext cx="1786255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Georgia"/>
                <a:cs typeface="Georgia"/>
              </a:rPr>
              <a:t>Re</a:t>
            </a:r>
            <a:r>
              <a:rPr sz="1800" spc="5" dirty="0">
                <a:latin typeface="Georgia"/>
                <a:cs typeface="Georgia"/>
              </a:rPr>
              <a:t>p</a:t>
            </a:r>
            <a:r>
              <a:rPr sz="1800" spc="-5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-5" dirty="0">
                <a:latin typeface="Georgia"/>
                <a:cs typeface="Georgia"/>
              </a:rPr>
              <a:t>s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ación  y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descripción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D8E133D7-0637-9A5F-95FD-981126F3A8EE}"/>
              </a:ext>
            </a:extLst>
          </p:cNvPr>
          <p:cNvSpPr txBox="1"/>
          <p:nvPr/>
        </p:nvSpPr>
        <p:spPr>
          <a:xfrm>
            <a:off x="6987285" y="3443732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Reconocimiento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58EE0686-AF92-6AEF-7C56-DE2DC32AFC58}"/>
              </a:ext>
            </a:extLst>
          </p:cNvPr>
          <p:cNvSpPr txBox="1"/>
          <p:nvPr/>
        </p:nvSpPr>
        <p:spPr>
          <a:xfrm>
            <a:off x="7755381" y="399237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FB027A53-535B-9EC1-6D9D-233E105238D2}"/>
              </a:ext>
            </a:extLst>
          </p:cNvPr>
          <p:cNvSpPr txBox="1"/>
          <p:nvPr/>
        </p:nvSpPr>
        <p:spPr>
          <a:xfrm>
            <a:off x="7115302" y="4541266"/>
            <a:ext cx="147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interpretación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8860CDBA-BACA-3D97-6926-7BACCEB80E0E}"/>
              </a:ext>
            </a:extLst>
          </p:cNvPr>
          <p:cNvSpPr txBox="1"/>
          <p:nvPr/>
        </p:nvSpPr>
        <p:spPr>
          <a:xfrm>
            <a:off x="7295133" y="609884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Resultado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1" name="object 17">
            <a:extLst>
              <a:ext uri="{FF2B5EF4-FFF2-40B4-BE49-F238E27FC236}">
                <a16:creationId xmlns:a16="http://schemas.microsoft.com/office/drawing/2014/main" id="{3EADD9D1-15D2-7CBE-8592-CA97B7040DB6}"/>
              </a:ext>
            </a:extLst>
          </p:cNvPr>
          <p:cNvGrpSpPr/>
          <p:nvPr/>
        </p:nvGrpSpPr>
        <p:grpSpPr>
          <a:xfrm>
            <a:off x="851510" y="3709035"/>
            <a:ext cx="407670" cy="989965"/>
            <a:chOff x="851510" y="3709035"/>
            <a:chExt cx="407670" cy="989965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48246A2F-8C3F-10BB-EBDB-4D560F8E2DEF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198005" y="0"/>
                  </a:moveTo>
                  <a:lnTo>
                    <a:pt x="0" y="197993"/>
                  </a:lnTo>
                  <a:lnTo>
                    <a:pt x="98996" y="197993"/>
                  </a:lnTo>
                  <a:lnTo>
                    <a:pt x="98996" y="978407"/>
                  </a:lnTo>
                  <a:lnTo>
                    <a:pt x="297002" y="978407"/>
                  </a:lnTo>
                  <a:lnTo>
                    <a:pt x="297002" y="197993"/>
                  </a:lnTo>
                  <a:lnTo>
                    <a:pt x="395998" y="197993"/>
                  </a:lnTo>
                  <a:lnTo>
                    <a:pt x="19800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C7BF1481-9E05-A238-42DD-47A6DB9007D6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0" y="197993"/>
                  </a:moveTo>
                  <a:lnTo>
                    <a:pt x="198005" y="0"/>
                  </a:lnTo>
                  <a:lnTo>
                    <a:pt x="395998" y="197993"/>
                  </a:lnTo>
                  <a:lnTo>
                    <a:pt x="297002" y="197993"/>
                  </a:lnTo>
                  <a:lnTo>
                    <a:pt x="297002" y="978407"/>
                  </a:lnTo>
                  <a:lnTo>
                    <a:pt x="98996" y="978407"/>
                  </a:lnTo>
                  <a:lnTo>
                    <a:pt x="98996" y="197993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0">
            <a:extLst>
              <a:ext uri="{FF2B5EF4-FFF2-40B4-BE49-F238E27FC236}">
                <a16:creationId xmlns:a16="http://schemas.microsoft.com/office/drawing/2014/main" id="{E7A59C33-60DD-65C2-F346-FA87DB209A71}"/>
              </a:ext>
            </a:extLst>
          </p:cNvPr>
          <p:cNvGrpSpPr/>
          <p:nvPr/>
        </p:nvGrpSpPr>
        <p:grpSpPr>
          <a:xfrm>
            <a:off x="994385" y="2065909"/>
            <a:ext cx="1183005" cy="737235"/>
            <a:chOff x="994385" y="2065909"/>
            <a:chExt cx="1183005" cy="737235"/>
          </a:xfrm>
        </p:grpSpPr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DCE22385-1657-85A2-EE7A-71108B538203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989609" y="0"/>
                  </a:moveTo>
                  <a:lnTo>
                    <a:pt x="989609" y="90804"/>
                  </a:lnTo>
                  <a:lnTo>
                    <a:pt x="317525" y="90804"/>
                  </a:lnTo>
                  <a:lnTo>
                    <a:pt x="270604" y="94246"/>
                  </a:lnTo>
                  <a:lnTo>
                    <a:pt x="225820" y="104244"/>
                  </a:lnTo>
                  <a:lnTo>
                    <a:pt x="183665" y="120308"/>
                  </a:lnTo>
                  <a:lnTo>
                    <a:pt x="144630" y="141946"/>
                  </a:lnTo>
                  <a:lnTo>
                    <a:pt x="109206" y="168670"/>
                  </a:lnTo>
                  <a:lnTo>
                    <a:pt x="77884" y="199986"/>
                  </a:lnTo>
                  <a:lnTo>
                    <a:pt x="51156" y="235406"/>
                  </a:lnTo>
                  <a:lnTo>
                    <a:pt x="29512" y="274439"/>
                  </a:lnTo>
                  <a:lnTo>
                    <a:pt x="13443" y="316593"/>
                  </a:lnTo>
                  <a:lnTo>
                    <a:pt x="3442" y="361378"/>
                  </a:lnTo>
                  <a:lnTo>
                    <a:pt x="0" y="408304"/>
                  </a:lnTo>
                  <a:lnTo>
                    <a:pt x="0" y="725804"/>
                  </a:lnTo>
                  <a:lnTo>
                    <a:pt x="181457" y="725804"/>
                  </a:lnTo>
                  <a:lnTo>
                    <a:pt x="181457" y="408304"/>
                  </a:lnTo>
                  <a:lnTo>
                    <a:pt x="188394" y="365288"/>
                  </a:lnTo>
                  <a:lnTo>
                    <a:pt x="207711" y="327947"/>
                  </a:lnTo>
                  <a:lnTo>
                    <a:pt x="237166" y="298512"/>
                  </a:lnTo>
                  <a:lnTo>
                    <a:pt x="274518" y="279216"/>
                  </a:lnTo>
                  <a:lnTo>
                    <a:pt x="317525" y="272288"/>
                  </a:lnTo>
                  <a:lnTo>
                    <a:pt x="989609" y="272288"/>
                  </a:lnTo>
                  <a:lnTo>
                    <a:pt x="989609" y="362965"/>
                  </a:lnTo>
                  <a:lnTo>
                    <a:pt x="1170965" y="181483"/>
                  </a:lnTo>
                  <a:lnTo>
                    <a:pt x="98960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2341E478-BED5-162D-9347-EF5176F91518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0" y="725804"/>
                  </a:moveTo>
                  <a:lnTo>
                    <a:pt x="0" y="408304"/>
                  </a:lnTo>
                  <a:lnTo>
                    <a:pt x="3442" y="361378"/>
                  </a:lnTo>
                  <a:lnTo>
                    <a:pt x="13443" y="316593"/>
                  </a:lnTo>
                  <a:lnTo>
                    <a:pt x="29512" y="274439"/>
                  </a:lnTo>
                  <a:lnTo>
                    <a:pt x="51156" y="235406"/>
                  </a:lnTo>
                  <a:lnTo>
                    <a:pt x="77884" y="199986"/>
                  </a:lnTo>
                  <a:lnTo>
                    <a:pt x="109206" y="168670"/>
                  </a:lnTo>
                  <a:lnTo>
                    <a:pt x="144630" y="141946"/>
                  </a:lnTo>
                  <a:lnTo>
                    <a:pt x="183665" y="120308"/>
                  </a:lnTo>
                  <a:lnTo>
                    <a:pt x="225820" y="104244"/>
                  </a:lnTo>
                  <a:lnTo>
                    <a:pt x="270604" y="94246"/>
                  </a:lnTo>
                  <a:lnTo>
                    <a:pt x="317525" y="90804"/>
                  </a:lnTo>
                  <a:lnTo>
                    <a:pt x="989609" y="90804"/>
                  </a:lnTo>
                  <a:lnTo>
                    <a:pt x="989609" y="0"/>
                  </a:lnTo>
                  <a:lnTo>
                    <a:pt x="1170965" y="181483"/>
                  </a:lnTo>
                  <a:lnTo>
                    <a:pt x="989609" y="362965"/>
                  </a:lnTo>
                  <a:lnTo>
                    <a:pt x="989609" y="272288"/>
                  </a:lnTo>
                  <a:lnTo>
                    <a:pt x="317525" y="272288"/>
                  </a:lnTo>
                  <a:lnTo>
                    <a:pt x="274518" y="279216"/>
                  </a:lnTo>
                  <a:lnTo>
                    <a:pt x="237166" y="298512"/>
                  </a:lnTo>
                  <a:lnTo>
                    <a:pt x="207711" y="327947"/>
                  </a:lnTo>
                  <a:lnTo>
                    <a:pt x="188394" y="365288"/>
                  </a:lnTo>
                  <a:lnTo>
                    <a:pt x="181457" y="408304"/>
                  </a:lnTo>
                  <a:lnTo>
                    <a:pt x="181457" y="725804"/>
                  </a:lnTo>
                  <a:lnTo>
                    <a:pt x="0" y="725804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23">
            <a:extLst>
              <a:ext uri="{FF2B5EF4-FFF2-40B4-BE49-F238E27FC236}">
                <a16:creationId xmlns:a16="http://schemas.microsoft.com/office/drawing/2014/main" id="{67D1F4B4-F402-BD69-6146-4164DFF7EC35}"/>
              </a:ext>
            </a:extLst>
          </p:cNvPr>
          <p:cNvGrpSpPr/>
          <p:nvPr/>
        </p:nvGrpSpPr>
        <p:grpSpPr>
          <a:xfrm>
            <a:off x="4137660" y="1923034"/>
            <a:ext cx="551815" cy="407670"/>
            <a:chOff x="4137660" y="1923034"/>
            <a:chExt cx="551815" cy="407670"/>
          </a:xfrm>
        </p:grpSpPr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11051D4C-9CB7-780E-84A1-A15EB8F8A320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342011" y="0"/>
                  </a:moveTo>
                  <a:lnTo>
                    <a:pt x="342011" y="99060"/>
                  </a:lnTo>
                  <a:lnTo>
                    <a:pt x="0" y="99060"/>
                  </a:lnTo>
                  <a:lnTo>
                    <a:pt x="0" y="297052"/>
                  </a:lnTo>
                  <a:lnTo>
                    <a:pt x="342011" y="297052"/>
                  </a:lnTo>
                  <a:lnTo>
                    <a:pt x="342011" y="396113"/>
                  </a:lnTo>
                  <a:lnTo>
                    <a:pt x="540003" y="197992"/>
                  </a:lnTo>
                  <a:lnTo>
                    <a:pt x="34201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A1CB63AB-67DA-F77D-605C-2D19A20FD9A3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0" y="99060"/>
                  </a:moveTo>
                  <a:lnTo>
                    <a:pt x="342011" y="99060"/>
                  </a:lnTo>
                  <a:lnTo>
                    <a:pt x="342011" y="0"/>
                  </a:lnTo>
                  <a:lnTo>
                    <a:pt x="540003" y="197992"/>
                  </a:lnTo>
                  <a:lnTo>
                    <a:pt x="342011" y="396113"/>
                  </a:lnTo>
                  <a:lnTo>
                    <a:pt x="342011" y="297052"/>
                  </a:lnTo>
                  <a:lnTo>
                    <a:pt x="0" y="297052"/>
                  </a:lnTo>
                  <a:lnTo>
                    <a:pt x="0" y="9906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6">
            <a:extLst>
              <a:ext uri="{FF2B5EF4-FFF2-40B4-BE49-F238E27FC236}">
                <a16:creationId xmlns:a16="http://schemas.microsoft.com/office/drawing/2014/main" id="{8BFDDF7C-913B-DA6A-8449-5E45738732AE}"/>
              </a:ext>
            </a:extLst>
          </p:cNvPr>
          <p:cNvGrpSpPr/>
          <p:nvPr/>
        </p:nvGrpSpPr>
        <p:grpSpPr>
          <a:xfrm>
            <a:off x="6780911" y="2137410"/>
            <a:ext cx="1360805" cy="797560"/>
            <a:chOff x="6780911" y="2137410"/>
            <a:chExt cx="1360805" cy="797560"/>
          </a:xfrm>
        </p:grpSpPr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AA7A9C38-7F7F-AA72-2AE2-4D06AFFA4C01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906906" y="0"/>
                  </a:moveTo>
                  <a:lnTo>
                    <a:pt x="0" y="0"/>
                  </a:lnTo>
                  <a:lnTo>
                    <a:pt x="0" y="196469"/>
                  </a:lnTo>
                  <a:lnTo>
                    <a:pt x="906906" y="196469"/>
                  </a:lnTo>
                  <a:lnTo>
                    <a:pt x="953501" y="203975"/>
                  </a:lnTo>
                  <a:lnTo>
                    <a:pt x="993976" y="224880"/>
                  </a:lnTo>
                  <a:lnTo>
                    <a:pt x="1025897" y="256764"/>
                  </a:lnTo>
                  <a:lnTo>
                    <a:pt x="1046834" y="297207"/>
                  </a:lnTo>
                  <a:lnTo>
                    <a:pt x="1054353" y="343788"/>
                  </a:lnTo>
                  <a:lnTo>
                    <a:pt x="1054353" y="589407"/>
                  </a:lnTo>
                  <a:lnTo>
                    <a:pt x="956055" y="589407"/>
                  </a:lnTo>
                  <a:lnTo>
                    <a:pt x="1152525" y="785749"/>
                  </a:lnTo>
                  <a:lnTo>
                    <a:pt x="1348994" y="589407"/>
                  </a:lnTo>
                  <a:lnTo>
                    <a:pt x="1250696" y="589407"/>
                  </a:lnTo>
                  <a:lnTo>
                    <a:pt x="1250696" y="343788"/>
                  </a:lnTo>
                  <a:lnTo>
                    <a:pt x="1247559" y="297139"/>
                  </a:lnTo>
                  <a:lnTo>
                    <a:pt x="1238424" y="252397"/>
                  </a:lnTo>
                  <a:lnTo>
                    <a:pt x="1223696" y="209972"/>
                  </a:lnTo>
                  <a:lnTo>
                    <a:pt x="1203785" y="170274"/>
                  </a:lnTo>
                  <a:lnTo>
                    <a:pt x="1179100" y="133711"/>
                  </a:lnTo>
                  <a:lnTo>
                    <a:pt x="1150048" y="100695"/>
                  </a:lnTo>
                  <a:lnTo>
                    <a:pt x="1117038" y="71634"/>
                  </a:lnTo>
                  <a:lnTo>
                    <a:pt x="1080478" y="46938"/>
                  </a:lnTo>
                  <a:lnTo>
                    <a:pt x="1040776" y="27017"/>
                  </a:lnTo>
                  <a:lnTo>
                    <a:pt x="998342" y="12280"/>
                  </a:lnTo>
                  <a:lnTo>
                    <a:pt x="953582" y="3138"/>
                  </a:lnTo>
                  <a:lnTo>
                    <a:pt x="906906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8">
              <a:extLst>
                <a:ext uri="{FF2B5EF4-FFF2-40B4-BE49-F238E27FC236}">
                  <a16:creationId xmlns:a16="http://schemas.microsoft.com/office/drawing/2014/main" id="{4C280440-D6BC-746F-CE96-D06F62DC947B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0" y="0"/>
                  </a:moveTo>
                  <a:lnTo>
                    <a:pt x="906906" y="0"/>
                  </a:lnTo>
                  <a:lnTo>
                    <a:pt x="953582" y="3138"/>
                  </a:lnTo>
                  <a:lnTo>
                    <a:pt x="998342" y="12280"/>
                  </a:lnTo>
                  <a:lnTo>
                    <a:pt x="1040776" y="27017"/>
                  </a:lnTo>
                  <a:lnTo>
                    <a:pt x="1080478" y="46938"/>
                  </a:lnTo>
                  <a:lnTo>
                    <a:pt x="1117038" y="71634"/>
                  </a:lnTo>
                  <a:lnTo>
                    <a:pt x="1150048" y="100695"/>
                  </a:lnTo>
                  <a:lnTo>
                    <a:pt x="1179100" y="133711"/>
                  </a:lnTo>
                  <a:lnTo>
                    <a:pt x="1203785" y="170274"/>
                  </a:lnTo>
                  <a:lnTo>
                    <a:pt x="1223696" y="209972"/>
                  </a:lnTo>
                  <a:lnTo>
                    <a:pt x="1238424" y="252397"/>
                  </a:lnTo>
                  <a:lnTo>
                    <a:pt x="1247559" y="297139"/>
                  </a:lnTo>
                  <a:lnTo>
                    <a:pt x="1250696" y="343788"/>
                  </a:lnTo>
                  <a:lnTo>
                    <a:pt x="1250696" y="589407"/>
                  </a:lnTo>
                  <a:lnTo>
                    <a:pt x="1348994" y="589407"/>
                  </a:lnTo>
                  <a:lnTo>
                    <a:pt x="1152525" y="785749"/>
                  </a:lnTo>
                  <a:lnTo>
                    <a:pt x="956055" y="589407"/>
                  </a:lnTo>
                  <a:lnTo>
                    <a:pt x="1054353" y="589407"/>
                  </a:lnTo>
                  <a:lnTo>
                    <a:pt x="1054353" y="343788"/>
                  </a:lnTo>
                  <a:lnTo>
                    <a:pt x="1046834" y="297207"/>
                  </a:lnTo>
                  <a:lnTo>
                    <a:pt x="1025897" y="256764"/>
                  </a:lnTo>
                  <a:lnTo>
                    <a:pt x="993976" y="224880"/>
                  </a:lnTo>
                  <a:lnTo>
                    <a:pt x="953501" y="203975"/>
                  </a:lnTo>
                  <a:lnTo>
                    <a:pt x="906906" y="196469"/>
                  </a:lnTo>
                  <a:lnTo>
                    <a:pt x="0" y="196469"/>
                  </a:lnTo>
                  <a:lnTo>
                    <a:pt x="0" y="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9">
            <a:extLst>
              <a:ext uri="{FF2B5EF4-FFF2-40B4-BE49-F238E27FC236}">
                <a16:creationId xmlns:a16="http://schemas.microsoft.com/office/drawing/2014/main" id="{3BF77D82-06BF-6BB7-39B5-6CFEFA0CA3E3}"/>
              </a:ext>
            </a:extLst>
          </p:cNvPr>
          <p:cNvGrpSpPr/>
          <p:nvPr/>
        </p:nvGrpSpPr>
        <p:grpSpPr>
          <a:xfrm>
            <a:off x="1851660" y="2494533"/>
            <a:ext cx="6869430" cy="3155315"/>
            <a:chOff x="1851660" y="2494533"/>
            <a:chExt cx="6869430" cy="3155315"/>
          </a:xfrm>
        </p:grpSpPr>
        <p:sp>
          <p:nvSpPr>
            <p:cNvPr id="24" name="object 30">
              <a:extLst>
                <a:ext uri="{FF2B5EF4-FFF2-40B4-BE49-F238E27FC236}">
                  <a16:creationId xmlns:a16="http://schemas.microsoft.com/office/drawing/2014/main" id="{E0D8DBF9-3791-4360-0E86-D7DA74117F27}"/>
                </a:ext>
              </a:extLst>
            </p:cNvPr>
            <p:cNvSpPr/>
            <p:nvPr/>
          </p:nvSpPr>
          <p:spPr>
            <a:xfrm>
              <a:off x="2428875" y="3143199"/>
              <a:ext cx="4072254" cy="2500630"/>
            </a:xfrm>
            <a:custGeom>
              <a:avLst/>
              <a:gdLst/>
              <a:ahLst/>
              <a:cxnLst/>
              <a:rect l="l" t="t" r="r" b="b"/>
              <a:pathLst>
                <a:path w="4072254" h="2500629">
                  <a:moveTo>
                    <a:pt x="0" y="2500376"/>
                  </a:moveTo>
                  <a:lnTo>
                    <a:pt x="4072001" y="2500376"/>
                  </a:lnTo>
                  <a:lnTo>
                    <a:pt x="4072001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D0516FE0-16B5-F365-F0D4-8215159C3C11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60"/>
                  </a:lnTo>
                  <a:lnTo>
                    <a:pt x="197993" y="99060"/>
                  </a:lnTo>
                  <a:lnTo>
                    <a:pt x="197993" y="0"/>
                  </a:lnTo>
                  <a:lnTo>
                    <a:pt x="0" y="197992"/>
                  </a:lnTo>
                  <a:lnTo>
                    <a:pt x="197993" y="395986"/>
                  </a:lnTo>
                  <a:lnTo>
                    <a:pt x="197993" y="297052"/>
                  </a:lnTo>
                  <a:lnTo>
                    <a:pt x="444881" y="297052"/>
                  </a:lnTo>
                  <a:lnTo>
                    <a:pt x="444881" y="395986"/>
                  </a:lnTo>
                  <a:lnTo>
                    <a:pt x="642874" y="197992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15D0E837-A586-CE98-673E-11604AFF783C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2"/>
                  </a:moveTo>
                  <a:lnTo>
                    <a:pt x="197993" y="0"/>
                  </a:lnTo>
                  <a:lnTo>
                    <a:pt x="197993" y="99060"/>
                  </a:lnTo>
                  <a:lnTo>
                    <a:pt x="444881" y="99060"/>
                  </a:lnTo>
                  <a:lnTo>
                    <a:pt x="444881" y="0"/>
                  </a:lnTo>
                  <a:lnTo>
                    <a:pt x="642874" y="197992"/>
                  </a:lnTo>
                  <a:lnTo>
                    <a:pt x="444881" y="395986"/>
                  </a:lnTo>
                  <a:lnTo>
                    <a:pt x="444881" y="297052"/>
                  </a:lnTo>
                  <a:lnTo>
                    <a:pt x="197993" y="297052"/>
                  </a:lnTo>
                  <a:lnTo>
                    <a:pt x="197993" y="395986"/>
                  </a:lnTo>
                  <a:lnTo>
                    <a:pt x="0" y="197992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3">
              <a:extLst>
                <a:ext uri="{FF2B5EF4-FFF2-40B4-BE49-F238E27FC236}">
                  <a16:creationId xmlns:a16="http://schemas.microsoft.com/office/drawing/2014/main" id="{3A3D03C5-BFFF-9F9B-F94E-76B244D9B0ED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59"/>
                  </a:lnTo>
                  <a:lnTo>
                    <a:pt x="197993" y="99059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7053"/>
                  </a:lnTo>
                  <a:lnTo>
                    <a:pt x="444881" y="297053"/>
                  </a:lnTo>
                  <a:lnTo>
                    <a:pt x="444881" y="395986"/>
                  </a:lnTo>
                  <a:lnTo>
                    <a:pt x="642874" y="197993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4">
              <a:extLst>
                <a:ext uri="{FF2B5EF4-FFF2-40B4-BE49-F238E27FC236}">
                  <a16:creationId xmlns:a16="http://schemas.microsoft.com/office/drawing/2014/main" id="{8B749A5F-EE23-FD46-2FF2-B70C87C12217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9059"/>
                  </a:lnTo>
                  <a:lnTo>
                    <a:pt x="444881" y="99059"/>
                  </a:lnTo>
                  <a:lnTo>
                    <a:pt x="444881" y="0"/>
                  </a:lnTo>
                  <a:lnTo>
                    <a:pt x="642874" y="197993"/>
                  </a:lnTo>
                  <a:lnTo>
                    <a:pt x="444881" y="395986"/>
                  </a:lnTo>
                  <a:lnTo>
                    <a:pt x="444881" y="297053"/>
                  </a:lnTo>
                  <a:lnTo>
                    <a:pt x="197993" y="297053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5">
              <a:extLst>
                <a:ext uri="{FF2B5EF4-FFF2-40B4-BE49-F238E27FC236}">
                  <a16:creationId xmlns:a16="http://schemas.microsoft.com/office/drawing/2014/main" id="{F43F7E36-2019-AD65-9D69-E1E2F7103508}"/>
                </a:ext>
              </a:extLst>
            </p:cNvPr>
            <p:cNvSpPr/>
            <p:nvPr/>
          </p:nvSpPr>
          <p:spPr>
            <a:xfrm>
              <a:off x="6858000" y="3143199"/>
              <a:ext cx="1857375" cy="2500630"/>
            </a:xfrm>
            <a:custGeom>
              <a:avLst/>
              <a:gdLst/>
              <a:ahLst/>
              <a:cxnLst/>
              <a:rect l="l" t="t" r="r" b="b"/>
              <a:pathLst>
                <a:path w="1857375" h="2500629">
                  <a:moveTo>
                    <a:pt x="0" y="2500376"/>
                  </a:moveTo>
                  <a:lnTo>
                    <a:pt x="1857375" y="2500376"/>
                  </a:lnTo>
                  <a:lnTo>
                    <a:pt x="1857375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4CCCB97E-1F1D-2F4E-5FE3-BA400BF80881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444880" y="0"/>
                  </a:moveTo>
                  <a:lnTo>
                    <a:pt x="444880" y="98932"/>
                  </a:lnTo>
                  <a:lnTo>
                    <a:pt x="197993" y="98932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6925"/>
                  </a:lnTo>
                  <a:lnTo>
                    <a:pt x="444880" y="296925"/>
                  </a:lnTo>
                  <a:lnTo>
                    <a:pt x="444880" y="395986"/>
                  </a:lnTo>
                  <a:lnTo>
                    <a:pt x="642874" y="197993"/>
                  </a:lnTo>
                  <a:lnTo>
                    <a:pt x="44488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7">
              <a:extLst>
                <a:ext uri="{FF2B5EF4-FFF2-40B4-BE49-F238E27FC236}">
                  <a16:creationId xmlns:a16="http://schemas.microsoft.com/office/drawing/2014/main" id="{FAA63F79-097D-5511-A102-A155DB2A0AA2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8932"/>
                  </a:lnTo>
                  <a:lnTo>
                    <a:pt x="444880" y="98932"/>
                  </a:lnTo>
                  <a:lnTo>
                    <a:pt x="444880" y="0"/>
                  </a:lnTo>
                  <a:lnTo>
                    <a:pt x="642874" y="197993"/>
                  </a:lnTo>
                  <a:lnTo>
                    <a:pt x="444880" y="395986"/>
                  </a:lnTo>
                  <a:lnTo>
                    <a:pt x="444880" y="296925"/>
                  </a:lnTo>
                  <a:lnTo>
                    <a:pt x="197993" y="296925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24C7627E-E322-8071-106E-074DC5B4AD6E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2" y="0"/>
                  </a:moveTo>
                  <a:lnTo>
                    <a:pt x="0" y="198120"/>
                  </a:lnTo>
                  <a:lnTo>
                    <a:pt x="99059" y="198120"/>
                  </a:lnTo>
                  <a:lnTo>
                    <a:pt x="99059" y="450088"/>
                  </a:lnTo>
                  <a:lnTo>
                    <a:pt x="0" y="450088"/>
                  </a:lnTo>
                  <a:lnTo>
                    <a:pt x="197992" y="648080"/>
                  </a:lnTo>
                  <a:lnTo>
                    <a:pt x="396113" y="450088"/>
                  </a:lnTo>
                  <a:lnTo>
                    <a:pt x="297052" y="450088"/>
                  </a:lnTo>
                  <a:lnTo>
                    <a:pt x="297052" y="198120"/>
                  </a:lnTo>
                  <a:lnTo>
                    <a:pt x="396113" y="198120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A78E1299-9D7F-892B-954A-E02E335A353F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2" y="0"/>
                  </a:lnTo>
                  <a:lnTo>
                    <a:pt x="396113" y="198120"/>
                  </a:lnTo>
                  <a:lnTo>
                    <a:pt x="297052" y="198120"/>
                  </a:lnTo>
                  <a:lnTo>
                    <a:pt x="297052" y="450088"/>
                  </a:lnTo>
                  <a:lnTo>
                    <a:pt x="396113" y="450088"/>
                  </a:lnTo>
                  <a:lnTo>
                    <a:pt x="197992" y="648080"/>
                  </a:lnTo>
                  <a:lnTo>
                    <a:pt x="0" y="450088"/>
                  </a:lnTo>
                  <a:lnTo>
                    <a:pt x="99059" y="450088"/>
                  </a:lnTo>
                  <a:lnTo>
                    <a:pt x="99059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0">
              <a:extLst>
                <a:ext uri="{FF2B5EF4-FFF2-40B4-BE49-F238E27FC236}">
                  <a16:creationId xmlns:a16="http://schemas.microsoft.com/office/drawing/2014/main" id="{F539749F-3D39-CB3F-02FE-26452678372C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3" y="0"/>
                  </a:moveTo>
                  <a:lnTo>
                    <a:pt x="0" y="198120"/>
                  </a:lnTo>
                  <a:lnTo>
                    <a:pt x="98933" y="198120"/>
                  </a:lnTo>
                  <a:lnTo>
                    <a:pt x="98933" y="450088"/>
                  </a:lnTo>
                  <a:lnTo>
                    <a:pt x="0" y="450088"/>
                  </a:lnTo>
                  <a:lnTo>
                    <a:pt x="197993" y="648080"/>
                  </a:lnTo>
                  <a:lnTo>
                    <a:pt x="395986" y="450088"/>
                  </a:lnTo>
                  <a:lnTo>
                    <a:pt x="296925" y="450088"/>
                  </a:lnTo>
                  <a:lnTo>
                    <a:pt x="296925" y="198120"/>
                  </a:lnTo>
                  <a:lnTo>
                    <a:pt x="395986" y="198120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1">
              <a:extLst>
                <a:ext uri="{FF2B5EF4-FFF2-40B4-BE49-F238E27FC236}">
                  <a16:creationId xmlns:a16="http://schemas.microsoft.com/office/drawing/2014/main" id="{468817AC-AF8D-64B6-17D2-390F2962E2FF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3" y="0"/>
                  </a:lnTo>
                  <a:lnTo>
                    <a:pt x="395986" y="198120"/>
                  </a:lnTo>
                  <a:lnTo>
                    <a:pt x="296925" y="198120"/>
                  </a:lnTo>
                  <a:lnTo>
                    <a:pt x="296925" y="450088"/>
                  </a:lnTo>
                  <a:lnTo>
                    <a:pt x="395986" y="450088"/>
                  </a:lnTo>
                  <a:lnTo>
                    <a:pt x="197993" y="648080"/>
                  </a:lnTo>
                  <a:lnTo>
                    <a:pt x="0" y="450088"/>
                  </a:lnTo>
                  <a:lnTo>
                    <a:pt x="98933" y="450088"/>
                  </a:lnTo>
                  <a:lnTo>
                    <a:pt x="98933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42">
            <a:extLst>
              <a:ext uri="{FF2B5EF4-FFF2-40B4-BE49-F238E27FC236}">
                <a16:creationId xmlns:a16="http://schemas.microsoft.com/office/drawing/2014/main" id="{E757C84C-941D-B10D-8AB6-11931DB4F710}"/>
              </a:ext>
            </a:extLst>
          </p:cNvPr>
          <p:cNvGrpSpPr/>
          <p:nvPr/>
        </p:nvGrpSpPr>
        <p:grpSpPr>
          <a:xfrm>
            <a:off x="7566660" y="5709298"/>
            <a:ext cx="407670" cy="443865"/>
            <a:chOff x="7566660" y="5709298"/>
            <a:chExt cx="407670" cy="443865"/>
          </a:xfrm>
        </p:grpSpPr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8A0F9FC9-3691-93FD-B071-159C553441A5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297052" y="0"/>
                  </a:moveTo>
                  <a:lnTo>
                    <a:pt x="99059" y="0"/>
                  </a:lnTo>
                  <a:lnTo>
                    <a:pt x="99059" y="233997"/>
                  </a:lnTo>
                  <a:lnTo>
                    <a:pt x="0" y="233997"/>
                  </a:lnTo>
                  <a:lnTo>
                    <a:pt x="197993" y="432003"/>
                  </a:lnTo>
                  <a:lnTo>
                    <a:pt x="395985" y="233997"/>
                  </a:lnTo>
                  <a:lnTo>
                    <a:pt x="297052" y="233997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4">
              <a:extLst>
                <a:ext uri="{FF2B5EF4-FFF2-40B4-BE49-F238E27FC236}">
                  <a16:creationId xmlns:a16="http://schemas.microsoft.com/office/drawing/2014/main" id="{7BFF1AFA-F608-0096-9119-052E8E408F4C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0" y="233997"/>
                  </a:moveTo>
                  <a:lnTo>
                    <a:pt x="99059" y="233997"/>
                  </a:lnTo>
                  <a:lnTo>
                    <a:pt x="99059" y="0"/>
                  </a:lnTo>
                  <a:lnTo>
                    <a:pt x="297052" y="0"/>
                  </a:lnTo>
                  <a:lnTo>
                    <a:pt x="297052" y="233997"/>
                  </a:lnTo>
                  <a:lnTo>
                    <a:pt x="395985" y="233997"/>
                  </a:lnTo>
                  <a:lnTo>
                    <a:pt x="197993" y="432003"/>
                  </a:lnTo>
                  <a:lnTo>
                    <a:pt x="0" y="233997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45">
            <a:extLst>
              <a:ext uri="{FF2B5EF4-FFF2-40B4-BE49-F238E27FC236}">
                <a16:creationId xmlns:a16="http://schemas.microsoft.com/office/drawing/2014/main" id="{40F8754F-1415-CEFE-3BA4-5E73B453B0BD}"/>
              </a:ext>
            </a:extLst>
          </p:cNvPr>
          <p:cNvSpPr txBox="1"/>
          <p:nvPr/>
        </p:nvSpPr>
        <p:spPr>
          <a:xfrm>
            <a:off x="507288" y="6098844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Problema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40" name="object 46">
            <a:extLst>
              <a:ext uri="{FF2B5EF4-FFF2-40B4-BE49-F238E27FC236}">
                <a16:creationId xmlns:a16="http://schemas.microsoft.com/office/drawing/2014/main" id="{8506CF7E-D6DD-497F-4D8A-8F5B0B92C740}"/>
              </a:ext>
            </a:extLst>
          </p:cNvPr>
          <p:cNvGrpSpPr/>
          <p:nvPr/>
        </p:nvGrpSpPr>
        <p:grpSpPr>
          <a:xfrm>
            <a:off x="851510" y="5637860"/>
            <a:ext cx="407670" cy="443865"/>
            <a:chOff x="851510" y="5637860"/>
            <a:chExt cx="407670" cy="443865"/>
          </a:xfrm>
        </p:grpSpPr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43189440-1E75-5CA0-39C6-54C8CE643DF5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197992" y="0"/>
                  </a:moveTo>
                  <a:lnTo>
                    <a:pt x="0" y="198005"/>
                  </a:lnTo>
                  <a:lnTo>
                    <a:pt x="98996" y="198005"/>
                  </a:lnTo>
                  <a:lnTo>
                    <a:pt x="98996" y="432003"/>
                  </a:lnTo>
                  <a:lnTo>
                    <a:pt x="297002" y="432003"/>
                  </a:lnTo>
                  <a:lnTo>
                    <a:pt x="297002" y="198005"/>
                  </a:lnTo>
                  <a:lnTo>
                    <a:pt x="395998" y="198005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8">
              <a:extLst>
                <a:ext uri="{FF2B5EF4-FFF2-40B4-BE49-F238E27FC236}">
                  <a16:creationId xmlns:a16="http://schemas.microsoft.com/office/drawing/2014/main" id="{A0FEDC16-B319-6C60-1166-F549EFBBAD8D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395998" y="198005"/>
                  </a:moveTo>
                  <a:lnTo>
                    <a:pt x="297002" y="198005"/>
                  </a:lnTo>
                  <a:lnTo>
                    <a:pt x="297002" y="432003"/>
                  </a:lnTo>
                  <a:lnTo>
                    <a:pt x="98996" y="432003"/>
                  </a:lnTo>
                  <a:lnTo>
                    <a:pt x="98996" y="198005"/>
                  </a:lnTo>
                  <a:lnTo>
                    <a:pt x="0" y="198005"/>
                  </a:lnTo>
                  <a:lnTo>
                    <a:pt x="197992" y="0"/>
                  </a:lnTo>
                  <a:lnTo>
                    <a:pt x="395998" y="198005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962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83CAEBD4-A948-2CA8-669F-65E37D7D0E86}"/>
              </a:ext>
            </a:extLst>
          </p:cNvPr>
          <p:cNvSpPr txBox="1"/>
          <p:nvPr/>
        </p:nvSpPr>
        <p:spPr>
          <a:xfrm>
            <a:off x="435965" y="1116329"/>
            <a:ext cx="7184390" cy="953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0295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18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</a:t>
            </a:r>
            <a:r>
              <a:rPr sz="2000" b="1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3:</a:t>
            </a:r>
            <a:r>
              <a:rPr sz="2000" b="1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Dividir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en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sus partes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sustituyentes</a:t>
            </a:r>
            <a:r>
              <a:rPr sz="2000" spc="-3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u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objetos.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055FABDE-A9E8-B3D2-6B01-7E08EC6CE05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985" y="2284602"/>
            <a:ext cx="3561461" cy="1799971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850F6418-0C7D-5424-467B-06336334DF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684" y="4293120"/>
            <a:ext cx="3574161" cy="1799971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FF047E97-31F1-AC17-A0B9-E042C71CEF9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6257" y="2284602"/>
            <a:ext cx="3613023" cy="1773884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E7C3833F-A912-4734-5E02-B8DA2D514D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2540" y="4293120"/>
            <a:ext cx="3561461" cy="179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91FC05F5-2E72-692D-6B71-05A85AD13D16}"/>
              </a:ext>
            </a:extLst>
          </p:cNvPr>
          <p:cNvSpPr txBox="1"/>
          <p:nvPr/>
        </p:nvSpPr>
        <p:spPr>
          <a:xfrm>
            <a:off x="3079495" y="4098163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Base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conocimientos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A5DD5FA6-87CA-260A-7B3A-1CDC10E85A1A}"/>
              </a:ext>
            </a:extLst>
          </p:cNvPr>
          <p:cNvSpPr/>
          <p:nvPr/>
        </p:nvSpPr>
        <p:spPr>
          <a:xfrm>
            <a:off x="285724" y="5000637"/>
            <a:ext cx="1643380" cy="646430"/>
          </a:xfrm>
          <a:custGeom>
            <a:avLst/>
            <a:gdLst/>
            <a:ahLst/>
            <a:cxnLst/>
            <a:rect l="l" t="t" r="r" b="b"/>
            <a:pathLst>
              <a:path w="1643380" h="646429">
                <a:moveTo>
                  <a:pt x="0" y="646328"/>
                </a:moveTo>
                <a:lnTo>
                  <a:pt x="1643126" y="646328"/>
                </a:lnTo>
                <a:lnTo>
                  <a:pt x="164312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6EC200D-0220-6A3E-7072-947EB906D8C1}"/>
              </a:ext>
            </a:extLst>
          </p:cNvPr>
          <p:cNvSpPr txBox="1"/>
          <p:nvPr/>
        </p:nvSpPr>
        <p:spPr>
          <a:xfrm>
            <a:off x="364642" y="5027167"/>
            <a:ext cx="1280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Adquisición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imágenes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B4A793C8-1D70-6A4E-59F6-EB1C49ED1C3C}"/>
              </a:ext>
            </a:extLst>
          </p:cNvPr>
          <p:cNvSpPr/>
          <p:nvPr/>
        </p:nvSpPr>
        <p:spPr>
          <a:xfrm>
            <a:off x="285724" y="3143237"/>
            <a:ext cx="1643380" cy="369570"/>
          </a:xfrm>
          <a:custGeom>
            <a:avLst/>
            <a:gdLst/>
            <a:ahLst/>
            <a:cxnLst/>
            <a:rect l="l" t="t" r="r" b="b"/>
            <a:pathLst>
              <a:path w="1643380" h="369570">
                <a:moveTo>
                  <a:pt x="0" y="369328"/>
                </a:moveTo>
                <a:lnTo>
                  <a:pt x="1643126" y="369328"/>
                </a:lnTo>
                <a:lnTo>
                  <a:pt x="1643126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B2AF0DD0-B548-68F5-0488-72AFEE1757EA}"/>
              </a:ext>
            </a:extLst>
          </p:cNvPr>
          <p:cNvSpPr txBox="1"/>
          <p:nvPr/>
        </p:nvSpPr>
        <p:spPr>
          <a:xfrm>
            <a:off x="364642" y="3169411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Preprocesado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2FD65EE7-9D0D-DB88-050D-92A8F895DB24}"/>
              </a:ext>
            </a:extLst>
          </p:cNvPr>
          <p:cNvSpPr txBox="1"/>
          <p:nvPr/>
        </p:nvSpPr>
        <p:spPr>
          <a:xfrm>
            <a:off x="2428875" y="1785975"/>
            <a:ext cx="1643380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Segmentación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4965854E-F545-31CA-18EB-BE65998DFFE7}"/>
              </a:ext>
            </a:extLst>
          </p:cNvPr>
          <p:cNvSpPr txBox="1"/>
          <p:nvPr/>
        </p:nvSpPr>
        <p:spPr>
          <a:xfrm>
            <a:off x="4714875" y="1785975"/>
            <a:ext cx="1786255" cy="646430"/>
          </a:xfrm>
          <a:prstGeom prst="rect">
            <a:avLst/>
          </a:prstGeom>
          <a:solidFill>
            <a:srgbClr val="FACC9A"/>
          </a:solidFill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Georgia"/>
                <a:cs typeface="Georgia"/>
              </a:rPr>
              <a:t>Re</a:t>
            </a:r>
            <a:r>
              <a:rPr sz="1800" spc="5" dirty="0">
                <a:latin typeface="Georgia"/>
                <a:cs typeface="Georgia"/>
              </a:rPr>
              <a:t>p</a:t>
            </a:r>
            <a:r>
              <a:rPr sz="1800" spc="-5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-5" dirty="0">
                <a:latin typeface="Georgia"/>
                <a:cs typeface="Georgia"/>
              </a:rPr>
              <a:t>s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ación  y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descripción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3A62963E-35E6-0AF5-C956-74136F7073A3}"/>
              </a:ext>
            </a:extLst>
          </p:cNvPr>
          <p:cNvSpPr txBox="1"/>
          <p:nvPr/>
        </p:nvSpPr>
        <p:spPr>
          <a:xfrm>
            <a:off x="6987285" y="3443732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Reconocimiento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03F0A16F-A20A-90CF-3C89-C681ED2B3892}"/>
              </a:ext>
            </a:extLst>
          </p:cNvPr>
          <p:cNvSpPr txBox="1"/>
          <p:nvPr/>
        </p:nvSpPr>
        <p:spPr>
          <a:xfrm>
            <a:off x="7755381" y="399237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D1740671-E56F-0106-7C7E-96714042C954}"/>
              </a:ext>
            </a:extLst>
          </p:cNvPr>
          <p:cNvSpPr txBox="1"/>
          <p:nvPr/>
        </p:nvSpPr>
        <p:spPr>
          <a:xfrm>
            <a:off x="7115302" y="4541266"/>
            <a:ext cx="147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interpretación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54F0E35A-04B8-0597-90D7-3D582DDAF5B6}"/>
              </a:ext>
            </a:extLst>
          </p:cNvPr>
          <p:cNvSpPr txBox="1"/>
          <p:nvPr/>
        </p:nvSpPr>
        <p:spPr>
          <a:xfrm>
            <a:off x="7295133" y="609884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Resultado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3" name="object 17">
            <a:extLst>
              <a:ext uri="{FF2B5EF4-FFF2-40B4-BE49-F238E27FC236}">
                <a16:creationId xmlns:a16="http://schemas.microsoft.com/office/drawing/2014/main" id="{4CF267E1-B65F-8374-9226-5C23F7A4A060}"/>
              </a:ext>
            </a:extLst>
          </p:cNvPr>
          <p:cNvGrpSpPr/>
          <p:nvPr/>
        </p:nvGrpSpPr>
        <p:grpSpPr>
          <a:xfrm>
            <a:off x="851510" y="3709035"/>
            <a:ext cx="407670" cy="989965"/>
            <a:chOff x="851510" y="3709035"/>
            <a:chExt cx="407670" cy="989965"/>
          </a:xfrm>
        </p:grpSpPr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1BE2B22E-C06C-269F-099A-487B19F198CD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198005" y="0"/>
                  </a:moveTo>
                  <a:lnTo>
                    <a:pt x="0" y="197993"/>
                  </a:lnTo>
                  <a:lnTo>
                    <a:pt x="98996" y="197993"/>
                  </a:lnTo>
                  <a:lnTo>
                    <a:pt x="98996" y="978407"/>
                  </a:lnTo>
                  <a:lnTo>
                    <a:pt x="297002" y="978407"/>
                  </a:lnTo>
                  <a:lnTo>
                    <a:pt x="297002" y="197993"/>
                  </a:lnTo>
                  <a:lnTo>
                    <a:pt x="395998" y="197993"/>
                  </a:lnTo>
                  <a:lnTo>
                    <a:pt x="19800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76D034C9-C7E5-485A-9AA3-E2B5CD5AD713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0" y="197993"/>
                  </a:moveTo>
                  <a:lnTo>
                    <a:pt x="198005" y="0"/>
                  </a:lnTo>
                  <a:lnTo>
                    <a:pt x="395998" y="197993"/>
                  </a:lnTo>
                  <a:lnTo>
                    <a:pt x="297002" y="197993"/>
                  </a:lnTo>
                  <a:lnTo>
                    <a:pt x="297002" y="978407"/>
                  </a:lnTo>
                  <a:lnTo>
                    <a:pt x="98996" y="978407"/>
                  </a:lnTo>
                  <a:lnTo>
                    <a:pt x="98996" y="197993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20">
            <a:extLst>
              <a:ext uri="{FF2B5EF4-FFF2-40B4-BE49-F238E27FC236}">
                <a16:creationId xmlns:a16="http://schemas.microsoft.com/office/drawing/2014/main" id="{97851695-4EF4-782B-7D38-DD9BE5E7AD34}"/>
              </a:ext>
            </a:extLst>
          </p:cNvPr>
          <p:cNvGrpSpPr/>
          <p:nvPr/>
        </p:nvGrpSpPr>
        <p:grpSpPr>
          <a:xfrm>
            <a:off x="994385" y="2065909"/>
            <a:ext cx="1183005" cy="737235"/>
            <a:chOff x="994385" y="2065909"/>
            <a:chExt cx="1183005" cy="737235"/>
          </a:xfrm>
        </p:grpSpPr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8ECB652C-D69C-17CA-013F-47B5A59811CA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989609" y="0"/>
                  </a:moveTo>
                  <a:lnTo>
                    <a:pt x="989609" y="90804"/>
                  </a:lnTo>
                  <a:lnTo>
                    <a:pt x="317525" y="90804"/>
                  </a:lnTo>
                  <a:lnTo>
                    <a:pt x="270604" y="94246"/>
                  </a:lnTo>
                  <a:lnTo>
                    <a:pt x="225820" y="104244"/>
                  </a:lnTo>
                  <a:lnTo>
                    <a:pt x="183665" y="120308"/>
                  </a:lnTo>
                  <a:lnTo>
                    <a:pt x="144630" y="141946"/>
                  </a:lnTo>
                  <a:lnTo>
                    <a:pt x="109206" y="168670"/>
                  </a:lnTo>
                  <a:lnTo>
                    <a:pt x="77884" y="199986"/>
                  </a:lnTo>
                  <a:lnTo>
                    <a:pt x="51156" y="235406"/>
                  </a:lnTo>
                  <a:lnTo>
                    <a:pt x="29512" y="274439"/>
                  </a:lnTo>
                  <a:lnTo>
                    <a:pt x="13443" y="316593"/>
                  </a:lnTo>
                  <a:lnTo>
                    <a:pt x="3442" y="361378"/>
                  </a:lnTo>
                  <a:lnTo>
                    <a:pt x="0" y="408304"/>
                  </a:lnTo>
                  <a:lnTo>
                    <a:pt x="0" y="725804"/>
                  </a:lnTo>
                  <a:lnTo>
                    <a:pt x="181457" y="725804"/>
                  </a:lnTo>
                  <a:lnTo>
                    <a:pt x="181457" y="408304"/>
                  </a:lnTo>
                  <a:lnTo>
                    <a:pt x="188394" y="365288"/>
                  </a:lnTo>
                  <a:lnTo>
                    <a:pt x="207711" y="327947"/>
                  </a:lnTo>
                  <a:lnTo>
                    <a:pt x="237166" y="298512"/>
                  </a:lnTo>
                  <a:lnTo>
                    <a:pt x="274518" y="279216"/>
                  </a:lnTo>
                  <a:lnTo>
                    <a:pt x="317525" y="272288"/>
                  </a:lnTo>
                  <a:lnTo>
                    <a:pt x="989609" y="272288"/>
                  </a:lnTo>
                  <a:lnTo>
                    <a:pt x="989609" y="362965"/>
                  </a:lnTo>
                  <a:lnTo>
                    <a:pt x="1170965" y="181483"/>
                  </a:lnTo>
                  <a:lnTo>
                    <a:pt x="98960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D47B6A5B-5126-D7B8-DA21-80BF996F334E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0" y="725804"/>
                  </a:moveTo>
                  <a:lnTo>
                    <a:pt x="0" y="408304"/>
                  </a:lnTo>
                  <a:lnTo>
                    <a:pt x="3442" y="361378"/>
                  </a:lnTo>
                  <a:lnTo>
                    <a:pt x="13443" y="316593"/>
                  </a:lnTo>
                  <a:lnTo>
                    <a:pt x="29512" y="274439"/>
                  </a:lnTo>
                  <a:lnTo>
                    <a:pt x="51156" y="235406"/>
                  </a:lnTo>
                  <a:lnTo>
                    <a:pt x="77884" y="199986"/>
                  </a:lnTo>
                  <a:lnTo>
                    <a:pt x="109206" y="168670"/>
                  </a:lnTo>
                  <a:lnTo>
                    <a:pt x="144630" y="141946"/>
                  </a:lnTo>
                  <a:lnTo>
                    <a:pt x="183665" y="120308"/>
                  </a:lnTo>
                  <a:lnTo>
                    <a:pt x="225820" y="104244"/>
                  </a:lnTo>
                  <a:lnTo>
                    <a:pt x="270604" y="94246"/>
                  </a:lnTo>
                  <a:lnTo>
                    <a:pt x="317525" y="90804"/>
                  </a:lnTo>
                  <a:lnTo>
                    <a:pt x="989609" y="90804"/>
                  </a:lnTo>
                  <a:lnTo>
                    <a:pt x="989609" y="0"/>
                  </a:lnTo>
                  <a:lnTo>
                    <a:pt x="1170965" y="181483"/>
                  </a:lnTo>
                  <a:lnTo>
                    <a:pt x="989609" y="362965"/>
                  </a:lnTo>
                  <a:lnTo>
                    <a:pt x="989609" y="272288"/>
                  </a:lnTo>
                  <a:lnTo>
                    <a:pt x="317525" y="272288"/>
                  </a:lnTo>
                  <a:lnTo>
                    <a:pt x="274518" y="279216"/>
                  </a:lnTo>
                  <a:lnTo>
                    <a:pt x="237166" y="298512"/>
                  </a:lnTo>
                  <a:lnTo>
                    <a:pt x="207711" y="327947"/>
                  </a:lnTo>
                  <a:lnTo>
                    <a:pt x="188394" y="365288"/>
                  </a:lnTo>
                  <a:lnTo>
                    <a:pt x="181457" y="408304"/>
                  </a:lnTo>
                  <a:lnTo>
                    <a:pt x="181457" y="725804"/>
                  </a:lnTo>
                  <a:lnTo>
                    <a:pt x="0" y="725804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23">
            <a:extLst>
              <a:ext uri="{FF2B5EF4-FFF2-40B4-BE49-F238E27FC236}">
                <a16:creationId xmlns:a16="http://schemas.microsoft.com/office/drawing/2014/main" id="{E45F9745-5FDE-2CDB-823B-9068A0714502}"/>
              </a:ext>
            </a:extLst>
          </p:cNvPr>
          <p:cNvGrpSpPr/>
          <p:nvPr/>
        </p:nvGrpSpPr>
        <p:grpSpPr>
          <a:xfrm>
            <a:off x="4137660" y="1923034"/>
            <a:ext cx="551815" cy="407670"/>
            <a:chOff x="4137660" y="1923034"/>
            <a:chExt cx="551815" cy="407670"/>
          </a:xfrm>
        </p:grpSpPr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DFE09467-60C3-F16D-77AC-BE154EA5F815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342011" y="0"/>
                  </a:moveTo>
                  <a:lnTo>
                    <a:pt x="342011" y="99060"/>
                  </a:lnTo>
                  <a:lnTo>
                    <a:pt x="0" y="99060"/>
                  </a:lnTo>
                  <a:lnTo>
                    <a:pt x="0" y="297052"/>
                  </a:lnTo>
                  <a:lnTo>
                    <a:pt x="342011" y="297052"/>
                  </a:lnTo>
                  <a:lnTo>
                    <a:pt x="342011" y="396113"/>
                  </a:lnTo>
                  <a:lnTo>
                    <a:pt x="540003" y="197992"/>
                  </a:lnTo>
                  <a:lnTo>
                    <a:pt x="34201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88E21388-6865-0FC7-2723-FD4A74EAD64D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0" y="99060"/>
                  </a:moveTo>
                  <a:lnTo>
                    <a:pt x="342011" y="99060"/>
                  </a:lnTo>
                  <a:lnTo>
                    <a:pt x="342011" y="0"/>
                  </a:lnTo>
                  <a:lnTo>
                    <a:pt x="540003" y="197992"/>
                  </a:lnTo>
                  <a:lnTo>
                    <a:pt x="342011" y="396113"/>
                  </a:lnTo>
                  <a:lnTo>
                    <a:pt x="342011" y="297052"/>
                  </a:lnTo>
                  <a:lnTo>
                    <a:pt x="0" y="297052"/>
                  </a:lnTo>
                  <a:lnTo>
                    <a:pt x="0" y="9906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6">
            <a:extLst>
              <a:ext uri="{FF2B5EF4-FFF2-40B4-BE49-F238E27FC236}">
                <a16:creationId xmlns:a16="http://schemas.microsoft.com/office/drawing/2014/main" id="{36FE45AD-FB65-C91D-5D3F-A17B77DD0EC9}"/>
              </a:ext>
            </a:extLst>
          </p:cNvPr>
          <p:cNvGrpSpPr/>
          <p:nvPr/>
        </p:nvGrpSpPr>
        <p:grpSpPr>
          <a:xfrm>
            <a:off x="6780911" y="2137410"/>
            <a:ext cx="1360805" cy="797560"/>
            <a:chOff x="6780911" y="2137410"/>
            <a:chExt cx="1360805" cy="797560"/>
          </a:xfrm>
        </p:grpSpPr>
        <p:sp>
          <p:nvSpPr>
            <p:cNvPr id="23" name="object 27">
              <a:extLst>
                <a:ext uri="{FF2B5EF4-FFF2-40B4-BE49-F238E27FC236}">
                  <a16:creationId xmlns:a16="http://schemas.microsoft.com/office/drawing/2014/main" id="{4F2BE9EE-FC18-57B6-B083-A2866BBC05BE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906906" y="0"/>
                  </a:moveTo>
                  <a:lnTo>
                    <a:pt x="0" y="0"/>
                  </a:lnTo>
                  <a:lnTo>
                    <a:pt x="0" y="196469"/>
                  </a:lnTo>
                  <a:lnTo>
                    <a:pt x="906906" y="196469"/>
                  </a:lnTo>
                  <a:lnTo>
                    <a:pt x="953501" y="203975"/>
                  </a:lnTo>
                  <a:lnTo>
                    <a:pt x="993976" y="224880"/>
                  </a:lnTo>
                  <a:lnTo>
                    <a:pt x="1025897" y="256764"/>
                  </a:lnTo>
                  <a:lnTo>
                    <a:pt x="1046834" y="297207"/>
                  </a:lnTo>
                  <a:lnTo>
                    <a:pt x="1054353" y="343788"/>
                  </a:lnTo>
                  <a:lnTo>
                    <a:pt x="1054353" y="589407"/>
                  </a:lnTo>
                  <a:lnTo>
                    <a:pt x="956055" y="589407"/>
                  </a:lnTo>
                  <a:lnTo>
                    <a:pt x="1152525" y="785749"/>
                  </a:lnTo>
                  <a:lnTo>
                    <a:pt x="1348994" y="589407"/>
                  </a:lnTo>
                  <a:lnTo>
                    <a:pt x="1250696" y="589407"/>
                  </a:lnTo>
                  <a:lnTo>
                    <a:pt x="1250696" y="343788"/>
                  </a:lnTo>
                  <a:lnTo>
                    <a:pt x="1247559" y="297139"/>
                  </a:lnTo>
                  <a:lnTo>
                    <a:pt x="1238424" y="252397"/>
                  </a:lnTo>
                  <a:lnTo>
                    <a:pt x="1223696" y="209972"/>
                  </a:lnTo>
                  <a:lnTo>
                    <a:pt x="1203785" y="170274"/>
                  </a:lnTo>
                  <a:lnTo>
                    <a:pt x="1179100" y="133711"/>
                  </a:lnTo>
                  <a:lnTo>
                    <a:pt x="1150048" y="100695"/>
                  </a:lnTo>
                  <a:lnTo>
                    <a:pt x="1117038" y="71634"/>
                  </a:lnTo>
                  <a:lnTo>
                    <a:pt x="1080478" y="46938"/>
                  </a:lnTo>
                  <a:lnTo>
                    <a:pt x="1040776" y="27017"/>
                  </a:lnTo>
                  <a:lnTo>
                    <a:pt x="998342" y="12280"/>
                  </a:lnTo>
                  <a:lnTo>
                    <a:pt x="953582" y="3138"/>
                  </a:lnTo>
                  <a:lnTo>
                    <a:pt x="906906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5674F2E5-1135-99F5-D020-32F53469F82A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0" y="0"/>
                  </a:moveTo>
                  <a:lnTo>
                    <a:pt x="906906" y="0"/>
                  </a:lnTo>
                  <a:lnTo>
                    <a:pt x="953582" y="3138"/>
                  </a:lnTo>
                  <a:lnTo>
                    <a:pt x="998342" y="12280"/>
                  </a:lnTo>
                  <a:lnTo>
                    <a:pt x="1040776" y="27017"/>
                  </a:lnTo>
                  <a:lnTo>
                    <a:pt x="1080478" y="46938"/>
                  </a:lnTo>
                  <a:lnTo>
                    <a:pt x="1117038" y="71634"/>
                  </a:lnTo>
                  <a:lnTo>
                    <a:pt x="1150048" y="100695"/>
                  </a:lnTo>
                  <a:lnTo>
                    <a:pt x="1179100" y="133711"/>
                  </a:lnTo>
                  <a:lnTo>
                    <a:pt x="1203785" y="170274"/>
                  </a:lnTo>
                  <a:lnTo>
                    <a:pt x="1223696" y="209972"/>
                  </a:lnTo>
                  <a:lnTo>
                    <a:pt x="1238424" y="252397"/>
                  </a:lnTo>
                  <a:lnTo>
                    <a:pt x="1247559" y="297139"/>
                  </a:lnTo>
                  <a:lnTo>
                    <a:pt x="1250696" y="343788"/>
                  </a:lnTo>
                  <a:lnTo>
                    <a:pt x="1250696" y="589407"/>
                  </a:lnTo>
                  <a:lnTo>
                    <a:pt x="1348994" y="589407"/>
                  </a:lnTo>
                  <a:lnTo>
                    <a:pt x="1152525" y="785749"/>
                  </a:lnTo>
                  <a:lnTo>
                    <a:pt x="956055" y="589407"/>
                  </a:lnTo>
                  <a:lnTo>
                    <a:pt x="1054353" y="589407"/>
                  </a:lnTo>
                  <a:lnTo>
                    <a:pt x="1054353" y="343788"/>
                  </a:lnTo>
                  <a:lnTo>
                    <a:pt x="1046834" y="297207"/>
                  </a:lnTo>
                  <a:lnTo>
                    <a:pt x="1025897" y="256764"/>
                  </a:lnTo>
                  <a:lnTo>
                    <a:pt x="993976" y="224880"/>
                  </a:lnTo>
                  <a:lnTo>
                    <a:pt x="953501" y="203975"/>
                  </a:lnTo>
                  <a:lnTo>
                    <a:pt x="906906" y="196469"/>
                  </a:lnTo>
                  <a:lnTo>
                    <a:pt x="0" y="196469"/>
                  </a:lnTo>
                  <a:lnTo>
                    <a:pt x="0" y="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9">
            <a:extLst>
              <a:ext uri="{FF2B5EF4-FFF2-40B4-BE49-F238E27FC236}">
                <a16:creationId xmlns:a16="http://schemas.microsoft.com/office/drawing/2014/main" id="{E45195D2-E336-A241-3D03-15FDE884B2FD}"/>
              </a:ext>
            </a:extLst>
          </p:cNvPr>
          <p:cNvGrpSpPr/>
          <p:nvPr/>
        </p:nvGrpSpPr>
        <p:grpSpPr>
          <a:xfrm>
            <a:off x="1851660" y="2494533"/>
            <a:ext cx="6869430" cy="3155315"/>
            <a:chOff x="1851660" y="2494533"/>
            <a:chExt cx="6869430" cy="3155315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A07A3313-7717-B21A-7332-67B629F5658D}"/>
                </a:ext>
              </a:extLst>
            </p:cNvPr>
            <p:cNvSpPr/>
            <p:nvPr/>
          </p:nvSpPr>
          <p:spPr>
            <a:xfrm>
              <a:off x="2428875" y="3143199"/>
              <a:ext cx="4072254" cy="2500630"/>
            </a:xfrm>
            <a:custGeom>
              <a:avLst/>
              <a:gdLst/>
              <a:ahLst/>
              <a:cxnLst/>
              <a:rect l="l" t="t" r="r" b="b"/>
              <a:pathLst>
                <a:path w="4072254" h="2500629">
                  <a:moveTo>
                    <a:pt x="0" y="2500376"/>
                  </a:moveTo>
                  <a:lnTo>
                    <a:pt x="4072001" y="2500376"/>
                  </a:lnTo>
                  <a:lnTo>
                    <a:pt x="4072001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C745C033-D5F5-4C1A-DBC0-C83B2BD1431B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60"/>
                  </a:lnTo>
                  <a:lnTo>
                    <a:pt x="197993" y="99060"/>
                  </a:lnTo>
                  <a:lnTo>
                    <a:pt x="197993" y="0"/>
                  </a:lnTo>
                  <a:lnTo>
                    <a:pt x="0" y="197992"/>
                  </a:lnTo>
                  <a:lnTo>
                    <a:pt x="197993" y="395986"/>
                  </a:lnTo>
                  <a:lnTo>
                    <a:pt x="197993" y="297052"/>
                  </a:lnTo>
                  <a:lnTo>
                    <a:pt x="444881" y="297052"/>
                  </a:lnTo>
                  <a:lnTo>
                    <a:pt x="444881" y="395986"/>
                  </a:lnTo>
                  <a:lnTo>
                    <a:pt x="642874" y="197992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E054B17A-600E-1CF3-D4BB-5CD5577A2848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2"/>
                  </a:moveTo>
                  <a:lnTo>
                    <a:pt x="197993" y="0"/>
                  </a:lnTo>
                  <a:lnTo>
                    <a:pt x="197993" y="99060"/>
                  </a:lnTo>
                  <a:lnTo>
                    <a:pt x="444881" y="99060"/>
                  </a:lnTo>
                  <a:lnTo>
                    <a:pt x="444881" y="0"/>
                  </a:lnTo>
                  <a:lnTo>
                    <a:pt x="642874" y="197992"/>
                  </a:lnTo>
                  <a:lnTo>
                    <a:pt x="444881" y="395986"/>
                  </a:lnTo>
                  <a:lnTo>
                    <a:pt x="444881" y="297052"/>
                  </a:lnTo>
                  <a:lnTo>
                    <a:pt x="197993" y="297052"/>
                  </a:lnTo>
                  <a:lnTo>
                    <a:pt x="197993" y="395986"/>
                  </a:lnTo>
                  <a:lnTo>
                    <a:pt x="0" y="197992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27963305-27AE-9E69-DE65-D2A156AD0B28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59"/>
                  </a:lnTo>
                  <a:lnTo>
                    <a:pt x="197993" y="99059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7053"/>
                  </a:lnTo>
                  <a:lnTo>
                    <a:pt x="444881" y="297053"/>
                  </a:lnTo>
                  <a:lnTo>
                    <a:pt x="444881" y="395986"/>
                  </a:lnTo>
                  <a:lnTo>
                    <a:pt x="642874" y="197993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1438BCFE-CAC1-7ECC-E801-C426E13B0C4A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9059"/>
                  </a:lnTo>
                  <a:lnTo>
                    <a:pt x="444881" y="99059"/>
                  </a:lnTo>
                  <a:lnTo>
                    <a:pt x="444881" y="0"/>
                  </a:lnTo>
                  <a:lnTo>
                    <a:pt x="642874" y="197993"/>
                  </a:lnTo>
                  <a:lnTo>
                    <a:pt x="444881" y="395986"/>
                  </a:lnTo>
                  <a:lnTo>
                    <a:pt x="444881" y="297053"/>
                  </a:lnTo>
                  <a:lnTo>
                    <a:pt x="197993" y="297053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EDF7A765-A66C-29BA-0B94-006AF2CCCA85}"/>
                </a:ext>
              </a:extLst>
            </p:cNvPr>
            <p:cNvSpPr/>
            <p:nvPr/>
          </p:nvSpPr>
          <p:spPr>
            <a:xfrm>
              <a:off x="6858000" y="3143199"/>
              <a:ext cx="1857375" cy="2500630"/>
            </a:xfrm>
            <a:custGeom>
              <a:avLst/>
              <a:gdLst/>
              <a:ahLst/>
              <a:cxnLst/>
              <a:rect l="l" t="t" r="r" b="b"/>
              <a:pathLst>
                <a:path w="1857375" h="2500629">
                  <a:moveTo>
                    <a:pt x="0" y="2500376"/>
                  </a:moveTo>
                  <a:lnTo>
                    <a:pt x="1857375" y="2500376"/>
                  </a:lnTo>
                  <a:lnTo>
                    <a:pt x="1857375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D6EDEC1A-068A-DC71-F1B1-D53FC24A3E2D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444880" y="0"/>
                  </a:moveTo>
                  <a:lnTo>
                    <a:pt x="444880" y="98932"/>
                  </a:lnTo>
                  <a:lnTo>
                    <a:pt x="197993" y="98932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6925"/>
                  </a:lnTo>
                  <a:lnTo>
                    <a:pt x="444880" y="296925"/>
                  </a:lnTo>
                  <a:lnTo>
                    <a:pt x="444880" y="395986"/>
                  </a:lnTo>
                  <a:lnTo>
                    <a:pt x="642874" y="197993"/>
                  </a:lnTo>
                  <a:lnTo>
                    <a:pt x="44488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893491EA-E3AC-0E22-7F05-54724A21B5F3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8932"/>
                  </a:lnTo>
                  <a:lnTo>
                    <a:pt x="444880" y="98932"/>
                  </a:lnTo>
                  <a:lnTo>
                    <a:pt x="444880" y="0"/>
                  </a:lnTo>
                  <a:lnTo>
                    <a:pt x="642874" y="197993"/>
                  </a:lnTo>
                  <a:lnTo>
                    <a:pt x="444880" y="395986"/>
                  </a:lnTo>
                  <a:lnTo>
                    <a:pt x="444880" y="296925"/>
                  </a:lnTo>
                  <a:lnTo>
                    <a:pt x="197993" y="296925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44BB09AC-62E8-5FD4-D1B9-4EFE12AFEB7B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2" y="0"/>
                  </a:moveTo>
                  <a:lnTo>
                    <a:pt x="0" y="198120"/>
                  </a:lnTo>
                  <a:lnTo>
                    <a:pt x="99059" y="198120"/>
                  </a:lnTo>
                  <a:lnTo>
                    <a:pt x="99059" y="450088"/>
                  </a:lnTo>
                  <a:lnTo>
                    <a:pt x="0" y="450088"/>
                  </a:lnTo>
                  <a:lnTo>
                    <a:pt x="197992" y="648080"/>
                  </a:lnTo>
                  <a:lnTo>
                    <a:pt x="396113" y="450088"/>
                  </a:lnTo>
                  <a:lnTo>
                    <a:pt x="297052" y="450088"/>
                  </a:lnTo>
                  <a:lnTo>
                    <a:pt x="297052" y="198120"/>
                  </a:lnTo>
                  <a:lnTo>
                    <a:pt x="396113" y="198120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>
              <a:extLst>
                <a:ext uri="{FF2B5EF4-FFF2-40B4-BE49-F238E27FC236}">
                  <a16:creationId xmlns:a16="http://schemas.microsoft.com/office/drawing/2014/main" id="{9DFF26CE-CF63-9796-EF95-E53BC2C42256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2" y="0"/>
                  </a:lnTo>
                  <a:lnTo>
                    <a:pt x="396113" y="198120"/>
                  </a:lnTo>
                  <a:lnTo>
                    <a:pt x="297052" y="198120"/>
                  </a:lnTo>
                  <a:lnTo>
                    <a:pt x="297052" y="450088"/>
                  </a:lnTo>
                  <a:lnTo>
                    <a:pt x="396113" y="450088"/>
                  </a:lnTo>
                  <a:lnTo>
                    <a:pt x="197992" y="648080"/>
                  </a:lnTo>
                  <a:lnTo>
                    <a:pt x="0" y="450088"/>
                  </a:lnTo>
                  <a:lnTo>
                    <a:pt x="99059" y="450088"/>
                  </a:lnTo>
                  <a:lnTo>
                    <a:pt x="99059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0">
              <a:extLst>
                <a:ext uri="{FF2B5EF4-FFF2-40B4-BE49-F238E27FC236}">
                  <a16:creationId xmlns:a16="http://schemas.microsoft.com/office/drawing/2014/main" id="{BC0A881E-240B-445F-428B-305DCF4E06F5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3" y="0"/>
                  </a:moveTo>
                  <a:lnTo>
                    <a:pt x="0" y="198120"/>
                  </a:lnTo>
                  <a:lnTo>
                    <a:pt x="98933" y="198120"/>
                  </a:lnTo>
                  <a:lnTo>
                    <a:pt x="98933" y="450088"/>
                  </a:lnTo>
                  <a:lnTo>
                    <a:pt x="0" y="450088"/>
                  </a:lnTo>
                  <a:lnTo>
                    <a:pt x="197993" y="648080"/>
                  </a:lnTo>
                  <a:lnTo>
                    <a:pt x="395986" y="450088"/>
                  </a:lnTo>
                  <a:lnTo>
                    <a:pt x="296925" y="450088"/>
                  </a:lnTo>
                  <a:lnTo>
                    <a:pt x="296925" y="198120"/>
                  </a:lnTo>
                  <a:lnTo>
                    <a:pt x="395986" y="198120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BDE1FF62-2537-5B23-33C5-3429221E25C4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3" y="0"/>
                  </a:lnTo>
                  <a:lnTo>
                    <a:pt x="395986" y="198120"/>
                  </a:lnTo>
                  <a:lnTo>
                    <a:pt x="296925" y="198120"/>
                  </a:lnTo>
                  <a:lnTo>
                    <a:pt x="296925" y="450088"/>
                  </a:lnTo>
                  <a:lnTo>
                    <a:pt x="395986" y="450088"/>
                  </a:lnTo>
                  <a:lnTo>
                    <a:pt x="197993" y="648080"/>
                  </a:lnTo>
                  <a:lnTo>
                    <a:pt x="0" y="450088"/>
                  </a:lnTo>
                  <a:lnTo>
                    <a:pt x="98933" y="450088"/>
                  </a:lnTo>
                  <a:lnTo>
                    <a:pt x="98933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42">
            <a:extLst>
              <a:ext uri="{FF2B5EF4-FFF2-40B4-BE49-F238E27FC236}">
                <a16:creationId xmlns:a16="http://schemas.microsoft.com/office/drawing/2014/main" id="{8205A7E2-F994-CF52-A018-3BBD36FCBF87}"/>
              </a:ext>
            </a:extLst>
          </p:cNvPr>
          <p:cNvGrpSpPr/>
          <p:nvPr/>
        </p:nvGrpSpPr>
        <p:grpSpPr>
          <a:xfrm>
            <a:off x="7566660" y="5709298"/>
            <a:ext cx="407670" cy="443865"/>
            <a:chOff x="7566660" y="5709298"/>
            <a:chExt cx="407670" cy="443865"/>
          </a:xfrm>
        </p:grpSpPr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E5920D38-13EF-34ED-8245-F04A4498BB03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297052" y="0"/>
                  </a:moveTo>
                  <a:lnTo>
                    <a:pt x="99059" y="0"/>
                  </a:lnTo>
                  <a:lnTo>
                    <a:pt x="99059" y="233997"/>
                  </a:lnTo>
                  <a:lnTo>
                    <a:pt x="0" y="233997"/>
                  </a:lnTo>
                  <a:lnTo>
                    <a:pt x="197993" y="432003"/>
                  </a:lnTo>
                  <a:lnTo>
                    <a:pt x="395985" y="233997"/>
                  </a:lnTo>
                  <a:lnTo>
                    <a:pt x="297052" y="233997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4">
              <a:extLst>
                <a:ext uri="{FF2B5EF4-FFF2-40B4-BE49-F238E27FC236}">
                  <a16:creationId xmlns:a16="http://schemas.microsoft.com/office/drawing/2014/main" id="{00EA3478-CBE8-7387-2884-77EB112FCC44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0" y="233997"/>
                  </a:moveTo>
                  <a:lnTo>
                    <a:pt x="99059" y="233997"/>
                  </a:lnTo>
                  <a:lnTo>
                    <a:pt x="99059" y="0"/>
                  </a:lnTo>
                  <a:lnTo>
                    <a:pt x="297052" y="0"/>
                  </a:lnTo>
                  <a:lnTo>
                    <a:pt x="297052" y="233997"/>
                  </a:lnTo>
                  <a:lnTo>
                    <a:pt x="395985" y="233997"/>
                  </a:lnTo>
                  <a:lnTo>
                    <a:pt x="197993" y="432003"/>
                  </a:lnTo>
                  <a:lnTo>
                    <a:pt x="0" y="233997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5">
            <a:extLst>
              <a:ext uri="{FF2B5EF4-FFF2-40B4-BE49-F238E27FC236}">
                <a16:creationId xmlns:a16="http://schemas.microsoft.com/office/drawing/2014/main" id="{3D6CC3E8-5554-8807-222E-827620CB5A48}"/>
              </a:ext>
            </a:extLst>
          </p:cNvPr>
          <p:cNvSpPr txBox="1"/>
          <p:nvPr/>
        </p:nvSpPr>
        <p:spPr>
          <a:xfrm>
            <a:off x="507288" y="6098844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Problema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42" name="object 46">
            <a:extLst>
              <a:ext uri="{FF2B5EF4-FFF2-40B4-BE49-F238E27FC236}">
                <a16:creationId xmlns:a16="http://schemas.microsoft.com/office/drawing/2014/main" id="{0733236E-A47B-88E5-2D7A-C436B4F703F4}"/>
              </a:ext>
            </a:extLst>
          </p:cNvPr>
          <p:cNvGrpSpPr/>
          <p:nvPr/>
        </p:nvGrpSpPr>
        <p:grpSpPr>
          <a:xfrm>
            <a:off x="851510" y="5637860"/>
            <a:ext cx="407670" cy="443865"/>
            <a:chOff x="851510" y="5637860"/>
            <a:chExt cx="407670" cy="443865"/>
          </a:xfrm>
        </p:grpSpPr>
        <p:sp>
          <p:nvSpPr>
            <p:cNvPr id="43" name="object 47">
              <a:extLst>
                <a:ext uri="{FF2B5EF4-FFF2-40B4-BE49-F238E27FC236}">
                  <a16:creationId xmlns:a16="http://schemas.microsoft.com/office/drawing/2014/main" id="{93C38E52-0653-D1DA-A75F-47EFBDA8A6F1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197992" y="0"/>
                  </a:moveTo>
                  <a:lnTo>
                    <a:pt x="0" y="198005"/>
                  </a:lnTo>
                  <a:lnTo>
                    <a:pt x="98996" y="198005"/>
                  </a:lnTo>
                  <a:lnTo>
                    <a:pt x="98996" y="432003"/>
                  </a:lnTo>
                  <a:lnTo>
                    <a:pt x="297002" y="432003"/>
                  </a:lnTo>
                  <a:lnTo>
                    <a:pt x="297002" y="198005"/>
                  </a:lnTo>
                  <a:lnTo>
                    <a:pt x="395998" y="198005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8">
              <a:extLst>
                <a:ext uri="{FF2B5EF4-FFF2-40B4-BE49-F238E27FC236}">
                  <a16:creationId xmlns:a16="http://schemas.microsoft.com/office/drawing/2014/main" id="{7D2C105E-33A9-1AD9-9173-BF04966B5966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395998" y="198005"/>
                  </a:moveTo>
                  <a:lnTo>
                    <a:pt x="297002" y="198005"/>
                  </a:lnTo>
                  <a:lnTo>
                    <a:pt x="297002" y="432003"/>
                  </a:lnTo>
                  <a:lnTo>
                    <a:pt x="98996" y="432003"/>
                  </a:lnTo>
                  <a:lnTo>
                    <a:pt x="98996" y="198005"/>
                  </a:lnTo>
                  <a:lnTo>
                    <a:pt x="0" y="198005"/>
                  </a:lnTo>
                  <a:lnTo>
                    <a:pt x="197992" y="0"/>
                  </a:lnTo>
                  <a:lnTo>
                    <a:pt x="395998" y="198005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2896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7">
            <a:extLst>
              <a:ext uri="{FF2B5EF4-FFF2-40B4-BE49-F238E27FC236}">
                <a16:creationId xmlns:a16="http://schemas.microsoft.com/office/drawing/2014/main" id="{D3D5E008-D4ED-42BD-E634-45A1D2D10489}"/>
              </a:ext>
            </a:extLst>
          </p:cNvPr>
          <p:cNvSpPr txBox="1"/>
          <p:nvPr/>
        </p:nvSpPr>
        <p:spPr>
          <a:xfrm>
            <a:off x="435965" y="1116329"/>
            <a:ext cx="7833995" cy="1563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942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20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 </a:t>
            </a:r>
            <a:r>
              <a:rPr sz="2000" b="1" dirty="0">
                <a:latin typeface="Georgia"/>
                <a:cs typeface="Georgia"/>
              </a:rPr>
              <a:t>4 - </a:t>
            </a:r>
            <a:r>
              <a:rPr sz="2000" b="1" spc="-5" dirty="0">
                <a:latin typeface="Georgia"/>
                <a:cs typeface="Georgia"/>
              </a:rPr>
              <a:t>Representación: </a:t>
            </a:r>
            <a:r>
              <a:rPr sz="2000" spc="-5" dirty="0">
                <a:latin typeface="Georgia"/>
                <a:cs typeface="Georgia"/>
              </a:rPr>
              <a:t>Convertir los datos de los </a:t>
            </a:r>
            <a:r>
              <a:rPr sz="2000" dirty="0">
                <a:latin typeface="Georgia"/>
                <a:cs typeface="Georgia"/>
              </a:rPr>
              <a:t>píxeles (de </a:t>
            </a:r>
            <a:r>
              <a:rPr sz="2000" spc="-5" dirty="0">
                <a:latin typeface="Georgia"/>
                <a:cs typeface="Georgia"/>
              </a:rPr>
              <a:t>un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contorno </a:t>
            </a:r>
            <a:r>
              <a:rPr sz="2000" dirty="0">
                <a:latin typeface="Georgia"/>
                <a:cs typeface="Georgia"/>
              </a:rPr>
              <a:t>o una </a:t>
            </a:r>
            <a:r>
              <a:rPr sz="2000" spc="-5" dirty="0">
                <a:latin typeface="Georgia"/>
                <a:cs typeface="Georgia"/>
              </a:rPr>
              <a:t>región), obtenidos tras </a:t>
            </a:r>
            <a:r>
              <a:rPr sz="2000" spc="5" dirty="0">
                <a:latin typeface="Georgia"/>
                <a:cs typeface="Georgia"/>
              </a:rPr>
              <a:t>la </a:t>
            </a:r>
            <a:r>
              <a:rPr sz="2000" spc="-5" dirty="0">
                <a:latin typeface="Georgia"/>
                <a:cs typeface="Georgia"/>
              </a:rPr>
              <a:t>segmentación, </a:t>
            </a:r>
            <a:r>
              <a:rPr sz="2000" dirty="0">
                <a:latin typeface="Georgia"/>
                <a:cs typeface="Georgia"/>
              </a:rPr>
              <a:t>en una </a:t>
            </a:r>
            <a:r>
              <a:rPr sz="2000" spc="-5" dirty="0">
                <a:latin typeface="Georgia"/>
                <a:cs typeface="Georgia"/>
              </a:rPr>
              <a:t>forma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adecuada</a:t>
            </a:r>
            <a:r>
              <a:rPr sz="2000" spc="-5" dirty="0">
                <a:latin typeface="Georgia"/>
                <a:cs typeface="Georgia"/>
              </a:rPr>
              <a:t> para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el</a:t>
            </a:r>
            <a:r>
              <a:rPr sz="2000" dirty="0">
                <a:latin typeface="Georgia"/>
                <a:cs typeface="Georgia"/>
              </a:rPr>
              <a:t> procesamiento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por computadora.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46" name="object 5">
            <a:extLst>
              <a:ext uri="{FF2B5EF4-FFF2-40B4-BE49-F238E27FC236}">
                <a16:creationId xmlns:a16="http://schemas.microsoft.com/office/drawing/2014/main" id="{8BAF7B66-3321-FBAA-EA0C-F973528D9A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449" y="3088117"/>
            <a:ext cx="5476839" cy="2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36057EEE-E6EB-AC2A-F950-1BE72C4248B3}"/>
              </a:ext>
            </a:extLst>
          </p:cNvPr>
          <p:cNvSpPr txBox="1"/>
          <p:nvPr/>
        </p:nvSpPr>
        <p:spPr>
          <a:xfrm>
            <a:off x="435965" y="1116329"/>
            <a:ext cx="7833995" cy="1563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784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21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 </a:t>
            </a:r>
            <a:r>
              <a:rPr sz="2000" b="1" dirty="0">
                <a:latin typeface="Georgia"/>
                <a:cs typeface="Georgia"/>
              </a:rPr>
              <a:t>4 - </a:t>
            </a:r>
            <a:r>
              <a:rPr sz="2000" b="1" spc="-5" dirty="0">
                <a:latin typeface="Georgia"/>
                <a:cs typeface="Georgia"/>
              </a:rPr>
              <a:t>Representación: </a:t>
            </a:r>
            <a:r>
              <a:rPr sz="2000" spc="-5" dirty="0">
                <a:latin typeface="Georgia"/>
                <a:cs typeface="Georgia"/>
              </a:rPr>
              <a:t>Convertir los datos de los </a:t>
            </a:r>
            <a:r>
              <a:rPr sz="2000" dirty="0">
                <a:latin typeface="Georgia"/>
                <a:cs typeface="Georgia"/>
              </a:rPr>
              <a:t>píxeles (de </a:t>
            </a:r>
            <a:r>
              <a:rPr sz="2000" spc="-5" dirty="0">
                <a:latin typeface="Georgia"/>
                <a:cs typeface="Georgia"/>
              </a:rPr>
              <a:t>un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contorno </a:t>
            </a:r>
            <a:r>
              <a:rPr sz="2000" dirty="0">
                <a:latin typeface="Georgia"/>
                <a:cs typeface="Georgia"/>
              </a:rPr>
              <a:t>o una </a:t>
            </a:r>
            <a:r>
              <a:rPr sz="2000" spc="-5" dirty="0">
                <a:latin typeface="Georgia"/>
                <a:cs typeface="Georgia"/>
              </a:rPr>
              <a:t>región), obtenidos tras </a:t>
            </a:r>
            <a:r>
              <a:rPr sz="2000" spc="5" dirty="0">
                <a:latin typeface="Georgia"/>
                <a:cs typeface="Georgia"/>
              </a:rPr>
              <a:t>la </a:t>
            </a:r>
            <a:r>
              <a:rPr sz="2000" spc="-5" dirty="0">
                <a:latin typeface="Georgia"/>
                <a:cs typeface="Georgia"/>
              </a:rPr>
              <a:t>segmentación, </a:t>
            </a:r>
            <a:r>
              <a:rPr sz="2000" dirty="0">
                <a:latin typeface="Georgia"/>
                <a:cs typeface="Georgia"/>
              </a:rPr>
              <a:t>en una </a:t>
            </a:r>
            <a:r>
              <a:rPr sz="2000" spc="-5" dirty="0">
                <a:latin typeface="Georgia"/>
                <a:cs typeface="Georgia"/>
              </a:rPr>
              <a:t>forma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adecuada</a:t>
            </a:r>
            <a:r>
              <a:rPr sz="2000" spc="-5" dirty="0">
                <a:latin typeface="Georgia"/>
                <a:cs typeface="Georgia"/>
              </a:rPr>
              <a:t> para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el</a:t>
            </a:r>
            <a:r>
              <a:rPr sz="2000" dirty="0">
                <a:latin typeface="Georgia"/>
                <a:cs typeface="Georgia"/>
              </a:rPr>
              <a:t> procesamiento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por computadora.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C9384CF2-C962-F99D-C93E-CCFE7B40CD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604" y="3093336"/>
            <a:ext cx="5865379" cy="24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1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F1312DEC-F600-D80F-5B9E-803DFB1F28CE}"/>
              </a:ext>
            </a:extLst>
          </p:cNvPr>
          <p:cNvSpPr txBox="1"/>
          <p:nvPr/>
        </p:nvSpPr>
        <p:spPr>
          <a:xfrm>
            <a:off x="435965" y="1116329"/>
            <a:ext cx="7833995" cy="1563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942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22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 </a:t>
            </a:r>
            <a:r>
              <a:rPr sz="2000" b="1" dirty="0">
                <a:latin typeface="Georgia"/>
                <a:cs typeface="Georgia"/>
              </a:rPr>
              <a:t>4 - </a:t>
            </a:r>
            <a:r>
              <a:rPr sz="2000" b="1" spc="-5" dirty="0">
                <a:latin typeface="Georgia"/>
                <a:cs typeface="Georgia"/>
              </a:rPr>
              <a:t>Representación: </a:t>
            </a:r>
            <a:r>
              <a:rPr sz="2000" spc="-5" dirty="0">
                <a:latin typeface="Georgia"/>
                <a:cs typeface="Georgia"/>
              </a:rPr>
              <a:t>Convertir los datos de los </a:t>
            </a:r>
            <a:r>
              <a:rPr sz="2000" dirty="0">
                <a:latin typeface="Georgia"/>
                <a:cs typeface="Georgia"/>
              </a:rPr>
              <a:t>píxeles (de </a:t>
            </a:r>
            <a:r>
              <a:rPr sz="2000" spc="-5" dirty="0">
                <a:latin typeface="Georgia"/>
                <a:cs typeface="Georgia"/>
              </a:rPr>
              <a:t>un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contorno </a:t>
            </a:r>
            <a:r>
              <a:rPr sz="2000" dirty="0">
                <a:latin typeface="Georgia"/>
                <a:cs typeface="Georgia"/>
              </a:rPr>
              <a:t>o una </a:t>
            </a:r>
            <a:r>
              <a:rPr sz="2000" spc="-5" dirty="0">
                <a:latin typeface="Georgia"/>
                <a:cs typeface="Georgia"/>
              </a:rPr>
              <a:t>región), obtenidos tras </a:t>
            </a:r>
            <a:r>
              <a:rPr sz="2000" spc="5" dirty="0">
                <a:latin typeface="Georgia"/>
                <a:cs typeface="Georgia"/>
              </a:rPr>
              <a:t>la </a:t>
            </a:r>
            <a:r>
              <a:rPr sz="2000" spc="-5" dirty="0">
                <a:latin typeface="Georgia"/>
                <a:cs typeface="Georgia"/>
              </a:rPr>
              <a:t>segmentación, </a:t>
            </a:r>
            <a:r>
              <a:rPr sz="2000" dirty="0">
                <a:latin typeface="Georgia"/>
                <a:cs typeface="Georgia"/>
              </a:rPr>
              <a:t>en una </a:t>
            </a:r>
            <a:r>
              <a:rPr sz="2000" spc="-5" dirty="0">
                <a:latin typeface="Georgia"/>
                <a:cs typeface="Georgia"/>
              </a:rPr>
              <a:t>forma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adecuada</a:t>
            </a:r>
            <a:r>
              <a:rPr sz="2000" spc="-5" dirty="0">
                <a:latin typeface="Georgia"/>
                <a:cs typeface="Georgia"/>
              </a:rPr>
              <a:t> para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el</a:t>
            </a:r>
            <a:r>
              <a:rPr sz="2000" dirty="0">
                <a:latin typeface="Georgia"/>
                <a:cs typeface="Georgia"/>
              </a:rPr>
              <a:t> procesamiento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por computadora.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45212037-47C5-CDAB-0B14-2E8641A6D2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0965" y="3186957"/>
            <a:ext cx="5462576" cy="2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89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C443A8F4-6763-2110-0524-9BAE5D56D9A0}"/>
              </a:ext>
            </a:extLst>
          </p:cNvPr>
          <p:cNvSpPr txBox="1"/>
          <p:nvPr/>
        </p:nvSpPr>
        <p:spPr>
          <a:xfrm>
            <a:off x="435965" y="1116329"/>
            <a:ext cx="7842884" cy="1563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053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23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Georgia"/>
                <a:cs typeface="Georgia"/>
              </a:rPr>
              <a:t>Paso </a:t>
            </a:r>
            <a:r>
              <a:rPr sz="2000" b="1" dirty="0">
                <a:latin typeface="Georgia"/>
                <a:cs typeface="Georgia"/>
              </a:rPr>
              <a:t>4 -</a:t>
            </a:r>
            <a:r>
              <a:rPr sz="2000" b="1" spc="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Descripción:</a:t>
            </a:r>
            <a:r>
              <a:rPr sz="2000" b="1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Extraer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rasgos</a:t>
            </a:r>
            <a:r>
              <a:rPr sz="2000" dirty="0">
                <a:latin typeface="Georgia"/>
                <a:cs typeface="Georgia"/>
              </a:rPr>
              <a:t> con alguna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información 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cuantitativa de interés o </a:t>
            </a:r>
            <a:r>
              <a:rPr sz="2000" spc="-5" dirty="0">
                <a:latin typeface="Georgia"/>
                <a:cs typeface="Georgia"/>
              </a:rPr>
              <a:t>que sean fundamentales para diferenciar una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clase de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objetos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otra.</a:t>
            </a:r>
            <a:endParaRPr sz="2000" dirty="0">
              <a:latin typeface="Georgia"/>
              <a:cs typeface="Georgia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C55306A-51E5-2B9D-523F-E0CDFDB85F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801" y="4243616"/>
            <a:ext cx="2859658" cy="2051939"/>
          </a:xfrm>
          <a:prstGeom prst="rect">
            <a:avLst/>
          </a:prstGeom>
        </p:spPr>
      </p:pic>
      <p:pic>
        <p:nvPicPr>
          <p:cNvPr id="7" name="object 9">
            <a:extLst>
              <a:ext uri="{FF2B5EF4-FFF2-40B4-BE49-F238E27FC236}">
                <a16:creationId xmlns:a16="http://schemas.microsoft.com/office/drawing/2014/main" id="{8D4695C4-40D8-D214-161A-CA729B8ABB0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548" y="3158617"/>
            <a:ext cx="2544699" cy="1727961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07D6DE08-F107-FA57-3AF3-9BA51C6990FF}"/>
              </a:ext>
            </a:extLst>
          </p:cNvPr>
          <p:cNvSpPr txBox="1"/>
          <p:nvPr/>
        </p:nvSpPr>
        <p:spPr>
          <a:xfrm>
            <a:off x="3084322" y="3865626"/>
            <a:ext cx="2816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Descriptores</a:t>
            </a:r>
            <a:r>
              <a:rPr sz="2000" spc="-8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estadísticos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7C5A4A3-54E7-97A0-816D-249EAF799C24}"/>
              </a:ext>
            </a:extLst>
          </p:cNvPr>
          <p:cNvSpPr txBox="1"/>
          <p:nvPr/>
        </p:nvSpPr>
        <p:spPr>
          <a:xfrm>
            <a:off x="6045453" y="5515457"/>
            <a:ext cx="2797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Descriptores</a:t>
            </a:r>
            <a:r>
              <a:rPr sz="2000" spc="-5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topológicos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10" name="object 12">
            <a:extLst>
              <a:ext uri="{FF2B5EF4-FFF2-40B4-BE49-F238E27FC236}">
                <a16:creationId xmlns:a16="http://schemas.microsoft.com/office/drawing/2014/main" id="{37FDD831-2AA2-9C18-B24F-B65AC15AB06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9517" y="2533395"/>
            <a:ext cx="2665857" cy="28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839492" y="6438823"/>
              <a:ext cx="304800" cy="419734"/>
            </a:xfrm>
            <a:custGeom>
              <a:avLst/>
              <a:gdLst/>
              <a:ahLst/>
              <a:cxnLst/>
              <a:rect l="l" t="t" r="r" b="b"/>
              <a:pathLst>
                <a:path w="304800" h="419734">
                  <a:moveTo>
                    <a:pt x="304507" y="0"/>
                  </a:moveTo>
                  <a:lnTo>
                    <a:pt x="0" y="419176"/>
                  </a:lnTo>
                  <a:lnTo>
                    <a:pt x="145681" y="419176"/>
                  </a:lnTo>
                  <a:lnTo>
                    <a:pt x="159626" y="419176"/>
                  </a:lnTo>
                  <a:lnTo>
                    <a:pt x="304507" y="419176"/>
                  </a:lnTo>
                  <a:lnTo>
                    <a:pt x="304507" y="219824"/>
                  </a:lnTo>
                  <a:lnTo>
                    <a:pt x="304507" y="200596"/>
                  </a:lnTo>
                  <a:lnTo>
                    <a:pt x="304507" y="0"/>
                  </a:lnTo>
                  <a:close/>
                </a:path>
              </a:pathLst>
            </a:custGeom>
            <a:solidFill>
              <a:srgbClr val="617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93503" y="6237854"/>
              <a:ext cx="450850" cy="620395"/>
            </a:xfrm>
            <a:custGeom>
              <a:avLst/>
              <a:gdLst/>
              <a:ahLst/>
              <a:cxnLst/>
              <a:rect l="l" t="t" r="r" b="b"/>
              <a:pathLst>
                <a:path w="450850" h="620395">
                  <a:moveTo>
                    <a:pt x="450496" y="0"/>
                  </a:moveTo>
                  <a:lnTo>
                    <a:pt x="0" y="620145"/>
                  </a:lnTo>
                  <a:lnTo>
                    <a:pt x="160099" y="620145"/>
                  </a:lnTo>
                  <a:lnTo>
                    <a:pt x="450496" y="220469"/>
                  </a:lnTo>
                  <a:lnTo>
                    <a:pt x="450496" y="0"/>
                  </a:lnTo>
                  <a:close/>
                </a:path>
              </a:pathLst>
            </a:custGeom>
            <a:solidFill>
              <a:srgbClr val="607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47936" y="6037586"/>
              <a:ext cx="596265" cy="820419"/>
            </a:xfrm>
            <a:custGeom>
              <a:avLst/>
              <a:gdLst/>
              <a:ahLst/>
              <a:cxnLst/>
              <a:rect l="l" t="t" r="r" b="b"/>
              <a:pathLst>
                <a:path w="596265" h="820420">
                  <a:moveTo>
                    <a:pt x="596063" y="0"/>
                  </a:moveTo>
                  <a:lnTo>
                    <a:pt x="0" y="820413"/>
                  </a:lnTo>
                  <a:lnTo>
                    <a:pt x="160097" y="820413"/>
                  </a:lnTo>
                  <a:lnTo>
                    <a:pt x="596063" y="220474"/>
                  </a:lnTo>
                  <a:lnTo>
                    <a:pt x="596063" y="0"/>
                  </a:lnTo>
                  <a:close/>
                </a:path>
              </a:pathLst>
            </a:custGeom>
            <a:solidFill>
              <a:srgbClr val="5F7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02442" y="5837185"/>
              <a:ext cx="741680" cy="1021080"/>
            </a:xfrm>
            <a:custGeom>
              <a:avLst/>
              <a:gdLst/>
              <a:ahLst/>
              <a:cxnLst/>
              <a:rect l="l" t="t" r="r" b="b"/>
              <a:pathLst>
                <a:path w="741679" h="1021079">
                  <a:moveTo>
                    <a:pt x="741557" y="0"/>
                  </a:moveTo>
                  <a:lnTo>
                    <a:pt x="0" y="1020814"/>
                  </a:lnTo>
                  <a:lnTo>
                    <a:pt x="160079" y="1020814"/>
                  </a:lnTo>
                  <a:lnTo>
                    <a:pt x="741557" y="220521"/>
                  </a:lnTo>
                  <a:lnTo>
                    <a:pt x="741557" y="0"/>
                  </a:lnTo>
                  <a:close/>
                </a:path>
              </a:pathLst>
            </a:custGeom>
            <a:solidFill>
              <a:srgbClr val="5E7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56861" y="5636955"/>
              <a:ext cx="887730" cy="1221105"/>
            </a:xfrm>
            <a:custGeom>
              <a:avLst/>
              <a:gdLst/>
              <a:ahLst/>
              <a:cxnLst/>
              <a:rect l="l" t="t" r="r" b="b"/>
              <a:pathLst>
                <a:path w="887729" h="1221104">
                  <a:moveTo>
                    <a:pt x="887139" y="0"/>
                  </a:moveTo>
                  <a:lnTo>
                    <a:pt x="0" y="1221044"/>
                  </a:lnTo>
                  <a:lnTo>
                    <a:pt x="160077" y="1221044"/>
                  </a:lnTo>
                  <a:lnTo>
                    <a:pt x="887139" y="220526"/>
                  </a:lnTo>
                  <a:lnTo>
                    <a:pt x="887139" y="0"/>
                  </a:lnTo>
                  <a:close/>
                </a:path>
              </a:pathLst>
            </a:custGeom>
            <a:solidFill>
              <a:srgbClr val="5D7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11381" y="5436516"/>
              <a:ext cx="1033144" cy="1421765"/>
            </a:xfrm>
            <a:custGeom>
              <a:avLst/>
              <a:gdLst/>
              <a:ahLst/>
              <a:cxnLst/>
              <a:rect l="l" t="t" r="r" b="b"/>
              <a:pathLst>
                <a:path w="1033145" h="1421765">
                  <a:moveTo>
                    <a:pt x="1032618" y="0"/>
                  </a:moveTo>
                  <a:lnTo>
                    <a:pt x="0" y="1421483"/>
                  </a:lnTo>
                  <a:lnTo>
                    <a:pt x="159494" y="1421483"/>
                  </a:lnTo>
                  <a:lnTo>
                    <a:pt x="1032618" y="219557"/>
                  </a:lnTo>
                  <a:lnTo>
                    <a:pt x="1032618" y="0"/>
                  </a:lnTo>
                  <a:close/>
                </a:path>
              </a:pathLst>
            </a:custGeom>
            <a:solidFill>
              <a:srgbClr val="5C7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65785" y="5236324"/>
              <a:ext cx="1178560" cy="1621790"/>
            </a:xfrm>
            <a:custGeom>
              <a:avLst/>
              <a:gdLst/>
              <a:ahLst/>
              <a:cxnLst/>
              <a:rect l="l" t="t" r="r" b="b"/>
              <a:pathLst>
                <a:path w="1178559" h="1621790">
                  <a:moveTo>
                    <a:pt x="1178214" y="0"/>
                  </a:moveTo>
                  <a:lnTo>
                    <a:pt x="0" y="1621675"/>
                  </a:lnTo>
                  <a:lnTo>
                    <a:pt x="159099" y="1621675"/>
                  </a:lnTo>
                  <a:lnTo>
                    <a:pt x="1178214" y="218779"/>
                  </a:lnTo>
                  <a:lnTo>
                    <a:pt x="1178214" y="0"/>
                  </a:lnTo>
                  <a:close/>
                </a:path>
              </a:pathLst>
            </a:custGeom>
            <a:solidFill>
              <a:srgbClr val="5B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19585" y="5035195"/>
              <a:ext cx="1324610" cy="1823085"/>
            </a:xfrm>
            <a:custGeom>
              <a:avLst/>
              <a:gdLst/>
              <a:ahLst/>
              <a:cxnLst/>
              <a:rect l="l" t="t" r="r" b="b"/>
              <a:pathLst>
                <a:path w="1324609" h="1823084">
                  <a:moveTo>
                    <a:pt x="1324414" y="0"/>
                  </a:moveTo>
                  <a:lnTo>
                    <a:pt x="0" y="1822804"/>
                  </a:lnTo>
                  <a:lnTo>
                    <a:pt x="160230" y="1822804"/>
                  </a:lnTo>
                  <a:lnTo>
                    <a:pt x="1324414" y="220209"/>
                  </a:lnTo>
                  <a:lnTo>
                    <a:pt x="1324414" y="0"/>
                  </a:lnTo>
                  <a:close/>
                </a:path>
              </a:pathLst>
            </a:custGeom>
            <a:solidFill>
              <a:srgbClr val="5A7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73584" y="4834251"/>
              <a:ext cx="1470660" cy="2023745"/>
            </a:xfrm>
            <a:custGeom>
              <a:avLst/>
              <a:gdLst/>
              <a:ahLst/>
              <a:cxnLst/>
              <a:rect l="l" t="t" r="r" b="b"/>
              <a:pathLst>
                <a:path w="1470659" h="2023745">
                  <a:moveTo>
                    <a:pt x="1470415" y="0"/>
                  </a:moveTo>
                  <a:lnTo>
                    <a:pt x="0" y="2023748"/>
                  </a:lnTo>
                  <a:lnTo>
                    <a:pt x="160240" y="2023748"/>
                  </a:lnTo>
                  <a:lnTo>
                    <a:pt x="1470415" y="220183"/>
                  </a:lnTo>
                  <a:lnTo>
                    <a:pt x="1470415" y="0"/>
                  </a:lnTo>
                  <a:close/>
                </a:path>
              </a:pathLst>
            </a:custGeom>
            <a:solidFill>
              <a:srgbClr val="5973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28505" y="4634578"/>
              <a:ext cx="1616075" cy="2223770"/>
            </a:xfrm>
            <a:custGeom>
              <a:avLst/>
              <a:gdLst/>
              <a:ahLst/>
              <a:cxnLst/>
              <a:rect l="l" t="t" r="r" b="b"/>
              <a:pathLst>
                <a:path w="1616075" h="2223770">
                  <a:moveTo>
                    <a:pt x="1615494" y="0"/>
                  </a:moveTo>
                  <a:lnTo>
                    <a:pt x="0" y="2223421"/>
                  </a:lnTo>
                  <a:lnTo>
                    <a:pt x="159709" y="2223421"/>
                  </a:lnTo>
                  <a:lnTo>
                    <a:pt x="1615494" y="219700"/>
                  </a:lnTo>
                  <a:lnTo>
                    <a:pt x="1615494" y="0"/>
                  </a:lnTo>
                  <a:close/>
                </a:path>
              </a:pathLst>
            </a:custGeom>
            <a:solidFill>
              <a:srgbClr val="587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82503" y="4433634"/>
              <a:ext cx="1762125" cy="2424430"/>
            </a:xfrm>
            <a:custGeom>
              <a:avLst/>
              <a:gdLst/>
              <a:ahLst/>
              <a:cxnLst/>
              <a:rect l="l" t="t" r="r" b="b"/>
              <a:pathLst>
                <a:path w="1762125" h="2424429">
                  <a:moveTo>
                    <a:pt x="1761496" y="0"/>
                  </a:moveTo>
                  <a:lnTo>
                    <a:pt x="0" y="2424365"/>
                  </a:lnTo>
                  <a:lnTo>
                    <a:pt x="160259" y="2424365"/>
                  </a:lnTo>
                  <a:lnTo>
                    <a:pt x="1761496" y="220131"/>
                  </a:lnTo>
                  <a:lnTo>
                    <a:pt x="1761496" y="0"/>
                  </a:lnTo>
                  <a:close/>
                </a:path>
              </a:pathLst>
            </a:custGeom>
            <a:solidFill>
              <a:srgbClr val="577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6861" y="4233562"/>
              <a:ext cx="1907539" cy="2624455"/>
            </a:xfrm>
            <a:custGeom>
              <a:avLst/>
              <a:gdLst/>
              <a:ahLst/>
              <a:cxnLst/>
              <a:rect l="l" t="t" r="r" b="b"/>
              <a:pathLst>
                <a:path w="1907540" h="2624454">
                  <a:moveTo>
                    <a:pt x="1907138" y="0"/>
                  </a:moveTo>
                  <a:lnTo>
                    <a:pt x="0" y="2624437"/>
                  </a:lnTo>
                  <a:lnTo>
                    <a:pt x="159513" y="2624437"/>
                  </a:lnTo>
                  <a:lnTo>
                    <a:pt x="1907138" y="219508"/>
                  </a:lnTo>
                  <a:lnTo>
                    <a:pt x="1907138" y="0"/>
                  </a:lnTo>
                  <a:close/>
                </a:path>
              </a:pathLst>
            </a:custGeom>
            <a:solidFill>
              <a:srgbClr val="567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1422" y="4033017"/>
              <a:ext cx="2052955" cy="2825115"/>
            </a:xfrm>
            <a:custGeom>
              <a:avLst/>
              <a:gdLst/>
              <a:ahLst/>
              <a:cxnLst/>
              <a:rect l="l" t="t" r="r" b="b"/>
              <a:pathLst>
                <a:path w="2052954" h="2825115">
                  <a:moveTo>
                    <a:pt x="2052576" y="0"/>
                  </a:moveTo>
                  <a:lnTo>
                    <a:pt x="0" y="2824982"/>
                  </a:lnTo>
                  <a:lnTo>
                    <a:pt x="160279" y="2824982"/>
                  </a:lnTo>
                  <a:lnTo>
                    <a:pt x="2052576" y="220079"/>
                  </a:lnTo>
                  <a:lnTo>
                    <a:pt x="2052576" y="0"/>
                  </a:lnTo>
                  <a:close/>
                </a:path>
              </a:pathLst>
            </a:custGeom>
            <a:solidFill>
              <a:srgbClr val="5570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5291" y="3831732"/>
              <a:ext cx="2199005" cy="3026410"/>
            </a:xfrm>
            <a:custGeom>
              <a:avLst/>
              <a:gdLst/>
              <a:ahLst/>
              <a:cxnLst/>
              <a:rect l="l" t="t" r="r" b="b"/>
              <a:pathLst>
                <a:path w="2199004" h="3026409">
                  <a:moveTo>
                    <a:pt x="2198708" y="0"/>
                  </a:moveTo>
                  <a:lnTo>
                    <a:pt x="0" y="3026268"/>
                  </a:lnTo>
                  <a:lnTo>
                    <a:pt x="160772" y="3026268"/>
                  </a:lnTo>
                  <a:lnTo>
                    <a:pt x="2198708" y="221284"/>
                  </a:lnTo>
                  <a:lnTo>
                    <a:pt x="2198708" y="0"/>
                  </a:lnTo>
                  <a:close/>
                </a:path>
              </a:pathLst>
            </a:custGeom>
            <a:solidFill>
              <a:srgbClr val="546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99877" y="3631122"/>
              <a:ext cx="2344420" cy="3227070"/>
            </a:xfrm>
            <a:custGeom>
              <a:avLst/>
              <a:gdLst/>
              <a:ahLst/>
              <a:cxnLst/>
              <a:rect l="l" t="t" r="r" b="b"/>
              <a:pathLst>
                <a:path w="2344420" h="3227070">
                  <a:moveTo>
                    <a:pt x="2344122" y="0"/>
                  </a:moveTo>
                  <a:lnTo>
                    <a:pt x="0" y="3226877"/>
                  </a:lnTo>
                  <a:lnTo>
                    <a:pt x="159970" y="3226877"/>
                  </a:lnTo>
                  <a:lnTo>
                    <a:pt x="2344122" y="220806"/>
                  </a:lnTo>
                  <a:lnTo>
                    <a:pt x="2344122" y="0"/>
                  </a:lnTo>
                  <a:close/>
                </a:path>
              </a:pathLst>
            </a:custGeom>
            <a:solidFill>
              <a:srgbClr val="536E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55263" y="3432727"/>
              <a:ext cx="2489200" cy="3425825"/>
            </a:xfrm>
            <a:custGeom>
              <a:avLst/>
              <a:gdLst/>
              <a:ahLst/>
              <a:cxnLst/>
              <a:rect l="l" t="t" r="r" b="b"/>
              <a:pathLst>
                <a:path w="2489200" h="3425825">
                  <a:moveTo>
                    <a:pt x="2488736" y="0"/>
                  </a:moveTo>
                  <a:lnTo>
                    <a:pt x="0" y="3425272"/>
                  </a:lnTo>
                  <a:lnTo>
                    <a:pt x="158921" y="3425272"/>
                  </a:lnTo>
                  <a:lnTo>
                    <a:pt x="2488736" y="219185"/>
                  </a:lnTo>
                  <a:lnTo>
                    <a:pt x="2488736" y="0"/>
                  </a:lnTo>
                  <a:close/>
                </a:path>
              </a:pathLst>
            </a:custGeom>
            <a:solidFill>
              <a:srgbClr val="526E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08817" y="3230453"/>
              <a:ext cx="2635250" cy="3627754"/>
            </a:xfrm>
            <a:custGeom>
              <a:avLst/>
              <a:gdLst/>
              <a:ahLst/>
              <a:cxnLst/>
              <a:rect l="l" t="t" r="r" b="b"/>
              <a:pathLst>
                <a:path w="2635250" h="3627754">
                  <a:moveTo>
                    <a:pt x="2635182" y="0"/>
                  </a:moveTo>
                  <a:lnTo>
                    <a:pt x="0" y="3627546"/>
                  </a:lnTo>
                  <a:lnTo>
                    <a:pt x="159950" y="3627546"/>
                  </a:lnTo>
                  <a:lnTo>
                    <a:pt x="2635182" y="220858"/>
                  </a:lnTo>
                  <a:lnTo>
                    <a:pt x="2635182" y="0"/>
                  </a:lnTo>
                  <a:close/>
                </a:path>
              </a:pathLst>
            </a:custGeom>
            <a:solidFill>
              <a:srgbClr val="516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63141" y="3030469"/>
              <a:ext cx="2781300" cy="3827779"/>
            </a:xfrm>
            <a:custGeom>
              <a:avLst/>
              <a:gdLst/>
              <a:ahLst/>
              <a:cxnLst/>
              <a:rect l="l" t="t" r="r" b="b"/>
              <a:pathLst>
                <a:path w="2781300" h="3827779">
                  <a:moveTo>
                    <a:pt x="2780858" y="0"/>
                  </a:moveTo>
                  <a:lnTo>
                    <a:pt x="0" y="3827530"/>
                  </a:lnTo>
                  <a:lnTo>
                    <a:pt x="159502" y="3827530"/>
                  </a:lnTo>
                  <a:lnTo>
                    <a:pt x="2780858" y="219536"/>
                  </a:lnTo>
                  <a:lnTo>
                    <a:pt x="2780858" y="0"/>
                  </a:lnTo>
                  <a:close/>
                </a:path>
              </a:pathLst>
            </a:custGeom>
            <a:solidFill>
              <a:srgbClr val="506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17756" y="2829785"/>
              <a:ext cx="2926715" cy="4028440"/>
            </a:xfrm>
            <a:custGeom>
              <a:avLst/>
              <a:gdLst/>
              <a:ahLst/>
              <a:cxnLst/>
              <a:rect l="l" t="t" r="r" b="b"/>
              <a:pathLst>
                <a:path w="2926715" h="4028440">
                  <a:moveTo>
                    <a:pt x="2926243" y="0"/>
                  </a:moveTo>
                  <a:lnTo>
                    <a:pt x="0" y="4028214"/>
                  </a:lnTo>
                  <a:lnTo>
                    <a:pt x="159930" y="4028214"/>
                  </a:lnTo>
                  <a:lnTo>
                    <a:pt x="2926243" y="220910"/>
                  </a:lnTo>
                  <a:lnTo>
                    <a:pt x="2926243" y="0"/>
                  </a:lnTo>
                  <a:close/>
                </a:path>
              </a:pathLst>
            </a:custGeom>
            <a:solidFill>
              <a:srgbClr val="4F6B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2066" y="2629838"/>
              <a:ext cx="3072130" cy="4228465"/>
            </a:xfrm>
            <a:custGeom>
              <a:avLst/>
              <a:gdLst/>
              <a:ahLst/>
              <a:cxnLst/>
              <a:rect l="l" t="t" r="r" b="b"/>
              <a:pathLst>
                <a:path w="3072130" h="4228465">
                  <a:moveTo>
                    <a:pt x="3071933" y="0"/>
                  </a:moveTo>
                  <a:lnTo>
                    <a:pt x="0" y="4228161"/>
                  </a:lnTo>
                  <a:lnTo>
                    <a:pt x="159618" y="4228161"/>
                  </a:lnTo>
                  <a:lnTo>
                    <a:pt x="3071933" y="219913"/>
                  </a:lnTo>
                  <a:lnTo>
                    <a:pt x="3071933" y="0"/>
                  </a:lnTo>
                  <a:close/>
                </a:path>
              </a:pathLst>
            </a:custGeom>
            <a:solidFill>
              <a:srgbClr val="4E6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26695" y="2429116"/>
              <a:ext cx="3217545" cy="4429125"/>
            </a:xfrm>
            <a:custGeom>
              <a:avLst/>
              <a:gdLst/>
              <a:ahLst/>
              <a:cxnLst/>
              <a:rect l="l" t="t" r="r" b="b"/>
              <a:pathLst>
                <a:path w="3217544" h="4429125">
                  <a:moveTo>
                    <a:pt x="3217304" y="0"/>
                  </a:moveTo>
                  <a:lnTo>
                    <a:pt x="0" y="4428883"/>
                  </a:lnTo>
                  <a:lnTo>
                    <a:pt x="159910" y="4428883"/>
                  </a:lnTo>
                  <a:lnTo>
                    <a:pt x="3217304" y="220962"/>
                  </a:lnTo>
                  <a:lnTo>
                    <a:pt x="3217304" y="0"/>
                  </a:lnTo>
                  <a:close/>
                </a:path>
              </a:pathLst>
            </a:custGeom>
            <a:solidFill>
              <a:srgbClr val="4D6A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80704" y="2228146"/>
              <a:ext cx="3363595" cy="4630420"/>
            </a:xfrm>
            <a:custGeom>
              <a:avLst/>
              <a:gdLst/>
              <a:ahLst/>
              <a:cxnLst/>
              <a:rect l="l" t="t" r="r" b="b"/>
              <a:pathLst>
                <a:path w="3363594" h="4630420">
                  <a:moveTo>
                    <a:pt x="3363295" y="0"/>
                  </a:moveTo>
                  <a:lnTo>
                    <a:pt x="0" y="4629853"/>
                  </a:lnTo>
                  <a:lnTo>
                    <a:pt x="160195" y="4629853"/>
                  </a:lnTo>
                  <a:lnTo>
                    <a:pt x="3363295" y="222027"/>
                  </a:lnTo>
                  <a:lnTo>
                    <a:pt x="3363295" y="0"/>
                  </a:lnTo>
                  <a:close/>
                </a:path>
              </a:pathLst>
            </a:custGeom>
            <a:solidFill>
              <a:srgbClr val="4C6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35635" y="2028447"/>
              <a:ext cx="3508375" cy="4829810"/>
            </a:xfrm>
            <a:custGeom>
              <a:avLst/>
              <a:gdLst/>
              <a:ahLst/>
              <a:cxnLst/>
              <a:rect l="l" t="t" r="r" b="b"/>
              <a:pathLst>
                <a:path w="3508375" h="4829809">
                  <a:moveTo>
                    <a:pt x="3508364" y="0"/>
                  </a:moveTo>
                  <a:lnTo>
                    <a:pt x="0" y="4829552"/>
                  </a:lnTo>
                  <a:lnTo>
                    <a:pt x="158859" y="4829552"/>
                  </a:lnTo>
                  <a:lnTo>
                    <a:pt x="3508364" y="219345"/>
                  </a:lnTo>
                  <a:lnTo>
                    <a:pt x="3508364" y="0"/>
                  </a:lnTo>
                  <a:close/>
                </a:path>
              </a:pathLst>
            </a:custGeom>
            <a:solidFill>
              <a:srgbClr val="4B68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9916" y="1828575"/>
              <a:ext cx="3654425" cy="5029835"/>
            </a:xfrm>
            <a:custGeom>
              <a:avLst/>
              <a:gdLst/>
              <a:ahLst/>
              <a:cxnLst/>
              <a:rect l="l" t="t" r="r" b="b"/>
              <a:pathLst>
                <a:path w="3654425" h="5029834">
                  <a:moveTo>
                    <a:pt x="3654083" y="0"/>
                  </a:moveTo>
                  <a:lnTo>
                    <a:pt x="0" y="5029424"/>
                  </a:lnTo>
                  <a:lnTo>
                    <a:pt x="159221" y="5029424"/>
                  </a:lnTo>
                  <a:lnTo>
                    <a:pt x="3654083" y="218459"/>
                  </a:lnTo>
                  <a:lnTo>
                    <a:pt x="3654083" y="0"/>
                  </a:lnTo>
                  <a:close/>
                </a:path>
              </a:pathLst>
            </a:custGeom>
            <a:solidFill>
              <a:srgbClr val="4A6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43669" y="1627567"/>
              <a:ext cx="3800475" cy="5230495"/>
            </a:xfrm>
            <a:custGeom>
              <a:avLst/>
              <a:gdLst/>
              <a:ahLst/>
              <a:cxnLst/>
              <a:rect l="l" t="t" r="r" b="b"/>
              <a:pathLst>
                <a:path w="3800475" h="5230495">
                  <a:moveTo>
                    <a:pt x="3800330" y="0"/>
                  </a:moveTo>
                  <a:lnTo>
                    <a:pt x="0" y="5230432"/>
                  </a:lnTo>
                  <a:lnTo>
                    <a:pt x="160775" y="5230432"/>
                  </a:lnTo>
                  <a:lnTo>
                    <a:pt x="3800330" y="221276"/>
                  </a:lnTo>
                  <a:lnTo>
                    <a:pt x="3800330" y="0"/>
                  </a:lnTo>
                  <a:close/>
                </a:path>
              </a:pathLst>
            </a:custGeom>
            <a:solidFill>
              <a:srgbClr val="496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97668" y="1426623"/>
              <a:ext cx="3946525" cy="5431790"/>
            </a:xfrm>
            <a:custGeom>
              <a:avLst/>
              <a:gdLst/>
              <a:ahLst/>
              <a:cxnLst/>
              <a:rect l="l" t="t" r="r" b="b"/>
              <a:pathLst>
                <a:path w="3946525" h="5431790">
                  <a:moveTo>
                    <a:pt x="3946331" y="0"/>
                  </a:moveTo>
                  <a:lnTo>
                    <a:pt x="0" y="5431376"/>
                  </a:lnTo>
                  <a:lnTo>
                    <a:pt x="160409" y="5431376"/>
                  </a:lnTo>
                  <a:lnTo>
                    <a:pt x="3946331" y="219742"/>
                  </a:lnTo>
                  <a:lnTo>
                    <a:pt x="3946331" y="0"/>
                  </a:lnTo>
                  <a:close/>
                </a:path>
              </a:pathLst>
            </a:custGeom>
            <a:solidFill>
              <a:srgbClr val="486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52589" y="1226950"/>
              <a:ext cx="4091940" cy="5631180"/>
            </a:xfrm>
            <a:custGeom>
              <a:avLst/>
              <a:gdLst/>
              <a:ahLst/>
              <a:cxnLst/>
              <a:rect l="l" t="t" r="r" b="b"/>
              <a:pathLst>
                <a:path w="4091940" h="5631180">
                  <a:moveTo>
                    <a:pt x="4091410" y="0"/>
                  </a:moveTo>
                  <a:lnTo>
                    <a:pt x="0" y="5631049"/>
                  </a:lnTo>
                  <a:lnTo>
                    <a:pt x="160419" y="5631049"/>
                  </a:lnTo>
                  <a:lnTo>
                    <a:pt x="4091410" y="219716"/>
                  </a:lnTo>
                  <a:lnTo>
                    <a:pt x="4091410" y="0"/>
                  </a:lnTo>
                  <a:close/>
                </a:path>
              </a:pathLst>
            </a:custGeom>
            <a:solidFill>
              <a:srgbClr val="476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06587" y="1026006"/>
              <a:ext cx="4237990" cy="5832475"/>
            </a:xfrm>
            <a:custGeom>
              <a:avLst/>
              <a:gdLst/>
              <a:ahLst/>
              <a:cxnLst/>
              <a:rect l="l" t="t" r="r" b="b"/>
              <a:pathLst>
                <a:path w="4237990" h="5832475">
                  <a:moveTo>
                    <a:pt x="4237412" y="0"/>
                  </a:moveTo>
                  <a:lnTo>
                    <a:pt x="0" y="5831993"/>
                  </a:lnTo>
                  <a:lnTo>
                    <a:pt x="160429" y="5831993"/>
                  </a:lnTo>
                  <a:lnTo>
                    <a:pt x="4237412" y="219690"/>
                  </a:lnTo>
                  <a:lnTo>
                    <a:pt x="4237412" y="0"/>
                  </a:lnTo>
                  <a:close/>
                </a:path>
              </a:pathLst>
            </a:custGeom>
            <a:solidFill>
              <a:srgbClr val="4664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61508" y="826333"/>
              <a:ext cx="4382770" cy="6031865"/>
            </a:xfrm>
            <a:custGeom>
              <a:avLst/>
              <a:gdLst/>
              <a:ahLst/>
              <a:cxnLst/>
              <a:rect l="l" t="t" r="r" b="b"/>
              <a:pathLst>
                <a:path w="4382770" h="6031865">
                  <a:moveTo>
                    <a:pt x="4382491" y="0"/>
                  </a:moveTo>
                  <a:lnTo>
                    <a:pt x="0" y="6031666"/>
                  </a:lnTo>
                  <a:lnTo>
                    <a:pt x="159760" y="6031666"/>
                  </a:lnTo>
                  <a:lnTo>
                    <a:pt x="4382491" y="219565"/>
                  </a:lnTo>
                  <a:lnTo>
                    <a:pt x="4382491" y="0"/>
                  </a:lnTo>
                  <a:close/>
                </a:path>
              </a:pathLst>
            </a:custGeom>
            <a:solidFill>
              <a:srgbClr val="456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5736" y="626600"/>
              <a:ext cx="4528820" cy="6231890"/>
            </a:xfrm>
            <a:custGeom>
              <a:avLst/>
              <a:gdLst/>
              <a:ahLst/>
              <a:cxnLst/>
              <a:rect l="l" t="t" r="r" b="b"/>
              <a:pathLst>
                <a:path w="4528820" h="6231890">
                  <a:moveTo>
                    <a:pt x="4528263" y="0"/>
                  </a:moveTo>
                  <a:lnTo>
                    <a:pt x="0" y="6231399"/>
                  </a:lnTo>
                  <a:lnTo>
                    <a:pt x="159276" y="6231399"/>
                  </a:lnTo>
                  <a:lnTo>
                    <a:pt x="4528263" y="218317"/>
                  </a:lnTo>
                  <a:lnTo>
                    <a:pt x="4528263" y="0"/>
                  </a:lnTo>
                  <a:close/>
                </a:path>
              </a:pathLst>
            </a:custGeom>
            <a:solidFill>
              <a:srgbClr val="4462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69727" y="425676"/>
              <a:ext cx="4674870" cy="6432550"/>
            </a:xfrm>
            <a:custGeom>
              <a:avLst/>
              <a:gdLst/>
              <a:ahLst/>
              <a:cxnLst/>
              <a:rect l="l" t="t" r="r" b="b"/>
              <a:pathLst>
                <a:path w="4674870" h="6432550">
                  <a:moveTo>
                    <a:pt x="4674272" y="0"/>
                  </a:moveTo>
                  <a:lnTo>
                    <a:pt x="0" y="6432323"/>
                  </a:lnTo>
                  <a:lnTo>
                    <a:pt x="160466" y="6432323"/>
                  </a:lnTo>
                  <a:lnTo>
                    <a:pt x="4674272" y="219591"/>
                  </a:lnTo>
                  <a:lnTo>
                    <a:pt x="4674272" y="0"/>
                  </a:lnTo>
                  <a:close/>
                </a:path>
              </a:pathLst>
            </a:custGeom>
            <a:solidFill>
              <a:srgbClr val="4362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24131" y="223053"/>
              <a:ext cx="4820285" cy="6635115"/>
            </a:xfrm>
            <a:custGeom>
              <a:avLst/>
              <a:gdLst/>
              <a:ahLst/>
              <a:cxnLst/>
              <a:rect l="l" t="t" r="r" b="b"/>
              <a:pathLst>
                <a:path w="4820285" h="6635115">
                  <a:moveTo>
                    <a:pt x="4819868" y="0"/>
                  </a:moveTo>
                  <a:lnTo>
                    <a:pt x="0" y="6634946"/>
                  </a:lnTo>
                  <a:lnTo>
                    <a:pt x="159801" y="6634946"/>
                  </a:lnTo>
                  <a:lnTo>
                    <a:pt x="4819868" y="221247"/>
                  </a:lnTo>
                  <a:lnTo>
                    <a:pt x="4819868" y="0"/>
                  </a:lnTo>
                  <a:close/>
                </a:path>
              </a:pathLst>
            </a:custGeom>
            <a:solidFill>
              <a:srgbClr val="4261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78632" y="25096"/>
              <a:ext cx="4965700" cy="6833234"/>
            </a:xfrm>
            <a:custGeom>
              <a:avLst/>
              <a:gdLst/>
              <a:ahLst/>
              <a:cxnLst/>
              <a:rect l="l" t="t" r="r" b="b"/>
              <a:pathLst>
                <a:path w="4965700" h="6833234">
                  <a:moveTo>
                    <a:pt x="4965367" y="0"/>
                  </a:moveTo>
                  <a:lnTo>
                    <a:pt x="0" y="6832903"/>
                  </a:lnTo>
                  <a:lnTo>
                    <a:pt x="159297" y="6832903"/>
                  </a:lnTo>
                  <a:lnTo>
                    <a:pt x="4965367" y="218261"/>
                  </a:lnTo>
                  <a:lnTo>
                    <a:pt x="4965367" y="0"/>
                  </a:lnTo>
                  <a:close/>
                </a:path>
              </a:pathLst>
            </a:custGeom>
            <a:solidFill>
              <a:srgbClr val="4160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33070" y="0"/>
              <a:ext cx="5111115" cy="6858000"/>
            </a:xfrm>
            <a:custGeom>
              <a:avLst/>
              <a:gdLst/>
              <a:ahLst/>
              <a:cxnLst/>
              <a:rect l="l" t="t" r="r" b="b"/>
              <a:pathLst>
                <a:path w="5111115" h="6858000">
                  <a:moveTo>
                    <a:pt x="5110929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781" y="6858000"/>
                  </a:lnTo>
                  <a:lnTo>
                    <a:pt x="5110929" y="43684"/>
                  </a:lnTo>
                  <a:lnTo>
                    <a:pt x="5110929" y="0"/>
                  </a:lnTo>
                  <a:close/>
                </a:path>
              </a:pathLst>
            </a:custGeom>
            <a:solidFill>
              <a:srgbClr val="405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7271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466" y="0"/>
                  </a:moveTo>
                  <a:lnTo>
                    <a:pt x="4982619" y="0"/>
                  </a:lnTo>
                  <a:lnTo>
                    <a:pt x="0" y="6857999"/>
                  </a:lnTo>
                  <a:lnTo>
                    <a:pt x="159578" y="6857999"/>
                  </a:lnTo>
                  <a:lnTo>
                    <a:pt x="5142466" y="0"/>
                  </a:lnTo>
                  <a:close/>
                </a:path>
              </a:pathLst>
            </a:custGeom>
            <a:solidFill>
              <a:srgbClr val="3F5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42009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650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761" y="6858000"/>
                  </a:lnTo>
                  <a:lnTo>
                    <a:pt x="5142650" y="0"/>
                  </a:lnTo>
                  <a:close/>
                </a:path>
              </a:pathLst>
            </a:custGeom>
            <a:solidFill>
              <a:srgbClr val="3E5D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96018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640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751" y="6858000"/>
                  </a:lnTo>
                  <a:lnTo>
                    <a:pt x="5142640" y="0"/>
                  </a:lnTo>
                  <a:close/>
                </a:path>
              </a:pathLst>
            </a:custGeom>
            <a:solidFill>
              <a:srgbClr val="3D5D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50949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602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8997" y="6858000"/>
                  </a:lnTo>
                  <a:lnTo>
                    <a:pt x="5142602" y="0"/>
                  </a:lnTo>
                  <a:close/>
                </a:path>
              </a:pathLst>
            </a:custGeom>
            <a:solidFill>
              <a:srgbClr val="3C5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03913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442" y="0"/>
                  </a:moveTo>
                  <a:lnTo>
                    <a:pt x="4982888" y="0"/>
                  </a:lnTo>
                  <a:lnTo>
                    <a:pt x="0" y="6857999"/>
                  </a:lnTo>
                  <a:lnTo>
                    <a:pt x="160538" y="6857999"/>
                  </a:lnTo>
                  <a:lnTo>
                    <a:pt x="5142442" y="0"/>
                  </a:lnTo>
                  <a:close/>
                </a:path>
              </a:pathLst>
            </a:custGeom>
            <a:solidFill>
              <a:srgbClr val="3B5B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58068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175" y="0"/>
                  </a:moveTo>
                  <a:lnTo>
                    <a:pt x="4983604" y="0"/>
                  </a:lnTo>
                  <a:lnTo>
                    <a:pt x="0" y="6857999"/>
                  </a:lnTo>
                  <a:lnTo>
                    <a:pt x="160556" y="6857999"/>
                  </a:lnTo>
                  <a:lnTo>
                    <a:pt x="5143175" y="0"/>
                  </a:lnTo>
                  <a:close/>
                </a:path>
              </a:pathLst>
            </a:custGeom>
            <a:solidFill>
              <a:srgbClr val="3A5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013896" y="0"/>
              <a:ext cx="5141595" cy="6858000"/>
            </a:xfrm>
            <a:custGeom>
              <a:avLst/>
              <a:gdLst/>
              <a:ahLst/>
              <a:cxnLst/>
              <a:rect l="l" t="t" r="r" b="b"/>
              <a:pathLst>
                <a:path w="5141595" h="6858000">
                  <a:moveTo>
                    <a:pt x="5141397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494" y="6858000"/>
                  </a:lnTo>
                  <a:lnTo>
                    <a:pt x="5141397" y="0"/>
                  </a:lnTo>
                  <a:close/>
                </a:path>
              </a:pathLst>
            </a:custGeom>
            <a:solidFill>
              <a:srgbClr val="3959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66973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195" y="0"/>
                  </a:moveTo>
                  <a:lnTo>
                    <a:pt x="4983604" y="0"/>
                  </a:lnTo>
                  <a:lnTo>
                    <a:pt x="0" y="6858000"/>
                  </a:lnTo>
                  <a:lnTo>
                    <a:pt x="160576" y="6858000"/>
                  </a:lnTo>
                  <a:lnTo>
                    <a:pt x="5143195" y="0"/>
                  </a:lnTo>
                  <a:close/>
                </a:path>
              </a:pathLst>
            </a:custGeom>
            <a:solidFill>
              <a:srgbClr val="3859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1752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481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60578" y="6858000"/>
                  </a:lnTo>
                  <a:lnTo>
                    <a:pt x="5142481" y="0"/>
                  </a:lnTo>
                  <a:close/>
                </a:path>
              </a:pathLst>
            </a:custGeom>
            <a:solidFill>
              <a:srgbClr val="375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75878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215" y="0"/>
                  </a:moveTo>
                  <a:lnTo>
                    <a:pt x="4983604" y="0"/>
                  </a:lnTo>
                  <a:lnTo>
                    <a:pt x="0" y="6858000"/>
                  </a:lnTo>
                  <a:lnTo>
                    <a:pt x="160596" y="6858000"/>
                  </a:lnTo>
                  <a:lnTo>
                    <a:pt x="5143215" y="0"/>
                  </a:lnTo>
                  <a:close/>
                </a:path>
              </a:pathLst>
            </a:custGeom>
            <a:solidFill>
              <a:srgbClr val="3657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30671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501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60598" y="6858000"/>
                  </a:lnTo>
                  <a:lnTo>
                    <a:pt x="5142501" y="0"/>
                  </a:lnTo>
                  <a:close/>
                </a:path>
              </a:pathLst>
            </a:custGeom>
            <a:solidFill>
              <a:srgbClr val="3556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84627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274" y="0"/>
                  </a:moveTo>
                  <a:lnTo>
                    <a:pt x="4982619" y="0"/>
                  </a:lnTo>
                  <a:lnTo>
                    <a:pt x="0" y="6858000"/>
                  </a:lnTo>
                  <a:lnTo>
                    <a:pt x="159669" y="6858000"/>
                  </a:lnTo>
                  <a:lnTo>
                    <a:pt x="5143274" y="0"/>
                  </a:lnTo>
                  <a:close/>
                </a:path>
              </a:pathLst>
            </a:custGeom>
            <a:solidFill>
              <a:srgbClr val="3455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39591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394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59505" y="6858000"/>
                  </a:lnTo>
                  <a:lnTo>
                    <a:pt x="5142394" y="0"/>
                  </a:lnTo>
                  <a:close/>
                </a:path>
              </a:pathLst>
            </a:custGeom>
            <a:solidFill>
              <a:srgbClr val="3355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93552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431" y="0"/>
                  </a:moveTo>
                  <a:lnTo>
                    <a:pt x="4982619" y="0"/>
                  </a:lnTo>
                  <a:lnTo>
                    <a:pt x="0" y="6858000"/>
                  </a:lnTo>
                  <a:lnTo>
                    <a:pt x="159542" y="6858000"/>
                  </a:lnTo>
                  <a:lnTo>
                    <a:pt x="5142431" y="0"/>
                  </a:lnTo>
                  <a:close/>
                </a:path>
              </a:pathLst>
            </a:custGeom>
            <a:solidFill>
              <a:srgbClr val="335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48384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520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631" y="6858000"/>
                  </a:lnTo>
                  <a:lnTo>
                    <a:pt x="5142520" y="0"/>
                  </a:lnTo>
                  <a:close/>
                </a:path>
              </a:pathLst>
            </a:custGeom>
            <a:solidFill>
              <a:srgbClr val="3153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02392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510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621" y="6858000"/>
                  </a:lnTo>
                  <a:lnTo>
                    <a:pt x="5142510" y="0"/>
                  </a:lnTo>
                  <a:close/>
                </a:path>
              </a:pathLst>
            </a:custGeom>
            <a:solidFill>
              <a:srgbClr val="3052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57323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379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8774" y="6858000"/>
                  </a:lnTo>
                  <a:lnTo>
                    <a:pt x="5142379" y="0"/>
                  </a:lnTo>
                  <a:close/>
                </a:path>
              </a:pathLst>
            </a:custGeom>
            <a:solidFill>
              <a:srgbClr val="2F5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11332" y="0"/>
              <a:ext cx="5141595" cy="6858000"/>
            </a:xfrm>
            <a:custGeom>
              <a:avLst/>
              <a:gdLst/>
              <a:ahLst/>
              <a:cxnLst/>
              <a:rect l="l" t="t" r="r" b="b"/>
              <a:pathLst>
                <a:path w="5141595" h="6858000">
                  <a:moveTo>
                    <a:pt x="5141397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494" y="6858000"/>
                  </a:lnTo>
                  <a:lnTo>
                    <a:pt x="5141397" y="0"/>
                  </a:lnTo>
                  <a:close/>
                </a:path>
              </a:pathLst>
            </a:custGeom>
            <a:solidFill>
              <a:srgbClr val="2E51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66263" y="0"/>
              <a:ext cx="5141595" cy="6858000"/>
            </a:xfrm>
            <a:custGeom>
              <a:avLst/>
              <a:gdLst/>
              <a:ahLst/>
              <a:cxnLst/>
              <a:rect l="l" t="t" r="r" b="b"/>
              <a:pathLst>
                <a:path w="5141595" h="6858000">
                  <a:moveTo>
                    <a:pt x="5141262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8642" y="6858000"/>
                  </a:lnTo>
                  <a:lnTo>
                    <a:pt x="5141262" y="0"/>
                  </a:lnTo>
                  <a:close/>
                </a:path>
              </a:pathLst>
            </a:custGeom>
            <a:solidFill>
              <a:srgbClr val="2D5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9078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591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60687" y="6858000"/>
                  </a:lnTo>
                  <a:lnTo>
                    <a:pt x="5142591" y="0"/>
                  </a:lnTo>
                  <a:close/>
                </a:path>
              </a:pathLst>
            </a:custGeom>
            <a:solidFill>
              <a:srgbClr val="2C4F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73124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325" y="0"/>
                  </a:moveTo>
                  <a:lnTo>
                    <a:pt x="4983604" y="0"/>
                  </a:lnTo>
                  <a:lnTo>
                    <a:pt x="0" y="6858000"/>
                  </a:lnTo>
                  <a:lnTo>
                    <a:pt x="160705" y="6858000"/>
                  </a:lnTo>
                  <a:lnTo>
                    <a:pt x="5143325" y="0"/>
                  </a:lnTo>
                  <a:close/>
                </a:path>
              </a:pathLst>
            </a:custGeom>
            <a:solidFill>
              <a:srgbClr val="2B4E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7997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611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60707" y="6858000"/>
                  </a:lnTo>
                  <a:lnTo>
                    <a:pt x="5142611" y="0"/>
                  </a:lnTo>
                  <a:close/>
                </a:path>
              </a:pathLst>
            </a:custGeom>
            <a:solidFill>
              <a:srgbClr val="2A4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2029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345" y="0"/>
                  </a:moveTo>
                  <a:lnTo>
                    <a:pt x="4983604" y="0"/>
                  </a:lnTo>
                  <a:lnTo>
                    <a:pt x="0" y="6858000"/>
                  </a:lnTo>
                  <a:lnTo>
                    <a:pt x="160725" y="6858000"/>
                  </a:lnTo>
                  <a:lnTo>
                    <a:pt x="5143345" y="0"/>
                  </a:lnTo>
                  <a:close/>
                </a:path>
              </a:pathLst>
            </a:custGeom>
            <a:solidFill>
              <a:srgbClr val="294D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6916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631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60727" y="6858000"/>
                  </a:lnTo>
                  <a:lnTo>
                    <a:pt x="5142631" y="0"/>
                  </a:lnTo>
                  <a:close/>
                </a:path>
              </a:pathLst>
            </a:custGeom>
            <a:solidFill>
              <a:srgbClr val="284C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0888" y="0"/>
              <a:ext cx="5143500" cy="6858000"/>
            </a:xfrm>
            <a:custGeom>
              <a:avLst/>
              <a:gdLst/>
              <a:ahLst/>
              <a:cxnLst/>
              <a:rect l="l" t="t" r="r" b="b"/>
              <a:pathLst>
                <a:path w="5143500" h="6858000">
                  <a:moveTo>
                    <a:pt x="5143164" y="0"/>
                  </a:moveTo>
                  <a:lnTo>
                    <a:pt x="4981903" y="0"/>
                  </a:lnTo>
                  <a:lnTo>
                    <a:pt x="0" y="6858000"/>
                  </a:lnTo>
                  <a:lnTo>
                    <a:pt x="159559" y="6858000"/>
                  </a:lnTo>
                  <a:lnTo>
                    <a:pt x="5143164" y="0"/>
                  </a:lnTo>
                  <a:close/>
                </a:path>
              </a:pathLst>
            </a:custGeom>
            <a:solidFill>
              <a:srgbClr val="27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5836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394" y="0"/>
                  </a:moveTo>
                  <a:lnTo>
                    <a:pt x="4982888" y="0"/>
                  </a:lnTo>
                  <a:lnTo>
                    <a:pt x="0" y="6858000"/>
                  </a:lnTo>
                  <a:lnTo>
                    <a:pt x="159505" y="6858000"/>
                  </a:lnTo>
                  <a:lnTo>
                    <a:pt x="5142394" y="0"/>
                  </a:lnTo>
                  <a:close/>
                </a:path>
              </a:pathLst>
            </a:custGeom>
            <a:solidFill>
              <a:srgbClr val="264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9832" y="0"/>
              <a:ext cx="5142865" cy="6858000"/>
            </a:xfrm>
            <a:custGeom>
              <a:avLst/>
              <a:gdLst/>
              <a:ahLst/>
              <a:cxnLst/>
              <a:rect l="l" t="t" r="r" b="b"/>
              <a:pathLst>
                <a:path w="5142865" h="6858000">
                  <a:moveTo>
                    <a:pt x="5142396" y="0"/>
                  </a:moveTo>
                  <a:lnTo>
                    <a:pt x="4982619" y="0"/>
                  </a:lnTo>
                  <a:lnTo>
                    <a:pt x="0" y="6858000"/>
                  </a:lnTo>
                  <a:lnTo>
                    <a:pt x="159507" y="6858000"/>
                  </a:lnTo>
                  <a:lnTo>
                    <a:pt x="5142396" y="0"/>
                  </a:lnTo>
                  <a:close/>
                </a:path>
              </a:pathLst>
            </a:custGeom>
            <a:solidFill>
              <a:srgbClr val="2549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5097145" cy="6858000"/>
            </a:xfrm>
            <a:custGeom>
              <a:avLst/>
              <a:gdLst/>
              <a:ahLst/>
              <a:cxnLst/>
              <a:rect l="l" t="t" r="r" b="b"/>
              <a:pathLst>
                <a:path w="5097145" h="6858000">
                  <a:moveTo>
                    <a:pt x="5097150" y="0"/>
                  </a:moveTo>
                  <a:lnTo>
                    <a:pt x="4936662" y="0"/>
                  </a:lnTo>
                  <a:lnTo>
                    <a:pt x="0" y="6795721"/>
                  </a:lnTo>
                  <a:lnTo>
                    <a:pt x="0" y="6858000"/>
                  </a:lnTo>
                  <a:lnTo>
                    <a:pt x="114261" y="6858000"/>
                  </a:lnTo>
                  <a:lnTo>
                    <a:pt x="5097150" y="0"/>
                  </a:lnTo>
                  <a:close/>
                </a:path>
              </a:pathLst>
            </a:custGeom>
            <a:solidFill>
              <a:srgbClr val="2449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4951730" cy="6814820"/>
            </a:xfrm>
            <a:custGeom>
              <a:avLst/>
              <a:gdLst/>
              <a:ahLst/>
              <a:cxnLst/>
              <a:rect l="l" t="t" r="r" b="b"/>
              <a:pathLst>
                <a:path w="4951730" h="6814820">
                  <a:moveTo>
                    <a:pt x="4951148" y="0"/>
                  </a:moveTo>
                  <a:lnTo>
                    <a:pt x="4791377" y="0"/>
                  </a:lnTo>
                  <a:lnTo>
                    <a:pt x="0" y="6594777"/>
                  </a:lnTo>
                  <a:lnTo>
                    <a:pt x="0" y="6814315"/>
                  </a:lnTo>
                  <a:lnTo>
                    <a:pt x="4951148" y="0"/>
                  </a:lnTo>
                  <a:close/>
                </a:path>
              </a:pathLst>
            </a:custGeom>
            <a:solidFill>
              <a:srgbClr val="234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4806315" cy="6614795"/>
            </a:xfrm>
            <a:custGeom>
              <a:avLst/>
              <a:gdLst/>
              <a:ahLst/>
              <a:cxnLst/>
              <a:rect l="l" t="t" r="r" b="b"/>
              <a:pathLst>
                <a:path w="4806315" h="6614795">
                  <a:moveTo>
                    <a:pt x="4806069" y="0"/>
                  </a:moveTo>
                  <a:lnTo>
                    <a:pt x="4645601" y="0"/>
                  </a:lnTo>
                  <a:lnTo>
                    <a:pt x="0" y="6395052"/>
                  </a:lnTo>
                  <a:lnTo>
                    <a:pt x="0" y="6614641"/>
                  </a:lnTo>
                  <a:lnTo>
                    <a:pt x="4806069" y="0"/>
                  </a:lnTo>
                  <a:close/>
                </a:path>
              </a:pathLst>
            </a:custGeom>
            <a:solidFill>
              <a:srgbClr val="224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4660265" cy="6414135"/>
            </a:xfrm>
            <a:custGeom>
              <a:avLst/>
              <a:gdLst/>
              <a:ahLst/>
              <a:cxnLst/>
              <a:rect l="l" t="t" r="r" b="b"/>
              <a:pathLst>
                <a:path w="4660265" h="6414135">
                  <a:moveTo>
                    <a:pt x="4660067" y="0"/>
                  </a:moveTo>
                  <a:lnTo>
                    <a:pt x="4499610" y="0"/>
                  </a:lnTo>
                  <a:lnTo>
                    <a:pt x="0" y="6194083"/>
                  </a:lnTo>
                  <a:lnTo>
                    <a:pt x="0" y="6413698"/>
                  </a:lnTo>
                  <a:lnTo>
                    <a:pt x="4660067" y="0"/>
                  </a:lnTo>
                  <a:close/>
                </a:path>
              </a:pathLst>
            </a:custGeom>
            <a:solidFill>
              <a:srgbClr val="214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4514215" cy="6212840"/>
            </a:xfrm>
            <a:custGeom>
              <a:avLst/>
              <a:gdLst/>
              <a:ahLst/>
              <a:cxnLst/>
              <a:rect l="l" t="t" r="r" b="b"/>
              <a:pathLst>
                <a:path w="4514215" h="6212840">
                  <a:moveTo>
                    <a:pt x="4513805" y="0"/>
                  </a:moveTo>
                  <a:lnTo>
                    <a:pt x="4354540" y="0"/>
                  </a:lnTo>
                  <a:lnTo>
                    <a:pt x="0" y="5994383"/>
                  </a:lnTo>
                  <a:lnTo>
                    <a:pt x="0" y="6212731"/>
                  </a:lnTo>
                  <a:lnTo>
                    <a:pt x="4513805" y="0"/>
                  </a:lnTo>
                  <a:close/>
                </a:path>
              </a:pathLst>
            </a:custGeom>
            <a:solidFill>
              <a:srgbClr val="2045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369435" cy="6013450"/>
            </a:xfrm>
            <a:custGeom>
              <a:avLst/>
              <a:gdLst/>
              <a:ahLst/>
              <a:cxnLst/>
              <a:rect l="l" t="t" r="r" b="b"/>
              <a:pathLst>
                <a:path w="4369435" h="6013450">
                  <a:moveTo>
                    <a:pt x="4368987" y="0"/>
                  </a:moveTo>
                  <a:lnTo>
                    <a:pt x="4208549" y="0"/>
                  </a:lnTo>
                  <a:lnTo>
                    <a:pt x="0" y="5793414"/>
                  </a:lnTo>
                  <a:lnTo>
                    <a:pt x="0" y="6013081"/>
                  </a:lnTo>
                  <a:lnTo>
                    <a:pt x="4368987" y="0"/>
                  </a:lnTo>
                  <a:close/>
                </a:path>
              </a:pathLst>
            </a:custGeom>
            <a:solidFill>
              <a:srgbClr val="1F44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4222750" cy="5812155"/>
            </a:xfrm>
            <a:custGeom>
              <a:avLst/>
              <a:gdLst/>
              <a:ahLst/>
              <a:cxnLst/>
              <a:rect l="l" t="t" r="r" b="b"/>
              <a:pathLst>
                <a:path w="4222750" h="5812155">
                  <a:moveTo>
                    <a:pt x="4222730" y="0"/>
                  </a:moveTo>
                  <a:lnTo>
                    <a:pt x="4062880" y="0"/>
                  </a:lnTo>
                  <a:lnTo>
                    <a:pt x="0" y="5590980"/>
                  </a:lnTo>
                  <a:lnTo>
                    <a:pt x="0" y="5812100"/>
                  </a:lnTo>
                  <a:lnTo>
                    <a:pt x="4222730" y="0"/>
                  </a:lnTo>
                  <a:close/>
                </a:path>
              </a:pathLst>
            </a:custGeom>
            <a:solidFill>
              <a:srgbClr val="1E4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077335" cy="5612765"/>
            </a:xfrm>
            <a:custGeom>
              <a:avLst/>
              <a:gdLst/>
              <a:ahLst/>
              <a:cxnLst/>
              <a:rect l="l" t="t" r="r" b="b"/>
              <a:pathLst>
                <a:path w="4077335" h="5612765">
                  <a:moveTo>
                    <a:pt x="4076983" y="0"/>
                  </a:moveTo>
                  <a:lnTo>
                    <a:pt x="3917131" y="0"/>
                  </a:lnTo>
                  <a:lnTo>
                    <a:pt x="0" y="5391187"/>
                  </a:lnTo>
                  <a:lnTo>
                    <a:pt x="0" y="5612302"/>
                  </a:lnTo>
                  <a:lnTo>
                    <a:pt x="4076983" y="0"/>
                  </a:lnTo>
                  <a:close/>
                </a:path>
              </a:pathLst>
            </a:custGeom>
            <a:solidFill>
              <a:srgbClr val="1D43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3931285" cy="5411470"/>
            </a:xfrm>
            <a:custGeom>
              <a:avLst/>
              <a:gdLst/>
              <a:ahLst/>
              <a:cxnLst/>
              <a:rect l="l" t="t" r="r" b="b"/>
              <a:pathLst>
                <a:path w="3931285" h="5411470">
                  <a:moveTo>
                    <a:pt x="3930991" y="0"/>
                  </a:moveTo>
                  <a:lnTo>
                    <a:pt x="3772152" y="0"/>
                  </a:lnTo>
                  <a:lnTo>
                    <a:pt x="0" y="5191932"/>
                  </a:lnTo>
                  <a:lnTo>
                    <a:pt x="0" y="5411333"/>
                  </a:lnTo>
                  <a:lnTo>
                    <a:pt x="3930991" y="0"/>
                  </a:lnTo>
                  <a:close/>
                </a:path>
              </a:pathLst>
            </a:custGeom>
            <a:solidFill>
              <a:srgbClr val="1C42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3786504" cy="5212080"/>
            </a:xfrm>
            <a:custGeom>
              <a:avLst/>
              <a:gdLst/>
              <a:ahLst/>
              <a:cxnLst/>
              <a:rect l="l" t="t" r="r" b="b"/>
              <a:pathLst>
                <a:path w="3786504" h="5212080">
                  <a:moveTo>
                    <a:pt x="3785922" y="0"/>
                  </a:moveTo>
                  <a:lnTo>
                    <a:pt x="3626050" y="0"/>
                  </a:lnTo>
                  <a:lnTo>
                    <a:pt x="0" y="4990570"/>
                  </a:lnTo>
                  <a:lnTo>
                    <a:pt x="0" y="5211633"/>
                  </a:lnTo>
                  <a:lnTo>
                    <a:pt x="3785922" y="0"/>
                  </a:lnTo>
                  <a:close/>
                </a:path>
              </a:pathLst>
            </a:custGeom>
            <a:solidFill>
              <a:srgbClr val="1B4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3639820" cy="5009515"/>
            </a:xfrm>
            <a:custGeom>
              <a:avLst/>
              <a:gdLst/>
              <a:ahLst/>
              <a:cxnLst/>
              <a:rect l="l" t="t" r="r" b="b"/>
              <a:pathLst>
                <a:path w="3639820" h="5009515">
                  <a:moveTo>
                    <a:pt x="3639554" y="0"/>
                  </a:moveTo>
                  <a:lnTo>
                    <a:pt x="3480690" y="0"/>
                  </a:lnTo>
                  <a:lnTo>
                    <a:pt x="0" y="4789821"/>
                  </a:lnTo>
                  <a:lnTo>
                    <a:pt x="0" y="5009155"/>
                  </a:lnTo>
                  <a:lnTo>
                    <a:pt x="3639554" y="0"/>
                  </a:lnTo>
                  <a:close/>
                </a:path>
              </a:pathLst>
            </a:custGeom>
            <a:solidFill>
              <a:srgbClr val="1A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3495040" cy="4811395"/>
            </a:xfrm>
            <a:custGeom>
              <a:avLst/>
              <a:gdLst/>
              <a:ahLst/>
              <a:cxnLst/>
              <a:rect l="l" t="t" r="r" b="b"/>
              <a:pathLst>
                <a:path w="3495040" h="4811395">
                  <a:moveTo>
                    <a:pt x="3494861" y="0"/>
                  </a:moveTo>
                  <a:lnTo>
                    <a:pt x="3334970" y="0"/>
                  </a:lnTo>
                  <a:lnTo>
                    <a:pt x="0" y="4589953"/>
                  </a:lnTo>
                  <a:lnTo>
                    <a:pt x="0" y="4810964"/>
                  </a:lnTo>
                  <a:lnTo>
                    <a:pt x="3494861" y="0"/>
                  </a:lnTo>
                  <a:close/>
                </a:path>
              </a:pathLst>
            </a:custGeom>
            <a:solidFill>
              <a:srgbClr val="194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3349625" cy="4610735"/>
            </a:xfrm>
            <a:custGeom>
              <a:avLst/>
              <a:gdLst/>
              <a:ahLst/>
              <a:cxnLst/>
              <a:rect l="l" t="t" r="r" b="b"/>
              <a:pathLst>
                <a:path w="3349625" h="4610735">
                  <a:moveTo>
                    <a:pt x="3349505" y="0"/>
                  </a:moveTo>
                  <a:lnTo>
                    <a:pt x="3188105" y="0"/>
                  </a:lnTo>
                  <a:lnTo>
                    <a:pt x="0" y="4388689"/>
                  </a:lnTo>
                  <a:lnTo>
                    <a:pt x="0" y="4610207"/>
                  </a:lnTo>
                  <a:lnTo>
                    <a:pt x="3349505" y="0"/>
                  </a:lnTo>
                  <a:close/>
                </a:path>
              </a:pathLst>
            </a:custGeom>
            <a:solidFill>
              <a:srgbClr val="183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3203575" cy="4408170"/>
            </a:xfrm>
            <a:custGeom>
              <a:avLst/>
              <a:gdLst/>
              <a:ahLst/>
              <a:cxnLst/>
              <a:rect l="l" t="t" r="r" b="b"/>
              <a:pathLst>
                <a:path w="3203575" h="4408170">
                  <a:moveTo>
                    <a:pt x="3203100" y="0"/>
                  </a:moveTo>
                  <a:lnTo>
                    <a:pt x="3043036" y="0"/>
                  </a:lnTo>
                  <a:lnTo>
                    <a:pt x="0" y="4188990"/>
                  </a:lnTo>
                  <a:lnTo>
                    <a:pt x="0" y="4407825"/>
                  </a:lnTo>
                  <a:lnTo>
                    <a:pt x="3203100" y="0"/>
                  </a:lnTo>
                  <a:close/>
                </a:path>
              </a:pathLst>
            </a:custGeom>
            <a:solidFill>
              <a:srgbClr val="173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3057525" cy="4208145"/>
            </a:xfrm>
            <a:custGeom>
              <a:avLst/>
              <a:gdLst/>
              <a:ahLst/>
              <a:cxnLst/>
              <a:rect l="l" t="t" r="r" b="b"/>
              <a:pathLst>
                <a:path w="3057525" h="4208145">
                  <a:moveTo>
                    <a:pt x="3057393" y="0"/>
                  </a:moveTo>
                  <a:lnTo>
                    <a:pt x="2898500" y="0"/>
                  </a:lnTo>
                  <a:lnTo>
                    <a:pt x="0" y="3988662"/>
                  </a:lnTo>
                  <a:lnTo>
                    <a:pt x="0" y="4207921"/>
                  </a:lnTo>
                  <a:lnTo>
                    <a:pt x="3057393" y="0"/>
                  </a:lnTo>
                  <a:close/>
                </a:path>
              </a:pathLst>
            </a:custGeom>
            <a:solidFill>
              <a:srgbClr val="163D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2912745" cy="4008754"/>
            </a:xfrm>
            <a:custGeom>
              <a:avLst/>
              <a:gdLst/>
              <a:ahLst/>
              <a:cxnLst/>
              <a:rect l="l" t="t" r="r" b="b"/>
              <a:pathLst>
                <a:path w="2912745" h="4008754">
                  <a:moveTo>
                    <a:pt x="2912314" y="0"/>
                  </a:moveTo>
                  <a:lnTo>
                    <a:pt x="2751658" y="0"/>
                  </a:lnTo>
                  <a:lnTo>
                    <a:pt x="0" y="3787340"/>
                  </a:lnTo>
                  <a:lnTo>
                    <a:pt x="0" y="4008248"/>
                  </a:lnTo>
                  <a:lnTo>
                    <a:pt x="2912314" y="0"/>
                  </a:lnTo>
                  <a:close/>
                </a:path>
              </a:pathLst>
            </a:custGeom>
            <a:solidFill>
              <a:srgbClr val="153C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2766695" cy="3807460"/>
            </a:xfrm>
            <a:custGeom>
              <a:avLst/>
              <a:gdLst/>
              <a:ahLst/>
              <a:cxnLst/>
              <a:rect l="l" t="t" r="r" b="b"/>
              <a:pathLst>
                <a:path w="2766695" h="3807460">
                  <a:moveTo>
                    <a:pt x="2766313" y="0"/>
                  </a:moveTo>
                  <a:lnTo>
                    <a:pt x="2605984" y="0"/>
                  </a:lnTo>
                  <a:lnTo>
                    <a:pt x="0" y="3587352"/>
                  </a:lnTo>
                  <a:lnTo>
                    <a:pt x="0" y="3807304"/>
                  </a:lnTo>
                  <a:lnTo>
                    <a:pt x="2766313" y="0"/>
                  </a:lnTo>
                  <a:close/>
                </a:path>
              </a:pathLst>
            </a:custGeom>
            <a:solidFill>
              <a:srgbClr val="143C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0" y="0"/>
              <a:ext cx="2621280" cy="3606800"/>
            </a:xfrm>
            <a:custGeom>
              <a:avLst/>
              <a:gdLst/>
              <a:ahLst/>
              <a:cxnLst/>
              <a:rect l="l" t="t" r="r" b="b"/>
              <a:pathLst>
                <a:path w="2621280" h="3606800">
                  <a:moveTo>
                    <a:pt x="2620910" y="0"/>
                  </a:moveTo>
                  <a:lnTo>
                    <a:pt x="2460126" y="0"/>
                  </a:lnTo>
                  <a:lnTo>
                    <a:pt x="0" y="3385410"/>
                  </a:lnTo>
                  <a:lnTo>
                    <a:pt x="0" y="3606666"/>
                  </a:lnTo>
                  <a:lnTo>
                    <a:pt x="2620910" y="0"/>
                  </a:lnTo>
                  <a:close/>
                </a:path>
              </a:pathLst>
            </a:custGeom>
            <a:solidFill>
              <a:srgbClr val="133B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2474595" cy="3406775"/>
            </a:xfrm>
            <a:custGeom>
              <a:avLst/>
              <a:gdLst/>
              <a:ahLst/>
              <a:cxnLst/>
              <a:rect l="l" t="t" r="r" b="b"/>
              <a:pathLst>
                <a:path w="2474595" h="3406775">
                  <a:moveTo>
                    <a:pt x="2474418" y="0"/>
                  </a:moveTo>
                  <a:lnTo>
                    <a:pt x="2314923" y="0"/>
                  </a:lnTo>
                  <a:lnTo>
                    <a:pt x="0" y="3186683"/>
                  </a:lnTo>
                  <a:lnTo>
                    <a:pt x="0" y="3406240"/>
                  </a:lnTo>
                  <a:lnTo>
                    <a:pt x="2474418" y="0"/>
                  </a:lnTo>
                  <a:close/>
                </a:path>
              </a:pathLst>
            </a:custGeom>
            <a:solidFill>
              <a:srgbClr val="123A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0" y="0"/>
              <a:ext cx="2329180" cy="3206115"/>
            </a:xfrm>
            <a:custGeom>
              <a:avLst/>
              <a:gdLst/>
              <a:ahLst/>
              <a:cxnLst/>
              <a:rect l="l" t="t" r="r" b="b"/>
              <a:pathLst>
                <a:path w="2329180" h="3206115">
                  <a:moveTo>
                    <a:pt x="2329011" y="0"/>
                  </a:moveTo>
                  <a:lnTo>
                    <a:pt x="2169508" y="0"/>
                  </a:lnTo>
                  <a:lnTo>
                    <a:pt x="0" y="2986077"/>
                  </a:lnTo>
                  <a:lnTo>
                    <a:pt x="0" y="3205614"/>
                  </a:lnTo>
                  <a:lnTo>
                    <a:pt x="2329011" y="0"/>
                  </a:lnTo>
                  <a:close/>
                </a:path>
              </a:pathLst>
            </a:custGeom>
            <a:solidFill>
              <a:srgbClr val="113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2183765" cy="3006090"/>
            </a:xfrm>
            <a:custGeom>
              <a:avLst/>
              <a:gdLst/>
              <a:ahLst/>
              <a:cxnLst/>
              <a:rect l="l" t="t" r="r" b="b"/>
              <a:pathLst>
                <a:path w="2183765" h="3006090">
                  <a:moveTo>
                    <a:pt x="2183357" y="0"/>
                  </a:moveTo>
                  <a:lnTo>
                    <a:pt x="2023376" y="0"/>
                  </a:lnTo>
                  <a:lnTo>
                    <a:pt x="0" y="2784793"/>
                  </a:lnTo>
                  <a:lnTo>
                    <a:pt x="0" y="3005571"/>
                  </a:lnTo>
                  <a:lnTo>
                    <a:pt x="2183357" y="0"/>
                  </a:lnTo>
                  <a:close/>
                </a:path>
              </a:pathLst>
            </a:custGeom>
            <a:solidFill>
              <a:srgbClr val="1038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0" y="0"/>
              <a:ext cx="2038350" cy="2805430"/>
            </a:xfrm>
            <a:custGeom>
              <a:avLst/>
              <a:gdLst/>
              <a:ahLst/>
              <a:cxnLst/>
              <a:rect l="l" t="t" r="r" b="b"/>
              <a:pathLst>
                <a:path w="2038350" h="2805430">
                  <a:moveTo>
                    <a:pt x="2037935" y="0"/>
                  </a:moveTo>
                  <a:lnTo>
                    <a:pt x="1877936" y="0"/>
                  </a:lnTo>
                  <a:lnTo>
                    <a:pt x="0" y="2584252"/>
                  </a:lnTo>
                  <a:lnTo>
                    <a:pt x="0" y="2804983"/>
                  </a:lnTo>
                  <a:lnTo>
                    <a:pt x="2037935" y="0"/>
                  </a:lnTo>
                  <a:close/>
                </a:path>
              </a:pathLst>
            </a:custGeom>
            <a:solidFill>
              <a:srgbClr val="0F38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1892300" cy="2604135"/>
            </a:xfrm>
            <a:custGeom>
              <a:avLst/>
              <a:gdLst/>
              <a:ahLst/>
              <a:cxnLst/>
              <a:rect l="l" t="t" r="r" b="b"/>
              <a:pathLst>
                <a:path w="1892300" h="2604135">
                  <a:moveTo>
                    <a:pt x="1891937" y="0"/>
                  </a:moveTo>
                  <a:lnTo>
                    <a:pt x="1732296" y="0"/>
                  </a:lnTo>
                  <a:lnTo>
                    <a:pt x="0" y="2384176"/>
                  </a:lnTo>
                  <a:lnTo>
                    <a:pt x="0" y="2604032"/>
                  </a:lnTo>
                  <a:lnTo>
                    <a:pt x="1891937" y="0"/>
                  </a:lnTo>
                  <a:close/>
                </a:path>
              </a:pathLst>
            </a:custGeom>
            <a:solidFill>
              <a:srgbClr val="0E3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1746885" cy="2404110"/>
            </a:xfrm>
            <a:custGeom>
              <a:avLst/>
              <a:gdLst/>
              <a:ahLst/>
              <a:cxnLst/>
              <a:rect l="l" t="t" r="r" b="b"/>
              <a:pathLst>
                <a:path w="1746885" h="2404110">
                  <a:moveTo>
                    <a:pt x="1746305" y="0"/>
                  </a:moveTo>
                  <a:lnTo>
                    <a:pt x="1586841" y="0"/>
                  </a:lnTo>
                  <a:lnTo>
                    <a:pt x="0" y="2183672"/>
                  </a:lnTo>
                  <a:lnTo>
                    <a:pt x="0" y="2403933"/>
                  </a:lnTo>
                  <a:lnTo>
                    <a:pt x="1746305" y="0"/>
                  </a:lnTo>
                  <a:close/>
                </a:path>
              </a:pathLst>
            </a:custGeom>
            <a:solidFill>
              <a:srgbClr val="0D3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1600835" cy="2202815"/>
            </a:xfrm>
            <a:custGeom>
              <a:avLst/>
              <a:gdLst/>
              <a:ahLst/>
              <a:cxnLst/>
              <a:rect l="l" t="t" r="r" b="b"/>
              <a:pathLst>
                <a:path w="1600835" h="2202815">
                  <a:moveTo>
                    <a:pt x="1600346" y="0"/>
                  </a:moveTo>
                  <a:lnTo>
                    <a:pt x="1441215" y="0"/>
                  </a:lnTo>
                  <a:lnTo>
                    <a:pt x="0" y="1983559"/>
                  </a:lnTo>
                  <a:lnTo>
                    <a:pt x="0" y="2202256"/>
                  </a:lnTo>
                  <a:lnTo>
                    <a:pt x="1600346" y="0"/>
                  </a:lnTo>
                  <a:close/>
                </a:path>
              </a:pathLst>
            </a:custGeom>
            <a:solidFill>
              <a:srgbClr val="0C35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0" y="0"/>
              <a:ext cx="1455420" cy="2003425"/>
            </a:xfrm>
            <a:custGeom>
              <a:avLst/>
              <a:gdLst/>
              <a:ahLst/>
              <a:cxnLst/>
              <a:rect l="l" t="t" r="r" b="b"/>
              <a:pathLst>
                <a:path w="1455420" h="2003425">
                  <a:moveTo>
                    <a:pt x="1455244" y="0"/>
                  </a:moveTo>
                  <a:lnTo>
                    <a:pt x="1295213" y="0"/>
                  </a:lnTo>
                  <a:lnTo>
                    <a:pt x="0" y="1782615"/>
                  </a:lnTo>
                  <a:lnTo>
                    <a:pt x="0" y="2003264"/>
                  </a:lnTo>
                  <a:lnTo>
                    <a:pt x="1455244" y="0"/>
                  </a:lnTo>
                  <a:close/>
                </a:path>
              </a:pathLst>
            </a:custGeom>
            <a:solidFill>
              <a:srgbClr val="0B3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1309370" cy="1802130"/>
            </a:xfrm>
            <a:custGeom>
              <a:avLst/>
              <a:gdLst/>
              <a:ahLst/>
              <a:cxnLst/>
              <a:rect l="l" t="t" r="r" b="b"/>
              <a:pathLst>
                <a:path w="1309370" h="1802130">
                  <a:moveTo>
                    <a:pt x="1309251" y="0"/>
                  </a:moveTo>
                  <a:lnTo>
                    <a:pt x="1149014" y="0"/>
                  </a:lnTo>
                  <a:lnTo>
                    <a:pt x="0" y="1581485"/>
                  </a:lnTo>
                  <a:lnTo>
                    <a:pt x="0" y="1801676"/>
                  </a:lnTo>
                  <a:lnTo>
                    <a:pt x="1309251" y="0"/>
                  </a:lnTo>
                  <a:close/>
                </a:path>
              </a:pathLst>
            </a:custGeom>
            <a:solidFill>
              <a:srgbClr val="0A3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0" y="0"/>
              <a:ext cx="1163955" cy="1602105"/>
            </a:xfrm>
            <a:custGeom>
              <a:avLst/>
              <a:gdLst/>
              <a:ahLst/>
              <a:cxnLst/>
              <a:rect l="l" t="t" r="r" b="b"/>
              <a:pathLst>
                <a:path w="1163955" h="1602105">
                  <a:moveTo>
                    <a:pt x="1163638" y="0"/>
                  </a:moveTo>
                  <a:lnTo>
                    <a:pt x="1004133" y="0"/>
                  </a:lnTo>
                  <a:lnTo>
                    <a:pt x="0" y="1381998"/>
                  </a:lnTo>
                  <a:lnTo>
                    <a:pt x="0" y="1601527"/>
                  </a:lnTo>
                  <a:lnTo>
                    <a:pt x="1163638" y="0"/>
                  </a:lnTo>
                  <a:close/>
                </a:path>
              </a:pathLst>
            </a:custGeom>
            <a:solidFill>
              <a:srgbClr val="093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1018540" cy="1401445"/>
            </a:xfrm>
            <a:custGeom>
              <a:avLst/>
              <a:gdLst/>
              <a:ahLst/>
              <a:cxnLst/>
              <a:rect l="l" t="t" r="r" b="b"/>
              <a:pathLst>
                <a:path w="1018540" h="1401445">
                  <a:moveTo>
                    <a:pt x="1018156" y="0"/>
                  </a:moveTo>
                  <a:lnTo>
                    <a:pt x="858350" y="0"/>
                  </a:lnTo>
                  <a:lnTo>
                    <a:pt x="0" y="1181590"/>
                  </a:lnTo>
                  <a:lnTo>
                    <a:pt x="0" y="1401097"/>
                  </a:lnTo>
                  <a:lnTo>
                    <a:pt x="1018156" y="0"/>
                  </a:lnTo>
                  <a:close/>
                </a:path>
              </a:pathLst>
            </a:custGeom>
            <a:solidFill>
              <a:srgbClr val="0833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873125" cy="1201420"/>
            </a:xfrm>
            <a:custGeom>
              <a:avLst/>
              <a:gdLst/>
              <a:ahLst/>
              <a:cxnLst/>
              <a:rect l="l" t="t" r="r" b="b"/>
              <a:pathLst>
                <a:path w="873125" h="1201420">
                  <a:moveTo>
                    <a:pt x="872558" y="0"/>
                  </a:moveTo>
                  <a:lnTo>
                    <a:pt x="712359" y="0"/>
                  </a:lnTo>
                  <a:lnTo>
                    <a:pt x="0" y="980620"/>
                  </a:lnTo>
                  <a:lnTo>
                    <a:pt x="0" y="1200910"/>
                  </a:lnTo>
                  <a:lnTo>
                    <a:pt x="872558" y="0"/>
                  </a:lnTo>
                  <a:close/>
                </a:path>
              </a:pathLst>
            </a:custGeom>
            <a:solidFill>
              <a:srgbClr val="073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727075" cy="1000760"/>
            </a:xfrm>
            <a:custGeom>
              <a:avLst/>
              <a:gdLst/>
              <a:ahLst/>
              <a:cxnLst/>
              <a:rect l="l" t="t" r="r" b="b"/>
              <a:pathLst>
                <a:path w="727075" h="1000760">
                  <a:moveTo>
                    <a:pt x="727061" y="0"/>
                  </a:moveTo>
                  <a:lnTo>
                    <a:pt x="566864" y="0"/>
                  </a:lnTo>
                  <a:lnTo>
                    <a:pt x="0" y="780223"/>
                  </a:lnTo>
                  <a:lnTo>
                    <a:pt x="0" y="1000518"/>
                  </a:lnTo>
                  <a:lnTo>
                    <a:pt x="727061" y="0"/>
                  </a:lnTo>
                  <a:close/>
                </a:path>
              </a:pathLst>
            </a:custGeom>
            <a:solidFill>
              <a:srgbClr val="063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0" y="0"/>
              <a:ext cx="581660" cy="800735"/>
            </a:xfrm>
            <a:custGeom>
              <a:avLst/>
              <a:gdLst/>
              <a:ahLst/>
              <a:cxnLst/>
              <a:rect l="l" t="t" r="r" b="b"/>
              <a:pathLst>
                <a:path w="581660" h="800735">
                  <a:moveTo>
                    <a:pt x="581477" y="0"/>
                  </a:moveTo>
                  <a:lnTo>
                    <a:pt x="421298" y="0"/>
                  </a:lnTo>
                  <a:lnTo>
                    <a:pt x="0" y="579951"/>
                  </a:lnTo>
                  <a:lnTo>
                    <a:pt x="0" y="800293"/>
                  </a:lnTo>
                  <a:lnTo>
                    <a:pt x="581477" y="0"/>
                  </a:lnTo>
                  <a:close/>
                </a:path>
              </a:pathLst>
            </a:custGeom>
            <a:solidFill>
              <a:srgbClr val="053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436245" cy="600075"/>
            </a:xfrm>
            <a:custGeom>
              <a:avLst/>
              <a:gdLst/>
              <a:ahLst/>
              <a:cxnLst/>
              <a:rect l="l" t="t" r="r" b="b"/>
              <a:pathLst>
                <a:path w="436245" h="600075">
                  <a:moveTo>
                    <a:pt x="435966" y="0"/>
                  </a:moveTo>
                  <a:lnTo>
                    <a:pt x="275789" y="0"/>
                  </a:lnTo>
                  <a:lnTo>
                    <a:pt x="0" y="379591"/>
                  </a:lnTo>
                  <a:lnTo>
                    <a:pt x="0" y="599938"/>
                  </a:lnTo>
                  <a:lnTo>
                    <a:pt x="435966" y="0"/>
                  </a:lnTo>
                  <a:close/>
                </a:path>
              </a:pathLst>
            </a:custGeom>
            <a:solidFill>
              <a:srgbClr val="042F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290195" cy="399415"/>
            </a:xfrm>
            <a:custGeom>
              <a:avLst/>
              <a:gdLst/>
              <a:ahLst/>
              <a:cxnLst/>
              <a:rect l="l" t="t" r="r" b="b"/>
              <a:pathLst>
                <a:path w="290195" h="399415">
                  <a:moveTo>
                    <a:pt x="289732" y="0"/>
                  </a:moveTo>
                  <a:lnTo>
                    <a:pt x="130237" y="0"/>
                  </a:lnTo>
                  <a:lnTo>
                    <a:pt x="0" y="179283"/>
                  </a:lnTo>
                  <a:lnTo>
                    <a:pt x="0" y="398840"/>
                  </a:lnTo>
                  <a:lnTo>
                    <a:pt x="289732" y="0"/>
                  </a:lnTo>
                  <a:close/>
                </a:path>
              </a:pathLst>
            </a:custGeom>
            <a:solidFill>
              <a:srgbClr val="032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145415" cy="199390"/>
            </a:xfrm>
            <a:custGeom>
              <a:avLst/>
              <a:gdLst/>
              <a:ahLst/>
              <a:cxnLst/>
              <a:rect l="l" t="t" r="r" b="b"/>
              <a:pathLst>
                <a:path w="145415" h="199390">
                  <a:moveTo>
                    <a:pt x="144871" y="0"/>
                  </a:moveTo>
                  <a:lnTo>
                    <a:pt x="0" y="0"/>
                  </a:lnTo>
                  <a:lnTo>
                    <a:pt x="0" y="199359"/>
                  </a:lnTo>
                  <a:lnTo>
                    <a:pt x="144871" y="0"/>
                  </a:lnTo>
                  <a:close/>
                </a:path>
              </a:pathLst>
            </a:custGeom>
            <a:solidFill>
              <a:srgbClr val="022D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389" y="4740904"/>
              <a:ext cx="9071610" cy="2080260"/>
            </a:xfrm>
            <a:custGeom>
              <a:avLst/>
              <a:gdLst/>
              <a:ahLst/>
              <a:cxnLst/>
              <a:rect l="l" t="t" r="r" b="b"/>
              <a:pathLst>
                <a:path w="9071610" h="2080259">
                  <a:moveTo>
                    <a:pt x="0" y="1658625"/>
                  </a:moveTo>
                  <a:lnTo>
                    <a:pt x="0" y="2080265"/>
                  </a:lnTo>
                  <a:lnTo>
                    <a:pt x="9071610" y="2080265"/>
                  </a:lnTo>
                  <a:lnTo>
                    <a:pt x="9071610" y="1717233"/>
                  </a:lnTo>
                  <a:lnTo>
                    <a:pt x="2266565" y="1717233"/>
                  </a:lnTo>
                  <a:lnTo>
                    <a:pt x="1613335" y="1709823"/>
                  </a:lnTo>
                  <a:lnTo>
                    <a:pt x="442918" y="1674431"/>
                  </a:lnTo>
                  <a:lnTo>
                    <a:pt x="0" y="1658625"/>
                  </a:lnTo>
                  <a:close/>
                </a:path>
                <a:path w="9071610" h="2080259">
                  <a:moveTo>
                    <a:pt x="9071610" y="0"/>
                  </a:moveTo>
                  <a:lnTo>
                    <a:pt x="9016823" y="25841"/>
                  </a:lnTo>
                  <a:lnTo>
                    <a:pt x="8524217" y="253117"/>
                  </a:lnTo>
                  <a:lnTo>
                    <a:pt x="8113119" y="435148"/>
                  </a:lnTo>
                  <a:lnTo>
                    <a:pt x="7719182" y="602098"/>
                  </a:lnTo>
                  <a:lnTo>
                    <a:pt x="7394134" y="733651"/>
                  </a:lnTo>
                  <a:lnTo>
                    <a:pt x="7079813" y="854946"/>
                  </a:lnTo>
                  <a:lnTo>
                    <a:pt x="6825446" y="948464"/>
                  </a:lnTo>
                  <a:lnTo>
                    <a:pt x="6577423" y="1035342"/>
                  </a:lnTo>
                  <a:lnTo>
                    <a:pt x="6335241" y="1115800"/>
                  </a:lnTo>
                  <a:lnTo>
                    <a:pt x="6098398" y="1190058"/>
                  </a:lnTo>
                  <a:lnTo>
                    <a:pt x="5866392" y="1258336"/>
                  </a:lnTo>
                  <a:lnTo>
                    <a:pt x="5638719" y="1320853"/>
                  </a:lnTo>
                  <a:lnTo>
                    <a:pt x="5459364" y="1366868"/>
                  </a:lnTo>
                  <a:lnTo>
                    <a:pt x="5282204" y="1409448"/>
                  </a:lnTo>
                  <a:lnTo>
                    <a:pt x="5106981" y="1448708"/>
                  </a:lnTo>
                  <a:lnTo>
                    <a:pt x="4933440" y="1484759"/>
                  </a:lnTo>
                  <a:lnTo>
                    <a:pt x="4761321" y="1517715"/>
                  </a:lnTo>
                  <a:lnTo>
                    <a:pt x="4590369" y="1547687"/>
                  </a:lnTo>
                  <a:lnTo>
                    <a:pt x="4377926" y="1581128"/>
                  </a:lnTo>
                  <a:lnTo>
                    <a:pt x="4166401" y="1610304"/>
                  </a:lnTo>
                  <a:lnTo>
                    <a:pt x="3955292" y="1635434"/>
                  </a:lnTo>
                  <a:lnTo>
                    <a:pt x="3744095" y="1656737"/>
                  </a:lnTo>
                  <a:lnTo>
                    <a:pt x="3532309" y="1674435"/>
                  </a:lnTo>
                  <a:lnTo>
                    <a:pt x="3489837" y="1677561"/>
                  </a:lnTo>
                  <a:lnTo>
                    <a:pt x="3233861" y="1693571"/>
                  </a:lnTo>
                  <a:lnTo>
                    <a:pt x="2975301" y="1705148"/>
                  </a:lnTo>
                  <a:lnTo>
                    <a:pt x="2669221" y="1713557"/>
                  </a:lnTo>
                  <a:lnTo>
                    <a:pt x="2266565" y="1717233"/>
                  </a:lnTo>
                  <a:lnTo>
                    <a:pt x="9071610" y="1717233"/>
                  </a:lnTo>
                  <a:lnTo>
                    <a:pt x="9071610" y="0"/>
                  </a:lnTo>
                  <a:close/>
                </a:path>
              </a:pathLst>
            </a:custGeom>
            <a:solidFill>
              <a:srgbClr val="000000">
                <a:alpha val="157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4751070"/>
              <a:ext cx="9144000" cy="2106930"/>
            </a:xfrm>
            <a:custGeom>
              <a:avLst/>
              <a:gdLst/>
              <a:ahLst/>
              <a:cxnLst/>
              <a:rect l="l" t="t" r="r" b="b"/>
              <a:pathLst>
                <a:path w="9144000" h="2106929">
                  <a:moveTo>
                    <a:pt x="0" y="1692909"/>
                  </a:moveTo>
                  <a:lnTo>
                    <a:pt x="0" y="2106929"/>
                  </a:lnTo>
                  <a:lnTo>
                    <a:pt x="9144000" y="2106929"/>
                  </a:lnTo>
                  <a:lnTo>
                    <a:pt x="9144000" y="1751517"/>
                  </a:lnTo>
                  <a:lnTo>
                    <a:pt x="2267091" y="1751517"/>
                  </a:lnTo>
                  <a:lnTo>
                    <a:pt x="1613771" y="1744108"/>
                  </a:lnTo>
                  <a:lnTo>
                    <a:pt x="443066" y="1708716"/>
                  </a:lnTo>
                  <a:lnTo>
                    <a:pt x="0" y="1692909"/>
                  </a:lnTo>
                  <a:close/>
                </a:path>
                <a:path w="9144000" h="2106929">
                  <a:moveTo>
                    <a:pt x="9144000" y="0"/>
                  </a:moveTo>
                  <a:lnTo>
                    <a:pt x="9016824" y="60125"/>
                  </a:lnTo>
                  <a:lnTo>
                    <a:pt x="8524227" y="287402"/>
                  </a:lnTo>
                  <a:lnTo>
                    <a:pt x="8113147" y="469433"/>
                  </a:lnTo>
                  <a:lnTo>
                    <a:pt x="7719235" y="636382"/>
                  </a:lnTo>
                  <a:lnTo>
                    <a:pt x="7394215" y="767935"/>
                  </a:lnTo>
                  <a:lnTo>
                    <a:pt x="7079925" y="889230"/>
                  </a:lnTo>
                  <a:lnTo>
                    <a:pt x="6825587" y="982748"/>
                  </a:lnTo>
                  <a:lnTo>
                    <a:pt x="6577594" y="1069626"/>
                  </a:lnTo>
                  <a:lnTo>
                    <a:pt x="6335444" y="1150085"/>
                  </a:lnTo>
                  <a:lnTo>
                    <a:pt x="6098634" y="1224343"/>
                  </a:lnTo>
                  <a:lnTo>
                    <a:pt x="5866660" y="1292621"/>
                  </a:lnTo>
                  <a:lnTo>
                    <a:pt x="5639021" y="1355138"/>
                  </a:lnTo>
                  <a:lnTo>
                    <a:pt x="5459693" y="1401152"/>
                  </a:lnTo>
                  <a:lnTo>
                    <a:pt x="5282559" y="1443733"/>
                  </a:lnTo>
                  <a:lnTo>
                    <a:pt x="5107362" y="1482993"/>
                  </a:lnTo>
                  <a:lnTo>
                    <a:pt x="4933846" y="1519044"/>
                  </a:lnTo>
                  <a:lnTo>
                    <a:pt x="4761751" y="1551999"/>
                  </a:lnTo>
                  <a:lnTo>
                    <a:pt x="4590821" y="1581972"/>
                  </a:lnTo>
                  <a:lnTo>
                    <a:pt x="4378405" y="1615413"/>
                  </a:lnTo>
                  <a:lnTo>
                    <a:pt x="4166903" y="1644589"/>
                  </a:lnTo>
                  <a:lnTo>
                    <a:pt x="3955814" y="1669718"/>
                  </a:lnTo>
                  <a:lnTo>
                    <a:pt x="3744634" y="1691022"/>
                  </a:lnTo>
                  <a:lnTo>
                    <a:pt x="3532861" y="1708719"/>
                  </a:lnTo>
                  <a:lnTo>
                    <a:pt x="3490391" y="1711845"/>
                  </a:lnTo>
                  <a:lnTo>
                    <a:pt x="3234424" y="1727856"/>
                  </a:lnTo>
                  <a:lnTo>
                    <a:pt x="2975865" y="1739432"/>
                  </a:lnTo>
                  <a:lnTo>
                    <a:pt x="2669776" y="1747842"/>
                  </a:lnTo>
                  <a:lnTo>
                    <a:pt x="2267091" y="1751517"/>
                  </a:lnTo>
                  <a:lnTo>
                    <a:pt x="9144000" y="175151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B7B7B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55359" y="72389"/>
              <a:ext cx="3037840" cy="6785609"/>
            </a:xfrm>
            <a:custGeom>
              <a:avLst/>
              <a:gdLst/>
              <a:ahLst/>
              <a:cxnLst/>
              <a:rect l="l" t="t" r="r" b="b"/>
              <a:pathLst>
                <a:path w="3037840" h="6785609">
                  <a:moveTo>
                    <a:pt x="0" y="0"/>
                  </a:moveTo>
                  <a:lnTo>
                    <a:pt x="43461" y="43233"/>
                  </a:lnTo>
                  <a:lnTo>
                    <a:pt x="86324" y="86586"/>
                  </a:lnTo>
                  <a:lnTo>
                    <a:pt x="128592" y="130056"/>
                  </a:lnTo>
                  <a:lnTo>
                    <a:pt x="170267" y="173639"/>
                  </a:lnTo>
                  <a:lnTo>
                    <a:pt x="211350" y="217333"/>
                  </a:lnTo>
                  <a:lnTo>
                    <a:pt x="251844" y="261136"/>
                  </a:lnTo>
                  <a:lnTo>
                    <a:pt x="291750" y="305043"/>
                  </a:lnTo>
                  <a:lnTo>
                    <a:pt x="331072" y="349053"/>
                  </a:lnTo>
                  <a:lnTo>
                    <a:pt x="369810" y="393162"/>
                  </a:lnTo>
                  <a:lnTo>
                    <a:pt x="407967" y="437367"/>
                  </a:lnTo>
                  <a:lnTo>
                    <a:pt x="445546" y="481666"/>
                  </a:lnTo>
                  <a:lnTo>
                    <a:pt x="482547" y="526056"/>
                  </a:lnTo>
                  <a:lnTo>
                    <a:pt x="518974" y="570534"/>
                  </a:lnTo>
                  <a:lnTo>
                    <a:pt x="554828" y="615096"/>
                  </a:lnTo>
                  <a:lnTo>
                    <a:pt x="590111" y="659741"/>
                  </a:lnTo>
                  <a:lnTo>
                    <a:pt x="624825" y="704464"/>
                  </a:lnTo>
                  <a:lnTo>
                    <a:pt x="658973" y="749264"/>
                  </a:lnTo>
                  <a:lnTo>
                    <a:pt x="692556" y="794138"/>
                  </a:lnTo>
                  <a:lnTo>
                    <a:pt x="725577" y="839082"/>
                  </a:lnTo>
                  <a:lnTo>
                    <a:pt x="758038" y="884093"/>
                  </a:lnTo>
                  <a:lnTo>
                    <a:pt x="789940" y="929170"/>
                  </a:lnTo>
                  <a:lnTo>
                    <a:pt x="821286" y="974308"/>
                  </a:lnTo>
                  <a:lnTo>
                    <a:pt x="852078" y="1019505"/>
                  </a:lnTo>
                  <a:lnTo>
                    <a:pt x="882318" y="1064758"/>
                  </a:lnTo>
                  <a:lnTo>
                    <a:pt x="912008" y="1110065"/>
                  </a:lnTo>
                  <a:lnTo>
                    <a:pt x="941149" y="1155421"/>
                  </a:lnTo>
                  <a:lnTo>
                    <a:pt x="969745" y="1200826"/>
                  </a:lnTo>
                  <a:lnTo>
                    <a:pt x="997797" y="1246275"/>
                  </a:lnTo>
                  <a:lnTo>
                    <a:pt x="1025308" y="1291765"/>
                  </a:lnTo>
                  <a:lnTo>
                    <a:pt x="1052278" y="1337294"/>
                  </a:lnTo>
                  <a:lnTo>
                    <a:pt x="1078711" y="1382860"/>
                  </a:lnTo>
                  <a:lnTo>
                    <a:pt x="1104609" y="1428458"/>
                  </a:lnTo>
                  <a:lnTo>
                    <a:pt x="1129973" y="1474086"/>
                  </a:lnTo>
                  <a:lnTo>
                    <a:pt x="1154805" y="1519742"/>
                  </a:lnTo>
                  <a:lnTo>
                    <a:pt x="1179108" y="1565422"/>
                  </a:lnTo>
                  <a:lnTo>
                    <a:pt x="1202884" y="1611123"/>
                  </a:lnTo>
                  <a:lnTo>
                    <a:pt x="1226135" y="1656843"/>
                  </a:lnTo>
                  <a:lnTo>
                    <a:pt x="1248862" y="1702579"/>
                  </a:lnTo>
                  <a:lnTo>
                    <a:pt x="1271068" y="1748328"/>
                  </a:lnTo>
                  <a:lnTo>
                    <a:pt x="1292756" y="1794087"/>
                  </a:lnTo>
                  <a:lnTo>
                    <a:pt x="1313926" y="1839853"/>
                  </a:lnTo>
                  <a:lnTo>
                    <a:pt x="1334582" y="1885623"/>
                  </a:lnTo>
                  <a:lnTo>
                    <a:pt x="1354724" y="1931394"/>
                  </a:lnTo>
                  <a:lnTo>
                    <a:pt x="1374356" y="1977163"/>
                  </a:lnTo>
                  <a:lnTo>
                    <a:pt x="1393480" y="2022929"/>
                  </a:lnTo>
                  <a:lnTo>
                    <a:pt x="1412096" y="2068687"/>
                  </a:lnTo>
                  <a:lnTo>
                    <a:pt x="1430208" y="2114434"/>
                  </a:lnTo>
                  <a:lnTo>
                    <a:pt x="1447818" y="2160169"/>
                  </a:lnTo>
                  <a:lnTo>
                    <a:pt x="1464927" y="2205888"/>
                  </a:lnTo>
                  <a:lnTo>
                    <a:pt x="1481538" y="2251587"/>
                  </a:lnTo>
                  <a:lnTo>
                    <a:pt x="1497652" y="2297265"/>
                  </a:lnTo>
                  <a:lnTo>
                    <a:pt x="1513273" y="2342919"/>
                  </a:lnTo>
                  <a:lnTo>
                    <a:pt x="1528401" y="2388544"/>
                  </a:lnTo>
                  <a:lnTo>
                    <a:pt x="1543039" y="2434140"/>
                  </a:lnTo>
                  <a:lnTo>
                    <a:pt x="1557189" y="2479702"/>
                  </a:lnTo>
                  <a:lnTo>
                    <a:pt x="1570853" y="2525228"/>
                  </a:lnTo>
                  <a:lnTo>
                    <a:pt x="1584033" y="2570715"/>
                  </a:lnTo>
                  <a:lnTo>
                    <a:pt x="1596732" y="2616160"/>
                  </a:lnTo>
                  <a:lnTo>
                    <a:pt x="1608951" y="2661560"/>
                  </a:lnTo>
                  <a:lnTo>
                    <a:pt x="1620692" y="2706912"/>
                  </a:lnTo>
                  <a:lnTo>
                    <a:pt x="1631957" y="2752214"/>
                  </a:lnTo>
                  <a:lnTo>
                    <a:pt x="1642749" y="2797463"/>
                  </a:lnTo>
                  <a:lnTo>
                    <a:pt x="1653069" y="2842655"/>
                  </a:lnTo>
                  <a:lnTo>
                    <a:pt x="1662920" y="2887788"/>
                  </a:lnTo>
                  <a:lnTo>
                    <a:pt x="1672304" y="2932858"/>
                  </a:lnTo>
                  <a:lnTo>
                    <a:pt x="1681222" y="2977864"/>
                  </a:lnTo>
                  <a:lnTo>
                    <a:pt x="1689678" y="3022802"/>
                  </a:lnTo>
                  <a:lnTo>
                    <a:pt x="1697672" y="3067669"/>
                  </a:lnTo>
                  <a:lnTo>
                    <a:pt x="1705207" y="3112462"/>
                  </a:lnTo>
                  <a:lnTo>
                    <a:pt x="1712285" y="3157179"/>
                  </a:lnTo>
                  <a:lnTo>
                    <a:pt x="1718908" y="3201816"/>
                  </a:lnTo>
                  <a:lnTo>
                    <a:pt x="1725078" y="3246371"/>
                  </a:lnTo>
                  <a:lnTo>
                    <a:pt x="1730797" y="3290841"/>
                  </a:lnTo>
                  <a:lnTo>
                    <a:pt x="1736068" y="3335223"/>
                  </a:lnTo>
                  <a:lnTo>
                    <a:pt x="1740892" y="3379514"/>
                  </a:lnTo>
                  <a:lnTo>
                    <a:pt x="1745271" y="3423711"/>
                  </a:lnTo>
                  <a:lnTo>
                    <a:pt x="1749208" y="3467811"/>
                  </a:lnTo>
                  <a:lnTo>
                    <a:pt x="1752704" y="3511812"/>
                  </a:lnTo>
                  <a:lnTo>
                    <a:pt x="1755762" y="3555710"/>
                  </a:lnTo>
                  <a:lnTo>
                    <a:pt x="1758384" y="3599503"/>
                  </a:lnTo>
                  <a:lnTo>
                    <a:pt x="1760571" y="3643188"/>
                  </a:lnTo>
                  <a:lnTo>
                    <a:pt x="1762327" y="3686761"/>
                  </a:lnTo>
                  <a:lnTo>
                    <a:pt x="1763652" y="3730220"/>
                  </a:lnTo>
                  <a:lnTo>
                    <a:pt x="1764549" y="3773563"/>
                  </a:lnTo>
                  <a:lnTo>
                    <a:pt x="1765020" y="3816786"/>
                  </a:lnTo>
                  <a:lnTo>
                    <a:pt x="1765067" y="3859886"/>
                  </a:lnTo>
                  <a:lnTo>
                    <a:pt x="1764692" y="3902860"/>
                  </a:lnTo>
                  <a:lnTo>
                    <a:pt x="1763897" y="3945706"/>
                  </a:lnTo>
                  <a:lnTo>
                    <a:pt x="1762685" y="3988421"/>
                  </a:lnTo>
                  <a:lnTo>
                    <a:pt x="1761057" y="4031002"/>
                  </a:lnTo>
                  <a:lnTo>
                    <a:pt x="1759016" y="4073445"/>
                  </a:lnTo>
                  <a:lnTo>
                    <a:pt x="1756563" y="4115748"/>
                  </a:lnTo>
                  <a:lnTo>
                    <a:pt x="1753700" y="4157909"/>
                  </a:lnTo>
                  <a:lnTo>
                    <a:pt x="1750430" y="4199924"/>
                  </a:lnTo>
                  <a:lnTo>
                    <a:pt x="1746755" y="4241790"/>
                  </a:lnTo>
                  <a:lnTo>
                    <a:pt x="1742676" y="4283505"/>
                  </a:lnTo>
                  <a:lnTo>
                    <a:pt x="1738197" y="4325065"/>
                  </a:lnTo>
                  <a:lnTo>
                    <a:pt x="1733318" y="4366468"/>
                  </a:lnTo>
                  <a:lnTo>
                    <a:pt x="1728042" y="4407711"/>
                  </a:lnTo>
                  <a:lnTo>
                    <a:pt x="1722371" y="4448791"/>
                  </a:lnTo>
                  <a:lnTo>
                    <a:pt x="1716308" y="4489705"/>
                  </a:lnTo>
                  <a:lnTo>
                    <a:pt x="1709853" y="4530450"/>
                  </a:lnTo>
                  <a:lnTo>
                    <a:pt x="1703010" y="4571023"/>
                  </a:lnTo>
                  <a:lnTo>
                    <a:pt x="1695780" y="4611422"/>
                  </a:lnTo>
                  <a:lnTo>
                    <a:pt x="1688165" y="4651644"/>
                  </a:lnTo>
                  <a:lnTo>
                    <a:pt x="1680167" y="4691685"/>
                  </a:lnTo>
                  <a:lnTo>
                    <a:pt x="1671790" y="4731543"/>
                  </a:lnTo>
                  <a:lnTo>
                    <a:pt x="1663033" y="4771214"/>
                  </a:lnTo>
                  <a:lnTo>
                    <a:pt x="1653901" y="4810697"/>
                  </a:lnTo>
                  <a:lnTo>
                    <a:pt x="1644394" y="4849988"/>
                  </a:lnTo>
                  <a:lnTo>
                    <a:pt x="1634515" y="4889084"/>
                  </a:lnTo>
                  <a:lnTo>
                    <a:pt x="1624265" y="4927982"/>
                  </a:lnTo>
                  <a:lnTo>
                    <a:pt x="1613648" y="4966680"/>
                  </a:lnTo>
                  <a:lnTo>
                    <a:pt x="1602664" y="5005175"/>
                  </a:lnTo>
                  <a:lnTo>
                    <a:pt x="1591317" y="5043463"/>
                  </a:lnTo>
                  <a:lnTo>
                    <a:pt x="1579607" y="5081542"/>
                  </a:lnTo>
                  <a:lnTo>
                    <a:pt x="1567538" y="5119409"/>
                  </a:lnTo>
                  <a:lnTo>
                    <a:pt x="1555111" y="5157061"/>
                  </a:lnTo>
                  <a:lnTo>
                    <a:pt x="1542328" y="5194495"/>
                  </a:lnTo>
                  <a:lnTo>
                    <a:pt x="1529192" y="5231709"/>
                  </a:lnTo>
                  <a:lnTo>
                    <a:pt x="1515704" y="5268699"/>
                  </a:lnTo>
                  <a:lnTo>
                    <a:pt x="1501867" y="5305462"/>
                  </a:lnTo>
                  <a:lnTo>
                    <a:pt x="1487682" y="5341996"/>
                  </a:lnTo>
                  <a:lnTo>
                    <a:pt x="1473151" y="5378298"/>
                  </a:lnTo>
                  <a:lnTo>
                    <a:pt x="1458278" y="5414365"/>
                  </a:lnTo>
                  <a:lnTo>
                    <a:pt x="1443063" y="5450194"/>
                  </a:lnTo>
                  <a:lnTo>
                    <a:pt x="1427509" y="5485781"/>
                  </a:lnTo>
                  <a:lnTo>
                    <a:pt x="1411618" y="5521125"/>
                  </a:lnTo>
                  <a:lnTo>
                    <a:pt x="1395392" y="5556223"/>
                  </a:lnTo>
                  <a:lnTo>
                    <a:pt x="1378833" y="5591071"/>
                  </a:lnTo>
                  <a:lnTo>
                    <a:pt x="1361943" y="5625666"/>
                  </a:lnTo>
                  <a:lnTo>
                    <a:pt x="1344724" y="5660006"/>
                  </a:lnTo>
                  <a:lnTo>
                    <a:pt x="1327179" y="5694088"/>
                  </a:lnTo>
                  <a:lnTo>
                    <a:pt x="1309309" y="5727909"/>
                  </a:lnTo>
                  <a:lnTo>
                    <a:pt x="1291116" y="5761466"/>
                  </a:lnTo>
                  <a:lnTo>
                    <a:pt x="1253770" y="5827776"/>
                  </a:lnTo>
                  <a:lnTo>
                    <a:pt x="1215159" y="5892996"/>
                  </a:lnTo>
                  <a:lnTo>
                    <a:pt x="1175299" y="5957102"/>
                  </a:lnTo>
                  <a:lnTo>
                    <a:pt x="1134206" y="6020072"/>
                  </a:lnTo>
                  <a:lnTo>
                    <a:pt x="1091898" y="6081882"/>
                  </a:lnTo>
                  <a:lnTo>
                    <a:pt x="1048389" y="6142509"/>
                  </a:lnTo>
                  <a:lnTo>
                    <a:pt x="1003698" y="6201931"/>
                  </a:lnTo>
                  <a:lnTo>
                    <a:pt x="957840" y="6260124"/>
                  </a:lnTo>
                  <a:lnTo>
                    <a:pt x="910832" y="6317064"/>
                  </a:lnTo>
                  <a:lnTo>
                    <a:pt x="862691" y="6372730"/>
                  </a:lnTo>
                  <a:lnTo>
                    <a:pt x="813432" y="6427098"/>
                  </a:lnTo>
                  <a:lnTo>
                    <a:pt x="763074" y="6480145"/>
                  </a:lnTo>
                  <a:lnTo>
                    <a:pt x="711632" y="6531847"/>
                  </a:lnTo>
                  <a:lnTo>
                    <a:pt x="659122" y="6582182"/>
                  </a:lnTo>
                  <a:lnTo>
                    <a:pt x="605562" y="6631127"/>
                  </a:lnTo>
                  <a:lnTo>
                    <a:pt x="550968" y="6678659"/>
                  </a:lnTo>
                  <a:lnTo>
                    <a:pt x="495356" y="6724754"/>
                  </a:lnTo>
                  <a:lnTo>
                    <a:pt x="438743" y="6769389"/>
                  </a:lnTo>
                  <a:lnTo>
                    <a:pt x="417370" y="6785609"/>
                  </a:lnTo>
                  <a:lnTo>
                    <a:pt x="3037840" y="6785609"/>
                  </a:lnTo>
                  <a:lnTo>
                    <a:pt x="3037840" y="13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83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06159" y="0"/>
              <a:ext cx="3037840" cy="6858000"/>
            </a:xfrm>
            <a:custGeom>
              <a:avLst/>
              <a:gdLst/>
              <a:ahLst/>
              <a:cxnLst/>
              <a:rect l="l" t="t" r="r" b="b"/>
              <a:pathLst>
                <a:path w="3037840" h="6858000">
                  <a:moveTo>
                    <a:pt x="0" y="0"/>
                  </a:moveTo>
                  <a:lnTo>
                    <a:pt x="43461" y="43233"/>
                  </a:lnTo>
                  <a:lnTo>
                    <a:pt x="86324" y="86586"/>
                  </a:lnTo>
                  <a:lnTo>
                    <a:pt x="128592" y="130056"/>
                  </a:lnTo>
                  <a:lnTo>
                    <a:pt x="170267" y="173639"/>
                  </a:lnTo>
                  <a:lnTo>
                    <a:pt x="211350" y="217333"/>
                  </a:lnTo>
                  <a:lnTo>
                    <a:pt x="251844" y="261136"/>
                  </a:lnTo>
                  <a:lnTo>
                    <a:pt x="291750" y="305043"/>
                  </a:lnTo>
                  <a:lnTo>
                    <a:pt x="331072" y="349053"/>
                  </a:lnTo>
                  <a:lnTo>
                    <a:pt x="369810" y="393162"/>
                  </a:lnTo>
                  <a:lnTo>
                    <a:pt x="407967" y="437367"/>
                  </a:lnTo>
                  <a:lnTo>
                    <a:pt x="445546" y="481667"/>
                  </a:lnTo>
                  <a:lnTo>
                    <a:pt x="482547" y="526056"/>
                  </a:lnTo>
                  <a:lnTo>
                    <a:pt x="518974" y="570534"/>
                  </a:lnTo>
                  <a:lnTo>
                    <a:pt x="554828" y="615097"/>
                  </a:lnTo>
                  <a:lnTo>
                    <a:pt x="590111" y="659741"/>
                  </a:lnTo>
                  <a:lnTo>
                    <a:pt x="624825" y="704465"/>
                  </a:lnTo>
                  <a:lnTo>
                    <a:pt x="658973" y="749266"/>
                  </a:lnTo>
                  <a:lnTo>
                    <a:pt x="692556" y="794139"/>
                  </a:lnTo>
                  <a:lnTo>
                    <a:pt x="725577" y="839083"/>
                  </a:lnTo>
                  <a:lnTo>
                    <a:pt x="758038" y="884095"/>
                  </a:lnTo>
                  <a:lnTo>
                    <a:pt x="789940" y="929172"/>
                  </a:lnTo>
                  <a:lnTo>
                    <a:pt x="821286" y="974310"/>
                  </a:lnTo>
                  <a:lnTo>
                    <a:pt x="852078" y="1019508"/>
                  </a:lnTo>
                  <a:lnTo>
                    <a:pt x="882318" y="1064761"/>
                  </a:lnTo>
                  <a:lnTo>
                    <a:pt x="912008" y="1110068"/>
                  </a:lnTo>
                  <a:lnTo>
                    <a:pt x="941149" y="1155426"/>
                  </a:lnTo>
                  <a:lnTo>
                    <a:pt x="969745" y="1200830"/>
                  </a:lnTo>
                  <a:lnTo>
                    <a:pt x="997797" y="1246280"/>
                  </a:lnTo>
                  <a:lnTo>
                    <a:pt x="1025308" y="1291771"/>
                  </a:lnTo>
                  <a:lnTo>
                    <a:pt x="1052278" y="1337301"/>
                  </a:lnTo>
                  <a:lnTo>
                    <a:pt x="1078711" y="1382867"/>
                  </a:lnTo>
                  <a:lnTo>
                    <a:pt x="1104609" y="1428466"/>
                  </a:lnTo>
                  <a:lnTo>
                    <a:pt x="1129973" y="1474095"/>
                  </a:lnTo>
                  <a:lnTo>
                    <a:pt x="1154805" y="1519751"/>
                  </a:lnTo>
                  <a:lnTo>
                    <a:pt x="1179108" y="1565432"/>
                  </a:lnTo>
                  <a:lnTo>
                    <a:pt x="1202884" y="1611134"/>
                  </a:lnTo>
                  <a:lnTo>
                    <a:pt x="1226135" y="1656855"/>
                  </a:lnTo>
                  <a:lnTo>
                    <a:pt x="1248862" y="1702592"/>
                  </a:lnTo>
                  <a:lnTo>
                    <a:pt x="1271068" y="1748342"/>
                  </a:lnTo>
                  <a:lnTo>
                    <a:pt x="1292756" y="1794102"/>
                  </a:lnTo>
                  <a:lnTo>
                    <a:pt x="1313926" y="1839869"/>
                  </a:lnTo>
                  <a:lnTo>
                    <a:pt x="1334582" y="1885640"/>
                  </a:lnTo>
                  <a:lnTo>
                    <a:pt x="1354724" y="1931413"/>
                  </a:lnTo>
                  <a:lnTo>
                    <a:pt x="1374356" y="1977184"/>
                  </a:lnTo>
                  <a:lnTo>
                    <a:pt x="1393480" y="2022950"/>
                  </a:lnTo>
                  <a:lnTo>
                    <a:pt x="1412096" y="2068710"/>
                  </a:lnTo>
                  <a:lnTo>
                    <a:pt x="1430208" y="2114459"/>
                  </a:lnTo>
                  <a:lnTo>
                    <a:pt x="1447818" y="2160195"/>
                  </a:lnTo>
                  <a:lnTo>
                    <a:pt x="1464927" y="2205915"/>
                  </a:lnTo>
                  <a:lnTo>
                    <a:pt x="1481538" y="2251617"/>
                  </a:lnTo>
                  <a:lnTo>
                    <a:pt x="1497652" y="2297297"/>
                  </a:lnTo>
                  <a:lnTo>
                    <a:pt x="1513273" y="2342952"/>
                  </a:lnTo>
                  <a:lnTo>
                    <a:pt x="1528401" y="2388580"/>
                  </a:lnTo>
                  <a:lnTo>
                    <a:pt x="1543039" y="2434177"/>
                  </a:lnTo>
                  <a:lnTo>
                    <a:pt x="1557189" y="2479741"/>
                  </a:lnTo>
                  <a:lnTo>
                    <a:pt x="1570853" y="2525270"/>
                  </a:lnTo>
                  <a:lnTo>
                    <a:pt x="1584033" y="2570759"/>
                  </a:lnTo>
                  <a:lnTo>
                    <a:pt x="1596732" y="2616206"/>
                  </a:lnTo>
                  <a:lnTo>
                    <a:pt x="1608951" y="2661609"/>
                  </a:lnTo>
                  <a:lnTo>
                    <a:pt x="1620692" y="2706964"/>
                  </a:lnTo>
                  <a:lnTo>
                    <a:pt x="1631957" y="2752268"/>
                  </a:lnTo>
                  <a:lnTo>
                    <a:pt x="1642749" y="2797519"/>
                  </a:lnTo>
                  <a:lnTo>
                    <a:pt x="1653069" y="2842714"/>
                  </a:lnTo>
                  <a:lnTo>
                    <a:pt x="1662920" y="2887850"/>
                  </a:lnTo>
                  <a:lnTo>
                    <a:pt x="1672304" y="2932923"/>
                  </a:lnTo>
                  <a:lnTo>
                    <a:pt x="1681222" y="2977932"/>
                  </a:lnTo>
                  <a:lnTo>
                    <a:pt x="1689678" y="3022873"/>
                  </a:lnTo>
                  <a:lnTo>
                    <a:pt x="1697672" y="3067743"/>
                  </a:lnTo>
                  <a:lnTo>
                    <a:pt x="1705207" y="3112540"/>
                  </a:lnTo>
                  <a:lnTo>
                    <a:pt x="1712285" y="3157260"/>
                  </a:lnTo>
                  <a:lnTo>
                    <a:pt x="1718908" y="3201901"/>
                  </a:lnTo>
                  <a:lnTo>
                    <a:pt x="1725078" y="3246460"/>
                  </a:lnTo>
                  <a:lnTo>
                    <a:pt x="1730797" y="3290933"/>
                  </a:lnTo>
                  <a:lnTo>
                    <a:pt x="1736068" y="3335319"/>
                  </a:lnTo>
                  <a:lnTo>
                    <a:pt x="1740892" y="3379614"/>
                  </a:lnTo>
                  <a:lnTo>
                    <a:pt x="1745271" y="3423815"/>
                  </a:lnTo>
                  <a:lnTo>
                    <a:pt x="1749208" y="3467919"/>
                  </a:lnTo>
                  <a:lnTo>
                    <a:pt x="1752704" y="3511924"/>
                  </a:lnTo>
                  <a:lnTo>
                    <a:pt x="1755762" y="3555827"/>
                  </a:lnTo>
                  <a:lnTo>
                    <a:pt x="1758384" y="3599624"/>
                  </a:lnTo>
                  <a:lnTo>
                    <a:pt x="1760571" y="3643314"/>
                  </a:lnTo>
                  <a:lnTo>
                    <a:pt x="1762327" y="3686892"/>
                  </a:lnTo>
                  <a:lnTo>
                    <a:pt x="1763652" y="3730356"/>
                  </a:lnTo>
                  <a:lnTo>
                    <a:pt x="1764549" y="3773703"/>
                  </a:lnTo>
                  <a:lnTo>
                    <a:pt x="1765020" y="3816931"/>
                  </a:lnTo>
                  <a:lnTo>
                    <a:pt x="1765067" y="3860036"/>
                  </a:lnTo>
                  <a:lnTo>
                    <a:pt x="1764692" y="3903016"/>
                  </a:lnTo>
                  <a:lnTo>
                    <a:pt x="1763897" y="3945868"/>
                  </a:lnTo>
                  <a:lnTo>
                    <a:pt x="1762685" y="3988588"/>
                  </a:lnTo>
                  <a:lnTo>
                    <a:pt x="1761057" y="4031174"/>
                  </a:lnTo>
                  <a:lnTo>
                    <a:pt x="1759016" y="4073624"/>
                  </a:lnTo>
                  <a:lnTo>
                    <a:pt x="1756563" y="4115933"/>
                  </a:lnTo>
                  <a:lnTo>
                    <a:pt x="1753700" y="4158100"/>
                  </a:lnTo>
                  <a:lnTo>
                    <a:pt x="1750430" y="4200121"/>
                  </a:lnTo>
                  <a:lnTo>
                    <a:pt x="1746755" y="4241993"/>
                  </a:lnTo>
                  <a:lnTo>
                    <a:pt x="1742676" y="4283714"/>
                  </a:lnTo>
                  <a:lnTo>
                    <a:pt x="1738197" y="4325281"/>
                  </a:lnTo>
                  <a:lnTo>
                    <a:pt x="1733318" y="4366691"/>
                  </a:lnTo>
                  <a:lnTo>
                    <a:pt x="1728042" y="4407941"/>
                  </a:lnTo>
                  <a:lnTo>
                    <a:pt x="1722371" y="4449028"/>
                  </a:lnTo>
                  <a:lnTo>
                    <a:pt x="1716308" y="4489949"/>
                  </a:lnTo>
                  <a:lnTo>
                    <a:pt x="1709853" y="4530702"/>
                  </a:lnTo>
                  <a:lnTo>
                    <a:pt x="1703010" y="4571282"/>
                  </a:lnTo>
                  <a:lnTo>
                    <a:pt x="1695780" y="4611689"/>
                  </a:lnTo>
                  <a:lnTo>
                    <a:pt x="1688165" y="4651918"/>
                  </a:lnTo>
                  <a:lnTo>
                    <a:pt x="1680167" y="4691967"/>
                  </a:lnTo>
                  <a:lnTo>
                    <a:pt x="1671790" y="4731833"/>
                  </a:lnTo>
                  <a:lnTo>
                    <a:pt x="1663033" y="4771513"/>
                  </a:lnTo>
                  <a:lnTo>
                    <a:pt x="1653901" y="4811004"/>
                  </a:lnTo>
                  <a:lnTo>
                    <a:pt x="1644394" y="4850303"/>
                  </a:lnTo>
                  <a:lnTo>
                    <a:pt x="1634515" y="4889408"/>
                  </a:lnTo>
                  <a:lnTo>
                    <a:pt x="1624265" y="4928315"/>
                  </a:lnTo>
                  <a:lnTo>
                    <a:pt x="1613648" y="4967022"/>
                  </a:lnTo>
                  <a:lnTo>
                    <a:pt x="1602664" y="5005526"/>
                  </a:lnTo>
                  <a:lnTo>
                    <a:pt x="1591317" y="5043824"/>
                  </a:lnTo>
                  <a:lnTo>
                    <a:pt x="1579607" y="5081912"/>
                  </a:lnTo>
                  <a:lnTo>
                    <a:pt x="1567538" y="5119789"/>
                  </a:lnTo>
                  <a:lnTo>
                    <a:pt x="1555111" y="5157451"/>
                  </a:lnTo>
                  <a:lnTo>
                    <a:pt x="1542328" y="5194895"/>
                  </a:lnTo>
                  <a:lnTo>
                    <a:pt x="1529192" y="5232118"/>
                  </a:lnTo>
                  <a:lnTo>
                    <a:pt x="1515704" y="5269119"/>
                  </a:lnTo>
                  <a:lnTo>
                    <a:pt x="1501867" y="5305893"/>
                  </a:lnTo>
                  <a:lnTo>
                    <a:pt x="1487682" y="5342437"/>
                  </a:lnTo>
                  <a:lnTo>
                    <a:pt x="1473151" y="5378750"/>
                  </a:lnTo>
                  <a:lnTo>
                    <a:pt x="1458278" y="5414828"/>
                  </a:lnTo>
                  <a:lnTo>
                    <a:pt x="1443063" y="5450668"/>
                  </a:lnTo>
                  <a:lnTo>
                    <a:pt x="1427509" y="5486267"/>
                  </a:lnTo>
                  <a:lnTo>
                    <a:pt x="1411618" y="5521622"/>
                  </a:lnTo>
                  <a:lnTo>
                    <a:pt x="1395392" y="5556732"/>
                  </a:lnTo>
                  <a:lnTo>
                    <a:pt x="1378833" y="5591591"/>
                  </a:lnTo>
                  <a:lnTo>
                    <a:pt x="1361943" y="5626199"/>
                  </a:lnTo>
                  <a:lnTo>
                    <a:pt x="1344724" y="5660551"/>
                  </a:lnTo>
                  <a:lnTo>
                    <a:pt x="1327179" y="5694646"/>
                  </a:lnTo>
                  <a:lnTo>
                    <a:pt x="1309309" y="5728479"/>
                  </a:lnTo>
                  <a:lnTo>
                    <a:pt x="1291116" y="5762049"/>
                  </a:lnTo>
                  <a:lnTo>
                    <a:pt x="1272602" y="5795352"/>
                  </a:lnTo>
                  <a:lnTo>
                    <a:pt x="1234622" y="5861146"/>
                  </a:lnTo>
                  <a:lnTo>
                    <a:pt x="1195384" y="5925840"/>
                  </a:lnTo>
                  <a:lnTo>
                    <a:pt x="1154906" y="5989409"/>
                  </a:lnTo>
                  <a:lnTo>
                    <a:pt x="1113203" y="6051831"/>
                  </a:lnTo>
                  <a:lnTo>
                    <a:pt x="1070292" y="6113082"/>
                  </a:lnTo>
                  <a:lnTo>
                    <a:pt x="1026190" y="6173140"/>
                  </a:lnTo>
                  <a:lnTo>
                    <a:pt x="980913" y="6231982"/>
                  </a:lnTo>
                  <a:lnTo>
                    <a:pt x="934478" y="6289584"/>
                  </a:lnTo>
                  <a:lnTo>
                    <a:pt x="886902" y="6345924"/>
                  </a:lnTo>
                  <a:lnTo>
                    <a:pt x="838200" y="6400977"/>
                  </a:lnTo>
                  <a:lnTo>
                    <a:pt x="788390" y="6454723"/>
                  </a:lnTo>
                  <a:lnTo>
                    <a:pt x="737487" y="6507136"/>
                  </a:lnTo>
                  <a:lnTo>
                    <a:pt x="685509" y="6558195"/>
                  </a:lnTo>
                  <a:lnTo>
                    <a:pt x="632472" y="6607875"/>
                  </a:lnTo>
                  <a:lnTo>
                    <a:pt x="578393" y="6656155"/>
                  </a:lnTo>
                  <a:lnTo>
                    <a:pt x="523288" y="6703011"/>
                  </a:lnTo>
                  <a:lnTo>
                    <a:pt x="467173" y="6748420"/>
                  </a:lnTo>
                  <a:lnTo>
                    <a:pt x="410066" y="6792358"/>
                  </a:lnTo>
                  <a:lnTo>
                    <a:pt x="351982" y="6834804"/>
                  </a:lnTo>
                  <a:lnTo>
                    <a:pt x="322579" y="6855459"/>
                  </a:lnTo>
                  <a:lnTo>
                    <a:pt x="3037840" y="6858000"/>
                  </a:lnTo>
                  <a:lnTo>
                    <a:pt x="3037840" y="13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8329" y="3227070"/>
              <a:ext cx="2020570" cy="234949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6909" y="2846070"/>
              <a:ext cx="1504949" cy="206628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0770" y="4161790"/>
              <a:ext cx="2284729" cy="19685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1399" y="4066540"/>
              <a:ext cx="2033270" cy="229235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049" y="1979929"/>
              <a:ext cx="2297429" cy="250444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3729" y="3409950"/>
              <a:ext cx="2132329" cy="204597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9679" y="4555490"/>
              <a:ext cx="2051050" cy="204216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2670" y="4442459"/>
              <a:ext cx="2952750" cy="178942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1049" y="1762760"/>
              <a:ext cx="2801620" cy="252476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4570" y="1811020"/>
              <a:ext cx="1308100" cy="225551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5499" y="2938779"/>
              <a:ext cx="2051050" cy="188722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99049" y="2750820"/>
              <a:ext cx="1938020" cy="263016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40729" y="1536700"/>
              <a:ext cx="1643379" cy="151257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9070" y="2750820"/>
              <a:ext cx="1798320" cy="217931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219" y="4010659"/>
              <a:ext cx="1052830" cy="183896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85870" y="3319779"/>
              <a:ext cx="1639570" cy="180086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8430" y="5006340"/>
              <a:ext cx="1626870" cy="14033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570" y="187960"/>
              <a:ext cx="8704580" cy="243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559A296-41B9-50F1-4799-C9A41984DE84}"/>
              </a:ext>
            </a:extLst>
          </p:cNvPr>
          <p:cNvGrpSpPr/>
          <p:nvPr/>
        </p:nvGrpSpPr>
        <p:grpSpPr>
          <a:xfrm>
            <a:off x="6852284" y="3137484"/>
            <a:ext cx="1868805" cy="2512060"/>
            <a:chOff x="6852284" y="3137484"/>
            <a:chExt cx="1868805" cy="251206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3F028F4-5C9F-5EF5-715F-83C826F47928}"/>
                </a:ext>
              </a:extLst>
            </p:cNvPr>
            <p:cNvSpPr/>
            <p:nvPr/>
          </p:nvSpPr>
          <p:spPr>
            <a:xfrm>
              <a:off x="6857999" y="3143199"/>
              <a:ext cx="1857375" cy="2500630"/>
            </a:xfrm>
            <a:custGeom>
              <a:avLst/>
              <a:gdLst/>
              <a:ahLst/>
              <a:cxnLst/>
              <a:rect l="l" t="t" r="r" b="b"/>
              <a:pathLst>
                <a:path w="1857375" h="2500629">
                  <a:moveTo>
                    <a:pt x="1857375" y="0"/>
                  </a:moveTo>
                  <a:lnTo>
                    <a:pt x="0" y="0"/>
                  </a:lnTo>
                  <a:lnTo>
                    <a:pt x="0" y="2500376"/>
                  </a:lnTo>
                  <a:lnTo>
                    <a:pt x="1857375" y="2500376"/>
                  </a:lnTo>
                  <a:lnTo>
                    <a:pt x="1857375" y="0"/>
                  </a:lnTo>
                  <a:close/>
                </a:path>
              </a:pathLst>
            </a:custGeom>
            <a:solidFill>
              <a:srgbClr val="FAC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3E644AF-859F-324A-67BB-35FCB52673A1}"/>
                </a:ext>
              </a:extLst>
            </p:cNvPr>
            <p:cNvSpPr/>
            <p:nvPr/>
          </p:nvSpPr>
          <p:spPr>
            <a:xfrm>
              <a:off x="6857999" y="3143199"/>
              <a:ext cx="1857375" cy="2500630"/>
            </a:xfrm>
            <a:custGeom>
              <a:avLst/>
              <a:gdLst/>
              <a:ahLst/>
              <a:cxnLst/>
              <a:rect l="l" t="t" r="r" b="b"/>
              <a:pathLst>
                <a:path w="1857375" h="2500629">
                  <a:moveTo>
                    <a:pt x="0" y="2500376"/>
                  </a:moveTo>
                  <a:lnTo>
                    <a:pt x="1857375" y="2500376"/>
                  </a:lnTo>
                  <a:lnTo>
                    <a:pt x="1857375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A943558D-50FC-A6BD-9960-9B9CF1F39F55}"/>
              </a:ext>
            </a:extLst>
          </p:cNvPr>
          <p:cNvSpPr txBox="1"/>
          <p:nvPr/>
        </p:nvSpPr>
        <p:spPr>
          <a:xfrm>
            <a:off x="3079495" y="4098163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Base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conocimientos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8BF5B20C-6A4D-40E9-0611-8051D9B14E07}"/>
              </a:ext>
            </a:extLst>
          </p:cNvPr>
          <p:cNvSpPr/>
          <p:nvPr/>
        </p:nvSpPr>
        <p:spPr>
          <a:xfrm>
            <a:off x="285724" y="5000637"/>
            <a:ext cx="1643380" cy="646430"/>
          </a:xfrm>
          <a:custGeom>
            <a:avLst/>
            <a:gdLst/>
            <a:ahLst/>
            <a:cxnLst/>
            <a:rect l="l" t="t" r="r" b="b"/>
            <a:pathLst>
              <a:path w="1643380" h="646429">
                <a:moveTo>
                  <a:pt x="0" y="646328"/>
                </a:moveTo>
                <a:lnTo>
                  <a:pt x="1643126" y="646328"/>
                </a:lnTo>
                <a:lnTo>
                  <a:pt x="164312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1DDB5DB-12E6-27BC-D1A7-27BF4B068134}"/>
              </a:ext>
            </a:extLst>
          </p:cNvPr>
          <p:cNvSpPr txBox="1"/>
          <p:nvPr/>
        </p:nvSpPr>
        <p:spPr>
          <a:xfrm>
            <a:off x="364642" y="5027167"/>
            <a:ext cx="1280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Adquisición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imágenes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EA73C133-FC91-DE64-469A-EE2CEFEB55EF}"/>
              </a:ext>
            </a:extLst>
          </p:cNvPr>
          <p:cNvSpPr/>
          <p:nvPr/>
        </p:nvSpPr>
        <p:spPr>
          <a:xfrm>
            <a:off x="285724" y="3143237"/>
            <a:ext cx="1643380" cy="369570"/>
          </a:xfrm>
          <a:custGeom>
            <a:avLst/>
            <a:gdLst/>
            <a:ahLst/>
            <a:cxnLst/>
            <a:rect l="l" t="t" r="r" b="b"/>
            <a:pathLst>
              <a:path w="1643380" h="369570">
                <a:moveTo>
                  <a:pt x="0" y="369328"/>
                </a:moveTo>
                <a:lnTo>
                  <a:pt x="1643126" y="369328"/>
                </a:lnTo>
                <a:lnTo>
                  <a:pt x="1643126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E227809D-A7F8-C999-F69D-B0B83FF1C5CD}"/>
              </a:ext>
            </a:extLst>
          </p:cNvPr>
          <p:cNvSpPr txBox="1"/>
          <p:nvPr/>
        </p:nvSpPr>
        <p:spPr>
          <a:xfrm>
            <a:off x="364642" y="3169411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Preprocesado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29896AA3-55A4-67BA-9E49-DE3FB941D1B6}"/>
              </a:ext>
            </a:extLst>
          </p:cNvPr>
          <p:cNvSpPr txBox="1"/>
          <p:nvPr/>
        </p:nvSpPr>
        <p:spPr>
          <a:xfrm>
            <a:off x="2428875" y="1785975"/>
            <a:ext cx="1643380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Segmentación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D16DED5D-883F-DA19-455C-90841944366F}"/>
              </a:ext>
            </a:extLst>
          </p:cNvPr>
          <p:cNvSpPr txBox="1"/>
          <p:nvPr/>
        </p:nvSpPr>
        <p:spPr>
          <a:xfrm>
            <a:off x="4714875" y="1785975"/>
            <a:ext cx="1786255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Georgia"/>
                <a:cs typeface="Georgia"/>
              </a:rPr>
              <a:t>Re</a:t>
            </a:r>
            <a:r>
              <a:rPr sz="1800" spc="5" dirty="0">
                <a:latin typeface="Georgia"/>
                <a:cs typeface="Georgia"/>
              </a:rPr>
              <a:t>p</a:t>
            </a:r>
            <a:r>
              <a:rPr sz="1800" spc="-5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-5" dirty="0">
                <a:latin typeface="Georgia"/>
                <a:cs typeface="Georgia"/>
              </a:rPr>
              <a:t>s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ación  y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descripción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462238BC-CA97-BB34-5946-85181E4C9251}"/>
              </a:ext>
            </a:extLst>
          </p:cNvPr>
          <p:cNvSpPr txBox="1"/>
          <p:nvPr/>
        </p:nvSpPr>
        <p:spPr>
          <a:xfrm>
            <a:off x="6987285" y="3443732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Reconocimiento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9C23D932-0836-DB32-5CD4-5DA77C5C166F}"/>
              </a:ext>
            </a:extLst>
          </p:cNvPr>
          <p:cNvSpPr txBox="1"/>
          <p:nvPr/>
        </p:nvSpPr>
        <p:spPr>
          <a:xfrm>
            <a:off x="7755381" y="3992371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71F66A20-DFF7-83C0-5AF1-08D3575D2654}"/>
              </a:ext>
            </a:extLst>
          </p:cNvPr>
          <p:cNvSpPr txBox="1"/>
          <p:nvPr/>
        </p:nvSpPr>
        <p:spPr>
          <a:xfrm>
            <a:off x="7115302" y="4541266"/>
            <a:ext cx="147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interpretación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FA01C0A4-CB5A-B11C-C756-182F1A11A372}"/>
              </a:ext>
            </a:extLst>
          </p:cNvPr>
          <p:cNvSpPr txBox="1"/>
          <p:nvPr/>
        </p:nvSpPr>
        <p:spPr>
          <a:xfrm>
            <a:off x="7295133" y="609884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Resultado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6" name="object 20">
            <a:extLst>
              <a:ext uri="{FF2B5EF4-FFF2-40B4-BE49-F238E27FC236}">
                <a16:creationId xmlns:a16="http://schemas.microsoft.com/office/drawing/2014/main" id="{6FF008EA-D879-545F-0F89-3458B07EDA62}"/>
              </a:ext>
            </a:extLst>
          </p:cNvPr>
          <p:cNvGrpSpPr/>
          <p:nvPr/>
        </p:nvGrpSpPr>
        <p:grpSpPr>
          <a:xfrm>
            <a:off x="851510" y="3709035"/>
            <a:ext cx="407670" cy="989965"/>
            <a:chOff x="851510" y="3709035"/>
            <a:chExt cx="407670" cy="989965"/>
          </a:xfrm>
        </p:grpSpPr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5571AABB-7CA8-28CF-CC43-ACB240816649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198005" y="0"/>
                  </a:moveTo>
                  <a:lnTo>
                    <a:pt x="0" y="197993"/>
                  </a:lnTo>
                  <a:lnTo>
                    <a:pt x="98996" y="197993"/>
                  </a:lnTo>
                  <a:lnTo>
                    <a:pt x="98996" y="978407"/>
                  </a:lnTo>
                  <a:lnTo>
                    <a:pt x="297002" y="978407"/>
                  </a:lnTo>
                  <a:lnTo>
                    <a:pt x="297002" y="197993"/>
                  </a:lnTo>
                  <a:lnTo>
                    <a:pt x="395998" y="197993"/>
                  </a:lnTo>
                  <a:lnTo>
                    <a:pt x="19800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2F36C15F-1361-F46C-4341-C9014728D217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0" y="197993"/>
                  </a:moveTo>
                  <a:lnTo>
                    <a:pt x="198005" y="0"/>
                  </a:lnTo>
                  <a:lnTo>
                    <a:pt x="395998" y="197993"/>
                  </a:lnTo>
                  <a:lnTo>
                    <a:pt x="297002" y="197993"/>
                  </a:lnTo>
                  <a:lnTo>
                    <a:pt x="297002" y="978407"/>
                  </a:lnTo>
                  <a:lnTo>
                    <a:pt x="98996" y="978407"/>
                  </a:lnTo>
                  <a:lnTo>
                    <a:pt x="98996" y="197993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23">
            <a:extLst>
              <a:ext uri="{FF2B5EF4-FFF2-40B4-BE49-F238E27FC236}">
                <a16:creationId xmlns:a16="http://schemas.microsoft.com/office/drawing/2014/main" id="{1AEC05EB-7503-AFEB-7289-527DE6AFCF31}"/>
              </a:ext>
            </a:extLst>
          </p:cNvPr>
          <p:cNvGrpSpPr/>
          <p:nvPr/>
        </p:nvGrpSpPr>
        <p:grpSpPr>
          <a:xfrm>
            <a:off x="994385" y="2065909"/>
            <a:ext cx="1183005" cy="737235"/>
            <a:chOff x="994385" y="2065909"/>
            <a:chExt cx="1183005" cy="737235"/>
          </a:xfrm>
        </p:grpSpPr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1075D39A-9CBA-203D-FFED-10DDD742EC9F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989609" y="0"/>
                  </a:moveTo>
                  <a:lnTo>
                    <a:pt x="989609" y="90804"/>
                  </a:lnTo>
                  <a:lnTo>
                    <a:pt x="317525" y="90804"/>
                  </a:lnTo>
                  <a:lnTo>
                    <a:pt x="270604" y="94246"/>
                  </a:lnTo>
                  <a:lnTo>
                    <a:pt x="225820" y="104244"/>
                  </a:lnTo>
                  <a:lnTo>
                    <a:pt x="183665" y="120308"/>
                  </a:lnTo>
                  <a:lnTo>
                    <a:pt x="144630" y="141946"/>
                  </a:lnTo>
                  <a:lnTo>
                    <a:pt x="109206" y="168670"/>
                  </a:lnTo>
                  <a:lnTo>
                    <a:pt x="77884" y="199986"/>
                  </a:lnTo>
                  <a:lnTo>
                    <a:pt x="51156" y="235406"/>
                  </a:lnTo>
                  <a:lnTo>
                    <a:pt x="29512" y="274439"/>
                  </a:lnTo>
                  <a:lnTo>
                    <a:pt x="13443" y="316593"/>
                  </a:lnTo>
                  <a:lnTo>
                    <a:pt x="3442" y="361378"/>
                  </a:lnTo>
                  <a:lnTo>
                    <a:pt x="0" y="408304"/>
                  </a:lnTo>
                  <a:lnTo>
                    <a:pt x="0" y="725804"/>
                  </a:lnTo>
                  <a:lnTo>
                    <a:pt x="181457" y="725804"/>
                  </a:lnTo>
                  <a:lnTo>
                    <a:pt x="181457" y="408304"/>
                  </a:lnTo>
                  <a:lnTo>
                    <a:pt x="188394" y="365288"/>
                  </a:lnTo>
                  <a:lnTo>
                    <a:pt x="207711" y="327947"/>
                  </a:lnTo>
                  <a:lnTo>
                    <a:pt x="237166" y="298512"/>
                  </a:lnTo>
                  <a:lnTo>
                    <a:pt x="274518" y="279216"/>
                  </a:lnTo>
                  <a:lnTo>
                    <a:pt x="317525" y="272288"/>
                  </a:lnTo>
                  <a:lnTo>
                    <a:pt x="989609" y="272288"/>
                  </a:lnTo>
                  <a:lnTo>
                    <a:pt x="989609" y="362965"/>
                  </a:lnTo>
                  <a:lnTo>
                    <a:pt x="1170965" y="181483"/>
                  </a:lnTo>
                  <a:lnTo>
                    <a:pt x="98960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16F3306E-8389-DEF4-98A8-596E971E3F08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0" y="725804"/>
                  </a:moveTo>
                  <a:lnTo>
                    <a:pt x="0" y="408304"/>
                  </a:lnTo>
                  <a:lnTo>
                    <a:pt x="3442" y="361378"/>
                  </a:lnTo>
                  <a:lnTo>
                    <a:pt x="13443" y="316593"/>
                  </a:lnTo>
                  <a:lnTo>
                    <a:pt x="29512" y="274439"/>
                  </a:lnTo>
                  <a:lnTo>
                    <a:pt x="51156" y="235406"/>
                  </a:lnTo>
                  <a:lnTo>
                    <a:pt x="77884" y="199986"/>
                  </a:lnTo>
                  <a:lnTo>
                    <a:pt x="109206" y="168670"/>
                  </a:lnTo>
                  <a:lnTo>
                    <a:pt x="144630" y="141946"/>
                  </a:lnTo>
                  <a:lnTo>
                    <a:pt x="183665" y="120308"/>
                  </a:lnTo>
                  <a:lnTo>
                    <a:pt x="225820" y="104244"/>
                  </a:lnTo>
                  <a:lnTo>
                    <a:pt x="270604" y="94246"/>
                  </a:lnTo>
                  <a:lnTo>
                    <a:pt x="317525" y="90804"/>
                  </a:lnTo>
                  <a:lnTo>
                    <a:pt x="989609" y="90804"/>
                  </a:lnTo>
                  <a:lnTo>
                    <a:pt x="989609" y="0"/>
                  </a:lnTo>
                  <a:lnTo>
                    <a:pt x="1170965" y="181483"/>
                  </a:lnTo>
                  <a:lnTo>
                    <a:pt x="989609" y="362965"/>
                  </a:lnTo>
                  <a:lnTo>
                    <a:pt x="989609" y="272288"/>
                  </a:lnTo>
                  <a:lnTo>
                    <a:pt x="317525" y="272288"/>
                  </a:lnTo>
                  <a:lnTo>
                    <a:pt x="274518" y="279216"/>
                  </a:lnTo>
                  <a:lnTo>
                    <a:pt x="237166" y="298512"/>
                  </a:lnTo>
                  <a:lnTo>
                    <a:pt x="207711" y="327947"/>
                  </a:lnTo>
                  <a:lnTo>
                    <a:pt x="188394" y="365288"/>
                  </a:lnTo>
                  <a:lnTo>
                    <a:pt x="181457" y="408304"/>
                  </a:lnTo>
                  <a:lnTo>
                    <a:pt x="181457" y="725804"/>
                  </a:lnTo>
                  <a:lnTo>
                    <a:pt x="0" y="725804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6">
            <a:extLst>
              <a:ext uri="{FF2B5EF4-FFF2-40B4-BE49-F238E27FC236}">
                <a16:creationId xmlns:a16="http://schemas.microsoft.com/office/drawing/2014/main" id="{E9CFB6AF-A6B9-F084-66D7-AE944AA50852}"/>
              </a:ext>
            </a:extLst>
          </p:cNvPr>
          <p:cNvGrpSpPr/>
          <p:nvPr/>
        </p:nvGrpSpPr>
        <p:grpSpPr>
          <a:xfrm>
            <a:off x="4137660" y="1923034"/>
            <a:ext cx="551815" cy="407670"/>
            <a:chOff x="4137660" y="1923034"/>
            <a:chExt cx="551815" cy="407670"/>
          </a:xfrm>
        </p:grpSpPr>
        <p:sp>
          <p:nvSpPr>
            <p:cNvPr id="23" name="object 27">
              <a:extLst>
                <a:ext uri="{FF2B5EF4-FFF2-40B4-BE49-F238E27FC236}">
                  <a16:creationId xmlns:a16="http://schemas.microsoft.com/office/drawing/2014/main" id="{BDF001E1-5B02-7495-985E-B4D4D074C8EC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342011" y="0"/>
                  </a:moveTo>
                  <a:lnTo>
                    <a:pt x="342011" y="99060"/>
                  </a:lnTo>
                  <a:lnTo>
                    <a:pt x="0" y="99060"/>
                  </a:lnTo>
                  <a:lnTo>
                    <a:pt x="0" y="297052"/>
                  </a:lnTo>
                  <a:lnTo>
                    <a:pt x="342011" y="297052"/>
                  </a:lnTo>
                  <a:lnTo>
                    <a:pt x="342011" y="396113"/>
                  </a:lnTo>
                  <a:lnTo>
                    <a:pt x="540003" y="197992"/>
                  </a:lnTo>
                  <a:lnTo>
                    <a:pt x="34201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1C451C72-0365-3B65-997A-357E6278F488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0" y="99060"/>
                  </a:moveTo>
                  <a:lnTo>
                    <a:pt x="342011" y="99060"/>
                  </a:lnTo>
                  <a:lnTo>
                    <a:pt x="342011" y="0"/>
                  </a:lnTo>
                  <a:lnTo>
                    <a:pt x="540003" y="197992"/>
                  </a:lnTo>
                  <a:lnTo>
                    <a:pt x="342011" y="396113"/>
                  </a:lnTo>
                  <a:lnTo>
                    <a:pt x="342011" y="297052"/>
                  </a:lnTo>
                  <a:lnTo>
                    <a:pt x="0" y="297052"/>
                  </a:lnTo>
                  <a:lnTo>
                    <a:pt x="0" y="9906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9">
            <a:extLst>
              <a:ext uri="{FF2B5EF4-FFF2-40B4-BE49-F238E27FC236}">
                <a16:creationId xmlns:a16="http://schemas.microsoft.com/office/drawing/2014/main" id="{77BD9A53-1D56-A857-D26D-831079402F1E}"/>
              </a:ext>
            </a:extLst>
          </p:cNvPr>
          <p:cNvGrpSpPr/>
          <p:nvPr/>
        </p:nvGrpSpPr>
        <p:grpSpPr>
          <a:xfrm>
            <a:off x="6780911" y="2137410"/>
            <a:ext cx="1360805" cy="797560"/>
            <a:chOff x="6780911" y="2137410"/>
            <a:chExt cx="1360805" cy="797560"/>
          </a:xfrm>
        </p:grpSpPr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517B6525-09C5-2106-E5B2-717672E42624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906906" y="0"/>
                  </a:moveTo>
                  <a:lnTo>
                    <a:pt x="0" y="0"/>
                  </a:lnTo>
                  <a:lnTo>
                    <a:pt x="0" y="196469"/>
                  </a:lnTo>
                  <a:lnTo>
                    <a:pt x="906906" y="196469"/>
                  </a:lnTo>
                  <a:lnTo>
                    <a:pt x="953501" y="203975"/>
                  </a:lnTo>
                  <a:lnTo>
                    <a:pt x="993976" y="224880"/>
                  </a:lnTo>
                  <a:lnTo>
                    <a:pt x="1025897" y="256764"/>
                  </a:lnTo>
                  <a:lnTo>
                    <a:pt x="1046834" y="297207"/>
                  </a:lnTo>
                  <a:lnTo>
                    <a:pt x="1054353" y="343788"/>
                  </a:lnTo>
                  <a:lnTo>
                    <a:pt x="1054353" y="589407"/>
                  </a:lnTo>
                  <a:lnTo>
                    <a:pt x="956055" y="589407"/>
                  </a:lnTo>
                  <a:lnTo>
                    <a:pt x="1152525" y="785749"/>
                  </a:lnTo>
                  <a:lnTo>
                    <a:pt x="1348994" y="589407"/>
                  </a:lnTo>
                  <a:lnTo>
                    <a:pt x="1250696" y="589407"/>
                  </a:lnTo>
                  <a:lnTo>
                    <a:pt x="1250696" y="343788"/>
                  </a:lnTo>
                  <a:lnTo>
                    <a:pt x="1247559" y="297139"/>
                  </a:lnTo>
                  <a:lnTo>
                    <a:pt x="1238424" y="252397"/>
                  </a:lnTo>
                  <a:lnTo>
                    <a:pt x="1223696" y="209972"/>
                  </a:lnTo>
                  <a:lnTo>
                    <a:pt x="1203785" y="170274"/>
                  </a:lnTo>
                  <a:lnTo>
                    <a:pt x="1179100" y="133711"/>
                  </a:lnTo>
                  <a:lnTo>
                    <a:pt x="1150048" y="100695"/>
                  </a:lnTo>
                  <a:lnTo>
                    <a:pt x="1117038" y="71634"/>
                  </a:lnTo>
                  <a:lnTo>
                    <a:pt x="1080478" y="46938"/>
                  </a:lnTo>
                  <a:lnTo>
                    <a:pt x="1040776" y="27017"/>
                  </a:lnTo>
                  <a:lnTo>
                    <a:pt x="998342" y="12280"/>
                  </a:lnTo>
                  <a:lnTo>
                    <a:pt x="953582" y="3138"/>
                  </a:lnTo>
                  <a:lnTo>
                    <a:pt x="906906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4C1D2B6C-C860-6913-602C-5E1087673F41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0" y="0"/>
                  </a:moveTo>
                  <a:lnTo>
                    <a:pt x="906906" y="0"/>
                  </a:lnTo>
                  <a:lnTo>
                    <a:pt x="953582" y="3138"/>
                  </a:lnTo>
                  <a:lnTo>
                    <a:pt x="998342" y="12280"/>
                  </a:lnTo>
                  <a:lnTo>
                    <a:pt x="1040776" y="27017"/>
                  </a:lnTo>
                  <a:lnTo>
                    <a:pt x="1080478" y="46938"/>
                  </a:lnTo>
                  <a:lnTo>
                    <a:pt x="1117038" y="71634"/>
                  </a:lnTo>
                  <a:lnTo>
                    <a:pt x="1150048" y="100695"/>
                  </a:lnTo>
                  <a:lnTo>
                    <a:pt x="1179100" y="133711"/>
                  </a:lnTo>
                  <a:lnTo>
                    <a:pt x="1203785" y="170274"/>
                  </a:lnTo>
                  <a:lnTo>
                    <a:pt x="1223696" y="209972"/>
                  </a:lnTo>
                  <a:lnTo>
                    <a:pt x="1238424" y="252397"/>
                  </a:lnTo>
                  <a:lnTo>
                    <a:pt x="1247559" y="297139"/>
                  </a:lnTo>
                  <a:lnTo>
                    <a:pt x="1250696" y="343788"/>
                  </a:lnTo>
                  <a:lnTo>
                    <a:pt x="1250696" y="589407"/>
                  </a:lnTo>
                  <a:lnTo>
                    <a:pt x="1348994" y="589407"/>
                  </a:lnTo>
                  <a:lnTo>
                    <a:pt x="1152525" y="785749"/>
                  </a:lnTo>
                  <a:lnTo>
                    <a:pt x="956055" y="589407"/>
                  </a:lnTo>
                  <a:lnTo>
                    <a:pt x="1054353" y="589407"/>
                  </a:lnTo>
                  <a:lnTo>
                    <a:pt x="1054353" y="343788"/>
                  </a:lnTo>
                  <a:lnTo>
                    <a:pt x="1046834" y="297207"/>
                  </a:lnTo>
                  <a:lnTo>
                    <a:pt x="1025897" y="256764"/>
                  </a:lnTo>
                  <a:lnTo>
                    <a:pt x="993976" y="224880"/>
                  </a:lnTo>
                  <a:lnTo>
                    <a:pt x="953501" y="203975"/>
                  </a:lnTo>
                  <a:lnTo>
                    <a:pt x="906906" y="196469"/>
                  </a:lnTo>
                  <a:lnTo>
                    <a:pt x="0" y="196469"/>
                  </a:lnTo>
                  <a:lnTo>
                    <a:pt x="0" y="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32">
            <a:extLst>
              <a:ext uri="{FF2B5EF4-FFF2-40B4-BE49-F238E27FC236}">
                <a16:creationId xmlns:a16="http://schemas.microsoft.com/office/drawing/2014/main" id="{A63C187A-7788-0FDB-4110-FA4F724B8975}"/>
              </a:ext>
            </a:extLst>
          </p:cNvPr>
          <p:cNvGrpSpPr/>
          <p:nvPr/>
        </p:nvGrpSpPr>
        <p:grpSpPr>
          <a:xfrm>
            <a:off x="1851660" y="2494533"/>
            <a:ext cx="5154930" cy="3155315"/>
            <a:chOff x="1851660" y="2494533"/>
            <a:chExt cx="5154930" cy="3155315"/>
          </a:xfrm>
        </p:grpSpPr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F97E7D48-9792-A09A-E3E4-708E3AA826EC}"/>
                </a:ext>
              </a:extLst>
            </p:cNvPr>
            <p:cNvSpPr/>
            <p:nvPr/>
          </p:nvSpPr>
          <p:spPr>
            <a:xfrm>
              <a:off x="2428875" y="3143199"/>
              <a:ext cx="4072254" cy="2500630"/>
            </a:xfrm>
            <a:custGeom>
              <a:avLst/>
              <a:gdLst/>
              <a:ahLst/>
              <a:cxnLst/>
              <a:rect l="l" t="t" r="r" b="b"/>
              <a:pathLst>
                <a:path w="4072254" h="2500629">
                  <a:moveTo>
                    <a:pt x="0" y="2500376"/>
                  </a:moveTo>
                  <a:lnTo>
                    <a:pt x="4072001" y="2500376"/>
                  </a:lnTo>
                  <a:lnTo>
                    <a:pt x="4072001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971C452B-F47C-C038-01DF-46E6E041F128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60"/>
                  </a:lnTo>
                  <a:lnTo>
                    <a:pt x="197993" y="99060"/>
                  </a:lnTo>
                  <a:lnTo>
                    <a:pt x="197993" y="0"/>
                  </a:lnTo>
                  <a:lnTo>
                    <a:pt x="0" y="197992"/>
                  </a:lnTo>
                  <a:lnTo>
                    <a:pt x="197993" y="395986"/>
                  </a:lnTo>
                  <a:lnTo>
                    <a:pt x="197993" y="297052"/>
                  </a:lnTo>
                  <a:lnTo>
                    <a:pt x="444881" y="297052"/>
                  </a:lnTo>
                  <a:lnTo>
                    <a:pt x="444881" y="395986"/>
                  </a:lnTo>
                  <a:lnTo>
                    <a:pt x="642874" y="197992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1E60ECBF-732D-25EE-FF70-C5D299DB3F08}"/>
                </a:ext>
              </a:extLst>
            </p:cNvPr>
            <p:cNvSpPr/>
            <p:nvPr/>
          </p:nvSpPr>
          <p:spPr>
            <a:xfrm>
              <a:off x="1857375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2"/>
                  </a:moveTo>
                  <a:lnTo>
                    <a:pt x="197993" y="0"/>
                  </a:lnTo>
                  <a:lnTo>
                    <a:pt x="197993" y="99060"/>
                  </a:lnTo>
                  <a:lnTo>
                    <a:pt x="444881" y="99060"/>
                  </a:lnTo>
                  <a:lnTo>
                    <a:pt x="444881" y="0"/>
                  </a:lnTo>
                  <a:lnTo>
                    <a:pt x="642874" y="197992"/>
                  </a:lnTo>
                  <a:lnTo>
                    <a:pt x="444881" y="395986"/>
                  </a:lnTo>
                  <a:lnTo>
                    <a:pt x="444881" y="297052"/>
                  </a:lnTo>
                  <a:lnTo>
                    <a:pt x="197993" y="297052"/>
                  </a:lnTo>
                  <a:lnTo>
                    <a:pt x="197993" y="395986"/>
                  </a:lnTo>
                  <a:lnTo>
                    <a:pt x="0" y="197992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4DA55AF3-31EA-5E18-E502-5F73F56CD4C0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59"/>
                  </a:lnTo>
                  <a:lnTo>
                    <a:pt x="197993" y="99059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7053"/>
                  </a:lnTo>
                  <a:lnTo>
                    <a:pt x="444881" y="297053"/>
                  </a:lnTo>
                  <a:lnTo>
                    <a:pt x="444881" y="395986"/>
                  </a:lnTo>
                  <a:lnTo>
                    <a:pt x="642874" y="197993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B18B0E75-93DF-C668-E37E-A9A93426C45E}"/>
                </a:ext>
              </a:extLst>
            </p:cNvPr>
            <p:cNvSpPr/>
            <p:nvPr/>
          </p:nvSpPr>
          <p:spPr>
            <a:xfrm>
              <a:off x="1857375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9059"/>
                  </a:lnTo>
                  <a:lnTo>
                    <a:pt x="444881" y="99059"/>
                  </a:lnTo>
                  <a:lnTo>
                    <a:pt x="444881" y="0"/>
                  </a:lnTo>
                  <a:lnTo>
                    <a:pt x="642874" y="197993"/>
                  </a:lnTo>
                  <a:lnTo>
                    <a:pt x="444881" y="395986"/>
                  </a:lnTo>
                  <a:lnTo>
                    <a:pt x="444881" y="297053"/>
                  </a:lnTo>
                  <a:lnTo>
                    <a:pt x="197993" y="297053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E784BAE7-21ED-EAB3-0C32-A68671C7CEFF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444880" y="0"/>
                  </a:moveTo>
                  <a:lnTo>
                    <a:pt x="444880" y="98932"/>
                  </a:lnTo>
                  <a:lnTo>
                    <a:pt x="197993" y="98932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6925"/>
                  </a:lnTo>
                  <a:lnTo>
                    <a:pt x="444880" y="296925"/>
                  </a:lnTo>
                  <a:lnTo>
                    <a:pt x="444880" y="395986"/>
                  </a:lnTo>
                  <a:lnTo>
                    <a:pt x="642874" y="197993"/>
                  </a:lnTo>
                  <a:lnTo>
                    <a:pt x="44488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>
              <a:extLst>
                <a:ext uri="{FF2B5EF4-FFF2-40B4-BE49-F238E27FC236}">
                  <a16:creationId xmlns:a16="http://schemas.microsoft.com/office/drawing/2014/main" id="{0C68B611-156D-68BA-43D8-B294F3440874}"/>
                </a:ext>
              </a:extLst>
            </p:cNvPr>
            <p:cNvSpPr/>
            <p:nvPr/>
          </p:nvSpPr>
          <p:spPr>
            <a:xfrm>
              <a:off x="6358000" y="40720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8932"/>
                  </a:lnTo>
                  <a:lnTo>
                    <a:pt x="444880" y="98932"/>
                  </a:lnTo>
                  <a:lnTo>
                    <a:pt x="444880" y="0"/>
                  </a:lnTo>
                  <a:lnTo>
                    <a:pt x="642874" y="197993"/>
                  </a:lnTo>
                  <a:lnTo>
                    <a:pt x="444880" y="395986"/>
                  </a:lnTo>
                  <a:lnTo>
                    <a:pt x="444880" y="296925"/>
                  </a:lnTo>
                  <a:lnTo>
                    <a:pt x="197993" y="296925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0">
              <a:extLst>
                <a:ext uri="{FF2B5EF4-FFF2-40B4-BE49-F238E27FC236}">
                  <a16:creationId xmlns:a16="http://schemas.microsoft.com/office/drawing/2014/main" id="{CB3C1622-E057-C320-1692-5BA2C9C84470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2" y="0"/>
                  </a:moveTo>
                  <a:lnTo>
                    <a:pt x="0" y="198120"/>
                  </a:lnTo>
                  <a:lnTo>
                    <a:pt x="99059" y="198120"/>
                  </a:lnTo>
                  <a:lnTo>
                    <a:pt x="99059" y="450088"/>
                  </a:lnTo>
                  <a:lnTo>
                    <a:pt x="0" y="450088"/>
                  </a:lnTo>
                  <a:lnTo>
                    <a:pt x="197992" y="648080"/>
                  </a:lnTo>
                  <a:lnTo>
                    <a:pt x="396113" y="450088"/>
                  </a:lnTo>
                  <a:lnTo>
                    <a:pt x="297052" y="450088"/>
                  </a:lnTo>
                  <a:lnTo>
                    <a:pt x="297052" y="198120"/>
                  </a:lnTo>
                  <a:lnTo>
                    <a:pt x="396113" y="198120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D47C28CD-632D-A1F0-FC61-9EC33867F823}"/>
                </a:ext>
              </a:extLst>
            </p:cNvPr>
            <p:cNvSpPr/>
            <p:nvPr/>
          </p:nvSpPr>
          <p:spPr>
            <a:xfrm>
              <a:off x="3071749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2" y="0"/>
                  </a:lnTo>
                  <a:lnTo>
                    <a:pt x="396113" y="198120"/>
                  </a:lnTo>
                  <a:lnTo>
                    <a:pt x="297052" y="198120"/>
                  </a:lnTo>
                  <a:lnTo>
                    <a:pt x="297052" y="450088"/>
                  </a:lnTo>
                  <a:lnTo>
                    <a:pt x="396113" y="450088"/>
                  </a:lnTo>
                  <a:lnTo>
                    <a:pt x="197992" y="648080"/>
                  </a:lnTo>
                  <a:lnTo>
                    <a:pt x="0" y="450088"/>
                  </a:lnTo>
                  <a:lnTo>
                    <a:pt x="99059" y="450088"/>
                  </a:lnTo>
                  <a:lnTo>
                    <a:pt x="99059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2">
              <a:extLst>
                <a:ext uri="{FF2B5EF4-FFF2-40B4-BE49-F238E27FC236}">
                  <a16:creationId xmlns:a16="http://schemas.microsoft.com/office/drawing/2014/main" id="{BA5C42B6-BDAE-93BF-066D-A3D0574B8C7E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3" y="0"/>
                  </a:moveTo>
                  <a:lnTo>
                    <a:pt x="0" y="198120"/>
                  </a:lnTo>
                  <a:lnTo>
                    <a:pt x="98933" y="198120"/>
                  </a:lnTo>
                  <a:lnTo>
                    <a:pt x="98933" y="450088"/>
                  </a:lnTo>
                  <a:lnTo>
                    <a:pt x="0" y="450088"/>
                  </a:lnTo>
                  <a:lnTo>
                    <a:pt x="197993" y="648080"/>
                  </a:lnTo>
                  <a:lnTo>
                    <a:pt x="395986" y="450088"/>
                  </a:lnTo>
                  <a:lnTo>
                    <a:pt x="296925" y="450088"/>
                  </a:lnTo>
                  <a:lnTo>
                    <a:pt x="296925" y="198120"/>
                  </a:lnTo>
                  <a:lnTo>
                    <a:pt x="395986" y="198120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7BE6818A-47F8-92CF-6C4C-A766638CFFBC}"/>
                </a:ext>
              </a:extLst>
            </p:cNvPr>
            <p:cNvSpPr/>
            <p:nvPr/>
          </p:nvSpPr>
          <p:spPr>
            <a:xfrm>
              <a:off x="5357875" y="2500248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3" y="0"/>
                  </a:lnTo>
                  <a:lnTo>
                    <a:pt x="395986" y="198120"/>
                  </a:lnTo>
                  <a:lnTo>
                    <a:pt x="296925" y="198120"/>
                  </a:lnTo>
                  <a:lnTo>
                    <a:pt x="296925" y="450088"/>
                  </a:lnTo>
                  <a:lnTo>
                    <a:pt x="395986" y="450088"/>
                  </a:lnTo>
                  <a:lnTo>
                    <a:pt x="197993" y="648080"/>
                  </a:lnTo>
                  <a:lnTo>
                    <a:pt x="0" y="450088"/>
                  </a:lnTo>
                  <a:lnTo>
                    <a:pt x="98933" y="450088"/>
                  </a:lnTo>
                  <a:lnTo>
                    <a:pt x="98933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4">
            <a:extLst>
              <a:ext uri="{FF2B5EF4-FFF2-40B4-BE49-F238E27FC236}">
                <a16:creationId xmlns:a16="http://schemas.microsoft.com/office/drawing/2014/main" id="{132EF449-95D6-0A0E-82C3-C821E2634F55}"/>
              </a:ext>
            </a:extLst>
          </p:cNvPr>
          <p:cNvGrpSpPr/>
          <p:nvPr/>
        </p:nvGrpSpPr>
        <p:grpSpPr>
          <a:xfrm>
            <a:off x="7566660" y="5709298"/>
            <a:ext cx="407670" cy="443865"/>
            <a:chOff x="7566660" y="5709298"/>
            <a:chExt cx="407670" cy="443865"/>
          </a:xfrm>
        </p:grpSpPr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8A9E4027-DF4A-8F42-7A07-EB5DCD594D2C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297052" y="0"/>
                  </a:moveTo>
                  <a:lnTo>
                    <a:pt x="99059" y="0"/>
                  </a:lnTo>
                  <a:lnTo>
                    <a:pt x="99059" y="233997"/>
                  </a:lnTo>
                  <a:lnTo>
                    <a:pt x="0" y="233997"/>
                  </a:lnTo>
                  <a:lnTo>
                    <a:pt x="197993" y="432003"/>
                  </a:lnTo>
                  <a:lnTo>
                    <a:pt x="395985" y="233997"/>
                  </a:lnTo>
                  <a:lnTo>
                    <a:pt x="297052" y="233997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6">
              <a:extLst>
                <a:ext uri="{FF2B5EF4-FFF2-40B4-BE49-F238E27FC236}">
                  <a16:creationId xmlns:a16="http://schemas.microsoft.com/office/drawing/2014/main" id="{2EDF3F6A-0EA1-72DA-8466-0EB082F8F836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0" y="233997"/>
                  </a:moveTo>
                  <a:lnTo>
                    <a:pt x="99059" y="233997"/>
                  </a:lnTo>
                  <a:lnTo>
                    <a:pt x="99059" y="0"/>
                  </a:lnTo>
                  <a:lnTo>
                    <a:pt x="297052" y="0"/>
                  </a:lnTo>
                  <a:lnTo>
                    <a:pt x="297052" y="233997"/>
                  </a:lnTo>
                  <a:lnTo>
                    <a:pt x="395985" y="233997"/>
                  </a:lnTo>
                  <a:lnTo>
                    <a:pt x="197993" y="432003"/>
                  </a:lnTo>
                  <a:lnTo>
                    <a:pt x="0" y="233997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7">
            <a:extLst>
              <a:ext uri="{FF2B5EF4-FFF2-40B4-BE49-F238E27FC236}">
                <a16:creationId xmlns:a16="http://schemas.microsoft.com/office/drawing/2014/main" id="{FBE23F3F-C86A-51FD-3F99-711B56F66ABB}"/>
              </a:ext>
            </a:extLst>
          </p:cNvPr>
          <p:cNvSpPr txBox="1"/>
          <p:nvPr/>
        </p:nvSpPr>
        <p:spPr>
          <a:xfrm>
            <a:off x="507288" y="6098844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Problema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44" name="object 48">
            <a:extLst>
              <a:ext uri="{FF2B5EF4-FFF2-40B4-BE49-F238E27FC236}">
                <a16:creationId xmlns:a16="http://schemas.microsoft.com/office/drawing/2014/main" id="{DD002A9A-DAF3-2595-7FA3-B6DF0D08C320}"/>
              </a:ext>
            </a:extLst>
          </p:cNvPr>
          <p:cNvGrpSpPr/>
          <p:nvPr/>
        </p:nvGrpSpPr>
        <p:grpSpPr>
          <a:xfrm>
            <a:off x="851510" y="5637860"/>
            <a:ext cx="407670" cy="443865"/>
            <a:chOff x="851510" y="5637860"/>
            <a:chExt cx="407670" cy="443865"/>
          </a:xfrm>
        </p:grpSpPr>
        <p:sp>
          <p:nvSpPr>
            <p:cNvPr id="45" name="object 49">
              <a:extLst>
                <a:ext uri="{FF2B5EF4-FFF2-40B4-BE49-F238E27FC236}">
                  <a16:creationId xmlns:a16="http://schemas.microsoft.com/office/drawing/2014/main" id="{1BAE58A0-1B59-8104-F5B1-CE3F580419D2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197992" y="0"/>
                  </a:moveTo>
                  <a:lnTo>
                    <a:pt x="0" y="198005"/>
                  </a:lnTo>
                  <a:lnTo>
                    <a:pt x="98996" y="198005"/>
                  </a:lnTo>
                  <a:lnTo>
                    <a:pt x="98996" y="432003"/>
                  </a:lnTo>
                  <a:lnTo>
                    <a:pt x="297002" y="432003"/>
                  </a:lnTo>
                  <a:lnTo>
                    <a:pt x="297002" y="198005"/>
                  </a:lnTo>
                  <a:lnTo>
                    <a:pt x="395998" y="198005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0">
              <a:extLst>
                <a:ext uri="{FF2B5EF4-FFF2-40B4-BE49-F238E27FC236}">
                  <a16:creationId xmlns:a16="http://schemas.microsoft.com/office/drawing/2014/main" id="{ED822943-184E-5E3A-8EF1-891220396B20}"/>
                </a:ext>
              </a:extLst>
            </p:cNvPr>
            <p:cNvSpPr/>
            <p:nvPr/>
          </p:nvSpPr>
          <p:spPr>
            <a:xfrm>
              <a:off x="857224" y="5643575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395998" y="198005"/>
                  </a:moveTo>
                  <a:lnTo>
                    <a:pt x="297002" y="198005"/>
                  </a:lnTo>
                  <a:lnTo>
                    <a:pt x="297002" y="432003"/>
                  </a:lnTo>
                  <a:lnTo>
                    <a:pt x="98996" y="432003"/>
                  </a:lnTo>
                  <a:lnTo>
                    <a:pt x="98996" y="198005"/>
                  </a:lnTo>
                  <a:lnTo>
                    <a:pt x="0" y="198005"/>
                  </a:lnTo>
                  <a:lnTo>
                    <a:pt x="197992" y="0"/>
                  </a:lnTo>
                  <a:lnTo>
                    <a:pt x="395998" y="198005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7962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1C323637-E7E0-952B-74D9-165F4150477E}"/>
              </a:ext>
            </a:extLst>
          </p:cNvPr>
          <p:cNvSpPr txBox="1">
            <a:spLocks/>
          </p:cNvSpPr>
          <p:nvPr/>
        </p:nvSpPr>
        <p:spPr>
          <a:xfrm>
            <a:off x="404139" y="914400"/>
            <a:ext cx="8335721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 marR="22225" algn="ctr">
              <a:lnSpc>
                <a:spcPct val="100000"/>
              </a:lnSpc>
              <a:spcBef>
                <a:spcPts val="95"/>
              </a:spcBef>
            </a:pPr>
            <a:r>
              <a:rPr lang="es-PE" spc="-10" dirty="0"/>
              <a:t>25</a:t>
            </a:r>
          </a:p>
          <a:p>
            <a:pPr marL="44450" marR="5080">
              <a:lnSpc>
                <a:spcPct val="100000"/>
              </a:lnSpc>
              <a:spcBef>
                <a:spcPts val="5"/>
              </a:spcBef>
            </a:pPr>
            <a:r>
              <a:rPr lang="es-PE" sz="2000" b="1" spc="-5" dirty="0">
                <a:solidFill>
                  <a:srgbClr val="000000"/>
                </a:solidFill>
                <a:latin typeface="Georgia"/>
                <a:cs typeface="Georgia"/>
              </a:rPr>
              <a:t>Paso</a:t>
            </a:r>
            <a:r>
              <a:rPr lang="es-PE" sz="2000" b="1" dirty="0">
                <a:solidFill>
                  <a:srgbClr val="000000"/>
                </a:solidFill>
                <a:latin typeface="Georgia"/>
                <a:cs typeface="Georgia"/>
              </a:rPr>
              <a:t> 5 -</a:t>
            </a:r>
            <a:r>
              <a:rPr lang="es-PE" sz="2000" b="1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s-PE" sz="2000" b="1" spc="-5" dirty="0">
                <a:solidFill>
                  <a:srgbClr val="000000"/>
                </a:solidFill>
                <a:latin typeface="Georgia"/>
                <a:cs typeface="Georgia"/>
              </a:rPr>
              <a:t>Reconocimiento:</a:t>
            </a:r>
            <a:r>
              <a:rPr lang="es-PE" sz="2000" b="1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s-PE" sz="2000" dirty="0">
                <a:solidFill>
                  <a:srgbClr val="000000"/>
                </a:solidFill>
              </a:rPr>
              <a:t>Asignar una</a:t>
            </a:r>
            <a:r>
              <a:rPr lang="es-PE" sz="2000" spc="5" dirty="0">
                <a:solidFill>
                  <a:srgbClr val="000000"/>
                </a:solidFill>
              </a:rPr>
              <a:t> </a:t>
            </a:r>
            <a:r>
              <a:rPr lang="es-PE" sz="2000" spc="-5" dirty="0">
                <a:solidFill>
                  <a:srgbClr val="000000"/>
                </a:solidFill>
              </a:rPr>
              <a:t>etiqueta</a:t>
            </a:r>
            <a:r>
              <a:rPr lang="es-PE" sz="2000" spc="-20" dirty="0">
                <a:solidFill>
                  <a:srgbClr val="000000"/>
                </a:solidFill>
              </a:rPr>
              <a:t> </a:t>
            </a:r>
            <a:r>
              <a:rPr lang="es-PE" sz="2000" dirty="0">
                <a:solidFill>
                  <a:srgbClr val="000000"/>
                </a:solidFill>
              </a:rPr>
              <a:t>a</a:t>
            </a:r>
            <a:r>
              <a:rPr lang="es-PE" sz="2000" spc="5" dirty="0">
                <a:solidFill>
                  <a:srgbClr val="000000"/>
                </a:solidFill>
              </a:rPr>
              <a:t> </a:t>
            </a:r>
            <a:r>
              <a:rPr lang="es-PE" sz="2000" spc="-5" dirty="0">
                <a:solidFill>
                  <a:srgbClr val="000000"/>
                </a:solidFill>
              </a:rPr>
              <a:t>un</a:t>
            </a:r>
            <a:r>
              <a:rPr lang="es-PE" sz="2000" dirty="0">
                <a:solidFill>
                  <a:srgbClr val="000000"/>
                </a:solidFill>
              </a:rPr>
              <a:t> objeto</a:t>
            </a:r>
            <a:r>
              <a:rPr lang="es-PE" sz="2000" spc="-30" dirty="0">
                <a:solidFill>
                  <a:srgbClr val="000000"/>
                </a:solidFill>
              </a:rPr>
              <a:t> </a:t>
            </a:r>
            <a:r>
              <a:rPr lang="es-PE" sz="2000" spc="-5" dirty="0">
                <a:solidFill>
                  <a:srgbClr val="000000"/>
                </a:solidFill>
              </a:rPr>
              <a:t>basándose </a:t>
            </a:r>
            <a:r>
              <a:rPr lang="es-PE" sz="2000" dirty="0">
                <a:solidFill>
                  <a:srgbClr val="000000"/>
                </a:solidFill>
              </a:rPr>
              <a:t> en la información </a:t>
            </a:r>
            <a:r>
              <a:rPr lang="es-PE" sz="2000" spc="-5" dirty="0">
                <a:solidFill>
                  <a:srgbClr val="000000"/>
                </a:solidFill>
              </a:rPr>
              <a:t>proporcionada por los descriptores obtenidos </a:t>
            </a:r>
            <a:r>
              <a:rPr lang="es-PE" sz="2000" dirty="0">
                <a:solidFill>
                  <a:srgbClr val="000000"/>
                </a:solidFill>
              </a:rPr>
              <a:t>en </a:t>
            </a:r>
            <a:r>
              <a:rPr lang="es-PE" sz="2000" spc="-5" dirty="0">
                <a:solidFill>
                  <a:srgbClr val="000000"/>
                </a:solidFill>
              </a:rPr>
              <a:t>el </a:t>
            </a:r>
            <a:r>
              <a:rPr lang="es-PE" sz="2000" dirty="0">
                <a:solidFill>
                  <a:srgbClr val="000000"/>
                </a:solidFill>
              </a:rPr>
              <a:t> </a:t>
            </a:r>
            <a:r>
              <a:rPr lang="es-PE" sz="2000" spc="-5" dirty="0">
                <a:solidFill>
                  <a:srgbClr val="000000"/>
                </a:solidFill>
              </a:rPr>
              <a:t>apartado</a:t>
            </a:r>
            <a:r>
              <a:rPr lang="es-PE" sz="2000" spc="20" dirty="0">
                <a:solidFill>
                  <a:srgbClr val="000000"/>
                </a:solidFill>
              </a:rPr>
              <a:t> </a:t>
            </a:r>
            <a:r>
              <a:rPr lang="es-PE" sz="2000" spc="-5" dirty="0">
                <a:solidFill>
                  <a:srgbClr val="000000"/>
                </a:solidFill>
              </a:rPr>
              <a:t>anterior.</a:t>
            </a:r>
            <a:r>
              <a:rPr lang="es-PE" sz="2000" spc="5" dirty="0">
                <a:solidFill>
                  <a:srgbClr val="000000"/>
                </a:solidFill>
              </a:rPr>
              <a:t> </a:t>
            </a:r>
            <a:r>
              <a:rPr lang="es-PE" sz="2000" b="1" spc="-5" dirty="0">
                <a:solidFill>
                  <a:srgbClr val="000000"/>
                </a:solidFill>
                <a:latin typeface="Georgia"/>
                <a:cs typeface="Georgia"/>
              </a:rPr>
              <a:t>Interpretación:</a:t>
            </a:r>
            <a:r>
              <a:rPr lang="es-PE" sz="2000" b="1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lang="es-PE" sz="2000" dirty="0">
                <a:solidFill>
                  <a:srgbClr val="000000"/>
                </a:solidFill>
              </a:rPr>
              <a:t>Asignar</a:t>
            </a:r>
            <a:r>
              <a:rPr lang="es-PE" sz="2000" spc="-5" dirty="0">
                <a:solidFill>
                  <a:srgbClr val="000000"/>
                </a:solidFill>
              </a:rPr>
              <a:t> significado</a:t>
            </a:r>
            <a:r>
              <a:rPr lang="es-PE" sz="2000" spc="5" dirty="0">
                <a:solidFill>
                  <a:srgbClr val="000000"/>
                </a:solidFill>
              </a:rPr>
              <a:t> </a:t>
            </a:r>
            <a:r>
              <a:rPr lang="es-PE" sz="2000" dirty="0">
                <a:solidFill>
                  <a:srgbClr val="000000"/>
                </a:solidFill>
              </a:rPr>
              <a:t>a</a:t>
            </a:r>
            <a:r>
              <a:rPr lang="es-PE" sz="2000" spc="5" dirty="0">
                <a:solidFill>
                  <a:srgbClr val="000000"/>
                </a:solidFill>
              </a:rPr>
              <a:t> </a:t>
            </a:r>
            <a:r>
              <a:rPr lang="es-PE" sz="2000" spc="-5" dirty="0">
                <a:solidFill>
                  <a:srgbClr val="000000"/>
                </a:solidFill>
              </a:rPr>
              <a:t>un</a:t>
            </a:r>
            <a:r>
              <a:rPr lang="es-PE" sz="2000" dirty="0">
                <a:solidFill>
                  <a:srgbClr val="000000"/>
                </a:solidFill>
              </a:rPr>
              <a:t> conjunto</a:t>
            </a:r>
            <a:r>
              <a:rPr lang="es-PE" sz="2000" spc="-5" dirty="0">
                <a:solidFill>
                  <a:srgbClr val="000000"/>
                </a:solidFill>
              </a:rPr>
              <a:t> de </a:t>
            </a:r>
            <a:r>
              <a:rPr lang="es-PE" sz="2000" spc="-470" dirty="0">
                <a:solidFill>
                  <a:srgbClr val="000000"/>
                </a:solidFill>
              </a:rPr>
              <a:t> </a:t>
            </a:r>
            <a:r>
              <a:rPr lang="es-PE" sz="2000" dirty="0">
                <a:solidFill>
                  <a:srgbClr val="000000"/>
                </a:solidFill>
              </a:rPr>
              <a:t>objetos</a:t>
            </a:r>
            <a:r>
              <a:rPr lang="es-PE" sz="2000" spc="-35" dirty="0">
                <a:solidFill>
                  <a:srgbClr val="000000"/>
                </a:solidFill>
              </a:rPr>
              <a:t> </a:t>
            </a:r>
            <a:r>
              <a:rPr lang="es-PE" sz="2000" dirty="0">
                <a:solidFill>
                  <a:srgbClr val="000000"/>
                </a:solidFill>
              </a:rPr>
              <a:t>reconocidos.</a:t>
            </a:r>
            <a:endParaRPr lang="es-PE" sz="2000" dirty="0">
              <a:latin typeface="Georgia"/>
              <a:cs typeface="Georgi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EDA6FA14-4DB0-AB60-F34B-3B564C3569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22" y="3068777"/>
            <a:ext cx="1649983" cy="3203956"/>
          </a:xfrm>
          <a:prstGeom prst="rect">
            <a:avLst/>
          </a:prstGeom>
        </p:spPr>
      </p:pic>
      <p:sp>
        <p:nvSpPr>
          <p:cNvPr id="4" name="object 9">
            <a:extLst>
              <a:ext uri="{FF2B5EF4-FFF2-40B4-BE49-F238E27FC236}">
                <a16:creationId xmlns:a16="http://schemas.microsoft.com/office/drawing/2014/main" id="{A0254583-FB49-8107-AB6D-0CE090D5519A}"/>
              </a:ext>
            </a:extLst>
          </p:cNvPr>
          <p:cNvSpPr/>
          <p:nvPr/>
        </p:nvSpPr>
        <p:spPr>
          <a:xfrm>
            <a:off x="3639311" y="4009390"/>
            <a:ext cx="906780" cy="485140"/>
          </a:xfrm>
          <a:custGeom>
            <a:avLst/>
            <a:gdLst/>
            <a:ahLst/>
            <a:cxnLst/>
            <a:rect l="l" t="t" r="r" b="b"/>
            <a:pathLst>
              <a:path w="906779" h="485139">
                <a:moveTo>
                  <a:pt x="664337" y="0"/>
                </a:moveTo>
                <a:lnTo>
                  <a:pt x="664337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664337" y="363474"/>
                </a:lnTo>
                <a:lnTo>
                  <a:pt x="664337" y="484632"/>
                </a:lnTo>
                <a:lnTo>
                  <a:pt x="906652" y="242316"/>
                </a:lnTo>
                <a:lnTo>
                  <a:pt x="664337" y="0"/>
                </a:lnTo>
                <a:close/>
              </a:path>
            </a:pathLst>
          </a:custGeom>
          <a:solidFill>
            <a:srgbClr val="EF7E0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035005A7-5041-2795-18E3-A73D5C58D2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1496" y="2880982"/>
            <a:ext cx="3246628" cy="3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2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BE8C0B39-7CA5-B8A6-517D-BE2597EA4498}"/>
              </a:ext>
            </a:extLst>
          </p:cNvPr>
          <p:cNvSpPr txBox="1"/>
          <p:nvPr/>
        </p:nvSpPr>
        <p:spPr>
          <a:xfrm>
            <a:off x="3079495" y="4098163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Base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conocimientos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162A85D-750E-364E-A37B-D25E3A516480}"/>
              </a:ext>
            </a:extLst>
          </p:cNvPr>
          <p:cNvSpPr/>
          <p:nvPr/>
        </p:nvSpPr>
        <p:spPr>
          <a:xfrm>
            <a:off x="285724" y="5000637"/>
            <a:ext cx="1643380" cy="646430"/>
          </a:xfrm>
          <a:custGeom>
            <a:avLst/>
            <a:gdLst/>
            <a:ahLst/>
            <a:cxnLst/>
            <a:rect l="l" t="t" r="r" b="b"/>
            <a:pathLst>
              <a:path w="1643380" h="646429">
                <a:moveTo>
                  <a:pt x="0" y="646328"/>
                </a:moveTo>
                <a:lnTo>
                  <a:pt x="1643126" y="646328"/>
                </a:lnTo>
                <a:lnTo>
                  <a:pt x="164312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4A41E7D-8C13-089A-C18B-2152867062CD}"/>
              </a:ext>
            </a:extLst>
          </p:cNvPr>
          <p:cNvSpPr txBox="1"/>
          <p:nvPr/>
        </p:nvSpPr>
        <p:spPr>
          <a:xfrm>
            <a:off x="364642" y="5027167"/>
            <a:ext cx="1280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Adquisición </a:t>
            </a:r>
            <a:r>
              <a:rPr sz="1800" spc="-420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dirty="0">
                <a:latin typeface="Georgia"/>
                <a:cs typeface="Georgia"/>
              </a:rPr>
              <a:t>imágenes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6DC18D1-3A6B-AC5A-439F-AA4431638F63}"/>
              </a:ext>
            </a:extLst>
          </p:cNvPr>
          <p:cNvSpPr/>
          <p:nvPr/>
        </p:nvSpPr>
        <p:spPr>
          <a:xfrm>
            <a:off x="285724" y="3143237"/>
            <a:ext cx="1643380" cy="369570"/>
          </a:xfrm>
          <a:custGeom>
            <a:avLst/>
            <a:gdLst/>
            <a:ahLst/>
            <a:cxnLst/>
            <a:rect l="l" t="t" r="r" b="b"/>
            <a:pathLst>
              <a:path w="1643380" h="369570">
                <a:moveTo>
                  <a:pt x="0" y="369328"/>
                </a:moveTo>
                <a:lnTo>
                  <a:pt x="1643126" y="369328"/>
                </a:lnTo>
                <a:lnTo>
                  <a:pt x="1643126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65F63A1B-8128-47DC-2EDB-1188440CF0AC}"/>
              </a:ext>
            </a:extLst>
          </p:cNvPr>
          <p:cNvSpPr txBox="1"/>
          <p:nvPr/>
        </p:nvSpPr>
        <p:spPr>
          <a:xfrm>
            <a:off x="364642" y="3169411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Preprocesado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FA76A8B0-488F-8046-78E2-3F4F027835B5}"/>
              </a:ext>
            </a:extLst>
          </p:cNvPr>
          <p:cNvSpPr txBox="1"/>
          <p:nvPr/>
        </p:nvSpPr>
        <p:spPr>
          <a:xfrm>
            <a:off x="2428875" y="1785975"/>
            <a:ext cx="1643380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Georgia"/>
                <a:cs typeface="Georgia"/>
              </a:rPr>
              <a:t>Segmentación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7BE4BA67-DB61-AA9A-7882-BCD8D88B5CC9}"/>
              </a:ext>
            </a:extLst>
          </p:cNvPr>
          <p:cNvSpPr txBox="1"/>
          <p:nvPr/>
        </p:nvSpPr>
        <p:spPr>
          <a:xfrm>
            <a:off x="4714875" y="1785975"/>
            <a:ext cx="1786255" cy="646430"/>
          </a:xfrm>
          <a:prstGeom prst="rect">
            <a:avLst/>
          </a:prstGeom>
          <a:ln w="9525">
            <a:solidFill>
              <a:srgbClr val="EF7E0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Georgia"/>
                <a:cs typeface="Georgia"/>
              </a:rPr>
              <a:t>Re</a:t>
            </a:r>
            <a:r>
              <a:rPr sz="1800" spc="5" dirty="0">
                <a:latin typeface="Georgia"/>
                <a:cs typeface="Georgia"/>
              </a:rPr>
              <a:t>p</a:t>
            </a:r>
            <a:r>
              <a:rPr sz="1800" spc="-5" dirty="0">
                <a:latin typeface="Georgia"/>
                <a:cs typeface="Georgia"/>
              </a:rPr>
              <a:t>r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-5" dirty="0">
                <a:latin typeface="Georgia"/>
                <a:cs typeface="Georgia"/>
              </a:rPr>
              <a:t>s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ación  y</a:t>
            </a:r>
            <a:r>
              <a:rPr sz="1800" spc="-25" dirty="0">
                <a:latin typeface="Georgia"/>
                <a:cs typeface="Georgia"/>
              </a:rPr>
              <a:t> </a:t>
            </a:r>
            <a:r>
              <a:rPr sz="1800" spc="-5" dirty="0">
                <a:latin typeface="Georgia"/>
                <a:cs typeface="Georgia"/>
              </a:rPr>
              <a:t>descripción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CACCBB4-4319-9B30-623C-3A2670A8745E}"/>
              </a:ext>
            </a:extLst>
          </p:cNvPr>
          <p:cNvSpPr txBox="1"/>
          <p:nvPr/>
        </p:nvSpPr>
        <p:spPr>
          <a:xfrm>
            <a:off x="6858000" y="3143199"/>
            <a:ext cx="1857375" cy="2500630"/>
          </a:xfrm>
          <a:prstGeom prst="rect">
            <a:avLst/>
          </a:prstGeom>
          <a:ln w="11428">
            <a:solidFill>
              <a:srgbClr val="EF7E09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1605" marR="62230" algn="ctr">
              <a:lnSpc>
                <a:spcPct val="200000"/>
              </a:lnSpc>
              <a:spcBef>
                <a:spcPts val="305"/>
              </a:spcBef>
            </a:pPr>
            <a:r>
              <a:rPr sz="1800" dirty="0">
                <a:latin typeface="Georgia"/>
                <a:cs typeface="Georgia"/>
              </a:rPr>
              <a:t>Reco</a:t>
            </a:r>
            <a:r>
              <a:rPr sz="1800" spc="5" dirty="0">
                <a:latin typeface="Georgia"/>
                <a:cs typeface="Georgia"/>
              </a:rPr>
              <a:t>n</a:t>
            </a:r>
            <a:r>
              <a:rPr sz="1800" spc="-5" dirty="0">
                <a:latin typeface="Georgia"/>
                <a:cs typeface="Georgia"/>
              </a:rPr>
              <a:t>ocimi</a:t>
            </a:r>
            <a:r>
              <a:rPr sz="1800" spc="5" dirty="0">
                <a:latin typeface="Georgia"/>
                <a:cs typeface="Georgia"/>
              </a:rPr>
              <a:t>e</a:t>
            </a:r>
            <a:r>
              <a:rPr sz="1800" dirty="0">
                <a:latin typeface="Georgia"/>
                <a:cs typeface="Georgia"/>
              </a:rPr>
              <a:t>n</a:t>
            </a:r>
            <a:r>
              <a:rPr sz="1800" spc="5" dirty="0">
                <a:latin typeface="Georgia"/>
                <a:cs typeface="Georgia"/>
              </a:rPr>
              <a:t>t</a:t>
            </a:r>
            <a:r>
              <a:rPr sz="1800" dirty="0">
                <a:latin typeface="Georgia"/>
                <a:cs typeface="Georgia"/>
              </a:rPr>
              <a:t>o  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900">
              <a:latin typeface="Georgia"/>
              <a:cs typeface="Georgia"/>
            </a:endParaRPr>
          </a:p>
          <a:p>
            <a:pPr marL="12700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Georgia"/>
                <a:cs typeface="Georgia"/>
              </a:rPr>
              <a:t>interpretación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1343AE-0D0A-6820-301B-C056687B567C}"/>
              </a:ext>
            </a:extLst>
          </p:cNvPr>
          <p:cNvSpPr txBox="1"/>
          <p:nvPr/>
        </p:nvSpPr>
        <p:spPr>
          <a:xfrm>
            <a:off x="7295133" y="6098844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eorgia"/>
                <a:cs typeface="Georgia"/>
              </a:rPr>
              <a:t>Resultado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22E1E52F-AB29-CE30-4068-B35AA71CF403}"/>
              </a:ext>
            </a:extLst>
          </p:cNvPr>
          <p:cNvGrpSpPr/>
          <p:nvPr/>
        </p:nvGrpSpPr>
        <p:grpSpPr>
          <a:xfrm>
            <a:off x="851510" y="3709035"/>
            <a:ext cx="407670" cy="989965"/>
            <a:chOff x="851510" y="3709035"/>
            <a:chExt cx="407670" cy="989965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8A8ACFB7-EBFE-2EDE-5574-E6D7EDC94AD6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198005" y="0"/>
                  </a:moveTo>
                  <a:lnTo>
                    <a:pt x="0" y="197993"/>
                  </a:lnTo>
                  <a:lnTo>
                    <a:pt x="98996" y="197993"/>
                  </a:lnTo>
                  <a:lnTo>
                    <a:pt x="98996" y="978407"/>
                  </a:lnTo>
                  <a:lnTo>
                    <a:pt x="297002" y="978407"/>
                  </a:lnTo>
                  <a:lnTo>
                    <a:pt x="297002" y="197993"/>
                  </a:lnTo>
                  <a:lnTo>
                    <a:pt x="395998" y="197993"/>
                  </a:lnTo>
                  <a:lnTo>
                    <a:pt x="198005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D5B10A98-6F26-27A0-78FF-3F4B004D6C0B}"/>
                </a:ext>
              </a:extLst>
            </p:cNvPr>
            <p:cNvSpPr/>
            <p:nvPr/>
          </p:nvSpPr>
          <p:spPr>
            <a:xfrm>
              <a:off x="857224" y="3714750"/>
              <a:ext cx="396240" cy="978535"/>
            </a:xfrm>
            <a:custGeom>
              <a:avLst/>
              <a:gdLst/>
              <a:ahLst/>
              <a:cxnLst/>
              <a:rect l="l" t="t" r="r" b="b"/>
              <a:pathLst>
                <a:path w="396240" h="978535">
                  <a:moveTo>
                    <a:pt x="0" y="197993"/>
                  </a:moveTo>
                  <a:lnTo>
                    <a:pt x="198005" y="0"/>
                  </a:lnTo>
                  <a:lnTo>
                    <a:pt x="395998" y="197993"/>
                  </a:lnTo>
                  <a:lnTo>
                    <a:pt x="297002" y="197993"/>
                  </a:lnTo>
                  <a:lnTo>
                    <a:pt x="297002" y="978407"/>
                  </a:lnTo>
                  <a:lnTo>
                    <a:pt x="98996" y="978407"/>
                  </a:lnTo>
                  <a:lnTo>
                    <a:pt x="98996" y="197993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8">
            <a:extLst>
              <a:ext uri="{FF2B5EF4-FFF2-40B4-BE49-F238E27FC236}">
                <a16:creationId xmlns:a16="http://schemas.microsoft.com/office/drawing/2014/main" id="{D3C43CD6-F4C1-6A3C-6950-A99067EE8A2E}"/>
              </a:ext>
            </a:extLst>
          </p:cNvPr>
          <p:cNvGrpSpPr/>
          <p:nvPr/>
        </p:nvGrpSpPr>
        <p:grpSpPr>
          <a:xfrm>
            <a:off x="994385" y="2065909"/>
            <a:ext cx="1183005" cy="737235"/>
            <a:chOff x="994385" y="2065909"/>
            <a:chExt cx="1183005" cy="737235"/>
          </a:xfrm>
        </p:grpSpPr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C33D19B6-7855-9C5B-E26D-13FF4FD2AFB1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989609" y="0"/>
                  </a:moveTo>
                  <a:lnTo>
                    <a:pt x="989609" y="90804"/>
                  </a:lnTo>
                  <a:lnTo>
                    <a:pt x="317525" y="90804"/>
                  </a:lnTo>
                  <a:lnTo>
                    <a:pt x="270604" y="94246"/>
                  </a:lnTo>
                  <a:lnTo>
                    <a:pt x="225820" y="104244"/>
                  </a:lnTo>
                  <a:lnTo>
                    <a:pt x="183665" y="120308"/>
                  </a:lnTo>
                  <a:lnTo>
                    <a:pt x="144630" y="141946"/>
                  </a:lnTo>
                  <a:lnTo>
                    <a:pt x="109206" y="168670"/>
                  </a:lnTo>
                  <a:lnTo>
                    <a:pt x="77884" y="199986"/>
                  </a:lnTo>
                  <a:lnTo>
                    <a:pt x="51156" y="235406"/>
                  </a:lnTo>
                  <a:lnTo>
                    <a:pt x="29512" y="274439"/>
                  </a:lnTo>
                  <a:lnTo>
                    <a:pt x="13443" y="316593"/>
                  </a:lnTo>
                  <a:lnTo>
                    <a:pt x="3442" y="361378"/>
                  </a:lnTo>
                  <a:lnTo>
                    <a:pt x="0" y="408304"/>
                  </a:lnTo>
                  <a:lnTo>
                    <a:pt x="0" y="725804"/>
                  </a:lnTo>
                  <a:lnTo>
                    <a:pt x="181457" y="725804"/>
                  </a:lnTo>
                  <a:lnTo>
                    <a:pt x="181457" y="408304"/>
                  </a:lnTo>
                  <a:lnTo>
                    <a:pt x="188394" y="365288"/>
                  </a:lnTo>
                  <a:lnTo>
                    <a:pt x="207711" y="327947"/>
                  </a:lnTo>
                  <a:lnTo>
                    <a:pt x="237166" y="298512"/>
                  </a:lnTo>
                  <a:lnTo>
                    <a:pt x="274518" y="279216"/>
                  </a:lnTo>
                  <a:lnTo>
                    <a:pt x="317525" y="272288"/>
                  </a:lnTo>
                  <a:lnTo>
                    <a:pt x="989609" y="272288"/>
                  </a:lnTo>
                  <a:lnTo>
                    <a:pt x="989609" y="362965"/>
                  </a:lnTo>
                  <a:lnTo>
                    <a:pt x="1170965" y="181483"/>
                  </a:lnTo>
                  <a:lnTo>
                    <a:pt x="989609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C98C83EF-4A2B-D3EA-5887-0ADB4F550302}"/>
                </a:ext>
              </a:extLst>
            </p:cNvPr>
            <p:cNvSpPr/>
            <p:nvPr/>
          </p:nvSpPr>
          <p:spPr>
            <a:xfrm>
              <a:off x="1000099" y="2071624"/>
              <a:ext cx="1171575" cy="725805"/>
            </a:xfrm>
            <a:custGeom>
              <a:avLst/>
              <a:gdLst/>
              <a:ahLst/>
              <a:cxnLst/>
              <a:rect l="l" t="t" r="r" b="b"/>
              <a:pathLst>
                <a:path w="1171575" h="725805">
                  <a:moveTo>
                    <a:pt x="0" y="725804"/>
                  </a:moveTo>
                  <a:lnTo>
                    <a:pt x="0" y="408304"/>
                  </a:lnTo>
                  <a:lnTo>
                    <a:pt x="3442" y="361378"/>
                  </a:lnTo>
                  <a:lnTo>
                    <a:pt x="13443" y="316593"/>
                  </a:lnTo>
                  <a:lnTo>
                    <a:pt x="29512" y="274439"/>
                  </a:lnTo>
                  <a:lnTo>
                    <a:pt x="51156" y="235406"/>
                  </a:lnTo>
                  <a:lnTo>
                    <a:pt x="77884" y="199986"/>
                  </a:lnTo>
                  <a:lnTo>
                    <a:pt x="109206" y="168670"/>
                  </a:lnTo>
                  <a:lnTo>
                    <a:pt x="144630" y="141946"/>
                  </a:lnTo>
                  <a:lnTo>
                    <a:pt x="183665" y="120308"/>
                  </a:lnTo>
                  <a:lnTo>
                    <a:pt x="225820" y="104244"/>
                  </a:lnTo>
                  <a:lnTo>
                    <a:pt x="270604" y="94246"/>
                  </a:lnTo>
                  <a:lnTo>
                    <a:pt x="317525" y="90804"/>
                  </a:lnTo>
                  <a:lnTo>
                    <a:pt x="989609" y="90804"/>
                  </a:lnTo>
                  <a:lnTo>
                    <a:pt x="989609" y="0"/>
                  </a:lnTo>
                  <a:lnTo>
                    <a:pt x="1170965" y="181483"/>
                  </a:lnTo>
                  <a:lnTo>
                    <a:pt x="989609" y="362965"/>
                  </a:lnTo>
                  <a:lnTo>
                    <a:pt x="989609" y="272288"/>
                  </a:lnTo>
                  <a:lnTo>
                    <a:pt x="317525" y="272288"/>
                  </a:lnTo>
                  <a:lnTo>
                    <a:pt x="274518" y="279216"/>
                  </a:lnTo>
                  <a:lnTo>
                    <a:pt x="237166" y="298512"/>
                  </a:lnTo>
                  <a:lnTo>
                    <a:pt x="207711" y="327947"/>
                  </a:lnTo>
                  <a:lnTo>
                    <a:pt x="188394" y="365288"/>
                  </a:lnTo>
                  <a:lnTo>
                    <a:pt x="181457" y="408304"/>
                  </a:lnTo>
                  <a:lnTo>
                    <a:pt x="181457" y="725804"/>
                  </a:lnTo>
                  <a:lnTo>
                    <a:pt x="0" y="725804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21">
            <a:extLst>
              <a:ext uri="{FF2B5EF4-FFF2-40B4-BE49-F238E27FC236}">
                <a16:creationId xmlns:a16="http://schemas.microsoft.com/office/drawing/2014/main" id="{828453D2-DC7E-2DE7-67B6-0E28E1E1B50C}"/>
              </a:ext>
            </a:extLst>
          </p:cNvPr>
          <p:cNvGrpSpPr/>
          <p:nvPr/>
        </p:nvGrpSpPr>
        <p:grpSpPr>
          <a:xfrm>
            <a:off x="4137660" y="1923034"/>
            <a:ext cx="551815" cy="407670"/>
            <a:chOff x="4137660" y="1923034"/>
            <a:chExt cx="551815" cy="407670"/>
          </a:xfrm>
        </p:grpSpPr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0EE7222E-B6E3-5A92-F13F-2F6F78DC6584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342011" y="0"/>
                  </a:moveTo>
                  <a:lnTo>
                    <a:pt x="342011" y="99060"/>
                  </a:lnTo>
                  <a:lnTo>
                    <a:pt x="0" y="99060"/>
                  </a:lnTo>
                  <a:lnTo>
                    <a:pt x="0" y="297052"/>
                  </a:lnTo>
                  <a:lnTo>
                    <a:pt x="342011" y="297052"/>
                  </a:lnTo>
                  <a:lnTo>
                    <a:pt x="342011" y="396113"/>
                  </a:lnTo>
                  <a:lnTo>
                    <a:pt x="540003" y="197992"/>
                  </a:lnTo>
                  <a:lnTo>
                    <a:pt x="34201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C23A27D8-2DD0-62B8-F3D2-215C5182EC6B}"/>
                </a:ext>
              </a:extLst>
            </p:cNvPr>
            <p:cNvSpPr/>
            <p:nvPr/>
          </p:nvSpPr>
          <p:spPr>
            <a:xfrm>
              <a:off x="4143375" y="1928749"/>
              <a:ext cx="540385" cy="396240"/>
            </a:xfrm>
            <a:custGeom>
              <a:avLst/>
              <a:gdLst/>
              <a:ahLst/>
              <a:cxnLst/>
              <a:rect l="l" t="t" r="r" b="b"/>
              <a:pathLst>
                <a:path w="540385" h="396239">
                  <a:moveTo>
                    <a:pt x="0" y="99060"/>
                  </a:moveTo>
                  <a:lnTo>
                    <a:pt x="342011" y="99060"/>
                  </a:lnTo>
                  <a:lnTo>
                    <a:pt x="342011" y="0"/>
                  </a:lnTo>
                  <a:lnTo>
                    <a:pt x="540003" y="197992"/>
                  </a:lnTo>
                  <a:lnTo>
                    <a:pt x="342011" y="396113"/>
                  </a:lnTo>
                  <a:lnTo>
                    <a:pt x="342011" y="297052"/>
                  </a:lnTo>
                  <a:lnTo>
                    <a:pt x="0" y="297052"/>
                  </a:lnTo>
                  <a:lnTo>
                    <a:pt x="0" y="9906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4">
            <a:extLst>
              <a:ext uri="{FF2B5EF4-FFF2-40B4-BE49-F238E27FC236}">
                <a16:creationId xmlns:a16="http://schemas.microsoft.com/office/drawing/2014/main" id="{D6F94B0C-CCE8-650B-0753-1AFD06A7F3AA}"/>
              </a:ext>
            </a:extLst>
          </p:cNvPr>
          <p:cNvGrpSpPr/>
          <p:nvPr/>
        </p:nvGrpSpPr>
        <p:grpSpPr>
          <a:xfrm>
            <a:off x="6780911" y="2137410"/>
            <a:ext cx="1360805" cy="797560"/>
            <a:chOff x="6780911" y="2137410"/>
            <a:chExt cx="1360805" cy="797560"/>
          </a:xfrm>
        </p:grpSpPr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9880AB86-0457-D557-E499-57A2095EF9AD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906906" y="0"/>
                  </a:moveTo>
                  <a:lnTo>
                    <a:pt x="0" y="0"/>
                  </a:lnTo>
                  <a:lnTo>
                    <a:pt x="0" y="196469"/>
                  </a:lnTo>
                  <a:lnTo>
                    <a:pt x="906906" y="196469"/>
                  </a:lnTo>
                  <a:lnTo>
                    <a:pt x="953501" y="203975"/>
                  </a:lnTo>
                  <a:lnTo>
                    <a:pt x="993976" y="224880"/>
                  </a:lnTo>
                  <a:lnTo>
                    <a:pt x="1025897" y="256764"/>
                  </a:lnTo>
                  <a:lnTo>
                    <a:pt x="1046834" y="297207"/>
                  </a:lnTo>
                  <a:lnTo>
                    <a:pt x="1054353" y="343788"/>
                  </a:lnTo>
                  <a:lnTo>
                    <a:pt x="1054353" y="589407"/>
                  </a:lnTo>
                  <a:lnTo>
                    <a:pt x="956055" y="589407"/>
                  </a:lnTo>
                  <a:lnTo>
                    <a:pt x="1152525" y="785749"/>
                  </a:lnTo>
                  <a:lnTo>
                    <a:pt x="1348994" y="589407"/>
                  </a:lnTo>
                  <a:lnTo>
                    <a:pt x="1250696" y="589407"/>
                  </a:lnTo>
                  <a:lnTo>
                    <a:pt x="1250696" y="343788"/>
                  </a:lnTo>
                  <a:lnTo>
                    <a:pt x="1247559" y="297139"/>
                  </a:lnTo>
                  <a:lnTo>
                    <a:pt x="1238424" y="252397"/>
                  </a:lnTo>
                  <a:lnTo>
                    <a:pt x="1223696" y="209972"/>
                  </a:lnTo>
                  <a:lnTo>
                    <a:pt x="1203785" y="170274"/>
                  </a:lnTo>
                  <a:lnTo>
                    <a:pt x="1179100" y="133711"/>
                  </a:lnTo>
                  <a:lnTo>
                    <a:pt x="1150048" y="100695"/>
                  </a:lnTo>
                  <a:lnTo>
                    <a:pt x="1117038" y="71634"/>
                  </a:lnTo>
                  <a:lnTo>
                    <a:pt x="1080478" y="46938"/>
                  </a:lnTo>
                  <a:lnTo>
                    <a:pt x="1040776" y="27017"/>
                  </a:lnTo>
                  <a:lnTo>
                    <a:pt x="998342" y="12280"/>
                  </a:lnTo>
                  <a:lnTo>
                    <a:pt x="953582" y="3138"/>
                  </a:lnTo>
                  <a:lnTo>
                    <a:pt x="906906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C6262F1E-D319-E0E4-BB6F-95C6187E4A86}"/>
                </a:ext>
              </a:extLst>
            </p:cNvPr>
            <p:cNvSpPr/>
            <p:nvPr/>
          </p:nvSpPr>
          <p:spPr>
            <a:xfrm>
              <a:off x="6786626" y="2143124"/>
              <a:ext cx="1349375" cy="786130"/>
            </a:xfrm>
            <a:custGeom>
              <a:avLst/>
              <a:gdLst/>
              <a:ahLst/>
              <a:cxnLst/>
              <a:rect l="l" t="t" r="r" b="b"/>
              <a:pathLst>
                <a:path w="1349375" h="786130">
                  <a:moveTo>
                    <a:pt x="0" y="0"/>
                  </a:moveTo>
                  <a:lnTo>
                    <a:pt x="906906" y="0"/>
                  </a:lnTo>
                  <a:lnTo>
                    <a:pt x="953582" y="3138"/>
                  </a:lnTo>
                  <a:lnTo>
                    <a:pt x="998342" y="12280"/>
                  </a:lnTo>
                  <a:lnTo>
                    <a:pt x="1040776" y="27017"/>
                  </a:lnTo>
                  <a:lnTo>
                    <a:pt x="1080478" y="46938"/>
                  </a:lnTo>
                  <a:lnTo>
                    <a:pt x="1117038" y="71634"/>
                  </a:lnTo>
                  <a:lnTo>
                    <a:pt x="1150048" y="100695"/>
                  </a:lnTo>
                  <a:lnTo>
                    <a:pt x="1179100" y="133711"/>
                  </a:lnTo>
                  <a:lnTo>
                    <a:pt x="1203785" y="170274"/>
                  </a:lnTo>
                  <a:lnTo>
                    <a:pt x="1223696" y="209972"/>
                  </a:lnTo>
                  <a:lnTo>
                    <a:pt x="1238424" y="252397"/>
                  </a:lnTo>
                  <a:lnTo>
                    <a:pt x="1247559" y="297139"/>
                  </a:lnTo>
                  <a:lnTo>
                    <a:pt x="1250696" y="343788"/>
                  </a:lnTo>
                  <a:lnTo>
                    <a:pt x="1250696" y="589407"/>
                  </a:lnTo>
                  <a:lnTo>
                    <a:pt x="1348994" y="589407"/>
                  </a:lnTo>
                  <a:lnTo>
                    <a:pt x="1152525" y="785749"/>
                  </a:lnTo>
                  <a:lnTo>
                    <a:pt x="956055" y="589407"/>
                  </a:lnTo>
                  <a:lnTo>
                    <a:pt x="1054353" y="589407"/>
                  </a:lnTo>
                  <a:lnTo>
                    <a:pt x="1054353" y="343788"/>
                  </a:lnTo>
                  <a:lnTo>
                    <a:pt x="1046834" y="297207"/>
                  </a:lnTo>
                  <a:lnTo>
                    <a:pt x="1025897" y="256764"/>
                  </a:lnTo>
                  <a:lnTo>
                    <a:pt x="993976" y="224880"/>
                  </a:lnTo>
                  <a:lnTo>
                    <a:pt x="953501" y="203975"/>
                  </a:lnTo>
                  <a:lnTo>
                    <a:pt x="906906" y="196469"/>
                  </a:lnTo>
                  <a:lnTo>
                    <a:pt x="0" y="196469"/>
                  </a:lnTo>
                  <a:lnTo>
                    <a:pt x="0" y="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7">
            <a:extLst>
              <a:ext uri="{FF2B5EF4-FFF2-40B4-BE49-F238E27FC236}">
                <a16:creationId xmlns:a16="http://schemas.microsoft.com/office/drawing/2014/main" id="{CFC9C233-2730-F703-9A93-FB640D2922DD}"/>
              </a:ext>
            </a:extLst>
          </p:cNvPr>
          <p:cNvGrpSpPr/>
          <p:nvPr/>
        </p:nvGrpSpPr>
        <p:grpSpPr>
          <a:xfrm>
            <a:off x="1851660" y="2494534"/>
            <a:ext cx="5154930" cy="3155315"/>
            <a:chOff x="1851660" y="2494534"/>
            <a:chExt cx="5154930" cy="3155315"/>
          </a:xfrm>
        </p:grpSpPr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D9696EA7-FDD9-62A8-C483-54B1E2DEFBB6}"/>
                </a:ext>
              </a:extLst>
            </p:cNvPr>
            <p:cNvSpPr/>
            <p:nvPr/>
          </p:nvSpPr>
          <p:spPr>
            <a:xfrm>
              <a:off x="2428874" y="3143199"/>
              <a:ext cx="4072254" cy="2500630"/>
            </a:xfrm>
            <a:custGeom>
              <a:avLst/>
              <a:gdLst/>
              <a:ahLst/>
              <a:cxnLst/>
              <a:rect l="l" t="t" r="r" b="b"/>
              <a:pathLst>
                <a:path w="4072254" h="2500629">
                  <a:moveTo>
                    <a:pt x="0" y="2500376"/>
                  </a:moveTo>
                  <a:lnTo>
                    <a:pt x="4072001" y="2500376"/>
                  </a:lnTo>
                  <a:lnTo>
                    <a:pt x="4072001" y="0"/>
                  </a:lnTo>
                  <a:lnTo>
                    <a:pt x="0" y="0"/>
                  </a:lnTo>
                  <a:lnTo>
                    <a:pt x="0" y="2500376"/>
                  </a:lnTo>
                  <a:close/>
                </a:path>
              </a:pathLst>
            </a:custGeom>
            <a:ln w="11428">
              <a:solidFill>
                <a:srgbClr val="EF7E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9D8E4B66-5170-9B90-0874-43930EBB0B42}"/>
                </a:ext>
              </a:extLst>
            </p:cNvPr>
            <p:cNvSpPr/>
            <p:nvPr/>
          </p:nvSpPr>
          <p:spPr>
            <a:xfrm>
              <a:off x="1857374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60"/>
                  </a:lnTo>
                  <a:lnTo>
                    <a:pt x="197993" y="99060"/>
                  </a:lnTo>
                  <a:lnTo>
                    <a:pt x="197993" y="0"/>
                  </a:lnTo>
                  <a:lnTo>
                    <a:pt x="0" y="197992"/>
                  </a:lnTo>
                  <a:lnTo>
                    <a:pt x="197993" y="395986"/>
                  </a:lnTo>
                  <a:lnTo>
                    <a:pt x="197993" y="297052"/>
                  </a:lnTo>
                  <a:lnTo>
                    <a:pt x="444881" y="297052"/>
                  </a:lnTo>
                  <a:lnTo>
                    <a:pt x="444881" y="395986"/>
                  </a:lnTo>
                  <a:lnTo>
                    <a:pt x="642874" y="197992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DDC60963-9F4E-CCF7-77E2-2F5A86241399}"/>
                </a:ext>
              </a:extLst>
            </p:cNvPr>
            <p:cNvSpPr/>
            <p:nvPr/>
          </p:nvSpPr>
          <p:spPr>
            <a:xfrm>
              <a:off x="1857374" y="314325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2"/>
                  </a:moveTo>
                  <a:lnTo>
                    <a:pt x="197993" y="0"/>
                  </a:lnTo>
                  <a:lnTo>
                    <a:pt x="197993" y="99060"/>
                  </a:lnTo>
                  <a:lnTo>
                    <a:pt x="444881" y="99060"/>
                  </a:lnTo>
                  <a:lnTo>
                    <a:pt x="444881" y="0"/>
                  </a:lnTo>
                  <a:lnTo>
                    <a:pt x="642874" y="197992"/>
                  </a:lnTo>
                  <a:lnTo>
                    <a:pt x="444881" y="395986"/>
                  </a:lnTo>
                  <a:lnTo>
                    <a:pt x="444881" y="297052"/>
                  </a:lnTo>
                  <a:lnTo>
                    <a:pt x="197993" y="297052"/>
                  </a:lnTo>
                  <a:lnTo>
                    <a:pt x="197993" y="395986"/>
                  </a:lnTo>
                  <a:lnTo>
                    <a:pt x="0" y="197992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A21527D8-E58D-3A75-38F6-32A541111939}"/>
                </a:ext>
              </a:extLst>
            </p:cNvPr>
            <p:cNvSpPr/>
            <p:nvPr/>
          </p:nvSpPr>
          <p:spPr>
            <a:xfrm>
              <a:off x="1857374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444881" y="0"/>
                  </a:moveTo>
                  <a:lnTo>
                    <a:pt x="444881" y="99059"/>
                  </a:lnTo>
                  <a:lnTo>
                    <a:pt x="197993" y="99059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7053"/>
                  </a:lnTo>
                  <a:lnTo>
                    <a:pt x="444881" y="297053"/>
                  </a:lnTo>
                  <a:lnTo>
                    <a:pt x="444881" y="395986"/>
                  </a:lnTo>
                  <a:lnTo>
                    <a:pt x="642874" y="197993"/>
                  </a:lnTo>
                  <a:lnTo>
                    <a:pt x="444881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BAFCAD87-EEAE-B5C6-CBD8-10D727F6A143}"/>
                </a:ext>
              </a:extLst>
            </p:cNvPr>
            <p:cNvSpPr/>
            <p:nvPr/>
          </p:nvSpPr>
          <p:spPr>
            <a:xfrm>
              <a:off x="1857374" y="5143500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5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9059"/>
                  </a:lnTo>
                  <a:lnTo>
                    <a:pt x="444881" y="99059"/>
                  </a:lnTo>
                  <a:lnTo>
                    <a:pt x="444881" y="0"/>
                  </a:lnTo>
                  <a:lnTo>
                    <a:pt x="642874" y="197993"/>
                  </a:lnTo>
                  <a:lnTo>
                    <a:pt x="444881" y="395986"/>
                  </a:lnTo>
                  <a:lnTo>
                    <a:pt x="444881" y="297053"/>
                  </a:lnTo>
                  <a:lnTo>
                    <a:pt x="197993" y="297053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D2702CDF-C913-1371-F7B7-B38AE52F849F}"/>
                </a:ext>
              </a:extLst>
            </p:cNvPr>
            <p:cNvSpPr/>
            <p:nvPr/>
          </p:nvSpPr>
          <p:spPr>
            <a:xfrm>
              <a:off x="6358000" y="4072001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444880" y="0"/>
                  </a:moveTo>
                  <a:lnTo>
                    <a:pt x="444880" y="98932"/>
                  </a:lnTo>
                  <a:lnTo>
                    <a:pt x="197993" y="98932"/>
                  </a:lnTo>
                  <a:lnTo>
                    <a:pt x="197993" y="0"/>
                  </a:lnTo>
                  <a:lnTo>
                    <a:pt x="0" y="197993"/>
                  </a:lnTo>
                  <a:lnTo>
                    <a:pt x="197993" y="395986"/>
                  </a:lnTo>
                  <a:lnTo>
                    <a:pt x="197993" y="296925"/>
                  </a:lnTo>
                  <a:lnTo>
                    <a:pt x="444880" y="296925"/>
                  </a:lnTo>
                  <a:lnTo>
                    <a:pt x="444880" y="395986"/>
                  </a:lnTo>
                  <a:lnTo>
                    <a:pt x="642874" y="197993"/>
                  </a:lnTo>
                  <a:lnTo>
                    <a:pt x="444880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12FE0556-283D-21D1-56C3-16C194C457D8}"/>
                </a:ext>
              </a:extLst>
            </p:cNvPr>
            <p:cNvSpPr/>
            <p:nvPr/>
          </p:nvSpPr>
          <p:spPr>
            <a:xfrm>
              <a:off x="6358000" y="4072001"/>
              <a:ext cx="643255" cy="396240"/>
            </a:xfrm>
            <a:custGeom>
              <a:avLst/>
              <a:gdLst/>
              <a:ahLst/>
              <a:cxnLst/>
              <a:rect l="l" t="t" r="r" b="b"/>
              <a:pathLst>
                <a:path w="643254" h="396239">
                  <a:moveTo>
                    <a:pt x="0" y="197993"/>
                  </a:moveTo>
                  <a:lnTo>
                    <a:pt x="197993" y="0"/>
                  </a:lnTo>
                  <a:lnTo>
                    <a:pt x="197993" y="98932"/>
                  </a:lnTo>
                  <a:lnTo>
                    <a:pt x="444880" y="98932"/>
                  </a:lnTo>
                  <a:lnTo>
                    <a:pt x="444880" y="0"/>
                  </a:lnTo>
                  <a:lnTo>
                    <a:pt x="642874" y="197993"/>
                  </a:lnTo>
                  <a:lnTo>
                    <a:pt x="444880" y="395986"/>
                  </a:lnTo>
                  <a:lnTo>
                    <a:pt x="444880" y="296925"/>
                  </a:lnTo>
                  <a:lnTo>
                    <a:pt x="197993" y="296925"/>
                  </a:lnTo>
                  <a:lnTo>
                    <a:pt x="197993" y="395986"/>
                  </a:lnTo>
                  <a:lnTo>
                    <a:pt x="0" y="197993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D515BCE1-D228-B509-9D45-0D69D49D4A4E}"/>
                </a:ext>
              </a:extLst>
            </p:cNvPr>
            <p:cNvSpPr/>
            <p:nvPr/>
          </p:nvSpPr>
          <p:spPr>
            <a:xfrm>
              <a:off x="3071748" y="2500249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2" y="0"/>
                  </a:moveTo>
                  <a:lnTo>
                    <a:pt x="0" y="198120"/>
                  </a:lnTo>
                  <a:lnTo>
                    <a:pt x="99059" y="198120"/>
                  </a:lnTo>
                  <a:lnTo>
                    <a:pt x="99059" y="450088"/>
                  </a:lnTo>
                  <a:lnTo>
                    <a:pt x="0" y="450088"/>
                  </a:lnTo>
                  <a:lnTo>
                    <a:pt x="197992" y="648080"/>
                  </a:lnTo>
                  <a:lnTo>
                    <a:pt x="396113" y="450088"/>
                  </a:lnTo>
                  <a:lnTo>
                    <a:pt x="297052" y="450088"/>
                  </a:lnTo>
                  <a:lnTo>
                    <a:pt x="297052" y="198120"/>
                  </a:lnTo>
                  <a:lnTo>
                    <a:pt x="396113" y="198120"/>
                  </a:lnTo>
                  <a:lnTo>
                    <a:pt x="19799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81179D79-67EB-6B68-CB90-1523177A4907}"/>
                </a:ext>
              </a:extLst>
            </p:cNvPr>
            <p:cNvSpPr/>
            <p:nvPr/>
          </p:nvSpPr>
          <p:spPr>
            <a:xfrm>
              <a:off x="3071748" y="2500249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2" y="0"/>
                  </a:lnTo>
                  <a:lnTo>
                    <a:pt x="396113" y="198120"/>
                  </a:lnTo>
                  <a:lnTo>
                    <a:pt x="297052" y="198120"/>
                  </a:lnTo>
                  <a:lnTo>
                    <a:pt x="297052" y="450088"/>
                  </a:lnTo>
                  <a:lnTo>
                    <a:pt x="396113" y="450088"/>
                  </a:lnTo>
                  <a:lnTo>
                    <a:pt x="197992" y="648080"/>
                  </a:lnTo>
                  <a:lnTo>
                    <a:pt x="0" y="450088"/>
                  </a:lnTo>
                  <a:lnTo>
                    <a:pt x="99059" y="450088"/>
                  </a:lnTo>
                  <a:lnTo>
                    <a:pt x="99059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DE12880B-6A55-D527-F13B-B31999A14C86}"/>
                </a:ext>
              </a:extLst>
            </p:cNvPr>
            <p:cNvSpPr/>
            <p:nvPr/>
          </p:nvSpPr>
          <p:spPr>
            <a:xfrm>
              <a:off x="5357875" y="2500249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197993" y="0"/>
                  </a:moveTo>
                  <a:lnTo>
                    <a:pt x="0" y="198120"/>
                  </a:lnTo>
                  <a:lnTo>
                    <a:pt x="98933" y="198120"/>
                  </a:lnTo>
                  <a:lnTo>
                    <a:pt x="98933" y="450088"/>
                  </a:lnTo>
                  <a:lnTo>
                    <a:pt x="0" y="450088"/>
                  </a:lnTo>
                  <a:lnTo>
                    <a:pt x="197993" y="648080"/>
                  </a:lnTo>
                  <a:lnTo>
                    <a:pt x="395986" y="450088"/>
                  </a:lnTo>
                  <a:lnTo>
                    <a:pt x="296925" y="450088"/>
                  </a:lnTo>
                  <a:lnTo>
                    <a:pt x="296925" y="198120"/>
                  </a:lnTo>
                  <a:lnTo>
                    <a:pt x="395986" y="198120"/>
                  </a:lnTo>
                  <a:lnTo>
                    <a:pt x="197993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5E1E5BB1-92E0-F9AE-5A53-9BFF3FAC13DA}"/>
                </a:ext>
              </a:extLst>
            </p:cNvPr>
            <p:cNvSpPr/>
            <p:nvPr/>
          </p:nvSpPr>
          <p:spPr>
            <a:xfrm>
              <a:off x="5357875" y="2500249"/>
              <a:ext cx="396240" cy="648335"/>
            </a:xfrm>
            <a:custGeom>
              <a:avLst/>
              <a:gdLst/>
              <a:ahLst/>
              <a:cxnLst/>
              <a:rect l="l" t="t" r="r" b="b"/>
              <a:pathLst>
                <a:path w="396239" h="648335">
                  <a:moveTo>
                    <a:pt x="0" y="198120"/>
                  </a:moveTo>
                  <a:lnTo>
                    <a:pt x="197993" y="0"/>
                  </a:lnTo>
                  <a:lnTo>
                    <a:pt x="395986" y="198120"/>
                  </a:lnTo>
                  <a:lnTo>
                    <a:pt x="296925" y="198120"/>
                  </a:lnTo>
                  <a:lnTo>
                    <a:pt x="296925" y="450088"/>
                  </a:lnTo>
                  <a:lnTo>
                    <a:pt x="395986" y="450088"/>
                  </a:lnTo>
                  <a:lnTo>
                    <a:pt x="197993" y="648080"/>
                  </a:lnTo>
                  <a:lnTo>
                    <a:pt x="0" y="450088"/>
                  </a:lnTo>
                  <a:lnTo>
                    <a:pt x="98933" y="450088"/>
                  </a:lnTo>
                  <a:lnTo>
                    <a:pt x="98933" y="198120"/>
                  </a:lnTo>
                  <a:lnTo>
                    <a:pt x="0" y="198120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9">
            <a:extLst>
              <a:ext uri="{FF2B5EF4-FFF2-40B4-BE49-F238E27FC236}">
                <a16:creationId xmlns:a16="http://schemas.microsoft.com/office/drawing/2014/main" id="{4997C5BD-A4AE-7AE0-947D-3CBFBBDDC2A8}"/>
              </a:ext>
            </a:extLst>
          </p:cNvPr>
          <p:cNvGrpSpPr/>
          <p:nvPr/>
        </p:nvGrpSpPr>
        <p:grpSpPr>
          <a:xfrm>
            <a:off x="7566660" y="5709298"/>
            <a:ext cx="407670" cy="443865"/>
            <a:chOff x="7566660" y="5709298"/>
            <a:chExt cx="407670" cy="443865"/>
          </a:xfrm>
        </p:grpSpPr>
        <p:sp>
          <p:nvSpPr>
            <p:cNvPr id="36" name="object 40">
              <a:extLst>
                <a:ext uri="{FF2B5EF4-FFF2-40B4-BE49-F238E27FC236}">
                  <a16:creationId xmlns:a16="http://schemas.microsoft.com/office/drawing/2014/main" id="{A1C281D6-3C88-A8CA-71A6-913F86C11B95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297052" y="0"/>
                  </a:moveTo>
                  <a:lnTo>
                    <a:pt x="99059" y="0"/>
                  </a:lnTo>
                  <a:lnTo>
                    <a:pt x="99059" y="233997"/>
                  </a:lnTo>
                  <a:lnTo>
                    <a:pt x="0" y="233997"/>
                  </a:lnTo>
                  <a:lnTo>
                    <a:pt x="197993" y="432003"/>
                  </a:lnTo>
                  <a:lnTo>
                    <a:pt x="395985" y="233997"/>
                  </a:lnTo>
                  <a:lnTo>
                    <a:pt x="297052" y="233997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EF7E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749DDEC4-FA69-F51C-1AC8-F9A419FF71BE}"/>
                </a:ext>
              </a:extLst>
            </p:cNvPr>
            <p:cNvSpPr/>
            <p:nvPr/>
          </p:nvSpPr>
          <p:spPr>
            <a:xfrm>
              <a:off x="7572375" y="5715012"/>
              <a:ext cx="396240" cy="432434"/>
            </a:xfrm>
            <a:custGeom>
              <a:avLst/>
              <a:gdLst/>
              <a:ahLst/>
              <a:cxnLst/>
              <a:rect l="l" t="t" r="r" b="b"/>
              <a:pathLst>
                <a:path w="396240" h="432435">
                  <a:moveTo>
                    <a:pt x="0" y="233997"/>
                  </a:moveTo>
                  <a:lnTo>
                    <a:pt x="99059" y="233997"/>
                  </a:lnTo>
                  <a:lnTo>
                    <a:pt x="99059" y="0"/>
                  </a:lnTo>
                  <a:lnTo>
                    <a:pt x="297052" y="0"/>
                  </a:lnTo>
                  <a:lnTo>
                    <a:pt x="297052" y="233997"/>
                  </a:lnTo>
                  <a:lnTo>
                    <a:pt x="395985" y="233997"/>
                  </a:lnTo>
                  <a:lnTo>
                    <a:pt x="197993" y="432003"/>
                  </a:lnTo>
                  <a:lnTo>
                    <a:pt x="0" y="233997"/>
                  </a:lnTo>
                  <a:close/>
                </a:path>
              </a:pathLst>
            </a:custGeom>
            <a:ln w="11428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42">
            <a:extLst>
              <a:ext uri="{FF2B5EF4-FFF2-40B4-BE49-F238E27FC236}">
                <a16:creationId xmlns:a16="http://schemas.microsoft.com/office/drawing/2014/main" id="{AEF92817-F112-E1B6-2AE5-3216FD903719}"/>
              </a:ext>
            </a:extLst>
          </p:cNvPr>
          <p:cNvSpPr txBox="1"/>
          <p:nvPr/>
        </p:nvSpPr>
        <p:spPr>
          <a:xfrm>
            <a:off x="3651250" y="5883046"/>
            <a:ext cx="19399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eorgia"/>
                <a:cs typeface="Georgia"/>
              </a:rPr>
              <a:t>COMPRESIÓN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30523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386B84C3-F480-DA24-FFD1-07A76F6AA995}"/>
              </a:ext>
            </a:extLst>
          </p:cNvPr>
          <p:cNvSpPr txBox="1"/>
          <p:nvPr/>
        </p:nvSpPr>
        <p:spPr>
          <a:xfrm>
            <a:off x="435965" y="1738630"/>
            <a:ext cx="792797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Georgia"/>
                <a:cs typeface="Georgia"/>
              </a:rPr>
              <a:t>Compresión</a:t>
            </a:r>
            <a:r>
              <a:rPr sz="2000" dirty="0"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Georgia"/>
              <a:cs typeface="Georgia"/>
            </a:endParaRPr>
          </a:p>
          <a:p>
            <a:pPr marL="927100" marR="508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Reducción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cantidad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datos necesarios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para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representar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una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5" dirty="0">
                <a:latin typeface="Georgia"/>
                <a:cs typeface="Georgia"/>
              </a:rPr>
              <a:t> digital. Eliminación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datos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redundantes.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BC17DB57-E91D-9EEA-1B83-5E2625C113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249" y="3786187"/>
            <a:ext cx="2839847" cy="2015998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26D8C9FF-07AF-4C2B-EC4B-498053E8E4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6376" y="3786187"/>
            <a:ext cx="2800350" cy="2028825"/>
          </a:xfrm>
          <a:prstGeom prst="rect">
            <a:avLst/>
          </a:prstGeom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44FCD42C-3B0F-F804-AB24-150286E6ED06}"/>
              </a:ext>
            </a:extLst>
          </p:cNvPr>
          <p:cNvSpPr txBox="1"/>
          <p:nvPr/>
        </p:nvSpPr>
        <p:spPr>
          <a:xfrm>
            <a:off x="1869694" y="5912611"/>
            <a:ext cx="18122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7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original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17C81807-AC5A-48E2-F2E1-241DF2017EA2}"/>
              </a:ext>
            </a:extLst>
          </p:cNvPr>
          <p:cNvSpPr txBox="1"/>
          <p:nvPr/>
        </p:nvSpPr>
        <p:spPr>
          <a:xfrm>
            <a:off x="5571750" y="5912611"/>
            <a:ext cx="1577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Imagen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JPEG</a:t>
            </a:r>
            <a:endParaRPr sz="20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51824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53AC31B3-08C2-1FDB-6D2F-1B0E8BDC570C}"/>
              </a:ext>
            </a:extLst>
          </p:cNvPr>
          <p:cNvSpPr txBox="1">
            <a:spLocks/>
          </p:cNvSpPr>
          <p:nvPr/>
        </p:nvSpPr>
        <p:spPr>
          <a:xfrm>
            <a:off x="2820161" y="427685"/>
            <a:ext cx="34956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PE" sz="3200" spc="-5">
                <a:solidFill>
                  <a:srgbClr val="EF7E09"/>
                </a:solidFill>
              </a:rPr>
              <a:t>Áreas</a:t>
            </a:r>
            <a:r>
              <a:rPr lang="es-PE" sz="3200" spc="-30">
                <a:solidFill>
                  <a:srgbClr val="EF7E09"/>
                </a:solidFill>
              </a:rPr>
              <a:t> </a:t>
            </a:r>
            <a:r>
              <a:rPr lang="es-PE" sz="3200">
                <a:solidFill>
                  <a:srgbClr val="EF7E09"/>
                </a:solidFill>
              </a:rPr>
              <a:t>de</a:t>
            </a:r>
            <a:r>
              <a:rPr lang="es-PE" sz="3200" spc="-25">
                <a:solidFill>
                  <a:srgbClr val="EF7E09"/>
                </a:solidFill>
              </a:rPr>
              <a:t> </a:t>
            </a:r>
            <a:r>
              <a:rPr lang="es-PE" sz="3200" spc="-5">
                <a:solidFill>
                  <a:srgbClr val="EF7E09"/>
                </a:solidFill>
              </a:rPr>
              <a:t>aplicación</a:t>
            </a:r>
            <a:endParaRPr lang="es-PE" sz="3200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945A18-B88A-2961-EF6D-6F3D8479D05F}"/>
              </a:ext>
            </a:extLst>
          </p:cNvPr>
          <p:cNvSpPr txBox="1"/>
          <p:nvPr/>
        </p:nvSpPr>
        <p:spPr>
          <a:xfrm>
            <a:off x="435965" y="1116329"/>
            <a:ext cx="7454265" cy="4612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788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28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Biología</a:t>
            </a:r>
            <a:r>
              <a:rPr sz="2000" b="1" spc="-1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y</a:t>
            </a:r>
            <a:r>
              <a:rPr sz="2000" b="1" spc="-10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genética: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927100" marR="508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Análisis </a:t>
            </a:r>
            <a:r>
              <a:rPr sz="2000" spc="-5" dirty="0">
                <a:latin typeface="Georgia"/>
                <a:cs typeface="Georgia"/>
              </a:rPr>
              <a:t>de huesos, </a:t>
            </a:r>
            <a:r>
              <a:rPr sz="2000" dirty="0">
                <a:latin typeface="Georgia"/>
                <a:cs typeface="Georgia"/>
              </a:rPr>
              <a:t>tejidos y </a:t>
            </a:r>
            <a:r>
              <a:rPr sz="2000" spc="-5" dirty="0">
                <a:latin typeface="Georgia"/>
                <a:cs typeface="Georgia"/>
              </a:rPr>
              <a:t>células: conteo </a:t>
            </a:r>
            <a:r>
              <a:rPr sz="2000" dirty="0">
                <a:latin typeface="Georgia"/>
                <a:cs typeface="Georgia"/>
              </a:rPr>
              <a:t>automático y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clasificación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 células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y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otros </a:t>
            </a:r>
            <a:r>
              <a:rPr sz="2000" dirty="0">
                <a:latin typeface="Georgia"/>
                <a:cs typeface="Georgia"/>
              </a:rPr>
              <a:t>objetos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que cumplan</a:t>
            </a:r>
            <a:r>
              <a:rPr sz="2000" spc="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características</a:t>
            </a:r>
            <a:r>
              <a:rPr sz="2000" spc="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predefinidas.</a:t>
            </a:r>
            <a:endParaRPr sz="20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1083945" lvl="1" indent="-157480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Análisis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y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clasificación de </a:t>
            </a:r>
            <a:r>
              <a:rPr sz="2000" spc="-5" dirty="0">
                <a:latin typeface="Georgia"/>
                <a:cs typeface="Georgia"/>
              </a:rPr>
              <a:t>material </a:t>
            </a:r>
            <a:r>
              <a:rPr sz="2000" dirty="0">
                <a:latin typeface="Georgia"/>
                <a:cs typeface="Georgia"/>
              </a:rPr>
              <a:t>ADN.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Defensa/inteligencia: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Georgia"/>
              <a:cs typeface="Georgia"/>
            </a:endParaRPr>
          </a:p>
          <a:p>
            <a:pPr marL="927100" marR="1041400" algn="just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-Interpretación </a:t>
            </a:r>
            <a:r>
              <a:rPr sz="2000" dirty="0">
                <a:latin typeface="Georgia"/>
                <a:cs typeface="Georgia"/>
              </a:rPr>
              <a:t>automática </a:t>
            </a:r>
            <a:r>
              <a:rPr sz="2000" spc="-5" dirty="0">
                <a:latin typeface="Georgia"/>
                <a:cs typeface="Georgia"/>
              </a:rPr>
              <a:t>de </a:t>
            </a:r>
            <a:r>
              <a:rPr sz="2000" dirty="0">
                <a:latin typeface="Georgia"/>
                <a:cs typeface="Georgia"/>
              </a:rPr>
              <a:t>imágenes satélites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en </a:t>
            </a:r>
            <a:r>
              <a:rPr sz="2000" spc="-5" dirty="0">
                <a:latin typeface="Georgia"/>
                <a:cs typeface="Georgia"/>
              </a:rPr>
              <a:t>búsqueda </a:t>
            </a:r>
            <a:r>
              <a:rPr sz="2000" dirty="0">
                <a:latin typeface="Georgia"/>
                <a:cs typeface="Georgia"/>
              </a:rPr>
              <a:t>de </a:t>
            </a:r>
            <a:r>
              <a:rPr sz="2000" spc="-5" dirty="0">
                <a:latin typeface="Georgia"/>
                <a:cs typeface="Georgia"/>
              </a:rPr>
              <a:t>objetivos </a:t>
            </a:r>
            <a:r>
              <a:rPr sz="2000" dirty="0">
                <a:latin typeface="Georgia"/>
                <a:cs typeface="Georgia"/>
              </a:rPr>
              <a:t>militares </a:t>
            </a:r>
            <a:r>
              <a:rPr sz="2000" spc="-5" dirty="0">
                <a:latin typeface="Georgia"/>
                <a:cs typeface="Georgia"/>
              </a:rPr>
              <a:t>(aeropuertos,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navíos,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instalaciones</a:t>
            </a:r>
            <a:r>
              <a:rPr sz="2000" spc="4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militares,</a:t>
            </a:r>
            <a:r>
              <a:rPr sz="2000" spc="-5" dirty="0">
                <a:latin typeface="Georgia"/>
                <a:cs typeface="Georgia"/>
              </a:rPr>
              <a:t> carreteras,…)</a:t>
            </a:r>
            <a:endParaRPr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1277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3CA113-9AC6-7E9A-23F2-F3D8E19EE985}"/>
              </a:ext>
            </a:extLst>
          </p:cNvPr>
          <p:cNvSpPr txBox="1"/>
          <p:nvPr/>
        </p:nvSpPr>
        <p:spPr>
          <a:xfrm>
            <a:off x="435965" y="1116329"/>
            <a:ext cx="8214359" cy="400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29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Procesamiento</a:t>
            </a:r>
            <a:r>
              <a:rPr sz="2000" b="1" spc="-3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de</a:t>
            </a:r>
            <a:r>
              <a:rPr sz="2000" b="1" spc="-1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documentos: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927100" marR="508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Detección y reconocimiento automático </a:t>
            </a:r>
            <a:r>
              <a:rPr sz="2000" spc="-5" dirty="0">
                <a:latin typeface="Georgia"/>
                <a:cs typeface="Georgia"/>
              </a:rPr>
              <a:t>de caracteres </a:t>
            </a:r>
            <a:r>
              <a:rPr sz="2000" dirty="0">
                <a:latin typeface="Georgia"/>
                <a:cs typeface="Georgia"/>
              </a:rPr>
              <a:t>dentro </a:t>
            </a:r>
            <a:r>
              <a:rPr sz="2000" spc="-5" dirty="0">
                <a:latin typeface="Georgia"/>
                <a:cs typeface="Georgia"/>
              </a:rPr>
              <a:t>de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documento: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cheques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bancarios,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correo postal,...</a:t>
            </a:r>
            <a:endParaRPr sz="20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Automatización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industrial: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1083945" lvl="1" indent="-157480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Inspección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visual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automática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927100" marR="43815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Análisis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características</a:t>
            </a:r>
            <a:r>
              <a:rPr sz="2000" dirty="0">
                <a:latin typeface="Georgia"/>
                <a:cs typeface="Georgia"/>
              </a:rPr>
              <a:t> de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piezas </a:t>
            </a:r>
            <a:r>
              <a:rPr sz="2000" dirty="0">
                <a:latin typeface="Georgia"/>
                <a:cs typeface="Georgia"/>
              </a:rPr>
              <a:t>manufacturadas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en una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línea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producción: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detección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defectos,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anomalías,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0490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37A9AEC-98B2-8D0F-CDF0-BFA1CC9FCA7C}"/>
              </a:ext>
            </a:extLst>
          </p:cNvPr>
          <p:cNvSpPr txBox="1"/>
          <p:nvPr/>
        </p:nvSpPr>
        <p:spPr>
          <a:xfrm>
            <a:off x="435965" y="1116329"/>
            <a:ext cx="8214359" cy="400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29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Procesamiento</a:t>
            </a:r>
            <a:r>
              <a:rPr sz="2000" b="1" spc="-3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de</a:t>
            </a:r>
            <a:r>
              <a:rPr sz="2000" b="1" spc="-1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documentos: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927100" marR="508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Detección y reconocimiento automático </a:t>
            </a:r>
            <a:r>
              <a:rPr sz="2000" spc="-5" dirty="0">
                <a:latin typeface="Georgia"/>
                <a:cs typeface="Georgia"/>
              </a:rPr>
              <a:t>de caracteres </a:t>
            </a:r>
            <a:r>
              <a:rPr sz="2000" dirty="0">
                <a:latin typeface="Georgia"/>
                <a:cs typeface="Georgia"/>
              </a:rPr>
              <a:t>dentro </a:t>
            </a:r>
            <a:r>
              <a:rPr sz="2000" spc="-5" dirty="0">
                <a:latin typeface="Georgia"/>
                <a:cs typeface="Georgia"/>
              </a:rPr>
              <a:t>de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documento: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cheques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bancarios,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correo postal,...</a:t>
            </a:r>
            <a:endParaRPr sz="20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Automatización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industrial: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1083945" lvl="1" indent="-157480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Inspección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visual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automática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927100" marR="43815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Análisis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características</a:t>
            </a:r>
            <a:r>
              <a:rPr sz="2000" dirty="0">
                <a:latin typeface="Georgia"/>
                <a:cs typeface="Georgia"/>
              </a:rPr>
              <a:t> de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piezas </a:t>
            </a:r>
            <a:r>
              <a:rPr sz="2000" dirty="0">
                <a:latin typeface="Georgia"/>
                <a:cs typeface="Georgia"/>
              </a:rPr>
              <a:t>manufacturadas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en una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línea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producción: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detección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defectos,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anomalías,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433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979512F9-7DDB-F63D-065D-2B707332B622}"/>
              </a:ext>
            </a:extLst>
          </p:cNvPr>
          <p:cNvSpPr txBox="1"/>
          <p:nvPr/>
        </p:nvSpPr>
        <p:spPr>
          <a:xfrm>
            <a:off x="435965" y="1116329"/>
            <a:ext cx="8214359" cy="400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64B6C"/>
                </a:solidFill>
                <a:latin typeface="Georgia"/>
                <a:cs typeface="Georgia"/>
              </a:rPr>
              <a:t>29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Procesamiento</a:t>
            </a:r>
            <a:r>
              <a:rPr sz="2000" b="1" spc="-3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de</a:t>
            </a:r>
            <a:r>
              <a:rPr sz="2000" b="1" spc="-1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documentos: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927100" marR="508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Detección y reconocimiento automático </a:t>
            </a:r>
            <a:r>
              <a:rPr sz="2000" spc="-5" dirty="0">
                <a:latin typeface="Georgia"/>
                <a:cs typeface="Georgia"/>
              </a:rPr>
              <a:t>de caracteres </a:t>
            </a:r>
            <a:r>
              <a:rPr sz="2000" dirty="0">
                <a:latin typeface="Georgia"/>
                <a:cs typeface="Georgia"/>
              </a:rPr>
              <a:t>dentro </a:t>
            </a:r>
            <a:r>
              <a:rPr sz="2000" spc="-5" dirty="0">
                <a:latin typeface="Georgia"/>
                <a:cs typeface="Georgia"/>
              </a:rPr>
              <a:t>de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documento: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cheques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bancarios,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correo postal,...</a:t>
            </a:r>
            <a:endParaRPr sz="20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Automatización</a:t>
            </a:r>
            <a:r>
              <a:rPr sz="2000" b="1" spc="-2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industrial: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 dirty="0">
              <a:latin typeface="Georgia"/>
              <a:cs typeface="Georgia"/>
            </a:endParaRPr>
          </a:p>
          <a:p>
            <a:pPr marL="1083945" lvl="1" indent="-157480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Inspección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visual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automática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Font typeface="Georgia"/>
              <a:buChar char="-"/>
            </a:pPr>
            <a:endParaRPr sz="2100" dirty="0">
              <a:latin typeface="Georgia"/>
              <a:cs typeface="Georgia"/>
            </a:endParaRPr>
          </a:p>
          <a:p>
            <a:pPr marL="927100" marR="438150" lvl="1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dirty="0">
                <a:latin typeface="Georgia"/>
                <a:cs typeface="Georgia"/>
              </a:rPr>
              <a:t>Análisis</a:t>
            </a:r>
            <a:r>
              <a:rPr sz="2000" spc="-5" dirty="0">
                <a:latin typeface="Georgia"/>
                <a:cs typeface="Georgia"/>
              </a:rPr>
              <a:t> 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características</a:t>
            </a:r>
            <a:r>
              <a:rPr sz="2000" dirty="0">
                <a:latin typeface="Georgia"/>
                <a:cs typeface="Georgia"/>
              </a:rPr>
              <a:t> de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piezas </a:t>
            </a:r>
            <a:r>
              <a:rPr sz="2000" dirty="0">
                <a:latin typeface="Georgia"/>
                <a:cs typeface="Georgia"/>
              </a:rPr>
              <a:t>manufacturadas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en una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línea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producción: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detección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defectos,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anomalías,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9942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73930880-E23A-F006-DCDF-430FE1B2A1AC}"/>
              </a:ext>
            </a:extLst>
          </p:cNvPr>
          <p:cNvSpPr txBox="1"/>
          <p:nvPr/>
        </p:nvSpPr>
        <p:spPr>
          <a:xfrm>
            <a:off x="435965" y="1738630"/>
            <a:ext cx="662114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Georgia"/>
                <a:cs typeface="Georgia"/>
              </a:rPr>
              <a:t>Medicina: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00">
              <a:latin typeface="Georgia"/>
              <a:cs typeface="Georgia"/>
            </a:endParaRPr>
          </a:p>
          <a:p>
            <a:pPr marL="1083945" lvl="1" indent="-157480">
              <a:lnSpc>
                <a:spcPct val="100000"/>
              </a:lnSpc>
              <a:buChar char="-"/>
              <a:tabLst>
                <a:tab pos="1084580" algn="l"/>
              </a:tabLst>
            </a:pPr>
            <a:r>
              <a:rPr sz="2000" spc="-5" dirty="0">
                <a:latin typeface="Georgia"/>
                <a:cs typeface="Georgia"/>
              </a:rPr>
              <a:t>Rayos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X,</a:t>
            </a:r>
            <a:r>
              <a:rPr sz="2000" dirty="0">
                <a:latin typeface="Georgia"/>
                <a:cs typeface="Georgia"/>
              </a:rPr>
              <a:t> resonancias magnéticas,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tomografías, </a:t>
            </a:r>
            <a:r>
              <a:rPr sz="2000" dirty="0">
                <a:latin typeface="Georgia"/>
                <a:cs typeface="Georgia"/>
              </a:rPr>
              <a:t>…</a:t>
            </a:r>
            <a:endParaRPr sz="20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Georgia"/>
              <a:buChar char="-"/>
            </a:pPr>
            <a:endParaRPr sz="2100">
              <a:latin typeface="Georgia"/>
              <a:cs typeface="Georgia"/>
            </a:endParaRPr>
          </a:p>
          <a:p>
            <a:pPr marL="1083945" lvl="1" indent="-157480">
              <a:lnSpc>
                <a:spcPct val="100000"/>
              </a:lnSpc>
              <a:spcBef>
                <a:spcPts val="5"/>
              </a:spcBef>
              <a:buChar char="-"/>
              <a:tabLst>
                <a:tab pos="1084580" algn="l"/>
              </a:tabLst>
            </a:pPr>
            <a:r>
              <a:rPr sz="2000" spc="-5" dirty="0">
                <a:latin typeface="Georgia"/>
                <a:cs typeface="Georgia"/>
              </a:rPr>
              <a:t>Sistemas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 </a:t>
            </a:r>
            <a:r>
              <a:rPr sz="2000" dirty="0">
                <a:latin typeface="Georgia"/>
                <a:cs typeface="Georgia"/>
              </a:rPr>
              <a:t>ayudas al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diagnóstico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8">
            <a:extLst>
              <a:ext uri="{FF2B5EF4-FFF2-40B4-BE49-F238E27FC236}">
                <a16:creationId xmlns:a16="http://schemas.microsoft.com/office/drawing/2014/main" id="{20A88E12-3A97-C366-AE9D-60D9BDC4C8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1857" y="3455682"/>
            <a:ext cx="1916556" cy="2879979"/>
          </a:xfrm>
          <a:prstGeom prst="rect">
            <a:avLst/>
          </a:prstGeom>
        </p:spPr>
      </p:pic>
      <p:pic>
        <p:nvPicPr>
          <p:cNvPr id="4" name="object 9">
            <a:extLst>
              <a:ext uri="{FF2B5EF4-FFF2-40B4-BE49-F238E27FC236}">
                <a16:creationId xmlns:a16="http://schemas.microsoft.com/office/drawing/2014/main" id="{AF10AD3F-3D4E-FB4B-1390-DC259DC38B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5688" y="3428644"/>
            <a:ext cx="2049017" cy="2879979"/>
          </a:xfrm>
          <a:prstGeom prst="rect">
            <a:avLst/>
          </a:prstGeom>
        </p:spPr>
      </p:pic>
      <p:pic>
        <p:nvPicPr>
          <p:cNvPr id="5" name="object 10">
            <a:extLst>
              <a:ext uri="{FF2B5EF4-FFF2-40B4-BE49-F238E27FC236}">
                <a16:creationId xmlns:a16="http://schemas.microsoft.com/office/drawing/2014/main" id="{940A9613-C1C9-EC44-2B5D-AFA0E3794C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3408" y="3455682"/>
            <a:ext cx="1876044" cy="2879979"/>
          </a:xfrm>
          <a:prstGeom prst="rect">
            <a:avLst/>
          </a:prstGeom>
        </p:spPr>
      </p:pic>
      <p:pic>
        <p:nvPicPr>
          <p:cNvPr id="6" name="object 11">
            <a:extLst>
              <a:ext uri="{FF2B5EF4-FFF2-40B4-BE49-F238E27FC236}">
                <a16:creationId xmlns:a16="http://schemas.microsoft.com/office/drawing/2014/main" id="{1960DBE1-367B-EDF9-BEAE-A6374D7A468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173" y="3455682"/>
            <a:ext cx="1885442" cy="28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78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F4AF8CD-E1C5-4656-839C-87CABDC48E97}"/>
              </a:ext>
            </a:extLst>
          </p:cNvPr>
          <p:cNvSpPr txBox="1"/>
          <p:nvPr/>
        </p:nvSpPr>
        <p:spPr>
          <a:xfrm>
            <a:off x="495300" y="2209800"/>
            <a:ext cx="815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Python - </a:t>
            </a:r>
            <a:r>
              <a:rPr lang="es-ES" sz="2800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OpenCV</a:t>
            </a:r>
            <a:r>
              <a:rPr lang="es-E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- Procesamiento de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0985D7-7106-4717-9AD9-B0F5F9362036}"/>
              </a:ext>
            </a:extLst>
          </p:cNvPr>
          <p:cNvSpPr txBox="1"/>
          <p:nvPr/>
        </p:nvSpPr>
        <p:spPr>
          <a:xfrm>
            <a:off x="1066800" y="3109463"/>
            <a:ext cx="784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https://www.youtube.com/watch?v=Bd1BTn6eNHQ&amp;t=188s</a:t>
            </a:r>
          </a:p>
        </p:txBody>
      </p:sp>
    </p:spTree>
    <p:extLst>
      <p:ext uri="{BB962C8B-B14F-4D97-AF65-F5344CB8AC3E}">
        <p14:creationId xmlns:p14="http://schemas.microsoft.com/office/powerpoint/2010/main" val="290359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79" y="73660"/>
            <a:ext cx="8478520" cy="17487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0230" y="163322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769" y="1610359"/>
            <a:ext cx="4774565" cy="344677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3000"/>
              </a:lnSpc>
              <a:spcBef>
                <a:spcPts val="26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una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manera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mas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especifica,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podemos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decir que el procesamiento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digital 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imágenes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contempla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2 puntos principales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procesamiento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análisis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imágenes.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procesamiento está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referido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realización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transformaciones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restauración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mejoramiento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las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imágenes.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análisis consiste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 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extracción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propiedades y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características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las imágenes, así como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clasificación 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identificación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 el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reconocimiento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patrones.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084570" y="1052830"/>
            <a:ext cx="2890520" cy="4023360"/>
            <a:chOff x="6084570" y="1052830"/>
            <a:chExt cx="2890520" cy="402336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1280" y="1052830"/>
              <a:ext cx="2462529" cy="14693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6190" y="3572509"/>
              <a:ext cx="2628900" cy="15036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4570" y="2339340"/>
              <a:ext cx="2517139" cy="18669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B29AC0-F41F-D493-693C-3029DFF9EB17}"/>
              </a:ext>
            </a:extLst>
          </p:cNvPr>
          <p:cNvSpPr txBox="1"/>
          <p:nvPr/>
        </p:nvSpPr>
        <p:spPr>
          <a:xfrm>
            <a:off x="1524000" y="3597055"/>
            <a:ext cx="67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https://www.youtube.com/watch?v=Bd1BTn6eNHQ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90DBC4-D2F0-76B0-358C-0D53E59C2D11}"/>
              </a:ext>
            </a:extLst>
          </p:cNvPr>
          <p:cNvSpPr txBox="1"/>
          <p:nvPr/>
        </p:nvSpPr>
        <p:spPr>
          <a:xfrm>
            <a:off x="1219200" y="22860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/>
              <a:t>PROCESAMIENTO DE IMÁGENES CON PYTHON  </a:t>
            </a:r>
          </a:p>
        </p:txBody>
      </p:sp>
    </p:spTree>
    <p:extLst>
      <p:ext uri="{BB962C8B-B14F-4D97-AF65-F5344CB8AC3E}">
        <p14:creationId xmlns:p14="http://schemas.microsoft.com/office/powerpoint/2010/main" val="1083957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2CF500-575A-5182-1427-93E5DDF6BA1F}"/>
              </a:ext>
            </a:extLst>
          </p:cNvPr>
          <p:cNvSpPr txBox="1"/>
          <p:nvPr/>
        </p:nvSpPr>
        <p:spPr>
          <a:xfrm>
            <a:off x="1143000" y="1676400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/>
              <a:t>PRACTICA DE PROCESAMIENTO DE IMÁGENES CON PYTHON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DFCC4D-C9A0-558A-E9C1-B65C61FEAF1B}"/>
              </a:ext>
            </a:extLst>
          </p:cNvPr>
          <p:cNvSpPr txBox="1"/>
          <p:nvPr/>
        </p:nvSpPr>
        <p:spPr>
          <a:xfrm>
            <a:off x="1890486" y="3105834"/>
            <a:ext cx="6339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https://claudiovz.github.io/scipy-lecture-notes-ES/advanced/image_processing/index.html</a:t>
            </a:r>
          </a:p>
        </p:txBody>
      </p:sp>
    </p:spTree>
    <p:extLst>
      <p:ext uri="{BB962C8B-B14F-4D97-AF65-F5344CB8AC3E}">
        <p14:creationId xmlns:p14="http://schemas.microsoft.com/office/powerpoint/2010/main" val="37003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083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3219" y="495209"/>
            <a:ext cx="7277190" cy="5864323"/>
            <a:chOff x="775597" y="350519"/>
            <a:chExt cx="8510270" cy="6858000"/>
          </a:xfrm>
        </p:grpSpPr>
        <p:sp>
          <p:nvSpPr>
            <p:cNvPr id="3" name="object 3"/>
            <p:cNvSpPr/>
            <p:nvPr/>
          </p:nvSpPr>
          <p:spPr>
            <a:xfrm>
              <a:off x="775597" y="350519"/>
              <a:ext cx="4572000" cy="6858000"/>
            </a:xfrm>
            <a:custGeom>
              <a:avLst/>
              <a:gdLst/>
              <a:ahLst/>
              <a:cxnLst/>
              <a:rect l="l" t="t" r="r" b="b"/>
              <a:pathLst>
                <a:path w="4572000" h="6858000">
                  <a:moveTo>
                    <a:pt x="4571999" y="6857999"/>
                  </a:moveTo>
                  <a:lnTo>
                    <a:pt x="4571999" y="0"/>
                  </a:lnTo>
                  <a:lnTo>
                    <a:pt x="0" y="0"/>
                  </a:lnTo>
                  <a:lnTo>
                    <a:pt x="0" y="6857999"/>
                  </a:lnTo>
                  <a:lnTo>
                    <a:pt x="4571999" y="6857999"/>
                  </a:lnTo>
                  <a:close/>
                </a:path>
              </a:pathLst>
            </a:custGeom>
            <a:solidFill>
              <a:srgbClr val="98CC98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" name="object 4"/>
            <p:cNvSpPr/>
            <p:nvPr/>
          </p:nvSpPr>
          <p:spPr>
            <a:xfrm>
              <a:off x="1461397" y="1341120"/>
              <a:ext cx="5181600" cy="1905000"/>
            </a:xfrm>
            <a:custGeom>
              <a:avLst/>
              <a:gdLst/>
              <a:ahLst/>
              <a:cxnLst/>
              <a:rect l="l" t="t" r="r" b="b"/>
              <a:pathLst>
                <a:path w="5181600" h="1905000">
                  <a:moveTo>
                    <a:pt x="5181597" y="954024"/>
                  </a:moveTo>
                  <a:lnTo>
                    <a:pt x="5180438" y="906373"/>
                  </a:lnTo>
                  <a:lnTo>
                    <a:pt x="5176999" y="859331"/>
                  </a:lnTo>
                  <a:lnTo>
                    <a:pt x="5171333" y="812952"/>
                  </a:lnTo>
                  <a:lnTo>
                    <a:pt x="5163492" y="767291"/>
                  </a:lnTo>
                  <a:lnTo>
                    <a:pt x="5153531" y="722402"/>
                  </a:lnTo>
                  <a:lnTo>
                    <a:pt x="5141503" y="678339"/>
                  </a:lnTo>
                  <a:lnTo>
                    <a:pt x="5127461" y="635157"/>
                  </a:lnTo>
                  <a:lnTo>
                    <a:pt x="5111459" y="592910"/>
                  </a:lnTo>
                  <a:lnTo>
                    <a:pt x="5093550" y="551653"/>
                  </a:lnTo>
                  <a:lnTo>
                    <a:pt x="5073788" y="511441"/>
                  </a:lnTo>
                  <a:lnTo>
                    <a:pt x="5052226" y="472327"/>
                  </a:lnTo>
                  <a:lnTo>
                    <a:pt x="5028917" y="434366"/>
                  </a:lnTo>
                  <a:lnTo>
                    <a:pt x="5003915" y="397613"/>
                  </a:lnTo>
                  <a:lnTo>
                    <a:pt x="4977274" y="362122"/>
                  </a:lnTo>
                  <a:lnTo>
                    <a:pt x="4949046" y="327947"/>
                  </a:lnTo>
                  <a:lnTo>
                    <a:pt x="4919286" y="295143"/>
                  </a:lnTo>
                  <a:lnTo>
                    <a:pt x="4888046" y="263765"/>
                  </a:lnTo>
                  <a:lnTo>
                    <a:pt x="4855380" y="233867"/>
                  </a:lnTo>
                  <a:lnTo>
                    <a:pt x="4821342" y="205502"/>
                  </a:lnTo>
                  <a:lnTo>
                    <a:pt x="4785985" y="178727"/>
                  </a:lnTo>
                  <a:lnTo>
                    <a:pt x="4749362" y="153595"/>
                  </a:lnTo>
                  <a:lnTo>
                    <a:pt x="4711527" y="130160"/>
                  </a:lnTo>
                  <a:lnTo>
                    <a:pt x="4672534" y="108478"/>
                  </a:lnTo>
                  <a:lnTo>
                    <a:pt x="4632434" y="88602"/>
                  </a:lnTo>
                  <a:lnTo>
                    <a:pt x="4591284" y="70587"/>
                  </a:lnTo>
                  <a:lnTo>
                    <a:pt x="4549134" y="54488"/>
                  </a:lnTo>
                  <a:lnTo>
                    <a:pt x="4506040" y="40359"/>
                  </a:lnTo>
                  <a:lnTo>
                    <a:pt x="4462054" y="28254"/>
                  </a:lnTo>
                  <a:lnTo>
                    <a:pt x="4417230" y="18227"/>
                  </a:lnTo>
                  <a:lnTo>
                    <a:pt x="4371621" y="10334"/>
                  </a:lnTo>
                  <a:lnTo>
                    <a:pt x="4325281" y="4629"/>
                  </a:lnTo>
                  <a:lnTo>
                    <a:pt x="4278263" y="1166"/>
                  </a:lnTo>
                  <a:lnTo>
                    <a:pt x="4230621" y="0"/>
                  </a:lnTo>
                  <a:lnTo>
                    <a:pt x="954024" y="0"/>
                  </a:lnTo>
                  <a:lnTo>
                    <a:pt x="906373" y="1166"/>
                  </a:lnTo>
                  <a:lnTo>
                    <a:pt x="859331" y="4629"/>
                  </a:lnTo>
                  <a:lnTo>
                    <a:pt x="812952" y="10334"/>
                  </a:lnTo>
                  <a:lnTo>
                    <a:pt x="767291" y="18227"/>
                  </a:lnTo>
                  <a:lnTo>
                    <a:pt x="722402" y="28254"/>
                  </a:lnTo>
                  <a:lnTo>
                    <a:pt x="678339" y="40359"/>
                  </a:lnTo>
                  <a:lnTo>
                    <a:pt x="635157" y="54488"/>
                  </a:lnTo>
                  <a:lnTo>
                    <a:pt x="592910" y="70587"/>
                  </a:lnTo>
                  <a:lnTo>
                    <a:pt x="551653" y="88602"/>
                  </a:lnTo>
                  <a:lnTo>
                    <a:pt x="511441" y="108478"/>
                  </a:lnTo>
                  <a:lnTo>
                    <a:pt x="472327" y="130160"/>
                  </a:lnTo>
                  <a:lnTo>
                    <a:pt x="434366" y="153595"/>
                  </a:lnTo>
                  <a:lnTo>
                    <a:pt x="397613" y="178727"/>
                  </a:lnTo>
                  <a:lnTo>
                    <a:pt x="362122" y="205502"/>
                  </a:lnTo>
                  <a:lnTo>
                    <a:pt x="327947" y="233867"/>
                  </a:lnTo>
                  <a:lnTo>
                    <a:pt x="295143" y="263765"/>
                  </a:lnTo>
                  <a:lnTo>
                    <a:pt x="263765" y="295143"/>
                  </a:lnTo>
                  <a:lnTo>
                    <a:pt x="233867" y="327947"/>
                  </a:lnTo>
                  <a:lnTo>
                    <a:pt x="205502" y="362122"/>
                  </a:lnTo>
                  <a:lnTo>
                    <a:pt x="178727" y="397613"/>
                  </a:lnTo>
                  <a:lnTo>
                    <a:pt x="153595" y="434366"/>
                  </a:lnTo>
                  <a:lnTo>
                    <a:pt x="130160" y="472327"/>
                  </a:lnTo>
                  <a:lnTo>
                    <a:pt x="108478" y="511441"/>
                  </a:lnTo>
                  <a:lnTo>
                    <a:pt x="88602" y="551653"/>
                  </a:lnTo>
                  <a:lnTo>
                    <a:pt x="70587" y="592910"/>
                  </a:lnTo>
                  <a:lnTo>
                    <a:pt x="54488" y="635157"/>
                  </a:lnTo>
                  <a:lnTo>
                    <a:pt x="40359" y="678339"/>
                  </a:lnTo>
                  <a:lnTo>
                    <a:pt x="28254" y="722402"/>
                  </a:lnTo>
                  <a:lnTo>
                    <a:pt x="18227" y="767291"/>
                  </a:lnTo>
                  <a:lnTo>
                    <a:pt x="10334" y="812952"/>
                  </a:lnTo>
                  <a:lnTo>
                    <a:pt x="4629" y="859331"/>
                  </a:lnTo>
                  <a:lnTo>
                    <a:pt x="1166" y="906373"/>
                  </a:lnTo>
                  <a:lnTo>
                    <a:pt x="0" y="954024"/>
                  </a:lnTo>
                  <a:lnTo>
                    <a:pt x="1166" y="1001666"/>
                  </a:lnTo>
                  <a:lnTo>
                    <a:pt x="4629" y="1048684"/>
                  </a:lnTo>
                  <a:lnTo>
                    <a:pt x="10334" y="1095024"/>
                  </a:lnTo>
                  <a:lnTo>
                    <a:pt x="18227" y="1140633"/>
                  </a:lnTo>
                  <a:lnTo>
                    <a:pt x="28254" y="1185457"/>
                  </a:lnTo>
                  <a:lnTo>
                    <a:pt x="40359" y="1229443"/>
                  </a:lnTo>
                  <a:lnTo>
                    <a:pt x="54488" y="1272537"/>
                  </a:lnTo>
                  <a:lnTo>
                    <a:pt x="70587" y="1314686"/>
                  </a:lnTo>
                  <a:lnTo>
                    <a:pt x="88602" y="1355837"/>
                  </a:lnTo>
                  <a:lnTo>
                    <a:pt x="108478" y="1395936"/>
                  </a:lnTo>
                  <a:lnTo>
                    <a:pt x="130160" y="1434930"/>
                  </a:lnTo>
                  <a:lnTo>
                    <a:pt x="153595" y="1472765"/>
                  </a:lnTo>
                  <a:lnTo>
                    <a:pt x="178727" y="1509388"/>
                  </a:lnTo>
                  <a:lnTo>
                    <a:pt x="205502" y="1544745"/>
                  </a:lnTo>
                  <a:lnTo>
                    <a:pt x="233867" y="1578783"/>
                  </a:lnTo>
                  <a:lnTo>
                    <a:pt x="263765" y="1611449"/>
                  </a:lnTo>
                  <a:lnTo>
                    <a:pt x="295143" y="1642689"/>
                  </a:lnTo>
                  <a:lnTo>
                    <a:pt x="327947" y="1672449"/>
                  </a:lnTo>
                  <a:lnTo>
                    <a:pt x="362122" y="1700677"/>
                  </a:lnTo>
                  <a:lnTo>
                    <a:pt x="397613" y="1727318"/>
                  </a:lnTo>
                  <a:lnTo>
                    <a:pt x="434366" y="1752320"/>
                  </a:lnTo>
                  <a:lnTo>
                    <a:pt x="472327" y="1775629"/>
                  </a:lnTo>
                  <a:lnTo>
                    <a:pt x="511441" y="1797191"/>
                  </a:lnTo>
                  <a:lnTo>
                    <a:pt x="551653" y="1816953"/>
                  </a:lnTo>
                  <a:lnTo>
                    <a:pt x="592910" y="1834862"/>
                  </a:lnTo>
                  <a:lnTo>
                    <a:pt x="635157" y="1850864"/>
                  </a:lnTo>
                  <a:lnTo>
                    <a:pt x="678339" y="1864906"/>
                  </a:lnTo>
                  <a:lnTo>
                    <a:pt x="722402" y="1876934"/>
                  </a:lnTo>
                  <a:lnTo>
                    <a:pt x="767291" y="1886895"/>
                  </a:lnTo>
                  <a:lnTo>
                    <a:pt x="812952" y="1894736"/>
                  </a:lnTo>
                  <a:lnTo>
                    <a:pt x="859331" y="1900402"/>
                  </a:lnTo>
                  <a:lnTo>
                    <a:pt x="906373" y="1903841"/>
                  </a:lnTo>
                  <a:lnTo>
                    <a:pt x="954024" y="1905000"/>
                  </a:lnTo>
                  <a:lnTo>
                    <a:pt x="4230621" y="1905000"/>
                  </a:lnTo>
                  <a:lnTo>
                    <a:pt x="4278263" y="1903841"/>
                  </a:lnTo>
                  <a:lnTo>
                    <a:pt x="4325281" y="1900402"/>
                  </a:lnTo>
                  <a:lnTo>
                    <a:pt x="4371621" y="1894736"/>
                  </a:lnTo>
                  <a:lnTo>
                    <a:pt x="4417230" y="1886895"/>
                  </a:lnTo>
                  <a:lnTo>
                    <a:pt x="4462054" y="1876934"/>
                  </a:lnTo>
                  <a:lnTo>
                    <a:pt x="4506040" y="1864906"/>
                  </a:lnTo>
                  <a:lnTo>
                    <a:pt x="4549134" y="1850864"/>
                  </a:lnTo>
                  <a:lnTo>
                    <a:pt x="4591284" y="1834862"/>
                  </a:lnTo>
                  <a:lnTo>
                    <a:pt x="4632434" y="1816953"/>
                  </a:lnTo>
                  <a:lnTo>
                    <a:pt x="4672534" y="1797191"/>
                  </a:lnTo>
                  <a:lnTo>
                    <a:pt x="4711527" y="1775629"/>
                  </a:lnTo>
                  <a:lnTo>
                    <a:pt x="4749362" y="1752320"/>
                  </a:lnTo>
                  <a:lnTo>
                    <a:pt x="4785985" y="1727318"/>
                  </a:lnTo>
                  <a:lnTo>
                    <a:pt x="4821342" y="1700677"/>
                  </a:lnTo>
                  <a:lnTo>
                    <a:pt x="4855380" y="1672449"/>
                  </a:lnTo>
                  <a:lnTo>
                    <a:pt x="4888046" y="1642689"/>
                  </a:lnTo>
                  <a:lnTo>
                    <a:pt x="4919286" y="1611449"/>
                  </a:lnTo>
                  <a:lnTo>
                    <a:pt x="4949046" y="1578783"/>
                  </a:lnTo>
                  <a:lnTo>
                    <a:pt x="4977274" y="1544745"/>
                  </a:lnTo>
                  <a:lnTo>
                    <a:pt x="5003915" y="1509388"/>
                  </a:lnTo>
                  <a:lnTo>
                    <a:pt x="5028917" y="1472765"/>
                  </a:lnTo>
                  <a:lnTo>
                    <a:pt x="5052226" y="1434930"/>
                  </a:lnTo>
                  <a:lnTo>
                    <a:pt x="5073788" y="1395936"/>
                  </a:lnTo>
                  <a:lnTo>
                    <a:pt x="5093550" y="1355837"/>
                  </a:lnTo>
                  <a:lnTo>
                    <a:pt x="5111459" y="1314686"/>
                  </a:lnTo>
                  <a:lnTo>
                    <a:pt x="5127461" y="1272537"/>
                  </a:lnTo>
                  <a:lnTo>
                    <a:pt x="5141503" y="1229443"/>
                  </a:lnTo>
                  <a:lnTo>
                    <a:pt x="5153531" y="1185457"/>
                  </a:lnTo>
                  <a:lnTo>
                    <a:pt x="5163492" y="1140633"/>
                  </a:lnTo>
                  <a:lnTo>
                    <a:pt x="5171333" y="1095024"/>
                  </a:lnTo>
                  <a:lnTo>
                    <a:pt x="5176999" y="1048684"/>
                  </a:lnTo>
                  <a:lnTo>
                    <a:pt x="5180438" y="1001666"/>
                  </a:lnTo>
                  <a:lnTo>
                    <a:pt x="5181597" y="954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" name="object 5"/>
            <p:cNvSpPr/>
            <p:nvPr/>
          </p:nvSpPr>
          <p:spPr>
            <a:xfrm>
              <a:off x="4408805" y="5242572"/>
              <a:ext cx="4876800" cy="317500"/>
            </a:xfrm>
            <a:custGeom>
              <a:avLst/>
              <a:gdLst/>
              <a:ahLst/>
              <a:cxnLst/>
              <a:rect l="l" t="t" r="r" b="b"/>
              <a:pathLst>
                <a:path w="4876800" h="317500">
                  <a:moveTo>
                    <a:pt x="4876800" y="158496"/>
                  </a:moveTo>
                  <a:lnTo>
                    <a:pt x="4870196" y="108064"/>
                  </a:lnTo>
                  <a:lnTo>
                    <a:pt x="4851730" y="64516"/>
                  </a:lnTo>
                  <a:lnTo>
                    <a:pt x="4823472" y="30327"/>
                  </a:lnTo>
                  <a:lnTo>
                    <a:pt x="4787455" y="7988"/>
                  </a:lnTo>
                  <a:lnTo>
                    <a:pt x="4745736" y="0"/>
                  </a:lnTo>
                  <a:lnTo>
                    <a:pt x="4626864" y="0"/>
                  </a:lnTo>
                  <a:lnTo>
                    <a:pt x="4617720" y="0"/>
                  </a:lnTo>
                  <a:lnTo>
                    <a:pt x="0" y="0"/>
                  </a:lnTo>
                  <a:lnTo>
                    <a:pt x="0" y="316992"/>
                  </a:lnTo>
                  <a:lnTo>
                    <a:pt x="4617720" y="316992"/>
                  </a:lnTo>
                  <a:lnTo>
                    <a:pt x="4626864" y="316992"/>
                  </a:lnTo>
                  <a:lnTo>
                    <a:pt x="4745736" y="316992"/>
                  </a:lnTo>
                  <a:lnTo>
                    <a:pt x="4787455" y="308991"/>
                  </a:lnTo>
                  <a:lnTo>
                    <a:pt x="4823472" y="286651"/>
                  </a:lnTo>
                  <a:lnTo>
                    <a:pt x="4851730" y="252463"/>
                  </a:lnTo>
                  <a:lnTo>
                    <a:pt x="4870196" y="208915"/>
                  </a:lnTo>
                  <a:lnTo>
                    <a:pt x="4876800" y="15849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24693" y="1670762"/>
            <a:ext cx="4690915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>
                <a:solidFill>
                  <a:srgbClr val="003265"/>
                </a:solidFill>
              </a:rPr>
              <a:t>Procesamiento</a:t>
            </a:r>
            <a:r>
              <a:rPr sz="3078" spc="-13" dirty="0">
                <a:solidFill>
                  <a:srgbClr val="003265"/>
                </a:solidFill>
              </a:rPr>
              <a:t> </a:t>
            </a:r>
            <a:r>
              <a:rPr sz="3078" spc="-4" dirty="0">
                <a:solidFill>
                  <a:srgbClr val="003265"/>
                </a:solidFill>
              </a:rPr>
              <a:t>Digital</a:t>
            </a:r>
            <a:r>
              <a:rPr sz="3078" spc="-34" dirty="0">
                <a:solidFill>
                  <a:srgbClr val="003265"/>
                </a:solidFill>
              </a:rPr>
              <a:t> </a:t>
            </a:r>
            <a:r>
              <a:rPr sz="3078" dirty="0">
                <a:solidFill>
                  <a:srgbClr val="003265"/>
                </a:solidFill>
              </a:rPr>
              <a:t>de</a:t>
            </a:r>
            <a:endParaRPr sz="3078"/>
          </a:p>
        </p:txBody>
      </p:sp>
      <p:sp>
        <p:nvSpPr>
          <p:cNvPr id="7" name="object 7"/>
          <p:cNvSpPr txBox="1"/>
          <p:nvPr/>
        </p:nvSpPr>
        <p:spPr>
          <a:xfrm>
            <a:off x="3858196" y="2089872"/>
            <a:ext cx="1823913" cy="48462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078" b="1" spc="4" dirty="0">
                <a:solidFill>
                  <a:srgbClr val="003265"/>
                </a:solidFill>
                <a:latin typeface="Arial"/>
                <a:cs typeface="Arial"/>
              </a:rPr>
              <a:t>I</a:t>
            </a:r>
            <a:r>
              <a:rPr sz="3078" b="1" spc="-13" dirty="0">
                <a:solidFill>
                  <a:srgbClr val="003265"/>
                </a:solidFill>
                <a:latin typeface="Arial"/>
                <a:cs typeface="Arial"/>
              </a:rPr>
              <a:t>má</a:t>
            </a:r>
            <a:r>
              <a:rPr sz="3078" b="1" spc="4" dirty="0">
                <a:solidFill>
                  <a:srgbClr val="003265"/>
                </a:solidFill>
                <a:latin typeface="Arial"/>
                <a:cs typeface="Arial"/>
              </a:rPr>
              <a:t>g</a:t>
            </a:r>
            <a:r>
              <a:rPr sz="3078" b="1" spc="-13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3078" b="1" spc="4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3078" b="1" spc="-13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3078" b="1" spc="-4" dirty="0">
                <a:solidFill>
                  <a:srgbClr val="003265"/>
                </a:solidFill>
                <a:latin typeface="Arial"/>
                <a:cs typeface="Arial"/>
              </a:rPr>
              <a:t>s</a:t>
            </a:r>
            <a:endParaRPr sz="307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6116" y="4185392"/>
            <a:ext cx="3216146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6565"/>
                </a:solidFill>
                <a:latin typeface="Arial MT"/>
                <a:cs typeface="Arial MT"/>
              </a:rPr>
              <a:t>Clase</a:t>
            </a:r>
            <a:r>
              <a:rPr sz="2052" spc="-17" dirty="0">
                <a:solidFill>
                  <a:srgbClr val="0065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6565"/>
                </a:solidFill>
                <a:latin typeface="Arial MT"/>
                <a:cs typeface="Arial MT"/>
              </a:rPr>
              <a:t>Teórico</a:t>
            </a:r>
            <a:r>
              <a:rPr sz="2052" spc="-34" dirty="0">
                <a:solidFill>
                  <a:srgbClr val="0065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6565"/>
                </a:solidFill>
                <a:latin typeface="Arial MT"/>
                <a:cs typeface="Arial MT"/>
              </a:rPr>
              <a:t>Práctica</a:t>
            </a:r>
            <a:r>
              <a:rPr sz="2052" spc="-13" dirty="0">
                <a:solidFill>
                  <a:srgbClr val="0065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6565"/>
                </a:solidFill>
                <a:latin typeface="Arial MT"/>
                <a:cs typeface="Arial MT"/>
              </a:rPr>
              <a:t>Nº</a:t>
            </a:r>
            <a:r>
              <a:rPr sz="2052" spc="9" dirty="0">
                <a:solidFill>
                  <a:srgbClr val="0065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6565"/>
                </a:solidFill>
                <a:latin typeface="Arial MT"/>
                <a:cs typeface="Arial MT"/>
              </a:rPr>
              <a:t>1</a:t>
            </a:r>
            <a:endParaRPr sz="2052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4295074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9" dirty="0"/>
              <a:t>Objetivos</a:t>
            </a:r>
            <a:r>
              <a:rPr sz="3078" spc="4" dirty="0"/>
              <a:t> </a:t>
            </a:r>
            <a:r>
              <a:rPr sz="3078" dirty="0"/>
              <a:t>de</a:t>
            </a:r>
            <a:r>
              <a:rPr sz="3078" spc="-13" dirty="0"/>
              <a:t> </a:t>
            </a:r>
            <a:r>
              <a:rPr sz="3078" dirty="0"/>
              <a:t>la</a:t>
            </a:r>
            <a:r>
              <a:rPr sz="3078" spc="-34" dirty="0"/>
              <a:t> </a:t>
            </a:r>
            <a:r>
              <a:rPr sz="3078" spc="-9" dirty="0"/>
              <a:t>materia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1444699" y="2209800"/>
            <a:ext cx="6473561" cy="1686504"/>
          </a:xfrm>
          <a:prstGeom prst="rect">
            <a:avLst/>
          </a:prstGeom>
        </p:spPr>
        <p:txBody>
          <a:bodyPr vert="horz" wrap="square" lIns="0" tIns="114571" rIns="0" bIns="0" rtlCol="0">
            <a:spAutoFit/>
          </a:bodyPr>
          <a:lstStyle/>
          <a:p>
            <a:pPr marL="117286" indent="-106969">
              <a:spcBef>
                <a:spcPts val="902"/>
              </a:spcBef>
              <a:buFont typeface="Arial MT"/>
              <a:buChar char="•"/>
              <a:tabLst>
                <a:tab pos="117829" algn="l"/>
              </a:tabLst>
            </a:pPr>
            <a:r>
              <a:rPr sz="1368" b="1" spc="-4" dirty="0">
                <a:solidFill>
                  <a:srgbClr val="003265"/>
                </a:solidFill>
                <a:latin typeface="Arial"/>
                <a:cs typeface="Arial"/>
              </a:rPr>
              <a:t>Extraer</a:t>
            </a:r>
            <a:r>
              <a:rPr sz="1368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información</a:t>
            </a:r>
            <a:r>
              <a:rPr sz="1368" b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368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368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endParaRPr sz="1368" dirty="0">
              <a:latin typeface="Arial"/>
              <a:cs typeface="Arial"/>
            </a:endParaRPr>
          </a:p>
          <a:p>
            <a:pPr marL="117286" indent="-106969">
              <a:spcBef>
                <a:spcPts val="821"/>
              </a:spcBef>
              <a:buFont typeface="Arial MT"/>
              <a:buChar char="•"/>
              <a:tabLst>
                <a:tab pos="117829" algn="l"/>
              </a:tabLst>
            </a:pP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Utilizar</a:t>
            </a:r>
            <a:r>
              <a:rPr sz="1368" b="1" spc="-3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herramientas</a:t>
            </a:r>
            <a:r>
              <a:rPr sz="1368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informáticas</a:t>
            </a:r>
            <a:r>
              <a:rPr sz="1368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para</a:t>
            </a:r>
            <a:r>
              <a:rPr sz="1368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4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368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4" dirty="0">
                <a:solidFill>
                  <a:srgbClr val="003265"/>
                </a:solidFill>
                <a:latin typeface="Arial"/>
                <a:cs typeface="Arial"/>
              </a:rPr>
              <a:t>extracción</a:t>
            </a:r>
            <a:r>
              <a:rPr sz="1368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368" b="1" spc="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información.</a:t>
            </a:r>
            <a:endParaRPr sz="1368" dirty="0">
              <a:latin typeface="Arial"/>
              <a:cs typeface="Arial"/>
            </a:endParaRPr>
          </a:p>
          <a:p>
            <a:pPr marL="10860" marR="4344">
              <a:spcBef>
                <a:spcPts val="821"/>
              </a:spcBef>
              <a:buFont typeface="Arial MT"/>
              <a:buChar char="•"/>
              <a:tabLst>
                <a:tab pos="117829" algn="l"/>
              </a:tabLst>
            </a:pPr>
            <a:r>
              <a:rPr sz="1368" b="1" spc="-13" dirty="0">
                <a:solidFill>
                  <a:srgbClr val="003265"/>
                </a:solidFill>
                <a:latin typeface="Arial"/>
                <a:cs typeface="Arial"/>
              </a:rPr>
              <a:t>Capturar,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13" dirty="0">
                <a:solidFill>
                  <a:srgbClr val="003265"/>
                </a:solidFill>
                <a:latin typeface="Arial"/>
                <a:cs typeface="Arial"/>
              </a:rPr>
              <a:t>realzar,</a:t>
            </a:r>
            <a:r>
              <a:rPr sz="1368" b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9" dirty="0">
                <a:solidFill>
                  <a:srgbClr val="003265"/>
                </a:solidFill>
                <a:latin typeface="Arial"/>
                <a:cs typeface="Arial"/>
              </a:rPr>
              <a:t>segmentar,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13" dirty="0">
                <a:solidFill>
                  <a:srgbClr val="003265"/>
                </a:solidFill>
                <a:latin typeface="Arial"/>
                <a:cs typeface="Arial"/>
              </a:rPr>
              <a:t>medir,</a:t>
            </a:r>
            <a:r>
              <a:rPr sz="1368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identificar</a:t>
            </a:r>
            <a:r>
              <a:rPr sz="1368" b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r>
              <a:rPr sz="1368" b="1" spc="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visualizar</a:t>
            </a:r>
            <a:r>
              <a:rPr sz="1368" b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4" dirty="0">
                <a:solidFill>
                  <a:srgbClr val="003265"/>
                </a:solidFill>
                <a:latin typeface="Arial"/>
                <a:cs typeface="Arial"/>
              </a:rPr>
              <a:t>objetos</a:t>
            </a:r>
            <a:r>
              <a:rPr sz="1368" b="1" spc="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368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4" dirty="0">
                <a:solidFill>
                  <a:srgbClr val="003265"/>
                </a:solidFill>
                <a:latin typeface="Arial"/>
                <a:cs typeface="Arial"/>
              </a:rPr>
              <a:t>interés </a:t>
            </a:r>
            <a:r>
              <a:rPr sz="1368" b="1" spc="-36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spc="-4" dirty="0">
                <a:solidFill>
                  <a:srgbClr val="003265"/>
                </a:solidFill>
                <a:latin typeface="Arial"/>
                <a:cs typeface="Arial"/>
              </a:rPr>
              <a:t>en</a:t>
            </a:r>
            <a:r>
              <a:rPr sz="1368" b="1" spc="-3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las</a:t>
            </a:r>
            <a:r>
              <a:rPr sz="1368" b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imágenes.</a:t>
            </a:r>
            <a:endParaRPr sz="1368" dirty="0">
              <a:latin typeface="Arial"/>
              <a:cs typeface="Arial"/>
            </a:endParaRPr>
          </a:p>
          <a:p>
            <a:pPr marL="10860" marR="659731">
              <a:spcBef>
                <a:spcPts val="821"/>
              </a:spcBef>
              <a:buFont typeface="Arial MT"/>
              <a:buChar char="•"/>
              <a:tabLst>
                <a:tab pos="110227" algn="l"/>
              </a:tabLst>
            </a:pPr>
            <a:r>
              <a:rPr sz="1368" b="1" spc="-4" dirty="0">
                <a:solidFill>
                  <a:srgbClr val="003265"/>
                </a:solidFill>
                <a:latin typeface="Arial"/>
                <a:cs typeface="Arial"/>
              </a:rPr>
              <a:t>Aplicaciones en diversas áreas: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medicina, medioambiente, industria, </a:t>
            </a:r>
            <a:r>
              <a:rPr sz="1368" b="1" spc="-36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seguridad,</a:t>
            </a:r>
            <a:r>
              <a:rPr sz="1368" b="1" spc="-5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gestión.</a:t>
            </a:r>
            <a:endParaRPr sz="1368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533400"/>
            <a:ext cx="184509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P</a:t>
            </a:r>
            <a:r>
              <a:rPr sz="3078" spc="-13" dirty="0"/>
              <a:t>r</a:t>
            </a:r>
            <a:r>
              <a:rPr sz="3078" spc="4" dirty="0"/>
              <a:t>og</a:t>
            </a:r>
            <a:r>
              <a:rPr sz="3078" spc="-13" dirty="0"/>
              <a:t>ram</a:t>
            </a:r>
            <a:r>
              <a:rPr sz="3078" spc="-4" dirty="0"/>
              <a:t>a</a:t>
            </a:r>
            <a:endParaRPr sz="3078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018022"/>
            <a:ext cx="8229600" cy="6690266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76018" indent="-65159">
              <a:spcBef>
                <a:spcPts val="90"/>
              </a:spcBef>
              <a:buFont typeface="Arial MT"/>
              <a:buChar char="•"/>
              <a:tabLst>
                <a:tab pos="76018" algn="l"/>
              </a:tabLst>
            </a:pP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I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má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g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s</a:t>
            </a:r>
            <a:r>
              <a:rPr sz="140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r>
              <a:rPr sz="140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p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r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o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cesam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i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t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s</a:t>
            </a:r>
            <a:r>
              <a:rPr sz="1400" b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d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i</a:t>
            </a:r>
            <a:r>
              <a:rPr sz="1400" b="1" spc="9" dirty="0">
                <a:solidFill>
                  <a:srgbClr val="003265"/>
                </a:solidFill>
                <a:latin typeface="Arial"/>
                <a:cs typeface="Arial"/>
              </a:rPr>
              <a:t>g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t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a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l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.</a:t>
            </a:r>
            <a:r>
              <a:rPr sz="1400" b="1" spc="-6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r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odu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cc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ón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0860" marR="342083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Representación</a:t>
            </a:r>
            <a:r>
              <a:rPr sz="1400" b="1" spc="-4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40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Cámara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oscura.</a:t>
            </a:r>
            <a:r>
              <a:rPr sz="1400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fotográfica.</a:t>
            </a:r>
            <a:r>
              <a:rPr sz="1400" spc="-10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digital.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RGB.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CMY.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CMYK.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Muestreo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 </a:t>
            </a:r>
            <a:r>
              <a:rPr sz="1400" spc="-22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Cuantificación.</a:t>
            </a:r>
            <a:endParaRPr sz="1400" dirty="0">
              <a:latin typeface="Arial MT"/>
              <a:cs typeface="Arial MT"/>
            </a:endParaRPr>
          </a:p>
          <a:p>
            <a:pPr marL="76018" indent="-65159">
              <a:buFont typeface="Arial MT"/>
              <a:buChar char="•"/>
              <a:tabLst>
                <a:tab pos="76018" algn="l"/>
              </a:tabLst>
            </a:pP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Obtención</a:t>
            </a:r>
            <a:r>
              <a:rPr sz="140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400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Detectores,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scanners,</a:t>
            </a:r>
            <a:r>
              <a:rPr sz="1400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cámaras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CCD,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microdensitómetros,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ojo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humano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  <a:p>
            <a:pPr marL="76018" indent="-65159">
              <a:buFont typeface="Arial MT"/>
              <a:buChar char="•"/>
              <a:tabLst>
                <a:tab pos="76018" algn="l"/>
              </a:tabLst>
            </a:pP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Almacenamiento</a:t>
            </a:r>
            <a:r>
              <a:rPr sz="140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400" b="1" spc="-3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Formatos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almacenamiento</a:t>
            </a:r>
            <a:r>
              <a:rPr sz="1400" spc="-7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imágenes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digitales.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Paleta.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BMP,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GIF,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TIFF,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JPEG,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400" dirty="0">
              <a:latin typeface="Arial MT"/>
              <a:cs typeface="Arial MT"/>
            </a:endParaRPr>
          </a:p>
          <a:p>
            <a:pPr marL="76018" indent="-65159">
              <a:buFont typeface="Arial MT"/>
              <a:buChar char="•"/>
              <a:tabLst>
                <a:tab pos="76018" algn="l"/>
              </a:tabLst>
            </a:pP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Análisis</a:t>
            </a:r>
            <a:r>
              <a:rPr sz="1400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400" b="1" spc="-5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Definición</a:t>
            </a:r>
            <a:r>
              <a:rPr sz="1400" spc="-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contraste,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brillo</a:t>
            </a:r>
            <a:r>
              <a:rPr sz="1400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intensidad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luminosa.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Histograma.</a:t>
            </a:r>
            <a:endParaRPr sz="1400" dirty="0">
              <a:latin typeface="Arial MT"/>
              <a:cs typeface="Arial MT"/>
            </a:endParaRPr>
          </a:p>
          <a:p>
            <a:pPr marL="10860" marR="343169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Procesamientos</a:t>
            </a:r>
            <a:r>
              <a:rPr sz="1400" b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elementales:</a:t>
            </a:r>
            <a:r>
              <a:rPr sz="1400" b="1" spc="-2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Realce,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Funciones</a:t>
            </a:r>
            <a:r>
              <a:rPr sz="1400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punto.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Realce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tonos</a:t>
            </a:r>
            <a:r>
              <a:rPr sz="1400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claros,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oscuros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medios.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Expansión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grises. </a:t>
            </a:r>
            <a:r>
              <a:rPr sz="1400" spc="-22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Ecualización</a:t>
            </a:r>
            <a:r>
              <a:rPr sz="1400" spc="-10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histograma.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Conectividad.</a:t>
            </a:r>
            <a:r>
              <a:rPr sz="1400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Distancia.</a:t>
            </a:r>
            <a:endParaRPr sz="1400" dirty="0">
              <a:latin typeface="Arial MT"/>
              <a:cs typeface="Arial MT"/>
            </a:endParaRPr>
          </a:p>
          <a:p>
            <a:pPr marL="10860" marR="24977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Reducción</a:t>
            </a:r>
            <a:r>
              <a:rPr sz="140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ruido</a:t>
            </a:r>
            <a:r>
              <a:rPr sz="1400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en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400" b="1" spc="-5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3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Suavizado.</a:t>
            </a:r>
            <a:r>
              <a:rPr sz="1400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Filtros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mediana,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promedio,</a:t>
            </a:r>
            <a:r>
              <a:rPr sz="1400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combinación</a:t>
            </a:r>
            <a:r>
              <a:rPr sz="1400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promedio-mediana.</a:t>
            </a:r>
            <a:r>
              <a:rPr sz="1400" spc="-7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Convolución. </a:t>
            </a:r>
            <a:r>
              <a:rPr sz="1400" spc="-22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Método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trabajo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con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cualquier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filtro.</a:t>
            </a:r>
            <a:r>
              <a:rPr sz="1400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(Normalización</a:t>
            </a:r>
            <a:r>
              <a:rPr sz="1400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con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expansión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lineal,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etc.)</a:t>
            </a:r>
            <a:endParaRPr sz="1400" dirty="0">
              <a:latin typeface="Arial MT"/>
              <a:cs typeface="Arial MT"/>
            </a:endParaRPr>
          </a:p>
          <a:p>
            <a:pPr marL="10860" marR="109141">
              <a:buFont typeface="Arial MT"/>
              <a:buChar char="•"/>
              <a:tabLst>
                <a:tab pos="76018" algn="l"/>
              </a:tabLst>
            </a:pP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Detección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bordes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en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 digitales.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Estudio de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funciones,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derivada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continua,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derivada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segunda,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derivada digital, 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asociación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derivadas</a:t>
            </a:r>
            <a:r>
              <a:rPr sz="1400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búsquedas</a:t>
            </a:r>
            <a:r>
              <a:rPr sz="1400" spc="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bordes.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Filtro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Roberts.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Filtros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prewitt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y</a:t>
            </a:r>
            <a:r>
              <a:rPr sz="1400" spc="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Kirsch.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Detección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bordes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con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dirección </a:t>
            </a:r>
            <a:r>
              <a:rPr sz="1400" spc="-222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preferencial.</a:t>
            </a:r>
            <a:r>
              <a:rPr sz="1400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Filtro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Sobel.</a:t>
            </a:r>
            <a:r>
              <a:rPr sz="1400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El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Laplaciano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su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filtro.</a:t>
            </a:r>
            <a:endParaRPr sz="1400" dirty="0">
              <a:latin typeface="Arial MT"/>
              <a:cs typeface="Arial MT"/>
            </a:endParaRPr>
          </a:p>
          <a:p>
            <a:pPr marL="10860" marR="24977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Operaciones</a:t>
            </a:r>
            <a:r>
              <a:rPr sz="1400" b="1" spc="-5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geométricas</a:t>
            </a:r>
            <a:r>
              <a:rPr sz="1400" b="1" spc="-3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en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imágenes</a:t>
            </a:r>
            <a:r>
              <a:rPr sz="1400" b="1" spc="-5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Tratamiento</a:t>
            </a:r>
            <a:r>
              <a:rPr sz="1400" spc="-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firmas</a:t>
            </a:r>
            <a:r>
              <a:rPr sz="1400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400" spc="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otros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objetos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claramente</a:t>
            </a:r>
            <a:r>
              <a:rPr sz="1400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definidos: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Centro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geométrico, </a:t>
            </a:r>
            <a:r>
              <a:rPr sz="1400" spc="-222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centro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gravedad,</a:t>
            </a:r>
            <a:r>
              <a:rPr sz="1400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Traslaciones, rotaciones,</a:t>
            </a:r>
            <a:r>
              <a:rPr sz="1400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busqueda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angulo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rotación,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teorema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coseno,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zoom.</a:t>
            </a:r>
            <a:endParaRPr sz="1400" dirty="0">
              <a:latin typeface="Arial MT"/>
              <a:cs typeface="Arial MT"/>
            </a:endParaRPr>
          </a:p>
          <a:p>
            <a:pPr marL="10860" marR="249775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Segmentación.</a:t>
            </a:r>
            <a:r>
              <a:rPr sz="1400" b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Crecimiento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local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por</a:t>
            </a:r>
            <a:r>
              <a:rPr sz="1400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cota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relativa.</a:t>
            </a:r>
            <a:r>
              <a:rPr sz="1400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Operaciones</a:t>
            </a:r>
            <a:r>
              <a:rPr sz="1400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morfológicas.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Erosión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dilatación.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Bordes por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diferencia</a:t>
            </a:r>
            <a:r>
              <a:rPr sz="1400" spc="-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entre </a:t>
            </a:r>
            <a:r>
              <a:rPr sz="1400" spc="-22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original y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erosión.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Apertura y Cierre.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Filtros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Top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Hat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 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Well.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Almacenamiento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 bordes por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método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código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la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cadena.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Almacenamiento</a:t>
            </a:r>
            <a:r>
              <a:rPr sz="1400" spc="-10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regiones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por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método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código</a:t>
            </a:r>
            <a:r>
              <a:rPr sz="1400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segmentos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en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línea.</a:t>
            </a:r>
            <a:endParaRPr sz="1400" dirty="0">
              <a:latin typeface="Arial MT"/>
              <a:cs typeface="Arial MT"/>
            </a:endParaRPr>
          </a:p>
          <a:p>
            <a:pPr marL="10860" marR="361087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Transformaciones</a:t>
            </a:r>
            <a:r>
              <a:rPr sz="1400" b="1" spc="-7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elásticas.</a:t>
            </a:r>
            <a:r>
              <a:rPr sz="140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Método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cálculo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 aplicaciones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400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transformaciones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elásticas.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Correlación</a:t>
            </a:r>
            <a:r>
              <a:rPr sz="1400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entre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objetos. </a:t>
            </a:r>
            <a:r>
              <a:rPr sz="1400" spc="-22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Textura.</a:t>
            </a:r>
            <a:endParaRPr sz="1400" dirty="0">
              <a:latin typeface="Arial MT"/>
              <a:cs typeface="Arial MT"/>
            </a:endParaRPr>
          </a:p>
          <a:p>
            <a:pPr marL="10860" marR="62444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Medición</a:t>
            </a:r>
            <a:r>
              <a:rPr sz="140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parámetros</a:t>
            </a:r>
            <a:r>
              <a:rPr sz="1400" b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3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objetos</a:t>
            </a:r>
            <a:r>
              <a:rPr sz="1400" b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003265"/>
                </a:solidFill>
                <a:latin typeface="Arial"/>
                <a:cs typeface="Arial"/>
              </a:rPr>
              <a:t>en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 imágenes</a:t>
            </a:r>
            <a:r>
              <a:rPr sz="1400" b="1" spc="-5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digitales.</a:t>
            </a:r>
            <a:r>
              <a:rPr sz="1400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Calculo</a:t>
            </a:r>
            <a:r>
              <a:rPr sz="1400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perímetros</a:t>
            </a:r>
            <a:r>
              <a:rPr sz="1400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 otras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 longitudes.</a:t>
            </a:r>
            <a:r>
              <a:rPr sz="1400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Obtención</a:t>
            </a:r>
            <a:r>
              <a:rPr sz="1400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400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área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una </a:t>
            </a:r>
            <a:r>
              <a:rPr sz="1400" spc="-22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superficie</a:t>
            </a:r>
            <a:r>
              <a:rPr sz="1400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limitada</a:t>
            </a:r>
            <a:r>
              <a:rPr sz="1400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por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curva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cerrada.</a:t>
            </a:r>
            <a:r>
              <a:rPr sz="1400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Teorema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Green.</a:t>
            </a:r>
            <a:endParaRPr sz="1400" dirty="0">
              <a:latin typeface="Arial MT"/>
              <a:cs typeface="Arial MT"/>
            </a:endParaRPr>
          </a:p>
          <a:p>
            <a:pPr marL="10860" marR="250861">
              <a:buFont typeface="Arial MT"/>
              <a:buChar char="•"/>
              <a:tabLst>
                <a:tab pos="76018" algn="l"/>
              </a:tabLst>
            </a:pP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Identificación</a:t>
            </a:r>
            <a:r>
              <a:rPr sz="1400" b="1" spc="-5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spc="4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400" b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3265"/>
                </a:solidFill>
                <a:latin typeface="Arial"/>
                <a:cs typeface="Arial"/>
              </a:rPr>
              <a:t>objetos:</a:t>
            </a:r>
            <a:r>
              <a:rPr sz="140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clasificadores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entrenados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400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no-entrenados.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Clasificadores</a:t>
            </a:r>
            <a:r>
              <a:rPr sz="1400" spc="-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probabilísticos.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Teorema</a:t>
            </a:r>
            <a:r>
              <a:rPr sz="1400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 Bayes.</a:t>
            </a:r>
            <a:r>
              <a:rPr sz="1400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otros </a:t>
            </a:r>
            <a:r>
              <a:rPr sz="1400" spc="-222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algoritmos</a:t>
            </a:r>
            <a:r>
              <a:rPr sz="1400" spc="-9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clustering.</a:t>
            </a:r>
            <a:r>
              <a:rPr sz="1400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Introducción</a:t>
            </a:r>
            <a:r>
              <a:rPr sz="1400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400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algoritmos</a:t>
            </a:r>
            <a:r>
              <a:rPr sz="1400" spc="-7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avanzados</a:t>
            </a:r>
            <a:r>
              <a:rPr sz="1400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400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clasificación.</a:t>
            </a:r>
            <a:r>
              <a:rPr sz="1400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K-Means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400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4" dirty="0">
                <a:solidFill>
                  <a:srgbClr val="003265"/>
                </a:solidFill>
                <a:latin typeface="Arial MT"/>
                <a:cs typeface="Arial MT"/>
              </a:rPr>
              <a:t>clasificación</a:t>
            </a:r>
            <a:r>
              <a:rPr sz="1400" spc="-9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400" spc="-4" dirty="0">
                <a:solidFill>
                  <a:srgbClr val="003265"/>
                </a:solidFill>
                <a:latin typeface="Arial MT"/>
                <a:cs typeface="Arial MT"/>
              </a:rPr>
              <a:t>espectral.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73836"/>
            <a:ext cx="8610600" cy="686978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b="1" spc="-9" dirty="0"/>
              <a:t>Etapas</a:t>
            </a:r>
            <a:r>
              <a:rPr b="1" spc="-30" dirty="0"/>
              <a:t> </a:t>
            </a:r>
            <a:r>
              <a:rPr b="1" spc="-9" dirty="0"/>
              <a:t>del</a:t>
            </a:r>
            <a:r>
              <a:rPr b="1" spc="9" dirty="0"/>
              <a:t> </a:t>
            </a:r>
            <a:r>
              <a:rPr b="1" spc="-9" dirty="0"/>
              <a:t>procesamiento</a:t>
            </a:r>
            <a:r>
              <a:rPr b="1" spc="9" dirty="0"/>
              <a:t> </a:t>
            </a:r>
            <a:r>
              <a:rPr b="1" spc="-9" dirty="0"/>
              <a:t>de</a:t>
            </a:r>
            <a:r>
              <a:rPr b="1" spc="9" dirty="0"/>
              <a:t> </a:t>
            </a:r>
            <a:r>
              <a:rPr b="1" spc="-9" dirty="0"/>
              <a:t>imágenes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89402" y="5952939"/>
            <a:ext cx="1324360" cy="256015"/>
          </a:xfrm>
          <a:prstGeom prst="rect">
            <a:avLst/>
          </a:prstGeom>
          <a:solidFill>
            <a:srgbClr val="007F00"/>
          </a:solidFill>
        </p:spPr>
        <p:txBody>
          <a:bodyPr vert="horz" wrap="square" lIns="0" tIns="45068" rIns="0" bIns="0" rtlCol="0">
            <a:spAutoFit/>
          </a:bodyPr>
          <a:lstStyle/>
          <a:p>
            <a:pPr marL="52127">
              <a:spcBef>
                <a:spcPts val="355"/>
              </a:spcBef>
            </a:pPr>
            <a:r>
              <a:rPr sz="1368" b="1" dirty="0">
                <a:solidFill>
                  <a:srgbClr val="003265"/>
                </a:solidFill>
                <a:latin typeface="Arial"/>
                <a:cs typeface="Arial"/>
              </a:rPr>
              <a:t>Entrenamiento</a:t>
            </a:r>
            <a:endParaRPr sz="1368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9436" y="2593334"/>
            <a:ext cx="4871732" cy="3568549"/>
            <a:chOff x="1741813" y="2804160"/>
            <a:chExt cx="5697220" cy="4173220"/>
          </a:xfrm>
        </p:grpSpPr>
        <p:sp>
          <p:nvSpPr>
            <p:cNvPr id="5" name="object 5"/>
            <p:cNvSpPr/>
            <p:nvPr/>
          </p:nvSpPr>
          <p:spPr>
            <a:xfrm>
              <a:off x="6572890" y="6848856"/>
              <a:ext cx="866140" cy="128270"/>
            </a:xfrm>
            <a:custGeom>
              <a:avLst/>
              <a:gdLst/>
              <a:ahLst/>
              <a:cxnLst/>
              <a:rect l="l" t="t" r="r" b="b"/>
              <a:pathLst>
                <a:path w="866140" h="128270">
                  <a:moveTo>
                    <a:pt x="76200" y="0"/>
                  </a:moveTo>
                  <a:lnTo>
                    <a:pt x="0" y="64008"/>
                  </a:lnTo>
                  <a:lnTo>
                    <a:pt x="51816" y="107533"/>
                  </a:lnTo>
                  <a:lnTo>
                    <a:pt x="51816" y="57912"/>
                  </a:lnTo>
                  <a:lnTo>
                    <a:pt x="54138" y="57912"/>
                  </a:lnTo>
                  <a:lnTo>
                    <a:pt x="76200" y="0"/>
                  </a:lnTo>
                  <a:close/>
                </a:path>
                <a:path w="866140" h="128270">
                  <a:moveTo>
                    <a:pt x="54138" y="57912"/>
                  </a:moveTo>
                  <a:lnTo>
                    <a:pt x="51816" y="57912"/>
                  </a:lnTo>
                  <a:lnTo>
                    <a:pt x="51816" y="64008"/>
                  </a:lnTo>
                  <a:lnTo>
                    <a:pt x="54138" y="57912"/>
                  </a:lnTo>
                  <a:close/>
                </a:path>
                <a:path w="866140" h="128270">
                  <a:moveTo>
                    <a:pt x="865632" y="70104"/>
                  </a:moveTo>
                  <a:lnTo>
                    <a:pt x="865632" y="57912"/>
                  </a:lnTo>
                  <a:lnTo>
                    <a:pt x="54138" y="57912"/>
                  </a:lnTo>
                  <a:lnTo>
                    <a:pt x="51816" y="64008"/>
                  </a:lnTo>
                  <a:lnTo>
                    <a:pt x="54138" y="70104"/>
                  </a:lnTo>
                  <a:lnTo>
                    <a:pt x="865632" y="70104"/>
                  </a:lnTo>
                  <a:close/>
                </a:path>
                <a:path w="866140" h="128270">
                  <a:moveTo>
                    <a:pt x="54138" y="70104"/>
                  </a:moveTo>
                  <a:lnTo>
                    <a:pt x="51816" y="64008"/>
                  </a:lnTo>
                  <a:lnTo>
                    <a:pt x="51816" y="70104"/>
                  </a:lnTo>
                  <a:lnTo>
                    <a:pt x="54138" y="70104"/>
                  </a:lnTo>
                  <a:close/>
                </a:path>
                <a:path w="866140" h="128270">
                  <a:moveTo>
                    <a:pt x="76200" y="128016"/>
                  </a:moveTo>
                  <a:lnTo>
                    <a:pt x="54138" y="70104"/>
                  </a:lnTo>
                  <a:lnTo>
                    <a:pt x="51816" y="70104"/>
                  </a:lnTo>
                  <a:lnTo>
                    <a:pt x="51816" y="107533"/>
                  </a:lnTo>
                  <a:lnTo>
                    <a:pt x="76200" y="1280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1747909" y="2810255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1741813" y="2804160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61029" y="12192"/>
                  </a:lnTo>
                  <a:lnTo>
                    <a:pt x="2161029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206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2064"/>
                  </a:lnTo>
                  <a:lnTo>
                    <a:pt x="12192" y="512064"/>
                  </a:lnTo>
                  <a:close/>
                </a:path>
                <a:path w="2173604" h="527685">
                  <a:moveTo>
                    <a:pt x="2167125" y="512064"/>
                  </a:moveTo>
                  <a:lnTo>
                    <a:pt x="6096" y="512064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61029" y="527304"/>
                  </a:lnTo>
                  <a:lnTo>
                    <a:pt x="2161029" y="521208"/>
                  </a:lnTo>
                  <a:lnTo>
                    <a:pt x="2167125" y="512064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2064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61029" y="6096"/>
                  </a:lnTo>
                  <a:lnTo>
                    <a:pt x="2161029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2064"/>
                  </a:moveTo>
                  <a:lnTo>
                    <a:pt x="2167125" y="12192"/>
                  </a:lnTo>
                  <a:lnTo>
                    <a:pt x="2161029" y="12192"/>
                  </a:lnTo>
                  <a:lnTo>
                    <a:pt x="2161029" y="512064"/>
                  </a:lnTo>
                  <a:lnTo>
                    <a:pt x="2167125" y="512064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2064"/>
                  </a:lnTo>
                  <a:lnTo>
                    <a:pt x="2161029" y="521208"/>
                  </a:lnTo>
                  <a:lnTo>
                    <a:pt x="2161029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94649" y="2598546"/>
            <a:ext cx="1848348" cy="333908"/>
          </a:xfrm>
          <a:prstGeom prst="rect">
            <a:avLst/>
          </a:prstGeom>
        </p:spPr>
        <p:txBody>
          <a:bodyPr vert="horz" wrap="square" lIns="0" tIns="96110" rIns="0" bIns="0" rtlCol="0">
            <a:spAutoFit/>
          </a:bodyPr>
          <a:lstStyle/>
          <a:p>
            <a:pPr marL="573396">
              <a:spcBef>
                <a:spcPts val="757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Captura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89437" y="3281415"/>
            <a:ext cx="1858665" cy="451227"/>
            <a:chOff x="1741813" y="3608832"/>
            <a:chExt cx="2173605" cy="527685"/>
          </a:xfrm>
        </p:grpSpPr>
        <p:sp>
          <p:nvSpPr>
            <p:cNvPr id="10" name="object 10"/>
            <p:cNvSpPr/>
            <p:nvPr/>
          </p:nvSpPr>
          <p:spPr>
            <a:xfrm>
              <a:off x="1747909" y="3614927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1813" y="3608832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61029" y="12192"/>
                  </a:lnTo>
                  <a:lnTo>
                    <a:pt x="2161029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61029" y="527304"/>
                  </a:lnTo>
                  <a:lnTo>
                    <a:pt x="2161029" y="521208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61029" y="6096"/>
                  </a:lnTo>
                  <a:lnTo>
                    <a:pt x="2161029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2167125" y="12192"/>
                  </a:lnTo>
                  <a:lnTo>
                    <a:pt x="2161029" y="12192"/>
                  </a:lnTo>
                  <a:lnTo>
                    <a:pt x="2161029" y="515112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5112"/>
                  </a:lnTo>
                  <a:lnTo>
                    <a:pt x="2161029" y="521208"/>
                  </a:lnTo>
                  <a:lnTo>
                    <a:pt x="2161029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77624" y="3372205"/>
            <a:ext cx="1681649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Pre-procesamiento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89437" y="3972102"/>
            <a:ext cx="1858665" cy="451227"/>
            <a:chOff x="1741813" y="4416552"/>
            <a:chExt cx="2173605" cy="527685"/>
          </a:xfrm>
        </p:grpSpPr>
        <p:sp>
          <p:nvSpPr>
            <p:cNvPr id="14" name="object 14"/>
            <p:cNvSpPr/>
            <p:nvPr/>
          </p:nvSpPr>
          <p:spPr>
            <a:xfrm>
              <a:off x="1747909" y="4422647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1813" y="4416552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61029" y="12192"/>
                  </a:lnTo>
                  <a:lnTo>
                    <a:pt x="2161029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61029" y="527304"/>
                  </a:lnTo>
                  <a:lnTo>
                    <a:pt x="2161029" y="521208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61029" y="6096"/>
                  </a:lnTo>
                  <a:lnTo>
                    <a:pt x="2161029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2167125" y="12192"/>
                  </a:lnTo>
                  <a:lnTo>
                    <a:pt x="2161029" y="12192"/>
                  </a:lnTo>
                  <a:lnTo>
                    <a:pt x="2161029" y="515112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5112"/>
                  </a:lnTo>
                  <a:lnTo>
                    <a:pt x="2161029" y="521208"/>
                  </a:lnTo>
                  <a:lnTo>
                    <a:pt x="2161029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78314" y="4062892"/>
            <a:ext cx="1279834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Segmentación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89437" y="4662789"/>
            <a:ext cx="1858665" cy="451227"/>
            <a:chOff x="1741813" y="5224272"/>
            <a:chExt cx="2173605" cy="527685"/>
          </a:xfrm>
        </p:grpSpPr>
        <p:sp>
          <p:nvSpPr>
            <p:cNvPr id="18" name="object 18"/>
            <p:cNvSpPr/>
            <p:nvPr/>
          </p:nvSpPr>
          <p:spPr>
            <a:xfrm>
              <a:off x="1747909" y="5230367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41813" y="5224272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5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57981" y="12192"/>
                  </a:lnTo>
                  <a:lnTo>
                    <a:pt x="2157981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5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57981" y="527304"/>
                  </a:lnTo>
                  <a:lnTo>
                    <a:pt x="2157981" y="521208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5">
                  <a:moveTo>
                    <a:pt x="2167125" y="12192"/>
                  </a:moveTo>
                  <a:lnTo>
                    <a:pt x="2157981" y="6096"/>
                  </a:lnTo>
                  <a:lnTo>
                    <a:pt x="2157981" y="12192"/>
                  </a:lnTo>
                  <a:lnTo>
                    <a:pt x="2167125" y="12192"/>
                  </a:lnTo>
                  <a:close/>
                </a:path>
                <a:path w="2173604" h="527685">
                  <a:moveTo>
                    <a:pt x="2167125" y="515112"/>
                  </a:moveTo>
                  <a:lnTo>
                    <a:pt x="2167125" y="12192"/>
                  </a:lnTo>
                  <a:lnTo>
                    <a:pt x="2157981" y="12192"/>
                  </a:lnTo>
                  <a:lnTo>
                    <a:pt x="2157981" y="515112"/>
                  </a:lnTo>
                  <a:lnTo>
                    <a:pt x="2167125" y="515112"/>
                  </a:lnTo>
                  <a:close/>
                </a:path>
                <a:path w="2173604" h="527685">
                  <a:moveTo>
                    <a:pt x="2167125" y="527304"/>
                  </a:moveTo>
                  <a:lnTo>
                    <a:pt x="2167125" y="515112"/>
                  </a:lnTo>
                  <a:lnTo>
                    <a:pt x="2157981" y="521208"/>
                  </a:lnTo>
                  <a:lnTo>
                    <a:pt x="2157981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73101" y="4636294"/>
            <a:ext cx="1290151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 indent="15204">
              <a:spcBef>
                <a:spcPts val="86"/>
              </a:spcBef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Extracción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ara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terí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s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ti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as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89437" y="5384752"/>
            <a:ext cx="1858665" cy="451227"/>
            <a:chOff x="1741813" y="6068568"/>
            <a:chExt cx="2173605" cy="527685"/>
          </a:xfrm>
        </p:grpSpPr>
        <p:sp>
          <p:nvSpPr>
            <p:cNvPr id="22" name="object 22"/>
            <p:cNvSpPr/>
            <p:nvPr/>
          </p:nvSpPr>
          <p:spPr>
            <a:xfrm>
              <a:off x="1747909" y="6074664"/>
              <a:ext cx="2161540" cy="515620"/>
            </a:xfrm>
            <a:custGeom>
              <a:avLst/>
              <a:gdLst/>
              <a:ahLst/>
              <a:cxnLst/>
              <a:rect l="l" t="t" r="r" b="b"/>
              <a:pathLst>
                <a:path w="2161540" h="515620">
                  <a:moveTo>
                    <a:pt x="2161031" y="515111"/>
                  </a:moveTo>
                  <a:lnTo>
                    <a:pt x="2161031" y="0"/>
                  </a:lnTo>
                  <a:lnTo>
                    <a:pt x="0" y="0"/>
                  </a:lnTo>
                  <a:lnTo>
                    <a:pt x="0" y="515111"/>
                  </a:lnTo>
                  <a:lnTo>
                    <a:pt x="2161031" y="515111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1813" y="6068568"/>
              <a:ext cx="2173605" cy="527685"/>
            </a:xfrm>
            <a:custGeom>
              <a:avLst/>
              <a:gdLst/>
              <a:ahLst/>
              <a:cxnLst/>
              <a:rect l="l" t="t" r="r" b="b"/>
              <a:pathLst>
                <a:path w="2173604" h="527684">
                  <a:moveTo>
                    <a:pt x="2173221" y="527304"/>
                  </a:moveTo>
                  <a:lnTo>
                    <a:pt x="2173221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6096" y="52730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157981" y="12192"/>
                  </a:lnTo>
                  <a:lnTo>
                    <a:pt x="2157981" y="6096"/>
                  </a:lnTo>
                  <a:lnTo>
                    <a:pt x="2167125" y="12192"/>
                  </a:lnTo>
                  <a:lnTo>
                    <a:pt x="2167125" y="527304"/>
                  </a:lnTo>
                  <a:lnTo>
                    <a:pt x="2173221" y="527304"/>
                  </a:lnTo>
                  <a:close/>
                </a:path>
                <a:path w="2173604" h="52768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73604" h="527684">
                  <a:moveTo>
                    <a:pt x="12192" y="515112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73604" h="527684">
                  <a:moveTo>
                    <a:pt x="2167125" y="515112"/>
                  </a:moveTo>
                  <a:lnTo>
                    <a:pt x="6096" y="515112"/>
                  </a:lnTo>
                  <a:lnTo>
                    <a:pt x="12192" y="521208"/>
                  </a:lnTo>
                  <a:lnTo>
                    <a:pt x="12192" y="527304"/>
                  </a:lnTo>
                  <a:lnTo>
                    <a:pt x="2157981" y="527304"/>
                  </a:lnTo>
                  <a:lnTo>
                    <a:pt x="2157981" y="521208"/>
                  </a:lnTo>
                  <a:lnTo>
                    <a:pt x="2167125" y="515112"/>
                  </a:lnTo>
                  <a:close/>
                </a:path>
                <a:path w="2173604" h="527684">
                  <a:moveTo>
                    <a:pt x="12192" y="527304"/>
                  </a:moveTo>
                  <a:lnTo>
                    <a:pt x="12192" y="521208"/>
                  </a:lnTo>
                  <a:lnTo>
                    <a:pt x="6096" y="515112"/>
                  </a:lnTo>
                  <a:lnTo>
                    <a:pt x="6096" y="527304"/>
                  </a:lnTo>
                  <a:lnTo>
                    <a:pt x="12192" y="527304"/>
                  </a:lnTo>
                  <a:close/>
                </a:path>
                <a:path w="2173604" h="527684">
                  <a:moveTo>
                    <a:pt x="2167125" y="12192"/>
                  </a:moveTo>
                  <a:lnTo>
                    <a:pt x="2157981" y="6096"/>
                  </a:lnTo>
                  <a:lnTo>
                    <a:pt x="2157981" y="12192"/>
                  </a:lnTo>
                  <a:lnTo>
                    <a:pt x="2167125" y="12192"/>
                  </a:lnTo>
                  <a:close/>
                </a:path>
                <a:path w="2173604" h="527684">
                  <a:moveTo>
                    <a:pt x="2167125" y="515112"/>
                  </a:moveTo>
                  <a:lnTo>
                    <a:pt x="2167125" y="12192"/>
                  </a:lnTo>
                  <a:lnTo>
                    <a:pt x="2157981" y="12192"/>
                  </a:lnTo>
                  <a:lnTo>
                    <a:pt x="2157981" y="515112"/>
                  </a:lnTo>
                  <a:lnTo>
                    <a:pt x="2167125" y="515112"/>
                  </a:lnTo>
                  <a:close/>
                </a:path>
                <a:path w="2173604" h="527684">
                  <a:moveTo>
                    <a:pt x="2167125" y="527304"/>
                  </a:moveTo>
                  <a:lnTo>
                    <a:pt x="2167125" y="515112"/>
                  </a:lnTo>
                  <a:lnTo>
                    <a:pt x="2157981" y="521208"/>
                  </a:lnTo>
                  <a:lnTo>
                    <a:pt x="2157981" y="527304"/>
                  </a:lnTo>
                  <a:lnTo>
                    <a:pt x="2167125" y="52730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00123" y="5358258"/>
            <a:ext cx="1431329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425160" marR="4344" indent="-414843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Identifi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spc="-21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ó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1539" spc="-9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 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objetos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71346" y="3062480"/>
            <a:ext cx="3357324" cy="3273704"/>
            <a:chOff x="2656213" y="3352800"/>
            <a:chExt cx="3926204" cy="3828415"/>
          </a:xfrm>
        </p:grpSpPr>
        <p:sp>
          <p:nvSpPr>
            <p:cNvPr id="26" name="object 26"/>
            <p:cNvSpPr/>
            <p:nvPr/>
          </p:nvSpPr>
          <p:spPr>
            <a:xfrm>
              <a:off x="4808098" y="6659879"/>
              <a:ext cx="1767839" cy="512445"/>
            </a:xfrm>
            <a:custGeom>
              <a:avLst/>
              <a:gdLst/>
              <a:ahLst/>
              <a:cxnLst/>
              <a:rect l="l" t="t" r="r" b="b"/>
              <a:pathLst>
                <a:path w="1767840" h="512445">
                  <a:moveTo>
                    <a:pt x="1767840" y="256032"/>
                  </a:moveTo>
                  <a:lnTo>
                    <a:pt x="1756257" y="214792"/>
                  </a:lnTo>
                  <a:lnTo>
                    <a:pt x="1722729" y="175564"/>
                  </a:lnTo>
                  <a:lnTo>
                    <a:pt x="1669084" y="138897"/>
                  </a:lnTo>
                  <a:lnTo>
                    <a:pt x="1597152" y="105338"/>
                  </a:lnTo>
                  <a:lnTo>
                    <a:pt x="1554899" y="89896"/>
                  </a:lnTo>
                  <a:lnTo>
                    <a:pt x="1508760" y="75438"/>
                  </a:lnTo>
                  <a:lnTo>
                    <a:pt x="1458963" y="62030"/>
                  </a:lnTo>
                  <a:lnTo>
                    <a:pt x="1405737" y="49743"/>
                  </a:lnTo>
                  <a:lnTo>
                    <a:pt x="1349311" y="38644"/>
                  </a:lnTo>
                  <a:lnTo>
                    <a:pt x="1289913" y="28803"/>
                  </a:lnTo>
                  <a:lnTo>
                    <a:pt x="1227772" y="20288"/>
                  </a:lnTo>
                  <a:lnTo>
                    <a:pt x="1163116" y="13167"/>
                  </a:lnTo>
                  <a:lnTo>
                    <a:pt x="1096175" y="7509"/>
                  </a:lnTo>
                  <a:lnTo>
                    <a:pt x="1027176" y="3383"/>
                  </a:lnTo>
                  <a:lnTo>
                    <a:pt x="956348" y="857"/>
                  </a:lnTo>
                  <a:lnTo>
                    <a:pt x="883920" y="0"/>
                  </a:lnTo>
                  <a:lnTo>
                    <a:pt x="811491" y="857"/>
                  </a:lnTo>
                  <a:lnTo>
                    <a:pt x="740664" y="3383"/>
                  </a:lnTo>
                  <a:lnTo>
                    <a:pt x="671664" y="7509"/>
                  </a:lnTo>
                  <a:lnTo>
                    <a:pt x="604723" y="13167"/>
                  </a:lnTo>
                  <a:lnTo>
                    <a:pt x="540067" y="20288"/>
                  </a:lnTo>
                  <a:lnTo>
                    <a:pt x="477926" y="28803"/>
                  </a:lnTo>
                  <a:lnTo>
                    <a:pt x="418528" y="38644"/>
                  </a:lnTo>
                  <a:lnTo>
                    <a:pt x="362102" y="49743"/>
                  </a:lnTo>
                  <a:lnTo>
                    <a:pt x="308876" y="62030"/>
                  </a:lnTo>
                  <a:lnTo>
                    <a:pt x="259080" y="75438"/>
                  </a:lnTo>
                  <a:lnTo>
                    <a:pt x="212940" y="89896"/>
                  </a:lnTo>
                  <a:lnTo>
                    <a:pt x="170688" y="105338"/>
                  </a:lnTo>
                  <a:lnTo>
                    <a:pt x="132549" y="121695"/>
                  </a:lnTo>
                  <a:lnTo>
                    <a:pt x="69532" y="156876"/>
                  </a:lnTo>
                  <a:lnTo>
                    <a:pt x="25717" y="194892"/>
                  </a:lnTo>
                  <a:lnTo>
                    <a:pt x="2933" y="235195"/>
                  </a:lnTo>
                  <a:lnTo>
                    <a:pt x="0" y="256032"/>
                  </a:lnTo>
                  <a:lnTo>
                    <a:pt x="2662" y="276280"/>
                  </a:lnTo>
                  <a:lnTo>
                    <a:pt x="23370" y="315321"/>
                  </a:lnTo>
                  <a:lnTo>
                    <a:pt x="63273" y="352063"/>
                  </a:lnTo>
                  <a:lnTo>
                    <a:pt x="120791" y="386080"/>
                  </a:lnTo>
                  <a:lnTo>
                    <a:pt x="155661" y="401933"/>
                  </a:lnTo>
                  <a:lnTo>
                    <a:pt x="194343" y="416945"/>
                  </a:lnTo>
                  <a:lnTo>
                    <a:pt x="236638" y="431062"/>
                  </a:lnTo>
                  <a:lnTo>
                    <a:pt x="282350" y="444231"/>
                  </a:lnTo>
                  <a:lnTo>
                    <a:pt x="331281" y="456400"/>
                  </a:lnTo>
                  <a:lnTo>
                    <a:pt x="383233" y="467514"/>
                  </a:lnTo>
                  <a:lnTo>
                    <a:pt x="438008" y="477520"/>
                  </a:lnTo>
                  <a:lnTo>
                    <a:pt x="495411" y="486364"/>
                  </a:lnTo>
                  <a:lnTo>
                    <a:pt x="555242" y="493995"/>
                  </a:lnTo>
                  <a:lnTo>
                    <a:pt x="617304" y="500357"/>
                  </a:lnTo>
                  <a:lnTo>
                    <a:pt x="681401" y="505399"/>
                  </a:lnTo>
                  <a:lnTo>
                    <a:pt x="747334" y="509066"/>
                  </a:lnTo>
                  <a:lnTo>
                    <a:pt x="814906" y="511305"/>
                  </a:lnTo>
                  <a:lnTo>
                    <a:pt x="883920" y="512064"/>
                  </a:lnTo>
                  <a:lnTo>
                    <a:pt x="952933" y="511305"/>
                  </a:lnTo>
                  <a:lnTo>
                    <a:pt x="1020505" y="509066"/>
                  </a:lnTo>
                  <a:lnTo>
                    <a:pt x="1086438" y="505399"/>
                  </a:lnTo>
                  <a:lnTo>
                    <a:pt x="1150535" y="500357"/>
                  </a:lnTo>
                  <a:lnTo>
                    <a:pt x="1212597" y="493995"/>
                  </a:lnTo>
                  <a:lnTo>
                    <a:pt x="1272428" y="486364"/>
                  </a:lnTo>
                  <a:lnTo>
                    <a:pt x="1329831" y="477520"/>
                  </a:lnTo>
                  <a:lnTo>
                    <a:pt x="1384606" y="467514"/>
                  </a:lnTo>
                  <a:lnTo>
                    <a:pt x="1436558" y="456400"/>
                  </a:lnTo>
                  <a:lnTo>
                    <a:pt x="1485489" y="444231"/>
                  </a:lnTo>
                  <a:lnTo>
                    <a:pt x="1531201" y="431062"/>
                  </a:lnTo>
                  <a:lnTo>
                    <a:pt x="1573496" y="416945"/>
                  </a:lnTo>
                  <a:lnTo>
                    <a:pt x="1612178" y="401933"/>
                  </a:lnTo>
                  <a:lnTo>
                    <a:pt x="1647048" y="386080"/>
                  </a:lnTo>
                  <a:lnTo>
                    <a:pt x="1704566" y="352063"/>
                  </a:lnTo>
                  <a:lnTo>
                    <a:pt x="1744469" y="315321"/>
                  </a:lnTo>
                  <a:lnTo>
                    <a:pt x="1765177" y="276280"/>
                  </a:lnTo>
                  <a:lnTo>
                    <a:pt x="1767840" y="256032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02002" y="6653784"/>
              <a:ext cx="1780539" cy="527685"/>
            </a:xfrm>
            <a:custGeom>
              <a:avLst/>
              <a:gdLst/>
              <a:ahLst/>
              <a:cxnLst/>
              <a:rect l="l" t="t" r="r" b="b"/>
              <a:pathLst>
                <a:path w="1780540" h="527684">
                  <a:moveTo>
                    <a:pt x="24384" y="298704"/>
                  </a:moveTo>
                  <a:lnTo>
                    <a:pt x="18288" y="286512"/>
                  </a:lnTo>
                  <a:lnTo>
                    <a:pt x="15240" y="274320"/>
                  </a:lnTo>
                  <a:lnTo>
                    <a:pt x="15240" y="277368"/>
                  </a:lnTo>
                  <a:lnTo>
                    <a:pt x="12496" y="263652"/>
                  </a:lnTo>
                  <a:lnTo>
                    <a:pt x="12192" y="265176"/>
                  </a:lnTo>
                  <a:lnTo>
                    <a:pt x="12192" y="222504"/>
                  </a:lnTo>
                  <a:lnTo>
                    <a:pt x="6096" y="234696"/>
                  </a:lnTo>
                  <a:lnTo>
                    <a:pt x="3048" y="249936"/>
                  </a:lnTo>
                  <a:lnTo>
                    <a:pt x="0" y="262128"/>
                  </a:lnTo>
                  <a:lnTo>
                    <a:pt x="0" y="265176"/>
                  </a:lnTo>
                  <a:lnTo>
                    <a:pt x="3048" y="277368"/>
                  </a:lnTo>
                  <a:lnTo>
                    <a:pt x="6096" y="292608"/>
                  </a:lnTo>
                  <a:lnTo>
                    <a:pt x="12192" y="304800"/>
                  </a:lnTo>
                  <a:lnTo>
                    <a:pt x="21336" y="320040"/>
                  </a:lnTo>
                  <a:lnTo>
                    <a:pt x="21336" y="298704"/>
                  </a:lnTo>
                  <a:lnTo>
                    <a:pt x="24384" y="298704"/>
                  </a:lnTo>
                  <a:close/>
                </a:path>
                <a:path w="1780540" h="527684">
                  <a:moveTo>
                    <a:pt x="1767840" y="262128"/>
                  </a:moveTo>
                  <a:lnTo>
                    <a:pt x="1767840" y="219456"/>
                  </a:lnTo>
                  <a:lnTo>
                    <a:pt x="1749552" y="195072"/>
                  </a:lnTo>
                  <a:lnTo>
                    <a:pt x="1737360" y="182880"/>
                  </a:lnTo>
                  <a:lnTo>
                    <a:pt x="1706880" y="158496"/>
                  </a:lnTo>
                  <a:lnTo>
                    <a:pt x="1670304" y="134112"/>
                  </a:lnTo>
                  <a:lnTo>
                    <a:pt x="1648968" y="124968"/>
                  </a:lnTo>
                  <a:lnTo>
                    <a:pt x="1624584" y="112776"/>
                  </a:lnTo>
                  <a:lnTo>
                    <a:pt x="1545336" y="85344"/>
                  </a:lnTo>
                  <a:lnTo>
                    <a:pt x="1453896" y="57912"/>
                  </a:lnTo>
                  <a:lnTo>
                    <a:pt x="1383792" y="45720"/>
                  </a:lnTo>
                  <a:lnTo>
                    <a:pt x="1347216" y="36576"/>
                  </a:lnTo>
                  <a:lnTo>
                    <a:pt x="1234440" y="21336"/>
                  </a:lnTo>
                  <a:lnTo>
                    <a:pt x="1152144" y="12192"/>
                  </a:lnTo>
                  <a:lnTo>
                    <a:pt x="1066800" y="6096"/>
                  </a:lnTo>
                  <a:lnTo>
                    <a:pt x="978408" y="2946"/>
                  </a:lnTo>
                  <a:lnTo>
                    <a:pt x="890016" y="0"/>
                  </a:lnTo>
                  <a:lnTo>
                    <a:pt x="798576" y="3048"/>
                  </a:lnTo>
                  <a:lnTo>
                    <a:pt x="710184" y="6096"/>
                  </a:lnTo>
                  <a:lnTo>
                    <a:pt x="627888" y="12192"/>
                  </a:lnTo>
                  <a:lnTo>
                    <a:pt x="545592" y="21336"/>
                  </a:lnTo>
                  <a:lnTo>
                    <a:pt x="469392" y="30480"/>
                  </a:lnTo>
                  <a:lnTo>
                    <a:pt x="429768" y="36576"/>
                  </a:lnTo>
                  <a:lnTo>
                    <a:pt x="396240" y="45720"/>
                  </a:lnTo>
                  <a:lnTo>
                    <a:pt x="359664" y="51816"/>
                  </a:lnTo>
                  <a:lnTo>
                    <a:pt x="326136" y="57912"/>
                  </a:lnTo>
                  <a:lnTo>
                    <a:pt x="234696" y="85344"/>
                  </a:lnTo>
                  <a:lnTo>
                    <a:pt x="179832" y="103632"/>
                  </a:lnTo>
                  <a:lnTo>
                    <a:pt x="155448" y="115824"/>
                  </a:lnTo>
                  <a:lnTo>
                    <a:pt x="131064" y="124968"/>
                  </a:lnTo>
                  <a:lnTo>
                    <a:pt x="109728" y="137160"/>
                  </a:lnTo>
                  <a:lnTo>
                    <a:pt x="91440" y="146304"/>
                  </a:lnTo>
                  <a:lnTo>
                    <a:pt x="73152" y="158496"/>
                  </a:lnTo>
                  <a:lnTo>
                    <a:pt x="42672" y="182880"/>
                  </a:lnTo>
                  <a:lnTo>
                    <a:pt x="30480" y="195072"/>
                  </a:lnTo>
                  <a:lnTo>
                    <a:pt x="12192" y="219456"/>
                  </a:lnTo>
                  <a:lnTo>
                    <a:pt x="12192" y="262128"/>
                  </a:lnTo>
                  <a:lnTo>
                    <a:pt x="12496" y="263652"/>
                  </a:lnTo>
                  <a:lnTo>
                    <a:pt x="15240" y="249936"/>
                  </a:lnTo>
                  <a:lnTo>
                    <a:pt x="15240" y="252984"/>
                  </a:lnTo>
                  <a:lnTo>
                    <a:pt x="18288" y="237744"/>
                  </a:lnTo>
                  <a:lnTo>
                    <a:pt x="18288" y="240792"/>
                  </a:lnTo>
                  <a:lnTo>
                    <a:pt x="21336" y="233172"/>
                  </a:lnTo>
                  <a:lnTo>
                    <a:pt x="21336" y="228600"/>
                  </a:lnTo>
                  <a:lnTo>
                    <a:pt x="39624" y="204216"/>
                  </a:lnTo>
                  <a:lnTo>
                    <a:pt x="64008" y="179832"/>
                  </a:lnTo>
                  <a:lnTo>
                    <a:pt x="79248" y="167640"/>
                  </a:lnTo>
                  <a:lnTo>
                    <a:pt x="97536" y="158496"/>
                  </a:lnTo>
                  <a:lnTo>
                    <a:pt x="115824" y="146304"/>
                  </a:lnTo>
                  <a:lnTo>
                    <a:pt x="137160" y="137160"/>
                  </a:lnTo>
                  <a:lnTo>
                    <a:pt x="161544" y="124968"/>
                  </a:lnTo>
                  <a:lnTo>
                    <a:pt x="210312" y="106680"/>
                  </a:lnTo>
                  <a:lnTo>
                    <a:pt x="237744" y="97536"/>
                  </a:lnTo>
                  <a:lnTo>
                    <a:pt x="329184" y="70104"/>
                  </a:lnTo>
                  <a:lnTo>
                    <a:pt x="362712" y="64008"/>
                  </a:lnTo>
                  <a:lnTo>
                    <a:pt x="399288" y="57912"/>
                  </a:lnTo>
                  <a:lnTo>
                    <a:pt x="432816" y="51816"/>
                  </a:lnTo>
                  <a:lnTo>
                    <a:pt x="627888" y="24384"/>
                  </a:lnTo>
                  <a:lnTo>
                    <a:pt x="713232" y="18288"/>
                  </a:lnTo>
                  <a:lnTo>
                    <a:pt x="798576" y="15240"/>
                  </a:lnTo>
                  <a:lnTo>
                    <a:pt x="890016" y="12192"/>
                  </a:lnTo>
                  <a:lnTo>
                    <a:pt x="981456" y="15240"/>
                  </a:lnTo>
                  <a:lnTo>
                    <a:pt x="1066800" y="18288"/>
                  </a:lnTo>
                  <a:lnTo>
                    <a:pt x="1152144" y="24384"/>
                  </a:lnTo>
                  <a:lnTo>
                    <a:pt x="1231392" y="33528"/>
                  </a:lnTo>
                  <a:lnTo>
                    <a:pt x="1310640" y="45720"/>
                  </a:lnTo>
                  <a:lnTo>
                    <a:pt x="1383792" y="57912"/>
                  </a:lnTo>
                  <a:lnTo>
                    <a:pt x="1450848" y="73152"/>
                  </a:lnTo>
                  <a:lnTo>
                    <a:pt x="1481328" y="79248"/>
                  </a:lnTo>
                  <a:lnTo>
                    <a:pt x="1542288" y="97536"/>
                  </a:lnTo>
                  <a:lnTo>
                    <a:pt x="1569720" y="106680"/>
                  </a:lnTo>
                  <a:lnTo>
                    <a:pt x="1618488" y="124968"/>
                  </a:lnTo>
                  <a:lnTo>
                    <a:pt x="1642872" y="137160"/>
                  </a:lnTo>
                  <a:lnTo>
                    <a:pt x="1664208" y="146304"/>
                  </a:lnTo>
                  <a:lnTo>
                    <a:pt x="1682496" y="158496"/>
                  </a:lnTo>
                  <a:lnTo>
                    <a:pt x="1700784" y="167640"/>
                  </a:lnTo>
                  <a:lnTo>
                    <a:pt x="1716024" y="179832"/>
                  </a:lnTo>
                  <a:lnTo>
                    <a:pt x="1740408" y="204216"/>
                  </a:lnTo>
                  <a:lnTo>
                    <a:pt x="1758696" y="228600"/>
                  </a:lnTo>
                  <a:lnTo>
                    <a:pt x="1758696" y="233172"/>
                  </a:lnTo>
                  <a:lnTo>
                    <a:pt x="1761744" y="240792"/>
                  </a:lnTo>
                  <a:lnTo>
                    <a:pt x="1761744" y="237744"/>
                  </a:lnTo>
                  <a:lnTo>
                    <a:pt x="1764792" y="252984"/>
                  </a:lnTo>
                  <a:lnTo>
                    <a:pt x="1764792" y="249936"/>
                  </a:lnTo>
                  <a:lnTo>
                    <a:pt x="1767535" y="263652"/>
                  </a:lnTo>
                  <a:lnTo>
                    <a:pt x="1767840" y="262128"/>
                  </a:lnTo>
                  <a:close/>
                </a:path>
                <a:path w="1780540" h="527684">
                  <a:moveTo>
                    <a:pt x="12496" y="263652"/>
                  </a:moveTo>
                  <a:lnTo>
                    <a:pt x="12192" y="262128"/>
                  </a:lnTo>
                  <a:lnTo>
                    <a:pt x="12192" y="265176"/>
                  </a:lnTo>
                  <a:lnTo>
                    <a:pt x="12496" y="263652"/>
                  </a:lnTo>
                  <a:close/>
                </a:path>
                <a:path w="1780540" h="527684">
                  <a:moveTo>
                    <a:pt x="24384" y="225552"/>
                  </a:moveTo>
                  <a:lnTo>
                    <a:pt x="21336" y="228600"/>
                  </a:lnTo>
                  <a:lnTo>
                    <a:pt x="21336" y="233172"/>
                  </a:lnTo>
                  <a:lnTo>
                    <a:pt x="24384" y="225552"/>
                  </a:lnTo>
                  <a:close/>
                </a:path>
                <a:path w="1780540" h="527684">
                  <a:moveTo>
                    <a:pt x="1758696" y="316992"/>
                  </a:moveTo>
                  <a:lnTo>
                    <a:pt x="1758696" y="298704"/>
                  </a:lnTo>
                  <a:lnTo>
                    <a:pt x="1740408" y="323088"/>
                  </a:lnTo>
                  <a:lnTo>
                    <a:pt x="1716024" y="347472"/>
                  </a:lnTo>
                  <a:lnTo>
                    <a:pt x="1700784" y="356616"/>
                  </a:lnTo>
                  <a:lnTo>
                    <a:pt x="1664208" y="381000"/>
                  </a:lnTo>
                  <a:lnTo>
                    <a:pt x="1642872" y="390144"/>
                  </a:lnTo>
                  <a:lnTo>
                    <a:pt x="1569720" y="420624"/>
                  </a:lnTo>
                  <a:lnTo>
                    <a:pt x="1481328" y="448056"/>
                  </a:lnTo>
                  <a:lnTo>
                    <a:pt x="1450848" y="454152"/>
                  </a:lnTo>
                  <a:lnTo>
                    <a:pt x="1417320" y="463296"/>
                  </a:lnTo>
                  <a:lnTo>
                    <a:pt x="1380744" y="469392"/>
                  </a:lnTo>
                  <a:lnTo>
                    <a:pt x="1347216" y="475488"/>
                  </a:lnTo>
                  <a:lnTo>
                    <a:pt x="1310640" y="481584"/>
                  </a:lnTo>
                  <a:lnTo>
                    <a:pt x="1231392" y="493776"/>
                  </a:lnTo>
                  <a:lnTo>
                    <a:pt x="1152144" y="502920"/>
                  </a:lnTo>
                  <a:lnTo>
                    <a:pt x="1066800" y="509016"/>
                  </a:lnTo>
                  <a:lnTo>
                    <a:pt x="981456" y="511958"/>
                  </a:lnTo>
                  <a:lnTo>
                    <a:pt x="798576" y="512064"/>
                  </a:lnTo>
                  <a:lnTo>
                    <a:pt x="713232" y="509016"/>
                  </a:lnTo>
                  <a:lnTo>
                    <a:pt x="627888" y="502920"/>
                  </a:lnTo>
                  <a:lnTo>
                    <a:pt x="545592" y="493776"/>
                  </a:lnTo>
                  <a:lnTo>
                    <a:pt x="469392" y="481584"/>
                  </a:lnTo>
                  <a:lnTo>
                    <a:pt x="396240" y="469392"/>
                  </a:lnTo>
                  <a:lnTo>
                    <a:pt x="329184" y="454152"/>
                  </a:lnTo>
                  <a:lnTo>
                    <a:pt x="298704" y="448056"/>
                  </a:lnTo>
                  <a:lnTo>
                    <a:pt x="237744" y="429768"/>
                  </a:lnTo>
                  <a:lnTo>
                    <a:pt x="210312" y="420624"/>
                  </a:lnTo>
                  <a:lnTo>
                    <a:pt x="185928" y="411480"/>
                  </a:lnTo>
                  <a:lnTo>
                    <a:pt x="161544" y="399288"/>
                  </a:lnTo>
                  <a:lnTo>
                    <a:pt x="137160" y="390144"/>
                  </a:lnTo>
                  <a:lnTo>
                    <a:pt x="115824" y="381000"/>
                  </a:lnTo>
                  <a:lnTo>
                    <a:pt x="79248" y="356616"/>
                  </a:lnTo>
                  <a:lnTo>
                    <a:pt x="64008" y="347472"/>
                  </a:lnTo>
                  <a:lnTo>
                    <a:pt x="39624" y="323088"/>
                  </a:lnTo>
                  <a:lnTo>
                    <a:pt x="21336" y="298704"/>
                  </a:lnTo>
                  <a:lnTo>
                    <a:pt x="21336" y="320040"/>
                  </a:lnTo>
                  <a:lnTo>
                    <a:pt x="73152" y="368808"/>
                  </a:lnTo>
                  <a:lnTo>
                    <a:pt x="109728" y="390144"/>
                  </a:lnTo>
                  <a:lnTo>
                    <a:pt x="131064" y="402336"/>
                  </a:lnTo>
                  <a:lnTo>
                    <a:pt x="155448" y="411480"/>
                  </a:lnTo>
                  <a:lnTo>
                    <a:pt x="179832" y="423672"/>
                  </a:lnTo>
                  <a:lnTo>
                    <a:pt x="234696" y="441960"/>
                  </a:lnTo>
                  <a:lnTo>
                    <a:pt x="295656" y="460248"/>
                  </a:lnTo>
                  <a:lnTo>
                    <a:pt x="326136" y="466344"/>
                  </a:lnTo>
                  <a:lnTo>
                    <a:pt x="359664" y="475488"/>
                  </a:lnTo>
                  <a:lnTo>
                    <a:pt x="469392" y="493776"/>
                  </a:lnTo>
                  <a:lnTo>
                    <a:pt x="545592" y="505968"/>
                  </a:lnTo>
                  <a:lnTo>
                    <a:pt x="627888" y="515112"/>
                  </a:lnTo>
                  <a:lnTo>
                    <a:pt x="713232" y="521208"/>
                  </a:lnTo>
                  <a:lnTo>
                    <a:pt x="798576" y="524256"/>
                  </a:lnTo>
                  <a:lnTo>
                    <a:pt x="890016" y="527304"/>
                  </a:lnTo>
                  <a:lnTo>
                    <a:pt x="981456" y="524256"/>
                  </a:lnTo>
                  <a:lnTo>
                    <a:pt x="1066800" y="521208"/>
                  </a:lnTo>
                  <a:lnTo>
                    <a:pt x="1152144" y="515112"/>
                  </a:lnTo>
                  <a:lnTo>
                    <a:pt x="1234440" y="505968"/>
                  </a:lnTo>
                  <a:lnTo>
                    <a:pt x="1310640" y="493776"/>
                  </a:lnTo>
                  <a:lnTo>
                    <a:pt x="1350264" y="487680"/>
                  </a:lnTo>
                  <a:lnTo>
                    <a:pt x="1383792" y="481584"/>
                  </a:lnTo>
                  <a:lnTo>
                    <a:pt x="1420368" y="475488"/>
                  </a:lnTo>
                  <a:lnTo>
                    <a:pt x="1453896" y="466344"/>
                  </a:lnTo>
                  <a:lnTo>
                    <a:pt x="1484376" y="460248"/>
                  </a:lnTo>
                  <a:lnTo>
                    <a:pt x="1545336" y="441960"/>
                  </a:lnTo>
                  <a:lnTo>
                    <a:pt x="1600200" y="423672"/>
                  </a:lnTo>
                  <a:lnTo>
                    <a:pt x="1624584" y="411480"/>
                  </a:lnTo>
                  <a:lnTo>
                    <a:pt x="1648968" y="402336"/>
                  </a:lnTo>
                  <a:lnTo>
                    <a:pt x="1670304" y="390144"/>
                  </a:lnTo>
                  <a:lnTo>
                    <a:pt x="1688592" y="381000"/>
                  </a:lnTo>
                  <a:lnTo>
                    <a:pt x="1706880" y="368808"/>
                  </a:lnTo>
                  <a:lnTo>
                    <a:pt x="1737360" y="344424"/>
                  </a:lnTo>
                  <a:lnTo>
                    <a:pt x="1749552" y="332232"/>
                  </a:lnTo>
                  <a:lnTo>
                    <a:pt x="1758696" y="316992"/>
                  </a:lnTo>
                  <a:close/>
                </a:path>
                <a:path w="1780540" h="527684">
                  <a:moveTo>
                    <a:pt x="1758696" y="233172"/>
                  </a:moveTo>
                  <a:lnTo>
                    <a:pt x="1758696" y="228600"/>
                  </a:lnTo>
                  <a:lnTo>
                    <a:pt x="1755648" y="225552"/>
                  </a:lnTo>
                  <a:lnTo>
                    <a:pt x="1758696" y="233172"/>
                  </a:lnTo>
                  <a:close/>
                </a:path>
                <a:path w="1780540" h="527684">
                  <a:moveTo>
                    <a:pt x="1780032" y="265176"/>
                  </a:moveTo>
                  <a:lnTo>
                    <a:pt x="1780032" y="262128"/>
                  </a:lnTo>
                  <a:lnTo>
                    <a:pt x="1776984" y="249936"/>
                  </a:lnTo>
                  <a:lnTo>
                    <a:pt x="1773936" y="234696"/>
                  </a:lnTo>
                  <a:lnTo>
                    <a:pt x="1767840" y="222504"/>
                  </a:lnTo>
                  <a:lnTo>
                    <a:pt x="1767840" y="265176"/>
                  </a:lnTo>
                  <a:lnTo>
                    <a:pt x="1767535" y="263652"/>
                  </a:lnTo>
                  <a:lnTo>
                    <a:pt x="1764792" y="277368"/>
                  </a:lnTo>
                  <a:lnTo>
                    <a:pt x="1764792" y="274320"/>
                  </a:lnTo>
                  <a:lnTo>
                    <a:pt x="1761744" y="289560"/>
                  </a:lnTo>
                  <a:lnTo>
                    <a:pt x="1761744" y="286512"/>
                  </a:lnTo>
                  <a:lnTo>
                    <a:pt x="1755648" y="298704"/>
                  </a:lnTo>
                  <a:lnTo>
                    <a:pt x="1758696" y="298704"/>
                  </a:lnTo>
                  <a:lnTo>
                    <a:pt x="1758696" y="316992"/>
                  </a:lnTo>
                  <a:lnTo>
                    <a:pt x="1767840" y="304800"/>
                  </a:lnTo>
                  <a:lnTo>
                    <a:pt x="1773936" y="292608"/>
                  </a:lnTo>
                  <a:lnTo>
                    <a:pt x="1776984" y="277368"/>
                  </a:lnTo>
                  <a:lnTo>
                    <a:pt x="1780032" y="265176"/>
                  </a:lnTo>
                  <a:close/>
                </a:path>
                <a:path w="1780540" h="527684">
                  <a:moveTo>
                    <a:pt x="1767840" y="265176"/>
                  </a:moveTo>
                  <a:lnTo>
                    <a:pt x="1767840" y="262128"/>
                  </a:lnTo>
                  <a:lnTo>
                    <a:pt x="1767535" y="263652"/>
                  </a:lnTo>
                  <a:lnTo>
                    <a:pt x="1767840" y="2651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0597" y="3358895"/>
              <a:ext cx="259079" cy="295910"/>
            </a:xfrm>
            <a:custGeom>
              <a:avLst/>
              <a:gdLst/>
              <a:ahLst/>
              <a:cxnLst/>
              <a:rect l="l" t="t" r="r" b="b"/>
              <a:pathLst>
                <a:path w="259080" h="295910">
                  <a:moveTo>
                    <a:pt x="259079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28015" y="295655"/>
                  </a:lnTo>
                  <a:lnTo>
                    <a:pt x="259079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56213" y="335280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88392" y="219456"/>
                  </a:moveTo>
                  <a:lnTo>
                    <a:pt x="0" y="219456"/>
                  </a:lnTo>
                  <a:lnTo>
                    <a:pt x="24384" y="233598"/>
                  </a:lnTo>
                  <a:lnTo>
                    <a:pt x="24384" y="231648"/>
                  </a:lnTo>
                  <a:lnTo>
                    <a:pt x="27432" y="222504"/>
                  </a:lnTo>
                  <a:lnTo>
                    <a:pt x="43434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43434" y="231648"/>
                  </a:moveTo>
                  <a:lnTo>
                    <a:pt x="27432" y="222504"/>
                  </a:lnTo>
                  <a:lnTo>
                    <a:pt x="24384" y="231648"/>
                  </a:lnTo>
                  <a:lnTo>
                    <a:pt x="43434" y="231648"/>
                  </a:lnTo>
                  <a:close/>
                </a:path>
                <a:path w="307975" h="307975">
                  <a:moveTo>
                    <a:pt x="152435" y="293934"/>
                  </a:moveTo>
                  <a:lnTo>
                    <a:pt x="43434" y="231648"/>
                  </a:lnTo>
                  <a:lnTo>
                    <a:pt x="24384" y="231648"/>
                  </a:lnTo>
                  <a:lnTo>
                    <a:pt x="24384" y="233598"/>
                  </a:lnTo>
                  <a:lnTo>
                    <a:pt x="149352" y="306080"/>
                  </a:lnTo>
                  <a:lnTo>
                    <a:pt x="149352" y="295656"/>
                  </a:lnTo>
                  <a:lnTo>
                    <a:pt x="152435" y="293934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7975" h="307975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7975" h="307975">
                  <a:moveTo>
                    <a:pt x="155448" y="295656"/>
                  </a:moveTo>
                  <a:lnTo>
                    <a:pt x="152435" y="293934"/>
                  </a:lnTo>
                  <a:lnTo>
                    <a:pt x="149352" y="295656"/>
                  </a:lnTo>
                  <a:lnTo>
                    <a:pt x="155448" y="295656"/>
                  </a:lnTo>
                  <a:close/>
                </a:path>
                <a:path w="307975" h="307975">
                  <a:moveTo>
                    <a:pt x="155448" y="306114"/>
                  </a:moveTo>
                  <a:lnTo>
                    <a:pt x="155448" y="295656"/>
                  </a:lnTo>
                  <a:lnTo>
                    <a:pt x="149352" y="295656"/>
                  </a:lnTo>
                  <a:lnTo>
                    <a:pt x="149352" y="306080"/>
                  </a:lnTo>
                  <a:lnTo>
                    <a:pt x="152400" y="307848"/>
                  </a:lnTo>
                  <a:lnTo>
                    <a:pt x="155448" y="306114"/>
                  </a:lnTo>
                  <a:close/>
                </a:path>
                <a:path w="307975" h="307975">
                  <a:moveTo>
                    <a:pt x="283464" y="233321"/>
                  </a:moveTo>
                  <a:lnTo>
                    <a:pt x="283464" y="231648"/>
                  </a:lnTo>
                  <a:lnTo>
                    <a:pt x="264033" y="231648"/>
                  </a:lnTo>
                  <a:lnTo>
                    <a:pt x="152435" y="293934"/>
                  </a:lnTo>
                  <a:lnTo>
                    <a:pt x="155448" y="295656"/>
                  </a:lnTo>
                  <a:lnTo>
                    <a:pt x="155448" y="306114"/>
                  </a:lnTo>
                  <a:lnTo>
                    <a:pt x="283464" y="233321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64033" y="231648"/>
                  </a:lnTo>
                  <a:lnTo>
                    <a:pt x="280416" y="222504"/>
                  </a:lnTo>
                  <a:lnTo>
                    <a:pt x="283464" y="231648"/>
                  </a:lnTo>
                  <a:lnTo>
                    <a:pt x="283464" y="233321"/>
                  </a:lnTo>
                  <a:lnTo>
                    <a:pt x="307848" y="219456"/>
                  </a:lnTo>
                  <a:close/>
                </a:path>
                <a:path w="307975" h="307975">
                  <a:moveTo>
                    <a:pt x="283464" y="231648"/>
                  </a:moveTo>
                  <a:lnTo>
                    <a:pt x="280416" y="222504"/>
                  </a:lnTo>
                  <a:lnTo>
                    <a:pt x="264033" y="231648"/>
                  </a:lnTo>
                  <a:lnTo>
                    <a:pt x="283464" y="231648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" name="object 30"/>
            <p:cNvSpPr/>
            <p:nvPr/>
          </p:nvSpPr>
          <p:spPr>
            <a:xfrm>
              <a:off x="2717173" y="4166615"/>
              <a:ext cx="262255" cy="295910"/>
            </a:xfrm>
            <a:custGeom>
              <a:avLst/>
              <a:gdLst/>
              <a:ahLst/>
              <a:cxnLst/>
              <a:rect l="l" t="t" r="r" b="b"/>
              <a:pathLst>
                <a:path w="262255" h="295910">
                  <a:moveTo>
                    <a:pt x="262127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31063" y="295655"/>
                  </a:lnTo>
                  <a:lnTo>
                    <a:pt x="262127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" name="object 31"/>
            <p:cNvSpPr/>
            <p:nvPr/>
          </p:nvSpPr>
          <p:spPr>
            <a:xfrm>
              <a:off x="2692789" y="416052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7432" y="219456"/>
                  </a:moveTo>
                  <a:lnTo>
                    <a:pt x="0" y="219456"/>
                  </a:lnTo>
                  <a:lnTo>
                    <a:pt x="24384" y="233321"/>
                  </a:lnTo>
                  <a:lnTo>
                    <a:pt x="24384" y="231648"/>
                  </a:lnTo>
                  <a:lnTo>
                    <a:pt x="27432" y="219456"/>
                  </a:lnTo>
                  <a:close/>
                </a:path>
                <a:path w="307975" h="307975">
                  <a:moveTo>
                    <a:pt x="48402" y="231648"/>
                  </a:moveTo>
                  <a:lnTo>
                    <a:pt x="27432" y="219456"/>
                  </a:lnTo>
                  <a:lnTo>
                    <a:pt x="24384" y="231648"/>
                  </a:lnTo>
                  <a:lnTo>
                    <a:pt x="48402" y="231648"/>
                  </a:lnTo>
                  <a:close/>
                </a:path>
                <a:path w="307975" h="307975">
                  <a:moveTo>
                    <a:pt x="155448" y="293883"/>
                  </a:moveTo>
                  <a:lnTo>
                    <a:pt x="48402" y="231648"/>
                  </a:lnTo>
                  <a:lnTo>
                    <a:pt x="24384" y="231648"/>
                  </a:lnTo>
                  <a:lnTo>
                    <a:pt x="24384" y="233321"/>
                  </a:lnTo>
                  <a:lnTo>
                    <a:pt x="152400" y="306114"/>
                  </a:lnTo>
                  <a:lnTo>
                    <a:pt x="152400" y="295656"/>
                  </a:lnTo>
                  <a:lnTo>
                    <a:pt x="155448" y="293883"/>
                  </a:lnTo>
                  <a:close/>
                </a:path>
                <a:path w="307975" h="307975">
                  <a:moveTo>
                    <a:pt x="88392" y="219456"/>
                  </a:moveTo>
                  <a:lnTo>
                    <a:pt x="27432" y="219456"/>
                  </a:lnTo>
                  <a:lnTo>
                    <a:pt x="48402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7536" y="6096"/>
                  </a:lnTo>
                  <a:lnTo>
                    <a:pt x="97536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7536" y="231648"/>
                  </a:moveTo>
                  <a:lnTo>
                    <a:pt x="97536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7536" y="231648"/>
                  </a:lnTo>
                  <a:close/>
                </a:path>
                <a:path w="307975" h="307975">
                  <a:moveTo>
                    <a:pt x="97536" y="12192"/>
                  </a:moveTo>
                  <a:lnTo>
                    <a:pt x="97536" y="6096"/>
                  </a:lnTo>
                  <a:lnTo>
                    <a:pt x="88392" y="12192"/>
                  </a:lnTo>
                  <a:lnTo>
                    <a:pt x="97536" y="12192"/>
                  </a:lnTo>
                  <a:close/>
                </a:path>
                <a:path w="307975" h="307975">
                  <a:moveTo>
                    <a:pt x="158496" y="295656"/>
                  </a:moveTo>
                  <a:lnTo>
                    <a:pt x="155448" y="293883"/>
                  </a:lnTo>
                  <a:lnTo>
                    <a:pt x="152400" y="295656"/>
                  </a:lnTo>
                  <a:lnTo>
                    <a:pt x="158496" y="295656"/>
                  </a:lnTo>
                  <a:close/>
                </a:path>
                <a:path w="307975" h="307975">
                  <a:moveTo>
                    <a:pt x="158496" y="306080"/>
                  </a:moveTo>
                  <a:lnTo>
                    <a:pt x="158496" y="295656"/>
                  </a:lnTo>
                  <a:lnTo>
                    <a:pt x="152400" y="295656"/>
                  </a:lnTo>
                  <a:lnTo>
                    <a:pt x="152400" y="306114"/>
                  </a:lnTo>
                  <a:lnTo>
                    <a:pt x="155448" y="307848"/>
                  </a:lnTo>
                  <a:lnTo>
                    <a:pt x="158496" y="306080"/>
                  </a:lnTo>
                  <a:close/>
                </a:path>
                <a:path w="307975" h="307975">
                  <a:moveTo>
                    <a:pt x="286512" y="231830"/>
                  </a:moveTo>
                  <a:lnTo>
                    <a:pt x="286512" y="231648"/>
                  </a:lnTo>
                  <a:lnTo>
                    <a:pt x="262493" y="231648"/>
                  </a:lnTo>
                  <a:lnTo>
                    <a:pt x="155448" y="293883"/>
                  </a:lnTo>
                  <a:lnTo>
                    <a:pt x="158496" y="295656"/>
                  </a:lnTo>
                  <a:lnTo>
                    <a:pt x="158496" y="306080"/>
                  </a:lnTo>
                  <a:lnTo>
                    <a:pt x="286512" y="231830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283464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62493" y="231648"/>
                  </a:lnTo>
                  <a:lnTo>
                    <a:pt x="283464" y="219456"/>
                  </a:lnTo>
                  <a:close/>
                </a:path>
                <a:path w="307975" h="307975">
                  <a:moveTo>
                    <a:pt x="286512" y="231648"/>
                  </a:moveTo>
                  <a:lnTo>
                    <a:pt x="283464" y="219456"/>
                  </a:lnTo>
                  <a:lnTo>
                    <a:pt x="262493" y="231648"/>
                  </a:lnTo>
                  <a:lnTo>
                    <a:pt x="286512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83464" y="219456"/>
                  </a:lnTo>
                  <a:lnTo>
                    <a:pt x="286512" y="231648"/>
                  </a:lnTo>
                  <a:lnTo>
                    <a:pt x="286512" y="231830"/>
                  </a:lnTo>
                  <a:lnTo>
                    <a:pt x="307848" y="21945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0597" y="4974335"/>
              <a:ext cx="259079" cy="295910"/>
            </a:xfrm>
            <a:custGeom>
              <a:avLst/>
              <a:gdLst/>
              <a:ahLst/>
              <a:cxnLst/>
              <a:rect l="l" t="t" r="r" b="b"/>
              <a:pathLst>
                <a:path w="259080" h="295910">
                  <a:moveTo>
                    <a:pt x="259079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28015" y="295655"/>
                  </a:lnTo>
                  <a:lnTo>
                    <a:pt x="259079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" name="object 33"/>
            <p:cNvSpPr/>
            <p:nvPr/>
          </p:nvSpPr>
          <p:spPr>
            <a:xfrm>
              <a:off x="2656213" y="496824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7432" y="219456"/>
                  </a:moveTo>
                  <a:lnTo>
                    <a:pt x="0" y="219456"/>
                  </a:lnTo>
                  <a:lnTo>
                    <a:pt x="24384" y="233598"/>
                  </a:lnTo>
                  <a:lnTo>
                    <a:pt x="24384" y="231648"/>
                  </a:lnTo>
                  <a:lnTo>
                    <a:pt x="27432" y="219456"/>
                  </a:lnTo>
                  <a:close/>
                </a:path>
                <a:path w="307975" h="307975">
                  <a:moveTo>
                    <a:pt x="47914" y="231648"/>
                  </a:moveTo>
                  <a:lnTo>
                    <a:pt x="27432" y="219456"/>
                  </a:lnTo>
                  <a:lnTo>
                    <a:pt x="24384" y="231648"/>
                  </a:lnTo>
                  <a:lnTo>
                    <a:pt x="47914" y="231648"/>
                  </a:lnTo>
                  <a:close/>
                </a:path>
                <a:path w="307975" h="307975">
                  <a:moveTo>
                    <a:pt x="152435" y="293863"/>
                  </a:moveTo>
                  <a:lnTo>
                    <a:pt x="47914" y="231648"/>
                  </a:lnTo>
                  <a:lnTo>
                    <a:pt x="24384" y="231648"/>
                  </a:lnTo>
                  <a:lnTo>
                    <a:pt x="24384" y="233598"/>
                  </a:lnTo>
                  <a:lnTo>
                    <a:pt x="149352" y="306080"/>
                  </a:lnTo>
                  <a:lnTo>
                    <a:pt x="149352" y="295656"/>
                  </a:lnTo>
                  <a:lnTo>
                    <a:pt x="152435" y="293863"/>
                  </a:lnTo>
                  <a:close/>
                </a:path>
                <a:path w="307975" h="307975">
                  <a:moveTo>
                    <a:pt x="88392" y="219456"/>
                  </a:moveTo>
                  <a:lnTo>
                    <a:pt x="27432" y="219456"/>
                  </a:lnTo>
                  <a:lnTo>
                    <a:pt x="47914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7975" h="307975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7975" h="307975">
                  <a:moveTo>
                    <a:pt x="155448" y="295656"/>
                  </a:moveTo>
                  <a:lnTo>
                    <a:pt x="152435" y="293863"/>
                  </a:lnTo>
                  <a:lnTo>
                    <a:pt x="149352" y="295656"/>
                  </a:lnTo>
                  <a:lnTo>
                    <a:pt x="155448" y="295656"/>
                  </a:lnTo>
                  <a:close/>
                </a:path>
                <a:path w="307975" h="307975">
                  <a:moveTo>
                    <a:pt x="155448" y="306114"/>
                  </a:moveTo>
                  <a:lnTo>
                    <a:pt x="155448" y="295656"/>
                  </a:lnTo>
                  <a:lnTo>
                    <a:pt x="149352" y="295656"/>
                  </a:lnTo>
                  <a:lnTo>
                    <a:pt x="149352" y="306080"/>
                  </a:lnTo>
                  <a:lnTo>
                    <a:pt x="152400" y="307848"/>
                  </a:lnTo>
                  <a:lnTo>
                    <a:pt x="155448" y="306114"/>
                  </a:lnTo>
                  <a:close/>
                </a:path>
                <a:path w="307975" h="307975">
                  <a:moveTo>
                    <a:pt x="283464" y="233321"/>
                  </a:moveTo>
                  <a:lnTo>
                    <a:pt x="283464" y="231648"/>
                  </a:lnTo>
                  <a:lnTo>
                    <a:pt x="259445" y="231648"/>
                  </a:lnTo>
                  <a:lnTo>
                    <a:pt x="152435" y="293863"/>
                  </a:lnTo>
                  <a:lnTo>
                    <a:pt x="155448" y="295656"/>
                  </a:lnTo>
                  <a:lnTo>
                    <a:pt x="155448" y="306114"/>
                  </a:lnTo>
                  <a:lnTo>
                    <a:pt x="283464" y="233321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280416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59445" y="231648"/>
                  </a:lnTo>
                  <a:lnTo>
                    <a:pt x="280416" y="219456"/>
                  </a:lnTo>
                  <a:close/>
                </a:path>
                <a:path w="307975" h="307975">
                  <a:moveTo>
                    <a:pt x="283464" y="231648"/>
                  </a:moveTo>
                  <a:lnTo>
                    <a:pt x="280416" y="219456"/>
                  </a:lnTo>
                  <a:lnTo>
                    <a:pt x="259445" y="231648"/>
                  </a:lnTo>
                  <a:lnTo>
                    <a:pt x="283464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80416" y="219456"/>
                  </a:lnTo>
                  <a:lnTo>
                    <a:pt x="283464" y="231648"/>
                  </a:lnTo>
                  <a:lnTo>
                    <a:pt x="283464" y="233321"/>
                  </a:lnTo>
                  <a:lnTo>
                    <a:pt x="307848" y="21945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" name="object 34"/>
            <p:cNvSpPr/>
            <p:nvPr/>
          </p:nvSpPr>
          <p:spPr>
            <a:xfrm>
              <a:off x="2680597" y="5782055"/>
              <a:ext cx="259079" cy="295910"/>
            </a:xfrm>
            <a:custGeom>
              <a:avLst/>
              <a:gdLst/>
              <a:ahLst/>
              <a:cxnLst/>
              <a:rect l="l" t="t" r="r" b="b"/>
              <a:pathLst>
                <a:path w="259080" h="295910">
                  <a:moveTo>
                    <a:pt x="259079" y="219455"/>
                  </a:moveTo>
                  <a:lnTo>
                    <a:pt x="195071" y="219455"/>
                  </a:lnTo>
                  <a:lnTo>
                    <a:pt x="195071" y="0"/>
                  </a:lnTo>
                  <a:lnTo>
                    <a:pt x="64007" y="0"/>
                  </a:lnTo>
                  <a:lnTo>
                    <a:pt x="64007" y="219455"/>
                  </a:lnTo>
                  <a:lnTo>
                    <a:pt x="0" y="219455"/>
                  </a:lnTo>
                  <a:lnTo>
                    <a:pt x="128015" y="295655"/>
                  </a:lnTo>
                  <a:lnTo>
                    <a:pt x="259079" y="219455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" name="object 35"/>
            <p:cNvSpPr/>
            <p:nvPr/>
          </p:nvSpPr>
          <p:spPr>
            <a:xfrm>
              <a:off x="2656213" y="5775960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7432" y="219456"/>
                  </a:moveTo>
                  <a:lnTo>
                    <a:pt x="0" y="219456"/>
                  </a:lnTo>
                  <a:lnTo>
                    <a:pt x="24384" y="233598"/>
                  </a:lnTo>
                  <a:lnTo>
                    <a:pt x="24384" y="231648"/>
                  </a:lnTo>
                  <a:lnTo>
                    <a:pt x="27432" y="219456"/>
                  </a:lnTo>
                  <a:close/>
                </a:path>
                <a:path w="307975" h="307975">
                  <a:moveTo>
                    <a:pt x="47914" y="231648"/>
                  </a:moveTo>
                  <a:lnTo>
                    <a:pt x="27432" y="219456"/>
                  </a:lnTo>
                  <a:lnTo>
                    <a:pt x="24384" y="231648"/>
                  </a:lnTo>
                  <a:lnTo>
                    <a:pt x="47914" y="231648"/>
                  </a:lnTo>
                  <a:close/>
                </a:path>
                <a:path w="307975" h="307975">
                  <a:moveTo>
                    <a:pt x="152435" y="293863"/>
                  </a:moveTo>
                  <a:lnTo>
                    <a:pt x="47914" y="231648"/>
                  </a:lnTo>
                  <a:lnTo>
                    <a:pt x="24384" y="231648"/>
                  </a:lnTo>
                  <a:lnTo>
                    <a:pt x="24384" y="233598"/>
                  </a:lnTo>
                  <a:lnTo>
                    <a:pt x="149352" y="306080"/>
                  </a:lnTo>
                  <a:lnTo>
                    <a:pt x="149352" y="295656"/>
                  </a:lnTo>
                  <a:lnTo>
                    <a:pt x="152435" y="293863"/>
                  </a:lnTo>
                  <a:close/>
                </a:path>
                <a:path w="307975" h="307975">
                  <a:moveTo>
                    <a:pt x="88392" y="219456"/>
                  </a:moveTo>
                  <a:lnTo>
                    <a:pt x="27432" y="219456"/>
                  </a:lnTo>
                  <a:lnTo>
                    <a:pt x="47914" y="231648"/>
                  </a:lnTo>
                  <a:lnTo>
                    <a:pt x="82296" y="231648"/>
                  </a:lnTo>
                  <a:lnTo>
                    <a:pt x="82296" y="225552"/>
                  </a:lnTo>
                  <a:lnTo>
                    <a:pt x="88392" y="219456"/>
                  </a:lnTo>
                  <a:close/>
                </a:path>
                <a:path w="307975" h="307975">
                  <a:moveTo>
                    <a:pt x="225552" y="219456"/>
                  </a:moveTo>
                  <a:lnTo>
                    <a:pt x="225552" y="0"/>
                  </a:lnTo>
                  <a:lnTo>
                    <a:pt x="82296" y="0"/>
                  </a:lnTo>
                  <a:lnTo>
                    <a:pt x="82296" y="219456"/>
                  </a:lnTo>
                  <a:lnTo>
                    <a:pt x="88392" y="219456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13360" y="12192"/>
                  </a:lnTo>
                  <a:lnTo>
                    <a:pt x="213360" y="6096"/>
                  </a:lnTo>
                  <a:lnTo>
                    <a:pt x="219456" y="12192"/>
                  </a:lnTo>
                  <a:lnTo>
                    <a:pt x="219456" y="219456"/>
                  </a:lnTo>
                  <a:lnTo>
                    <a:pt x="225552" y="219456"/>
                  </a:lnTo>
                  <a:close/>
                </a:path>
                <a:path w="307975" h="307975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9456"/>
                  </a:lnTo>
                  <a:lnTo>
                    <a:pt x="82296" y="225552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7975" h="307975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7975" h="307975">
                  <a:moveTo>
                    <a:pt x="155448" y="295656"/>
                  </a:moveTo>
                  <a:lnTo>
                    <a:pt x="152435" y="293863"/>
                  </a:lnTo>
                  <a:lnTo>
                    <a:pt x="149352" y="295656"/>
                  </a:lnTo>
                  <a:lnTo>
                    <a:pt x="155448" y="295656"/>
                  </a:lnTo>
                  <a:close/>
                </a:path>
                <a:path w="307975" h="307975">
                  <a:moveTo>
                    <a:pt x="155448" y="306114"/>
                  </a:moveTo>
                  <a:lnTo>
                    <a:pt x="155448" y="295656"/>
                  </a:lnTo>
                  <a:lnTo>
                    <a:pt x="149352" y="295656"/>
                  </a:lnTo>
                  <a:lnTo>
                    <a:pt x="149352" y="306080"/>
                  </a:lnTo>
                  <a:lnTo>
                    <a:pt x="152400" y="307848"/>
                  </a:lnTo>
                  <a:lnTo>
                    <a:pt x="155448" y="306114"/>
                  </a:lnTo>
                  <a:close/>
                </a:path>
                <a:path w="307975" h="307975">
                  <a:moveTo>
                    <a:pt x="283464" y="233321"/>
                  </a:moveTo>
                  <a:lnTo>
                    <a:pt x="283464" y="231648"/>
                  </a:lnTo>
                  <a:lnTo>
                    <a:pt x="259445" y="231648"/>
                  </a:lnTo>
                  <a:lnTo>
                    <a:pt x="152435" y="293863"/>
                  </a:lnTo>
                  <a:lnTo>
                    <a:pt x="155448" y="295656"/>
                  </a:lnTo>
                  <a:lnTo>
                    <a:pt x="155448" y="306114"/>
                  </a:lnTo>
                  <a:lnTo>
                    <a:pt x="283464" y="233321"/>
                  </a:lnTo>
                  <a:close/>
                </a:path>
                <a:path w="307975" h="307975">
                  <a:moveTo>
                    <a:pt x="219456" y="12192"/>
                  </a:moveTo>
                  <a:lnTo>
                    <a:pt x="213360" y="6096"/>
                  </a:lnTo>
                  <a:lnTo>
                    <a:pt x="213360" y="12192"/>
                  </a:lnTo>
                  <a:lnTo>
                    <a:pt x="219456" y="12192"/>
                  </a:lnTo>
                  <a:close/>
                </a:path>
                <a:path w="307975" h="307975">
                  <a:moveTo>
                    <a:pt x="225552" y="231648"/>
                  </a:moveTo>
                  <a:lnTo>
                    <a:pt x="225552" y="225552"/>
                  </a:lnTo>
                  <a:lnTo>
                    <a:pt x="219456" y="219456"/>
                  </a:lnTo>
                  <a:lnTo>
                    <a:pt x="219456" y="12192"/>
                  </a:lnTo>
                  <a:lnTo>
                    <a:pt x="213360" y="12192"/>
                  </a:lnTo>
                  <a:lnTo>
                    <a:pt x="213360" y="231648"/>
                  </a:lnTo>
                  <a:lnTo>
                    <a:pt x="225552" y="231648"/>
                  </a:lnTo>
                  <a:close/>
                </a:path>
                <a:path w="307975" h="307975">
                  <a:moveTo>
                    <a:pt x="280416" y="219456"/>
                  </a:moveTo>
                  <a:lnTo>
                    <a:pt x="219456" y="219456"/>
                  </a:lnTo>
                  <a:lnTo>
                    <a:pt x="225552" y="225552"/>
                  </a:lnTo>
                  <a:lnTo>
                    <a:pt x="225552" y="231648"/>
                  </a:lnTo>
                  <a:lnTo>
                    <a:pt x="259445" y="231648"/>
                  </a:lnTo>
                  <a:lnTo>
                    <a:pt x="280416" y="219456"/>
                  </a:lnTo>
                  <a:close/>
                </a:path>
                <a:path w="307975" h="307975">
                  <a:moveTo>
                    <a:pt x="283464" y="231648"/>
                  </a:moveTo>
                  <a:lnTo>
                    <a:pt x="280416" y="219456"/>
                  </a:lnTo>
                  <a:lnTo>
                    <a:pt x="259445" y="231648"/>
                  </a:lnTo>
                  <a:lnTo>
                    <a:pt x="283464" y="231648"/>
                  </a:lnTo>
                  <a:close/>
                </a:path>
                <a:path w="307975" h="307975">
                  <a:moveTo>
                    <a:pt x="307848" y="219456"/>
                  </a:moveTo>
                  <a:lnTo>
                    <a:pt x="280416" y="219456"/>
                  </a:lnTo>
                  <a:lnTo>
                    <a:pt x="283464" y="231648"/>
                  </a:lnTo>
                  <a:lnTo>
                    <a:pt x="283464" y="233321"/>
                  </a:lnTo>
                  <a:lnTo>
                    <a:pt x="307848" y="21945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96065" y="5975966"/>
            <a:ext cx="1145715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Clasificador</a:t>
            </a:r>
            <a:endParaRPr sz="1539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96445" y="5799175"/>
            <a:ext cx="1715314" cy="281813"/>
          </a:xfrm>
          <a:custGeom>
            <a:avLst/>
            <a:gdLst/>
            <a:ahLst/>
            <a:cxnLst/>
            <a:rect l="l" t="t" r="r" b="b"/>
            <a:pathLst>
              <a:path w="2005964" h="329565">
                <a:moveTo>
                  <a:pt x="124968" y="76200"/>
                </a:moveTo>
                <a:lnTo>
                  <a:pt x="60960" y="0"/>
                </a:lnTo>
                <a:lnTo>
                  <a:pt x="0" y="76200"/>
                </a:lnTo>
                <a:lnTo>
                  <a:pt x="54864" y="54254"/>
                </a:lnTo>
                <a:lnTo>
                  <a:pt x="54864" y="289560"/>
                </a:lnTo>
                <a:lnTo>
                  <a:pt x="67056" y="289560"/>
                </a:lnTo>
                <a:lnTo>
                  <a:pt x="67056" y="54127"/>
                </a:lnTo>
                <a:lnTo>
                  <a:pt x="124968" y="76200"/>
                </a:lnTo>
                <a:close/>
              </a:path>
              <a:path w="2005964" h="329565">
                <a:moveTo>
                  <a:pt x="2005584" y="316992"/>
                </a:moveTo>
                <a:lnTo>
                  <a:pt x="60960" y="316992"/>
                </a:lnTo>
                <a:lnTo>
                  <a:pt x="60960" y="329184"/>
                </a:lnTo>
                <a:lnTo>
                  <a:pt x="2005584" y="329184"/>
                </a:lnTo>
                <a:lnTo>
                  <a:pt x="2005584" y="316992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object 38"/>
          <p:cNvSpPr txBox="1"/>
          <p:nvPr/>
        </p:nvSpPr>
        <p:spPr>
          <a:xfrm>
            <a:off x="4207448" y="2530349"/>
            <a:ext cx="3311714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Diseño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propiedades</a:t>
            </a:r>
            <a:r>
              <a:rPr sz="1197" spc="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captura.</a:t>
            </a:r>
            <a:r>
              <a:rPr sz="1197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Tipo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cámara,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distancia</a:t>
            </a:r>
            <a:r>
              <a:rPr sz="1197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al objeto,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mega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píxeles,</a:t>
            </a:r>
            <a:r>
              <a:rPr sz="1197" spc="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0002" y="3208004"/>
            <a:ext cx="3175421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Reducir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el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entorno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no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es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interés</a:t>
            </a:r>
            <a:r>
              <a:rPr sz="1197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el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problema.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Fondo,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ruido,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70002" y="3854383"/>
            <a:ext cx="3021755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Reconocer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extraer</a:t>
            </a:r>
            <a:r>
              <a:rPr sz="1197" spc="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uno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los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objetos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presentes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imagen.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70002" y="4532038"/>
            <a:ext cx="3347551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Seleccionar</a:t>
            </a:r>
            <a:r>
              <a:rPr sz="119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extraer</a:t>
            </a:r>
            <a:r>
              <a:rPr sz="1197" spc="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“características”</a:t>
            </a:r>
            <a:r>
              <a:rPr sz="1197" spc="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apropiadas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identificación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los</a:t>
            </a:r>
            <a:r>
              <a:rPr sz="1197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objetos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deseados.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01278" y="5238364"/>
            <a:ext cx="3463208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Utilizar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modelo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toma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decisión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decidir </a:t>
            </a:r>
            <a:r>
              <a:rPr sz="1197" spc="-31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197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categoría</a:t>
            </a:r>
            <a:r>
              <a:rPr sz="1197" spc="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pertenece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objeto.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38996" y="2653280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19">
                <a:moveTo>
                  <a:pt x="173736" y="70104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7785" y="141785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0104"/>
                </a:lnTo>
                <a:lnTo>
                  <a:pt x="173736" y="70104"/>
                </a:lnTo>
                <a:close/>
              </a:path>
              <a:path w="649604" h="287019">
                <a:moveTo>
                  <a:pt x="17785" y="141785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785" y="141785"/>
                </a:lnTo>
                <a:close/>
              </a:path>
              <a:path w="649604" h="287019">
                <a:moveTo>
                  <a:pt x="170688" y="268224"/>
                </a:moveTo>
                <a:lnTo>
                  <a:pt x="17785" y="141785"/>
                </a:lnTo>
                <a:lnTo>
                  <a:pt x="12192" y="146304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19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7019">
                <a:moveTo>
                  <a:pt x="170688" y="70104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0104"/>
                </a:lnTo>
                <a:lnTo>
                  <a:pt x="170688" y="70104"/>
                </a:lnTo>
                <a:close/>
              </a:path>
              <a:path w="649604" h="287019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19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19">
                <a:moveTo>
                  <a:pt x="649224" y="213360"/>
                </a:moveTo>
                <a:lnTo>
                  <a:pt x="649224" y="70104"/>
                </a:lnTo>
                <a:lnTo>
                  <a:pt x="167640" y="70104"/>
                </a:lnTo>
                <a:lnTo>
                  <a:pt x="173736" y="76200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6200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19">
                <a:moveTo>
                  <a:pt x="173736" y="85344"/>
                </a:moveTo>
                <a:lnTo>
                  <a:pt x="173736" y="76200"/>
                </a:lnTo>
                <a:lnTo>
                  <a:pt x="167640" y="70104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19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19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19">
                <a:moveTo>
                  <a:pt x="643128" y="85344"/>
                </a:moveTo>
                <a:lnTo>
                  <a:pt x="637032" y="76200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19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19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object 44"/>
          <p:cNvSpPr/>
          <p:nvPr/>
        </p:nvSpPr>
        <p:spPr>
          <a:xfrm>
            <a:off x="3438996" y="3237106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40208"/>
                </a:lnTo>
                <a:lnTo>
                  <a:pt x="17785" y="144726"/>
                </a:lnTo>
                <a:lnTo>
                  <a:pt x="161544" y="25849"/>
                </a:lnTo>
                <a:lnTo>
                  <a:pt x="161544" y="15240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7785" y="144726"/>
                </a:moveTo>
                <a:lnTo>
                  <a:pt x="12192" y="140208"/>
                </a:lnTo>
                <a:lnTo>
                  <a:pt x="12192" y="149352"/>
                </a:lnTo>
                <a:lnTo>
                  <a:pt x="17785" y="144726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7785" y="144726"/>
                </a:lnTo>
                <a:lnTo>
                  <a:pt x="12192" y="149352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4320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5240"/>
                </a:lnTo>
                <a:lnTo>
                  <a:pt x="161544" y="25849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84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838"/>
                </a:lnTo>
                <a:lnTo>
                  <a:pt x="167640" y="265762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4320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62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object 45"/>
          <p:cNvSpPr/>
          <p:nvPr/>
        </p:nvSpPr>
        <p:spPr>
          <a:xfrm>
            <a:off x="3438996" y="3946038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9563" y="143256"/>
                </a:lnTo>
                <a:lnTo>
                  <a:pt x="161544" y="25849"/>
                </a:lnTo>
                <a:lnTo>
                  <a:pt x="161544" y="15240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9563" y="143256"/>
                </a:moveTo>
                <a:lnTo>
                  <a:pt x="12192" y="137160"/>
                </a:lnTo>
                <a:lnTo>
                  <a:pt x="12192" y="149352"/>
                </a:lnTo>
                <a:lnTo>
                  <a:pt x="19563" y="143256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9563" y="143256"/>
                </a:lnTo>
                <a:lnTo>
                  <a:pt x="12192" y="149352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5240"/>
                </a:lnTo>
                <a:lnTo>
                  <a:pt x="161544" y="25849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84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object 46"/>
          <p:cNvSpPr/>
          <p:nvPr/>
        </p:nvSpPr>
        <p:spPr>
          <a:xfrm>
            <a:off x="3457240" y="4600236"/>
            <a:ext cx="555482" cy="242718"/>
          </a:xfrm>
          <a:custGeom>
            <a:avLst/>
            <a:gdLst/>
            <a:ahLst/>
            <a:cxnLst/>
            <a:rect l="l" t="t" r="r" b="b"/>
            <a:pathLst>
              <a:path w="649604" h="283845">
                <a:moveTo>
                  <a:pt x="173736" y="70104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095"/>
                </a:lnTo>
                <a:lnTo>
                  <a:pt x="12192" y="137160"/>
                </a:lnTo>
                <a:lnTo>
                  <a:pt x="17852" y="141732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0104"/>
                </a:lnTo>
                <a:lnTo>
                  <a:pt x="173736" y="70104"/>
                </a:lnTo>
                <a:close/>
              </a:path>
              <a:path w="649604" h="283845">
                <a:moveTo>
                  <a:pt x="17852" y="141732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852" y="141732"/>
                </a:lnTo>
                <a:close/>
              </a:path>
              <a:path w="649604" h="283845">
                <a:moveTo>
                  <a:pt x="170688" y="265176"/>
                </a:moveTo>
                <a:lnTo>
                  <a:pt x="17852" y="141732"/>
                </a:lnTo>
                <a:lnTo>
                  <a:pt x="12192" y="146304"/>
                </a:lnTo>
                <a:lnTo>
                  <a:pt x="12192" y="153095"/>
                </a:lnTo>
                <a:lnTo>
                  <a:pt x="161544" y="273624"/>
                </a:lnTo>
                <a:lnTo>
                  <a:pt x="161544" y="271272"/>
                </a:lnTo>
                <a:lnTo>
                  <a:pt x="170688" y="265176"/>
                </a:lnTo>
                <a:close/>
              </a:path>
              <a:path w="649604" h="283845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3845">
                <a:moveTo>
                  <a:pt x="170688" y="70104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2296"/>
                </a:lnTo>
                <a:lnTo>
                  <a:pt x="167640" y="82296"/>
                </a:lnTo>
                <a:lnTo>
                  <a:pt x="167640" y="70104"/>
                </a:lnTo>
                <a:lnTo>
                  <a:pt x="170688" y="70104"/>
                </a:lnTo>
                <a:close/>
              </a:path>
              <a:path w="649604" h="283845">
                <a:moveTo>
                  <a:pt x="643128" y="201168"/>
                </a:moveTo>
                <a:lnTo>
                  <a:pt x="161544" y="201168"/>
                </a:lnTo>
                <a:lnTo>
                  <a:pt x="161544" y="257790"/>
                </a:lnTo>
                <a:lnTo>
                  <a:pt x="167640" y="262714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3845">
                <a:moveTo>
                  <a:pt x="170688" y="281004"/>
                </a:moveTo>
                <a:lnTo>
                  <a:pt x="170688" y="265176"/>
                </a:lnTo>
                <a:lnTo>
                  <a:pt x="161544" y="271272"/>
                </a:lnTo>
                <a:lnTo>
                  <a:pt x="161544" y="273624"/>
                </a:lnTo>
                <a:lnTo>
                  <a:pt x="170688" y="281004"/>
                </a:lnTo>
                <a:close/>
              </a:path>
              <a:path w="649604" h="283845">
                <a:moveTo>
                  <a:pt x="649224" y="213360"/>
                </a:moveTo>
                <a:lnTo>
                  <a:pt x="649224" y="70104"/>
                </a:lnTo>
                <a:lnTo>
                  <a:pt x="167640" y="70104"/>
                </a:lnTo>
                <a:lnTo>
                  <a:pt x="173736" y="76200"/>
                </a:lnTo>
                <a:lnTo>
                  <a:pt x="173736" y="82296"/>
                </a:lnTo>
                <a:lnTo>
                  <a:pt x="637032" y="82296"/>
                </a:lnTo>
                <a:lnTo>
                  <a:pt x="637032" y="76200"/>
                </a:lnTo>
                <a:lnTo>
                  <a:pt x="643128" y="82296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3845">
                <a:moveTo>
                  <a:pt x="173736" y="82296"/>
                </a:moveTo>
                <a:lnTo>
                  <a:pt x="173736" y="76200"/>
                </a:lnTo>
                <a:lnTo>
                  <a:pt x="167640" y="70104"/>
                </a:lnTo>
                <a:lnTo>
                  <a:pt x="167640" y="82296"/>
                </a:lnTo>
                <a:lnTo>
                  <a:pt x="173736" y="82296"/>
                </a:lnTo>
                <a:close/>
              </a:path>
              <a:path w="649604" h="283845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3845">
                <a:moveTo>
                  <a:pt x="173736" y="283464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2714"/>
                </a:lnTo>
                <a:lnTo>
                  <a:pt x="170688" y="265176"/>
                </a:lnTo>
                <a:lnTo>
                  <a:pt x="170688" y="281004"/>
                </a:lnTo>
                <a:lnTo>
                  <a:pt x="173736" y="283464"/>
                </a:lnTo>
                <a:close/>
              </a:path>
              <a:path w="649604" h="283845">
                <a:moveTo>
                  <a:pt x="643128" y="82296"/>
                </a:moveTo>
                <a:lnTo>
                  <a:pt x="637032" y="76200"/>
                </a:lnTo>
                <a:lnTo>
                  <a:pt x="637032" y="82296"/>
                </a:lnTo>
                <a:lnTo>
                  <a:pt x="643128" y="82296"/>
                </a:lnTo>
                <a:close/>
              </a:path>
              <a:path w="649604" h="283845">
                <a:moveTo>
                  <a:pt x="643128" y="201168"/>
                </a:moveTo>
                <a:lnTo>
                  <a:pt x="643128" y="82296"/>
                </a:lnTo>
                <a:lnTo>
                  <a:pt x="637032" y="82296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3845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object 47"/>
          <p:cNvSpPr/>
          <p:nvPr/>
        </p:nvSpPr>
        <p:spPr>
          <a:xfrm>
            <a:off x="3488517" y="5301348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7785" y="141785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7785" y="141785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785" y="141785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7785" y="141785"/>
                </a:lnTo>
                <a:lnTo>
                  <a:pt x="12192" y="146304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210" y="1035282"/>
            <a:ext cx="4528018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Problema:</a:t>
            </a:r>
            <a:r>
              <a:rPr dirty="0"/>
              <a:t> </a:t>
            </a:r>
            <a:r>
              <a:rPr spc="-9" dirty="0"/>
              <a:t>Identificar</a:t>
            </a:r>
            <a:r>
              <a:rPr spc="-4" dirty="0"/>
              <a:t> </a:t>
            </a:r>
            <a:r>
              <a:rPr spc="-9" dirty="0"/>
              <a:t>frutas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9490" y="2530782"/>
            <a:ext cx="1796220" cy="443081"/>
            <a:chOff x="1671709" y="2731008"/>
            <a:chExt cx="2100580" cy="518159"/>
          </a:xfrm>
        </p:grpSpPr>
        <p:sp>
          <p:nvSpPr>
            <p:cNvPr id="4" name="object 4"/>
            <p:cNvSpPr/>
            <p:nvPr/>
          </p:nvSpPr>
          <p:spPr>
            <a:xfrm>
              <a:off x="1677805" y="2737103"/>
              <a:ext cx="2087880" cy="506095"/>
            </a:xfrm>
            <a:custGeom>
              <a:avLst/>
              <a:gdLst/>
              <a:ahLst/>
              <a:cxnLst/>
              <a:rect l="l" t="t" r="r" b="b"/>
              <a:pathLst>
                <a:path w="2087879" h="506094">
                  <a:moveTo>
                    <a:pt x="2087879" y="505967"/>
                  </a:moveTo>
                  <a:lnTo>
                    <a:pt x="2087879" y="0"/>
                  </a:lnTo>
                  <a:lnTo>
                    <a:pt x="0" y="0"/>
                  </a:lnTo>
                  <a:lnTo>
                    <a:pt x="0" y="505967"/>
                  </a:lnTo>
                  <a:lnTo>
                    <a:pt x="2087879" y="505967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" name="object 5"/>
            <p:cNvSpPr/>
            <p:nvPr/>
          </p:nvSpPr>
          <p:spPr>
            <a:xfrm>
              <a:off x="1671709" y="2731008"/>
              <a:ext cx="2100580" cy="518159"/>
            </a:xfrm>
            <a:custGeom>
              <a:avLst/>
              <a:gdLst/>
              <a:ahLst/>
              <a:cxnLst/>
              <a:rect l="l" t="t" r="r" b="b"/>
              <a:pathLst>
                <a:path w="2100579" h="518160">
                  <a:moveTo>
                    <a:pt x="2100069" y="518160"/>
                  </a:moveTo>
                  <a:lnTo>
                    <a:pt x="2100069" y="0"/>
                  </a:lnTo>
                  <a:lnTo>
                    <a:pt x="0" y="0"/>
                  </a:lnTo>
                  <a:lnTo>
                    <a:pt x="0" y="518160"/>
                  </a:lnTo>
                  <a:lnTo>
                    <a:pt x="6096" y="51816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087877" y="12192"/>
                  </a:lnTo>
                  <a:lnTo>
                    <a:pt x="2087877" y="6096"/>
                  </a:lnTo>
                  <a:lnTo>
                    <a:pt x="2093973" y="12192"/>
                  </a:lnTo>
                  <a:lnTo>
                    <a:pt x="2093973" y="518160"/>
                  </a:lnTo>
                  <a:lnTo>
                    <a:pt x="2100069" y="518160"/>
                  </a:lnTo>
                  <a:close/>
                </a:path>
                <a:path w="2100579" h="51816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00579" h="518160">
                  <a:moveTo>
                    <a:pt x="12192" y="50596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05968"/>
                  </a:lnTo>
                  <a:lnTo>
                    <a:pt x="12192" y="505968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6096" y="505968"/>
                  </a:lnTo>
                  <a:lnTo>
                    <a:pt x="12192" y="512064"/>
                  </a:lnTo>
                  <a:lnTo>
                    <a:pt x="12192" y="518160"/>
                  </a:lnTo>
                  <a:lnTo>
                    <a:pt x="2087877" y="518160"/>
                  </a:lnTo>
                  <a:lnTo>
                    <a:pt x="2087877" y="512064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12192" y="518160"/>
                  </a:moveTo>
                  <a:lnTo>
                    <a:pt x="12192" y="512064"/>
                  </a:lnTo>
                  <a:lnTo>
                    <a:pt x="6096" y="505968"/>
                  </a:lnTo>
                  <a:lnTo>
                    <a:pt x="6096" y="518160"/>
                  </a:lnTo>
                  <a:lnTo>
                    <a:pt x="12192" y="518160"/>
                  </a:lnTo>
                  <a:close/>
                </a:path>
                <a:path w="2100579" h="518160">
                  <a:moveTo>
                    <a:pt x="2093973" y="12192"/>
                  </a:moveTo>
                  <a:lnTo>
                    <a:pt x="2087877" y="6096"/>
                  </a:lnTo>
                  <a:lnTo>
                    <a:pt x="2087877" y="12192"/>
                  </a:lnTo>
                  <a:lnTo>
                    <a:pt x="2093973" y="12192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2093973" y="12192"/>
                  </a:lnTo>
                  <a:lnTo>
                    <a:pt x="2087877" y="12192"/>
                  </a:lnTo>
                  <a:lnTo>
                    <a:pt x="2087877" y="505968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2093973" y="518160"/>
                  </a:moveTo>
                  <a:lnTo>
                    <a:pt x="2093973" y="505968"/>
                  </a:lnTo>
                  <a:lnTo>
                    <a:pt x="2087877" y="512064"/>
                  </a:lnTo>
                  <a:lnTo>
                    <a:pt x="2087877" y="518160"/>
                  </a:lnTo>
                  <a:lnTo>
                    <a:pt x="2093973" y="51816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34702" y="2535993"/>
            <a:ext cx="1785361" cy="331715"/>
          </a:xfrm>
          <a:prstGeom prst="rect">
            <a:avLst/>
          </a:prstGeom>
        </p:spPr>
        <p:txBody>
          <a:bodyPr vert="horz" wrap="square" lIns="0" tIns="93938" rIns="0" bIns="0" rtlCol="0">
            <a:spAutoFit/>
          </a:bodyPr>
          <a:lstStyle/>
          <a:p>
            <a:pPr marL="541903">
              <a:spcBef>
                <a:spcPts val="740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Captura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29490" y="3208436"/>
            <a:ext cx="1796220" cy="440910"/>
            <a:chOff x="1671709" y="3523488"/>
            <a:chExt cx="2100580" cy="515620"/>
          </a:xfrm>
        </p:grpSpPr>
        <p:sp>
          <p:nvSpPr>
            <p:cNvPr id="8" name="object 8"/>
            <p:cNvSpPr/>
            <p:nvPr/>
          </p:nvSpPr>
          <p:spPr>
            <a:xfrm>
              <a:off x="1677805" y="3529583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20">
                  <a:moveTo>
                    <a:pt x="2087879" y="502919"/>
                  </a:moveTo>
                  <a:lnTo>
                    <a:pt x="2087879" y="0"/>
                  </a:lnTo>
                  <a:lnTo>
                    <a:pt x="0" y="0"/>
                  </a:lnTo>
                  <a:lnTo>
                    <a:pt x="0" y="502919"/>
                  </a:lnTo>
                  <a:lnTo>
                    <a:pt x="2087879" y="502919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1671709" y="3523488"/>
              <a:ext cx="2100580" cy="515620"/>
            </a:xfrm>
            <a:custGeom>
              <a:avLst/>
              <a:gdLst/>
              <a:ahLst/>
              <a:cxnLst/>
              <a:rect l="l" t="t" r="r" b="b"/>
              <a:pathLst>
                <a:path w="2100579" h="515620">
                  <a:moveTo>
                    <a:pt x="2100069" y="515112"/>
                  </a:moveTo>
                  <a:lnTo>
                    <a:pt x="2100069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6096" y="515112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087877" y="12192"/>
                  </a:lnTo>
                  <a:lnTo>
                    <a:pt x="2087877" y="6096"/>
                  </a:lnTo>
                  <a:lnTo>
                    <a:pt x="2093973" y="12192"/>
                  </a:lnTo>
                  <a:lnTo>
                    <a:pt x="2093973" y="515112"/>
                  </a:lnTo>
                  <a:lnTo>
                    <a:pt x="2100069" y="515112"/>
                  </a:lnTo>
                  <a:close/>
                </a:path>
                <a:path w="2100579" h="51562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00579" h="515620">
                  <a:moveTo>
                    <a:pt x="12192" y="502920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02920"/>
                  </a:lnTo>
                  <a:lnTo>
                    <a:pt x="12192" y="502920"/>
                  </a:lnTo>
                  <a:close/>
                </a:path>
                <a:path w="2100579" h="515620">
                  <a:moveTo>
                    <a:pt x="2093973" y="502920"/>
                  </a:moveTo>
                  <a:lnTo>
                    <a:pt x="6096" y="502920"/>
                  </a:lnTo>
                  <a:lnTo>
                    <a:pt x="12192" y="509016"/>
                  </a:lnTo>
                  <a:lnTo>
                    <a:pt x="12192" y="515112"/>
                  </a:lnTo>
                  <a:lnTo>
                    <a:pt x="2087877" y="515112"/>
                  </a:lnTo>
                  <a:lnTo>
                    <a:pt x="2087877" y="509016"/>
                  </a:lnTo>
                  <a:lnTo>
                    <a:pt x="2093973" y="502920"/>
                  </a:lnTo>
                  <a:close/>
                </a:path>
                <a:path w="2100579" h="515620">
                  <a:moveTo>
                    <a:pt x="12192" y="515112"/>
                  </a:moveTo>
                  <a:lnTo>
                    <a:pt x="12192" y="509016"/>
                  </a:lnTo>
                  <a:lnTo>
                    <a:pt x="6096" y="502920"/>
                  </a:lnTo>
                  <a:lnTo>
                    <a:pt x="6096" y="515112"/>
                  </a:lnTo>
                  <a:lnTo>
                    <a:pt x="12192" y="515112"/>
                  </a:lnTo>
                  <a:close/>
                </a:path>
                <a:path w="2100579" h="515620">
                  <a:moveTo>
                    <a:pt x="2093973" y="12192"/>
                  </a:moveTo>
                  <a:lnTo>
                    <a:pt x="2087877" y="6096"/>
                  </a:lnTo>
                  <a:lnTo>
                    <a:pt x="2087877" y="12192"/>
                  </a:lnTo>
                  <a:lnTo>
                    <a:pt x="2093973" y="12192"/>
                  </a:lnTo>
                  <a:close/>
                </a:path>
                <a:path w="2100579" h="515620">
                  <a:moveTo>
                    <a:pt x="2093973" y="502920"/>
                  </a:moveTo>
                  <a:lnTo>
                    <a:pt x="2093973" y="12192"/>
                  </a:lnTo>
                  <a:lnTo>
                    <a:pt x="2087877" y="12192"/>
                  </a:lnTo>
                  <a:lnTo>
                    <a:pt x="2087877" y="502920"/>
                  </a:lnTo>
                  <a:lnTo>
                    <a:pt x="2093973" y="502920"/>
                  </a:lnTo>
                  <a:close/>
                </a:path>
                <a:path w="2100579" h="515620">
                  <a:moveTo>
                    <a:pt x="2093973" y="515112"/>
                  </a:moveTo>
                  <a:lnTo>
                    <a:pt x="2093973" y="502920"/>
                  </a:lnTo>
                  <a:lnTo>
                    <a:pt x="2087877" y="509016"/>
                  </a:lnTo>
                  <a:lnTo>
                    <a:pt x="2087877" y="515112"/>
                  </a:lnTo>
                  <a:lnTo>
                    <a:pt x="2093973" y="515112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89007" y="3294014"/>
            <a:ext cx="1681649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Pre-procesamiento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29490" y="3883486"/>
            <a:ext cx="1796220" cy="443081"/>
            <a:chOff x="1671709" y="4312920"/>
            <a:chExt cx="2100580" cy="518159"/>
          </a:xfrm>
        </p:grpSpPr>
        <p:sp>
          <p:nvSpPr>
            <p:cNvPr id="12" name="object 12"/>
            <p:cNvSpPr/>
            <p:nvPr/>
          </p:nvSpPr>
          <p:spPr>
            <a:xfrm>
              <a:off x="1677805" y="4322063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20">
                  <a:moveTo>
                    <a:pt x="2087879" y="502919"/>
                  </a:moveTo>
                  <a:lnTo>
                    <a:pt x="2087879" y="0"/>
                  </a:lnTo>
                  <a:lnTo>
                    <a:pt x="0" y="0"/>
                  </a:lnTo>
                  <a:lnTo>
                    <a:pt x="0" y="502919"/>
                  </a:lnTo>
                  <a:lnTo>
                    <a:pt x="2087879" y="502919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1709" y="4312920"/>
              <a:ext cx="2100580" cy="518159"/>
            </a:xfrm>
            <a:custGeom>
              <a:avLst/>
              <a:gdLst/>
              <a:ahLst/>
              <a:cxnLst/>
              <a:rect l="l" t="t" r="r" b="b"/>
              <a:pathLst>
                <a:path w="2100579" h="518160">
                  <a:moveTo>
                    <a:pt x="2100069" y="518160"/>
                  </a:moveTo>
                  <a:lnTo>
                    <a:pt x="2100069" y="0"/>
                  </a:lnTo>
                  <a:lnTo>
                    <a:pt x="0" y="0"/>
                  </a:lnTo>
                  <a:lnTo>
                    <a:pt x="0" y="518160"/>
                  </a:lnTo>
                  <a:lnTo>
                    <a:pt x="6096" y="518160"/>
                  </a:lnTo>
                  <a:lnTo>
                    <a:pt x="6096" y="15240"/>
                  </a:lnTo>
                  <a:lnTo>
                    <a:pt x="12192" y="9144"/>
                  </a:lnTo>
                  <a:lnTo>
                    <a:pt x="12192" y="15240"/>
                  </a:lnTo>
                  <a:lnTo>
                    <a:pt x="2087877" y="15240"/>
                  </a:lnTo>
                  <a:lnTo>
                    <a:pt x="2087877" y="9144"/>
                  </a:lnTo>
                  <a:lnTo>
                    <a:pt x="2093973" y="15240"/>
                  </a:lnTo>
                  <a:lnTo>
                    <a:pt x="2093973" y="518160"/>
                  </a:lnTo>
                  <a:lnTo>
                    <a:pt x="2100069" y="518160"/>
                  </a:lnTo>
                  <a:close/>
                </a:path>
                <a:path w="2100579" h="518160">
                  <a:moveTo>
                    <a:pt x="12192" y="15240"/>
                  </a:moveTo>
                  <a:lnTo>
                    <a:pt x="12192" y="9144"/>
                  </a:lnTo>
                  <a:lnTo>
                    <a:pt x="6096" y="15240"/>
                  </a:lnTo>
                  <a:lnTo>
                    <a:pt x="12192" y="15240"/>
                  </a:lnTo>
                  <a:close/>
                </a:path>
                <a:path w="2100579" h="518160">
                  <a:moveTo>
                    <a:pt x="12192" y="505968"/>
                  </a:moveTo>
                  <a:lnTo>
                    <a:pt x="12192" y="15240"/>
                  </a:lnTo>
                  <a:lnTo>
                    <a:pt x="6096" y="15240"/>
                  </a:lnTo>
                  <a:lnTo>
                    <a:pt x="6096" y="505968"/>
                  </a:lnTo>
                  <a:lnTo>
                    <a:pt x="12192" y="505968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6096" y="505968"/>
                  </a:lnTo>
                  <a:lnTo>
                    <a:pt x="12192" y="512064"/>
                  </a:lnTo>
                  <a:lnTo>
                    <a:pt x="12192" y="518160"/>
                  </a:lnTo>
                  <a:lnTo>
                    <a:pt x="2087877" y="518160"/>
                  </a:lnTo>
                  <a:lnTo>
                    <a:pt x="2087877" y="512064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12192" y="518160"/>
                  </a:moveTo>
                  <a:lnTo>
                    <a:pt x="12192" y="512064"/>
                  </a:lnTo>
                  <a:lnTo>
                    <a:pt x="6096" y="505968"/>
                  </a:lnTo>
                  <a:lnTo>
                    <a:pt x="6096" y="518160"/>
                  </a:lnTo>
                  <a:lnTo>
                    <a:pt x="12192" y="518160"/>
                  </a:lnTo>
                  <a:close/>
                </a:path>
                <a:path w="2100579" h="518160">
                  <a:moveTo>
                    <a:pt x="2093973" y="15240"/>
                  </a:moveTo>
                  <a:lnTo>
                    <a:pt x="2087877" y="9144"/>
                  </a:lnTo>
                  <a:lnTo>
                    <a:pt x="2087877" y="15240"/>
                  </a:lnTo>
                  <a:lnTo>
                    <a:pt x="2093973" y="15240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2093973" y="15240"/>
                  </a:lnTo>
                  <a:lnTo>
                    <a:pt x="2087877" y="15240"/>
                  </a:lnTo>
                  <a:lnTo>
                    <a:pt x="2087877" y="505968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2093973" y="518160"/>
                  </a:moveTo>
                  <a:lnTo>
                    <a:pt x="2093973" y="505968"/>
                  </a:lnTo>
                  <a:lnTo>
                    <a:pt x="2087877" y="512064"/>
                  </a:lnTo>
                  <a:lnTo>
                    <a:pt x="2087877" y="518160"/>
                  </a:lnTo>
                  <a:lnTo>
                    <a:pt x="2093973" y="51816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87091" y="3971669"/>
            <a:ext cx="1279834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Segmentación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29490" y="4561141"/>
            <a:ext cx="1796220" cy="443081"/>
            <a:chOff x="1671709" y="5105400"/>
            <a:chExt cx="2100580" cy="518159"/>
          </a:xfrm>
        </p:grpSpPr>
        <p:sp>
          <p:nvSpPr>
            <p:cNvPr id="16" name="object 16"/>
            <p:cNvSpPr/>
            <p:nvPr/>
          </p:nvSpPr>
          <p:spPr>
            <a:xfrm>
              <a:off x="1677805" y="5111495"/>
              <a:ext cx="2087880" cy="506095"/>
            </a:xfrm>
            <a:custGeom>
              <a:avLst/>
              <a:gdLst/>
              <a:ahLst/>
              <a:cxnLst/>
              <a:rect l="l" t="t" r="r" b="b"/>
              <a:pathLst>
                <a:path w="2087879" h="506095">
                  <a:moveTo>
                    <a:pt x="2087879" y="505967"/>
                  </a:moveTo>
                  <a:lnTo>
                    <a:pt x="2087879" y="0"/>
                  </a:lnTo>
                  <a:lnTo>
                    <a:pt x="0" y="0"/>
                  </a:lnTo>
                  <a:lnTo>
                    <a:pt x="0" y="505967"/>
                  </a:lnTo>
                  <a:lnTo>
                    <a:pt x="2087879" y="505967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1709" y="5105400"/>
              <a:ext cx="2100580" cy="518159"/>
            </a:xfrm>
            <a:custGeom>
              <a:avLst/>
              <a:gdLst/>
              <a:ahLst/>
              <a:cxnLst/>
              <a:rect l="l" t="t" r="r" b="b"/>
              <a:pathLst>
                <a:path w="2100579" h="518160">
                  <a:moveTo>
                    <a:pt x="2100069" y="518160"/>
                  </a:moveTo>
                  <a:lnTo>
                    <a:pt x="2100069" y="0"/>
                  </a:lnTo>
                  <a:lnTo>
                    <a:pt x="0" y="0"/>
                  </a:lnTo>
                  <a:lnTo>
                    <a:pt x="0" y="518160"/>
                  </a:lnTo>
                  <a:lnTo>
                    <a:pt x="6096" y="518160"/>
                  </a:lnTo>
                  <a:lnTo>
                    <a:pt x="6096" y="15240"/>
                  </a:lnTo>
                  <a:lnTo>
                    <a:pt x="12192" y="6096"/>
                  </a:lnTo>
                  <a:lnTo>
                    <a:pt x="12192" y="15240"/>
                  </a:lnTo>
                  <a:lnTo>
                    <a:pt x="2087877" y="15240"/>
                  </a:lnTo>
                  <a:lnTo>
                    <a:pt x="2087877" y="6096"/>
                  </a:lnTo>
                  <a:lnTo>
                    <a:pt x="2093973" y="15240"/>
                  </a:lnTo>
                  <a:lnTo>
                    <a:pt x="2093973" y="518160"/>
                  </a:lnTo>
                  <a:lnTo>
                    <a:pt x="2100069" y="518160"/>
                  </a:lnTo>
                  <a:close/>
                </a:path>
                <a:path w="2100579" h="518160">
                  <a:moveTo>
                    <a:pt x="12192" y="15240"/>
                  </a:moveTo>
                  <a:lnTo>
                    <a:pt x="12192" y="6096"/>
                  </a:lnTo>
                  <a:lnTo>
                    <a:pt x="6096" y="15240"/>
                  </a:lnTo>
                  <a:lnTo>
                    <a:pt x="12192" y="15240"/>
                  </a:lnTo>
                  <a:close/>
                </a:path>
                <a:path w="2100579" h="518160">
                  <a:moveTo>
                    <a:pt x="12192" y="505968"/>
                  </a:moveTo>
                  <a:lnTo>
                    <a:pt x="12192" y="15240"/>
                  </a:lnTo>
                  <a:lnTo>
                    <a:pt x="6096" y="15240"/>
                  </a:lnTo>
                  <a:lnTo>
                    <a:pt x="6096" y="505968"/>
                  </a:lnTo>
                  <a:lnTo>
                    <a:pt x="12192" y="505968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6096" y="505968"/>
                  </a:lnTo>
                  <a:lnTo>
                    <a:pt x="12192" y="512064"/>
                  </a:lnTo>
                  <a:lnTo>
                    <a:pt x="12192" y="518160"/>
                  </a:lnTo>
                  <a:lnTo>
                    <a:pt x="2087877" y="518160"/>
                  </a:lnTo>
                  <a:lnTo>
                    <a:pt x="2087877" y="512064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12192" y="518160"/>
                  </a:moveTo>
                  <a:lnTo>
                    <a:pt x="12192" y="512064"/>
                  </a:lnTo>
                  <a:lnTo>
                    <a:pt x="6096" y="505968"/>
                  </a:lnTo>
                  <a:lnTo>
                    <a:pt x="6096" y="518160"/>
                  </a:lnTo>
                  <a:lnTo>
                    <a:pt x="12192" y="518160"/>
                  </a:lnTo>
                  <a:close/>
                </a:path>
                <a:path w="2100579" h="518160">
                  <a:moveTo>
                    <a:pt x="2093973" y="15240"/>
                  </a:moveTo>
                  <a:lnTo>
                    <a:pt x="2087877" y="6096"/>
                  </a:lnTo>
                  <a:lnTo>
                    <a:pt x="2087877" y="15240"/>
                  </a:lnTo>
                  <a:lnTo>
                    <a:pt x="2093973" y="15240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2093973" y="15240"/>
                  </a:lnTo>
                  <a:lnTo>
                    <a:pt x="2087877" y="15240"/>
                  </a:lnTo>
                  <a:lnTo>
                    <a:pt x="2087877" y="505968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2093973" y="518160"/>
                  </a:moveTo>
                  <a:lnTo>
                    <a:pt x="2093973" y="505968"/>
                  </a:lnTo>
                  <a:lnTo>
                    <a:pt x="2087877" y="512064"/>
                  </a:lnTo>
                  <a:lnTo>
                    <a:pt x="2087877" y="518160"/>
                  </a:lnTo>
                  <a:lnTo>
                    <a:pt x="2093973" y="51816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81878" y="4532039"/>
            <a:ext cx="1290151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 indent="15204">
              <a:spcBef>
                <a:spcPts val="86"/>
              </a:spcBef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Extracción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ara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terí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s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ti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as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29490" y="5270072"/>
            <a:ext cx="1796220" cy="443081"/>
            <a:chOff x="1671709" y="5934456"/>
            <a:chExt cx="2100580" cy="518159"/>
          </a:xfrm>
        </p:grpSpPr>
        <p:sp>
          <p:nvSpPr>
            <p:cNvPr id="20" name="object 20"/>
            <p:cNvSpPr/>
            <p:nvPr/>
          </p:nvSpPr>
          <p:spPr>
            <a:xfrm>
              <a:off x="1677805" y="5940552"/>
              <a:ext cx="2087880" cy="506095"/>
            </a:xfrm>
            <a:custGeom>
              <a:avLst/>
              <a:gdLst/>
              <a:ahLst/>
              <a:cxnLst/>
              <a:rect l="l" t="t" r="r" b="b"/>
              <a:pathLst>
                <a:path w="2087879" h="506095">
                  <a:moveTo>
                    <a:pt x="2087879" y="505967"/>
                  </a:moveTo>
                  <a:lnTo>
                    <a:pt x="2087879" y="0"/>
                  </a:lnTo>
                  <a:lnTo>
                    <a:pt x="0" y="0"/>
                  </a:lnTo>
                  <a:lnTo>
                    <a:pt x="0" y="505967"/>
                  </a:lnTo>
                  <a:lnTo>
                    <a:pt x="2087879" y="505967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1709" y="5934456"/>
              <a:ext cx="2100580" cy="518159"/>
            </a:xfrm>
            <a:custGeom>
              <a:avLst/>
              <a:gdLst/>
              <a:ahLst/>
              <a:cxnLst/>
              <a:rect l="l" t="t" r="r" b="b"/>
              <a:pathLst>
                <a:path w="2100579" h="518160">
                  <a:moveTo>
                    <a:pt x="2100069" y="518160"/>
                  </a:moveTo>
                  <a:lnTo>
                    <a:pt x="2100069" y="0"/>
                  </a:lnTo>
                  <a:lnTo>
                    <a:pt x="0" y="0"/>
                  </a:lnTo>
                  <a:lnTo>
                    <a:pt x="0" y="518160"/>
                  </a:lnTo>
                  <a:lnTo>
                    <a:pt x="6096" y="51816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087877" y="12192"/>
                  </a:lnTo>
                  <a:lnTo>
                    <a:pt x="2087877" y="6096"/>
                  </a:lnTo>
                  <a:lnTo>
                    <a:pt x="2093973" y="12192"/>
                  </a:lnTo>
                  <a:lnTo>
                    <a:pt x="2093973" y="518160"/>
                  </a:lnTo>
                  <a:lnTo>
                    <a:pt x="2100069" y="518160"/>
                  </a:lnTo>
                  <a:close/>
                </a:path>
                <a:path w="2100579" h="51816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100579" h="518160">
                  <a:moveTo>
                    <a:pt x="12192" y="50596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505968"/>
                  </a:lnTo>
                  <a:lnTo>
                    <a:pt x="12192" y="505968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6096" y="505968"/>
                  </a:lnTo>
                  <a:lnTo>
                    <a:pt x="12192" y="512064"/>
                  </a:lnTo>
                  <a:lnTo>
                    <a:pt x="12192" y="518160"/>
                  </a:lnTo>
                  <a:lnTo>
                    <a:pt x="2087877" y="518160"/>
                  </a:lnTo>
                  <a:lnTo>
                    <a:pt x="2087877" y="512064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12192" y="518160"/>
                  </a:moveTo>
                  <a:lnTo>
                    <a:pt x="12192" y="512064"/>
                  </a:lnTo>
                  <a:lnTo>
                    <a:pt x="6096" y="505968"/>
                  </a:lnTo>
                  <a:lnTo>
                    <a:pt x="6096" y="518160"/>
                  </a:lnTo>
                  <a:lnTo>
                    <a:pt x="12192" y="518160"/>
                  </a:lnTo>
                  <a:close/>
                </a:path>
                <a:path w="2100579" h="518160">
                  <a:moveTo>
                    <a:pt x="2093973" y="12192"/>
                  </a:moveTo>
                  <a:lnTo>
                    <a:pt x="2087877" y="6096"/>
                  </a:lnTo>
                  <a:lnTo>
                    <a:pt x="2087877" y="12192"/>
                  </a:lnTo>
                  <a:lnTo>
                    <a:pt x="2093973" y="12192"/>
                  </a:lnTo>
                  <a:close/>
                </a:path>
                <a:path w="2100579" h="518160">
                  <a:moveTo>
                    <a:pt x="2093973" y="505968"/>
                  </a:moveTo>
                  <a:lnTo>
                    <a:pt x="2093973" y="12192"/>
                  </a:lnTo>
                  <a:lnTo>
                    <a:pt x="2087877" y="12192"/>
                  </a:lnTo>
                  <a:lnTo>
                    <a:pt x="2087877" y="505968"/>
                  </a:lnTo>
                  <a:lnTo>
                    <a:pt x="2093973" y="505968"/>
                  </a:lnTo>
                  <a:close/>
                </a:path>
                <a:path w="2100579" h="518160">
                  <a:moveTo>
                    <a:pt x="2093973" y="518160"/>
                  </a:moveTo>
                  <a:lnTo>
                    <a:pt x="2093973" y="505968"/>
                  </a:lnTo>
                  <a:lnTo>
                    <a:pt x="2087877" y="512064"/>
                  </a:lnTo>
                  <a:lnTo>
                    <a:pt x="2087877" y="518160"/>
                  </a:lnTo>
                  <a:lnTo>
                    <a:pt x="2093973" y="51816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34702" y="5275284"/>
            <a:ext cx="1785361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3"/>
              </a:lnSpc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Identifi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539" spc="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539" spc="-21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ó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1539" spc="-9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</a:t>
            </a:r>
            <a:endParaRPr sz="1539">
              <a:latin typeface="Arial MT"/>
              <a:cs typeface="Arial MT"/>
            </a:endParaRPr>
          </a:p>
          <a:p>
            <a:pPr marL="47783" algn="ctr">
              <a:lnSpc>
                <a:spcPts val="1744"/>
              </a:lnSpc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objetos</a:t>
            </a:r>
            <a:endParaRPr sz="1539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82730" y="2992108"/>
            <a:ext cx="289415" cy="2291430"/>
            <a:chOff x="2552581" y="3270504"/>
            <a:chExt cx="338455" cy="2679700"/>
          </a:xfrm>
        </p:grpSpPr>
        <p:sp>
          <p:nvSpPr>
            <p:cNvPr id="24" name="object 24"/>
            <p:cNvSpPr/>
            <p:nvPr/>
          </p:nvSpPr>
          <p:spPr>
            <a:xfrm>
              <a:off x="2576965" y="3276600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4" h="289560">
                  <a:moveTo>
                    <a:pt x="252983" y="216407"/>
                  </a:moveTo>
                  <a:lnTo>
                    <a:pt x="188975" y="216407"/>
                  </a:lnTo>
                  <a:lnTo>
                    <a:pt x="188975" y="0"/>
                  </a:lnTo>
                  <a:lnTo>
                    <a:pt x="64007" y="0"/>
                  </a:lnTo>
                  <a:lnTo>
                    <a:pt x="64007" y="216407"/>
                  </a:lnTo>
                  <a:lnTo>
                    <a:pt x="0" y="216407"/>
                  </a:lnTo>
                  <a:lnTo>
                    <a:pt x="128015" y="289559"/>
                  </a:lnTo>
                  <a:lnTo>
                    <a:pt x="252983" y="216407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2581" y="3270504"/>
              <a:ext cx="302260" cy="304800"/>
            </a:xfrm>
            <a:custGeom>
              <a:avLst/>
              <a:gdLst/>
              <a:ahLst/>
              <a:cxnLst/>
              <a:rect l="l" t="t" r="r" b="b"/>
              <a:pathLst>
                <a:path w="302260" h="304800">
                  <a:moveTo>
                    <a:pt x="88392" y="216408"/>
                  </a:moveTo>
                  <a:lnTo>
                    <a:pt x="0" y="216408"/>
                  </a:lnTo>
                  <a:lnTo>
                    <a:pt x="24623" y="230689"/>
                  </a:lnTo>
                  <a:lnTo>
                    <a:pt x="27432" y="219456"/>
                  </a:lnTo>
                  <a:lnTo>
                    <a:pt x="49695" y="231648"/>
                  </a:lnTo>
                  <a:lnTo>
                    <a:pt x="82296" y="231648"/>
                  </a:lnTo>
                  <a:lnTo>
                    <a:pt x="82296" y="222504"/>
                  </a:lnTo>
                  <a:lnTo>
                    <a:pt x="88392" y="216408"/>
                  </a:lnTo>
                  <a:close/>
                </a:path>
                <a:path w="302260" h="304800">
                  <a:moveTo>
                    <a:pt x="26275" y="231648"/>
                  </a:moveTo>
                  <a:lnTo>
                    <a:pt x="24623" y="230689"/>
                  </a:lnTo>
                  <a:lnTo>
                    <a:pt x="24384" y="231648"/>
                  </a:lnTo>
                  <a:lnTo>
                    <a:pt x="26275" y="231648"/>
                  </a:lnTo>
                  <a:close/>
                </a:path>
                <a:path w="302260" h="304800">
                  <a:moveTo>
                    <a:pt x="49695" y="231648"/>
                  </a:moveTo>
                  <a:lnTo>
                    <a:pt x="27432" y="219456"/>
                  </a:lnTo>
                  <a:lnTo>
                    <a:pt x="24623" y="230689"/>
                  </a:lnTo>
                  <a:lnTo>
                    <a:pt x="26275" y="231648"/>
                  </a:lnTo>
                  <a:lnTo>
                    <a:pt x="49695" y="231648"/>
                  </a:lnTo>
                  <a:close/>
                </a:path>
                <a:path w="302260" h="304800">
                  <a:moveTo>
                    <a:pt x="150876" y="287056"/>
                  </a:moveTo>
                  <a:lnTo>
                    <a:pt x="49695" y="231648"/>
                  </a:lnTo>
                  <a:lnTo>
                    <a:pt x="26275" y="231648"/>
                  </a:lnTo>
                  <a:lnTo>
                    <a:pt x="146304" y="301264"/>
                  </a:lnTo>
                  <a:lnTo>
                    <a:pt x="146304" y="289560"/>
                  </a:lnTo>
                  <a:lnTo>
                    <a:pt x="150876" y="287056"/>
                  </a:lnTo>
                  <a:close/>
                </a:path>
                <a:path w="302260" h="304800">
                  <a:moveTo>
                    <a:pt x="219456" y="216408"/>
                  </a:moveTo>
                  <a:lnTo>
                    <a:pt x="219456" y="0"/>
                  </a:lnTo>
                  <a:lnTo>
                    <a:pt x="82296" y="0"/>
                  </a:lnTo>
                  <a:lnTo>
                    <a:pt x="82296" y="216408"/>
                  </a:lnTo>
                  <a:lnTo>
                    <a:pt x="88392" y="216408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07264" y="12192"/>
                  </a:lnTo>
                  <a:lnTo>
                    <a:pt x="207264" y="6096"/>
                  </a:lnTo>
                  <a:lnTo>
                    <a:pt x="213360" y="12192"/>
                  </a:lnTo>
                  <a:lnTo>
                    <a:pt x="213360" y="216408"/>
                  </a:lnTo>
                  <a:lnTo>
                    <a:pt x="219456" y="216408"/>
                  </a:lnTo>
                  <a:close/>
                </a:path>
                <a:path w="302260" h="304800">
                  <a:moveTo>
                    <a:pt x="94488" y="231648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6408"/>
                  </a:lnTo>
                  <a:lnTo>
                    <a:pt x="82296" y="222504"/>
                  </a:lnTo>
                  <a:lnTo>
                    <a:pt x="82296" y="231648"/>
                  </a:lnTo>
                  <a:lnTo>
                    <a:pt x="94488" y="231648"/>
                  </a:lnTo>
                  <a:close/>
                </a:path>
                <a:path w="302260" h="304800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2260" h="304800">
                  <a:moveTo>
                    <a:pt x="155448" y="289560"/>
                  </a:moveTo>
                  <a:lnTo>
                    <a:pt x="150876" y="287056"/>
                  </a:lnTo>
                  <a:lnTo>
                    <a:pt x="146304" y="289560"/>
                  </a:lnTo>
                  <a:lnTo>
                    <a:pt x="155448" y="289560"/>
                  </a:lnTo>
                  <a:close/>
                </a:path>
                <a:path w="302260" h="304800">
                  <a:moveTo>
                    <a:pt x="155448" y="302996"/>
                  </a:moveTo>
                  <a:lnTo>
                    <a:pt x="155448" y="289560"/>
                  </a:lnTo>
                  <a:lnTo>
                    <a:pt x="146304" y="289560"/>
                  </a:lnTo>
                  <a:lnTo>
                    <a:pt x="146304" y="301264"/>
                  </a:lnTo>
                  <a:lnTo>
                    <a:pt x="152400" y="304800"/>
                  </a:lnTo>
                  <a:lnTo>
                    <a:pt x="155448" y="302996"/>
                  </a:lnTo>
                  <a:close/>
                </a:path>
                <a:path w="302260" h="304800">
                  <a:moveTo>
                    <a:pt x="276001" y="231648"/>
                  </a:moveTo>
                  <a:lnTo>
                    <a:pt x="252056" y="231648"/>
                  </a:lnTo>
                  <a:lnTo>
                    <a:pt x="150876" y="287056"/>
                  </a:lnTo>
                  <a:lnTo>
                    <a:pt x="155448" y="289560"/>
                  </a:lnTo>
                  <a:lnTo>
                    <a:pt x="155448" y="302996"/>
                  </a:lnTo>
                  <a:lnTo>
                    <a:pt x="276001" y="231648"/>
                  </a:lnTo>
                  <a:close/>
                </a:path>
                <a:path w="302260" h="304800">
                  <a:moveTo>
                    <a:pt x="213360" y="12192"/>
                  </a:moveTo>
                  <a:lnTo>
                    <a:pt x="207264" y="6096"/>
                  </a:lnTo>
                  <a:lnTo>
                    <a:pt x="207264" y="12192"/>
                  </a:lnTo>
                  <a:lnTo>
                    <a:pt x="213360" y="12192"/>
                  </a:lnTo>
                  <a:close/>
                </a:path>
                <a:path w="302260" h="304800">
                  <a:moveTo>
                    <a:pt x="219456" y="231648"/>
                  </a:moveTo>
                  <a:lnTo>
                    <a:pt x="219456" y="222504"/>
                  </a:lnTo>
                  <a:lnTo>
                    <a:pt x="213360" y="216408"/>
                  </a:lnTo>
                  <a:lnTo>
                    <a:pt x="213360" y="12192"/>
                  </a:lnTo>
                  <a:lnTo>
                    <a:pt x="207264" y="12192"/>
                  </a:lnTo>
                  <a:lnTo>
                    <a:pt x="207264" y="231648"/>
                  </a:lnTo>
                  <a:lnTo>
                    <a:pt x="219456" y="231648"/>
                  </a:lnTo>
                  <a:close/>
                </a:path>
                <a:path w="302260" h="304800">
                  <a:moveTo>
                    <a:pt x="301752" y="216408"/>
                  </a:moveTo>
                  <a:lnTo>
                    <a:pt x="213360" y="216408"/>
                  </a:lnTo>
                  <a:lnTo>
                    <a:pt x="219456" y="222504"/>
                  </a:lnTo>
                  <a:lnTo>
                    <a:pt x="219456" y="231648"/>
                  </a:lnTo>
                  <a:lnTo>
                    <a:pt x="252056" y="231648"/>
                  </a:lnTo>
                  <a:lnTo>
                    <a:pt x="274320" y="219456"/>
                  </a:lnTo>
                  <a:lnTo>
                    <a:pt x="277191" y="230943"/>
                  </a:lnTo>
                  <a:lnTo>
                    <a:pt x="301752" y="216408"/>
                  </a:lnTo>
                  <a:close/>
                </a:path>
                <a:path w="302260" h="304800">
                  <a:moveTo>
                    <a:pt x="277191" y="230943"/>
                  </a:moveTo>
                  <a:lnTo>
                    <a:pt x="274320" y="219456"/>
                  </a:lnTo>
                  <a:lnTo>
                    <a:pt x="252056" y="231648"/>
                  </a:lnTo>
                  <a:lnTo>
                    <a:pt x="276001" y="231648"/>
                  </a:lnTo>
                  <a:lnTo>
                    <a:pt x="277191" y="230943"/>
                  </a:lnTo>
                  <a:close/>
                </a:path>
                <a:path w="302260" h="304800">
                  <a:moveTo>
                    <a:pt x="277368" y="231648"/>
                  </a:moveTo>
                  <a:lnTo>
                    <a:pt x="277191" y="230943"/>
                  </a:lnTo>
                  <a:lnTo>
                    <a:pt x="276001" y="231648"/>
                  </a:lnTo>
                  <a:lnTo>
                    <a:pt x="277368" y="231648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13541" y="4069080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4" h="289560">
                  <a:moveTo>
                    <a:pt x="252983" y="216407"/>
                  </a:moveTo>
                  <a:lnTo>
                    <a:pt x="188975" y="216407"/>
                  </a:lnTo>
                  <a:lnTo>
                    <a:pt x="188975" y="0"/>
                  </a:lnTo>
                  <a:lnTo>
                    <a:pt x="64007" y="0"/>
                  </a:lnTo>
                  <a:lnTo>
                    <a:pt x="64007" y="216407"/>
                  </a:lnTo>
                  <a:lnTo>
                    <a:pt x="0" y="216407"/>
                  </a:lnTo>
                  <a:lnTo>
                    <a:pt x="124967" y="289559"/>
                  </a:lnTo>
                  <a:lnTo>
                    <a:pt x="252983" y="216407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89157" y="406298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88392" y="216408"/>
                  </a:moveTo>
                  <a:lnTo>
                    <a:pt x="0" y="216408"/>
                  </a:lnTo>
                  <a:lnTo>
                    <a:pt x="24384" y="230341"/>
                  </a:lnTo>
                  <a:lnTo>
                    <a:pt x="24384" y="228600"/>
                  </a:lnTo>
                  <a:lnTo>
                    <a:pt x="27432" y="219456"/>
                  </a:lnTo>
                  <a:lnTo>
                    <a:pt x="44129" y="228600"/>
                  </a:lnTo>
                  <a:lnTo>
                    <a:pt x="82296" y="228600"/>
                  </a:lnTo>
                  <a:lnTo>
                    <a:pt x="82296" y="222504"/>
                  </a:lnTo>
                  <a:lnTo>
                    <a:pt x="88392" y="216408"/>
                  </a:lnTo>
                  <a:close/>
                </a:path>
                <a:path w="302260" h="302260">
                  <a:moveTo>
                    <a:pt x="44129" y="228600"/>
                  </a:moveTo>
                  <a:lnTo>
                    <a:pt x="27432" y="219456"/>
                  </a:lnTo>
                  <a:lnTo>
                    <a:pt x="24384" y="228600"/>
                  </a:lnTo>
                  <a:lnTo>
                    <a:pt x="44129" y="228600"/>
                  </a:lnTo>
                  <a:close/>
                </a:path>
                <a:path w="302260" h="302260">
                  <a:moveTo>
                    <a:pt x="150876" y="287056"/>
                  </a:moveTo>
                  <a:lnTo>
                    <a:pt x="44129" y="228600"/>
                  </a:lnTo>
                  <a:lnTo>
                    <a:pt x="24384" y="228600"/>
                  </a:lnTo>
                  <a:lnTo>
                    <a:pt x="24384" y="230341"/>
                  </a:lnTo>
                  <a:lnTo>
                    <a:pt x="146304" y="300010"/>
                  </a:lnTo>
                  <a:lnTo>
                    <a:pt x="146304" y="289560"/>
                  </a:lnTo>
                  <a:lnTo>
                    <a:pt x="150876" y="287056"/>
                  </a:lnTo>
                  <a:close/>
                </a:path>
                <a:path w="302260" h="302260">
                  <a:moveTo>
                    <a:pt x="219456" y="216408"/>
                  </a:moveTo>
                  <a:lnTo>
                    <a:pt x="219456" y="0"/>
                  </a:lnTo>
                  <a:lnTo>
                    <a:pt x="82296" y="0"/>
                  </a:lnTo>
                  <a:lnTo>
                    <a:pt x="82296" y="216408"/>
                  </a:lnTo>
                  <a:lnTo>
                    <a:pt x="88392" y="216408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07264" y="12192"/>
                  </a:lnTo>
                  <a:lnTo>
                    <a:pt x="207264" y="6096"/>
                  </a:lnTo>
                  <a:lnTo>
                    <a:pt x="213360" y="12192"/>
                  </a:lnTo>
                  <a:lnTo>
                    <a:pt x="213360" y="216408"/>
                  </a:lnTo>
                  <a:lnTo>
                    <a:pt x="219456" y="216408"/>
                  </a:lnTo>
                  <a:close/>
                </a:path>
                <a:path w="302260" h="302260">
                  <a:moveTo>
                    <a:pt x="94488" y="228600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6408"/>
                  </a:lnTo>
                  <a:lnTo>
                    <a:pt x="82296" y="222504"/>
                  </a:lnTo>
                  <a:lnTo>
                    <a:pt x="82296" y="228600"/>
                  </a:lnTo>
                  <a:lnTo>
                    <a:pt x="94488" y="228600"/>
                  </a:lnTo>
                  <a:close/>
                </a:path>
                <a:path w="302260" h="302260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2260" h="302260">
                  <a:moveTo>
                    <a:pt x="155448" y="289560"/>
                  </a:moveTo>
                  <a:lnTo>
                    <a:pt x="150876" y="287056"/>
                  </a:lnTo>
                  <a:lnTo>
                    <a:pt x="146304" y="289560"/>
                  </a:lnTo>
                  <a:lnTo>
                    <a:pt x="155448" y="289560"/>
                  </a:lnTo>
                  <a:close/>
                </a:path>
                <a:path w="302260" h="302260">
                  <a:moveTo>
                    <a:pt x="155448" y="298338"/>
                  </a:moveTo>
                  <a:lnTo>
                    <a:pt x="155448" y="289560"/>
                  </a:lnTo>
                  <a:lnTo>
                    <a:pt x="146304" y="289560"/>
                  </a:lnTo>
                  <a:lnTo>
                    <a:pt x="146304" y="300010"/>
                  </a:lnTo>
                  <a:lnTo>
                    <a:pt x="149352" y="301752"/>
                  </a:lnTo>
                  <a:lnTo>
                    <a:pt x="155448" y="298338"/>
                  </a:lnTo>
                  <a:close/>
                </a:path>
                <a:path w="302260" h="302260">
                  <a:moveTo>
                    <a:pt x="277368" y="230063"/>
                  </a:moveTo>
                  <a:lnTo>
                    <a:pt x="277368" y="228600"/>
                  </a:lnTo>
                  <a:lnTo>
                    <a:pt x="257622" y="228600"/>
                  </a:lnTo>
                  <a:lnTo>
                    <a:pt x="150876" y="287056"/>
                  </a:lnTo>
                  <a:lnTo>
                    <a:pt x="155448" y="289560"/>
                  </a:lnTo>
                  <a:lnTo>
                    <a:pt x="155448" y="298338"/>
                  </a:lnTo>
                  <a:lnTo>
                    <a:pt x="277368" y="230063"/>
                  </a:lnTo>
                  <a:close/>
                </a:path>
                <a:path w="302260" h="302260">
                  <a:moveTo>
                    <a:pt x="213360" y="12192"/>
                  </a:moveTo>
                  <a:lnTo>
                    <a:pt x="207264" y="6096"/>
                  </a:lnTo>
                  <a:lnTo>
                    <a:pt x="207264" y="12192"/>
                  </a:lnTo>
                  <a:lnTo>
                    <a:pt x="213360" y="12192"/>
                  </a:lnTo>
                  <a:close/>
                </a:path>
                <a:path w="302260" h="302260">
                  <a:moveTo>
                    <a:pt x="219456" y="228600"/>
                  </a:moveTo>
                  <a:lnTo>
                    <a:pt x="219456" y="222504"/>
                  </a:lnTo>
                  <a:lnTo>
                    <a:pt x="213360" y="216408"/>
                  </a:lnTo>
                  <a:lnTo>
                    <a:pt x="213360" y="12192"/>
                  </a:lnTo>
                  <a:lnTo>
                    <a:pt x="207264" y="12192"/>
                  </a:lnTo>
                  <a:lnTo>
                    <a:pt x="207264" y="228600"/>
                  </a:lnTo>
                  <a:lnTo>
                    <a:pt x="219456" y="228600"/>
                  </a:lnTo>
                  <a:close/>
                </a:path>
                <a:path w="302260" h="302260">
                  <a:moveTo>
                    <a:pt x="301752" y="216408"/>
                  </a:moveTo>
                  <a:lnTo>
                    <a:pt x="213360" y="216408"/>
                  </a:lnTo>
                  <a:lnTo>
                    <a:pt x="219456" y="222504"/>
                  </a:lnTo>
                  <a:lnTo>
                    <a:pt x="219456" y="228600"/>
                  </a:lnTo>
                  <a:lnTo>
                    <a:pt x="257622" y="228600"/>
                  </a:lnTo>
                  <a:lnTo>
                    <a:pt x="274320" y="219456"/>
                  </a:lnTo>
                  <a:lnTo>
                    <a:pt x="277368" y="228600"/>
                  </a:lnTo>
                  <a:lnTo>
                    <a:pt x="277368" y="230063"/>
                  </a:lnTo>
                  <a:lnTo>
                    <a:pt x="301752" y="216408"/>
                  </a:lnTo>
                  <a:close/>
                </a:path>
                <a:path w="302260" h="302260">
                  <a:moveTo>
                    <a:pt x="277368" y="228600"/>
                  </a:moveTo>
                  <a:lnTo>
                    <a:pt x="274320" y="219456"/>
                  </a:lnTo>
                  <a:lnTo>
                    <a:pt x="257622" y="228600"/>
                  </a:lnTo>
                  <a:lnTo>
                    <a:pt x="277368" y="22860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76965" y="4861560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4" h="289560">
                  <a:moveTo>
                    <a:pt x="252983" y="216407"/>
                  </a:moveTo>
                  <a:lnTo>
                    <a:pt x="188975" y="216407"/>
                  </a:lnTo>
                  <a:lnTo>
                    <a:pt x="188975" y="0"/>
                  </a:lnTo>
                  <a:lnTo>
                    <a:pt x="64007" y="0"/>
                  </a:lnTo>
                  <a:lnTo>
                    <a:pt x="64007" y="216407"/>
                  </a:lnTo>
                  <a:lnTo>
                    <a:pt x="0" y="216407"/>
                  </a:lnTo>
                  <a:lnTo>
                    <a:pt x="128015" y="289559"/>
                  </a:lnTo>
                  <a:lnTo>
                    <a:pt x="252983" y="216407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2581" y="485546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27432" y="216408"/>
                  </a:moveTo>
                  <a:lnTo>
                    <a:pt x="0" y="216408"/>
                  </a:lnTo>
                  <a:lnTo>
                    <a:pt x="24384" y="230063"/>
                  </a:lnTo>
                  <a:lnTo>
                    <a:pt x="24384" y="228600"/>
                  </a:lnTo>
                  <a:lnTo>
                    <a:pt x="27432" y="216408"/>
                  </a:lnTo>
                  <a:close/>
                </a:path>
                <a:path w="302260" h="302260">
                  <a:moveTo>
                    <a:pt x="48768" y="228600"/>
                  </a:moveTo>
                  <a:lnTo>
                    <a:pt x="27432" y="216408"/>
                  </a:lnTo>
                  <a:lnTo>
                    <a:pt x="24384" y="228600"/>
                  </a:lnTo>
                  <a:lnTo>
                    <a:pt x="48768" y="228600"/>
                  </a:lnTo>
                  <a:close/>
                </a:path>
                <a:path w="302260" h="302260">
                  <a:moveTo>
                    <a:pt x="150876" y="286947"/>
                  </a:moveTo>
                  <a:lnTo>
                    <a:pt x="48768" y="228600"/>
                  </a:lnTo>
                  <a:lnTo>
                    <a:pt x="24384" y="228600"/>
                  </a:lnTo>
                  <a:lnTo>
                    <a:pt x="24384" y="230063"/>
                  </a:lnTo>
                  <a:lnTo>
                    <a:pt x="146304" y="298338"/>
                  </a:lnTo>
                  <a:lnTo>
                    <a:pt x="146304" y="289560"/>
                  </a:lnTo>
                  <a:lnTo>
                    <a:pt x="150876" y="286947"/>
                  </a:lnTo>
                  <a:close/>
                </a:path>
                <a:path w="302260" h="302260">
                  <a:moveTo>
                    <a:pt x="88392" y="216408"/>
                  </a:moveTo>
                  <a:lnTo>
                    <a:pt x="27432" y="216408"/>
                  </a:lnTo>
                  <a:lnTo>
                    <a:pt x="48768" y="228600"/>
                  </a:lnTo>
                  <a:lnTo>
                    <a:pt x="82296" y="228600"/>
                  </a:lnTo>
                  <a:lnTo>
                    <a:pt x="82296" y="222504"/>
                  </a:lnTo>
                  <a:lnTo>
                    <a:pt x="88392" y="216408"/>
                  </a:lnTo>
                  <a:close/>
                </a:path>
                <a:path w="302260" h="302260">
                  <a:moveTo>
                    <a:pt x="219456" y="216408"/>
                  </a:moveTo>
                  <a:lnTo>
                    <a:pt x="219456" y="0"/>
                  </a:lnTo>
                  <a:lnTo>
                    <a:pt x="82296" y="0"/>
                  </a:lnTo>
                  <a:lnTo>
                    <a:pt x="82296" y="216408"/>
                  </a:lnTo>
                  <a:lnTo>
                    <a:pt x="88392" y="216408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07264" y="12192"/>
                  </a:lnTo>
                  <a:lnTo>
                    <a:pt x="207264" y="6096"/>
                  </a:lnTo>
                  <a:lnTo>
                    <a:pt x="213360" y="12192"/>
                  </a:lnTo>
                  <a:lnTo>
                    <a:pt x="213360" y="216408"/>
                  </a:lnTo>
                  <a:lnTo>
                    <a:pt x="219456" y="216408"/>
                  </a:lnTo>
                  <a:close/>
                </a:path>
                <a:path w="302260" h="302260">
                  <a:moveTo>
                    <a:pt x="94488" y="228600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6408"/>
                  </a:lnTo>
                  <a:lnTo>
                    <a:pt x="82296" y="222504"/>
                  </a:lnTo>
                  <a:lnTo>
                    <a:pt x="82296" y="228600"/>
                  </a:lnTo>
                  <a:lnTo>
                    <a:pt x="94488" y="228600"/>
                  </a:lnTo>
                  <a:close/>
                </a:path>
                <a:path w="302260" h="302260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2260" h="302260">
                  <a:moveTo>
                    <a:pt x="155448" y="289560"/>
                  </a:moveTo>
                  <a:lnTo>
                    <a:pt x="150876" y="286947"/>
                  </a:lnTo>
                  <a:lnTo>
                    <a:pt x="146304" y="289560"/>
                  </a:lnTo>
                  <a:lnTo>
                    <a:pt x="155448" y="289560"/>
                  </a:lnTo>
                  <a:close/>
                </a:path>
                <a:path w="302260" h="302260">
                  <a:moveTo>
                    <a:pt x="155448" y="300010"/>
                  </a:moveTo>
                  <a:lnTo>
                    <a:pt x="155448" y="289560"/>
                  </a:lnTo>
                  <a:lnTo>
                    <a:pt x="146304" y="289560"/>
                  </a:lnTo>
                  <a:lnTo>
                    <a:pt x="146304" y="298338"/>
                  </a:lnTo>
                  <a:lnTo>
                    <a:pt x="152400" y="301752"/>
                  </a:lnTo>
                  <a:lnTo>
                    <a:pt x="155448" y="300010"/>
                  </a:lnTo>
                  <a:close/>
                </a:path>
                <a:path w="302260" h="302260">
                  <a:moveTo>
                    <a:pt x="277368" y="230341"/>
                  </a:moveTo>
                  <a:lnTo>
                    <a:pt x="277368" y="228600"/>
                  </a:lnTo>
                  <a:lnTo>
                    <a:pt x="252984" y="228600"/>
                  </a:lnTo>
                  <a:lnTo>
                    <a:pt x="150876" y="286947"/>
                  </a:lnTo>
                  <a:lnTo>
                    <a:pt x="155448" y="289560"/>
                  </a:lnTo>
                  <a:lnTo>
                    <a:pt x="155448" y="300010"/>
                  </a:lnTo>
                  <a:lnTo>
                    <a:pt x="277368" y="230341"/>
                  </a:lnTo>
                  <a:close/>
                </a:path>
                <a:path w="302260" h="302260">
                  <a:moveTo>
                    <a:pt x="213360" y="12192"/>
                  </a:moveTo>
                  <a:lnTo>
                    <a:pt x="207264" y="6096"/>
                  </a:lnTo>
                  <a:lnTo>
                    <a:pt x="207264" y="12192"/>
                  </a:lnTo>
                  <a:lnTo>
                    <a:pt x="213360" y="12192"/>
                  </a:lnTo>
                  <a:close/>
                </a:path>
                <a:path w="302260" h="302260">
                  <a:moveTo>
                    <a:pt x="219456" y="228600"/>
                  </a:moveTo>
                  <a:lnTo>
                    <a:pt x="219456" y="222504"/>
                  </a:lnTo>
                  <a:lnTo>
                    <a:pt x="213360" y="216408"/>
                  </a:lnTo>
                  <a:lnTo>
                    <a:pt x="213360" y="12192"/>
                  </a:lnTo>
                  <a:lnTo>
                    <a:pt x="207264" y="12192"/>
                  </a:lnTo>
                  <a:lnTo>
                    <a:pt x="207264" y="228600"/>
                  </a:lnTo>
                  <a:lnTo>
                    <a:pt x="219456" y="228600"/>
                  </a:lnTo>
                  <a:close/>
                </a:path>
                <a:path w="302260" h="302260">
                  <a:moveTo>
                    <a:pt x="274320" y="216408"/>
                  </a:moveTo>
                  <a:lnTo>
                    <a:pt x="213360" y="216408"/>
                  </a:lnTo>
                  <a:lnTo>
                    <a:pt x="219456" y="222504"/>
                  </a:lnTo>
                  <a:lnTo>
                    <a:pt x="219456" y="228600"/>
                  </a:lnTo>
                  <a:lnTo>
                    <a:pt x="252984" y="228600"/>
                  </a:lnTo>
                  <a:lnTo>
                    <a:pt x="274320" y="216408"/>
                  </a:lnTo>
                  <a:close/>
                </a:path>
                <a:path w="302260" h="302260">
                  <a:moveTo>
                    <a:pt x="277368" y="228600"/>
                  </a:moveTo>
                  <a:lnTo>
                    <a:pt x="274320" y="216408"/>
                  </a:lnTo>
                  <a:lnTo>
                    <a:pt x="252984" y="228600"/>
                  </a:lnTo>
                  <a:lnTo>
                    <a:pt x="277368" y="228600"/>
                  </a:lnTo>
                  <a:close/>
                </a:path>
                <a:path w="302260" h="302260">
                  <a:moveTo>
                    <a:pt x="301752" y="216408"/>
                  </a:moveTo>
                  <a:lnTo>
                    <a:pt x="274320" y="216408"/>
                  </a:lnTo>
                  <a:lnTo>
                    <a:pt x="277368" y="228600"/>
                  </a:lnTo>
                  <a:lnTo>
                    <a:pt x="277368" y="230341"/>
                  </a:lnTo>
                  <a:lnTo>
                    <a:pt x="301752" y="216408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6965" y="5654039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4" h="289560">
                  <a:moveTo>
                    <a:pt x="252983" y="216407"/>
                  </a:moveTo>
                  <a:lnTo>
                    <a:pt x="188975" y="216407"/>
                  </a:lnTo>
                  <a:lnTo>
                    <a:pt x="188975" y="0"/>
                  </a:lnTo>
                  <a:lnTo>
                    <a:pt x="64007" y="0"/>
                  </a:lnTo>
                  <a:lnTo>
                    <a:pt x="64007" y="216407"/>
                  </a:lnTo>
                  <a:lnTo>
                    <a:pt x="0" y="216407"/>
                  </a:lnTo>
                  <a:lnTo>
                    <a:pt x="128015" y="289559"/>
                  </a:lnTo>
                  <a:lnTo>
                    <a:pt x="252983" y="216407"/>
                  </a:lnTo>
                  <a:close/>
                </a:path>
              </a:pathLst>
            </a:custGeom>
            <a:solidFill>
              <a:srgbClr val="0000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" name="object 31"/>
            <p:cNvSpPr/>
            <p:nvPr/>
          </p:nvSpPr>
          <p:spPr>
            <a:xfrm>
              <a:off x="2552581" y="5647944"/>
              <a:ext cx="302260" cy="302260"/>
            </a:xfrm>
            <a:custGeom>
              <a:avLst/>
              <a:gdLst/>
              <a:ahLst/>
              <a:cxnLst/>
              <a:rect l="l" t="t" r="r" b="b"/>
              <a:pathLst>
                <a:path w="302260" h="302260">
                  <a:moveTo>
                    <a:pt x="27432" y="216408"/>
                  </a:moveTo>
                  <a:lnTo>
                    <a:pt x="0" y="216408"/>
                  </a:lnTo>
                  <a:lnTo>
                    <a:pt x="24384" y="230063"/>
                  </a:lnTo>
                  <a:lnTo>
                    <a:pt x="24384" y="228600"/>
                  </a:lnTo>
                  <a:lnTo>
                    <a:pt x="27432" y="216408"/>
                  </a:lnTo>
                  <a:close/>
                </a:path>
                <a:path w="302260" h="302260">
                  <a:moveTo>
                    <a:pt x="48768" y="228600"/>
                  </a:moveTo>
                  <a:lnTo>
                    <a:pt x="27432" y="216408"/>
                  </a:lnTo>
                  <a:lnTo>
                    <a:pt x="24384" y="228600"/>
                  </a:lnTo>
                  <a:lnTo>
                    <a:pt x="48768" y="228600"/>
                  </a:lnTo>
                  <a:close/>
                </a:path>
                <a:path w="302260" h="302260">
                  <a:moveTo>
                    <a:pt x="150876" y="286947"/>
                  </a:moveTo>
                  <a:lnTo>
                    <a:pt x="48768" y="228600"/>
                  </a:lnTo>
                  <a:lnTo>
                    <a:pt x="24384" y="228600"/>
                  </a:lnTo>
                  <a:lnTo>
                    <a:pt x="24384" y="230063"/>
                  </a:lnTo>
                  <a:lnTo>
                    <a:pt x="146304" y="298338"/>
                  </a:lnTo>
                  <a:lnTo>
                    <a:pt x="146304" y="289560"/>
                  </a:lnTo>
                  <a:lnTo>
                    <a:pt x="150876" y="286947"/>
                  </a:lnTo>
                  <a:close/>
                </a:path>
                <a:path w="302260" h="302260">
                  <a:moveTo>
                    <a:pt x="88392" y="216408"/>
                  </a:moveTo>
                  <a:lnTo>
                    <a:pt x="27432" y="216408"/>
                  </a:lnTo>
                  <a:lnTo>
                    <a:pt x="48768" y="228600"/>
                  </a:lnTo>
                  <a:lnTo>
                    <a:pt x="82296" y="228600"/>
                  </a:lnTo>
                  <a:lnTo>
                    <a:pt x="82296" y="222504"/>
                  </a:lnTo>
                  <a:lnTo>
                    <a:pt x="88392" y="216408"/>
                  </a:lnTo>
                  <a:close/>
                </a:path>
                <a:path w="302260" h="302260">
                  <a:moveTo>
                    <a:pt x="219456" y="216408"/>
                  </a:moveTo>
                  <a:lnTo>
                    <a:pt x="219456" y="0"/>
                  </a:lnTo>
                  <a:lnTo>
                    <a:pt x="82296" y="0"/>
                  </a:lnTo>
                  <a:lnTo>
                    <a:pt x="82296" y="216408"/>
                  </a:lnTo>
                  <a:lnTo>
                    <a:pt x="88392" y="216408"/>
                  </a:lnTo>
                  <a:lnTo>
                    <a:pt x="88392" y="12192"/>
                  </a:lnTo>
                  <a:lnTo>
                    <a:pt x="94488" y="6096"/>
                  </a:lnTo>
                  <a:lnTo>
                    <a:pt x="94488" y="12192"/>
                  </a:lnTo>
                  <a:lnTo>
                    <a:pt x="207264" y="12192"/>
                  </a:lnTo>
                  <a:lnTo>
                    <a:pt x="207264" y="6096"/>
                  </a:lnTo>
                  <a:lnTo>
                    <a:pt x="213360" y="12192"/>
                  </a:lnTo>
                  <a:lnTo>
                    <a:pt x="213360" y="216408"/>
                  </a:lnTo>
                  <a:lnTo>
                    <a:pt x="219456" y="216408"/>
                  </a:lnTo>
                  <a:close/>
                </a:path>
                <a:path w="302260" h="302260">
                  <a:moveTo>
                    <a:pt x="94488" y="228600"/>
                  </a:moveTo>
                  <a:lnTo>
                    <a:pt x="94488" y="12192"/>
                  </a:lnTo>
                  <a:lnTo>
                    <a:pt x="88392" y="12192"/>
                  </a:lnTo>
                  <a:lnTo>
                    <a:pt x="88392" y="216408"/>
                  </a:lnTo>
                  <a:lnTo>
                    <a:pt x="82296" y="222504"/>
                  </a:lnTo>
                  <a:lnTo>
                    <a:pt x="82296" y="228600"/>
                  </a:lnTo>
                  <a:lnTo>
                    <a:pt x="94488" y="228600"/>
                  </a:lnTo>
                  <a:close/>
                </a:path>
                <a:path w="302260" h="302260">
                  <a:moveTo>
                    <a:pt x="94488" y="12192"/>
                  </a:moveTo>
                  <a:lnTo>
                    <a:pt x="94488" y="6096"/>
                  </a:lnTo>
                  <a:lnTo>
                    <a:pt x="88392" y="12192"/>
                  </a:lnTo>
                  <a:lnTo>
                    <a:pt x="94488" y="12192"/>
                  </a:lnTo>
                  <a:close/>
                </a:path>
                <a:path w="302260" h="302260">
                  <a:moveTo>
                    <a:pt x="155448" y="289560"/>
                  </a:moveTo>
                  <a:lnTo>
                    <a:pt x="150876" y="286947"/>
                  </a:lnTo>
                  <a:lnTo>
                    <a:pt x="146304" y="289560"/>
                  </a:lnTo>
                  <a:lnTo>
                    <a:pt x="155448" y="289560"/>
                  </a:lnTo>
                  <a:close/>
                </a:path>
                <a:path w="302260" h="302260">
                  <a:moveTo>
                    <a:pt x="155448" y="300010"/>
                  </a:moveTo>
                  <a:lnTo>
                    <a:pt x="155448" y="289560"/>
                  </a:lnTo>
                  <a:lnTo>
                    <a:pt x="146304" y="289560"/>
                  </a:lnTo>
                  <a:lnTo>
                    <a:pt x="146304" y="298338"/>
                  </a:lnTo>
                  <a:lnTo>
                    <a:pt x="152400" y="301752"/>
                  </a:lnTo>
                  <a:lnTo>
                    <a:pt x="155448" y="300010"/>
                  </a:lnTo>
                  <a:close/>
                </a:path>
                <a:path w="302260" h="302260">
                  <a:moveTo>
                    <a:pt x="277368" y="230341"/>
                  </a:moveTo>
                  <a:lnTo>
                    <a:pt x="277368" y="228600"/>
                  </a:lnTo>
                  <a:lnTo>
                    <a:pt x="252984" y="228600"/>
                  </a:lnTo>
                  <a:lnTo>
                    <a:pt x="150876" y="286947"/>
                  </a:lnTo>
                  <a:lnTo>
                    <a:pt x="155448" y="289560"/>
                  </a:lnTo>
                  <a:lnTo>
                    <a:pt x="155448" y="300010"/>
                  </a:lnTo>
                  <a:lnTo>
                    <a:pt x="277368" y="230341"/>
                  </a:lnTo>
                  <a:close/>
                </a:path>
                <a:path w="302260" h="302260">
                  <a:moveTo>
                    <a:pt x="213360" y="12192"/>
                  </a:moveTo>
                  <a:lnTo>
                    <a:pt x="207264" y="6096"/>
                  </a:lnTo>
                  <a:lnTo>
                    <a:pt x="207264" y="12192"/>
                  </a:lnTo>
                  <a:lnTo>
                    <a:pt x="213360" y="12192"/>
                  </a:lnTo>
                  <a:close/>
                </a:path>
                <a:path w="302260" h="302260">
                  <a:moveTo>
                    <a:pt x="219456" y="228600"/>
                  </a:moveTo>
                  <a:lnTo>
                    <a:pt x="219456" y="222504"/>
                  </a:lnTo>
                  <a:lnTo>
                    <a:pt x="213360" y="216408"/>
                  </a:lnTo>
                  <a:lnTo>
                    <a:pt x="213360" y="12192"/>
                  </a:lnTo>
                  <a:lnTo>
                    <a:pt x="207264" y="12192"/>
                  </a:lnTo>
                  <a:lnTo>
                    <a:pt x="207264" y="228600"/>
                  </a:lnTo>
                  <a:lnTo>
                    <a:pt x="219456" y="228600"/>
                  </a:lnTo>
                  <a:close/>
                </a:path>
                <a:path w="302260" h="302260">
                  <a:moveTo>
                    <a:pt x="274320" y="216408"/>
                  </a:moveTo>
                  <a:lnTo>
                    <a:pt x="213360" y="216408"/>
                  </a:lnTo>
                  <a:lnTo>
                    <a:pt x="219456" y="222504"/>
                  </a:lnTo>
                  <a:lnTo>
                    <a:pt x="219456" y="228600"/>
                  </a:lnTo>
                  <a:lnTo>
                    <a:pt x="252984" y="228600"/>
                  </a:lnTo>
                  <a:lnTo>
                    <a:pt x="274320" y="216408"/>
                  </a:lnTo>
                  <a:close/>
                </a:path>
                <a:path w="302260" h="302260">
                  <a:moveTo>
                    <a:pt x="277368" y="228600"/>
                  </a:moveTo>
                  <a:lnTo>
                    <a:pt x="274320" y="216408"/>
                  </a:lnTo>
                  <a:lnTo>
                    <a:pt x="252984" y="228600"/>
                  </a:lnTo>
                  <a:lnTo>
                    <a:pt x="277368" y="228600"/>
                  </a:lnTo>
                  <a:close/>
                </a:path>
                <a:path w="302260" h="302260">
                  <a:moveTo>
                    <a:pt x="301752" y="216408"/>
                  </a:moveTo>
                  <a:lnTo>
                    <a:pt x="274320" y="216408"/>
                  </a:lnTo>
                  <a:lnTo>
                    <a:pt x="277368" y="228600"/>
                  </a:lnTo>
                  <a:lnTo>
                    <a:pt x="277368" y="230341"/>
                  </a:lnTo>
                  <a:lnTo>
                    <a:pt x="301752" y="216408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56279" y="2548593"/>
            <a:ext cx="3457236" cy="1059196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168326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Decidir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como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van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ser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capturadas</a:t>
            </a:r>
            <a:r>
              <a:rPr sz="1197" spc="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imágenes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frutas.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Ejemplo: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Distancia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60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cm., </a:t>
            </a:r>
            <a:r>
              <a:rPr sz="119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resoluciòn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800x600,</a:t>
            </a:r>
            <a:r>
              <a:rPr sz="1197" spc="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24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bits,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197">
              <a:latin typeface="Arial MT"/>
              <a:cs typeface="Arial MT"/>
            </a:endParaRPr>
          </a:p>
          <a:p>
            <a:pPr marL="73303" marR="4344">
              <a:spcBef>
                <a:spcPts val="1026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Quitar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el</a:t>
            </a:r>
            <a:r>
              <a:rPr sz="1197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fondo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dejar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solamente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frutas.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18832" y="3872628"/>
            <a:ext cx="3082571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Utilizar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algùn</a:t>
            </a:r>
            <a:r>
              <a:rPr sz="1197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operador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segmentación</a:t>
            </a:r>
            <a:r>
              <a:rPr sz="1197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 </a:t>
            </a:r>
            <a:r>
              <a:rPr sz="1197" spc="-31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reconocer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extraer</a:t>
            </a:r>
            <a:r>
              <a:rPr sz="1197" spc="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frutas</a:t>
            </a:r>
            <a:r>
              <a:rPr sz="1197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imagen.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18832" y="4550284"/>
            <a:ext cx="3077141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Para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19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frutas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se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va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extraer</a:t>
            </a:r>
            <a:r>
              <a:rPr sz="1197" spc="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la </a:t>
            </a:r>
            <a:r>
              <a:rPr sz="1197" spc="-3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longitud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Arial MT"/>
                <a:cs typeface="Arial MT"/>
              </a:rPr>
              <a:t>y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el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indice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circularidad.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47502" y="5259215"/>
            <a:ext cx="3260129" cy="378304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Utilizar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algoritmo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clasificaciòn</a:t>
            </a:r>
            <a:r>
              <a:rPr sz="1197" spc="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para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decidir </a:t>
            </a:r>
            <a:r>
              <a:rPr sz="1197" spc="-31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197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tipo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fruta</a:t>
            </a:r>
            <a:r>
              <a:rPr sz="1197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es</a:t>
            </a:r>
            <a:r>
              <a:rPr sz="1197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1197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Arial MT"/>
                <a:cs typeface="Arial MT"/>
              </a:rPr>
              <a:t>una.</a:t>
            </a:r>
            <a:endParaRPr sz="1197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85220" y="2671525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19">
                <a:moveTo>
                  <a:pt x="173736" y="18288"/>
                </a:moveTo>
                <a:lnTo>
                  <a:pt x="173736" y="0"/>
                </a:lnTo>
                <a:lnTo>
                  <a:pt x="0" y="143256"/>
                </a:lnTo>
                <a:lnTo>
                  <a:pt x="15240" y="155822"/>
                </a:lnTo>
                <a:lnTo>
                  <a:pt x="15240" y="137160"/>
                </a:lnTo>
                <a:lnTo>
                  <a:pt x="22611" y="143256"/>
                </a:lnTo>
                <a:lnTo>
                  <a:pt x="161544" y="28369"/>
                </a:lnTo>
                <a:lnTo>
                  <a:pt x="161544" y="15240"/>
                </a:lnTo>
                <a:lnTo>
                  <a:pt x="173736" y="18288"/>
                </a:lnTo>
                <a:close/>
              </a:path>
              <a:path w="649604" h="287019">
                <a:moveTo>
                  <a:pt x="22611" y="143256"/>
                </a:moveTo>
                <a:lnTo>
                  <a:pt x="15240" y="137160"/>
                </a:lnTo>
                <a:lnTo>
                  <a:pt x="15240" y="149352"/>
                </a:lnTo>
                <a:lnTo>
                  <a:pt x="22611" y="143256"/>
                </a:lnTo>
                <a:close/>
              </a:path>
              <a:path w="649604" h="287019">
                <a:moveTo>
                  <a:pt x="173736" y="268224"/>
                </a:moveTo>
                <a:lnTo>
                  <a:pt x="22611" y="143256"/>
                </a:lnTo>
                <a:lnTo>
                  <a:pt x="15240" y="149352"/>
                </a:lnTo>
                <a:lnTo>
                  <a:pt x="15240" y="155822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3736" y="268224"/>
                </a:lnTo>
                <a:close/>
              </a:path>
              <a:path w="649604" h="287019">
                <a:moveTo>
                  <a:pt x="173736" y="18288"/>
                </a:moveTo>
                <a:lnTo>
                  <a:pt x="161544" y="15240"/>
                </a:lnTo>
                <a:lnTo>
                  <a:pt x="161544" y="28369"/>
                </a:lnTo>
                <a:lnTo>
                  <a:pt x="173736" y="18288"/>
                </a:lnTo>
                <a:close/>
              </a:path>
              <a:path w="649604" h="287019">
                <a:moveTo>
                  <a:pt x="173736" y="73152"/>
                </a:moveTo>
                <a:lnTo>
                  <a:pt x="173736" y="18288"/>
                </a:lnTo>
                <a:lnTo>
                  <a:pt x="161544" y="2836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3736" y="73152"/>
                </a:lnTo>
                <a:close/>
              </a:path>
              <a:path w="649604" h="287019">
                <a:moveTo>
                  <a:pt x="643128" y="201168"/>
                </a:moveTo>
                <a:lnTo>
                  <a:pt x="161544" y="201168"/>
                </a:lnTo>
                <a:lnTo>
                  <a:pt x="161544" y="258142"/>
                </a:lnTo>
                <a:lnTo>
                  <a:pt x="167640" y="26318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19">
                <a:moveTo>
                  <a:pt x="173736" y="286512"/>
                </a:moveTo>
                <a:lnTo>
                  <a:pt x="173736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3736" y="286512"/>
                </a:lnTo>
                <a:close/>
              </a:path>
              <a:path w="649604" h="287019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19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19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19">
                <a:moveTo>
                  <a:pt x="173736" y="268224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3183"/>
                </a:lnTo>
                <a:lnTo>
                  <a:pt x="173736" y="268224"/>
                </a:lnTo>
                <a:close/>
              </a:path>
              <a:path w="649604" h="287019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19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19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" name="object 37"/>
          <p:cNvSpPr/>
          <p:nvPr/>
        </p:nvSpPr>
        <p:spPr>
          <a:xfrm>
            <a:off x="3285220" y="3257958"/>
            <a:ext cx="555482" cy="242718"/>
          </a:xfrm>
          <a:custGeom>
            <a:avLst/>
            <a:gdLst/>
            <a:ahLst/>
            <a:cxnLst/>
            <a:rect l="l" t="t" r="r" b="b"/>
            <a:pathLst>
              <a:path w="649604" h="283845">
                <a:moveTo>
                  <a:pt x="173736" y="18288"/>
                </a:moveTo>
                <a:lnTo>
                  <a:pt x="173736" y="0"/>
                </a:lnTo>
                <a:lnTo>
                  <a:pt x="0" y="140208"/>
                </a:lnTo>
                <a:lnTo>
                  <a:pt x="15240" y="152774"/>
                </a:lnTo>
                <a:lnTo>
                  <a:pt x="15240" y="137160"/>
                </a:lnTo>
                <a:lnTo>
                  <a:pt x="20900" y="141732"/>
                </a:lnTo>
                <a:lnTo>
                  <a:pt x="161544" y="28135"/>
                </a:lnTo>
                <a:lnTo>
                  <a:pt x="161544" y="12192"/>
                </a:lnTo>
                <a:lnTo>
                  <a:pt x="173736" y="18288"/>
                </a:lnTo>
                <a:close/>
              </a:path>
              <a:path w="649604" h="283845">
                <a:moveTo>
                  <a:pt x="20900" y="141732"/>
                </a:moveTo>
                <a:lnTo>
                  <a:pt x="15240" y="137160"/>
                </a:lnTo>
                <a:lnTo>
                  <a:pt x="15240" y="146304"/>
                </a:lnTo>
                <a:lnTo>
                  <a:pt x="20900" y="141732"/>
                </a:lnTo>
                <a:close/>
              </a:path>
              <a:path w="649604" h="283845">
                <a:moveTo>
                  <a:pt x="173736" y="265176"/>
                </a:moveTo>
                <a:lnTo>
                  <a:pt x="20900" y="141732"/>
                </a:lnTo>
                <a:lnTo>
                  <a:pt x="15240" y="146304"/>
                </a:lnTo>
                <a:lnTo>
                  <a:pt x="15240" y="152774"/>
                </a:lnTo>
                <a:lnTo>
                  <a:pt x="161544" y="273410"/>
                </a:lnTo>
                <a:lnTo>
                  <a:pt x="161544" y="271272"/>
                </a:lnTo>
                <a:lnTo>
                  <a:pt x="173736" y="265176"/>
                </a:lnTo>
                <a:close/>
              </a:path>
              <a:path w="649604" h="283845">
                <a:moveTo>
                  <a:pt x="173736" y="18288"/>
                </a:moveTo>
                <a:lnTo>
                  <a:pt x="161544" y="12192"/>
                </a:lnTo>
                <a:lnTo>
                  <a:pt x="161544" y="28135"/>
                </a:lnTo>
                <a:lnTo>
                  <a:pt x="173736" y="18288"/>
                </a:lnTo>
                <a:close/>
              </a:path>
              <a:path w="649604" h="283845">
                <a:moveTo>
                  <a:pt x="173736" y="70104"/>
                </a:moveTo>
                <a:lnTo>
                  <a:pt x="173736" y="18288"/>
                </a:lnTo>
                <a:lnTo>
                  <a:pt x="161544" y="28135"/>
                </a:lnTo>
                <a:lnTo>
                  <a:pt x="161544" y="82296"/>
                </a:lnTo>
                <a:lnTo>
                  <a:pt x="167640" y="82296"/>
                </a:lnTo>
                <a:lnTo>
                  <a:pt x="167640" y="70104"/>
                </a:lnTo>
                <a:lnTo>
                  <a:pt x="173736" y="70104"/>
                </a:lnTo>
                <a:close/>
              </a:path>
              <a:path w="649604" h="283845">
                <a:moveTo>
                  <a:pt x="643128" y="201168"/>
                </a:moveTo>
                <a:lnTo>
                  <a:pt x="161544" y="201168"/>
                </a:lnTo>
                <a:lnTo>
                  <a:pt x="161544" y="255328"/>
                </a:lnTo>
                <a:lnTo>
                  <a:pt x="167640" y="260252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3845">
                <a:moveTo>
                  <a:pt x="173736" y="283464"/>
                </a:moveTo>
                <a:lnTo>
                  <a:pt x="173736" y="265176"/>
                </a:lnTo>
                <a:lnTo>
                  <a:pt x="161544" y="271272"/>
                </a:lnTo>
                <a:lnTo>
                  <a:pt x="161544" y="273410"/>
                </a:lnTo>
                <a:lnTo>
                  <a:pt x="173736" y="283464"/>
                </a:lnTo>
                <a:close/>
              </a:path>
              <a:path w="649604" h="283845">
                <a:moveTo>
                  <a:pt x="649224" y="213360"/>
                </a:moveTo>
                <a:lnTo>
                  <a:pt x="649224" y="70104"/>
                </a:lnTo>
                <a:lnTo>
                  <a:pt x="167640" y="70104"/>
                </a:lnTo>
                <a:lnTo>
                  <a:pt x="173736" y="76200"/>
                </a:lnTo>
                <a:lnTo>
                  <a:pt x="173736" y="82296"/>
                </a:lnTo>
                <a:lnTo>
                  <a:pt x="637032" y="82296"/>
                </a:lnTo>
                <a:lnTo>
                  <a:pt x="637032" y="76200"/>
                </a:lnTo>
                <a:lnTo>
                  <a:pt x="643128" y="82296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3845">
                <a:moveTo>
                  <a:pt x="173736" y="82296"/>
                </a:moveTo>
                <a:lnTo>
                  <a:pt x="173736" y="76200"/>
                </a:lnTo>
                <a:lnTo>
                  <a:pt x="167640" y="70104"/>
                </a:lnTo>
                <a:lnTo>
                  <a:pt x="167640" y="82296"/>
                </a:lnTo>
                <a:lnTo>
                  <a:pt x="173736" y="82296"/>
                </a:lnTo>
                <a:close/>
              </a:path>
              <a:path w="649604" h="283845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3845">
                <a:moveTo>
                  <a:pt x="173736" y="265176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0252"/>
                </a:lnTo>
                <a:lnTo>
                  <a:pt x="173736" y="265176"/>
                </a:lnTo>
                <a:close/>
              </a:path>
              <a:path w="649604" h="283845">
                <a:moveTo>
                  <a:pt x="643128" y="82296"/>
                </a:moveTo>
                <a:lnTo>
                  <a:pt x="637032" y="76200"/>
                </a:lnTo>
                <a:lnTo>
                  <a:pt x="637032" y="82296"/>
                </a:lnTo>
                <a:lnTo>
                  <a:pt x="643128" y="82296"/>
                </a:lnTo>
                <a:close/>
              </a:path>
              <a:path w="649604" h="283845">
                <a:moveTo>
                  <a:pt x="643128" y="201168"/>
                </a:moveTo>
                <a:lnTo>
                  <a:pt x="643128" y="82296"/>
                </a:lnTo>
                <a:lnTo>
                  <a:pt x="637032" y="82296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3845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object 38"/>
          <p:cNvSpPr/>
          <p:nvPr/>
        </p:nvSpPr>
        <p:spPr>
          <a:xfrm>
            <a:off x="3285220" y="3964282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18288"/>
                </a:moveTo>
                <a:lnTo>
                  <a:pt x="173736" y="0"/>
                </a:lnTo>
                <a:lnTo>
                  <a:pt x="0" y="143256"/>
                </a:lnTo>
                <a:lnTo>
                  <a:pt x="15240" y="155822"/>
                </a:lnTo>
                <a:lnTo>
                  <a:pt x="15240" y="140208"/>
                </a:lnTo>
                <a:lnTo>
                  <a:pt x="20833" y="144726"/>
                </a:lnTo>
                <a:lnTo>
                  <a:pt x="161544" y="28369"/>
                </a:lnTo>
                <a:lnTo>
                  <a:pt x="161544" y="15240"/>
                </a:lnTo>
                <a:lnTo>
                  <a:pt x="173736" y="18288"/>
                </a:lnTo>
                <a:close/>
              </a:path>
              <a:path w="649604" h="287020">
                <a:moveTo>
                  <a:pt x="20833" y="144726"/>
                </a:moveTo>
                <a:lnTo>
                  <a:pt x="15240" y="140208"/>
                </a:lnTo>
                <a:lnTo>
                  <a:pt x="15240" y="149352"/>
                </a:lnTo>
                <a:lnTo>
                  <a:pt x="20833" y="144726"/>
                </a:lnTo>
                <a:close/>
              </a:path>
              <a:path w="649604" h="287020">
                <a:moveTo>
                  <a:pt x="173736" y="268224"/>
                </a:moveTo>
                <a:lnTo>
                  <a:pt x="20833" y="144726"/>
                </a:lnTo>
                <a:lnTo>
                  <a:pt x="15240" y="149352"/>
                </a:lnTo>
                <a:lnTo>
                  <a:pt x="15240" y="155822"/>
                </a:lnTo>
                <a:lnTo>
                  <a:pt x="161544" y="276458"/>
                </a:lnTo>
                <a:lnTo>
                  <a:pt x="161544" y="274320"/>
                </a:lnTo>
                <a:lnTo>
                  <a:pt x="173736" y="268224"/>
                </a:lnTo>
                <a:close/>
              </a:path>
              <a:path w="649604" h="287020">
                <a:moveTo>
                  <a:pt x="173736" y="18288"/>
                </a:moveTo>
                <a:lnTo>
                  <a:pt x="161544" y="15240"/>
                </a:lnTo>
                <a:lnTo>
                  <a:pt x="161544" y="28369"/>
                </a:lnTo>
                <a:lnTo>
                  <a:pt x="173736" y="18288"/>
                </a:lnTo>
                <a:close/>
              </a:path>
              <a:path w="649604" h="287020">
                <a:moveTo>
                  <a:pt x="173736" y="73152"/>
                </a:moveTo>
                <a:lnTo>
                  <a:pt x="173736" y="18288"/>
                </a:lnTo>
                <a:lnTo>
                  <a:pt x="161544" y="2836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58376"/>
                </a:lnTo>
                <a:lnTo>
                  <a:pt x="167640" y="263300"/>
                </a:lnTo>
                <a:lnTo>
                  <a:pt x="167640" y="216408"/>
                </a:lnTo>
                <a:lnTo>
                  <a:pt x="173736" y="210312"/>
                </a:lnTo>
                <a:lnTo>
                  <a:pt x="173736" y="216408"/>
                </a:lnTo>
                <a:lnTo>
                  <a:pt x="637032" y="216408"/>
                </a:lnTo>
                <a:lnTo>
                  <a:pt x="637032" y="210312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68224"/>
                </a:lnTo>
                <a:lnTo>
                  <a:pt x="161544" y="274320"/>
                </a:lnTo>
                <a:lnTo>
                  <a:pt x="161544" y="27645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9224" y="216408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6408"/>
                </a:lnTo>
                <a:lnTo>
                  <a:pt x="649224" y="216408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6408"/>
                </a:moveTo>
                <a:lnTo>
                  <a:pt x="173736" y="210312"/>
                </a:lnTo>
                <a:lnTo>
                  <a:pt x="167640" y="216408"/>
                </a:lnTo>
                <a:lnTo>
                  <a:pt x="173736" y="216408"/>
                </a:lnTo>
                <a:close/>
              </a:path>
              <a:path w="649604" h="287020">
                <a:moveTo>
                  <a:pt x="173736" y="268224"/>
                </a:moveTo>
                <a:lnTo>
                  <a:pt x="173736" y="216408"/>
                </a:lnTo>
                <a:lnTo>
                  <a:pt x="167640" y="216408"/>
                </a:lnTo>
                <a:lnTo>
                  <a:pt x="167640" y="263300"/>
                </a:lnTo>
                <a:lnTo>
                  <a:pt x="173736" y="268224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6408"/>
                </a:moveTo>
                <a:lnTo>
                  <a:pt x="643128" y="201168"/>
                </a:lnTo>
                <a:lnTo>
                  <a:pt x="637032" y="210312"/>
                </a:lnTo>
                <a:lnTo>
                  <a:pt x="637032" y="216408"/>
                </a:lnTo>
                <a:lnTo>
                  <a:pt x="643128" y="216408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" name="object 39"/>
          <p:cNvSpPr/>
          <p:nvPr/>
        </p:nvSpPr>
        <p:spPr>
          <a:xfrm>
            <a:off x="3303465" y="4618479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37160"/>
                </a:lnTo>
                <a:lnTo>
                  <a:pt x="17785" y="141785"/>
                </a:lnTo>
                <a:lnTo>
                  <a:pt x="161544" y="25673"/>
                </a:lnTo>
                <a:lnTo>
                  <a:pt x="161544" y="12192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7785" y="141785"/>
                </a:moveTo>
                <a:lnTo>
                  <a:pt x="12192" y="137160"/>
                </a:lnTo>
                <a:lnTo>
                  <a:pt x="12192" y="146304"/>
                </a:lnTo>
                <a:lnTo>
                  <a:pt x="17785" y="141785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7785" y="141785"/>
                </a:lnTo>
                <a:lnTo>
                  <a:pt x="12192" y="146304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1272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2192"/>
                </a:lnTo>
                <a:lnTo>
                  <a:pt x="161544" y="25673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673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662"/>
                </a:lnTo>
                <a:lnTo>
                  <a:pt x="167640" y="265703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1272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03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" name="object 40"/>
          <p:cNvSpPr/>
          <p:nvPr/>
        </p:nvSpPr>
        <p:spPr>
          <a:xfrm>
            <a:off x="3334741" y="5319592"/>
            <a:ext cx="555482" cy="245433"/>
          </a:xfrm>
          <a:custGeom>
            <a:avLst/>
            <a:gdLst/>
            <a:ahLst/>
            <a:cxnLst/>
            <a:rect l="l" t="t" r="r" b="b"/>
            <a:pathLst>
              <a:path w="649604" h="287020">
                <a:moveTo>
                  <a:pt x="173736" y="73152"/>
                </a:moveTo>
                <a:lnTo>
                  <a:pt x="173736" y="0"/>
                </a:lnTo>
                <a:lnTo>
                  <a:pt x="0" y="143256"/>
                </a:lnTo>
                <a:lnTo>
                  <a:pt x="12192" y="153309"/>
                </a:lnTo>
                <a:lnTo>
                  <a:pt x="12192" y="140208"/>
                </a:lnTo>
                <a:lnTo>
                  <a:pt x="17785" y="144726"/>
                </a:lnTo>
                <a:lnTo>
                  <a:pt x="161544" y="25849"/>
                </a:lnTo>
                <a:lnTo>
                  <a:pt x="161544" y="15240"/>
                </a:lnTo>
                <a:lnTo>
                  <a:pt x="170688" y="18288"/>
                </a:lnTo>
                <a:lnTo>
                  <a:pt x="170688" y="73152"/>
                </a:lnTo>
                <a:lnTo>
                  <a:pt x="173736" y="73152"/>
                </a:lnTo>
                <a:close/>
              </a:path>
              <a:path w="649604" h="287020">
                <a:moveTo>
                  <a:pt x="17785" y="144726"/>
                </a:moveTo>
                <a:lnTo>
                  <a:pt x="12192" y="140208"/>
                </a:lnTo>
                <a:lnTo>
                  <a:pt x="12192" y="149352"/>
                </a:lnTo>
                <a:lnTo>
                  <a:pt x="17785" y="144726"/>
                </a:lnTo>
                <a:close/>
              </a:path>
              <a:path w="649604" h="287020">
                <a:moveTo>
                  <a:pt x="170688" y="268224"/>
                </a:moveTo>
                <a:lnTo>
                  <a:pt x="17785" y="144726"/>
                </a:lnTo>
                <a:lnTo>
                  <a:pt x="12192" y="149352"/>
                </a:lnTo>
                <a:lnTo>
                  <a:pt x="12192" y="153309"/>
                </a:lnTo>
                <a:lnTo>
                  <a:pt x="161544" y="276458"/>
                </a:lnTo>
                <a:lnTo>
                  <a:pt x="161544" y="274320"/>
                </a:lnTo>
                <a:lnTo>
                  <a:pt x="170688" y="268224"/>
                </a:lnTo>
                <a:close/>
              </a:path>
              <a:path w="649604" h="287020">
                <a:moveTo>
                  <a:pt x="170688" y="18288"/>
                </a:moveTo>
                <a:lnTo>
                  <a:pt x="161544" y="15240"/>
                </a:lnTo>
                <a:lnTo>
                  <a:pt x="161544" y="25849"/>
                </a:lnTo>
                <a:lnTo>
                  <a:pt x="170688" y="18288"/>
                </a:lnTo>
                <a:close/>
              </a:path>
              <a:path w="649604" h="287020">
                <a:moveTo>
                  <a:pt x="170688" y="73152"/>
                </a:moveTo>
                <a:lnTo>
                  <a:pt x="170688" y="18288"/>
                </a:lnTo>
                <a:lnTo>
                  <a:pt x="161544" y="25849"/>
                </a:lnTo>
                <a:lnTo>
                  <a:pt x="161544" y="85344"/>
                </a:lnTo>
                <a:lnTo>
                  <a:pt x="167640" y="85344"/>
                </a:lnTo>
                <a:lnTo>
                  <a:pt x="167640" y="73152"/>
                </a:lnTo>
                <a:lnTo>
                  <a:pt x="170688" y="73152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161544" y="201168"/>
                </a:lnTo>
                <a:lnTo>
                  <a:pt x="161544" y="260838"/>
                </a:lnTo>
                <a:lnTo>
                  <a:pt x="167640" y="265762"/>
                </a:lnTo>
                <a:lnTo>
                  <a:pt x="167640" y="213360"/>
                </a:lnTo>
                <a:lnTo>
                  <a:pt x="173736" y="207264"/>
                </a:lnTo>
                <a:lnTo>
                  <a:pt x="173736" y="213360"/>
                </a:lnTo>
                <a:lnTo>
                  <a:pt x="637032" y="213360"/>
                </a:lnTo>
                <a:lnTo>
                  <a:pt x="637032" y="207264"/>
                </a:lnTo>
                <a:lnTo>
                  <a:pt x="643128" y="201168"/>
                </a:lnTo>
                <a:close/>
              </a:path>
              <a:path w="649604" h="287020">
                <a:moveTo>
                  <a:pt x="170688" y="283998"/>
                </a:moveTo>
                <a:lnTo>
                  <a:pt x="170688" y="268224"/>
                </a:lnTo>
                <a:lnTo>
                  <a:pt x="161544" y="274320"/>
                </a:lnTo>
                <a:lnTo>
                  <a:pt x="161544" y="276458"/>
                </a:lnTo>
                <a:lnTo>
                  <a:pt x="170688" y="283998"/>
                </a:lnTo>
                <a:close/>
              </a:path>
              <a:path w="649604" h="287020">
                <a:moveTo>
                  <a:pt x="649224" y="213360"/>
                </a:moveTo>
                <a:lnTo>
                  <a:pt x="649224" y="73152"/>
                </a:lnTo>
                <a:lnTo>
                  <a:pt x="167640" y="73152"/>
                </a:lnTo>
                <a:lnTo>
                  <a:pt x="173736" y="79248"/>
                </a:lnTo>
                <a:lnTo>
                  <a:pt x="173736" y="85344"/>
                </a:lnTo>
                <a:lnTo>
                  <a:pt x="637032" y="85344"/>
                </a:lnTo>
                <a:lnTo>
                  <a:pt x="637032" y="79248"/>
                </a:lnTo>
                <a:lnTo>
                  <a:pt x="643128" y="85344"/>
                </a:lnTo>
                <a:lnTo>
                  <a:pt x="643128" y="213360"/>
                </a:lnTo>
                <a:lnTo>
                  <a:pt x="649224" y="213360"/>
                </a:lnTo>
                <a:close/>
              </a:path>
              <a:path w="649604" h="287020">
                <a:moveTo>
                  <a:pt x="173736" y="85344"/>
                </a:moveTo>
                <a:lnTo>
                  <a:pt x="173736" y="79248"/>
                </a:lnTo>
                <a:lnTo>
                  <a:pt x="167640" y="73152"/>
                </a:lnTo>
                <a:lnTo>
                  <a:pt x="167640" y="85344"/>
                </a:lnTo>
                <a:lnTo>
                  <a:pt x="173736" y="85344"/>
                </a:lnTo>
                <a:close/>
              </a:path>
              <a:path w="649604" h="287020">
                <a:moveTo>
                  <a:pt x="173736" y="213360"/>
                </a:moveTo>
                <a:lnTo>
                  <a:pt x="173736" y="207264"/>
                </a:lnTo>
                <a:lnTo>
                  <a:pt x="167640" y="213360"/>
                </a:lnTo>
                <a:lnTo>
                  <a:pt x="173736" y="213360"/>
                </a:lnTo>
                <a:close/>
              </a:path>
              <a:path w="649604" h="287020">
                <a:moveTo>
                  <a:pt x="173736" y="286512"/>
                </a:moveTo>
                <a:lnTo>
                  <a:pt x="173736" y="213360"/>
                </a:lnTo>
                <a:lnTo>
                  <a:pt x="167640" y="213360"/>
                </a:lnTo>
                <a:lnTo>
                  <a:pt x="167640" y="265762"/>
                </a:lnTo>
                <a:lnTo>
                  <a:pt x="170688" y="268224"/>
                </a:lnTo>
                <a:lnTo>
                  <a:pt x="170688" y="283998"/>
                </a:lnTo>
                <a:lnTo>
                  <a:pt x="173736" y="286512"/>
                </a:lnTo>
                <a:close/>
              </a:path>
              <a:path w="649604" h="287020">
                <a:moveTo>
                  <a:pt x="643128" y="85344"/>
                </a:moveTo>
                <a:lnTo>
                  <a:pt x="637032" y="79248"/>
                </a:lnTo>
                <a:lnTo>
                  <a:pt x="637032" y="85344"/>
                </a:lnTo>
                <a:lnTo>
                  <a:pt x="643128" y="85344"/>
                </a:lnTo>
                <a:close/>
              </a:path>
              <a:path w="649604" h="287020">
                <a:moveTo>
                  <a:pt x="643128" y="201168"/>
                </a:moveTo>
                <a:lnTo>
                  <a:pt x="643128" y="85344"/>
                </a:lnTo>
                <a:lnTo>
                  <a:pt x="637032" y="85344"/>
                </a:lnTo>
                <a:lnTo>
                  <a:pt x="637032" y="201168"/>
                </a:lnTo>
                <a:lnTo>
                  <a:pt x="643128" y="201168"/>
                </a:lnTo>
                <a:close/>
              </a:path>
              <a:path w="649604" h="287020">
                <a:moveTo>
                  <a:pt x="643128" y="213360"/>
                </a:moveTo>
                <a:lnTo>
                  <a:pt x="643128" y="201168"/>
                </a:lnTo>
                <a:lnTo>
                  <a:pt x="637032" y="207264"/>
                </a:lnTo>
                <a:lnTo>
                  <a:pt x="637032" y="213360"/>
                </a:lnTo>
                <a:lnTo>
                  <a:pt x="643128" y="213360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2146" y="1149488"/>
            <a:ext cx="5055807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b="1" dirty="0"/>
              <a:t>Guía</a:t>
            </a:r>
            <a:r>
              <a:rPr sz="3078" b="1" spc="-56" dirty="0"/>
              <a:t> </a:t>
            </a:r>
            <a:r>
              <a:rPr sz="3078" b="1" dirty="0"/>
              <a:t>de</a:t>
            </a:r>
            <a:r>
              <a:rPr sz="3078" b="1" spc="-17" dirty="0"/>
              <a:t> </a:t>
            </a:r>
            <a:r>
              <a:rPr sz="3078" b="1" spc="-4" dirty="0"/>
              <a:t>Trabajos</a:t>
            </a:r>
            <a:r>
              <a:rPr sz="3078" b="1" spc="-34" dirty="0"/>
              <a:t> </a:t>
            </a:r>
            <a:r>
              <a:rPr sz="3078" b="1" spc="-4" dirty="0"/>
              <a:t>Prácticos</a:t>
            </a:r>
            <a:endParaRPr sz="3078" b="1" dirty="0"/>
          </a:p>
        </p:txBody>
      </p:sp>
      <p:sp>
        <p:nvSpPr>
          <p:cNvPr id="3" name="object 3"/>
          <p:cNvSpPr/>
          <p:nvPr/>
        </p:nvSpPr>
        <p:spPr>
          <a:xfrm>
            <a:off x="1817838" y="2744503"/>
            <a:ext cx="904626" cy="18462"/>
          </a:xfrm>
          <a:custGeom>
            <a:avLst/>
            <a:gdLst/>
            <a:ahLst/>
            <a:cxnLst/>
            <a:rect l="l" t="t" r="r" b="b"/>
            <a:pathLst>
              <a:path w="1057910" h="21589">
                <a:moveTo>
                  <a:pt x="1057655" y="21335"/>
                </a:moveTo>
                <a:lnTo>
                  <a:pt x="1057655" y="0"/>
                </a:lnTo>
                <a:lnTo>
                  <a:pt x="0" y="0"/>
                </a:lnTo>
                <a:lnTo>
                  <a:pt x="0" y="21335"/>
                </a:lnTo>
                <a:lnTo>
                  <a:pt x="1057655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/>
          <p:nvPr/>
        </p:nvSpPr>
        <p:spPr>
          <a:xfrm>
            <a:off x="1817838" y="3208436"/>
            <a:ext cx="904626" cy="18462"/>
          </a:xfrm>
          <a:custGeom>
            <a:avLst/>
            <a:gdLst/>
            <a:ahLst/>
            <a:cxnLst/>
            <a:rect l="l" t="t" r="r" b="b"/>
            <a:pathLst>
              <a:path w="1057910" h="21589">
                <a:moveTo>
                  <a:pt x="1057655" y="21335"/>
                </a:moveTo>
                <a:lnTo>
                  <a:pt x="1057655" y="0"/>
                </a:lnTo>
                <a:lnTo>
                  <a:pt x="0" y="0"/>
                </a:lnTo>
                <a:lnTo>
                  <a:pt x="0" y="21335"/>
                </a:lnTo>
                <a:lnTo>
                  <a:pt x="1057655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/>
          <p:nvPr/>
        </p:nvSpPr>
        <p:spPr>
          <a:xfrm>
            <a:off x="1817838" y="3669762"/>
            <a:ext cx="904626" cy="18462"/>
          </a:xfrm>
          <a:custGeom>
            <a:avLst/>
            <a:gdLst/>
            <a:ahLst/>
            <a:cxnLst/>
            <a:rect l="l" t="t" r="r" b="b"/>
            <a:pathLst>
              <a:path w="1057910" h="21589">
                <a:moveTo>
                  <a:pt x="1057655" y="21335"/>
                </a:moveTo>
                <a:lnTo>
                  <a:pt x="1057655" y="0"/>
                </a:lnTo>
                <a:lnTo>
                  <a:pt x="0" y="0"/>
                </a:lnTo>
                <a:lnTo>
                  <a:pt x="0" y="21335"/>
                </a:lnTo>
                <a:lnTo>
                  <a:pt x="1057655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1817838" y="4131089"/>
            <a:ext cx="904626" cy="18462"/>
          </a:xfrm>
          <a:custGeom>
            <a:avLst/>
            <a:gdLst/>
            <a:ahLst/>
            <a:cxnLst/>
            <a:rect l="l" t="t" r="r" b="b"/>
            <a:pathLst>
              <a:path w="1057910" h="21589">
                <a:moveTo>
                  <a:pt x="1057655" y="21335"/>
                </a:moveTo>
                <a:lnTo>
                  <a:pt x="1057655" y="0"/>
                </a:lnTo>
                <a:lnTo>
                  <a:pt x="0" y="0"/>
                </a:lnTo>
                <a:lnTo>
                  <a:pt x="0" y="21335"/>
                </a:lnTo>
                <a:lnTo>
                  <a:pt x="1057655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/>
          <p:nvPr/>
        </p:nvSpPr>
        <p:spPr>
          <a:xfrm>
            <a:off x="1817838" y="4592416"/>
            <a:ext cx="904626" cy="18462"/>
          </a:xfrm>
          <a:custGeom>
            <a:avLst/>
            <a:gdLst/>
            <a:ahLst/>
            <a:cxnLst/>
            <a:rect l="l" t="t" r="r" b="b"/>
            <a:pathLst>
              <a:path w="1057910" h="21589">
                <a:moveTo>
                  <a:pt x="1057655" y="21335"/>
                </a:moveTo>
                <a:lnTo>
                  <a:pt x="1057655" y="0"/>
                </a:lnTo>
                <a:lnTo>
                  <a:pt x="0" y="0"/>
                </a:lnTo>
                <a:lnTo>
                  <a:pt x="0" y="21335"/>
                </a:lnTo>
                <a:lnTo>
                  <a:pt x="1057655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/>
          <p:nvPr/>
        </p:nvSpPr>
        <p:spPr>
          <a:xfrm>
            <a:off x="1817839" y="2094625"/>
            <a:ext cx="954038" cy="18462"/>
          </a:xfrm>
          <a:custGeom>
            <a:avLst/>
            <a:gdLst/>
            <a:ahLst/>
            <a:cxnLst/>
            <a:rect l="l" t="t" r="r" b="b"/>
            <a:pathLst>
              <a:path w="1115695" h="21589">
                <a:moveTo>
                  <a:pt x="1115567" y="21335"/>
                </a:moveTo>
                <a:lnTo>
                  <a:pt x="1115567" y="0"/>
                </a:lnTo>
                <a:lnTo>
                  <a:pt x="0" y="0"/>
                </a:lnTo>
                <a:lnTo>
                  <a:pt x="0" y="21335"/>
                </a:lnTo>
                <a:lnTo>
                  <a:pt x="1115567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9"/>
          <p:cNvSpPr/>
          <p:nvPr/>
        </p:nvSpPr>
        <p:spPr>
          <a:xfrm>
            <a:off x="1793132" y="2494075"/>
            <a:ext cx="954038" cy="18462"/>
          </a:xfrm>
          <a:custGeom>
            <a:avLst/>
            <a:gdLst/>
            <a:ahLst/>
            <a:cxnLst/>
            <a:rect l="l" t="t" r="r" b="b"/>
            <a:pathLst>
              <a:path w="1115695" h="21589">
                <a:moveTo>
                  <a:pt x="1115567" y="21335"/>
                </a:moveTo>
                <a:lnTo>
                  <a:pt x="1115567" y="0"/>
                </a:lnTo>
                <a:lnTo>
                  <a:pt x="0" y="0"/>
                </a:lnTo>
                <a:lnTo>
                  <a:pt x="0" y="21335"/>
                </a:lnTo>
                <a:lnTo>
                  <a:pt x="1115567" y="21335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10"/>
          <p:cNvSpPr txBox="1"/>
          <p:nvPr/>
        </p:nvSpPr>
        <p:spPr>
          <a:xfrm>
            <a:off x="1538936" y="1797573"/>
            <a:ext cx="5754095" cy="308347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</a:t>
            </a:r>
            <a:r>
              <a:rPr sz="1539" b="1" spc="-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1:</a:t>
            </a:r>
            <a:r>
              <a:rPr sz="1539" b="1" spc="9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CAPTURA,</a:t>
            </a:r>
            <a:r>
              <a:rPr sz="1197" spc="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ALMACENAMIENTO</a:t>
            </a:r>
            <a:r>
              <a:rPr sz="1197" spc="56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Y</a:t>
            </a:r>
            <a:r>
              <a:rPr sz="1197" spc="-4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7" dirty="0">
                <a:solidFill>
                  <a:srgbClr val="003265"/>
                </a:solidFill>
                <a:latin typeface="Times New Roman"/>
                <a:cs typeface="Times New Roman"/>
              </a:rPr>
              <a:t>REPRESENTACION</a:t>
            </a:r>
            <a:r>
              <a:rPr sz="1197" spc="9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IMAGENES</a:t>
            </a:r>
            <a:endParaRPr sz="1197" dirty="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1539" dirty="0">
              <a:latin typeface="Times New Roman"/>
              <a:cs typeface="Times New Roman"/>
            </a:endParaRPr>
          </a:p>
          <a:p>
            <a:pPr marL="10860">
              <a:tabLst>
                <a:tab pos="1024619" algn="l"/>
              </a:tabLst>
            </a:pPr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</a:t>
            </a:r>
            <a:r>
              <a:rPr sz="1539" b="1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2:	</a:t>
            </a:r>
            <a:r>
              <a:rPr sz="1197" spc="-17" dirty="0">
                <a:solidFill>
                  <a:srgbClr val="003265"/>
                </a:solidFill>
                <a:latin typeface="Times New Roman"/>
                <a:cs typeface="Times New Roman"/>
              </a:rPr>
              <a:t>REALCE</a:t>
            </a:r>
            <a:r>
              <a:rPr sz="1197" spc="4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 IMAGENES</a:t>
            </a:r>
            <a:endParaRPr sz="1197" dirty="0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1539" dirty="0">
              <a:latin typeface="Times New Roman"/>
              <a:cs typeface="Times New Roman"/>
            </a:endParaRPr>
          </a:p>
          <a:p>
            <a:pPr marL="10860">
              <a:spcBef>
                <a:spcPts val="4"/>
              </a:spcBef>
              <a:tabLst>
                <a:tab pos="1024619" algn="l"/>
              </a:tabLst>
            </a:pPr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</a:t>
            </a:r>
            <a:r>
              <a:rPr sz="1539" b="1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3:	</a:t>
            </a:r>
            <a:r>
              <a:rPr sz="1197" spc="-21" dirty="0">
                <a:solidFill>
                  <a:srgbClr val="003265"/>
                </a:solidFill>
                <a:latin typeface="Times New Roman"/>
                <a:cs typeface="Times New Roman"/>
              </a:rPr>
              <a:t>SEGMENTACIÓN</a:t>
            </a:r>
            <a:r>
              <a:rPr sz="1197" spc="68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4" dirty="0">
                <a:solidFill>
                  <a:srgbClr val="003265"/>
                </a:solidFill>
                <a:latin typeface="Times New Roman"/>
                <a:cs typeface="Times New Roman"/>
              </a:rPr>
              <a:t>-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DETECCIÓN</a:t>
            </a:r>
            <a:r>
              <a:rPr sz="1197" spc="4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</a:t>
            </a:r>
            <a:r>
              <a:rPr sz="1197" spc="-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BORDES</a:t>
            </a:r>
            <a:endParaRPr sz="1197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1539" dirty="0">
              <a:latin typeface="Times New Roman"/>
              <a:cs typeface="Times New Roman"/>
            </a:endParaRPr>
          </a:p>
          <a:p>
            <a:pPr marL="10860"/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 4:</a:t>
            </a:r>
            <a:r>
              <a:rPr sz="1539" b="1" spc="56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OPERACIONES</a:t>
            </a:r>
            <a:r>
              <a:rPr sz="1197" spc="7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GEOMÉTRICAS</a:t>
            </a:r>
            <a:r>
              <a:rPr sz="1197" spc="3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Y</a:t>
            </a:r>
            <a:r>
              <a:rPr sz="1197" spc="-10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ALMACENAMIENTO</a:t>
            </a:r>
            <a:r>
              <a:rPr sz="1197" spc="86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</a:t>
            </a:r>
            <a:r>
              <a:rPr sz="1197" spc="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OBJETOS</a:t>
            </a:r>
            <a:endParaRPr sz="1197" dirty="0">
              <a:latin typeface="Times New Roman"/>
              <a:cs typeface="Times New Roman"/>
            </a:endParaRPr>
          </a:p>
          <a:p>
            <a:pPr>
              <a:spcBef>
                <a:spcPts val="17"/>
              </a:spcBef>
            </a:pPr>
            <a:endParaRPr sz="1539" dirty="0">
              <a:latin typeface="Times New Roman"/>
              <a:cs typeface="Times New Roman"/>
            </a:endParaRPr>
          </a:p>
          <a:p>
            <a:pPr marL="10860"/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 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5:</a:t>
            </a:r>
            <a:r>
              <a:rPr sz="1539" b="1" spc="43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OPERADORES</a:t>
            </a:r>
            <a:r>
              <a:rPr sz="1197" spc="86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MORFOLOGICOS</a:t>
            </a:r>
            <a:endParaRPr sz="1197" dirty="0">
              <a:latin typeface="Times New Roman"/>
              <a:cs typeface="Times New Roman"/>
            </a:endParaRPr>
          </a:p>
          <a:p>
            <a:pPr>
              <a:spcBef>
                <a:spcPts val="43"/>
              </a:spcBef>
            </a:pPr>
            <a:endParaRPr sz="1496" dirty="0">
              <a:latin typeface="Times New Roman"/>
              <a:cs typeface="Times New Roman"/>
            </a:endParaRPr>
          </a:p>
          <a:p>
            <a:pPr marL="10860"/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</a:t>
            </a:r>
            <a:r>
              <a:rPr sz="1539" b="1" spc="-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6:</a:t>
            </a:r>
            <a:r>
              <a:rPr sz="1539" b="1" spc="9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MODELOS</a:t>
            </a:r>
            <a:r>
              <a:rPr sz="1197" spc="43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</a:t>
            </a:r>
            <a:r>
              <a:rPr sz="119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COLOR</a:t>
            </a:r>
            <a:r>
              <a:rPr sz="1197" spc="1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Y</a:t>
            </a:r>
            <a:r>
              <a:rPr sz="1197" spc="-47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30" dirty="0">
                <a:solidFill>
                  <a:srgbClr val="003265"/>
                </a:solidFill>
                <a:latin typeface="Times New Roman"/>
                <a:cs typeface="Times New Roman"/>
              </a:rPr>
              <a:t>FORMATOS</a:t>
            </a:r>
            <a:r>
              <a:rPr sz="1197" spc="68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9" dirty="0">
                <a:solidFill>
                  <a:srgbClr val="003265"/>
                </a:solidFill>
                <a:latin typeface="Times New Roman"/>
                <a:cs typeface="Times New Roman"/>
              </a:rPr>
              <a:t>DE</a:t>
            </a:r>
            <a:r>
              <a:rPr sz="1197" spc="-64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13" dirty="0">
                <a:solidFill>
                  <a:srgbClr val="003265"/>
                </a:solidFill>
                <a:latin typeface="Times New Roman"/>
                <a:cs typeface="Times New Roman"/>
              </a:rPr>
              <a:t>ARCHIVO</a:t>
            </a:r>
            <a:endParaRPr sz="1197" dirty="0">
              <a:latin typeface="Times New Roman"/>
              <a:cs typeface="Times New Roman"/>
            </a:endParaRPr>
          </a:p>
          <a:p>
            <a:pPr>
              <a:spcBef>
                <a:spcPts val="17"/>
              </a:spcBef>
            </a:pPr>
            <a:endParaRPr sz="1539" dirty="0">
              <a:latin typeface="Times New Roman"/>
              <a:cs typeface="Times New Roman"/>
            </a:endParaRPr>
          </a:p>
          <a:p>
            <a:pPr marL="10860"/>
            <a:r>
              <a:rPr sz="1539" b="1" spc="-9" dirty="0">
                <a:solidFill>
                  <a:srgbClr val="003265"/>
                </a:solidFill>
                <a:latin typeface="Times New Roman"/>
                <a:cs typeface="Times New Roman"/>
              </a:rPr>
              <a:t>Práctico</a:t>
            </a:r>
            <a:r>
              <a:rPr sz="1539" b="1" spc="-13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539" b="1" spc="4" dirty="0">
                <a:solidFill>
                  <a:srgbClr val="003265"/>
                </a:solidFill>
                <a:latin typeface="Times New Roman"/>
                <a:cs typeface="Times New Roman"/>
              </a:rPr>
              <a:t>7:</a:t>
            </a:r>
            <a:r>
              <a:rPr sz="1539" b="1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47" dirty="0">
                <a:solidFill>
                  <a:srgbClr val="003265"/>
                </a:solidFill>
                <a:latin typeface="Times New Roman"/>
                <a:cs typeface="Times New Roman"/>
              </a:rPr>
              <a:t>PATTERN</a:t>
            </a:r>
            <a:r>
              <a:rPr sz="1197" spc="30" dirty="0">
                <a:solidFill>
                  <a:srgbClr val="003265"/>
                </a:solidFill>
                <a:latin typeface="Times New Roman"/>
                <a:cs typeface="Times New Roman"/>
              </a:rPr>
              <a:t> </a:t>
            </a:r>
            <a:r>
              <a:rPr sz="1197" spc="-30" dirty="0">
                <a:solidFill>
                  <a:srgbClr val="003265"/>
                </a:solidFill>
                <a:latin typeface="Times New Roman"/>
                <a:cs typeface="Times New Roman"/>
              </a:rPr>
              <a:t>MATCHING</a:t>
            </a:r>
            <a:endParaRPr sz="1197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586" y="914400"/>
            <a:ext cx="3257414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b="1" spc="-9" dirty="0"/>
              <a:t>Proyectos</a:t>
            </a:r>
            <a:r>
              <a:rPr sz="3078" b="1" spc="-17" dirty="0"/>
              <a:t> </a:t>
            </a:r>
            <a:r>
              <a:rPr sz="3078" b="1" spc="-4" dirty="0"/>
              <a:t>finales</a:t>
            </a:r>
            <a:endParaRPr sz="3078" b="1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1653639"/>
            <a:ext cx="6107584" cy="1775361"/>
          </a:xfrm>
          <a:prstGeom prst="rect">
            <a:avLst/>
          </a:prstGeom>
        </p:spPr>
        <p:txBody>
          <a:bodyPr vert="horz" wrap="square" lIns="0" tIns="128146" rIns="0" bIns="0" rtlCol="0">
            <a:spAutoFit/>
          </a:bodyPr>
          <a:lstStyle/>
          <a:p>
            <a:pPr marL="305160" indent="-294843">
              <a:spcBef>
                <a:spcPts val="1009"/>
              </a:spcBef>
              <a:buAutoNum type="arabicPeriod"/>
              <a:tabLst>
                <a:tab pos="305160" algn="l"/>
                <a:tab pos="305703" algn="l"/>
              </a:tabLst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Segmentación</a:t>
            </a:r>
            <a:r>
              <a:rPr sz="1539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y análisis</a:t>
            </a:r>
            <a:r>
              <a:rPr sz="1539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fisuras</a:t>
            </a:r>
            <a:r>
              <a:rPr sz="1539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en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metales</a:t>
            </a:r>
            <a:r>
              <a:rPr sz="1539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(Industria)</a:t>
            </a:r>
            <a:endParaRPr sz="1539" dirty="0">
              <a:latin typeface="Arial MT"/>
              <a:cs typeface="Arial MT"/>
            </a:endParaRPr>
          </a:p>
          <a:p>
            <a:pPr marL="305160" indent="-294843">
              <a:spcBef>
                <a:spcPts val="924"/>
              </a:spcBef>
              <a:buAutoNum type="arabicPeriod"/>
              <a:tabLst>
                <a:tab pos="305160" algn="l"/>
                <a:tab pos="305703" algn="l"/>
              </a:tabLst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Análisis</a:t>
            </a:r>
            <a:r>
              <a:rPr sz="1539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539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procesamiento</a:t>
            </a:r>
            <a:r>
              <a:rPr sz="1539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imágenes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termográficas</a:t>
            </a:r>
            <a:r>
              <a:rPr sz="1539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(medicina)</a:t>
            </a:r>
            <a:endParaRPr sz="1539" dirty="0">
              <a:latin typeface="Arial MT"/>
              <a:cs typeface="Arial MT"/>
            </a:endParaRPr>
          </a:p>
          <a:p>
            <a:pPr marL="305160" indent="-294843">
              <a:spcBef>
                <a:spcPts val="924"/>
              </a:spcBef>
              <a:buAutoNum type="arabicPeriod"/>
              <a:tabLst>
                <a:tab pos="305160" algn="l"/>
                <a:tab pos="305703" algn="l"/>
              </a:tabLst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Identificación</a:t>
            </a:r>
            <a:r>
              <a:rPr sz="1539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especies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vegetales</a:t>
            </a:r>
            <a:r>
              <a:rPr sz="1539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por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morfología</a:t>
            </a:r>
            <a:r>
              <a:rPr sz="1539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foliar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(biología)</a:t>
            </a:r>
            <a:endParaRPr sz="1539" dirty="0">
              <a:latin typeface="Arial MT"/>
              <a:cs typeface="Arial MT"/>
            </a:endParaRPr>
          </a:p>
          <a:p>
            <a:pPr marL="305160" indent="-294843">
              <a:spcBef>
                <a:spcPts val="924"/>
              </a:spcBef>
              <a:buAutoNum type="arabicPeriod"/>
              <a:tabLst>
                <a:tab pos="305160" algn="l"/>
                <a:tab pos="305703" algn="l"/>
              </a:tabLst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Identificación</a:t>
            </a:r>
            <a:r>
              <a:rPr sz="1539" spc="-9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personas</a:t>
            </a:r>
            <a:r>
              <a:rPr sz="1539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por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morfología</a:t>
            </a:r>
            <a:r>
              <a:rPr sz="1539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rostro</a:t>
            </a:r>
            <a:r>
              <a:rPr sz="1539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(biometría)</a:t>
            </a:r>
            <a:endParaRPr sz="1539" dirty="0">
              <a:latin typeface="Arial MT"/>
              <a:cs typeface="Arial MT"/>
            </a:endParaRPr>
          </a:p>
          <a:p>
            <a:pPr marL="305160" indent="-294843">
              <a:spcBef>
                <a:spcPts val="924"/>
              </a:spcBef>
              <a:buAutoNum type="arabicPeriod"/>
              <a:tabLst>
                <a:tab pos="305160" algn="l"/>
                <a:tab pos="305703" algn="l"/>
              </a:tabLst>
            </a:pP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Análisis</a:t>
            </a:r>
            <a:r>
              <a:rPr sz="1539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539" spc="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procesamiento</a:t>
            </a:r>
            <a:r>
              <a:rPr sz="1539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imágenes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radiológicas</a:t>
            </a:r>
            <a:r>
              <a:rPr sz="1539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(medicina)</a:t>
            </a:r>
            <a:endParaRPr sz="1539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274320"/>
            <a:ext cx="8388350" cy="1243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22040" y="133350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2040" y="2926079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4309" y="1310640"/>
            <a:ext cx="4848225" cy="345186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83600"/>
              </a:lnSpc>
              <a:spcBef>
                <a:spcPts val="49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Para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obtener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imagen que pueda ser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tratada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por el ordenador es preciso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someter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función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f(x,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y)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proceso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discretización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tanto en las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coordenadas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como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intensidad,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este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proceso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denomina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digitalización.</a:t>
            </a:r>
            <a:endParaRPr sz="2000">
              <a:latin typeface="Arial MT"/>
              <a:cs typeface="Arial MT"/>
            </a:endParaRPr>
          </a:p>
          <a:p>
            <a:pPr marL="12700" marR="36830">
              <a:lnSpc>
                <a:spcPct val="83600"/>
              </a:lnSpc>
              <a:spcBef>
                <a:spcPts val="50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imagen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digital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puede considerarse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como una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matriz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cuyos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índices de fila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columna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identifican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punto 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imagen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valor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correspondiente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elemento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matriz indica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el nivel 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gris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color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ese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punto, llamados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comúnmente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píxels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090" y="1468119"/>
            <a:ext cx="3058160" cy="33299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3948644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Definición</a:t>
            </a:r>
            <a:r>
              <a:rPr sz="3078" spc="-47" dirty="0"/>
              <a:t> </a:t>
            </a:r>
            <a:r>
              <a:rPr sz="3078" dirty="0"/>
              <a:t>de</a:t>
            </a:r>
            <a:r>
              <a:rPr sz="3078" spc="-43" dirty="0"/>
              <a:t> </a:t>
            </a:r>
            <a:r>
              <a:rPr sz="3078" spc="-4" dirty="0"/>
              <a:t>Imagen</a:t>
            </a:r>
            <a:endParaRPr sz="307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647" y="3427372"/>
            <a:ext cx="2932162" cy="21111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10365" y="2655454"/>
            <a:ext cx="1942286" cy="2850270"/>
          </a:xfrm>
          <a:prstGeom prst="rect">
            <a:avLst/>
          </a:prstGeom>
        </p:spPr>
        <p:txBody>
          <a:bodyPr vert="horz" wrap="square" lIns="0" tIns="128146" rIns="0" bIns="0" rtlCol="0">
            <a:spAutoFit/>
          </a:bodyPr>
          <a:lstStyle/>
          <a:p>
            <a:pPr marL="10860">
              <a:spcBef>
                <a:spcPts val="1009"/>
              </a:spcBef>
            </a:pP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Cámara</a:t>
            </a:r>
            <a:r>
              <a:rPr sz="1539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spc="-4" dirty="0">
                <a:solidFill>
                  <a:srgbClr val="003265"/>
                </a:solidFill>
                <a:latin typeface="Arial"/>
                <a:cs typeface="Arial"/>
              </a:rPr>
              <a:t>Oscura:</a:t>
            </a:r>
            <a:endParaRPr sz="1539">
              <a:latin typeface="Arial"/>
              <a:cs typeface="Arial"/>
            </a:endParaRPr>
          </a:p>
          <a:p>
            <a:pPr marL="10860" marR="4344">
              <a:spcBef>
                <a:spcPts val="924"/>
              </a:spcBef>
            </a:pP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"Se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hace pasar la luz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a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través de un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pequeño agujero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hecho en un cuarto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cerrado por todos sus </a:t>
            </a:r>
            <a:r>
              <a:rPr sz="1539" i="1" spc="-41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lados.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En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 pared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opuesta</a:t>
            </a:r>
            <a:r>
              <a:rPr sz="1539" i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al</a:t>
            </a:r>
            <a:r>
              <a:rPr sz="1539" i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agujero,</a:t>
            </a:r>
            <a:r>
              <a:rPr sz="1539" i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se </a:t>
            </a:r>
            <a:r>
              <a:rPr sz="1539" i="1" spc="-41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formará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 imagen de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lo que se encuentre 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enfrente".</a:t>
            </a:r>
            <a:endParaRPr sz="153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7037" y="2626784"/>
            <a:ext cx="3234609" cy="640583"/>
          </a:xfrm>
          <a:prstGeom prst="rect">
            <a:avLst/>
          </a:prstGeom>
        </p:spPr>
        <p:txBody>
          <a:bodyPr vert="horz" wrap="square" lIns="0" tIns="89050" rIns="0" bIns="0" rtlCol="0">
            <a:spAutoFit/>
          </a:bodyPr>
          <a:lstStyle/>
          <a:p>
            <a:pPr marL="10860">
              <a:spcBef>
                <a:spcPts val="700"/>
              </a:spcBef>
            </a:pPr>
            <a:r>
              <a:rPr sz="1539" u="heavy" spc="-4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Que</a:t>
            </a:r>
            <a:r>
              <a:rPr sz="1539" u="heavy" spc="-26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 </a:t>
            </a:r>
            <a:r>
              <a:rPr sz="1539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es</a:t>
            </a:r>
            <a:r>
              <a:rPr sz="1539" u="heavy" spc="-17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 </a:t>
            </a:r>
            <a:r>
              <a:rPr sz="1539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una</a:t>
            </a:r>
            <a:r>
              <a:rPr sz="1539" u="heavy" spc="-43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 </a:t>
            </a:r>
            <a:r>
              <a:rPr sz="1539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 MT"/>
                <a:cs typeface="Arial MT"/>
              </a:rPr>
              <a:t>imagen?</a:t>
            </a:r>
            <a:endParaRPr sz="1539">
              <a:latin typeface="Arial MT"/>
              <a:cs typeface="Arial MT"/>
            </a:endParaRPr>
          </a:p>
          <a:p>
            <a:pPr marL="10860">
              <a:spcBef>
                <a:spcPts val="616"/>
              </a:spcBef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representación</a:t>
            </a:r>
            <a:r>
              <a:rPr sz="1539" spc="-7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objeto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real</a:t>
            </a:r>
            <a:endParaRPr sz="1539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3948644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Definición</a:t>
            </a:r>
            <a:r>
              <a:rPr sz="3078" spc="-47" dirty="0"/>
              <a:t> </a:t>
            </a:r>
            <a:r>
              <a:rPr sz="3078" dirty="0"/>
              <a:t>de</a:t>
            </a:r>
            <a:r>
              <a:rPr sz="3078" spc="-43" dirty="0"/>
              <a:t> </a:t>
            </a:r>
            <a:r>
              <a:rPr sz="3078" spc="-4" dirty="0"/>
              <a:t>Imagen</a:t>
            </a:r>
            <a:endParaRPr sz="3078"/>
          </a:p>
        </p:txBody>
      </p:sp>
      <p:grpSp>
        <p:nvGrpSpPr>
          <p:cNvPr id="3" name="object 3"/>
          <p:cNvGrpSpPr/>
          <p:nvPr/>
        </p:nvGrpSpPr>
        <p:grpSpPr>
          <a:xfrm>
            <a:off x="4265213" y="2752322"/>
            <a:ext cx="2415232" cy="1405266"/>
            <a:chOff x="4987930" y="2990088"/>
            <a:chExt cx="2824480" cy="1643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4690" y="3160775"/>
              <a:ext cx="420623" cy="201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1330" y="3371087"/>
              <a:ext cx="844296" cy="213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7970" y="3584447"/>
              <a:ext cx="1274063" cy="426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4378" y="4011167"/>
              <a:ext cx="844296" cy="213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4690" y="4224527"/>
              <a:ext cx="417576" cy="2103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9634" y="2990088"/>
              <a:ext cx="1382522" cy="16428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7930" y="3493008"/>
              <a:ext cx="449834" cy="5333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84485" y="4313103"/>
            <a:ext cx="5325131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b="1" spc="-4" dirty="0">
                <a:solidFill>
                  <a:srgbClr val="003265"/>
                </a:solidFill>
                <a:latin typeface="Arial"/>
                <a:cs typeface="Arial"/>
              </a:rPr>
              <a:t>Una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representación</a:t>
            </a:r>
            <a:r>
              <a:rPr sz="1539" b="1" spc="-6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FF7B7F"/>
                </a:solidFill>
                <a:latin typeface="Arial"/>
                <a:cs typeface="Arial"/>
              </a:rPr>
              <a:t>plana</a:t>
            </a:r>
            <a:r>
              <a:rPr sz="1539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un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objeto</a:t>
            </a:r>
            <a:r>
              <a:rPr sz="1539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b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spc="-4" dirty="0">
                <a:solidFill>
                  <a:srgbClr val="003265"/>
                </a:solidFill>
                <a:latin typeface="Arial"/>
                <a:cs typeface="Arial"/>
              </a:rPr>
              <a:t>3</a:t>
            </a:r>
            <a:r>
              <a:rPr sz="1539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b="1" dirty="0">
                <a:solidFill>
                  <a:srgbClr val="003265"/>
                </a:solidFill>
                <a:latin typeface="Arial"/>
                <a:cs typeface="Arial"/>
              </a:rPr>
              <a:t>dimensiones</a:t>
            </a:r>
            <a:endParaRPr sz="1539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87253" y="2906098"/>
            <a:ext cx="1045261" cy="1045261"/>
            <a:chOff x="2323981" y="3169920"/>
            <a:chExt cx="1222375" cy="122237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5461" y="3169920"/>
              <a:ext cx="408431" cy="1950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8197" y="3374136"/>
              <a:ext cx="813816" cy="2042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3981" y="3578352"/>
              <a:ext cx="1219199" cy="2042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3125" y="3782568"/>
              <a:ext cx="1213103" cy="2042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4293" y="3986784"/>
              <a:ext cx="807719" cy="2042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5461" y="4191000"/>
              <a:ext cx="399288" cy="20116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306071" y="3294447"/>
            <a:ext cx="599464" cy="268781"/>
            <a:chOff x="3866266" y="3624072"/>
            <a:chExt cx="701040" cy="314325"/>
          </a:xfrm>
        </p:grpSpPr>
        <p:sp>
          <p:nvSpPr>
            <p:cNvPr id="20" name="object 20"/>
            <p:cNvSpPr/>
            <p:nvPr/>
          </p:nvSpPr>
          <p:spPr>
            <a:xfrm>
              <a:off x="3872362" y="3636264"/>
              <a:ext cx="685800" cy="287020"/>
            </a:xfrm>
            <a:custGeom>
              <a:avLst/>
              <a:gdLst/>
              <a:ahLst/>
              <a:cxnLst/>
              <a:rect l="l" t="t" r="r" b="b"/>
              <a:pathLst>
                <a:path w="685800" h="287020">
                  <a:moveTo>
                    <a:pt x="685799" y="143255"/>
                  </a:moveTo>
                  <a:lnTo>
                    <a:pt x="512063" y="0"/>
                  </a:lnTo>
                  <a:lnTo>
                    <a:pt x="512063" y="73151"/>
                  </a:lnTo>
                  <a:lnTo>
                    <a:pt x="0" y="73151"/>
                  </a:lnTo>
                  <a:lnTo>
                    <a:pt x="0" y="216407"/>
                  </a:lnTo>
                  <a:lnTo>
                    <a:pt x="512063" y="216407"/>
                  </a:lnTo>
                  <a:lnTo>
                    <a:pt x="512063" y="286511"/>
                  </a:lnTo>
                  <a:lnTo>
                    <a:pt x="685799" y="143255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6266" y="3624072"/>
              <a:ext cx="701040" cy="314325"/>
            </a:xfrm>
            <a:custGeom>
              <a:avLst/>
              <a:gdLst/>
              <a:ahLst/>
              <a:cxnLst/>
              <a:rect l="l" t="t" r="r" b="b"/>
              <a:pathLst>
                <a:path w="701039" h="314325">
                  <a:moveTo>
                    <a:pt x="518160" y="79248"/>
                  </a:moveTo>
                  <a:lnTo>
                    <a:pt x="0" y="79248"/>
                  </a:lnTo>
                  <a:lnTo>
                    <a:pt x="0" y="234696"/>
                  </a:lnTo>
                  <a:lnTo>
                    <a:pt x="6096" y="234696"/>
                  </a:lnTo>
                  <a:lnTo>
                    <a:pt x="6096" y="91440"/>
                  </a:lnTo>
                  <a:lnTo>
                    <a:pt x="12192" y="85344"/>
                  </a:lnTo>
                  <a:lnTo>
                    <a:pt x="12192" y="91440"/>
                  </a:lnTo>
                  <a:lnTo>
                    <a:pt x="512064" y="91440"/>
                  </a:lnTo>
                  <a:lnTo>
                    <a:pt x="512064" y="85344"/>
                  </a:lnTo>
                  <a:lnTo>
                    <a:pt x="518160" y="79248"/>
                  </a:lnTo>
                  <a:close/>
                </a:path>
                <a:path w="701039" h="314325">
                  <a:moveTo>
                    <a:pt x="12192" y="91440"/>
                  </a:moveTo>
                  <a:lnTo>
                    <a:pt x="12192" y="85344"/>
                  </a:lnTo>
                  <a:lnTo>
                    <a:pt x="6096" y="91440"/>
                  </a:lnTo>
                  <a:lnTo>
                    <a:pt x="12192" y="91440"/>
                  </a:lnTo>
                  <a:close/>
                </a:path>
                <a:path w="701039" h="314325">
                  <a:moveTo>
                    <a:pt x="12192" y="222504"/>
                  </a:moveTo>
                  <a:lnTo>
                    <a:pt x="12192" y="91440"/>
                  </a:lnTo>
                  <a:lnTo>
                    <a:pt x="6096" y="91440"/>
                  </a:lnTo>
                  <a:lnTo>
                    <a:pt x="6096" y="222504"/>
                  </a:lnTo>
                  <a:lnTo>
                    <a:pt x="12192" y="222504"/>
                  </a:lnTo>
                  <a:close/>
                </a:path>
                <a:path w="701039" h="314325">
                  <a:moveTo>
                    <a:pt x="527304" y="285423"/>
                  </a:moveTo>
                  <a:lnTo>
                    <a:pt x="527304" y="222504"/>
                  </a:lnTo>
                  <a:lnTo>
                    <a:pt x="6096" y="222504"/>
                  </a:lnTo>
                  <a:lnTo>
                    <a:pt x="12192" y="228600"/>
                  </a:lnTo>
                  <a:lnTo>
                    <a:pt x="12192" y="234696"/>
                  </a:lnTo>
                  <a:lnTo>
                    <a:pt x="512064" y="234696"/>
                  </a:lnTo>
                  <a:lnTo>
                    <a:pt x="512064" y="228600"/>
                  </a:lnTo>
                  <a:lnTo>
                    <a:pt x="518160" y="234696"/>
                  </a:lnTo>
                  <a:lnTo>
                    <a:pt x="518160" y="293097"/>
                  </a:lnTo>
                  <a:lnTo>
                    <a:pt x="527304" y="285423"/>
                  </a:lnTo>
                  <a:close/>
                </a:path>
                <a:path w="701039" h="314325">
                  <a:moveTo>
                    <a:pt x="12192" y="234696"/>
                  </a:moveTo>
                  <a:lnTo>
                    <a:pt x="12192" y="228600"/>
                  </a:lnTo>
                  <a:lnTo>
                    <a:pt x="6096" y="222504"/>
                  </a:lnTo>
                  <a:lnTo>
                    <a:pt x="6096" y="234696"/>
                  </a:lnTo>
                  <a:lnTo>
                    <a:pt x="12192" y="234696"/>
                  </a:lnTo>
                  <a:close/>
                </a:path>
                <a:path w="701039" h="314325">
                  <a:moveTo>
                    <a:pt x="527043" y="12322"/>
                  </a:moveTo>
                  <a:lnTo>
                    <a:pt x="512064" y="0"/>
                  </a:lnTo>
                  <a:lnTo>
                    <a:pt x="512064" y="79248"/>
                  </a:lnTo>
                  <a:lnTo>
                    <a:pt x="515112" y="79248"/>
                  </a:lnTo>
                  <a:lnTo>
                    <a:pt x="515112" y="18288"/>
                  </a:lnTo>
                  <a:lnTo>
                    <a:pt x="527043" y="12322"/>
                  </a:lnTo>
                  <a:close/>
                </a:path>
                <a:path w="701039" h="314325">
                  <a:moveTo>
                    <a:pt x="518160" y="91440"/>
                  </a:moveTo>
                  <a:lnTo>
                    <a:pt x="518160" y="79248"/>
                  </a:lnTo>
                  <a:lnTo>
                    <a:pt x="512064" y="85344"/>
                  </a:lnTo>
                  <a:lnTo>
                    <a:pt x="512064" y="91440"/>
                  </a:lnTo>
                  <a:lnTo>
                    <a:pt x="518160" y="91440"/>
                  </a:lnTo>
                  <a:close/>
                </a:path>
                <a:path w="701039" h="314325">
                  <a:moveTo>
                    <a:pt x="518160" y="234696"/>
                  </a:moveTo>
                  <a:lnTo>
                    <a:pt x="512064" y="228600"/>
                  </a:lnTo>
                  <a:lnTo>
                    <a:pt x="512064" y="234696"/>
                  </a:lnTo>
                  <a:lnTo>
                    <a:pt x="518160" y="234696"/>
                  </a:lnTo>
                  <a:close/>
                </a:path>
                <a:path w="701039" h="314325">
                  <a:moveTo>
                    <a:pt x="518160" y="293097"/>
                  </a:moveTo>
                  <a:lnTo>
                    <a:pt x="518160" y="234696"/>
                  </a:lnTo>
                  <a:lnTo>
                    <a:pt x="512064" y="234696"/>
                  </a:lnTo>
                  <a:lnTo>
                    <a:pt x="512064" y="313944"/>
                  </a:lnTo>
                  <a:lnTo>
                    <a:pt x="515112" y="311387"/>
                  </a:lnTo>
                  <a:lnTo>
                    <a:pt x="515112" y="295656"/>
                  </a:lnTo>
                  <a:lnTo>
                    <a:pt x="518160" y="293097"/>
                  </a:lnTo>
                  <a:close/>
                </a:path>
                <a:path w="701039" h="314325">
                  <a:moveTo>
                    <a:pt x="701040" y="155448"/>
                  </a:moveTo>
                  <a:lnTo>
                    <a:pt x="527043" y="12322"/>
                  </a:lnTo>
                  <a:lnTo>
                    <a:pt x="515112" y="18288"/>
                  </a:lnTo>
                  <a:lnTo>
                    <a:pt x="680352" y="156972"/>
                  </a:lnTo>
                  <a:lnTo>
                    <a:pt x="685800" y="152400"/>
                  </a:lnTo>
                  <a:lnTo>
                    <a:pt x="685800" y="168229"/>
                  </a:lnTo>
                  <a:lnTo>
                    <a:pt x="701040" y="155448"/>
                  </a:lnTo>
                  <a:close/>
                </a:path>
                <a:path w="701039" h="314325">
                  <a:moveTo>
                    <a:pt x="527304" y="91440"/>
                  </a:moveTo>
                  <a:lnTo>
                    <a:pt x="527304" y="28520"/>
                  </a:lnTo>
                  <a:lnTo>
                    <a:pt x="515112" y="18288"/>
                  </a:lnTo>
                  <a:lnTo>
                    <a:pt x="515112" y="79248"/>
                  </a:lnTo>
                  <a:lnTo>
                    <a:pt x="518160" y="79248"/>
                  </a:lnTo>
                  <a:lnTo>
                    <a:pt x="518160" y="91440"/>
                  </a:lnTo>
                  <a:lnTo>
                    <a:pt x="527304" y="91440"/>
                  </a:lnTo>
                  <a:close/>
                </a:path>
                <a:path w="701039" h="314325">
                  <a:moveTo>
                    <a:pt x="685800" y="168229"/>
                  </a:moveTo>
                  <a:lnTo>
                    <a:pt x="685800" y="161544"/>
                  </a:lnTo>
                  <a:lnTo>
                    <a:pt x="680352" y="156972"/>
                  </a:lnTo>
                  <a:lnTo>
                    <a:pt x="515112" y="295656"/>
                  </a:lnTo>
                  <a:lnTo>
                    <a:pt x="527304" y="298704"/>
                  </a:lnTo>
                  <a:lnTo>
                    <a:pt x="527304" y="301162"/>
                  </a:lnTo>
                  <a:lnTo>
                    <a:pt x="685800" y="168229"/>
                  </a:lnTo>
                  <a:close/>
                </a:path>
                <a:path w="701039" h="314325">
                  <a:moveTo>
                    <a:pt x="527304" y="301162"/>
                  </a:moveTo>
                  <a:lnTo>
                    <a:pt x="527304" y="298704"/>
                  </a:lnTo>
                  <a:lnTo>
                    <a:pt x="515112" y="295656"/>
                  </a:lnTo>
                  <a:lnTo>
                    <a:pt x="515112" y="311387"/>
                  </a:lnTo>
                  <a:lnTo>
                    <a:pt x="527304" y="301162"/>
                  </a:lnTo>
                  <a:close/>
                </a:path>
                <a:path w="701039" h="314325">
                  <a:moveTo>
                    <a:pt x="527304" y="12536"/>
                  </a:moveTo>
                  <a:lnTo>
                    <a:pt x="527304" y="12192"/>
                  </a:lnTo>
                  <a:lnTo>
                    <a:pt x="527043" y="12322"/>
                  </a:lnTo>
                  <a:lnTo>
                    <a:pt x="527304" y="12536"/>
                  </a:lnTo>
                  <a:close/>
                </a:path>
                <a:path w="701039" h="314325">
                  <a:moveTo>
                    <a:pt x="685800" y="161544"/>
                  </a:moveTo>
                  <a:lnTo>
                    <a:pt x="685800" y="152400"/>
                  </a:lnTo>
                  <a:lnTo>
                    <a:pt x="680352" y="156972"/>
                  </a:lnTo>
                  <a:lnTo>
                    <a:pt x="685800" y="16154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7772400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Procesamiento</a:t>
            </a:r>
            <a:r>
              <a:rPr spc="4" dirty="0"/>
              <a:t> </a:t>
            </a:r>
            <a:r>
              <a:rPr spc="-9" dirty="0"/>
              <a:t>Digital</a:t>
            </a:r>
            <a:r>
              <a:rPr spc="-13" dirty="0"/>
              <a:t> </a:t>
            </a:r>
            <a:r>
              <a:rPr spc="-9" dirty="0"/>
              <a:t>de</a:t>
            </a:r>
            <a:r>
              <a:rPr spc="13" dirty="0"/>
              <a:t> </a:t>
            </a:r>
            <a:r>
              <a:rPr spc="-9" dirty="0"/>
              <a:t>Imágenes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443" y="2240996"/>
            <a:ext cx="6328039" cy="2376008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marR="901904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Las </a:t>
            </a:r>
            <a:r>
              <a:rPr sz="2394" spc="-4" dirty="0">
                <a:solidFill>
                  <a:srgbClr val="003265"/>
                </a:solidFill>
                <a:latin typeface="Arial MT"/>
                <a:cs typeface="Arial MT"/>
              </a:rPr>
              <a:t>imágenes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y el procesamiento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son </a:t>
            </a:r>
            <a:r>
              <a:rPr sz="2394" spc="-65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digitales.</a:t>
            </a:r>
            <a:endParaRPr sz="2394" dirty="0">
              <a:latin typeface="Arial MT"/>
              <a:cs typeface="Arial MT"/>
            </a:endParaRPr>
          </a:p>
          <a:p>
            <a:pPr marL="305160" indent="-294843">
              <a:spcBef>
                <a:spcPts val="577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2394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digital:</a:t>
            </a: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Conjunto</a:t>
            </a:r>
            <a:r>
              <a:rPr sz="2394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finito</a:t>
            </a:r>
            <a:r>
              <a:rPr sz="2394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de elementos.</a:t>
            </a:r>
            <a:endParaRPr sz="2394" dirty="0">
              <a:latin typeface="Arial MT"/>
              <a:cs typeface="Arial MT"/>
            </a:endParaRPr>
          </a:p>
          <a:p>
            <a:pPr marL="305160" marR="310589" indent="-294843">
              <a:spcBef>
                <a:spcPts val="573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Procesamiento digital de imágenes: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Procesamiento de </a:t>
            </a:r>
            <a:r>
              <a:rPr sz="2394" spc="-4" dirty="0">
                <a:solidFill>
                  <a:srgbClr val="003265"/>
                </a:solidFill>
                <a:latin typeface="Arial MT"/>
                <a:cs typeface="Arial MT"/>
              </a:rPr>
              <a:t>imágenes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realizado por </a:t>
            </a:r>
            <a:r>
              <a:rPr sz="2394" spc="-65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un</a:t>
            </a:r>
            <a:r>
              <a:rPr sz="2394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spc="4" dirty="0">
                <a:solidFill>
                  <a:srgbClr val="003265"/>
                </a:solidFill>
                <a:latin typeface="Arial MT"/>
                <a:cs typeface="Arial MT"/>
              </a:rPr>
              <a:t>sistema</a:t>
            </a:r>
            <a:r>
              <a:rPr sz="2394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digital</a:t>
            </a: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394" dirty="0">
                <a:solidFill>
                  <a:srgbClr val="003265"/>
                </a:solidFill>
                <a:latin typeface="Arial MT"/>
                <a:cs typeface="Arial MT"/>
              </a:rPr>
              <a:t>(electrónico).</a:t>
            </a:r>
            <a:endParaRPr sz="2394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2368003"/>
            <a:ext cx="6573471" cy="106099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5160" indent="-294843">
              <a:spcBef>
                <a:spcPts val="86"/>
              </a:spcBef>
              <a:buSzPct val="75000"/>
              <a:buChar char="•"/>
              <a:tabLst>
                <a:tab pos="305160" algn="l"/>
                <a:tab pos="305703" algn="l"/>
              </a:tabLst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539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dos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4" dirty="0">
                <a:solidFill>
                  <a:srgbClr val="003265"/>
                </a:solidFill>
                <a:latin typeface="Arial MT"/>
                <a:cs typeface="Arial MT"/>
              </a:rPr>
              <a:t>dimensiones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es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una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función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f(X,</a:t>
            </a:r>
            <a:r>
              <a:rPr sz="1539" i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Y)</a:t>
            </a:r>
            <a:r>
              <a:rPr sz="1539" i="1" spc="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donde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X 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endParaRPr sz="1539" dirty="0">
              <a:latin typeface="Arial"/>
              <a:cs typeface="Arial"/>
            </a:endParaRPr>
          </a:p>
          <a:p>
            <a:pPr marL="305160"/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representan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las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coordenadas</a:t>
            </a:r>
            <a:r>
              <a:rPr sz="1539" spc="-6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plano.</a:t>
            </a:r>
            <a:endParaRPr sz="1539" dirty="0">
              <a:latin typeface="Arial MT"/>
              <a:cs typeface="Arial MT"/>
            </a:endParaRPr>
          </a:p>
          <a:p>
            <a:pPr marL="305160" indent="-294843">
              <a:spcBef>
                <a:spcPts val="368"/>
              </a:spcBef>
              <a:buSzPct val="75000"/>
              <a:buFont typeface="Arial MT"/>
              <a:buChar char="•"/>
              <a:tabLst>
                <a:tab pos="305160" algn="l"/>
                <a:tab pos="305703" algn="l"/>
              </a:tabLst>
            </a:pP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f(X,Y)</a:t>
            </a:r>
            <a:r>
              <a:rPr sz="1539" i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representa</a:t>
            </a:r>
            <a:r>
              <a:rPr sz="1539" i="1" spc="-5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intensidad</a:t>
            </a:r>
            <a:r>
              <a:rPr sz="1539" i="1" spc="-6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o</a:t>
            </a:r>
            <a:r>
              <a:rPr sz="1539" i="1" spc="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nivel</a:t>
            </a:r>
            <a:r>
              <a:rPr sz="1539" i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gris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de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imagen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en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ese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punto</a:t>
            </a:r>
            <a:endParaRPr sz="1539" dirty="0">
              <a:latin typeface="Arial"/>
              <a:cs typeface="Arial"/>
            </a:endParaRPr>
          </a:p>
          <a:p>
            <a:pPr marL="305160" indent="-294843">
              <a:spcBef>
                <a:spcPts val="371"/>
              </a:spcBef>
              <a:buSzPct val="75000"/>
              <a:buFont typeface="Arial MT"/>
              <a:buChar char="•"/>
              <a:tabLst>
                <a:tab pos="305160" algn="l"/>
                <a:tab pos="305703" algn="l"/>
              </a:tabLst>
            </a:pP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Si</a:t>
            </a:r>
            <a:r>
              <a:rPr sz="1539" i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539" i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sz="1539" i="1" spc="-3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r>
              <a:rPr sz="1539" i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son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discretos</a:t>
            </a:r>
            <a:r>
              <a:rPr sz="1539" i="1" spc="36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y</a:t>
            </a:r>
            <a:r>
              <a:rPr sz="1539" i="1" spc="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finitos</a:t>
            </a:r>
            <a:r>
              <a:rPr sz="1539" i="1" spc="-4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entonces</a:t>
            </a:r>
            <a:r>
              <a:rPr sz="1539" i="1" spc="-4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la</a:t>
            </a:r>
            <a:r>
              <a:rPr sz="1539" i="1" spc="-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imagen</a:t>
            </a:r>
            <a:r>
              <a:rPr sz="1539" i="1" spc="-1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539" i="1" spc="-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539" i="1" dirty="0">
                <a:solidFill>
                  <a:srgbClr val="003265"/>
                </a:solidFill>
                <a:latin typeface="Arial"/>
                <a:cs typeface="Arial"/>
              </a:rPr>
              <a:t>digital</a:t>
            </a:r>
            <a:endParaRPr sz="1539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807" y="3777150"/>
            <a:ext cx="5035187" cy="1948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2692702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Imagen</a:t>
            </a:r>
            <a:r>
              <a:rPr sz="3078" spc="-56" dirty="0"/>
              <a:t> </a:t>
            </a:r>
            <a:r>
              <a:rPr sz="3078" spc="-4" dirty="0"/>
              <a:t>Digital</a:t>
            </a:r>
            <a:endParaRPr sz="3078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23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>
                <a:solidFill>
                  <a:srgbClr val="FF7B7F"/>
                </a:solidFill>
              </a:rPr>
              <a:t>digital</a:t>
            </a:r>
            <a:r>
              <a:rPr sz="3078" dirty="0"/>
              <a:t>?</a:t>
            </a:r>
            <a:endParaRPr sz="3078"/>
          </a:p>
        </p:txBody>
      </p:sp>
      <p:sp>
        <p:nvSpPr>
          <p:cNvPr id="4" name="object 4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306" y="2843545"/>
            <a:ext cx="2859182" cy="285918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20713" y="2838333"/>
            <a:ext cx="315479" cy="2875147"/>
          </a:xfrm>
          <a:custGeom>
            <a:avLst/>
            <a:gdLst/>
            <a:ahLst/>
            <a:cxnLst/>
            <a:rect l="l" t="t" r="r" b="b"/>
            <a:pathLst>
              <a:path w="368935" h="3362325">
                <a:moveTo>
                  <a:pt x="45720" y="1679448"/>
                </a:moveTo>
                <a:lnTo>
                  <a:pt x="27432" y="1676400"/>
                </a:lnTo>
                <a:lnTo>
                  <a:pt x="24384" y="1676400"/>
                </a:lnTo>
                <a:lnTo>
                  <a:pt x="6096" y="1673352"/>
                </a:lnTo>
                <a:lnTo>
                  <a:pt x="3048" y="1673352"/>
                </a:lnTo>
                <a:lnTo>
                  <a:pt x="0" y="1676400"/>
                </a:lnTo>
                <a:lnTo>
                  <a:pt x="0" y="1682496"/>
                </a:lnTo>
                <a:lnTo>
                  <a:pt x="3048" y="1685544"/>
                </a:lnTo>
                <a:lnTo>
                  <a:pt x="27432" y="1685544"/>
                </a:lnTo>
                <a:lnTo>
                  <a:pt x="45720" y="1679448"/>
                </a:lnTo>
                <a:close/>
              </a:path>
              <a:path w="368935" h="3362325">
                <a:moveTo>
                  <a:pt x="42672" y="1678940"/>
                </a:moveTo>
                <a:lnTo>
                  <a:pt x="42672" y="1667256"/>
                </a:lnTo>
                <a:lnTo>
                  <a:pt x="24384" y="1673352"/>
                </a:lnTo>
                <a:lnTo>
                  <a:pt x="6096" y="1673352"/>
                </a:lnTo>
                <a:lnTo>
                  <a:pt x="24384" y="1676400"/>
                </a:lnTo>
                <a:lnTo>
                  <a:pt x="27432" y="1676400"/>
                </a:lnTo>
                <a:lnTo>
                  <a:pt x="42672" y="1678940"/>
                </a:lnTo>
                <a:close/>
              </a:path>
              <a:path w="368935" h="3362325">
                <a:moveTo>
                  <a:pt x="368808" y="3346704"/>
                </a:moveTo>
                <a:lnTo>
                  <a:pt x="350520" y="3346704"/>
                </a:lnTo>
                <a:lnTo>
                  <a:pt x="332232" y="3343656"/>
                </a:lnTo>
                <a:lnTo>
                  <a:pt x="316992" y="3334512"/>
                </a:lnTo>
                <a:lnTo>
                  <a:pt x="298704" y="3325368"/>
                </a:lnTo>
                <a:lnTo>
                  <a:pt x="286512" y="3316224"/>
                </a:lnTo>
                <a:lnTo>
                  <a:pt x="256032" y="3285744"/>
                </a:lnTo>
                <a:lnTo>
                  <a:pt x="243840" y="3267456"/>
                </a:lnTo>
                <a:lnTo>
                  <a:pt x="234696" y="3249168"/>
                </a:lnTo>
                <a:lnTo>
                  <a:pt x="222504" y="3227832"/>
                </a:lnTo>
                <a:lnTo>
                  <a:pt x="213360" y="3206496"/>
                </a:lnTo>
                <a:lnTo>
                  <a:pt x="201168" y="3157728"/>
                </a:lnTo>
                <a:lnTo>
                  <a:pt x="192024" y="3075432"/>
                </a:lnTo>
                <a:lnTo>
                  <a:pt x="192024" y="1929384"/>
                </a:lnTo>
                <a:lnTo>
                  <a:pt x="185928" y="1874520"/>
                </a:lnTo>
                <a:lnTo>
                  <a:pt x="161544" y="1801368"/>
                </a:lnTo>
                <a:lnTo>
                  <a:pt x="140208" y="1758696"/>
                </a:lnTo>
                <a:lnTo>
                  <a:pt x="112776" y="1722120"/>
                </a:lnTo>
                <a:lnTo>
                  <a:pt x="79248" y="1697736"/>
                </a:lnTo>
                <a:lnTo>
                  <a:pt x="45720" y="1679448"/>
                </a:lnTo>
                <a:lnTo>
                  <a:pt x="27432" y="1685544"/>
                </a:lnTo>
                <a:lnTo>
                  <a:pt x="6096" y="1685544"/>
                </a:lnTo>
                <a:lnTo>
                  <a:pt x="42672" y="1691640"/>
                </a:lnTo>
                <a:lnTo>
                  <a:pt x="42672" y="1692656"/>
                </a:lnTo>
                <a:lnTo>
                  <a:pt x="57912" y="1697736"/>
                </a:lnTo>
                <a:lnTo>
                  <a:pt x="103632" y="1731264"/>
                </a:lnTo>
                <a:lnTo>
                  <a:pt x="140208" y="1783080"/>
                </a:lnTo>
                <a:lnTo>
                  <a:pt x="167640" y="1853184"/>
                </a:lnTo>
                <a:lnTo>
                  <a:pt x="176784" y="1905000"/>
                </a:lnTo>
                <a:lnTo>
                  <a:pt x="179832" y="1929384"/>
                </a:lnTo>
                <a:lnTo>
                  <a:pt x="179832" y="3075432"/>
                </a:lnTo>
                <a:lnTo>
                  <a:pt x="182880" y="3102864"/>
                </a:lnTo>
                <a:lnTo>
                  <a:pt x="182880" y="3133344"/>
                </a:lnTo>
                <a:lnTo>
                  <a:pt x="195072" y="3185160"/>
                </a:lnTo>
                <a:lnTo>
                  <a:pt x="213360" y="3233928"/>
                </a:lnTo>
                <a:lnTo>
                  <a:pt x="234696" y="3276600"/>
                </a:lnTo>
                <a:lnTo>
                  <a:pt x="277368" y="3325368"/>
                </a:lnTo>
                <a:lnTo>
                  <a:pt x="329184" y="3355848"/>
                </a:lnTo>
                <a:lnTo>
                  <a:pt x="365760" y="3361944"/>
                </a:lnTo>
                <a:lnTo>
                  <a:pt x="368808" y="3346704"/>
                </a:lnTo>
                <a:close/>
              </a:path>
              <a:path w="368935" h="3362325">
                <a:moveTo>
                  <a:pt x="368808" y="12192"/>
                </a:moveTo>
                <a:lnTo>
                  <a:pt x="365760" y="0"/>
                </a:lnTo>
                <a:lnTo>
                  <a:pt x="347472" y="0"/>
                </a:lnTo>
                <a:lnTo>
                  <a:pt x="347472" y="3048"/>
                </a:lnTo>
                <a:lnTo>
                  <a:pt x="329184" y="6096"/>
                </a:lnTo>
                <a:lnTo>
                  <a:pt x="292608" y="24384"/>
                </a:lnTo>
                <a:lnTo>
                  <a:pt x="262128" y="48768"/>
                </a:lnTo>
                <a:lnTo>
                  <a:pt x="222504" y="103632"/>
                </a:lnTo>
                <a:lnTo>
                  <a:pt x="201168" y="149352"/>
                </a:lnTo>
                <a:lnTo>
                  <a:pt x="182880" y="228600"/>
                </a:lnTo>
                <a:lnTo>
                  <a:pt x="182880" y="256032"/>
                </a:lnTo>
                <a:lnTo>
                  <a:pt x="179832" y="286512"/>
                </a:lnTo>
                <a:lnTo>
                  <a:pt x="179832" y="1429512"/>
                </a:lnTo>
                <a:lnTo>
                  <a:pt x="176784" y="1456944"/>
                </a:lnTo>
                <a:lnTo>
                  <a:pt x="167640" y="1508760"/>
                </a:lnTo>
                <a:lnTo>
                  <a:pt x="140208" y="1575816"/>
                </a:lnTo>
                <a:lnTo>
                  <a:pt x="115824" y="1612392"/>
                </a:lnTo>
                <a:lnTo>
                  <a:pt x="73152" y="1652016"/>
                </a:lnTo>
                <a:lnTo>
                  <a:pt x="39624" y="1667256"/>
                </a:lnTo>
                <a:lnTo>
                  <a:pt x="42672" y="1667256"/>
                </a:lnTo>
                <a:lnTo>
                  <a:pt x="42672" y="1678940"/>
                </a:lnTo>
                <a:lnTo>
                  <a:pt x="45720" y="1679448"/>
                </a:lnTo>
                <a:lnTo>
                  <a:pt x="97536" y="1652016"/>
                </a:lnTo>
                <a:lnTo>
                  <a:pt x="124968" y="1621536"/>
                </a:lnTo>
                <a:lnTo>
                  <a:pt x="140208" y="1603248"/>
                </a:lnTo>
                <a:lnTo>
                  <a:pt x="161544" y="1560576"/>
                </a:lnTo>
                <a:lnTo>
                  <a:pt x="179832" y="1511808"/>
                </a:lnTo>
                <a:lnTo>
                  <a:pt x="192024" y="1429512"/>
                </a:lnTo>
                <a:lnTo>
                  <a:pt x="192024" y="286512"/>
                </a:lnTo>
                <a:lnTo>
                  <a:pt x="195072" y="256032"/>
                </a:lnTo>
                <a:lnTo>
                  <a:pt x="201168" y="204216"/>
                </a:lnTo>
                <a:lnTo>
                  <a:pt x="213360" y="155448"/>
                </a:lnTo>
                <a:lnTo>
                  <a:pt x="234696" y="109728"/>
                </a:lnTo>
                <a:lnTo>
                  <a:pt x="243840" y="91440"/>
                </a:lnTo>
                <a:lnTo>
                  <a:pt x="259080" y="73152"/>
                </a:lnTo>
                <a:lnTo>
                  <a:pt x="271272" y="57912"/>
                </a:lnTo>
                <a:lnTo>
                  <a:pt x="301752" y="33528"/>
                </a:lnTo>
                <a:lnTo>
                  <a:pt x="316992" y="24384"/>
                </a:lnTo>
                <a:lnTo>
                  <a:pt x="332232" y="18288"/>
                </a:lnTo>
                <a:lnTo>
                  <a:pt x="368808" y="12192"/>
                </a:lnTo>
                <a:close/>
              </a:path>
              <a:path w="368935" h="3362325">
                <a:moveTo>
                  <a:pt x="42672" y="1692656"/>
                </a:moveTo>
                <a:lnTo>
                  <a:pt x="42672" y="1691640"/>
                </a:lnTo>
                <a:lnTo>
                  <a:pt x="39624" y="1691640"/>
                </a:lnTo>
                <a:lnTo>
                  <a:pt x="42672" y="169265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/>
          <p:nvPr/>
        </p:nvSpPr>
        <p:spPr>
          <a:xfrm>
            <a:off x="1922093" y="5767887"/>
            <a:ext cx="2872432" cy="315479"/>
          </a:xfrm>
          <a:custGeom>
            <a:avLst/>
            <a:gdLst/>
            <a:ahLst/>
            <a:cxnLst/>
            <a:rect l="l" t="t" r="r" b="b"/>
            <a:pathLst>
              <a:path w="3359150" h="368934">
                <a:moveTo>
                  <a:pt x="1679445" y="323088"/>
                </a:moveTo>
                <a:lnTo>
                  <a:pt x="1652013" y="271272"/>
                </a:lnTo>
                <a:lnTo>
                  <a:pt x="1621533" y="240792"/>
                </a:lnTo>
                <a:lnTo>
                  <a:pt x="1600197" y="228600"/>
                </a:lnTo>
                <a:lnTo>
                  <a:pt x="1581909" y="216408"/>
                </a:lnTo>
                <a:lnTo>
                  <a:pt x="1560573" y="207264"/>
                </a:lnTo>
                <a:lnTo>
                  <a:pt x="1511804" y="188976"/>
                </a:lnTo>
                <a:lnTo>
                  <a:pt x="1484372" y="182880"/>
                </a:lnTo>
                <a:lnTo>
                  <a:pt x="1402076" y="173736"/>
                </a:lnTo>
                <a:lnTo>
                  <a:pt x="256032" y="173736"/>
                </a:lnTo>
                <a:lnTo>
                  <a:pt x="201168" y="167640"/>
                </a:lnTo>
                <a:lnTo>
                  <a:pt x="176784" y="161544"/>
                </a:lnTo>
                <a:lnTo>
                  <a:pt x="152400" y="152400"/>
                </a:lnTo>
                <a:lnTo>
                  <a:pt x="131064" y="146304"/>
                </a:lnTo>
                <a:lnTo>
                  <a:pt x="73152" y="109728"/>
                </a:lnTo>
                <a:lnTo>
                  <a:pt x="42672" y="82296"/>
                </a:lnTo>
                <a:lnTo>
                  <a:pt x="18288" y="36576"/>
                </a:lnTo>
                <a:lnTo>
                  <a:pt x="12192" y="18288"/>
                </a:lnTo>
                <a:lnTo>
                  <a:pt x="12192" y="0"/>
                </a:lnTo>
                <a:lnTo>
                  <a:pt x="0" y="3048"/>
                </a:lnTo>
                <a:lnTo>
                  <a:pt x="0" y="21336"/>
                </a:lnTo>
                <a:lnTo>
                  <a:pt x="12192" y="57912"/>
                </a:lnTo>
                <a:lnTo>
                  <a:pt x="33528" y="91440"/>
                </a:lnTo>
                <a:lnTo>
                  <a:pt x="67056" y="121920"/>
                </a:lnTo>
                <a:lnTo>
                  <a:pt x="103632" y="146304"/>
                </a:lnTo>
                <a:lnTo>
                  <a:pt x="173736" y="173736"/>
                </a:lnTo>
                <a:lnTo>
                  <a:pt x="283464" y="188976"/>
                </a:lnTo>
                <a:lnTo>
                  <a:pt x="1429508" y="188976"/>
                </a:lnTo>
                <a:lnTo>
                  <a:pt x="1456940" y="192024"/>
                </a:lnTo>
                <a:lnTo>
                  <a:pt x="1481324" y="195072"/>
                </a:lnTo>
                <a:lnTo>
                  <a:pt x="1508756" y="201168"/>
                </a:lnTo>
                <a:lnTo>
                  <a:pt x="1530093" y="210312"/>
                </a:lnTo>
                <a:lnTo>
                  <a:pt x="1554477" y="216408"/>
                </a:lnTo>
                <a:lnTo>
                  <a:pt x="1612389" y="252984"/>
                </a:lnTo>
                <a:lnTo>
                  <a:pt x="1652013" y="295656"/>
                </a:lnTo>
                <a:lnTo>
                  <a:pt x="1673349" y="344424"/>
                </a:lnTo>
                <a:lnTo>
                  <a:pt x="1673349" y="359664"/>
                </a:lnTo>
                <a:lnTo>
                  <a:pt x="1679445" y="323088"/>
                </a:lnTo>
                <a:close/>
              </a:path>
              <a:path w="3359150" h="368934">
                <a:moveTo>
                  <a:pt x="1685541" y="359664"/>
                </a:moveTo>
                <a:lnTo>
                  <a:pt x="1685541" y="341376"/>
                </a:lnTo>
                <a:lnTo>
                  <a:pt x="1679445" y="323088"/>
                </a:lnTo>
                <a:lnTo>
                  <a:pt x="1673349" y="359664"/>
                </a:lnTo>
                <a:lnTo>
                  <a:pt x="1685541" y="359664"/>
                </a:lnTo>
                <a:close/>
              </a:path>
              <a:path w="3359150" h="368934">
                <a:moveTo>
                  <a:pt x="1685541" y="365760"/>
                </a:moveTo>
                <a:lnTo>
                  <a:pt x="1685541" y="359664"/>
                </a:lnTo>
                <a:lnTo>
                  <a:pt x="1673349" y="359664"/>
                </a:lnTo>
                <a:lnTo>
                  <a:pt x="1673349" y="365760"/>
                </a:lnTo>
                <a:lnTo>
                  <a:pt x="1676397" y="368808"/>
                </a:lnTo>
                <a:lnTo>
                  <a:pt x="1682493" y="368808"/>
                </a:lnTo>
                <a:lnTo>
                  <a:pt x="1685541" y="365760"/>
                </a:lnTo>
                <a:close/>
              </a:path>
              <a:path w="3359150" h="368934">
                <a:moveTo>
                  <a:pt x="3358893" y="21336"/>
                </a:moveTo>
                <a:lnTo>
                  <a:pt x="3358893" y="3048"/>
                </a:lnTo>
                <a:lnTo>
                  <a:pt x="3346701" y="0"/>
                </a:lnTo>
                <a:lnTo>
                  <a:pt x="3346701" y="18288"/>
                </a:lnTo>
                <a:lnTo>
                  <a:pt x="3340605" y="36576"/>
                </a:lnTo>
                <a:lnTo>
                  <a:pt x="3334509" y="51816"/>
                </a:lnTo>
                <a:lnTo>
                  <a:pt x="3316221" y="82296"/>
                </a:lnTo>
                <a:lnTo>
                  <a:pt x="3300981" y="97536"/>
                </a:lnTo>
                <a:lnTo>
                  <a:pt x="3285741" y="109728"/>
                </a:lnTo>
                <a:lnTo>
                  <a:pt x="3267453" y="124968"/>
                </a:lnTo>
                <a:lnTo>
                  <a:pt x="3249165" y="134112"/>
                </a:lnTo>
                <a:lnTo>
                  <a:pt x="3227829" y="146304"/>
                </a:lnTo>
                <a:lnTo>
                  <a:pt x="3206493" y="152400"/>
                </a:lnTo>
                <a:lnTo>
                  <a:pt x="3182109" y="161544"/>
                </a:lnTo>
                <a:lnTo>
                  <a:pt x="3157725" y="167640"/>
                </a:lnTo>
                <a:lnTo>
                  <a:pt x="3102861" y="173736"/>
                </a:lnTo>
                <a:lnTo>
                  <a:pt x="1959861" y="173736"/>
                </a:lnTo>
                <a:lnTo>
                  <a:pt x="1929381" y="176784"/>
                </a:lnTo>
                <a:lnTo>
                  <a:pt x="1874517" y="182880"/>
                </a:lnTo>
                <a:lnTo>
                  <a:pt x="1850133" y="188976"/>
                </a:lnTo>
                <a:lnTo>
                  <a:pt x="1822701" y="198120"/>
                </a:lnTo>
                <a:lnTo>
                  <a:pt x="1801365" y="207264"/>
                </a:lnTo>
                <a:lnTo>
                  <a:pt x="1776981" y="216408"/>
                </a:lnTo>
                <a:lnTo>
                  <a:pt x="1740405" y="240792"/>
                </a:lnTo>
                <a:lnTo>
                  <a:pt x="1697733" y="286512"/>
                </a:lnTo>
                <a:lnTo>
                  <a:pt x="1679445" y="323088"/>
                </a:lnTo>
                <a:lnTo>
                  <a:pt x="1685541" y="341376"/>
                </a:lnTo>
                <a:lnTo>
                  <a:pt x="1685541" y="362712"/>
                </a:lnTo>
                <a:lnTo>
                  <a:pt x="1697733" y="310896"/>
                </a:lnTo>
                <a:lnTo>
                  <a:pt x="1731261" y="265176"/>
                </a:lnTo>
                <a:lnTo>
                  <a:pt x="1783077" y="228600"/>
                </a:lnTo>
                <a:lnTo>
                  <a:pt x="1853181" y="201168"/>
                </a:lnTo>
                <a:lnTo>
                  <a:pt x="1901949" y="192024"/>
                </a:lnTo>
                <a:lnTo>
                  <a:pt x="1929381" y="188976"/>
                </a:lnTo>
                <a:lnTo>
                  <a:pt x="3075429" y="188976"/>
                </a:lnTo>
                <a:lnTo>
                  <a:pt x="3102861" y="185928"/>
                </a:lnTo>
                <a:lnTo>
                  <a:pt x="3160773" y="179832"/>
                </a:lnTo>
                <a:lnTo>
                  <a:pt x="3233925" y="155448"/>
                </a:lnTo>
                <a:lnTo>
                  <a:pt x="3276597" y="134112"/>
                </a:lnTo>
                <a:lnTo>
                  <a:pt x="3325365" y="91440"/>
                </a:lnTo>
                <a:lnTo>
                  <a:pt x="3346701" y="57912"/>
                </a:lnTo>
                <a:lnTo>
                  <a:pt x="3358893" y="2133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 txBox="1"/>
          <p:nvPr/>
        </p:nvSpPr>
        <p:spPr>
          <a:xfrm>
            <a:off x="790496" y="4125446"/>
            <a:ext cx="692316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8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0964" y="6043733"/>
            <a:ext cx="1247255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9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23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>
                <a:solidFill>
                  <a:srgbClr val="FF7B7F"/>
                </a:solidFill>
              </a:rPr>
              <a:t>digital</a:t>
            </a:r>
            <a:r>
              <a:rPr sz="3078" dirty="0"/>
              <a:t>?</a:t>
            </a:r>
            <a:endParaRPr sz="3078"/>
          </a:p>
        </p:txBody>
      </p:sp>
      <p:sp>
        <p:nvSpPr>
          <p:cNvPr id="4" name="object 4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01242" y="2820088"/>
            <a:ext cx="2914243" cy="2911528"/>
            <a:chOff x="2223397" y="3069336"/>
            <a:chExt cx="3408045" cy="34048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3439" y="3221074"/>
              <a:ext cx="3337141" cy="32128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3397" y="3069336"/>
              <a:ext cx="3408045" cy="3404870"/>
            </a:xfrm>
            <a:custGeom>
              <a:avLst/>
              <a:gdLst/>
              <a:ahLst/>
              <a:cxnLst/>
              <a:rect l="l" t="t" r="r" b="b"/>
              <a:pathLst>
                <a:path w="3408045" h="3404870">
                  <a:moveTo>
                    <a:pt x="3407661" y="3404616"/>
                  </a:moveTo>
                  <a:lnTo>
                    <a:pt x="3407661" y="0"/>
                  </a:lnTo>
                  <a:lnTo>
                    <a:pt x="0" y="0"/>
                  </a:lnTo>
                  <a:lnTo>
                    <a:pt x="0" y="3404616"/>
                  </a:lnTo>
                  <a:lnTo>
                    <a:pt x="15240" y="3404616"/>
                  </a:lnTo>
                  <a:lnTo>
                    <a:pt x="15240" y="27432"/>
                  </a:lnTo>
                  <a:lnTo>
                    <a:pt x="30480" y="12192"/>
                  </a:lnTo>
                  <a:lnTo>
                    <a:pt x="30480" y="27432"/>
                  </a:lnTo>
                  <a:lnTo>
                    <a:pt x="3377181" y="27432"/>
                  </a:lnTo>
                  <a:lnTo>
                    <a:pt x="3377181" y="12192"/>
                  </a:lnTo>
                  <a:lnTo>
                    <a:pt x="3392421" y="27432"/>
                  </a:lnTo>
                  <a:lnTo>
                    <a:pt x="3392421" y="3404616"/>
                  </a:lnTo>
                  <a:lnTo>
                    <a:pt x="3407661" y="3404616"/>
                  </a:lnTo>
                  <a:close/>
                </a:path>
                <a:path w="3408045" h="3404870">
                  <a:moveTo>
                    <a:pt x="30480" y="27432"/>
                  </a:moveTo>
                  <a:lnTo>
                    <a:pt x="30480" y="12192"/>
                  </a:lnTo>
                  <a:lnTo>
                    <a:pt x="15240" y="27432"/>
                  </a:lnTo>
                  <a:lnTo>
                    <a:pt x="30480" y="27432"/>
                  </a:lnTo>
                  <a:close/>
                </a:path>
                <a:path w="3408045" h="3404870">
                  <a:moveTo>
                    <a:pt x="30480" y="3374136"/>
                  </a:moveTo>
                  <a:lnTo>
                    <a:pt x="30480" y="27432"/>
                  </a:lnTo>
                  <a:lnTo>
                    <a:pt x="15240" y="27432"/>
                  </a:lnTo>
                  <a:lnTo>
                    <a:pt x="15240" y="3374136"/>
                  </a:lnTo>
                  <a:lnTo>
                    <a:pt x="30480" y="3374136"/>
                  </a:lnTo>
                  <a:close/>
                </a:path>
                <a:path w="3408045" h="3404870">
                  <a:moveTo>
                    <a:pt x="3392421" y="3374136"/>
                  </a:moveTo>
                  <a:lnTo>
                    <a:pt x="15240" y="3374136"/>
                  </a:lnTo>
                  <a:lnTo>
                    <a:pt x="30480" y="3389376"/>
                  </a:lnTo>
                  <a:lnTo>
                    <a:pt x="30480" y="3404616"/>
                  </a:lnTo>
                  <a:lnTo>
                    <a:pt x="3377181" y="3404616"/>
                  </a:lnTo>
                  <a:lnTo>
                    <a:pt x="3377181" y="3389376"/>
                  </a:lnTo>
                  <a:lnTo>
                    <a:pt x="3392421" y="3374136"/>
                  </a:lnTo>
                  <a:close/>
                </a:path>
                <a:path w="3408045" h="3404870">
                  <a:moveTo>
                    <a:pt x="30480" y="3404616"/>
                  </a:moveTo>
                  <a:lnTo>
                    <a:pt x="30480" y="3389376"/>
                  </a:lnTo>
                  <a:lnTo>
                    <a:pt x="15240" y="3374136"/>
                  </a:lnTo>
                  <a:lnTo>
                    <a:pt x="15240" y="3404616"/>
                  </a:lnTo>
                  <a:lnTo>
                    <a:pt x="30480" y="3404616"/>
                  </a:lnTo>
                  <a:close/>
                </a:path>
                <a:path w="3408045" h="3404870">
                  <a:moveTo>
                    <a:pt x="3392421" y="27432"/>
                  </a:moveTo>
                  <a:lnTo>
                    <a:pt x="3377181" y="12192"/>
                  </a:lnTo>
                  <a:lnTo>
                    <a:pt x="3377181" y="27432"/>
                  </a:lnTo>
                  <a:lnTo>
                    <a:pt x="3392421" y="27432"/>
                  </a:lnTo>
                  <a:close/>
                </a:path>
                <a:path w="3408045" h="3404870">
                  <a:moveTo>
                    <a:pt x="3392421" y="3374136"/>
                  </a:moveTo>
                  <a:lnTo>
                    <a:pt x="3392421" y="27432"/>
                  </a:lnTo>
                  <a:lnTo>
                    <a:pt x="3377181" y="27432"/>
                  </a:lnTo>
                  <a:lnTo>
                    <a:pt x="3377181" y="3374136"/>
                  </a:lnTo>
                  <a:lnTo>
                    <a:pt x="3392421" y="3374136"/>
                  </a:lnTo>
                  <a:close/>
                </a:path>
                <a:path w="3408045" h="3404870">
                  <a:moveTo>
                    <a:pt x="3392421" y="3404616"/>
                  </a:moveTo>
                  <a:lnTo>
                    <a:pt x="3392421" y="3374136"/>
                  </a:lnTo>
                  <a:lnTo>
                    <a:pt x="3377181" y="3389376"/>
                  </a:lnTo>
                  <a:lnTo>
                    <a:pt x="3377181" y="3404616"/>
                  </a:lnTo>
                  <a:lnTo>
                    <a:pt x="3392421" y="34046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/>
              <a:t>digital?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9037" y="4605016"/>
            <a:ext cx="2117672" cy="536167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4344">
              <a:spcBef>
                <a:spcPts val="77"/>
              </a:spcBef>
            </a:pP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Cada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elemento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la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</a:t>
            </a:r>
            <a:r>
              <a:rPr sz="171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710" b="1" spc="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un </a:t>
            </a:r>
            <a:r>
              <a:rPr sz="1710" b="1" spc="-13" dirty="0">
                <a:solidFill>
                  <a:srgbClr val="FF7B7F"/>
                </a:solidFill>
                <a:latin typeface="Arial"/>
                <a:cs typeface="Arial"/>
              </a:rPr>
              <a:t>PIXEL</a:t>
            </a:r>
            <a:endParaRPr sz="171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0713" y="2838333"/>
            <a:ext cx="315479" cy="2875147"/>
          </a:xfrm>
          <a:custGeom>
            <a:avLst/>
            <a:gdLst/>
            <a:ahLst/>
            <a:cxnLst/>
            <a:rect l="l" t="t" r="r" b="b"/>
            <a:pathLst>
              <a:path w="368935" h="3362325">
                <a:moveTo>
                  <a:pt x="45720" y="1679448"/>
                </a:moveTo>
                <a:lnTo>
                  <a:pt x="27432" y="1676400"/>
                </a:lnTo>
                <a:lnTo>
                  <a:pt x="24384" y="1676400"/>
                </a:lnTo>
                <a:lnTo>
                  <a:pt x="6096" y="1673352"/>
                </a:lnTo>
                <a:lnTo>
                  <a:pt x="3048" y="1673352"/>
                </a:lnTo>
                <a:lnTo>
                  <a:pt x="0" y="1676400"/>
                </a:lnTo>
                <a:lnTo>
                  <a:pt x="0" y="1682496"/>
                </a:lnTo>
                <a:lnTo>
                  <a:pt x="3048" y="1685544"/>
                </a:lnTo>
                <a:lnTo>
                  <a:pt x="27432" y="1685544"/>
                </a:lnTo>
                <a:lnTo>
                  <a:pt x="45720" y="1679448"/>
                </a:lnTo>
                <a:close/>
              </a:path>
              <a:path w="368935" h="3362325">
                <a:moveTo>
                  <a:pt x="42672" y="1678940"/>
                </a:moveTo>
                <a:lnTo>
                  <a:pt x="42672" y="1667256"/>
                </a:lnTo>
                <a:lnTo>
                  <a:pt x="24384" y="1673352"/>
                </a:lnTo>
                <a:lnTo>
                  <a:pt x="6096" y="1673352"/>
                </a:lnTo>
                <a:lnTo>
                  <a:pt x="24384" y="1676400"/>
                </a:lnTo>
                <a:lnTo>
                  <a:pt x="27432" y="1676400"/>
                </a:lnTo>
                <a:lnTo>
                  <a:pt x="42672" y="1678940"/>
                </a:lnTo>
                <a:close/>
              </a:path>
              <a:path w="368935" h="3362325">
                <a:moveTo>
                  <a:pt x="368808" y="3346704"/>
                </a:moveTo>
                <a:lnTo>
                  <a:pt x="350520" y="3346704"/>
                </a:lnTo>
                <a:lnTo>
                  <a:pt x="332232" y="3343656"/>
                </a:lnTo>
                <a:lnTo>
                  <a:pt x="316992" y="3334512"/>
                </a:lnTo>
                <a:lnTo>
                  <a:pt x="298704" y="3325368"/>
                </a:lnTo>
                <a:lnTo>
                  <a:pt x="286512" y="3316224"/>
                </a:lnTo>
                <a:lnTo>
                  <a:pt x="256032" y="3285744"/>
                </a:lnTo>
                <a:lnTo>
                  <a:pt x="243840" y="3267456"/>
                </a:lnTo>
                <a:lnTo>
                  <a:pt x="234696" y="3249168"/>
                </a:lnTo>
                <a:lnTo>
                  <a:pt x="222504" y="3227832"/>
                </a:lnTo>
                <a:lnTo>
                  <a:pt x="213360" y="3206496"/>
                </a:lnTo>
                <a:lnTo>
                  <a:pt x="201168" y="3157728"/>
                </a:lnTo>
                <a:lnTo>
                  <a:pt x="192024" y="3075432"/>
                </a:lnTo>
                <a:lnTo>
                  <a:pt x="192024" y="1929384"/>
                </a:lnTo>
                <a:lnTo>
                  <a:pt x="185928" y="1874520"/>
                </a:lnTo>
                <a:lnTo>
                  <a:pt x="161544" y="1801368"/>
                </a:lnTo>
                <a:lnTo>
                  <a:pt x="140208" y="1758696"/>
                </a:lnTo>
                <a:lnTo>
                  <a:pt x="112776" y="1722120"/>
                </a:lnTo>
                <a:lnTo>
                  <a:pt x="79248" y="1697736"/>
                </a:lnTo>
                <a:lnTo>
                  <a:pt x="45720" y="1679448"/>
                </a:lnTo>
                <a:lnTo>
                  <a:pt x="27432" y="1685544"/>
                </a:lnTo>
                <a:lnTo>
                  <a:pt x="6096" y="1685544"/>
                </a:lnTo>
                <a:lnTo>
                  <a:pt x="42672" y="1691640"/>
                </a:lnTo>
                <a:lnTo>
                  <a:pt x="42672" y="1692656"/>
                </a:lnTo>
                <a:lnTo>
                  <a:pt x="57912" y="1697736"/>
                </a:lnTo>
                <a:lnTo>
                  <a:pt x="103632" y="1731264"/>
                </a:lnTo>
                <a:lnTo>
                  <a:pt x="140208" y="1783080"/>
                </a:lnTo>
                <a:lnTo>
                  <a:pt x="167640" y="1853184"/>
                </a:lnTo>
                <a:lnTo>
                  <a:pt x="176784" y="1905000"/>
                </a:lnTo>
                <a:lnTo>
                  <a:pt x="179832" y="1929384"/>
                </a:lnTo>
                <a:lnTo>
                  <a:pt x="179832" y="3075432"/>
                </a:lnTo>
                <a:lnTo>
                  <a:pt x="182880" y="3102864"/>
                </a:lnTo>
                <a:lnTo>
                  <a:pt x="182880" y="3133344"/>
                </a:lnTo>
                <a:lnTo>
                  <a:pt x="195072" y="3185160"/>
                </a:lnTo>
                <a:lnTo>
                  <a:pt x="213360" y="3233928"/>
                </a:lnTo>
                <a:lnTo>
                  <a:pt x="234696" y="3276600"/>
                </a:lnTo>
                <a:lnTo>
                  <a:pt x="277368" y="3325368"/>
                </a:lnTo>
                <a:lnTo>
                  <a:pt x="329184" y="3355848"/>
                </a:lnTo>
                <a:lnTo>
                  <a:pt x="365760" y="3361944"/>
                </a:lnTo>
                <a:lnTo>
                  <a:pt x="368808" y="3346704"/>
                </a:lnTo>
                <a:close/>
              </a:path>
              <a:path w="368935" h="3362325">
                <a:moveTo>
                  <a:pt x="368808" y="12192"/>
                </a:moveTo>
                <a:lnTo>
                  <a:pt x="365760" y="0"/>
                </a:lnTo>
                <a:lnTo>
                  <a:pt x="347472" y="0"/>
                </a:lnTo>
                <a:lnTo>
                  <a:pt x="347472" y="3048"/>
                </a:lnTo>
                <a:lnTo>
                  <a:pt x="329184" y="6096"/>
                </a:lnTo>
                <a:lnTo>
                  <a:pt x="292608" y="24384"/>
                </a:lnTo>
                <a:lnTo>
                  <a:pt x="262128" y="48768"/>
                </a:lnTo>
                <a:lnTo>
                  <a:pt x="222504" y="103632"/>
                </a:lnTo>
                <a:lnTo>
                  <a:pt x="201168" y="149352"/>
                </a:lnTo>
                <a:lnTo>
                  <a:pt x="182880" y="228600"/>
                </a:lnTo>
                <a:lnTo>
                  <a:pt x="182880" y="256032"/>
                </a:lnTo>
                <a:lnTo>
                  <a:pt x="179832" y="286512"/>
                </a:lnTo>
                <a:lnTo>
                  <a:pt x="179832" y="1429512"/>
                </a:lnTo>
                <a:lnTo>
                  <a:pt x="176784" y="1456944"/>
                </a:lnTo>
                <a:lnTo>
                  <a:pt x="167640" y="1508760"/>
                </a:lnTo>
                <a:lnTo>
                  <a:pt x="140208" y="1575816"/>
                </a:lnTo>
                <a:lnTo>
                  <a:pt x="115824" y="1612392"/>
                </a:lnTo>
                <a:lnTo>
                  <a:pt x="73152" y="1652016"/>
                </a:lnTo>
                <a:lnTo>
                  <a:pt x="39624" y="1667256"/>
                </a:lnTo>
                <a:lnTo>
                  <a:pt x="42672" y="1667256"/>
                </a:lnTo>
                <a:lnTo>
                  <a:pt x="42672" y="1678940"/>
                </a:lnTo>
                <a:lnTo>
                  <a:pt x="45720" y="1679448"/>
                </a:lnTo>
                <a:lnTo>
                  <a:pt x="97536" y="1652016"/>
                </a:lnTo>
                <a:lnTo>
                  <a:pt x="124968" y="1621536"/>
                </a:lnTo>
                <a:lnTo>
                  <a:pt x="140208" y="1603248"/>
                </a:lnTo>
                <a:lnTo>
                  <a:pt x="161544" y="1560576"/>
                </a:lnTo>
                <a:lnTo>
                  <a:pt x="179832" y="1511808"/>
                </a:lnTo>
                <a:lnTo>
                  <a:pt x="192024" y="1429512"/>
                </a:lnTo>
                <a:lnTo>
                  <a:pt x="192024" y="286512"/>
                </a:lnTo>
                <a:lnTo>
                  <a:pt x="195072" y="256032"/>
                </a:lnTo>
                <a:lnTo>
                  <a:pt x="201168" y="204216"/>
                </a:lnTo>
                <a:lnTo>
                  <a:pt x="213360" y="155448"/>
                </a:lnTo>
                <a:lnTo>
                  <a:pt x="234696" y="109728"/>
                </a:lnTo>
                <a:lnTo>
                  <a:pt x="243840" y="91440"/>
                </a:lnTo>
                <a:lnTo>
                  <a:pt x="259080" y="73152"/>
                </a:lnTo>
                <a:lnTo>
                  <a:pt x="271272" y="57912"/>
                </a:lnTo>
                <a:lnTo>
                  <a:pt x="301752" y="33528"/>
                </a:lnTo>
                <a:lnTo>
                  <a:pt x="316992" y="24384"/>
                </a:lnTo>
                <a:lnTo>
                  <a:pt x="332232" y="18288"/>
                </a:lnTo>
                <a:lnTo>
                  <a:pt x="368808" y="12192"/>
                </a:lnTo>
                <a:close/>
              </a:path>
              <a:path w="368935" h="3362325">
                <a:moveTo>
                  <a:pt x="42672" y="1692656"/>
                </a:moveTo>
                <a:lnTo>
                  <a:pt x="42672" y="1691640"/>
                </a:lnTo>
                <a:lnTo>
                  <a:pt x="39624" y="1691640"/>
                </a:lnTo>
                <a:lnTo>
                  <a:pt x="42672" y="169265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1922093" y="5767887"/>
            <a:ext cx="2872432" cy="315479"/>
          </a:xfrm>
          <a:custGeom>
            <a:avLst/>
            <a:gdLst/>
            <a:ahLst/>
            <a:cxnLst/>
            <a:rect l="l" t="t" r="r" b="b"/>
            <a:pathLst>
              <a:path w="3359150" h="368934">
                <a:moveTo>
                  <a:pt x="1679445" y="323088"/>
                </a:moveTo>
                <a:lnTo>
                  <a:pt x="1652013" y="271272"/>
                </a:lnTo>
                <a:lnTo>
                  <a:pt x="1621533" y="240792"/>
                </a:lnTo>
                <a:lnTo>
                  <a:pt x="1600197" y="228600"/>
                </a:lnTo>
                <a:lnTo>
                  <a:pt x="1581909" y="216408"/>
                </a:lnTo>
                <a:lnTo>
                  <a:pt x="1560573" y="207264"/>
                </a:lnTo>
                <a:lnTo>
                  <a:pt x="1511804" y="188976"/>
                </a:lnTo>
                <a:lnTo>
                  <a:pt x="1484372" y="182880"/>
                </a:lnTo>
                <a:lnTo>
                  <a:pt x="1402076" y="173736"/>
                </a:lnTo>
                <a:lnTo>
                  <a:pt x="256032" y="173736"/>
                </a:lnTo>
                <a:lnTo>
                  <a:pt x="201168" y="167640"/>
                </a:lnTo>
                <a:lnTo>
                  <a:pt x="176784" y="161544"/>
                </a:lnTo>
                <a:lnTo>
                  <a:pt x="152400" y="152400"/>
                </a:lnTo>
                <a:lnTo>
                  <a:pt x="131064" y="146304"/>
                </a:lnTo>
                <a:lnTo>
                  <a:pt x="73152" y="109728"/>
                </a:lnTo>
                <a:lnTo>
                  <a:pt x="42672" y="82296"/>
                </a:lnTo>
                <a:lnTo>
                  <a:pt x="18288" y="36576"/>
                </a:lnTo>
                <a:lnTo>
                  <a:pt x="12192" y="18288"/>
                </a:lnTo>
                <a:lnTo>
                  <a:pt x="12192" y="0"/>
                </a:lnTo>
                <a:lnTo>
                  <a:pt x="0" y="3048"/>
                </a:lnTo>
                <a:lnTo>
                  <a:pt x="0" y="21336"/>
                </a:lnTo>
                <a:lnTo>
                  <a:pt x="12192" y="57912"/>
                </a:lnTo>
                <a:lnTo>
                  <a:pt x="33528" y="91440"/>
                </a:lnTo>
                <a:lnTo>
                  <a:pt x="67056" y="121920"/>
                </a:lnTo>
                <a:lnTo>
                  <a:pt x="103632" y="146304"/>
                </a:lnTo>
                <a:lnTo>
                  <a:pt x="173736" y="173736"/>
                </a:lnTo>
                <a:lnTo>
                  <a:pt x="283464" y="188976"/>
                </a:lnTo>
                <a:lnTo>
                  <a:pt x="1429508" y="188976"/>
                </a:lnTo>
                <a:lnTo>
                  <a:pt x="1456940" y="192024"/>
                </a:lnTo>
                <a:lnTo>
                  <a:pt x="1481324" y="195072"/>
                </a:lnTo>
                <a:lnTo>
                  <a:pt x="1508756" y="201168"/>
                </a:lnTo>
                <a:lnTo>
                  <a:pt x="1530093" y="210312"/>
                </a:lnTo>
                <a:lnTo>
                  <a:pt x="1554477" y="216408"/>
                </a:lnTo>
                <a:lnTo>
                  <a:pt x="1612389" y="252984"/>
                </a:lnTo>
                <a:lnTo>
                  <a:pt x="1652013" y="295656"/>
                </a:lnTo>
                <a:lnTo>
                  <a:pt x="1673349" y="344424"/>
                </a:lnTo>
                <a:lnTo>
                  <a:pt x="1673349" y="359664"/>
                </a:lnTo>
                <a:lnTo>
                  <a:pt x="1679445" y="323088"/>
                </a:lnTo>
                <a:close/>
              </a:path>
              <a:path w="3359150" h="368934">
                <a:moveTo>
                  <a:pt x="1685541" y="359664"/>
                </a:moveTo>
                <a:lnTo>
                  <a:pt x="1685541" y="341376"/>
                </a:lnTo>
                <a:lnTo>
                  <a:pt x="1679445" y="323088"/>
                </a:lnTo>
                <a:lnTo>
                  <a:pt x="1673349" y="359664"/>
                </a:lnTo>
                <a:lnTo>
                  <a:pt x="1685541" y="359664"/>
                </a:lnTo>
                <a:close/>
              </a:path>
              <a:path w="3359150" h="368934">
                <a:moveTo>
                  <a:pt x="1685541" y="365760"/>
                </a:moveTo>
                <a:lnTo>
                  <a:pt x="1685541" y="359664"/>
                </a:lnTo>
                <a:lnTo>
                  <a:pt x="1673349" y="359664"/>
                </a:lnTo>
                <a:lnTo>
                  <a:pt x="1673349" y="365760"/>
                </a:lnTo>
                <a:lnTo>
                  <a:pt x="1676397" y="368808"/>
                </a:lnTo>
                <a:lnTo>
                  <a:pt x="1682493" y="368808"/>
                </a:lnTo>
                <a:lnTo>
                  <a:pt x="1685541" y="365760"/>
                </a:lnTo>
                <a:close/>
              </a:path>
              <a:path w="3359150" h="368934">
                <a:moveTo>
                  <a:pt x="3358893" y="21336"/>
                </a:moveTo>
                <a:lnTo>
                  <a:pt x="3358893" y="3048"/>
                </a:lnTo>
                <a:lnTo>
                  <a:pt x="3346701" y="0"/>
                </a:lnTo>
                <a:lnTo>
                  <a:pt x="3346701" y="18288"/>
                </a:lnTo>
                <a:lnTo>
                  <a:pt x="3340605" y="36576"/>
                </a:lnTo>
                <a:lnTo>
                  <a:pt x="3334509" y="51816"/>
                </a:lnTo>
                <a:lnTo>
                  <a:pt x="3316221" y="82296"/>
                </a:lnTo>
                <a:lnTo>
                  <a:pt x="3300981" y="97536"/>
                </a:lnTo>
                <a:lnTo>
                  <a:pt x="3285741" y="109728"/>
                </a:lnTo>
                <a:lnTo>
                  <a:pt x="3267453" y="124968"/>
                </a:lnTo>
                <a:lnTo>
                  <a:pt x="3249165" y="134112"/>
                </a:lnTo>
                <a:lnTo>
                  <a:pt x="3227829" y="146304"/>
                </a:lnTo>
                <a:lnTo>
                  <a:pt x="3206493" y="152400"/>
                </a:lnTo>
                <a:lnTo>
                  <a:pt x="3182109" y="161544"/>
                </a:lnTo>
                <a:lnTo>
                  <a:pt x="3157725" y="167640"/>
                </a:lnTo>
                <a:lnTo>
                  <a:pt x="3102861" y="173736"/>
                </a:lnTo>
                <a:lnTo>
                  <a:pt x="1959861" y="173736"/>
                </a:lnTo>
                <a:lnTo>
                  <a:pt x="1929381" y="176784"/>
                </a:lnTo>
                <a:lnTo>
                  <a:pt x="1874517" y="182880"/>
                </a:lnTo>
                <a:lnTo>
                  <a:pt x="1850133" y="188976"/>
                </a:lnTo>
                <a:lnTo>
                  <a:pt x="1822701" y="198120"/>
                </a:lnTo>
                <a:lnTo>
                  <a:pt x="1801365" y="207264"/>
                </a:lnTo>
                <a:lnTo>
                  <a:pt x="1776981" y="216408"/>
                </a:lnTo>
                <a:lnTo>
                  <a:pt x="1740405" y="240792"/>
                </a:lnTo>
                <a:lnTo>
                  <a:pt x="1697733" y="286512"/>
                </a:lnTo>
                <a:lnTo>
                  <a:pt x="1679445" y="323088"/>
                </a:lnTo>
                <a:lnTo>
                  <a:pt x="1685541" y="341376"/>
                </a:lnTo>
                <a:lnTo>
                  <a:pt x="1685541" y="362712"/>
                </a:lnTo>
                <a:lnTo>
                  <a:pt x="1697733" y="310896"/>
                </a:lnTo>
                <a:lnTo>
                  <a:pt x="1731261" y="265176"/>
                </a:lnTo>
                <a:lnTo>
                  <a:pt x="1783077" y="228600"/>
                </a:lnTo>
                <a:lnTo>
                  <a:pt x="1853181" y="201168"/>
                </a:lnTo>
                <a:lnTo>
                  <a:pt x="1901949" y="192024"/>
                </a:lnTo>
                <a:lnTo>
                  <a:pt x="1929381" y="188976"/>
                </a:lnTo>
                <a:lnTo>
                  <a:pt x="3075429" y="188976"/>
                </a:lnTo>
                <a:lnTo>
                  <a:pt x="3102861" y="185928"/>
                </a:lnTo>
                <a:lnTo>
                  <a:pt x="3160773" y="179832"/>
                </a:lnTo>
                <a:lnTo>
                  <a:pt x="3233925" y="155448"/>
                </a:lnTo>
                <a:lnTo>
                  <a:pt x="3276597" y="134112"/>
                </a:lnTo>
                <a:lnTo>
                  <a:pt x="3325365" y="91440"/>
                </a:lnTo>
                <a:lnTo>
                  <a:pt x="3346701" y="57912"/>
                </a:lnTo>
                <a:lnTo>
                  <a:pt x="3358893" y="2133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7" name="object 7"/>
          <p:cNvGrpSpPr/>
          <p:nvPr/>
        </p:nvGrpSpPr>
        <p:grpSpPr>
          <a:xfrm>
            <a:off x="1927306" y="2843544"/>
            <a:ext cx="3328546" cy="2859400"/>
            <a:chOff x="2253877" y="3096767"/>
            <a:chExt cx="3892550" cy="33439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877" y="3096767"/>
              <a:ext cx="3343655" cy="33436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08933" y="4419612"/>
              <a:ext cx="2237740" cy="923925"/>
            </a:xfrm>
            <a:custGeom>
              <a:avLst/>
              <a:gdLst/>
              <a:ahLst/>
              <a:cxnLst/>
              <a:rect l="l" t="t" r="r" b="b"/>
              <a:pathLst>
                <a:path w="2237740" h="923925">
                  <a:moveTo>
                    <a:pt x="2237232" y="896112"/>
                  </a:moveTo>
                  <a:lnTo>
                    <a:pt x="365760" y="240804"/>
                  </a:lnTo>
                  <a:lnTo>
                    <a:pt x="365760" y="0"/>
                  </a:lnTo>
                  <a:lnTo>
                    <a:pt x="335280" y="0"/>
                  </a:lnTo>
                  <a:lnTo>
                    <a:pt x="335280" y="27432"/>
                  </a:lnTo>
                  <a:lnTo>
                    <a:pt x="335280" y="171043"/>
                  </a:lnTo>
                  <a:lnTo>
                    <a:pt x="335280" y="179070"/>
                  </a:lnTo>
                  <a:lnTo>
                    <a:pt x="335280" y="230136"/>
                  </a:lnTo>
                  <a:lnTo>
                    <a:pt x="318808" y="224358"/>
                  </a:lnTo>
                  <a:lnTo>
                    <a:pt x="335280" y="179070"/>
                  </a:lnTo>
                  <a:lnTo>
                    <a:pt x="335280" y="171043"/>
                  </a:lnTo>
                  <a:lnTo>
                    <a:pt x="179832" y="188976"/>
                  </a:lnTo>
                  <a:lnTo>
                    <a:pt x="289560" y="304800"/>
                  </a:lnTo>
                  <a:lnTo>
                    <a:pt x="295656" y="288036"/>
                  </a:lnTo>
                  <a:lnTo>
                    <a:pt x="308927" y="251536"/>
                  </a:lnTo>
                  <a:lnTo>
                    <a:pt x="335280" y="260769"/>
                  </a:lnTo>
                  <a:lnTo>
                    <a:pt x="335280" y="335280"/>
                  </a:lnTo>
                  <a:lnTo>
                    <a:pt x="27432" y="335280"/>
                  </a:lnTo>
                  <a:lnTo>
                    <a:pt x="27432" y="27432"/>
                  </a:lnTo>
                  <a:lnTo>
                    <a:pt x="335280" y="27432"/>
                  </a:lnTo>
                  <a:lnTo>
                    <a:pt x="335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15240" y="365760"/>
                  </a:lnTo>
                  <a:lnTo>
                    <a:pt x="27432" y="365760"/>
                  </a:lnTo>
                  <a:lnTo>
                    <a:pt x="335280" y="365760"/>
                  </a:lnTo>
                  <a:lnTo>
                    <a:pt x="350520" y="365760"/>
                  </a:lnTo>
                  <a:lnTo>
                    <a:pt x="365760" y="365760"/>
                  </a:lnTo>
                  <a:lnTo>
                    <a:pt x="365760" y="271437"/>
                  </a:lnTo>
                  <a:lnTo>
                    <a:pt x="2228088" y="923544"/>
                  </a:lnTo>
                  <a:lnTo>
                    <a:pt x="2237232" y="896112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0496" y="4125446"/>
            <a:ext cx="692316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8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66</a:t>
            </a:fld>
            <a:endParaRPr spc="-4" dirty="0"/>
          </a:p>
        </p:txBody>
      </p:sp>
      <p:sp>
        <p:nvSpPr>
          <p:cNvPr id="12" name="object 12"/>
          <p:cNvSpPr txBox="1"/>
          <p:nvPr/>
        </p:nvSpPr>
        <p:spPr>
          <a:xfrm>
            <a:off x="2700964" y="6092273"/>
            <a:ext cx="12472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749"/>
              </a:lnSpc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9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5343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dirty="0"/>
              <a:t>¿Qué</a:t>
            </a:r>
            <a:r>
              <a:rPr sz="3078" spc="-51" dirty="0"/>
              <a:t> </a:t>
            </a:r>
            <a:r>
              <a:rPr sz="3078" spc="-9" dirty="0"/>
              <a:t>es</a:t>
            </a:r>
            <a:r>
              <a:rPr sz="3078" spc="-13" dirty="0"/>
              <a:t> </a:t>
            </a:r>
            <a:r>
              <a:rPr sz="3078" dirty="0"/>
              <a:t>una</a:t>
            </a:r>
            <a:r>
              <a:rPr sz="3078" spc="-13" dirty="0"/>
              <a:t> </a:t>
            </a:r>
            <a:r>
              <a:rPr sz="3078" spc="-4" dirty="0"/>
              <a:t>imagen</a:t>
            </a:r>
            <a:r>
              <a:rPr sz="3078" spc="-13" dirty="0"/>
              <a:t> </a:t>
            </a:r>
            <a:r>
              <a:rPr sz="3078" dirty="0"/>
              <a:t>digital?</a:t>
            </a:r>
            <a:endParaRPr sz="3078"/>
          </a:p>
        </p:txBody>
      </p:sp>
      <p:sp>
        <p:nvSpPr>
          <p:cNvPr id="3" name="object 3"/>
          <p:cNvSpPr txBox="1"/>
          <p:nvPr/>
        </p:nvSpPr>
        <p:spPr>
          <a:xfrm>
            <a:off x="5349037" y="2618965"/>
            <a:ext cx="2162198" cy="160844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205793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Representación en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formato 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 (matriz)</a:t>
            </a:r>
            <a:endParaRPr sz="171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1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838">
              <a:latin typeface="Arial"/>
              <a:cs typeface="Arial"/>
            </a:endParaRPr>
          </a:p>
          <a:p>
            <a:pPr marL="10860">
              <a:spcBef>
                <a:spcPts val="4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43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r>
              <a:rPr sz="1710" b="1" spc="-2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sz="1710" b="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17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0713" y="2838333"/>
            <a:ext cx="315479" cy="2875147"/>
          </a:xfrm>
          <a:custGeom>
            <a:avLst/>
            <a:gdLst/>
            <a:ahLst/>
            <a:cxnLst/>
            <a:rect l="l" t="t" r="r" b="b"/>
            <a:pathLst>
              <a:path w="368935" h="3362325">
                <a:moveTo>
                  <a:pt x="45720" y="1679448"/>
                </a:moveTo>
                <a:lnTo>
                  <a:pt x="27432" y="1676400"/>
                </a:lnTo>
                <a:lnTo>
                  <a:pt x="24384" y="1676400"/>
                </a:lnTo>
                <a:lnTo>
                  <a:pt x="6096" y="1673352"/>
                </a:lnTo>
                <a:lnTo>
                  <a:pt x="3048" y="1673352"/>
                </a:lnTo>
                <a:lnTo>
                  <a:pt x="0" y="1676400"/>
                </a:lnTo>
                <a:lnTo>
                  <a:pt x="0" y="1682496"/>
                </a:lnTo>
                <a:lnTo>
                  <a:pt x="3048" y="1685544"/>
                </a:lnTo>
                <a:lnTo>
                  <a:pt x="27432" y="1685544"/>
                </a:lnTo>
                <a:lnTo>
                  <a:pt x="45720" y="1679448"/>
                </a:lnTo>
                <a:close/>
              </a:path>
              <a:path w="368935" h="3362325">
                <a:moveTo>
                  <a:pt x="42672" y="1678940"/>
                </a:moveTo>
                <a:lnTo>
                  <a:pt x="42672" y="1667256"/>
                </a:lnTo>
                <a:lnTo>
                  <a:pt x="24384" y="1673352"/>
                </a:lnTo>
                <a:lnTo>
                  <a:pt x="6096" y="1673352"/>
                </a:lnTo>
                <a:lnTo>
                  <a:pt x="24384" y="1676400"/>
                </a:lnTo>
                <a:lnTo>
                  <a:pt x="27432" y="1676400"/>
                </a:lnTo>
                <a:lnTo>
                  <a:pt x="42672" y="1678940"/>
                </a:lnTo>
                <a:close/>
              </a:path>
              <a:path w="368935" h="3362325">
                <a:moveTo>
                  <a:pt x="368808" y="3346704"/>
                </a:moveTo>
                <a:lnTo>
                  <a:pt x="350520" y="3346704"/>
                </a:lnTo>
                <a:lnTo>
                  <a:pt x="332232" y="3343656"/>
                </a:lnTo>
                <a:lnTo>
                  <a:pt x="316992" y="3334512"/>
                </a:lnTo>
                <a:lnTo>
                  <a:pt x="298704" y="3325368"/>
                </a:lnTo>
                <a:lnTo>
                  <a:pt x="286512" y="3316224"/>
                </a:lnTo>
                <a:lnTo>
                  <a:pt x="256032" y="3285744"/>
                </a:lnTo>
                <a:lnTo>
                  <a:pt x="243840" y="3267456"/>
                </a:lnTo>
                <a:lnTo>
                  <a:pt x="234696" y="3249168"/>
                </a:lnTo>
                <a:lnTo>
                  <a:pt x="222504" y="3227832"/>
                </a:lnTo>
                <a:lnTo>
                  <a:pt x="213360" y="3206496"/>
                </a:lnTo>
                <a:lnTo>
                  <a:pt x="201168" y="3157728"/>
                </a:lnTo>
                <a:lnTo>
                  <a:pt x="192024" y="3075432"/>
                </a:lnTo>
                <a:lnTo>
                  <a:pt x="192024" y="1929384"/>
                </a:lnTo>
                <a:lnTo>
                  <a:pt x="185928" y="1874520"/>
                </a:lnTo>
                <a:lnTo>
                  <a:pt x="161544" y="1801368"/>
                </a:lnTo>
                <a:lnTo>
                  <a:pt x="140208" y="1758696"/>
                </a:lnTo>
                <a:lnTo>
                  <a:pt x="112776" y="1722120"/>
                </a:lnTo>
                <a:lnTo>
                  <a:pt x="79248" y="1697736"/>
                </a:lnTo>
                <a:lnTo>
                  <a:pt x="45720" y="1679448"/>
                </a:lnTo>
                <a:lnTo>
                  <a:pt x="27432" y="1685544"/>
                </a:lnTo>
                <a:lnTo>
                  <a:pt x="6096" y="1685544"/>
                </a:lnTo>
                <a:lnTo>
                  <a:pt x="42672" y="1691640"/>
                </a:lnTo>
                <a:lnTo>
                  <a:pt x="42672" y="1692656"/>
                </a:lnTo>
                <a:lnTo>
                  <a:pt x="57912" y="1697736"/>
                </a:lnTo>
                <a:lnTo>
                  <a:pt x="103632" y="1731264"/>
                </a:lnTo>
                <a:lnTo>
                  <a:pt x="140208" y="1783080"/>
                </a:lnTo>
                <a:lnTo>
                  <a:pt x="167640" y="1853184"/>
                </a:lnTo>
                <a:lnTo>
                  <a:pt x="176784" y="1905000"/>
                </a:lnTo>
                <a:lnTo>
                  <a:pt x="179832" y="1929384"/>
                </a:lnTo>
                <a:lnTo>
                  <a:pt x="179832" y="3075432"/>
                </a:lnTo>
                <a:lnTo>
                  <a:pt x="182880" y="3102864"/>
                </a:lnTo>
                <a:lnTo>
                  <a:pt x="182880" y="3133344"/>
                </a:lnTo>
                <a:lnTo>
                  <a:pt x="195072" y="3185160"/>
                </a:lnTo>
                <a:lnTo>
                  <a:pt x="213360" y="3233928"/>
                </a:lnTo>
                <a:lnTo>
                  <a:pt x="234696" y="3276600"/>
                </a:lnTo>
                <a:lnTo>
                  <a:pt x="277368" y="3325368"/>
                </a:lnTo>
                <a:lnTo>
                  <a:pt x="329184" y="3355848"/>
                </a:lnTo>
                <a:lnTo>
                  <a:pt x="365760" y="3361944"/>
                </a:lnTo>
                <a:lnTo>
                  <a:pt x="368808" y="3346704"/>
                </a:lnTo>
                <a:close/>
              </a:path>
              <a:path w="368935" h="3362325">
                <a:moveTo>
                  <a:pt x="368808" y="12192"/>
                </a:moveTo>
                <a:lnTo>
                  <a:pt x="365760" y="0"/>
                </a:lnTo>
                <a:lnTo>
                  <a:pt x="347472" y="0"/>
                </a:lnTo>
                <a:lnTo>
                  <a:pt x="347472" y="3048"/>
                </a:lnTo>
                <a:lnTo>
                  <a:pt x="329184" y="6096"/>
                </a:lnTo>
                <a:lnTo>
                  <a:pt x="292608" y="24384"/>
                </a:lnTo>
                <a:lnTo>
                  <a:pt x="262128" y="48768"/>
                </a:lnTo>
                <a:lnTo>
                  <a:pt x="222504" y="103632"/>
                </a:lnTo>
                <a:lnTo>
                  <a:pt x="201168" y="149352"/>
                </a:lnTo>
                <a:lnTo>
                  <a:pt x="182880" y="228600"/>
                </a:lnTo>
                <a:lnTo>
                  <a:pt x="182880" y="256032"/>
                </a:lnTo>
                <a:lnTo>
                  <a:pt x="179832" y="286512"/>
                </a:lnTo>
                <a:lnTo>
                  <a:pt x="179832" y="1429512"/>
                </a:lnTo>
                <a:lnTo>
                  <a:pt x="176784" y="1456944"/>
                </a:lnTo>
                <a:lnTo>
                  <a:pt x="167640" y="1508760"/>
                </a:lnTo>
                <a:lnTo>
                  <a:pt x="140208" y="1575816"/>
                </a:lnTo>
                <a:lnTo>
                  <a:pt x="115824" y="1612392"/>
                </a:lnTo>
                <a:lnTo>
                  <a:pt x="73152" y="1652016"/>
                </a:lnTo>
                <a:lnTo>
                  <a:pt x="39624" y="1667256"/>
                </a:lnTo>
                <a:lnTo>
                  <a:pt x="42672" y="1667256"/>
                </a:lnTo>
                <a:lnTo>
                  <a:pt x="42672" y="1678940"/>
                </a:lnTo>
                <a:lnTo>
                  <a:pt x="45720" y="1679448"/>
                </a:lnTo>
                <a:lnTo>
                  <a:pt x="97536" y="1652016"/>
                </a:lnTo>
                <a:lnTo>
                  <a:pt x="124968" y="1621536"/>
                </a:lnTo>
                <a:lnTo>
                  <a:pt x="140208" y="1603248"/>
                </a:lnTo>
                <a:lnTo>
                  <a:pt x="161544" y="1560576"/>
                </a:lnTo>
                <a:lnTo>
                  <a:pt x="179832" y="1511808"/>
                </a:lnTo>
                <a:lnTo>
                  <a:pt x="192024" y="1429512"/>
                </a:lnTo>
                <a:lnTo>
                  <a:pt x="192024" y="286512"/>
                </a:lnTo>
                <a:lnTo>
                  <a:pt x="195072" y="256032"/>
                </a:lnTo>
                <a:lnTo>
                  <a:pt x="201168" y="204216"/>
                </a:lnTo>
                <a:lnTo>
                  <a:pt x="213360" y="155448"/>
                </a:lnTo>
                <a:lnTo>
                  <a:pt x="234696" y="109728"/>
                </a:lnTo>
                <a:lnTo>
                  <a:pt x="243840" y="91440"/>
                </a:lnTo>
                <a:lnTo>
                  <a:pt x="259080" y="73152"/>
                </a:lnTo>
                <a:lnTo>
                  <a:pt x="271272" y="57912"/>
                </a:lnTo>
                <a:lnTo>
                  <a:pt x="301752" y="33528"/>
                </a:lnTo>
                <a:lnTo>
                  <a:pt x="316992" y="24384"/>
                </a:lnTo>
                <a:lnTo>
                  <a:pt x="332232" y="18288"/>
                </a:lnTo>
                <a:lnTo>
                  <a:pt x="368808" y="12192"/>
                </a:lnTo>
                <a:close/>
              </a:path>
              <a:path w="368935" h="3362325">
                <a:moveTo>
                  <a:pt x="42672" y="1692656"/>
                </a:moveTo>
                <a:lnTo>
                  <a:pt x="42672" y="1691640"/>
                </a:lnTo>
                <a:lnTo>
                  <a:pt x="39624" y="1691640"/>
                </a:lnTo>
                <a:lnTo>
                  <a:pt x="42672" y="169265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/>
          <p:nvPr/>
        </p:nvSpPr>
        <p:spPr>
          <a:xfrm>
            <a:off x="1922093" y="5767887"/>
            <a:ext cx="2872432" cy="315479"/>
          </a:xfrm>
          <a:custGeom>
            <a:avLst/>
            <a:gdLst/>
            <a:ahLst/>
            <a:cxnLst/>
            <a:rect l="l" t="t" r="r" b="b"/>
            <a:pathLst>
              <a:path w="3359150" h="368934">
                <a:moveTo>
                  <a:pt x="1679445" y="323088"/>
                </a:moveTo>
                <a:lnTo>
                  <a:pt x="1652013" y="271272"/>
                </a:lnTo>
                <a:lnTo>
                  <a:pt x="1621533" y="240792"/>
                </a:lnTo>
                <a:lnTo>
                  <a:pt x="1600197" y="228600"/>
                </a:lnTo>
                <a:lnTo>
                  <a:pt x="1581909" y="216408"/>
                </a:lnTo>
                <a:lnTo>
                  <a:pt x="1560573" y="207264"/>
                </a:lnTo>
                <a:lnTo>
                  <a:pt x="1511804" y="188976"/>
                </a:lnTo>
                <a:lnTo>
                  <a:pt x="1484372" y="182880"/>
                </a:lnTo>
                <a:lnTo>
                  <a:pt x="1402076" y="173736"/>
                </a:lnTo>
                <a:lnTo>
                  <a:pt x="256032" y="173736"/>
                </a:lnTo>
                <a:lnTo>
                  <a:pt x="201168" y="167640"/>
                </a:lnTo>
                <a:lnTo>
                  <a:pt x="176784" y="161544"/>
                </a:lnTo>
                <a:lnTo>
                  <a:pt x="152400" y="152400"/>
                </a:lnTo>
                <a:lnTo>
                  <a:pt x="131064" y="146304"/>
                </a:lnTo>
                <a:lnTo>
                  <a:pt x="73152" y="109728"/>
                </a:lnTo>
                <a:lnTo>
                  <a:pt x="42672" y="82296"/>
                </a:lnTo>
                <a:lnTo>
                  <a:pt x="18288" y="36576"/>
                </a:lnTo>
                <a:lnTo>
                  <a:pt x="12192" y="18288"/>
                </a:lnTo>
                <a:lnTo>
                  <a:pt x="12192" y="0"/>
                </a:lnTo>
                <a:lnTo>
                  <a:pt x="0" y="3048"/>
                </a:lnTo>
                <a:lnTo>
                  <a:pt x="0" y="21336"/>
                </a:lnTo>
                <a:lnTo>
                  <a:pt x="12192" y="57912"/>
                </a:lnTo>
                <a:lnTo>
                  <a:pt x="33528" y="91440"/>
                </a:lnTo>
                <a:lnTo>
                  <a:pt x="67056" y="121920"/>
                </a:lnTo>
                <a:lnTo>
                  <a:pt x="103632" y="146304"/>
                </a:lnTo>
                <a:lnTo>
                  <a:pt x="173736" y="173736"/>
                </a:lnTo>
                <a:lnTo>
                  <a:pt x="283464" y="188976"/>
                </a:lnTo>
                <a:lnTo>
                  <a:pt x="1429508" y="188976"/>
                </a:lnTo>
                <a:lnTo>
                  <a:pt x="1456940" y="192024"/>
                </a:lnTo>
                <a:lnTo>
                  <a:pt x="1481324" y="195072"/>
                </a:lnTo>
                <a:lnTo>
                  <a:pt x="1508756" y="201168"/>
                </a:lnTo>
                <a:lnTo>
                  <a:pt x="1530093" y="210312"/>
                </a:lnTo>
                <a:lnTo>
                  <a:pt x="1554477" y="216408"/>
                </a:lnTo>
                <a:lnTo>
                  <a:pt x="1612389" y="252984"/>
                </a:lnTo>
                <a:lnTo>
                  <a:pt x="1652013" y="295656"/>
                </a:lnTo>
                <a:lnTo>
                  <a:pt x="1673349" y="344424"/>
                </a:lnTo>
                <a:lnTo>
                  <a:pt x="1673349" y="359664"/>
                </a:lnTo>
                <a:lnTo>
                  <a:pt x="1679445" y="323088"/>
                </a:lnTo>
                <a:close/>
              </a:path>
              <a:path w="3359150" h="368934">
                <a:moveTo>
                  <a:pt x="1685541" y="359664"/>
                </a:moveTo>
                <a:lnTo>
                  <a:pt x="1685541" y="341376"/>
                </a:lnTo>
                <a:lnTo>
                  <a:pt x="1679445" y="323088"/>
                </a:lnTo>
                <a:lnTo>
                  <a:pt x="1673349" y="359664"/>
                </a:lnTo>
                <a:lnTo>
                  <a:pt x="1685541" y="359664"/>
                </a:lnTo>
                <a:close/>
              </a:path>
              <a:path w="3359150" h="368934">
                <a:moveTo>
                  <a:pt x="1685541" y="365760"/>
                </a:moveTo>
                <a:lnTo>
                  <a:pt x="1685541" y="359664"/>
                </a:lnTo>
                <a:lnTo>
                  <a:pt x="1673349" y="359664"/>
                </a:lnTo>
                <a:lnTo>
                  <a:pt x="1673349" y="365760"/>
                </a:lnTo>
                <a:lnTo>
                  <a:pt x="1676397" y="368808"/>
                </a:lnTo>
                <a:lnTo>
                  <a:pt x="1682493" y="368808"/>
                </a:lnTo>
                <a:lnTo>
                  <a:pt x="1685541" y="365760"/>
                </a:lnTo>
                <a:close/>
              </a:path>
              <a:path w="3359150" h="368934">
                <a:moveTo>
                  <a:pt x="3358893" y="21336"/>
                </a:moveTo>
                <a:lnTo>
                  <a:pt x="3358893" y="3048"/>
                </a:lnTo>
                <a:lnTo>
                  <a:pt x="3346701" y="0"/>
                </a:lnTo>
                <a:lnTo>
                  <a:pt x="3346701" y="18288"/>
                </a:lnTo>
                <a:lnTo>
                  <a:pt x="3340605" y="36576"/>
                </a:lnTo>
                <a:lnTo>
                  <a:pt x="3334509" y="51816"/>
                </a:lnTo>
                <a:lnTo>
                  <a:pt x="3316221" y="82296"/>
                </a:lnTo>
                <a:lnTo>
                  <a:pt x="3300981" y="97536"/>
                </a:lnTo>
                <a:lnTo>
                  <a:pt x="3285741" y="109728"/>
                </a:lnTo>
                <a:lnTo>
                  <a:pt x="3267453" y="124968"/>
                </a:lnTo>
                <a:lnTo>
                  <a:pt x="3249165" y="134112"/>
                </a:lnTo>
                <a:lnTo>
                  <a:pt x="3227829" y="146304"/>
                </a:lnTo>
                <a:lnTo>
                  <a:pt x="3206493" y="152400"/>
                </a:lnTo>
                <a:lnTo>
                  <a:pt x="3182109" y="161544"/>
                </a:lnTo>
                <a:lnTo>
                  <a:pt x="3157725" y="167640"/>
                </a:lnTo>
                <a:lnTo>
                  <a:pt x="3102861" y="173736"/>
                </a:lnTo>
                <a:lnTo>
                  <a:pt x="1959861" y="173736"/>
                </a:lnTo>
                <a:lnTo>
                  <a:pt x="1929381" y="176784"/>
                </a:lnTo>
                <a:lnTo>
                  <a:pt x="1874517" y="182880"/>
                </a:lnTo>
                <a:lnTo>
                  <a:pt x="1850133" y="188976"/>
                </a:lnTo>
                <a:lnTo>
                  <a:pt x="1822701" y="198120"/>
                </a:lnTo>
                <a:lnTo>
                  <a:pt x="1801365" y="207264"/>
                </a:lnTo>
                <a:lnTo>
                  <a:pt x="1776981" y="216408"/>
                </a:lnTo>
                <a:lnTo>
                  <a:pt x="1740405" y="240792"/>
                </a:lnTo>
                <a:lnTo>
                  <a:pt x="1697733" y="286512"/>
                </a:lnTo>
                <a:lnTo>
                  <a:pt x="1679445" y="323088"/>
                </a:lnTo>
                <a:lnTo>
                  <a:pt x="1685541" y="341376"/>
                </a:lnTo>
                <a:lnTo>
                  <a:pt x="1685541" y="362712"/>
                </a:lnTo>
                <a:lnTo>
                  <a:pt x="1697733" y="310896"/>
                </a:lnTo>
                <a:lnTo>
                  <a:pt x="1731261" y="265176"/>
                </a:lnTo>
                <a:lnTo>
                  <a:pt x="1783077" y="228600"/>
                </a:lnTo>
                <a:lnTo>
                  <a:pt x="1853181" y="201168"/>
                </a:lnTo>
                <a:lnTo>
                  <a:pt x="1901949" y="192024"/>
                </a:lnTo>
                <a:lnTo>
                  <a:pt x="1929381" y="188976"/>
                </a:lnTo>
                <a:lnTo>
                  <a:pt x="3075429" y="188976"/>
                </a:lnTo>
                <a:lnTo>
                  <a:pt x="3102861" y="185928"/>
                </a:lnTo>
                <a:lnTo>
                  <a:pt x="3160773" y="179832"/>
                </a:lnTo>
                <a:lnTo>
                  <a:pt x="3233925" y="155448"/>
                </a:lnTo>
                <a:lnTo>
                  <a:pt x="3276597" y="134112"/>
                </a:lnTo>
                <a:lnTo>
                  <a:pt x="3325365" y="91440"/>
                </a:lnTo>
                <a:lnTo>
                  <a:pt x="3346701" y="57912"/>
                </a:lnTo>
                <a:lnTo>
                  <a:pt x="3358893" y="21336"/>
                </a:lnTo>
                <a:close/>
              </a:path>
            </a:pathLst>
          </a:custGeom>
          <a:solidFill>
            <a:srgbClr val="00326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6" name="object 6"/>
          <p:cNvGrpSpPr/>
          <p:nvPr/>
        </p:nvGrpSpPr>
        <p:grpSpPr>
          <a:xfrm>
            <a:off x="1927306" y="2843544"/>
            <a:ext cx="3328546" cy="2859400"/>
            <a:chOff x="2253877" y="3096767"/>
            <a:chExt cx="3892550" cy="33439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877" y="3096767"/>
              <a:ext cx="3343655" cy="33436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08933" y="4419612"/>
              <a:ext cx="2237740" cy="923925"/>
            </a:xfrm>
            <a:custGeom>
              <a:avLst/>
              <a:gdLst/>
              <a:ahLst/>
              <a:cxnLst/>
              <a:rect l="l" t="t" r="r" b="b"/>
              <a:pathLst>
                <a:path w="2237740" h="923925">
                  <a:moveTo>
                    <a:pt x="2237232" y="896112"/>
                  </a:moveTo>
                  <a:lnTo>
                    <a:pt x="365760" y="240804"/>
                  </a:lnTo>
                  <a:lnTo>
                    <a:pt x="365760" y="0"/>
                  </a:lnTo>
                  <a:lnTo>
                    <a:pt x="335280" y="0"/>
                  </a:lnTo>
                  <a:lnTo>
                    <a:pt x="335280" y="27432"/>
                  </a:lnTo>
                  <a:lnTo>
                    <a:pt x="335280" y="171043"/>
                  </a:lnTo>
                  <a:lnTo>
                    <a:pt x="335280" y="179070"/>
                  </a:lnTo>
                  <a:lnTo>
                    <a:pt x="335280" y="230136"/>
                  </a:lnTo>
                  <a:lnTo>
                    <a:pt x="318808" y="224358"/>
                  </a:lnTo>
                  <a:lnTo>
                    <a:pt x="335280" y="179070"/>
                  </a:lnTo>
                  <a:lnTo>
                    <a:pt x="335280" y="171043"/>
                  </a:lnTo>
                  <a:lnTo>
                    <a:pt x="179832" y="188976"/>
                  </a:lnTo>
                  <a:lnTo>
                    <a:pt x="289560" y="304800"/>
                  </a:lnTo>
                  <a:lnTo>
                    <a:pt x="295656" y="288036"/>
                  </a:lnTo>
                  <a:lnTo>
                    <a:pt x="308927" y="251536"/>
                  </a:lnTo>
                  <a:lnTo>
                    <a:pt x="335280" y="260769"/>
                  </a:lnTo>
                  <a:lnTo>
                    <a:pt x="335280" y="335280"/>
                  </a:lnTo>
                  <a:lnTo>
                    <a:pt x="27432" y="335280"/>
                  </a:lnTo>
                  <a:lnTo>
                    <a:pt x="27432" y="27432"/>
                  </a:lnTo>
                  <a:lnTo>
                    <a:pt x="335280" y="27432"/>
                  </a:lnTo>
                  <a:lnTo>
                    <a:pt x="335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15240" y="365760"/>
                  </a:lnTo>
                  <a:lnTo>
                    <a:pt x="27432" y="365760"/>
                  </a:lnTo>
                  <a:lnTo>
                    <a:pt x="335280" y="365760"/>
                  </a:lnTo>
                  <a:lnTo>
                    <a:pt x="350520" y="365760"/>
                  </a:lnTo>
                  <a:lnTo>
                    <a:pt x="365760" y="365760"/>
                  </a:lnTo>
                  <a:lnTo>
                    <a:pt x="365760" y="271437"/>
                  </a:lnTo>
                  <a:lnTo>
                    <a:pt x="2228088" y="923544"/>
                  </a:lnTo>
                  <a:lnTo>
                    <a:pt x="2237232" y="896112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0496" y="4125446"/>
            <a:ext cx="692316" cy="273018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sz="1710" b="1" spc="-81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filas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67</a:t>
            </a:fld>
            <a:endParaRPr spc="-4" dirty="0"/>
          </a:p>
        </p:txBody>
      </p:sp>
      <p:sp>
        <p:nvSpPr>
          <p:cNvPr id="12" name="object 12"/>
          <p:cNvSpPr txBox="1"/>
          <p:nvPr/>
        </p:nvSpPr>
        <p:spPr>
          <a:xfrm>
            <a:off x="2700964" y="6092273"/>
            <a:ext cx="124725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749"/>
              </a:lnSpc>
            </a:pP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N</a:t>
            </a:r>
            <a:r>
              <a:rPr sz="1710" b="1" spc="-9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columnas</a:t>
            </a:r>
            <a:endParaRPr sz="171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9037" y="4605017"/>
            <a:ext cx="2296860" cy="141781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 marR="182987">
              <a:spcBef>
                <a:spcPts val="77"/>
              </a:spcBef>
            </a:pP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Cada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elemento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de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la </a:t>
            </a:r>
            <a:r>
              <a:rPr sz="1710" b="1" spc="-466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grilla</a:t>
            </a:r>
            <a:r>
              <a:rPr sz="1710" b="1" spc="-38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003265"/>
                </a:solidFill>
                <a:latin typeface="Arial"/>
                <a:cs typeface="Arial"/>
              </a:rPr>
              <a:t>es</a:t>
            </a:r>
            <a:r>
              <a:rPr sz="1710" b="1" spc="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sz="1710" b="1" spc="-4" dirty="0">
                <a:solidFill>
                  <a:srgbClr val="003265"/>
                </a:solidFill>
                <a:latin typeface="Arial"/>
                <a:cs typeface="Arial"/>
              </a:rPr>
              <a:t>un </a:t>
            </a:r>
            <a:r>
              <a:rPr sz="1710" b="1" spc="-13" dirty="0">
                <a:solidFill>
                  <a:srgbClr val="FF7B7F"/>
                </a:solidFill>
                <a:latin typeface="Arial"/>
                <a:cs typeface="Arial"/>
              </a:rPr>
              <a:t>PIXEL</a:t>
            </a:r>
            <a:endParaRPr sz="1710">
              <a:latin typeface="Arial"/>
              <a:cs typeface="Arial"/>
            </a:endParaRPr>
          </a:p>
          <a:p>
            <a:pPr>
              <a:spcBef>
                <a:spcPts val="34"/>
              </a:spcBef>
            </a:pPr>
            <a:endParaRPr sz="2309">
              <a:latin typeface="Arial"/>
              <a:cs typeface="Arial"/>
            </a:endParaRPr>
          </a:p>
          <a:p>
            <a:pPr marL="10860" marR="4344"/>
            <a:r>
              <a:rPr sz="1710" b="1" dirty="0">
                <a:solidFill>
                  <a:srgbClr val="FF7B7F"/>
                </a:solidFill>
                <a:latin typeface="Arial"/>
                <a:cs typeface="Arial"/>
              </a:rPr>
              <a:t>¿Qué </a:t>
            </a:r>
            <a:r>
              <a:rPr sz="1710" b="1" spc="-4" dirty="0">
                <a:solidFill>
                  <a:srgbClr val="FF7B7F"/>
                </a:solidFill>
                <a:latin typeface="Arial"/>
                <a:cs typeface="Arial"/>
              </a:rPr>
              <a:t>información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se </a:t>
            </a:r>
            <a:r>
              <a:rPr sz="1710" b="1" spc="-4" dirty="0">
                <a:solidFill>
                  <a:srgbClr val="FF7B7F"/>
                </a:solidFill>
                <a:latin typeface="Arial"/>
                <a:cs typeface="Arial"/>
              </a:rPr>
              <a:t> guarda</a:t>
            </a:r>
            <a:r>
              <a:rPr sz="1710" b="1" spc="-26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en</a:t>
            </a:r>
            <a:r>
              <a:rPr sz="1710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cada</a:t>
            </a:r>
            <a:r>
              <a:rPr sz="1710" b="1" spc="-4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1710" b="1" spc="-9" dirty="0">
                <a:solidFill>
                  <a:srgbClr val="FF7B7F"/>
                </a:solidFill>
                <a:latin typeface="Arial"/>
                <a:cs typeface="Arial"/>
              </a:rPr>
              <a:t>pixel?</a:t>
            </a:r>
            <a:endParaRPr sz="1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68</a:t>
            </a:fld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39531" y="3281415"/>
            <a:ext cx="3901947" cy="683085"/>
            <a:chOff x="3320674" y="3608832"/>
            <a:chExt cx="4563110" cy="7988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65" y="3621023"/>
              <a:ext cx="4520743" cy="7741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0674" y="3608832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12680" y="3174122"/>
            <a:ext cx="923631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 marR="26063" indent="7602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b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la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co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(2</a:t>
            </a:r>
            <a:r>
              <a:rPr sz="2052" b="1" spc="-6" baseline="24305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179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2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1)</a:t>
            </a:r>
            <a:endParaRPr sz="2052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69</a:t>
            </a:fld>
            <a:endParaRPr spc="-4" dirty="0"/>
          </a:p>
        </p:txBody>
      </p:sp>
      <p:sp>
        <p:nvSpPr>
          <p:cNvPr id="7" name="object 7"/>
          <p:cNvSpPr txBox="1"/>
          <p:nvPr/>
        </p:nvSpPr>
        <p:spPr>
          <a:xfrm>
            <a:off x="1707942" y="3142846"/>
            <a:ext cx="746615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99730" marR="4344" indent="-289413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e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580" y="365760"/>
            <a:ext cx="8752840" cy="5059680"/>
            <a:chOff x="195579" y="274320"/>
            <a:chExt cx="8752840" cy="505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79" y="274320"/>
              <a:ext cx="8478520" cy="12433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5820" y="332740"/>
              <a:ext cx="1696720" cy="21577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5500" y="1779270"/>
              <a:ext cx="1798320" cy="2330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1520" y="2885440"/>
              <a:ext cx="1866900" cy="24485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70230" y="163322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0230" y="1204809"/>
            <a:ext cx="7945120" cy="60644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490"/>
              </a:spcBef>
            </a:pPr>
            <a:r>
              <a:rPr sz="2800" b="1" u="heavy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Monocromáticas</a:t>
            </a:r>
            <a:r>
              <a:rPr dirty="0"/>
              <a:t>, </a:t>
            </a:r>
            <a:r>
              <a:rPr sz="2800" dirty="0"/>
              <a:t>son </a:t>
            </a:r>
            <a:r>
              <a:rPr sz="2800" spc="-5" dirty="0"/>
              <a:t>imagines </a:t>
            </a:r>
            <a:r>
              <a:rPr sz="2800" dirty="0"/>
              <a:t>blanco y </a:t>
            </a:r>
            <a:r>
              <a:rPr sz="2800" spc="-545" dirty="0"/>
              <a:t> </a:t>
            </a:r>
            <a:r>
              <a:rPr sz="2800" spc="-5" dirty="0"/>
              <a:t>negro </a:t>
            </a:r>
            <a:r>
              <a:rPr sz="2800" dirty="0"/>
              <a:t>o escala</a:t>
            </a:r>
            <a:r>
              <a:rPr sz="2800" spc="-5" dirty="0"/>
              <a:t> </a:t>
            </a:r>
            <a:r>
              <a:rPr sz="2800" dirty="0"/>
              <a:t>de gris.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7620">
              <a:lnSpc>
                <a:spcPct val="83600"/>
              </a:lnSpc>
              <a:spcBef>
                <a:spcPts val="490"/>
              </a:spcBef>
            </a:pPr>
            <a:r>
              <a:rPr b="1" u="heavy" spc="-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Colormapped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spc="-5" dirty="0"/>
              <a:t>(paleteada), </a:t>
            </a:r>
            <a:r>
              <a:rPr dirty="0"/>
              <a:t>cada</a:t>
            </a:r>
            <a:r>
              <a:rPr spc="-5" dirty="0"/>
              <a:t> píxel está </a:t>
            </a:r>
            <a:r>
              <a:rPr spc="-540" dirty="0"/>
              <a:t> </a:t>
            </a:r>
            <a:r>
              <a:rPr dirty="0"/>
              <a:t>representado por </a:t>
            </a:r>
            <a:r>
              <a:rPr spc="-5" dirty="0"/>
              <a:t>índice </a:t>
            </a:r>
            <a:r>
              <a:rPr dirty="0"/>
              <a:t>que se </a:t>
            </a:r>
            <a:r>
              <a:rPr spc="-5" dirty="0"/>
              <a:t>toma </a:t>
            </a:r>
            <a:r>
              <a:rPr dirty="0"/>
              <a:t>para </a:t>
            </a:r>
            <a:r>
              <a:rPr spc="5" dirty="0"/>
              <a:t> </a:t>
            </a:r>
            <a:r>
              <a:rPr spc="-5" dirty="0"/>
              <a:t>el color </a:t>
            </a:r>
            <a:r>
              <a:rPr dirty="0"/>
              <a:t>real del </a:t>
            </a:r>
            <a:r>
              <a:rPr spc="-5" dirty="0"/>
              <a:t>píxel </a:t>
            </a:r>
            <a:r>
              <a:rPr dirty="0"/>
              <a:t>desde una </a:t>
            </a:r>
            <a:r>
              <a:rPr spc="-5" dirty="0"/>
              <a:t>paleta </a:t>
            </a:r>
            <a:r>
              <a:rPr dirty="0"/>
              <a:t>de </a:t>
            </a:r>
            <a:r>
              <a:rPr spc="5" dirty="0"/>
              <a:t> </a:t>
            </a:r>
            <a:r>
              <a:rPr dirty="0"/>
              <a:t>colores.</a:t>
            </a:r>
          </a:p>
          <a:p>
            <a:pPr marL="12700" marR="5080">
              <a:lnSpc>
                <a:spcPct val="83600"/>
              </a:lnSpc>
              <a:spcBef>
                <a:spcPts val="505"/>
              </a:spcBef>
            </a:pPr>
            <a:r>
              <a:rPr b="1" u="heavy" spc="-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Truecolor</a:t>
            </a:r>
            <a:r>
              <a:rPr spc="-5" dirty="0"/>
              <a:t>.</a:t>
            </a:r>
            <a:r>
              <a:rPr spc="40" dirty="0"/>
              <a:t> </a:t>
            </a:r>
            <a:r>
              <a:rPr spc="-5" dirty="0"/>
              <a:t>Estas</a:t>
            </a:r>
            <a:r>
              <a:rPr spc="55" dirty="0"/>
              <a:t> </a:t>
            </a:r>
            <a:r>
              <a:rPr dirty="0"/>
              <a:t>imágenes</a:t>
            </a:r>
            <a:r>
              <a:rPr spc="60" dirty="0"/>
              <a:t> </a:t>
            </a:r>
            <a:r>
              <a:rPr dirty="0"/>
              <a:t>son</a:t>
            </a:r>
            <a:r>
              <a:rPr spc="55" dirty="0"/>
              <a:t> </a:t>
            </a:r>
            <a:r>
              <a:rPr dirty="0"/>
              <a:t>las</a:t>
            </a:r>
            <a:r>
              <a:rPr spc="55" dirty="0"/>
              <a:t> </a:t>
            </a:r>
            <a:r>
              <a:rPr spc="-5" dirty="0"/>
              <a:t>de </a:t>
            </a:r>
            <a:r>
              <a:rPr dirty="0"/>
              <a:t> </a:t>
            </a:r>
            <a:r>
              <a:rPr spc="-5" dirty="0"/>
              <a:t>más alta calidad </a:t>
            </a:r>
            <a:r>
              <a:rPr dirty="0"/>
              <a:t>y las de mayor ocupación </a:t>
            </a:r>
            <a:r>
              <a:rPr spc="-545" dirty="0"/>
              <a:t> </a:t>
            </a:r>
            <a:r>
              <a:rPr spc="-5" dirty="0"/>
              <a:t>de </a:t>
            </a:r>
            <a:r>
              <a:rPr dirty="0"/>
              <a:t>memoria, cada </a:t>
            </a:r>
            <a:r>
              <a:rPr spc="-5" dirty="0"/>
              <a:t>píxel </a:t>
            </a:r>
            <a:r>
              <a:rPr dirty="0"/>
              <a:t>contiene </a:t>
            </a:r>
            <a:r>
              <a:rPr spc="-5" dirty="0"/>
              <a:t>la </a:t>
            </a:r>
            <a:r>
              <a:rPr dirty="0"/>
              <a:t> </a:t>
            </a:r>
            <a:r>
              <a:rPr spc="-5" dirty="0"/>
              <a:t>información</a:t>
            </a:r>
            <a:r>
              <a:rPr dirty="0"/>
              <a:t> de</a:t>
            </a:r>
            <a:r>
              <a:rPr spc="10" dirty="0"/>
              <a:t> </a:t>
            </a:r>
            <a:r>
              <a:rPr spc="-5" dirty="0"/>
              <a:t>color</a:t>
            </a:r>
            <a:r>
              <a:rPr spc="10" dirty="0"/>
              <a:t> </a:t>
            </a:r>
            <a:r>
              <a:rPr spc="-5" dirty="0"/>
              <a:t>completa,</a:t>
            </a:r>
            <a:r>
              <a:rPr spc="5" dirty="0"/>
              <a:t> </a:t>
            </a:r>
            <a:r>
              <a:rPr spc="-5" dirty="0"/>
              <a:t>usualmente </a:t>
            </a:r>
            <a:r>
              <a:rPr spc="-540" dirty="0"/>
              <a:t> </a:t>
            </a:r>
            <a:r>
              <a:rPr dirty="0"/>
              <a:t>expresada</a:t>
            </a:r>
            <a:r>
              <a:rPr spc="-5" dirty="0"/>
              <a:t> </a:t>
            </a:r>
            <a:r>
              <a:rPr dirty="0"/>
              <a:t>como</a:t>
            </a:r>
            <a:r>
              <a:rPr spc="-5" dirty="0"/>
              <a:t> la</a:t>
            </a:r>
            <a:r>
              <a:rPr dirty="0"/>
              <a:t> </a:t>
            </a:r>
            <a:r>
              <a:rPr spc="-5" dirty="0"/>
              <a:t>intensidad de</a:t>
            </a:r>
            <a:r>
              <a:rPr dirty="0"/>
              <a:t> la </a:t>
            </a:r>
            <a:r>
              <a:rPr spc="5" dirty="0"/>
              <a:t> </a:t>
            </a:r>
            <a:r>
              <a:rPr dirty="0"/>
              <a:t>componente </a:t>
            </a:r>
            <a:r>
              <a:rPr spc="-5" dirty="0"/>
              <a:t>de </a:t>
            </a:r>
            <a:r>
              <a:rPr dirty="0"/>
              <a:t>color rojo, verde o azul </a:t>
            </a:r>
            <a:r>
              <a:rPr spc="5" dirty="0"/>
              <a:t> </a:t>
            </a:r>
            <a:r>
              <a:rPr spc="-5" dirty="0"/>
              <a:t>(RGB).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0230" y="220599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230" y="328930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39531" y="3281415"/>
            <a:ext cx="3901947" cy="683085"/>
            <a:chOff x="3320674" y="3608832"/>
            <a:chExt cx="4563110" cy="7988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65" y="3621023"/>
              <a:ext cx="4520743" cy="7741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0674" y="3608832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12680" y="3174122"/>
            <a:ext cx="923631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 marR="26063" indent="7602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b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la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co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(2</a:t>
            </a:r>
            <a:r>
              <a:rPr sz="2052" b="1" spc="-6" baseline="24305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179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2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1)</a:t>
            </a:r>
            <a:endParaRPr sz="205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7942" y="3142846"/>
            <a:ext cx="746615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99730" marR="4344" indent="-289413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e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3638" y="4698846"/>
            <a:ext cx="117992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>
              <a:spcBef>
                <a:spcPts val="86"/>
              </a:spcBef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2052" b="1" baseline="24305" dirty="0">
                <a:solidFill>
                  <a:srgbClr val="FF7B7F"/>
                </a:solidFill>
                <a:latin typeface="Arial"/>
                <a:cs typeface="Arial"/>
              </a:rPr>
              <a:t>1</a:t>
            </a:r>
            <a:r>
              <a:rPr sz="2052" b="1" spc="192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 1</a:t>
            </a:r>
            <a:r>
              <a:rPr sz="2052" b="1" spc="-26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1</a:t>
            </a:r>
            <a:endParaRPr sz="2052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4642" y="4727516"/>
            <a:ext cx="16669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39531" y="4595023"/>
            <a:ext cx="3901947" cy="680370"/>
            <a:chOff x="3320674" y="5145024"/>
            <a:chExt cx="4563110" cy="7956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2865" y="5157216"/>
              <a:ext cx="2269235" cy="7711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20674" y="5145024"/>
              <a:ext cx="4563110" cy="795655"/>
            </a:xfrm>
            <a:custGeom>
              <a:avLst/>
              <a:gdLst/>
              <a:ahLst/>
              <a:cxnLst/>
              <a:rect l="l" t="t" r="r" b="b"/>
              <a:pathLst>
                <a:path w="4563109" h="795654">
                  <a:moveTo>
                    <a:pt x="4562856" y="795528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5528"/>
                  </a:lnTo>
                  <a:lnTo>
                    <a:pt x="6096" y="795528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5528"/>
                  </a:lnTo>
                  <a:lnTo>
                    <a:pt x="4562856" y="795528"/>
                  </a:lnTo>
                  <a:close/>
                </a:path>
                <a:path w="4563109" h="795654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5654">
                  <a:moveTo>
                    <a:pt x="12192" y="783336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3336"/>
                  </a:lnTo>
                  <a:lnTo>
                    <a:pt x="12192" y="783336"/>
                  </a:lnTo>
                  <a:close/>
                </a:path>
                <a:path w="4563109" h="795654">
                  <a:moveTo>
                    <a:pt x="4556760" y="783336"/>
                  </a:moveTo>
                  <a:lnTo>
                    <a:pt x="6096" y="783336"/>
                  </a:lnTo>
                  <a:lnTo>
                    <a:pt x="12192" y="789432"/>
                  </a:lnTo>
                  <a:lnTo>
                    <a:pt x="12192" y="795528"/>
                  </a:lnTo>
                  <a:lnTo>
                    <a:pt x="4550664" y="795528"/>
                  </a:lnTo>
                  <a:lnTo>
                    <a:pt x="4550664" y="789432"/>
                  </a:lnTo>
                  <a:lnTo>
                    <a:pt x="4556760" y="783336"/>
                  </a:lnTo>
                  <a:close/>
                </a:path>
                <a:path w="4563109" h="795654">
                  <a:moveTo>
                    <a:pt x="12192" y="795528"/>
                  </a:moveTo>
                  <a:lnTo>
                    <a:pt x="12192" y="789432"/>
                  </a:lnTo>
                  <a:lnTo>
                    <a:pt x="6096" y="783336"/>
                  </a:lnTo>
                  <a:lnTo>
                    <a:pt x="6096" y="795528"/>
                  </a:lnTo>
                  <a:lnTo>
                    <a:pt x="12192" y="795528"/>
                  </a:lnTo>
                  <a:close/>
                </a:path>
                <a:path w="4563109" h="795654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5654">
                  <a:moveTo>
                    <a:pt x="4556760" y="783336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3336"/>
                  </a:lnTo>
                  <a:lnTo>
                    <a:pt x="4556760" y="783336"/>
                  </a:lnTo>
                  <a:close/>
                </a:path>
                <a:path w="4563109" h="795654">
                  <a:moveTo>
                    <a:pt x="4556760" y="795528"/>
                  </a:moveTo>
                  <a:lnTo>
                    <a:pt x="4556760" y="783336"/>
                  </a:lnTo>
                  <a:lnTo>
                    <a:pt x="4550664" y="789432"/>
                  </a:lnTo>
                  <a:lnTo>
                    <a:pt x="4550664" y="795528"/>
                  </a:lnTo>
                  <a:lnTo>
                    <a:pt x="4556760" y="795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8510" y="5424559"/>
            <a:ext cx="63964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-56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6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1</a:t>
            </a:r>
            <a:endParaRPr sz="205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8300" y="5799877"/>
            <a:ext cx="111802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2052" b="1" spc="-9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endParaRPr sz="20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9166" y="5916630"/>
            <a:ext cx="3350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249"/>
              </a:lnSpc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22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9531" y="3281415"/>
            <a:ext cx="3901947" cy="683085"/>
            <a:chOff x="3320674" y="3608832"/>
            <a:chExt cx="4563110" cy="798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65" y="3621023"/>
              <a:ext cx="4520743" cy="774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0674" y="3608832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12680" y="3174122"/>
            <a:ext cx="923631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 marR="26063" indent="7602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b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la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co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(2</a:t>
            </a:r>
            <a:r>
              <a:rPr sz="2052" b="1" spc="-6" baseline="24305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179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2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1)</a:t>
            </a:r>
            <a:endParaRPr sz="205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7942" y="3142846"/>
            <a:ext cx="746615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99730" marR="4344" indent="-289413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e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3638" y="4698846"/>
            <a:ext cx="117992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>
              <a:spcBef>
                <a:spcPts val="86"/>
              </a:spcBef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2052" b="1" baseline="24305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2052" b="1" spc="192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 1</a:t>
            </a:r>
            <a:r>
              <a:rPr sz="2052" b="1" spc="-26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3</a:t>
            </a:r>
            <a:endParaRPr sz="205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4642" y="4727516"/>
            <a:ext cx="16669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39531" y="4592417"/>
            <a:ext cx="3901947" cy="683085"/>
            <a:chOff x="3320674" y="5141976"/>
            <a:chExt cx="4563110" cy="79883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2865" y="5157215"/>
              <a:ext cx="3403853" cy="7711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20674" y="5141976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5240"/>
                  </a:lnTo>
                  <a:lnTo>
                    <a:pt x="12192" y="6096"/>
                  </a:lnTo>
                  <a:lnTo>
                    <a:pt x="12192" y="15240"/>
                  </a:lnTo>
                  <a:lnTo>
                    <a:pt x="4550664" y="15240"/>
                  </a:lnTo>
                  <a:lnTo>
                    <a:pt x="4550664" y="6096"/>
                  </a:lnTo>
                  <a:lnTo>
                    <a:pt x="4556760" y="15240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5240"/>
                  </a:moveTo>
                  <a:lnTo>
                    <a:pt x="12192" y="6096"/>
                  </a:lnTo>
                  <a:lnTo>
                    <a:pt x="6096" y="15240"/>
                  </a:lnTo>
                  <a:lnTo>
                    <a:pt x="12192" y="15240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5240"/>
                  </a:lnTo>
                  <a:lnTo>
                    <a:pt x="6096" y="15240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5240"/>
                  </a:moveTo>
                  <a:lnTo>
                    <a:pt x="4550664" y="6096"/>
                  </a:lnTo>
                  <a:lnTo>
                    <a:pt x="4550664" y="15240"/>
                  </a:lnTo>
                  <a:lnTo>
                    <a:pt x="4556760" y="15240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5240"/>
                  </a:lnTo>
                  <a:lnTo>
                    <a:pt x="4550664" y="15240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78510" y="5424559"/>
            <a:ext cx="61792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-6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64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endParaRPr sz="205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8300" y="5799877"/>
            <a:ext cx="111802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4</a:t>
            </a:r>
            <a:r>
              <a:rPr sz="2052" b="1" spc="-9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endParaRPr sz="20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9166" y="5916630"/>
            <a:ext cx="3350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249"/>
              </a:lnSpc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22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9531" y="3281415"/>
            <a:ext cx="3901947" cy="683085"/>
            <a:chOff x="3320674" y="3608832"/>
            <a:chExt cx="4563110" cy="798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65" y="3621023"/>
              <a:ext cx="4520743" cy="774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0674" y="3608832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12680" y="3174122"/>
            <a:ext cx="923631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 marR="26063" indent="7602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b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la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co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(2</a:t>
            </a:r>
            <a:r>
              <a:rPr sz="2052" b="1" spc="-6" baseline="24305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179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2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1)</a:t>
            </a:r>
            <a:endParaRPr sz="205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7942" y="3142846"/>
            <a:ext cx="746615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99730" marR="4344" indent="-289413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e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36925" y="4592417"/>
            <a:ext cx="3901947" cy="683085"/>
            <a:chOff x="3317626" y="5141976"/>
            <a:chExt cx="4563110" cy="7988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9818" y="5157215"/>
              <a:ext cx="3971162" cy="7711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17626" y="5141976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5240"/>
                  </a:lnTo>
                  <a:lnTo>
                    <a:pt x="12192" y="6096"/>
                  </a:lnTo>
                  <a:lnTo>
                    <a:pt x="12192" y="15240"/>
                  </a:lnTo>
                  <a:lnTo>
                    <a:pt x="4550664" y="15240"/>
                  </a:lnTo>
                  <a:lnTo>
                    <a:pt x="4550664" y="6096"/>
                  </a:lnTo>
                  <a:lnTo>
                    <a:pt x="4556760" y="15240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5240"/>
                  </a:moveTo>
                  <a:lnTo>
                    <a:pt x="12192" y="6096"/>
                  </a:lnTo>
                  <a:lnTo>
                    <a:pt x="6096" y="15240"/>
                  </a:lnTo>
                  <a:lnTo>
                    <a:pt x="12192" y="15240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5240"/>
                  </a:lnTo>
                  <a:lnTo>
                    <a:pt x="6096" y="15240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5240"/>
                  </a:moveTo>
                  <a:lnTo>
                    <a:pt x="4550664" y="6096"/>
                  </a:lnTo>
                  <a:lnTo>
                    <a:pt x="4550664" y="15240"/>
                  </a:lnTo>
                  <a:lnTo>
                    <a:pt x="4556760" y="15240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5240"/>
                  </a:lnTo>
                  <a:lnTo>
                    <a:pt x="4550664" y="15240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35357" y="4745850"/>
            <a:ext cx="264981" cy="213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561"/>
              </a:lnSpc>
            </a:pPr>
            <a:r>
              <a:rPr sz="3078" b="1" baseline="-16203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1368" b="1" dirty="0">
                <a:solidFill>
                  <a:srgbClr val="FF7B7F"/>
                </a:solidFill>
                <a:latin typeface="Arial"/>
                <a:cs typeface="Arial"/>
              </a:rPr>
              <a:t>3</a:t>
            </a:r>
            <a:endParaRPr sz="136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5516" y="4757329"/>
            <a:ext cx="82643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1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7</a:t>
            </a:r>
            <a:endParaRPr sz="205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4642" y="4786000"/>
            <a:ext cx="16669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8510" y="5424559"/>
            <a:ext cx="61792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-6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64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3</a:t>
            </a:r>
            <a:endParaRPr sz="20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8300" y="5799877"/>
            <a:ext cx="111802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8</a:t>
            </a:r>
            <a:r>
              <a:rPr sz="2052" b="1" spc="-9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endParaRPr sz="205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9166" y="5916630"/>
            <a:ext cx="3350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249"/>
              </a:lnSpc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22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9531" y="3281415"/>
            <a:ext cx="3901947" cy="683085"/>
            <a:chOff x="3320674" y="3608832"/>
            <a:chExt cx="4563110" cy="798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65" y="3621023"/>
              <a:ext cx="4520743" cy="774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0674" y="3608832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12680" y="3174122"/>
            <a:ext cx="923631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 marR="26063" indent="7602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b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la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co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(2</a:t>
            </a:r>
            <a:r>
              <a:rPr sz="2052" b="1" spc="-6" baseline="24305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179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2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1)</a:t>
            </a:r>
            <a:endParaRPr sz="205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7942" y="3142846"/>
            <a:ext cx="746615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99730" marR="4344" indent="-289413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e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39531" y="4592417"/>
            <a:ext cx="3901947" cy="683085"/>
            <a:chOff x="3320674" y="5141976"/>
            <a:chExt cx="4563110" cy="7988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2865" y="5157215"/>
              <a:ext cx="4254817" cy="7711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20674" y="5141976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5240"/>
                  </a:lnTo>
                  <a:lnTo>
                    <a:pt x="12192" y="6096"/>
                  </a:lnTo>
                  <a:lnTo>
                    <a:pt x="12192" y="15240"/>
                  </a:lnTo>
                  <a:lnTo>
                    <a:pt x="4550664" y="15240"/>
                  </a:lnTo>
                  <a:lnTo>
                    <a:pt x="4550664" y="6096"/>
                  </a:lnTo>
                  <a:lnTo>
                    <a:pt x="4556760" y="15240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5240"/>
                  </a:moveTo>
                  <a:lnTo>
                    <a:pt x="12192" y="6096"/>
                  </a:lnTo>
                  <a:lnTo>
                    <a:pt x="6096" y="15240"/>
                  </a:lnTo>
                  <a:lnTo>
                    <a:pt x="12192" y="15240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5240"/>
                  </a:lnTo>
                  <a:lnTo>
                    <a:pt x="6096" y="15240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5240"/>
                  </a:moveTo>
                  <a:lnTo>
                    <a:pt x="4550664" y="6096"/>
                  </a:lnTo>
                  <a:lnTo>
                    <a:pt x="4550664" y="15240"/>
                  </a:lnTo>
                  <a:lnTo>
                    <a:pt x="4556760" y="15240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5240"/>
                  </a:lnTo>
                  <a:lnTo>
                    <a:pt x="4550664" y="15240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62379" y="4745850"/>
            <a:ext cx="264981" cy="213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561"/>
              </a:lnSpc>
            </a:pPr>
            <a:r>
              <a:rPr sz="3078" b="1" baseline="-16203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1368" b="1" dirty="0">
                <a:solidFill>
                  <a:srgbClr val="FF7B7F"/>
                </a:solidFill>
                <a:latin typeface="Arial"/>
                <a:cs typeface="Arial"/>
              </a:rPr>
              <a:t>4</a:t>
            </a:r>
            <a:endParaRPr sz="136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2538" y="4757329"/>
            <a:ext cx="972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1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15</a:t>
            </a:r>
            <a:endParaRPr sz="205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4642" y="4786000"/>
            <a:ext cx="16669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8510" y="5424559"/>
            <a:ext cx="61792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-6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64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4</a:t>
            </a:r>
            <a:endParaRPr sz="20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55321" y="5799877"/>
            <a:ext cx="126408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16</a:t>
            </a:r>
            <a:r>
              <a:rPr sz="2052" b="1" spc="-9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endParaRPr sz="205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9166" y="5916630"/>
            <a:ext cx="3350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249"/>
              </a:lnSpc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2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08261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1985" y="2645029"/>
            <a:ext cx="6418176" cy="37994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05160" indent="-294843">
              <a:spcBef>
                <a:spcPts val="90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394" spc="-9" dirty="0">
                <a:solidFill>
                  <a:srgbClr val="003265"/>
                </a:solidFill>
                <a:latin typeface="Arial MT"/>
                <a:cs typeface="Arial MT"/>
              </a:rPr>
              <a:t>Pixel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30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INTENSIDAD</a:t>
            </a:r>
            <a:r>
              <a:rPr sz="2394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PROMEDIO</a:t>
            </a:r>
            <a:r>
              <a:rPr sz="2394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Microsoft Sans Serif"/>
                <a:cs typeface="Microsoft Sans Serif"/>
              </a:rPr>
              <a:t>→</a:t>
            </a:r>
            <a:r>
              <a:rPr sz="2052" spc="13" dirty="0">
                <a:solidFill>
                  <a:srgbClr val="003265"/>
                </a:solidFill>
                <a:latin typeface="Microsoft Sans Serif"/>
                <a:cs typeface="Microsoft Sans Serif"/>
              </a:rPr>
              <a:t> </a:t>
            </a:r>
            <a:r>
              <a:rPr sz="2394" spc="-4" dirty="0">
                <a:solidFill>
                  <a:srgbClr val="FF7B7F"/>
                </a:solidFill>
                <a:latin typeface="Arial MT"/>
                <a:cs typeface="Arial MT"/>
              </a:rPr>
              <a:t>número</a:t>
            </a:r>
            <a:endParaRPr sz="2394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9531" y="3281415"/>
            <a:ext cx="3901947" cy="683085"/>
            <a:chOff x="3320674" y="3608832"/>
            <a:chExt cx="4563110" cy="798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65" y="3621023"/>
              <a:ext cx="4520743" cy="774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0674" y="3608832"/>
              <a:ext cx="4563110" cy="798830"/>
            </a:xfrm>
            <a:custGeom>
              <a:avLst/>
              <a:gdLst/>
              <a:ahLst/>
              <a:cxnLst/>
              <a:rect l="l" t="t" r="r" b="b"/>
              <a:pathLst>
                <a:path w="4563109" h="798829">
                  <a:moveTo>
                    <a:pt x="4562856" y="798576"/>
                  </a:moveTo>
                  <a:lnTo>
                    <a:pt x="4562856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4550664" y="12192"/>
                  </a:lnTo>
                  <a:lnTo>
                    <a:pt x="4550664" y="6096"/>
                  </a:lnTo>
                  <a:lnTo>
                    <a:pt x="4556760" y="12192"/>
                  </a:lnTo>
                  <a:lnTo>
                    <a:pt x="4556760" y="798576"/>
                  </a:lnTo>
                  <a:lnTo>
                    <a:pt x="4562856" y="798576"/>
                  </a:lnTo>
                  <a:close/>
                </a:path>
                <a:path w="4563109" h="798829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4563109" h="798829">
                  <a:moveTo>
                    <a:pt x="12192" y="78638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550664" y="798576"/>
                  </a:lnTo>
                  <a:lnTo>
                    <a:pt x="4550664" y="792480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563109" h="798829">
                  <a:moveTo>
                    <a:pt x="4556760" y="12192"/>
                  </a:moveTo>
                  <a:lnTo>
                    <a:pt x="4550664" y="6096"/>
                  </a:lnTo>
                  <a:lnTo>
                    <a:pt x="4550664" y="12192"/>
                  </a:lnTo>
                  <a:lnTo>
                    <a:pt x="4556760" y="12192"/>
                  </a:lnTo>
                  <a:close/>
                </a:path>
                <a:path w="4563109" h="798829">
                  <a:moveTo>
                    <a:pt x="4556760" y="786384"/>
                  </a:moveTo>
                  <a:lnTo>
                    <a:pt x="4556760" y="12192"/>
                  </a:lnTo>
                  <a:lnTo>
                    <a:pt x="4550664" y="12192"/>
                  </a:lnTo>
                  <a:lnTo>
                    <a:pt x="4550664" y="786384"/>
                  </a:lnTo>
                  <a:lnTo>
                    <a:pt x="4556760" y="786384"/>
                  </a:lnTo>
                  <a:close/>
                </a:path>
                <a:path w="4563109" h="798829">
                  <a:moveTo>
                    <a:pt x="4556760" y="798576"/>
                  </a:moveTo>
                  <a:lnTo>
                    <a:pt x="4556760" y="786384"/>
                  </a:lnTo>
                  <a:lnTo>
                    <a:pt x="4550664" y="792480"/>
                  </a:lnTo>
                  <a:lnTo>
                    <a:pt x="4550664" y="798576"/>
                  </a:lnTo>
                  <a:lnTo>
                    <a:pt x="4556760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12680" y="3174122"/>
            <a:ext cx="923631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2579" marR="26063" indent="7602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b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la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co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(2</a:t>
            </a:r>
            <a:r>
              <a:rPr sz="2052" b="1" spc="-6" baseline="24305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179" baseline="24305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2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1)</a:t>
            </a:r>
            <a:endParaRPr sz="205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7942" y="3142846"/>
            <a:ext cx="746615" cy="73411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99730" marR="4344" indent="-289413">
              <a:lnSpc>
                <a:spcPct val="120000"/>
              </a:lnSpc>
              <a:spcBef>
                <a:spcPts val="86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e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o 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36925" y="4592417"/>
            <a:ext cx="3964391" cy="683085"/>
            <a:chOff x="3317626" y="5141976"/>
            <a:chExt cx="4636135" cy="7988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9818" y="5157215"/>
              <a:ext cx="4464558" cy="7711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17626" y="5141976"/>
              <a:ext cx="4636135" cy="798830"/>
            </a:xfrm>
            <a:custGeom>
              <a:avLst/>
              <a:gdLst/>
              <a:ahLst/>
              <a:cxnLst/>
              <a:rect l="l" t="t" r="r" b="b"/>
              <a:pathLst>
                <a:path w="4636134" h="798829">
                  <a:moveTo>
                    <a:pt x="4636008" y="798576"/>
                  </a:moveTo>
                  <a:lnTo>
                    <a:pt x="4636008" y="0"/>
                  </a:lnTo>
                  <a:lnTo>
                    <a:pt x="0" y="0"/>
                  </a:lnTo>
                  <a:lnTo>
                    <a:pt x="0" y="798576"/>
                  </a:lnTo>
                  <a:lnTo>
                    <a:pt x="6096" y="798576"/>
                  </a:lnTo>
                  <a:lnTo>
                    <a:pt x="6096" y="15240"/>
                  </a:lnTo>
                  <a:lnTo>
                    <a:pt x="12192" y="6096"/>
                  </a:lnTo>
                  <a:lnTo>
                    <a:pt x="12192" y="15240"/>
                  </a:lnTo>
                  <a:lnTo>
                    <a:pt x="4620768" y="15240"/>
                  </a:lnTo>
                  <a:lnTo>
                    <a:pt x="4620768" y="6096"/>
                  </a:lnTo>
                  <a:lnTo>
                    <a:pt x="4629912" y="15240"/>
                  </a:lnTo>
                  <a:lnTo>
                    <a:pt x="4629912" y="798576"/>
                  </a:lnTo>
                  <a:lnTo>
                    <a:pt x="4636008" y="798576"/>
                  </a:lnTo>
                  <a:close/>
                </a:path>
                <a:path w="4636134" h="798829">
                  <a:moveTo>
                    <a:pt x="12192" y="15240"/>
                  </a:moveTo>
                  <a:lnTo>
                    <a:pt x="12192" y="6096"/>
                  </a:lnTo>
                  <a:lnTo>
                    <a:pt x="6096" y="15240"/>
                  </a:lnTo>
                  <a:lnTo>
                    <a:pt x="12192" y="15240"/>
                  </a:lnTo>
                  <a:close/>
                </a:path>
                <a:path w="4636134" h="798829">
                  <a:moveTo>
                    <a:pt x="12192" y="786384"/>
                  </a:moveTo>
                  <a:lnTo>
                    <a:pt x="12192" y="15240"/>
                  </a:lnTo>
                  <a:lnTo>
                    <a:pt x="6096" y="15240"/>
                  </a:lnTo>
                  <a:lnTo>
                    <a:pt x="6096" y="786384"/>
                  </a:lnTo>
                  <a:lnTo>
                    <a:pt x="12192" y="786384"/>
                  </a:lnTo>
                  <a:close/>
                </a:path>
                <a:path w="4636134" h="798829">
                  <a:moveTo>
                    <a:pt x="4629912" y="786384"/>
                  </a:moveTo>
                  <a:lnTo>
                    <a:pt x="6096" y="786384"/>
                  </a:lnTo>
                  <a:lnTo>
                    <a:pt x="12192" y="792480"/>
                  </a:lnTo>
                  <a:lnTo>
                    <a:pt x="12192" y="798576"/>
                  </a:lnTo>
                  <a:lnTo>
                    <a:pt x="4620768" y="798576"/>
                  </a:lnTo>
                  <a:lnTo>
                    <a:pt x="4620768" y="792480"/>
                  </a:lnTo>
                  <a:lnTo>
                    <a:pt x="4629912" y="786384"/>
                  </a:lnTo>
                  <a:close/>
                </a:path>
                <a:path w="4636134" h="798829">
                  <a:moveTo>
                    <a:pt x="12192" y="798576"/>
                  </a:moveTo>
                  <a:lnTo>
                    <a:pt x="12192" y="792480"/>
                  </a:lnTo>
                  <a:lnTo>
                    <a:pt x="6096" y="786384"/>
                  </a:lnTo>
                  <a:lnTo>
                    <a:pt x="6096" y="798576"/>
                  </a:lnTo>
                  <a:lnTo>
                    <a:pt x="12192" y="798576"/>
                  </a:lnTo>
                  <a:close/>
                </a:path>
                <a:path w="4636134" h="798829">
                  <a:moveTo>
                    <a:pt x="4629912" y="15240"/>
                  </a:moveTo>
                  <a:lnTo>
                    <a:pt x="4620768" y="6096"/>
                  </a:lnTo>
                  <a:lnTo>
                    <a:pt x="4620768" y="15240"/>
                  </a:lnTo>
                  <a:lnTo>
                    <a:pt x="4629912" y="15240"/>
                  </a:lnTo>
                  <a:close/>
                </a:path>
                <a:path w="4636134" h="798829">
                  <a:moveTo>
                    <a:pt x="4629912" y="786384"/>
                  </a:moveTo>
                  <a:lnTo>
                    <a:pt x="4629912" y="15240"/>
                  </a:lnTo>
                  <a:lnTo>
                    <a:pt x="4620768" y="15240"/>
                  </a:lnTo>
                  <a:lnTo>
                    <a:pt x="4620768" y="786384"/>
                  </a:lnTo>
                  <a:lnTo>
                    <a:pt x="4629912" y="786384"/>
                  </a:lnTo>
                  <a:close/>
                </a:path>
                <a:path w="4636134" h="798829">
                  <a:moveTo>
                    <a:pt x="4629912" y="798576"/>
                  </a:moveTo>
                  <a:lnTo>
                    <a:pt x="4629912" y="786384"/>
                  </a:lnTo>
                  <a:lnTo>
                    <a:pt x="4620768" y="792480"/>
                  </a:lnTo>
                  <a:lnTo>
                    <a:pt x="4620768" y="798576"/>
                  </a:lnTo>
                  <a:lnTo>
                    <a:pt x="4629912" y="79857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62379" y="4745850"/>
            <a:ext cx="264981" cy="213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561"/>
              </a:lnSpc>
            </a:pPr>
            <a:r>
              <a:rPr sz="3078" b="1" baseline="-16203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1368" b="1" dirty="0">
                <a:solidFill>
                  <a:srgbClr val="FF7B7F"/>
                </a:solidFill>
                <a:latin typeface="Arial"/>
                <a:cs typeface="Arial"/>
              </a:rPr>
              <a:t>5</a:t>
            </a:r>
            <a:endParaRPr sz="136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2538" y="4757329"/>
            <a:ext cx="972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–</a:t>
            </a:r>
            <a:r>
              <a:rPr sz="2052" b="1" spc="-1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1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31</a:t>
            </a:r>
            <a:endParaRPr sz="205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4642" y="4786000"/>
            <a:ext cx="16669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0</a:t>
            </a:r>
            <a:endParaRPr sz="205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8510" y="5424559"/>
            <a:ext cx="61792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n</a:t>
            </a:r>
            <a:r>
              <a:rPr sz="2052" b="1" spc="-6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=</a:t>
            </a:r>
            <a:r>
              <a:rPr sz="2052" b="1" spc="-64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5</a:t>
            </a:r>
            <a:endParaRPr sz="20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55321" y="5799877"/>
            <a:ext cx="1264087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086"/>
              </a:lnSpc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32</a:t>
            </a:r>
            <a:r>
              <a:rPr sz="2052" b="1" spc="-97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endParaRPr sz="205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9166" y="5916630"/>
            <a:ext cx="33502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249"/>
              </a:lnSpc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2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6244" y="2851364"/>
            <a:ext cx="2911528" cy="2911528"/>
            <a:chOff x="1936885" y="3105912"/>
            <a:chExt cx="3404870" cy="3404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3879" y="3257650"/>
              <a:ext cx="3337141" cy="32128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6885" y="3105912"/>
              <a:ext cx="3404870" cy="3404870"/>
            </a:xfrm>
            <a:custGeom>
              <a:avLst/>
              <a:gdLst/>
              <a:ahLst/>
              <a:cxnLst/>
              <a:rect l="l" t="t" r="r" b="b"/>
              <a:pathLst>
                <a:path w="3404870" h="3404870">
                  <a:moveTo>
                    <a:pt x="3404613" y="3404616"/>
                  </a:moveTo>
                  <a:lnTo>
                    <a:pt x="3404613" y="0"/>
                  </a:lnTo>
                  <a:lnTo>
                    <a:pt x="0" y="0"/>
                  </a:lnTo>
                  <a:lnTo>
                    <a:pt x="0" y="3404616"/>
                  </a:lnTo>
                  <a:lnTo>
                    <a:pt x="12192" y="3404616"/>
                  </a:lnTo>
                  <a:lnTo>
                    <a:pt x="12192" y="27432"/>
                  </a:lnTo>
                  <a:lnTo>
                    <a:pt x="27432" y="12192"/>
                  </a:lnTo>
                  <a:lnTo>
                    <a:pt x="27432" y="27432"/>
                  </a:lnTo>
                  <a:lnTo>
                    <a:pt x="3374133" y="27432"/>
                  </a:lnTo>
                  <a:lnTo>
                    <a:pt x="3374133" y="12192"/>
                  </a:lnTo>
                  <a:lnTo>
                    <a:pt x="3389373" y="27432"/>
                  </a:lnTo>
                  <a:lnTo>
                    <a:pt x="3389373" y="3404616"/>
                  </a:lnTo>
                  <a:lnTo>
                    <a:pt x="3404613" y="3404616"/>
                  </a:lnTo>
                  <a:close/>
                </a:path>
                <a:path w="3404870" h="3404870">
                  <a:moveTo>
                    <a:pt x="27432" y="27432"/>
                  </a:moveTo>
                  <a:lnTo>
                    <a:pt x="27432" y="12192"/>
                  </a:lnTo>
                  <a:lnTo>
                    <a:pt x="12192" y="27432"/>
                  </a:lnTo>
                  <a:lnTo>
                    <a:pt x="27432" y="27432"/>
                  </a:lnTo>
                  <a:close/>
                </a:path>
                <a:path w="3404870" h="3404870">
                  <a:moveTo>
                    <a:pt x="27432" y="3374136"/>
                  </a:moveTo>
                  <a:lnTo>
                    <a:pt x="27432" y="27432"/>
                  </a:lnTo>
                  <a:lnTo>
                    <a:pt x="12192" y="27432"/>
                  </a:lnTo>
                  <a:lnTo>
                    <a:pt x="12192" y="3374136"/>
                  </a:lnTo>
                  <a:lnTo>
                    <a:pt x="27432" y="3374136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12192" y="3374136"/>
                  </a:lnTo>
                  <a:lnTo>
                    <a:pt x="27432" y="3389376"/>
                  </a:lnTo>
                  <a:lnTo>
                    <a:pt x="27432" y="3404616"/>
                  </a:lnTo>
                  <a:lnTo>
                    <a:pt x="3374133" y="3404616"/>
                  </a:lnTo>
                  <a:lnTo>
                    <a:pt x="3374133" y="338937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27432" y="3404616"/>
                  </a:moveTo>
                  <a:lnTo>
                    <a:pt x="27432" y="3389376"/>
                  </a:lnTo>
                  <a:lnTo>
                    <a:pt x="12192" y="3374136"/>
                  </a:lnTo>
                  <a:lnTo>
                    <a:pt x="12192" y="3404616"/>
                  </a:lnTo>
                  <a:lnTo>
                    <a:pt x="27432" y="3404616"/>
                  </a:lnTo>
                  <a:close/>
                </a:path>
                <a:path w="3404870" h="3404870">
                  <a:moveTo>
                    <a:pt x="3389373" y="27432"/>
                  </a:moveTo>
                  <a:lnTo>
                    <a:pt x="3374133" y="12192"/>
                  </a:lnTo>
                  <a:lnTo>
                    <a:pt x="3374133" y="27432"/>
                  </a:lnTo>
                  <a:lnTo>
                    <a:pt x="3389373" y="27432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3389373" y="27432"/>
                  </a:lnTo>
                  <a:lnTo>
                    <a:pt x="3374133" y="27432"/>
                  </a:lnTo>
                  <a:lnTo>
                    <a:pt x="3374133" y="337413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3389373" y="3404616"/>
                  </a:moveTo>
                  <a:lnTo>
                    <a:pt x="3389373" y="3374136"/>
                  </a:lnTo>
                  <a:lnTo>
                    <a:pt x="3374133" y="3389376"/>
                  </a:lnTo>
                  <a:lnTo>
                    <a:pt x="3374133" y="3404616"/>
                  </a:lnTo>
                  <a:lnTo>
                    <a:pt x="3389373" y="34046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44699" y="1597269"/>
            <a:ext cx="6243332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El</a:t>
            </a:r>
            <a:r>
              <a:rPr sz="2736" b="1" spc="-30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pixel 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–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Profundidad</a:t>
            </a:r>
            <a:r>
              <a:rPr sz="2736" b="1" spc="30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de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tono</a:t>
            </a:r>
            <a:r>
              <a:rPr sz="2736" b="1" spc="9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de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 gris</a:t>
            </a:r>
            <a:endParaRPr sz="273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75</a:t>
            </a:fld>
            <a:endParaRPr spc="-4" dirty="0"/>
          </a:p>
        </p:txBody>
      </p:sp>
      <p:sp>
        <p:nvSpPr>
          <p:cNvPr id="6" name="object 6"/>
          <p:cNvSpPr txBox="1"/>
          <p:nvPr/>
        </p:nvSpPr>
        <p:spPr>
          <a:xfrm>
            <a:off x="5132710" y="2955186"/>
            <a:ext cx="1947715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Imagen</a:t>
            </a:r>
            <a:r>
              <a:rPr sz="2052" b="1" spc="-9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original</a:t>
            </a:r>
            <a:endParaRPr sz="205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6244" y="2861790"/>
            <a:ext cx="2898495" cy="2901210"/>
            <a:chOff x="1936885" y="3118104"/>
            <a:chExt cx="3389629" cy="33928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3371" y="3338953"/>
              <a:ext cx="3305930" cy="31220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6885" y="3118104"/>
              <a:ext cx="3389629" cy="3392804"/>
            </a:xfrm>
            <a:custGeom>
              <a:avLst/>
              <a:gdLst/>
              <a:ahLst/>
              <a:cxnLst/>
              <a:rect l="l" t="t" r="r" b="b"/>
              <a:pathLst>
                <a:path w="3389629" h="3392804">
                  <a:moveTo>
                    <a:pt x="3389373" y="3392424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92424"/>
                  </a:lnTo>
                  <a:lnTo>
                    <a:pt x="12192" y="3392424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3361941" y="30480"/>
                  </a:lnTo>
                  <a:lnTo>
                    <a:pt x="3361941" y="15240"/>
                  </a:lnTo>
                  <a:lnTo>
                    <a:pt x="3374133" y="30480"/>
                  </a:lnTo>
                  <a:lnTo>
                    <a:pt x="3374133" y="3392424"/>
                  </a:lnTo>
                  <a:lnTo>
                    <a:pt x="3389373" y="3392424"/>
                  </a:lnTo>
                  <a:close/>
                </a:path>
                <a:path w="3389629" h="3392804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3389629" h="3392804">
                  <a:moveTo>
                    <a:pt x="27432" y="3361944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3361944"/>
                  </a:lnTo>
                  <a:lnTo>
                    <a:pt x="27432" y="3361944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12192" y="3361944"/>
                  </a:lnTo>
                  <a:lnTo>
                    <a:pt x="27432" y="3377184"/>
                  </a:lnTo>
                  <a:lnTo>
                    <a:pt x="27432" y="3392424"/>
                  </a:lnTo>
                  <a:lnTo>
                    <a:pt x="3361941" y="3392424"/>
                  </a:lnTo>
                  <a:lnTo>
                    <a:pt x="3361941" y="337718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27432" y="3392424"/>
                  </a:moveTo>
                  <a:lnTo>
                    <a:pt x="27432" y="3377184"/>
                  </a:lnTo>
                  <a:lnTo>
                    <a:pt x="12192" y="3361944"/>
                  </a:lnTo>
                  <a:lnTo>
                    <a:pt x="12192" y="3392424"/>
                  </a:lnTo>
                  <a:lnTo>
                    <a:pt x="27432" y="3392424"/>
                  </a:lnTo>
                  <a:close/>
                </a:path>
                <a:path w="3389629" h="3392804">
                  <a:moveTo>
                    <a:pt x="3374133" y="30480"/>
                  </a:moveTo>
                  <a:lnTo>
                    <a:pt x="3361941" y="15240"/>
                  </a:lnTo>
                  <a:lnTo>
                    <a:pt x="3361941" y="30480"/>
                  </a:lnTo>
                  <a:lnTo>
                    <a:pt x="3374133" y="30480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3374133" y="30480"/>
                  </a:lnTo>
                  <a:lnTo>
                    <a:pt x="3361941" y="30480"/>
                  </a:lnTo>
                  <a:lnTo>
                    <a:pt x="3361941" y="336194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3374133" y="3392424"/>
                  </a:moveTo>
                  <a:lnTo>
                    <a:pt x="3374133" y="3361944"/>
                  </a:lnTo>
                  <a:lnTo>
                    <a:pt x="3361941" y="3377184"/>
                  </a:lnTo>
                  <a:lnTo>
                    <a:pt x="3361941" y="3392424"/>
                  </a:lnTo>
                  <a:lnTo>
                    <a:pt x="3374133" y="339242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32710" y="2892634"/>
            <a:ext cx="2192062" cy="76972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5-bits</a:t>
            </a:r>
            <a:endParaRPr sz="2052">
              <a:latin typeface="Arial"/>
              <a:cs typeface="Arial"/>
            </a:endParaRPr>
          </a:p>
          <a:p>
            <a:pPr marL="10860">
              <a:spcBef>
                <a:spcPts val="492"/>
              </a:spcBef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32</a:t>
            </a:r>
            <a:r>
              <a:rPr sz="2052" b="1" spc="-5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r>
              <a:rPr sz="2052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de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gris</a:t>
            </a:r>
            <a:endParaRPr sz="2052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76</a:t>
            </a:fld>
            <a:endParaRPr spc="-4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2710" y="2892634"/>
            <a:ext cx="2192062" cy="76972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4-bits</a:t>
            </a:r>
            <a:endParaRPr sz="2052">
              <a:latin typeface="Arial"/>
              <a:cs typeface="Arial"/>
            </a:endParaRPr>
          </a:p>
          <a:p>
            <a:pPr marL="10860">
              <a:spcBef>
                <a:spcPts val="492"/>
              </a:spcBef>
            </a:pPr>
            <a:r>
              <a:rPr sz="2052" b="1" dirty="0">
                <a:solidFill>
                  <a:srgbClr val="FF7B7F"/>
                </a:solidFill>
                <a:latin typeface="Arial"/>
                <a:cs typeface="Arial"/>
              </a:rPr>
              <a:t>16</a:t>
            </a:r>
            <a:r>
              <a:rPr sz="2052" b="1" spc="-5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r>
              <a:rPr sz="2052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de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gris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6244" y="2861790"/>
            <a:ext cx="2898495" cy="2901210"/>
            <a:chOff x="1936885" y="3118104"/>
            <a:chExt cx="3389629" cy="33928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3371" y="3415100"/>
              <a:ext cx="3305930" cy="30459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6885" y="3118104"/>
              <a:ext cx="3389629" cy="3392804"/>
            </a:xfrm>
            <a:custGeom>
              <a:avLst/>
              <a:gdLst/>
              <a:ahLst/>
              <a:cxnLst/>
              <a:rect l="l" t="t" r="r" b="b"/>
              <a:pathLst>
                <a:path w="3389629" h="3392804">
                  <a:moveTo>
                    <a:pt x="3389373" y="3392424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92424"/>
                  </a:lnTo>
                  <a:lnTo>
                    <a:pt x="12192" y="3392424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3361941" y="30480"/>
                  </a:lnTo>
                  <a:lnTo>
                    <a:pt x="3361941" y="15240"/>
                  </a:lnTo>
                  <a:lnTo>
                    <a:pt x="3374133" y="30480"/>
                  </a:lnTo>
                  <a:lnTo>
                    <a:pt x="3374133" y="3392424"/>
                  </a:lnTo>
                  <a:lnTo>
                    <a:pt x="3389373" y="3392424"/>
                  </a:lnTo>
                  <a:close/>
                </a:path>
                <a:path w="3389629" h="3392804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3389629" h="3392804">
                  <a:moveTo>
                    <a:pt x="27432" y="3361944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3361944"/>
                  </a:lnTo>
                  <a:lnTo>
                    <a:pt x="27432" y="3361944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12192" y="3361944"/>
                  </a:lnTo>
                  <a:lnTo>
                    <a:pt x="27432" y="3377184"/>
                  </a:lnTo>
                  <a:lnTo>
                    <a:pt x="27432" y="3392424"/>
                  </a:lnTo>
                  <a:lnTo>
                    <a:pt x="3361941" y="3392424"/>
                  </a:lnTo>
                  <a:lnTo>
                    <a:pt x="3361941" y="337718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27432" y="3392424"/>
                  </a:moveTo>
                  <a:lnTo>
                    <a:pt x="27432" y="3377184"/>
                  </a:lnTo>
                  <a:lnTo>
                    <a:pt x="12192" y="3361944"/>
                  </a:lnTo>
                  <a:lnTo>
                    <a:pt x="12192" y="3392424"/>
                  </a:lnTo>
                  <a:lnTo>
                    <a:pt x="27432" y="3392424"/>
                  </a:lnTo>
                  <a:close/>
                </a:path>
                <a:path w="3389629" h="3392804">
                  <a:moveTo>
                    <a:pt x="3374133" y="30480"/>
                  </a:moveTo>
                  <a:lnTo>
                    <a:pt x="3361941" y="15240"/>
                  </a:lnTo>
                  <a:lnTo>
                    <a:pt x="3361941" y="30480"/>
                  </a:lnTo>
                  <a:lnTo>
                    <a:pt x="3374133" y="30480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3374133" y="30480"/>
                  </a:lnTo>
                  <a:lnTo>
                    <a:pt x="3361941" y="30480"/>
                  </a:lnTo>
                  <a:lnTo>
                    <a:pt x="3361941" y="336194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3374133" y="3392424"/>
                  </a:moveTo>
                  <a:lnTo>
                    <a:pt x="3374133" y="3361944"/>
                  </a:lnTo>
                  <a:lnTo>
                    <a:pt x="3361941" y="3377184"/>
                  </a:lnTo>
                  <a:lnTo>
                    <a:pt x="3361941" y="3392424"/>
                  </a:lnTo>
                  <a:lnTo>
                    <a:pt x="3374133" y="339242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77</a:t>
            </a:fld>
            <a:endParaRPr spc="-4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2709" y="2892634"/>
            <a:ext cx="2045997" cy="76972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3-bits</a:t>
            </a:r>
            <a:endParaRPr sz="2052">
              <a:latin typeface="Arial"/>
              <a:cs typeface="Arial"/>
            </a:endParaRPr>
          </a:p>
          <a:p>
            <a:pPr marL="10860">
              <a:spcBef>
                <a:spcPts val="492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8</a:t>
            </a:r>
            <a:r>
              <a:rPr sz="2052" b="1" spc="-5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r>
              <a:rPr sz="2052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de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gris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6244" y="2861790"/>
            <a:ext cx="2898495" cy="2901210"/>
            <a:chOff x="1936885" y="3118104"/>
            <a:chExt cx="3389629" cy="33928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898" y="3548359"/>
              <a:ext cx="3286876" cy="29126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6885" y="3118104"/>
              <a:ext cx="3389629" cy="3392804"/>
            </a:xfrm>
            <a:custGeom>
              <a:avLst/>
              <a:gdLst/>
              <a:ahLst/>
              <a:cxnLst/>
              <a:rect l="l" t="t" r="r" b="b"/>
              <a:pathLst>
                <a:path w="3389629" h="3392804">
                  <a:moveTo>
                    <a:pt x="3389373" y="3392424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92424"/>
                  </a:lnTo>
                  <a:lnTo>
                    <a:pt x="12192" y="3392424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3361941" y="30480"/>
                  </a:lnTo>
                  <a:lnTo>
                    <a:pt x="3361941" y="15240"/>
                  </a:lnTo>
                  <a:lnTo>
                    <a:pt x="3374133" y="30480"/>
                  </a:lnTo>
                  <a:lnTo>
                    <a:pt x="3374133" y="3392424"/>
                  </a:lnTo>
                  <a:lnTo>
                    <a:pt x="3389373" y="3392424"/>
                  </a:lnTo>
                  <a:close/>
                </a:path>
                <a:path w="3389629" h="3392804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3389629" h="3392804">
                  <a:moveTo>
                    <a:pt x="27432" y="3361944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3361944"/>
                  </a:lnTo>
                  <a:lnTo>
                    <a:pt x="27432" y="3361944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12192" y="3361944"/>
                  </a:lnTo>
                  <a:lnTo>
                    <a:pt x="27432" y="3377184"/>
                  </a:lnTo>
                  <a:lnTo>
                    <a:pt x="27432" y="3392424"/>
                  </a:lnTo>
                  <a:lnTo>
                    <a:pt x="3361941" y="3392424"/>
                  </a:lnTo>
                  <a:lnTo>
                    <a:pt x="3361941" y="337718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27432" y="3392424"/>
                  </a:moveTo>
                  <a:lnTo>
                    <a:pt x="27432" y="3377184"/>
                  </a:lnTo>
                  <a:lnTo>
                    <a:pt x="12192" y="3361944"/>
                  </a:lnTo>
                  <a:lnTo>
                    <a:pt x="12192" y="3392424"/>
                  </a:lnTo>
                  <a:lnTo>
                    <a:pt x="27432" y="3392424"/>
                  </a:lnTo>
                  <a:close/>
                </a:path>
                <a:path w="3389629" h="3392804">
                  <a:moveTo>
                    <a:pt x="3374133" y="30480"/>
                  </a:moveTo>
                  <a:lnTo>
                    <a:pt x="3361941" y="15240"/>
                  </a:lnTo>
                  <a:lnTo>
                    <a:pt x="3361941" y="30480"/>
                  </a:lnTo>
                  <a:lnTo>
                    <a:pt x="3374133" y="30480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3374133" y="30480"/>
                  </a:lnTo>
                  <a:lnTo>
                    <a:pt x="3361941" y="30480"/>
                  </a:lnTo>
                  <a:lnTo>
                    <a:pt x="3361941" y="336194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3374133" y="3392424"/>
                  </a:moveTo>
                  <a:lnTo>
                    <a:pt x="3374133" y="3361944"/>
                  </a:lnTo>
                  <a:lnTo>
                    <a:pt x="3361941" y="3377184"/>
                  </a:lnTo>
                  <a:lnTo>
                    <a:pt x="3361941" y="3392424"/>
                  </a:lnTo>
                  <a:lnTo>
                    <a:pt x="3374133" y="339242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78</a:t>
            </a:fld>
            <a:endParaRPr spc="-4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699" y="1597269"/>
            <a:ext cx="6243332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El</a:t>
            </a:r>
            <a:r>
              <a:rPr sz="2736" b="1" spc="-30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pixel 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–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Profundidad</a:t>
            </a:r>
            <a:r>
              <a:rPr sz="2736" b="1" spc="30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de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13" dirty="0">
                <a:solidFill>
                  <a:srgbClr val="006565"/>
                </a:solidFill>
                <a:latin typeface="Arial"/>
                <a:cs typeface="Arial"/>
              </a:rPr>
              <a:t>tono</a:t>
            </a:r>
            <a:r>
              <a:rPr sz="2736" b="1" spc="9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de</a:t>
            </a:r>
            <a:r>
              <a:rPr sz="2736" b="1" spc="-4" dirty="0">
                <a:solidFill>
                  <a:srgbClr val="006565"/>
                </a:solidFill>
                <a:latin typeface="Arial"/>
                <a:cs typeface="Arial"/>
              </a:rPr>
              <a:t> gris</a:t>
            </a:r>
            <a:endParaRPr sz="2736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01094" y="535607"/>
            <a:ext cx="537020" cy="456114"/>
          </a:xfrm>
          <a:custGeom>
            <a:avLst/>
            <a:gdLst/>
            <a:ahLst/>
            <a:cxnLst/>
            <a:rect l="l" t="t" r="r" b="b"/>
            <a:pathLst>
              <a:path w="628015" h="533400">
                <a:moveTo>
                  <a:pt x="121920" y="0"/>
                </a:moveTo>
                <a:lnTo>
                  <a:pt x="124967" y="0"/>
                </a:lnTo>
              </a:path>
              <a:path w="628015" h="533400">
                <a:moveTo>
                  <a:pt x="118872" y="3048"/>
                </a:moveTo>
                <a:lnTo>
                  <a:pt x="128016" y="3048"/>
                </a:lnTo>
              </a:path>
              <a:path w="628015" h="533400">
                <a:moveTo>
                  <a:pt x="118872" y="6096"/>
                </a:moveTo>
                <a:lnTo>
                  <a:pt x="128016" y="6096"/>
                </a:lnTo>
              </a:path>
              <a:path w="628015" h="533400">
                <a:moveTo>
                  <a:pt x="115824" y="9144"/>
                </a:moveTo>
                <a:lnTo>
                  <a:pt x="128015" y="9144"/>
                </a:lnTo>
              </a:path>
              <a:path w="628015" h="533400">
                <a:moveTo>
                  <a:pt x="115824" y="12192"/>
                </a:moveTo>
                <a:lnTo>
                  <a:pt x="128015" y="12192"/>
                </a:lnTo>
              </a:path>
              <a:path w="628015" h="533400">
                <a:moveTo>
                  <a:pt x="112775" y="15240"/>
                </a:moveTo>
                <a:lnTo>
                  <a:pt x="128016" y="15240"/>
                </a:lnTo>
              </a:path>
              <a:path w="628015" h="533400">
                <a:moveTo>
                  <a:pt x="109727" y="18288"/>
                </a:moveTo>
                <a:lnTo>
                  <a:pt x="128016" y="18288"/>
                </a:lnTo>
              </a:path>
              <a:path w="628015" h="533400">
                <a:moveTo>
                  <a:pt x="106679" y="21336"/>
                </a:moveTo>
                <a:lnTo>
                  <a:pt x="128015" y="21336"/>
                </a:lnTo>
              </a:path>
              <a:path w="628015" h="533400">
                <a:moveTo>
                  <a:pt x="103631" y="24383"/>
                </a:moveTo>
                <a:lnTo>
                  <a:pt x="124967" y="24383"/>
                </a:lnTo>
              </a:path>
              <a:path w="628015" h="533400">
                <a:moveTo>
                  <a:pt x="103631" y="27431"/>
                </a:moveTo>
                <a:lnTo>
                  <a:pt x="124967" y="27431"/>
                </a:lnTo>
              </a:path>
              <a:path w="628015" h="533400">
                <a:moveTo>
                  <a:pt x="97536" y="30479"/>
                </a:moveTo>
                <a:lnTo>
                  <a:pt x="124968" y="30479"/>
                </a:lnTo>
              </a:path>
              <a:path w="628015" h="533400">
                <a:moveTo>
                  <a:pt x="94488" y="33527"/>
                </a:moveTo>
                <a:lnTo>
                  <a:pt x="121920" y="33527"/>
                </a:lnTo>
              </a:path>
              <a:path w="628015" h="533400">
                <a:moveTo>
                  <a:pt x="91440" y="36575"/>
                </a:moveTo>
                <a:lnTo>
                  <a:pt x="121920" y="36575"/>
                </a:lnTo>
              </a:path>
              <a:path w="628015" h="533400">
                <a:moveTo>
                  <a:pt x="91440" y="39624"/>
                </a:moveTo>
                <a:lnTo>
                  <a:pt x="118872" y="39624"/>
                </a:lnTo>
              </a:path>
              <a:path w="628015" h="533400">
                <a:moveTo>
                  <a:pt x="88392" y="42672"/>
                </a:moveTo>
                <a:lnTo>
                  <a:pt x="118872" y="42672"/>
                </a:lnTo>
              </a:path>
              <a:path w="628015" h="533400">
                <a:moveTo>
                  <a:pt x="82296" y="45720"/>
                </a:moveTo>
                <a:lnTo>
                  <a:pt x="115824" y="45720"/>
                </a:lnTo>
              </a:path>
              <a:path w="628015" h="533400">
                <a:moveTo>
                  <a:pt x="131064" y="45720"/>
                </a:moveTo>
                <a:lnTo>
                  <a:pt x="134111" y="45720"/>
                </a:lnTo>
              </a:path>
              <a:path w="628015" h="533400">
                <a:moveTo>
                  <a:pt x="79248" y="48768"/>
                </a:moveTo>
                <a:lnTo>
                  <a:pt x="112776" y="48768"/>
                </a:lnTo>
              </a:path>
              <a:path w="628015" h="533400">
                <a:moveTo>
                  <a:pt x="128016" y="48768"/>
                </a:moveTo>
                <a:lnTo>
                  <a:pt x="134111" y="48768"/>
                </a:lnTo>
              </a:path>
              <a:path w="628015" h="533400">
                <a:moveTo>
                  <a:pt x="76200" y="51816"/>
                </a:moveTo>
                <a:lnTo>
                  <a:pt x="109728" y="51816"/>
                </a:lnTo>
              </a:path>
              <a:path w="628015" h="533400">
                <a:moveTo>
                  <a:pt x="124968" y="51816"/>
                </a:moveTo>
                <a:lnTo>
                  <a:pt x="134112" y="51816"/>
                </a:lnTo>
              </a:path>
              <a:path w="628015" h="533400">
                <a:moveTo>
                  <a:pt x="76200" y="54864"/>
                </a:moveTo>
                <a:lnTo>
                  <a:pt x="106680" y="54864"/>
                </a:lnTo>
              </a:path>
              <a:path w="628015" h="533400">
                <a:moveTo>
                  <a:pt x="121920" y="54864"/>
                </a:moveTo>
                <a:lnTo>
                  <a:pt x="131064" y="54864"/>
                </a:lnTo>
              </a:path>
              <a:path w="628015" h="533400">
                <a:moveTo>
                  <a:pt x="149351" y="54864"/>
                </a:moveTo>
                <a:lnTo>
                  <a:pt x="158496" y="54864"/>
                </a:lnTo>
              </a:path>
              <a:path w="628015" h="533400">
                <a:moveTo>
                  <a:pt x="73151" y="57912"/>
                </a:moveTo>
                <a:lnTo>
                  <a:pt x="103632" y="57912"/>
                </a:lnTo>
              </a:path>
              <a:path w="628015" h="533400">
                <a:moveTo>
                  <a:pt x="118872" y="57912"/>
                </a:moveTo>
                <a:lnTo>
                  <a:pt x="124967" y="57912"/>
                </a:lnTo>
              </a:path>
              <a:path w="628015" h="533400">
                <a:moveTo>
                  <a:pt x="137160" y="57912"/>
                </a:moveTo>
                <a:lnTo>
                  <a:pt x="176783" y="57912"/>
                </a:lnTo>
              </a:path>
              <a:path w="628015" h="533400">
                <a:moveTo>
                  <a:pt x="286512" y="36575"/>
                </a:moveTo>
                <a:lnTo>
                  <a:pt x="341376" y="36575"/>
                </a:lnTo>
              </a:path>
              <a:path w="628015" h="533400">
                <a:moveTo>
                  <a:pt x="271272" y="39624"/>
                </a:moveTo>
                <a:lnTo>
                  <a:pt x="356615" y="39624"/>
                </a:lnTo>
              </a:path>
              <a:path w="628015" h="533400">
                <a:moveTo>
                  <a:pt x="259079" y="42672"/>
                </a:moveTo>
                <a:lnTo>
                  <a:pt x="292608" y="42672"/>
                </a:lnTo>
              </a:path>
              <a:path w="628015" h="533400">
                <a:moveTo>
                  <a:pt x="335279" y="42672"/>
                </a:moveTo>
                <a:lnTo>
                  <a:pt x="368808" y="42672"/>
                </a:lnTo>
              </a:path>
              <a:path w="628015" h="533400">
                <a:moveTo>
                  <a:pt x="246888" y="45720"/>
                </a:moveTo>
                <a:lnTo>
                  <a:pt x="268223" y="45720"/>
                </a:lnTo>
              </a:path>
              <a:path w="628015" h="533400">
                <a:moveTo>
                  <a:pt x="359664" y="45720"/>
                </a:moveTo>
                <a:lnTo>
                  <a:pt x="380999" y="45720"/>
                </a:lnTo>
              </a:path>
              <a:path w="628015" h="533400">
                <a:moveTo>
                  <a:pt x="237744" y="48768"/>
                </a:moveTo>
                <a:lnTo>
                  <a:pt x="256032" y="48768"/>
                </a:lnTo>
              </a:path>
              <a:path w="628015" h="533400">
                <a:moveTo>
                  <a:pt x="371855" y="48768"/>
                </a:moveTo>
                <a:lnTo>
                  <a:pt x="390144" y="48768"/>
                </a:lnTo>
              </a:path>
              <a:path w="628015" h="533400">
                <a:moveTo>
                  <a:pt x="231648" y="51816"/>
                </a:moveTo>
                <a:lnTo>
                  <a:pt x="246888" y="51816"/>
                </a:lnTo>
              </a:path>
              <a:path w="628015" h="533400">
                <a:moveTo>
                  <a:pt x="377951" y="51816"/>
                </a:moveTo>
                <a:lnTo>
                  <a:pt x="396240" y="51816"/>
                </a:lnTo>
              </a:path>
              <a:path w="628015" h="533400">
                <a:moveTo>
                  <a:pt x="225551" y="54864"/>
                </a:moveTo>
                <a:lnTo>
                  <a:pt x="240792" y="54864"/>
                </a:lnTo>
              </a:path>
              <a:path w="628015" h="533400">
                <a:moveTo>
                  <a:pt x="387096" y="54864"/>
                </a:moveTo>
                <a:lnTo>
                  <a:pt x="402336" y="54864"/>
                </a:lnTo>
              </a:path>
              <a:path w="628015" h="533400">
                <a:moveTo>
                  <a:pt x="216407" y="57912"/>
                </a:moveTo>
                <a:lnTo>
                  <a:pt x="231648" y="57912"/>
                </a:lnTo>
              </a:path>
              <a:path w="628015" h="533400">
                <a:moveTo>
                  <a:pt x="298703" y="57912"/>
                </a:moveTo>
                <a:lnTo>
                  <a:pt x="301751" y="57912"/>
                </a:lnTo>
              </a:path>
              <a:path w="628015" h="533400">
                <a:moveTo>
                  <a:pt x="310896" y="57912"/>
                </a:moveTo>
                <a:lnTo>
                  <a:pt x="313943" y="57912"/>
                </a:lnTo>
              </a:path>
              <a:path w="628015" h="533400">
                <a:moveTo>
                  <a:pt x="323088" y="57912"/>
                </a:moveTo>
                <a:lnTo>
                  <a:pt x="329183" y="57912"/>
                </a:lnTo>
              </a:path>
              <a:path w="628015" h="533400">
                <a:moveTo>
                  <a:pt x="396240" y="57912"/>
                </a:moveTo>
                <a:lnTo>
                  <a:pt x="411480" y="57912"/>
                </a:lnTo>
              </a:path>
              <a:path w="628015" h="533400">
                <a:moveTo>
                  <a:pt x="502920" y="0"/>
                </a:moveTo>
                <a:lnTo>
                  <a:pt x="505967" y="0"/>
                </a:lnTo>
              </a:path>
              <a:path w="628015" h="533400">
                <a:moveTo>
                  <a:pt x="499872" y="3048"/>
                </a:moveTo>
                <a:lnTo>
                  <a:pt x="505967" y="3048"/>
                </a:lnTo>
              </a:path>
              <a:path w="628015" h="533400">
                <a:moveTo>
                  <a:pt x="499872" y="6096"/>
                </a:moveTo>
                <a:lnTo>
                  <a:pt x="509016" y="6096"/>
                </a:lnTo>
              </a:path>
              <a:path w="628015" h="533400">
                <a:moveTo>
                  <a:pt x="499872" y="9144"/>
                </a:moveTo>
                <a:lnTo>
                  <a:pt x="512063" y="9144"/>
                </a:lnTo>
              </a:path>
              <a:path w="628015" h="533400">
                <a:moveTo>
                  <a:pt x="499872" y="12192"/>
                </a:moveTo>
                <a:lnTo>
                  <a:pt x="512063" y="12192"/>
                </a:lnTo>
              </a:path>
              <a:path w="628015" h="533400">
                <a:moveTo>
                  <a:pt x="499872" y="15240"/>
                </a:moveTo>
                <a:lnTo>
                  <a:pt x="515112" y="15240"/>
                </a:lnTo>
              </a:path>
              <a:path w="628015" h="533400">
                <a:moveTo>
                  <a:pt x="499872" y="18288"/>
                </a:moveTo>
                <a:lnTo>
                  <a:pt x="518160" y="18288"/>
                </a:lnTo>
              </a:path>
              <a:path w="628015" h="533400">
                <a:moveTo>
                  <a:pt x="499872" y="21335"/>
                </a:moveTo>
                <a:lnTo>
                  <a:pt x="521207" y="21335"/>
                </a:lnTo>
              </a:path>
              <a:path w="628015" h="533400">
                <a:moveTo>
                  <a:pt x="502920" y="24383"/>
                </a:moveTo>
                <a:lnTo>
                  <a:pt x="521208" y="24383"/>
                </a:lnTo>
              </a:path>
              <a:path w="628015" h="533400">
                <a:moveTo>
                  <a:pt x="502920" y="27431"/>
                </a:moveTo>
                <a:lnTo>
                  <a:pt x="524255" y="27431"/>
                </a:lnTo>
              </a:path>
              <a:path w="628015" h="533400">
                <a:moveTo>
                  <a:pt x="502920" y="30479"/>
                </a:moveTo>
                <a:lnTo>
                  <a:pt x="530352" y="30479"/>
                </a:lnTo>
              </a:path>
              <a:path w="628015" h="533400">
                <a:moveTo>
                  <a:pt x="505968" y="33527"/>
                </a:moveTo>
                <a:lnTo>
                  <a:pt x="533400" y="33527"/>
                </a:lnTo>
              </a:path>
              <a:path w="628015" h="533400">
                <a:moveTo>
                  <a:pt x="505968" y="36575"/>
                </a:moveTo>
                <a:lnTo>
                  <a:pt x="533400" y="36575"/>
                </a:lnTo>
              </a:path>
              <a:path w="628015" h="533400">
                <a:moveTo>
                  <a:pt x="505968" y="39624"/>
                </a:moveTo>
                <a:lnTo>
                  <a:pt x="536448" y="39624"/>
                </a:lnTo>
              </a:path>
              <a:path w="628015" h="533400">
                <a:moveTo>
                  <a:pt x="509016" y="42672"/>
                </a:moveTo>
                <a:lnTo>
                  <a:pt x="539496" y="42672"/>
                </a:lnTo>
              </a:path>
              <a:path w="628015" h="533400">
                <a:moveTo>
                  <a:pt x="493775" y="45720"/>
                </a:moveTo>
                <a:lnTo>
                  <a:pt x="496823" y="45720"/>
                </a:lnTo>
              </a:path>
              <a:path w="628015" h="533400">
                <a:moveTo>
                  <a:pt x="512064" y="45720"/>
                </a:moveTo>
                <a:lnTo>
                  <a:pt x="545592" y="45720"/>
                </a:lnTo>
              </a:path>
              <a:path w="628015" h="533400">
                <a:moveTo>
                  <a:pt x="490727" y="48768"/>
                </a:moveTo>
                <a:lnTo>
                  <a:pt x="499872" y="48768"/>
                </a:lnTo>
              </a:path>
              <a:path w="628015" h="533400">
                <a:moveTo>
                  <a:pt x="515112" y="48768"/>
                </a:moveTo>
                <a:lnTo>
                  <a:pt x="548640" y="48768"/>
                </a:lnTo>
              </a:path>
              <a:path w="628015" h="533400">
                <a:moveTo>
                  <a:pt x="493775" y="51816"/>
                </a:moveTo>
                <a:lnTo>
                  <a:pt x="502920" y="51816"/>
                </a:lnTo>
              </a:path>
              <a:path w="628015" h="533400">
                <a:moveTo>
                  <a:pt x="518160" y="51816"/>
                </a:moveTo>
                <a:lnTo>
                  <a:pt x="548640" y="51816"/>
                </a:lnTo>
              </a:path>
              <a:path w="628015" h="533400">
                <a:moveTo>
                  <a:pt x="469392" y="54864"/>
                </a:moveTo>
                <a:lnTo>
                  <a:pt x="478536" y="54864"/>
                </a:lnTo>
              </a:path>
              <a:path w="628015" h="533400">
                <a:moveTo>
                  <a:pt x="496824" y="54864"/>
                </a:moveTo>
                <a:lnTo>
                  <a:pt x="505968" y="54864"/>
                </a:lnTo>
              </a:path>
              <a:path w="628015" h="533400">
                <a:moveTo>
                  <a:pt x="521207" y="54864"/>
                </a:moveTo>
                <a:lnTo>
                  <a:pt x="551688" y="54864"/>
                </a:lnTo>
              </a:path>
              <a:path w="628015" h="533400">
                <a:moveTo>
                  <a:pt x="451103" y="57912"/>
                </a:moveTo>
                <a:lnTo>
                  <a:pt x="490727" y="57912"/>
                </a:lnTo>
              </a:path>
              <a:path w="628015" h="533400">
                <a:moveTo>
                  <a:pt x="502920" y="57912"/>
                </a:moveTo>
                <a:lnTo>
                  <a:pt x="509015" y="57912"/>
                </a:lnTo>
              </a:path>
              <a:path w="628015" h="533400">
                <a:moveTo>
                  <a:pt x="524255" y="57912"/>
                </a:moveTo>
                <a:lnTo>
                  <a:pt x="554736" y="57912"/>
                </a:lnTo>
              </a:path>
              <a:path w="628015" h="533400">
                <a:moveTo>
                  <a:pt x="70103" y="60960"/>
                </a:moveTo>
                <a:lnTo>
                  <a:pt x="103632" y="60960"/>
                </a:lnTo>
              </a:path>
              <a:path w="628015" h="533400">
                <a:moveTo>
                  <a:pt x="115824" y="60960"/>
                </a:moveTo>
                <a:lnTo>
                  <a:pt x="121919" y="60960"/>
                </a:lnTo>
              </a:path>
              <a:path w="628015" h="533400">
                <a:moveTo>
                  <a:pt x="134112" y="60960"/>
                </a:moveTo>
                <a:lnTo>
                  <a:pt x="176783" y="60960"/>
                </a:lnTo>
              </a:path>
              <a:path w="628015" h="533400">
                <a:moveTo>
                  <a:pt x="213360" y="60960"/>
                </a:moveTo>
                <a:lnTo>
                  <a:pt x="225551" y="60960"/>
                </a:lnTo>
              </a:path>
              <a:path w="628015" h="533400">
                <a:moveTo>
                  <a:pt x="292607" y="60960"/>
                </a:moveTo>
                <a:lnTo>
                  <a:pt x="304799" y="60960"/>
                </a:lnTo>
              </a:path>
              <a:path w="628015" h="533400">
                <a:moveTo>
                  <a:pt x="310896" y="60960"/>
                </a:moveTo>
                <a:lnTo>
                  <a:pt x="313943" y="60960"/>
                </a:lnTo>
              </a:path>
              <a:path w="628015" h="533400">
                <a:moveTo>
                  <a:pt x="320040" y="60960"/>
                </a:moveTo>
                <a:lnTo>
                  <a:pt x="323087" y="60960"/>
                </a:lnTo>
              </a:path>
              <a:path w="628015" h="533400">
                <a:moveTo>
                  <a:pt x="326136" y="60960"/>
                </a:moveTo>
                <a:lnTo>
                  <a:pt x="332231" y="60960"/>
                </a:lnTo>
              </a:path>
              <a:path w="628015" h="533400">
                <a:moveTo>
                  <a:pt x="338327" y="60960"/>
                </a:moveTo>
                <a:lnTo>
                  <a:pt x="344423" y="60960"/>
                </a:lnTo>
              </a:path>
              <a:path w="628015" h="533400">
                <a:moveTo>
                  <a:pt x="402336" y="60960"/>
                </a:moveTo>
                <a:lnTo>
                  <a:pt x="417576" y="60960"/>
                </a:lnTo>
              </a:path>
              <a:path w="628015" h="533400">
                <a:moveTo>
                  <a:pt x="451103" y="60960"/>
                </a:moveTo>
                <a:lnTo>
                  <a:pt x="493775" y="60960"/>
                </a:lnTo>
              </a:path>
              <a:path w="628015" h="533400">
                <a:moveTo>
                  <a:pt x="505968" y="60960"/>
                </a:moveTo>
                <a:lnTo>
                  <a:pt x="512063" y="60960"/>
                </a:lnTo>
              </a:path>
              <a:path w="628015" h="533400">
                <a:moveTo>
                  <a:pt x="524255" y="60960"/>
                </a:moveTo>
                <a:lnTo>
                  <a:pt x="557784" y="60960"/>
                </a:lnTo>
              </a:path>
              <a:path w="628015" h="533400">
                <a:moveTo>
                  <a:pt x="67055" y="64007"/>
                </a:moveTo>
                <a:lnTo>
                  <a:pt x="100584" y="64007"/>
                </a:lnTo>
              </a:path>
              <a:path w="628015" h="533400">
                <a:moveTo>
                  <a:pt x="112775" y="64007"/>
                </a:moveTo>
                <a:lnTo>
                  <a:pt x="118871" y="64007"/>
                </a:lnTo>
              </a:path>
              <a:path w="628015" h="533400">
                <a:moveTo>
                  <a:pt x="131064" y="64007"/>
                </a:moveTo>
                <a:lnTo>
                  <a:pt x="170687" y="64007"/>
                </a:lnTo>
              </a:path>
              <a:path w="628015" h="533400">
                <a:moveTo>
                  <a:pt x="207264" y="64007"/>
                </a:moveTo>
                <a:lnTo>
                  <a:pt x="219455" y="64007"/>
                </a:lnTo>
              </a:path>
              <a:path w="628015" h="533400">
                <a:moveTo>
                  <a:pt x="274320" y="64007"/>
                </a:moveTo>
                <a:lnTo>
                  <a:pt x="280415" y="64007"/>
                </a:lnTo>
              </a:path>
              <a:path w="628015" h="533400">
                <a:moveTo>
                  <a:pt x="292607" y="64007"/>
                </a:moveTo>
                <a:lnTo>
                  <a:pt x="295655" y="64007"/>
                </a:lnTo>
              </a:path>
              <a:path w="628015" h="533400">
                <a:moveTo>
                  <a:pt x="310896" y="64007"/>
                </a:moveTo>
                <a:lnTo>
                  <a:pt x="313943" y="64007"/>
                </a:lnTo>
              </a:path>
              <a:path w="628015" h="533400">
                <a:moveTo>
                  <a:pt x="316992" y="64007"/>
                </a:moveTo>
                <a:lnTo>
                  <a:pt x="320039" y="64007"/>
                </a:lnTo>
              </a:path>
              <a:path w="628015" h="533400">
                <a:moveTo>
                  <a:pt x="329183" y="64007"/>
                </a:moveTo>
                <a:lnTo>
                  <a:pt x="335279" y="64007"/>
                </a:lnTo>
              </a:path>
              <a:path w="628015" h="533400">
                <a:moveTo>
                  <a:pt x="338327" y="64007"/>
                </a:moveTo>
                <a:lnTo>
                  <a:pt x="344423" y="64007"/>
                </a:lnTo>
              </a:path>
              <a:path w="628015" h="533400">
                <a:moveTo>
                  <a:pt x="350520" y="64007"/>
                </a:moveTo>
                <a:lnTo>
                  <a:pt x="353567" y="64007"/>
                </a:lnTo>
              </a:path>
              <a:path w="628015" h="533400">
                <a:moveTo>
                  <a:pt x="408431" y="64007"/>
                </a:moveTo>
                <a:lnTo>
                  <a:pt x="420623" y="64007"/>
                </a:lnTo>
              </a:path>
              <a:path w="628015" h="533400">
                <a:moveTo>
                  <a:pt x="457200" y="64007"/>
                </a:moveTo>
                <a:lnTo>
                  <a:pt x="496823" y="64007"/>
                </a:lnTo>
              </a:path>
              <a:path w="628015" h="533400">
                <a:moveTo>
                  <a:pt x="505968" y="64007"/>
                </a:moveTo>
                <a:lnTo>
                  <a:pt x="515112" y="64007"/>
                </a:lnTo>
              </a:path>
              <a:path w="628015" h="533400">
                <a:moveTo>
                  <a:pt x="527303" y="64007"/>
                </a:moveTo>
                <a:lnTo>
                  <a:pt x="560832" y="64007"/>
                </a:lnTo>
              </a:path>
              <a:path w="628015" h="533400">
                <a:moveTo>
                  <a:pt x="64007" y="67055"/>
                </a:moveTo>
                <a:lnTo>
                  <a:pt x="97536" y="67055"/>
                </a:lnTo>
              </a:path>
              <a:path w="628015" h="533400">
                <a:moveTo>
                  <a:pt x="109727" y="67055"/>
                </a:moveTo>
                <a:lnTo>
                  <a:pt x="118872" y="67055"/>
                </a:lnTo>
              </a:path>
              <a:path w="628015" h="533400">
                <a:moveTo>
                  <a:pt x="128016" y="67055"/>
                </a:moveTo>
                <a:lnTo>
                  <a:pt x="164592" y="67055"/>
                </a:lnTo>
              </a:path>
              <a:path w="628015" h="533400">
                <a:moveTo>
                  <a:pt x="204216" y="67055"/>
                </a:moveTo>
                <a:lnTo>
                  <a:pt x="213360" y="67055"/>
                </a:lnTo>
              </a:path>
              <a:path w="628015" h="533400">
                <a:moveTo>
                  <a:pt x="262127" y="67055"/>
                </a:moveTo>
                <a:lnTo>
                  <a:pt x="265175" y="67055"/>
                </a:lnTo>
              </a:path>
              <a:path w="628015" h="533400">
                <a:moveTo>
                  <a:pt x="274320" y="67055"/>
                </a:moveTo>
                <a:lnTo>
                  <a:pt x="283464" y="67055"/>
                </a:lnTo>
              </a:path>
              <a:path w="628015" h="533400">
                <a:moveTo>
                  <a:pt x="310896" y="67055"/>
                </a:moveTo>
                <a:lnTo>
                  <a:pt x="313943" y="67055"/>
                </a:lnTo>
              </a:path>
              <a:path w="628015" h="533400">
                <a:moveTo>
                  <a:pt x="316992" y="67055"/>
                </a:moveTo>
                <a:lnTo>
                  <a:pt x="320039" y="67055"/>
                </a:lnTo>
              </a:path>
              <a:path w="628015" h="533400">
                <a:moveTo>
                  <a:pt x="332231" y="67055"/>
                </a:moveTo>
                <a:lnTo>
                  <a:pt x="335279" y="67055"/>
                </a:lnTo>
              </a:path>
              <a:path w="628015" h="533400">
                <a:moveTo>
                  <a:pt x="338327" y="67055"/>
                </a:moveTo>
                <a:lnTo>
                  <a:pt x="347472" y="67055"/>
                </a:lnTo>
              </a:path>
              <a:path w="628015" h="533400">
                <a:moveTo>
                  <a:pt x="350520" y="67055"/>
                </a:moveTo>
                <a:lnTo>
                  <a:pt x="353567" y="67055"/>
                </a:lnTo>
              </a:path>
              <a:path w="628015" h="533400">
                <a:moveTo>
                  <a:pt x="362712" y="67055"/>
                </a:moveTo>
                <a:lnTo>
                  <a:pt x="368807" y="67055"/>
                </a:lnTo>
              </a:path>
              <a:path w="628015" h="533400">
                <a:moveTo>
                  <a:pt x="414527" y="67055"/>
                </a:moveTo>
                <a:lnTo>
                  <a:pt x="423672" y="67055"/>
                </a:lnTo>
              </a:path>
              <a:path w="628015" h="533400">
                <a:moveTo>
                  <a:pt x="463296" y="67055"/>
                </a:moveTo>
                <a:lnTo>
                  <a:pt x="499872" y="67055"/>
                </a:lnTo>
              </a:path>
              <a:path w="628015" h="533400">
                <a:moveTo>
                  <a:pt x="509016" y="67055"/>
                </a:moveTo>
                <a:lnTo>
                  <a:pt x="518160" y="67055"/>
                </a:lnTo>
              </a:path>
              <a:path w="628015" h="533400">
                <a:moveTo>
                  <a:pt x="530351" y="67055"/>
                </a:moveTo>
                <a:lnTo>
                  <a:pt x="563880" y="67055"/>
                </a:lnTo>
              </a:path>
              <a:path w="628015" h="533400">
                <a:moveTo>
                  <a:pt x="64007" y="70103"/>
                </a:moveTo>
                <a:lnTo>
                  <a:pt x="94488" y="70103"/>
                </a:lnTo>
              </a:path>
              <a:path w="628015" h="533400">
                <a:moveTo>
                  <a:pt x="106679" y="70103"/>
                </a:moveTo>
                <a:lnTo>
                  <a:pt x="115824" y="70103"/>
                </a:lnTo>
              </a:path>
              <a:path w="628015" h="533400">
                <a:moveTo>
                  <a:pt x="124968" y="70103"/>
                </a:moveTo>
                <a:lnTo>
                  <a:pt x="161544" y="70103"/>
                </a:lnTo>
              </a:path>
              <a:path w="628015" h="533400">
                <a:moveTo>
                  <a:pt x="198120" y="70103"/>
                </a:moveTo>
                <a:lnTo>
                  <a:pt x="210311" y="70103"/>
                </a:lnTo>
              </a:path>
              <a:path w="628015" h="533400">
                <a:moveTo>
                  <a:pt x="249936" y="70103"/>
                </a:moveTo>
                <a:lnTo>
                  <a:pt x="256031" y="70103"/>
                </a:lnTo>
              </a:path>
              <a:path w="628015" h="533400">
                <a:moveTo>
                  <a:pt x="262127" y="70103"/>
                </a:moveTo>
                <a:lnTo>
                  <a:pt x="265175" y="70103"/>
                </a:lnTo>
              </a:path>
              <a:path w="628015" h="533400">
                <a:moveTo>
                  <a:pt x="274320" y="70103"/>
                </a:moveTo>
                <a:lnTo>
                  <a:pt x="277367" y="70103"/>
                </a:lnTo>
              </a:path>
              <a:path w="628015" h="533400">
                <a:moveTo>
                  <a:pt x="280416" y="70103"/>
                </a:moveTo>
                <a:lnTo>
                  <a:pt x="283463" y="70103"/>
                </a:lnTo>
              </a:path>
              <a:path w="628015" h="533400">
                <a:moveTo>
                  <a:pt x="292607" y="70103"/>
                </a:moveTo>
                <a:lnTo>
                  <a:pt x="295655" y="70103"/>
                </a:lnTo>
              </a:path>
              <a:path w="628015" h="533400">
                <a:moveTo>
                  <a:pt x="310896" y="70103"/>
                </a:moveTo>
                <a:lnTo>
                  <a:pt x="313943" y="70103"/>
                </a:lnTo>
              </a:path>
              <a:path w="628015" h="533400">
                <a:moveTo>
                  <a:pt x="316992" y="70103"/>
                </a:moveTo>
                <a:lnTo>
                  <a:pt x="320039" y="70103"/>
                </a:lnTo>
              </a:path>
              <a:path w="628015" h="533400">
                <a:moveTo>
                  <a:pt x="332231" y="70103"/>
                </a:moveTo>
                <a:lnTo>
                  <a:pt x="335279" y="70103"/>
                </a:lnTo>
              </a:path>
              <a:path w="628015" h="533400">
                <a:moveTo>
                  <a:pt x="338327" y="70103"/>
                </a:moveTo>
                <a:lnTo>
                  <a:pt x="341375" y="70103"/>
                </a:lnTo>
              </a:path>
              <a:path w="628015" h="533400">
                <a:moveTo>
                  <a:pt x="344424" y="70103"/>
                </a:moveTo>
                <a:lnTo>
                  <a:pt x="353568" y="70103"/>
                </a:lnTo>
              </a:path>
              <a:path w="628015" h="533400">
                <a:moveTo>
                  <a:pt x="362712" y="70103"/>
                </a:moveTo>
                <a:lnTo>
                  <a:pt x="368807" y="70103"/>
                </a:lnTo>
              </a:path>
              <a:path w="628015" h="533400">
                <a:moveTo>
                  <a:pt x="417575" y="70103"/>
                </a:moveTo>
                <a:lnTo>
                  <a:pt x="429767" y="70103"/>
                </a:lnTo>
              </a:path>
              <a:path w="628015" h="533400">
                <a:moveTo>
                  <a:pt x="466344" y="70103"/>
                </a:moveTo>
                <a:lnTo>
                  <a:pt x="502920" y="70103"/>
                </a:lnTo>
              </a:path>
              <a:path w="628015" h="533400">
                <a:moveTo>
                  <a:pt x="512064" y="70103"/>
                </a:moveTo>
                <a:lnTo>
                  <a:pt x="521208" y="70103"/>
                </a:lnTo>
              </a:path>
              <a:path w="628015" h="533400">
                <a:moveTo>
                  <a:pt x="533400" y="70103"/>
                </a:moveTo>
                <a:lnTo>
                  <a:pt x="563880" y="70103"/>
                </a:lnTo>
              </a:path>
              <a:path w="628015" h="533400">
                <a:moveTo>
                  <a:pt x="60960" y="73151"/>
                </a:moveTo>
                <a:lnTo>
                  <a:pt x="91440" y="73151"/>
                </a:lnTo>
              </a:path>
              <a:path w="628015" h="533400">
                <a:moveTo>
                  <a:pt x="103631" y="73151"/>
                </a:moveTo>
                <a:lnTo>
                  <a:pt x="109727" y="73151"/>
                </a:lnTo>
              </a:path>
              <a:path w="628015" h="533400">
                <a:moveTo>
                  <a:pt x="121920" y="73151"/>
                </a:moveTo>
                <a:lnTo>
                  <a:pt x="155448" y="73151"/>
                </a:lnTo>
              </a:path>
              <a:path w="628015" h="533400">
                <a:moveTo>
                  <a:pt x="192024" y="73151"/>
                </a:moveTo>
                <a:lnTo>
                  <a:pt x="204215" y="73151"/>
                </a:lnTo>
              </a:path>
              <a:path w="628015" h="533400">
                <a:moveTo>
                  <a:pt x="252983" y="73151"/>
                </a:moveTo>
                <a:lnTo>
                  <a:pt x="268224" y="73151"/>
                </a:lnTo>
              </a:path>
              <a:path w="628015" h="533400">
                <a:moveTo>
                  <a:pt x="274320" y="73151"/>
                </a:moveTo>
                <a:lnTo>
                  <a:pt x="286511" y="73151"/>
                </a:lnTo>
              </a:path>
              <a:path w="628015" h="533400">
                <a:moveTo>
                  <a:pt x="292607" y="73151"/>
                </a:moveTo>
                <a:lnTo>
                  <a:pt x="298703" y="73151"/>
                </a:lnTo>
              </a:path>
              <a:path w="628015" h="533400">
                <a:moveTo>
                  <a:pt x="301751" y="73151"/>
                </a:moveTo>
                <a:lnTo>
                  <a:pt x="304799" y="73151"/>
                </a:lnTo>
              </a:path>
              <a:path w="628015" h="533400">
                <a:moveTo>
                  <a:pt x="310896" y="73151"/>
                </a:moveTo>
                <a:lnTo>
                  <a:pt x="313943" y="73151"/>
                </a:lnTo>
              </a:path>
              <a:path w="628015" h="533400">
                <a:moveTo>
                  <a:pt x="320040" y="73151"/>
                </a:moveTo>
                <a:lnTo>
                  <a:pt x="332231" y="73151"/>
                </a:lnTo>
              </a:path>
              <a:path w="628015" h="533400">
                <a:moveTo>
                  <a:pt x="338327" y="73151"/>
                </a:moveTo>
                <a:lnTo>
                  <a:pt x="341375" y="73151"/>
                </a:lnTo>
              </a:path>
              <a:path w="628015" h="533400">
                <a:moveTo>
                  <a:pt x="344424" y="73151"/>
                </a:moveTo>
                <a:lnTo>
                  <a:pt x="350519" y="73151"/>
                </a:lnTo>
              </a:path>
              <a:path w="628015" h="533400">
                <a:moveTo>
                  <a:pt x="359664" y="73151"/>
                </a:moveTo>
                <a:lnTo>
                  <a:pt x="362711" y="73151"/>
                </a:lnTo>
              </a:path>
              <a:path w="628015" h="533400">
                <a:moveTo>
                  <a:pt x="365760" y="73151"/>
                </a:moveTo>
                <a:lnTo>
                  <a:pt x="368807" y="73151"/>
                </a:lnTo>
              </a:path>
              <a:path w="628015" h="533400">
                <a:moveTo>
                  <a:pt x="377951" y="73151"/>
                </a:moveTo>
                <a:lnTo>
                  <a:pt x="380999" y="73151"/>
                </a:lnTo>
              </a:path>
              <a:path w="628015" h="533400">
                <a:moveTo>
                  <a:pt x="423672" y="73151"/>
                </a:moveTo>
                <a:lnTo>
                  <a:pt x="435863" y="73151"/>
                </a:lnTo>
              </a:path>
              <a:path w="628015" h="533400">
                <a:moveTo>
                  <a:pt x="472440" y="73151"/>
                </a:moveTo>
                <a:lnTo>
                  <a:pt x="505968" y="73151"/>
                </a:lnTo>
              </a:path>
              <a:path w="628015" h="533400">
                <a:moveTo>
                  <a:pt x="515112" y="73151"/>
                </a:moveTo>
                <a:lnTo>
                  <a:pt x="524256" y="73151"/>
                </a:lnTo>
              </a:path>
              <a:path w="628015" h="533400">
                <a:moveTo>
                  <a:pt x="536448" y="73151"/>
                </a:moveTo>
                <a:lnTo>
                  <a:pt x="566928" y="73151"/>
                </a:lnTo>
              </a:path>
              <a:path w="628015" h="533400">
                <a:moveTo>
                  <a:pt x="60960" y="76200"/>
                </a:moveTo>
                <a:lnTo>
                  <a:pt x="91440" y="76200"/>
                </a:lnTo>
              </a:path>
              <a:path w="628015" h="533400">
                <a:moveTo>
                  <a:pt x="100583" y="76200"/>
                </a:moveTo>
                <a:lnTo>
                  <a:pt x="109728" y="76200"/>
                </a:lnTo>
              </a:path>
              <a:path w="628015" h="533400">
                <a:moveTo>
                  <a:pt x="118872" y="76200"/>
                </a:moveTo>
                <a:lnTo>
                  <a:pt x="152400" y="76200"/>
                </a:lnTo>
              </a:path>
              <a:path w="628015" h="533400">
                <a:moveTo>
                  <a:pt x="188975" y="76200"/>
                </a:moveTo>
                <a:lnTo>
                  <a:pt x="198120" y="76200"/>
                </a:lnTo>
              </a:path>
              <a:path w="628015" h="533400">
                <a:moveTo>
                  <a:pt x="234696" y="76200"/>
                </a:moveTo>
                <a:lnTo>
                  <a:pt x="237743" y="76200"/>
                </a:lnTo>
              </a:path>
              <a:path w="628015" h="533400">
                <a:moveTo>
                  <a:pt x="252983" y="76200"/>
                </a:moveTo>
                <a:lnTo>
                  <a:pt x="256031" y="76200"/>
                </a:lnTo>
              </a:path>
              <a:path w="628015" h="533400">
                <a:moveTo>
                  <a:pt x="259079" y="76200"/>
                </a:moveTo>
                <a:lnTo>
                  <a:pt x="268224" y="76200"/>
                </a:lnTo>
              </a:path>
              <a:path w="628015" h="533400">
                <a:moveTo>
                  <a:pt x="274320" y="76200"/>
                </a:moveTo>
                <a:lnTo>
                  <a:pt x="277367" y="76200"/>
                </a:lnTo>
              </a:path>
              <a:path w="628015" h="533400">
                <a:moveTo>
                  <a:pt x="286512" y="76200"/>
                </a:moveTo>
                <a:lnTo>
                  <a:pt x="289559" y="76200"/>
                </a:lnTo>
              </a:path>
              <a:path w="628015" h="533400">
                <a:moveTo>
                  <a:pt x="295655" y="76200"/>
                </a:moveTo>
                <a:lnTo>
                  <a:pt x="301751" y="76200"/>
                </a:lnTo>
              </a:path>
              <a:path w="628015" h="533400">
                <a:moveTo>
                  <a:pt x="323088" y="76200"/>
                </a:moveTo>
                <a:lnTo>
                  <a:pt x="326135" y="76200"/>
                </a:lnTo>
              </a:path>
              <a:path w="628015" h="533400">
                <a:moveTo>
                  <a:pt x="335279" y="76200"/>
                </a:moveTo>
                <a:lnTo>
                  <a:pt x="341375" y="76200"/>
                </a:lnTo>
              </a:path>
              <a:path w="628015" h="533400">
                <a:moveTo>
                  <a:pt x="347472" y="76200"/>
                </a:moveTo>
                <a:lnTo>
                  <a:pt x="350519" y="76200"/>
                </a:lnTo>
              </a:path>
              <a:path w="628015" h="533400">
                <a:moveTo>
                  <a:pt x="356616" y="76200"/>
                </a:moveTo>
                <a:lnTo>
                  <a:pt x="362711" y="76200"/>
                </a:lnTo>
              </a:path>
              <a:path w="628015" h="533400">
                <a:moveTo>
                  <a:pt x="365760" y="76200"/>
                </a:moveTo>
                <a:lnTo>
                  <a:pt x="368807" y="76200"/>
                </a:lnTo>
              </a:path>
              <a:path w="628015" h="533400">
                <a:moveTo>
                  <a:pt x="377951" y="76200"/>
                </a:moveTo>
                <a:lnTo>
                  <a:pt x="380999" y="76200"/>
                </a:lnTo>
              </a:path>
              <a:path w="628015" h="533400">
                <a:moveTo>
                  <a:pt x="429768" y="76200"/>
                </a:moveTo>
                <a:lnTo>
                  <a:pt x="438912" y="76200"/>
                </a:lnTo>
              </a:path>
              <a:path w="628015" h="533400">
                <a:moveTo>
                  <a:pt x="475488" y="76200"/>
                </a:moveTo>
                <a:lnTo>
                  <a:pt x="509016" y="76200"/>
                </a:lnTo>
              </a:path>
              <a:path w="628015" h="533400">
                <a:moveTo>
                  <a:pt x="518160" y="76200"/>
                </a:moveTo>
                <a:lnTo>
                  <a:pt x="527304" y="76200"/>
                </a:lnTo>
              </a:path>
              <a:path w="628015" h="533400">
                <a:moveTo>
                  <a:pt x="536448" y="76200"/>
                </a:moveTo>
                <a:lnTo>
                  <a:pt x="566928" y="76200"/>
                </a:lnTo>
              </a:path>
              <a:path w="628015" h="533400">
                <a:moveTo>
                  <a:pt x="60960" y="79248"/>
                </a:moveTo>
                <a:lnTo>
                  <a:pt x="88392" y="79248"/>
                </a:lnTo>
              </a:path>
              <a:path w="628015" h="533400">
                <a:moveTo>
                  <a:pt x="97536" y="79248"/>
                </a:moveTo>
                <a:lnTo>
                  <a:pt x="106680" y="79248"/>
                </a:lnTo>
              </a:path>
              <a:path w="628015" h="533400">
                <a:moveTo>
                  <a:pt x="115824" y="79248"/>
                </a:moveTo>
                <a:lnTo>
                  <a:pt x="149352" y="79248"/>
                </a:lnTo>
              </a:path>
              <a:path w="628015" h="533400">
                <a:moveTo>
                  <a:pt x="185927" y="79248"/>
                </a:moveTo>
                <a:lnTo>
                  <a:pt x="195072" y="79248"/>
                </a:lnTo>
              </a:path>
              <a:path w="628015" h="533400">
                <a:moveTo>
                  <a:pt x="228600" y="79248"/>
                </a:moveTo>
                <a:lnTo>
                  <a:pt x="240791" y="79248"/>
                </a:lnTo>
              </a:path>
              <a:path w="628015" h="533400">
                <a:moveTo>
                  <a:pt x="252983" y="79248"/>
                </a:moveTo>
                <a:lnTo>
                  <a:pt x="259079" y="79248"/>
                </a:lnTo>
              </a:path>
              <a:path w="628015" h="533400">
                <a:moveTo>
                  <a:pt x="262127" y="79248"/>
                </a:moveTo>
                <a:lnTo>
                  <a:pt x="268223" y="79248"/>
                </a:lnTo>
              </a:path>
              <a:path w="628015" h="533400">
                <a:moveTo>
                  <a:pt x="271272" y="79248"/>
                </a:moveTo>
                <a:lnTo>
                  <a:pt x="277367" y="79248"/>
                </a:lnTo>
              </a:path>
              <a:path w="628015" h="533400">
                <a:moveTo>
                  <a:pt x="347472" y="79248"/>
                </a:moveTo>
                <a:lnTo>
                  <a:pt x="350519" y="79248"/>
                </a:lnTo>
              </a:path>
              <a:path w="628015" h="533400">
                <a:moveTo>
                  <a:pt x="353568" y="79248"/>
                </a:moveTo>
                <a:lnTo>
                  <a:pt x="359663" y="79248"/>
                </a:lnTo>
              </a:path>
              <a:path w="628015" h="533400">
                <a:moveTo>
                  <a:pt x="362712" y="79248"/>
                </a:moveTo>
                <a:lnTo>
                  <a:pt x="368807" y="79248"/>
                </a:lnTo>
              </a:path>
              <a:path w="628015" h="533400">
                <a:moveTo>
                  <a:pt x="374903" y="79248"/>
                </a:moveTo>
                <a:lnTo>
                  <a:pt x="377951" y="79248"/>
                </a:lnTo>
              </a:path>
              <a:path w="628015" h="533400">
                <a:moveTo>
                  <a:pt x="432816" y="79248"/>
                </a:moveTo>
                <a:lnTo>
                  <a:pt x="441960" y="79248"/>
                </a:lnTo>
              </a:path>
              <a:path w="628015" h="533400">
                <a:moveTo>
                  <a:pt x="478536" y="79248"/>
                </a:moveTo>
                <a:lnTo>
                  <a:pt x="512064" y="79248"/>
                </a:lnTo>
              </a:path>
              <a:path w="628015" h="533400">
                <a:moveTo>
                  <a:pt x="521207" y="79248"/>
                </a:moveTo>
                <a:lnTo>
                  <a:pt x="530352" y="79248"/>
                </a:lnTo>
              </a:path>
              <a:path w="628015" h="533400">
                <a:moveTo>
                  <a:pt x="539496" y="79248"/>
                </a:moveTo>
                <a:lnTo>
                  <a:pt x="566928" y="79248"/>
                </a:lnTo>
              </a:path>
              <a:path w="628015" h="533400">
                <a:moveTo>
                  <a:pt x="60960" y="82296"/>
                </a:moveTo>
                <a:lnTo>
                  <a:pt x="85343" y="82296"/>
                </a:lnTo>
              </a:path>
              <a:path w="628015" h="533400">
                <a:moveTo>
                  <a:pt x="97536" y="82296"/>
                </a:moveTo>
                <a:lnTo>
                  <a:pt x="103631" y="82296"/>
                </a:lnTo>
              </a:path>
              <a:path w="628015" h="533400">
                <a:moveTo>
                  <a:pt x="115824" y="82296"/>
                </a:moveTo>
                <a:lnTo>
                  <a:pt x="146304" y="82296"/>
                </a:lnTo>
              </a:path>
              <a:path w="628015" h="533400">
                <a:moveTo>
                  <a:pt x="182879" y="82296"/>
                </a:moveTo>
                <a:lnTo>
                  <a:pt x="192024" y="82296"/>
                </a:lnTo>
              </a:path>
              <a:path w="628015" h="533400">
                <a:moveTo>
                  <a:pt x="225551" y="82296"/>
                </a:moveTo>
                <a:lnTo>
                  <a:pt x="231647" y="82296"/>
                </a:lnTo>
              </a:path>
              <a:path w="628015" h="533400">
                <a:moveTo>
                  <a:pt x="237744" y="82296"/>
                </a:moveTo>
                <a:lnTo>
                  <a:pt x="243839" y="82296"/>
                </a:lnTo>
              </a:path>
              <a:path w="628015" h="533400">
                <a:moveTo>
                  <a:pt x="256031" y="82296"/>
                </a:moveTo>
                <a:lnTo>
                  <a:pt x="259079" y="82296"/>
                </a:lnTo>
              </a:path>
              <a:path w="628015" h="533400">
                <a:moveTo>
                  <a:pt x="265175" y="82296"/>
                </a:moveTo>
                <a:lnTo>
                  <a:pt x="268223" y="82296"/>
                </a:lnTo>
              </a:path>
              <a:path w="628015" h="533400">
                <a:moveTo>
                  <a:pt x="365760" y="82296"/>
                </a:moveTo>
                <a:lnTo>
                  <a:pt x="368807" y="82296"/>
                </a:lnTo>
              </a:path>
              <a:path w="628015" h="533400">
                <a:moveTo>
                  <a:pt x="374903" y="82296"/>
                </a:moveTo>
                <a:lnTo>
                  <a:pt x="377951" y="82296"/>
                </a:lnTo>
              </a:path>
              <a:path w="628015" h="533400">
                <a:moveTo>
                  <a:pt x="402336" y="82296"/>
                </a:moveTo>
                <a:lnTo>
                  <a:pt x="405383" y="82296"/>
                </a:lnTo>
              </a:path>
              <a:path w="628015" h="533400">
                <a:moveTo>
                  <a:pt x="435864" y="82296"/>
                </a:moveTo>
                <a:lnTo>
                  <a:pt x="445008" y="82296"/>
                </a:lnTo>
              </a:path>
              <a:path w="628015" h="533400">
                <a:moveTo>
                  <a:pt x="481583" y="82296"/>
                </a:moveTo>
                <a:lnTo>
                  <a:pt x="512064" y="82296"/>
                </a:lnTo>
              </a:path>
              <a:path w="628015" h="533400">
                <a:moveTo>
                  <a:pt x="521207" y="82296"/>
                </a:moveTo>
                <a:lnTo>
                  <a:pt x="530352" y="82296"/>
                </a:lnTo>
              </a:path>
              <a:path w="628015" h="533400">
                <a:moveTo>
                  <a:pt x="542544" y="82296"/>
                </a:moveTo>
                <a:lnTo>
                  <a:pt x="566927" y="82296"/>
                </a:lnTo>
              </a:path>
              <a:path w="628015" h="533400">
                <a:moveTo>
                  <a:pt x="60960" y="85344"/>
                </a:moveTo>
                <a:lnTo>
                  <a:pt x="85343" y="85344"/>
                </a:lnTo>
              </a:path>
              <a:path w="628015" h="533400">
                <a:moveTo>
                  <a:pt x="94488" y="85344"/>
                </a:moveTo>
                <a:lnTo>
                  <a:pt x="103632" y="85344"/>
                </a:lnTo>
              </a:path>
              <a:path w="628015" h="533400">
                <a:moveTo>
                  <a:pt x="112775" y="85344"/>
                </a:moveTo>
                <a:lnTo>
                  <a:pt x="143256" y="85344"/>
                </a:lnTo>
              </a:path>
              <a:path w="628015" h="533400">
                <a:moveTo>
                  <a:pt x="176783" y="85344"/>
                </a:moveTo>
                <a:lnTo>
                  <a:pt x="188975" y="85344"/>
                </a:lnTo>
              </a:path>
              <a:path w="628015" h="533400">
                <a:moveTo>
                  <a:pt x="228600" y="85344"/>
                </a:moveTo>
                <a:lnTo>
                  <a:pt x="231647" y="85344"/>
                </a:lnTo>
              </a:path>
              <a:path w="628015" h="533400">
                <a:moveTo>
                  <a:pt x="240792" y="85344"/>
                </a:moveTo>
                <a:lnTo>
                  <a:pt x="243839" y="85344"/>
                </a:lnTo>
              </a:path>
              <a:path w="628015" h="533400">
                <a:moveTo>
                  <a:pt x="256031" y="85344"/>
                </a:moveTo>
                <a:lnTo>
                  <a:pt x="259079" y="85344"/>
                </a:lnTo>
              </a:path>
              <a:path w="628015" h="533400">
                <a:moveTo>
                  <a:pt x="374903" y="85344"/>
                </a:moveTo>
                <a:lnTo>
                  <a:pt x="377951" y="85344"/>
                </a:lnTo>
              </a:path>
              <a:path w="628015" h="533400">
                <a:moveTo>
                  <a:pt x="399288" y="85344"/>
                </a:moveTo>
                <a:lnTo>
                  <a:pt x="408432" y="85344"/>
                </a:lnTo>
              </a:path>
              <a:path w="628015" h="533400">
                <a:moveTo>
                  <a:pt x="438912" y="85344"/>
                </a:moveTo>
                <a:lnTo>
                  <a:pt x="448056" y="85344"/>
                </a:lnTo>
              </a:path>
              <a:path w="628015" h="533400">
                <a:moveTo>
                  <a:pt x="484631" y="85344"/>
                </a:moveTo>
                <a:lnTo>
                  <a:pt x="515112" y="85344"/>
                </a:lnTo>
              </a:path>
              <a:path w="628015" h="533400">
                <a:moveTo>
                  <a:pt x="524255" y="85344"/>
                </a:moveTo>
                <a:lnTo>
                  <a:pt x="533400" y="85344"/>
                </a:lnTo>
              </a:path>
              <a:path w="628015" h="533400">
                <a:moveTo>
                  <a:pt x="542544" y="85344"/>
                </a:moveTo>
                <a:lnTo>
                  <a:pt x="566927" y="85344"/>
                </a:lnTo>
              </a:path>
              <a:path w="628015" h="533400">
                <a:moveTo>
                  <a:pt x="60960" y="88392"/>
                </a:moveTo>
                <a:lnTo>
                  <a:pt x="82295" y="88392"/>
                </a:lnTo>
              </a:path>
              <a:path w="628015" h="533400">
                <a:moveTo>
                  <a:pt x="91440" y="88392"/>
                </a:moveTo>
                <a:lnTo>
                  <a:pt x="100584" y="88392"/>
                </a:lnTo>
              </a:path>
              <a:path w="628015" h="533400">
                <a:moveTo>
                  <a:pt x="109727" y="88392"/>
                </a:moveTo>
                <a:lnTo>
                  <a:pt x="140208" y="88392"/>
                </a:lnTo>
              </a:path>
              <a:path w="628015" h="533400">
                <a:moveTo>
                  <a:pt x="173736" y="88392"/>
                </a:moveTo>
                <a:lnTo>
                  <a:pt x="182880" y="88392"/>
                </a:lnTo>
              </a:path>
              <a:path w="628015" h="533400">
                <a:moveTo>
                  <a:pt x="213360" y="88392"/>
                </a:moveTo>
                <a:lnTo>
                  <a:pt x="219455" y="88392"/>
                </a:lnTo>
              </a:path>
              <a:path w="628015" h="533400">
                <a:moveTo>
                  <a:pt x="228600" y="88392"/>
                </a:moveTo>
                <a:lnTo>
                  <a:pt x="234695" y="88392"/>
                </a:lnTo>
              </a:path>
              <a:path w="628015" h="533400">
                <a:moveTo>
                  <a:pt x="240792" y="88392"/>
                </a:moveTo>
                <a:lnTo>
                  <a:pt x="243839" y="88392"/>
                </a:lnTo>
              </a:path>
              <a:path w="628015" h="533400">
                <a:moveTo>
                  <a:pt x="377951" y="88392"/>
                </a:moveTo>
                <a:lnTo>
                  <a:pt x="384047" y="88392"/>
                </a:lnTo>
              </a:path>
              <a:path w="628015" h="533400">
                <a:moveTo>
                  <a:pt x="396240" y="88392"/>
                </a:moveTo>
                <a:lnTo>
                  <a:pt x="402335" y="88392"/>
                </a:lnTo>
              </a:path>
              <a:path w="628015" h="533400">
                <a:moveTo>
                  <a:pt x="408431" y="88392"/>
                </a:moveTo>
                <a:lnTo>
                  <a:pt x="411479" y="88392"/>
                </a:lnTo>
              </a:path>
              <a:path w="628015" h="533400">
                <a:moveTo>
                  <a:pt x="445007" y="88392"/>
                </a:moveTo>
                <a:lnTo>
                  <a:pt x="454152" y="88392"/>
                </a:lnTo>
              </a:path>
              <a:path w="628015" h="533400">
                <a:moveTo>
                  <a:pt x="487679" y="88392"/>
                </a:moveTo>
                <a:lnTo>
                  <a:pt x="518160" y="88392"/>
                </a:lnTo>
              </a:path>
              <a:path w="628015" h="533400">
                <a:moveTo>
                  <a:pt x="527303" y="88392"/>
                </a:moveTo>
                <a:lnTo>
                  <a:pt x="536448" y="88392"/>
                </a:lnTo>
              </a:path>
              <a:path w="628015" h="533400">
                <a:moveTo>
                  <a:pt x="545592" y="88392"/>
                </a:moveTo>
                <a:lnTo>
                  <a:pt x="566927" y="88392"/>
                </a:lnTo>
              </a:path>
              <a:path w="628015" h="533400">
                <a:moveTo>
                  <a:pt x="60960" y="91440"/>
                </a:moveTo>
                <a:lnTo>
                  <a:pt x="82295" y="91440"/>
                </a:lnTo>
              </a:path>
              <a:path w="628015" h="533400">
                <a:moveTo>
                  <a:pt x="91440" y="91440"/>
                </a:moveTo>
                <a:lnTo>
                  <a:pt x="97535" y="91440"/>
                </a:lnTo>
              </a:path>
              <a:path w="628015" h="533400">
                <a:moveTo>
                  <a:pt x="106679" y="91440"/>
                </a:moveTo>
                <a:lnTo>
                  <a:pt x="137160" y="91440"/>
                </a:lnTo>
              </a:path>
              <a:path w="628015" h="533400">
                <a:moveTo>
                  <a:pt x="170688" y="91440"/>
                </a:moveTo>
                <a:lnTo>
                  <a:pt x="179832" y="91440"/>
                </a:lnTo>
              </a:path>
              <a:path w="628015" h="533400">
                <a:moveTo>
                  <a:pt x="213360" y="91440"/>
                </a:moveTo>
                <a:lnTo>
                  <a:pt x="216407" y="91440"/>
                </a:lnTo>
              </a:path>
              <a:path w="628015" h="533400">
                <a:moveTo>
                  <a:pt x="219455" y="91440"/>
                </a:moveTo>
                <a:lnTo>
                  <a:pt x="222503" y="91440"/>
                </a:lnTo>
              </a:path>
              <a:path w="628015" h="533400">
                <a:moveTo>
                  <a:pt x="231648" y="91440"/>
                </a:moveTo>
                <a:lnTo>
                  <a:pt x="240792" y="91440"/>
                </a:lnTo>
              </a:path>
              <a:path w="628015" h="533400">
                <a:moveTo>
                  <a:pt x="396240" y="91440"/>
                </a:moveTo>
                <a:lnTo>
                  <a:pt x="399287" y="91440"/>
                </a:lnTo>
              </a:path>
              <a:path w="628015" h="533400">
                <a:moveTo>
                  <a:pt x="408431" y="91440"/>
                </a:moveTo>
                <a:lnTo>
                  <a:pt x="411479" y="91440"/>
                </a:lnTo>
              </a:path>
              <a:path w="628015" h="533400">
                <a:moveTo>
                  <a:pt x="417575" y="91440"/>
                </a:moveTo>
                <a:lnTo>
                  <a:pt x="420623" y="91440"/>
                </a:lnTo>
              </a:path>
              <a:path w="628015" h="533400">
                <a:moveTo>
                  <a:pt x="448055" y="91440"/>
                </a:moveTo>
                <a:lnTo>
                  <a:pt x="457200" y="91440"/>
                </a:lnTo>
              </a:path>
              <a:path w="628015" h="533400">
                <a:moveTo>
                  <a:pt x="490727" y="91440"/>
                </a:moveTo>
                <a:lnTo>
                  <a:pt x="521208" y="91440"/>
                </a:lnTo>
              </a:path>
              <a:path w="628015" h="533400">
                <a:moveTo>
                  <a:pt x="530351" y="91440"/>
                </a:moveTo>
                <a:lnTo>
                  <a:pt x="536447" y="91440"/>
                </a:lnTo>
              </a:path>
              <a:path w="628015" h="533400">
                <a:moveTo>
                  <a:pt x="545592" y="91440"/>
                </a:moveTo>
                <a:lnTo>
                  <a:pt x="566927" y="91440"/>
                </a:lnTo>
              </a:path>
              <a:path w="628015" h="533400">
                <a:moveTo>
                  <a:pt x="60960" y="94488"/>
                </a:moveTo>
                <a:lnTo>
                  <a:pt x="79248" y="94488"/>
                </a:lnTo>
              </a:path>
              <a:path w="628015" h="533400">
                <a:moveTo>
                  <a:pt x="88392" y="94488"/>
                </a:moveTo>
                <a:lnTo>
                  <a:pt x="94487" y="94488"/>
                </a:lnTo>
              </a:path>
              <a:path w="628015" h="533400">
                <a:moveTo>
                  <a:pt x="103631" y="94488"/>
                </a:moveTo>
                <a:lnTo>
                  <a:pt x="134112" y="94488"/>
                </a:lnTo>
              </a:path>
              <a:path w="628015" h="533400">
                <a:moveTo>
                  <a:pt x="167640" y="94488"/>
                </a:moveTo>
                <a:lnTo>
                  <a:pt x="176784" y="94488"/>
                </a:lnTo>
              </a:path>
              <a:path w="628015" h="533400">
                <a:moveTo>
                  <a:pt x="213360" y="94488"/>
                </a:moveTo>
                <a:lnTo>
                  <a:pt x="216407" y="94488"/>
                </a:lnTo>
              </a:path>
              <a:path w="628015" h="533400">
                <a:moveTo>
                  <a:pt x="219455" y="94488"/>
                </a:moveTo>
                <a:lnTo>
                  <a:pt x="225551" y="94488"/>
                </a:lnTo>
              </a:path>
              <a:path w="628015" h="533400">
                <a:moveTo>
                  <a:pt x="231648" y="94488"/>
                </a:moveTo>
                <a:lnTo>
                  <a:pt x="237743" y="94488"/>
                </a:lnTo>
              </a:path>
              <a:path w="628015" h="533400">
                <a:moveTo>
                  <a:pt x="393192" y="94488"/>
                </a:moveTo>
                <a:lnTo>
                  <a:pt x="396239" y="94488"/>
                </a:lnTo>
              </a:path>
              <a:path w="628015" h="533400">
                <a:moveTo>
                  <a:pt x="405383" y="94488"/>
                </a:moveTo>
                <a:lnTo>
                  <a:pt x="411479" y="94488"/>
                </a:lnTo>
              </a:path>
              <a:path w="628015" h="533400">
                <a:moveTo>
                  <a:pt x="417575" y="94488"/>
                </a:moveTo>
                <a:lnTo>
                  <a:pt x="423671" y="94488"/>
                </a:lnTo>
              </a:path>
              <a:path w="628015" h="533400">
                <a:moveTo>
                  <a:pt x="451103" y="94488"/>
                </a:moveTo>
                <a:lnTo>
                  <a:pt x="460248" y="94488"/>
                </a:lnTo>
              </a:path>
              <a:path w="628015" h="533400">
                <a:moveTo>
                  <a:pt x="490727" y="94488"/>
                </a:moveTo>
                <a:lnTo>
                  <a:pt x="521208" y="94488"/>
                </a:lnTo>
              </a:path>
              <a:path w="628015" h="533400">
                <a:moveTo>
                  <a:pt x="533400" y="94488"/>
                </a:moveTo>
                <a:lnTo>
                  <a:pt x="539495" y="94488"/>
                </a:lnTo>
              </a:path>
              <a:path w="628015" h="533400">
                <a:moveTo>
                  <a:pt x="548640" y="94488"/>
                </a:moveTo>
                <a:lnTo>
                  <a:pt x="566928" y="94488"/>
                </a:lnTo>
              </a:path>
              <a:path w="628015" h="533400">
                <a:moveTo>
                  <a:pt x="60960" y="97536"/>
                </a:moveTo>
                <a:lnTo>
                  <a:pt x="79248" y="97536"/>
                </a:lnTo>
              </a:path>
              <a:path w="628015" h="533400">
                <a:moveTo>
                  <a:pt x="85344" y="97536"/>
                </a:moveTo>
                <a:lnTo>
                  <a:pt x="91439" y="97536"/>
                </a:lnTo>
              </a:path>
              <a:path w="628015" h="533400">
                <a:moveTo>
                  <a:pt x="103631" y="97536"/>
                </a:moveTo>
                <a:lnTo>
                  <a:pt x="134112" y="97536"/>
                </a:lnTo>
              </a:path>
              <a:path w="628015" h="533400">
                <a:moveTo>
                  <a:pt x="164592" y="97536"/>
                </a:moveTo>
                <a:lnTo>
                  <a:pt x="173736" y="97536"/>
                </a:lnTo>
              </a:path>
              <a:path w="628015" h="533400">
                <a:moveTo>
                  <a:pt x="201168" y="97536"/>
                </a:moveTo>
                <a:lnTo>
                  <a:pt x="204215" y="97536"/>
                </a:lnTo>
              </a:path>
              <a:path w="628015" h="533400">
                <a:moveTo>
                  <a:pt x="213360" y="97536"/>
                </a:moveTo>
                <a:lnTo>
                  <a:pt x="222504" y="97536"/>
                </a:lnTo>
              </a:path>
              <a:path w="628015" h="533400">
                <a:moveTo>
                  <a:pt x="225551" y="97536"/>
                </a:moveTo>
                <a:lnTo>
                  <a:pt x="231647" y="97536"/>
                </a:lnTo>
              </a:path>
              <a:path w="628015" h="533400">
                <a:moveTo>
                  <a:pt x="289560" y="97536"/>
                </a:moveTo>
                <a:lnTo>
                  <a:pt x="335279" y="97536"/>
                </a:lnTo>
              </a:path>
              <a:path w="628015" h="533400">
                <a:moveTo>
                  <a:pt x="396240" y="97535"/>
                </a:moveTo>
                <a:lnTo>
                  <a:pt x="402335" y="97535"/>
                </a:lnTo>
              </a:path>
              <a:path w="628015" h="533400">
                <a:moveTo>
                  <a:pt x="405383" y="97535"/>
                </a:moveTo>
                <a:lnTo>
                  <a:pt x="408431" y="97535"/>
                </a:lnTo>
              </a:path>
              <a:path w="628015" h="533400">
                <a:moveTo>
                  <a:pt x="414527" y="97535"/>
                </a:moveTo>
                <a:lnTo>
                  <a:pt x="420623" y="97535"/>
                </a:lnTo>
              </a:path>
              <a:path w="628015" h="533400">
                <a:moveTo>
                  <a:pt x="423672" y="97535"/>
                </a:moveTo>
                <a:lnTo>
                  <a:pt x="426719" y="97535"/>
                </a:lnTo>
              </a:path>
              <a:path w="628015" h="533400">
                <a:moveTo>
                  <a:pt x="454151" y="97535"/>
                </a:moveTo>
                <a:lnTo>
                  <a:pt x="463296" y="97535"/>
                </a:lnTo>
              </a:path>
              <a:path w="628015" h="533400">
                <a:moveTo>
                  <a:pt x="493775" y="97535"/>
                </a:moveTo>
                <a:lnTo>
                  <a:pt x="524256" y="97535"/>
                </a:lnTo>
              </a:path>
              <a:path w="628015" h="533400">
                <a:moveTo>
                  <a:pt x="533400" y="97535"/>
                </a:moveTo>
                <a:lnTo>
                  <a:pt x="542544" y="97535"/>
                </a:lnTo>
              </a:path>
              <a:path w="628015" h="533400">
                <a:moveTo>
                  <a:pt x="548640" y="97535"/>
                </a:moveTo>
                <a:lnTo>
                  <a:pt x="566928" y="97535"/>
                </a:lnTo>
              </a:path>
              <a:path w="628015" h="533400">
                <a:moveTo>
                  <a:pt x="60960" y="100583"/>
                </a:moveTo>
                <a:lnTo>
                  <a:pt x="76200" y="100583"/>
                </a:lnTo>
              </a:path>
              <a:path w="628015" h="533400">
                <a:moveTo>
                  <a:pt x="85344" y="100583"/>
                </a:moveTo>
                <a:lnTo>
                  <a:pt x="91439" y="100583"/>
                </a:lnTo>
              </a:path>
              <a:path w="628015" h="533400">
                <a:moveTo>
                  <a:pt x="100583" y="100583"/>
                </a:moveTo>
                <a:lnTo>
                  <a:pt x="131064" y="100583"/>
                </a:lnTo>
              </a:path>
              <a:path w="628015" h="533400">
                <a:moveTo>
                  <a:pt x="161544" y="100583"/>
                </a:moveTo>
                <a:lnTo>
                  <a:pt x="170688" y="100583"/>
                </a:lnTo>
              </a:path>
              <a:path w="628015" h="533400">
                <a:moveTo>
                  <a:pt x="195072" y="100583"/>
                </a:moveTo>
                <a:lnTo>
                  <a:pt x="207263" y="100583"/>
                </a:lnTo>
              </a:path>
              <a:path w="628015" h="533400">
                <a:moveTo>
                  <a:pt x="216407" y="100583"/>
                </a:moveTo>
                <a:lnTo>
                  <a:pt x="219455" y="100583"/>
                </a:lnTo>
              </a:path>
              <a:path w="628015" h="533400">
                <a:moveTo>
                  <a:pt x="277368" y="100583"/>
                </a:moveTo>
                <a:lnTo>
                  <a:pt x="350520" y="100583"/>
                </a:lnTo>
              </a:path>
              <a:path w="628015" h="533400">
                <a:moveTo>
                  <a:pt x="402336" y="100583"/>
                </a:moveTo>
                <a:lnTo>
                  <a:pt x="405383" y="100583"/>
                </a:lnTo>
              </a:path>
              <a:path w="628015" h="533400">
                <a:moveTo>
                  <a:pt x="411479" y="100583"/>
                </a:moveTo>
                <a:lnTo>
                  <a:pt x="420624" y="100583"/>
                </a:lnTo>
              </a:path>
              <a:path w="628015" h="533400">
                <a:moveTo>
                  <a:pt x="426720" y="100583"/>
                </a:moveTo>
                <a:lnTo>
                  <a:pt x="429767" y="100583"/>
                </a:lnTo>
              </a:path>
              <a:path w="628015" h="533400">
                <a:moveTo>
                  <a:pt x="457200" y="100583"/>
                </a:moveTo>
                <a:lnTo>
                  <a:pt x="463295" y="100583"/>
                </a:lnTo>
              </a:path>
              <a:path w="628015" h="533400">
                <a:moveTo>
                  <a:pt x="496824" y="100583"/>
                </a:moveTo>
                <a:lnTo>
                  <a:pt x="527304" y="100583"/>
                </a:lnTo>
              </a:path>
              <a:path w="628015" h="533400">
                <a:moveTo>
                  <a:pt x="536448" y="100583"/>
                </a:moveTo>
                <a:lnTo>
                  <a:pt x="542543" y="100583"/>
                </a:lnTo>
              </a:path>
              <a:path w="628015" h="533400">
                <a:moveTo>
                  <a:pt x="548640" y="100583"/>
                </a:moveTo>
                <a:lnTo>
                  <a:pt x="563880" y="100583"/>
                </a:lnTo>
              </a:path>
              <a:path w="628015" h="533400">
                <a:moveTo>
                  <a:pt x="30479" y="103631"/>
                </a:moveTo>
                <a:lnTo>
                  <a:pt x="33527" y="103631"/>
                </a:lnTo>
              </a:path>
              <a:path w="628015" h="533400">
                <a:moveTo>
                  <a:pt x="60960" y="103631"/>
                </a:moveTo>
                <a:lnTo>
                  <a:pt x="76200" y="103631"/>
                </a:lnTo>
              </a:path>
              <a:path w="628015" h="533400">
                <a:moveTo>
                  <a:pt x="82296" y="103631"/>
                </a:moveTo>
                <a:lnTo>
                  <a:pt x="88391" y="103631"/>
                </a:lnTo>
              </a:path>
              <a:path w="628015" h="533400">
                <a:moveTo>
                  <a:pt x="97536" y="103631"/>
                </a:moveTo>
                <a:lnTo>
                  <a:pt x="128016" y="103631"/>
                </a:lnTo>
              </a:path>
              <a:path w="628015" h="533400">
                <a:moveTo>
                  <a:pt x="158496" y="103631"/>
                </a:moveTo>
                <a:lnTo>
                  <a:pt x="167640" y="103631"/>
                </a:lnTo>
              </a:path>
              <a:path w="628015" h="533400">
                <a:moveTo>
                  <a:pt x="192024" y="103631"/>
                </a:moveTo>
                <a:lnTo>
                  <a:pt x="198119" y="103631"/>
                </a:lnTo>
              </a:path>
              <a:path w="628015" h="533400">
                <a:moveTo>
                  <a:pt x="207264" y="103631"/>
                </a:moveTo>
                <a:lnTo>
                  <a:pt x="210311" y="103631"/>
                </a:lnTo>
              </a:path>
              <a:path w="628015" h="533400">
                <a:moveTo>
                  <a:pt x="216407" y="103631"/>
                </a:moveTo>
                <a:lnTo>
                  <a:pt x="219455" y="103631"/>
                </a:lnTo>
              </a:path>
              <a:path w="628015" h="533400">
                <a:moveTo>
                  <a:pt x="262127" y="103631"/>
                </a:moveTo>
                <a:lnTo>
                  <a:pt x="286511" y="103631"/>
                </a:lnTo>
              </a:path>
              <a:path w="628015" h="533400">
                <a:moveTo>
                  <a:pt x="341375" y="103631"/>
                </a:moveTo>
                <a:lnTo>
                  <a:pt x="362711" y="103631"/>
                </a:lnTo>
              </a:path>
              <a:path w="628015" h="533400">
                <a:moveTo>
                  <a:pt x="408431" y="103631"/>
                </a:moveTo>
                <a:lnTo>
                  <a:pt x="414527" y="103631"/>
                </a:lnTo>
              </a:path>
              <a:path w="628015" h="533400">
                <a:moveTo>
                  <a:pt x="420624" y="103631"/>
                </a:moveTo>
                <a:lnTo>
                  <a:pt x="423671" y="103631"/>
                </a:lnTo>
              </a:path>
              <a:path w="628015" h="533400">
                <a:moveTo>
                  <a:pt x="432816" y="103631"/>
                </a:moveTo>
                <a:lnTo>
                  <a:pt x="435863" y="103631"/>
                </a:lnTo>
              </a:path>
              <a:path w="628015" h="533400">
                <a:moveTo>
                  <a:pt x="460248" y="103631"/>
                </a:moveTo>
                <a:lnTo>
                  <a:pt x="469392" y="103631"/>
                </a:lnTo>
              </a:path>
              <a:path w="628015" h="533400">
                <a:moveTo>
                  <a:pt x="499872" y="103631"/>
                </a:moveTo>
                <a:lnTo>
                  <a:pt x="530352" y="103631"/>
                </a:lnTo>
              </a:path>
              <a:path w="628015" h="533400">
                <a:moveTo>
                  <a:pt x="539496" y="103631"/>
                </a:moveTo>
                <a:lnTo>
                  <a:pt x="545591" y="103631"/>
                </a:lnTo>
              </a:path>
              <a:path w="628015" h="533400">
                <a:moveTo>
                  <a:pt x="548640" y="103631"/>
                </a:moveTo>
                <a:lnTo>
                  <a:pt x="563880" y="103631"/>
                </a:lnTo>
              </a:path>
              <a:path w="628015" h="533400">
                <a:moveTo>
                  <a:pt x="594360" y="103631"/>
                </a:moveTo>
                <a:lnTo>
                  <a:pt x="597407" y="103631"/>
                </a:lnTo>
              </a:path>
              <a:path w="628015" h="533400">
                <a:moveTo>
                  <a:pt x="30479" y="106679"/>
                </a:moveTo>
                <a:lnTo>
                  <a:pt x="33527" y="106679"/>
                </a:lnTo>
              </a:path>
              <a:path w="628015" h="533400">
                <a:moveTo>
                  <a:pt x="64007" y="106679"/>
                </a:moveTo>
                <a:lnTo>
                  <a:pt x="76199" y="106679"/>
                </a:lnTo>
              </a:path>
              <a:path w="628015" h="533400">
                <a:moveTo>
                  <a:pt x="79248" y="106679"/>
                </a:moveTo>
                <a:lnTo>
                  <a:pt x="88392" y="106679"/>
                </a:lnTo>
              </a:path>
              <a:path w="628015" h="533400">
                <a:moveTo>
                  <a:pt x="97536" y="106679"/>
                </a:moveTo>
                <a:lnTo>
                  <a:pt x="128016" y="106679"/>
                </a:lnTo>
              </a:path>
              <a:path w="628015" h="533400">
                <a:moveTo>
                  <a:pt x="155448" y="106679"/>
                </a:moveTo>
                <a:lnTo>
                  <a:pt x="164592" y="106679"/>
                </a:lnTo>
              </a:path>
              <a:path w="628015" h="533400">
                <a:moveTo>
                  <a:pt x="195072" y="106679"/>
                </a:moveTo>
                <a:lnTo>
                  <a:pt x="198119" y="106679"/>
                </a:lnTo>
              </a:path>
              <a:path w="628015" h="533400">
                <a:moveTo>
                  <a:pt x="207264" y="106679"/>
                </a:moveTo>
                <a:lnTo>
                  <a:pt x="213359" y="106679"/>
                </a:lnTo>
              </a:path>
              <a:path w="628015" h="533400">
                <a:moveTo>
                  <a:pt x="256031" y="106679"/>
                </a:moveTo>
                <a:lnTo>
                  <a:pt x="274320" y="106679"/>
                </a:lnTo>
              </a:path>
              <a:path w="628015" h="533400">
                <a:moveTo>
                  <a:pt x="353568" y="106679"/>
                </a:moveTo>
                <a:lnTo>
                  <a:pt x="371856" y="106679"/>
                </a:lnTo>
              </a:path>
              <a:path w="628015" h="533400">
                <a:moveTo>
                  <a:pt x="411479" y="106679"/>
                </a:moveTo>
                <a:lnTo>
                  <a:pt x="414527" y="106679"/>
                </a:lnTo>
              </a:path>
              <a:path w="628015" h="533400">
                <a:moveTo>
                  <a:pt x="429768" y="106679"/>
                </a:moveTo>
                <a:lnTo>
                  <a:pt x="435863" y="106679"/>
                </a:lnTo>
              </a:path>
              <a:path w="628015" h="533400">
                <a:moveTo>
                  <a:pt x="463296" y="106679"/>
                </a:moveTo>
                <a:lnTo>
                  <a:pt x="472440" y="106679"/>
                </a:lnTo>
              </a:path>
              <a:path w="628015" h="533400">
                <a:moveTo>
                  <a:pt x="499872" y="106679"/>
                </a:moveTo>
                <a:lnTo>
                  <a:pt x="530352" y="106679"/>
                </a:lnTo>
              </a:path>
              <a:path w="628015" h="533400">
                <a:moveTo>
                  <a:pt x="539496" y="106679"/>
                </a:moveTo>
                <a:lnTo>
                  <a:pt x="548640" y="106679"/>
                </a:lnTo>
              </a:path>
              <a:path w="628015" h="533400">
                <a:moveTo>
                  <a:pt x="551688" y="106679"/>
                </a:moveTo>
                <a:lnTo>
                  <a:pt x="563879" y="106679"/>
                </a:lnTo>
              </a:path>
              <a:path w="628015" h="533400">
                <a:moveTo>
                  <a:pt x="594360" y="106679"/>
                </a:moveTo>
                <a:lnTo>
                  <a:pt x="597407" y="106679"/>
                </a:lnTo>
              </a:path>
              <a:path w="628015" h="533400">
                <a:moveTo>
                  <a:pt x="30479" y="109727"/>
                </a:moveTo>
                <a:lnTo>
                  <a:pt x="36575" y="109727"/>
                </a:lnTo>
              </a:path>
              <a:path w="628015" h="533400">
                <a:moveTo>
                  <a:pt x="64007" y="109727"/>
                </a:moveTo>
                <a:lnTo>
                  <a:pt x="85343" y="109727"/>
                </a:lnTo>
              </a:path>
              <a:path w="628015" h="533400">
                <a:moveTo>
                  <a:pt x="94488" y="109727"/>
                </a:moveTo>
                <a:lnTo>
                  <a:pt x="124968" y="109727"/>
                </a:lnTo>
              </a:path>
              <a:path w="628015" h="533400">
                <a:moveTo>
                  <a:pt x="152400" y="109727"/>
                </a:moveTo>
                <a:lnTo>
                  <a:pt x="161544" y="109727"/>
                </a:lnTo>
              </a:path>
              <a:path w="628015" h="533400">
                <a:moveTo>
                  <a:pt x="185927" y="109727"/>
                </a:moveTo>
                <a:lnTo>
                  <a:pt x="192023" y="109727"/>
                </a:lnTo>
              </a:path>
              <a:path w="628015" h="533400">
                <a:moveTo>
                  <a:pt x="198120" y="109727"/>
                </a:moveTo>
                <a:lnTo>
                  <a:pt x="201167" y="109727"/>
                </a:lnTo>
              </a:path>
              <a:path w="628015" h="533400">
                <a:moveTo>
                  <a:pt x="207264" y="109727"/>
                </a:moveTo>
                <a:lnTo>
                  <a:pt x="210311" y="109727"/>
                </a:lnTo>
              </a:path>
              <a:path w="628015" h="533400">
                <a:moveTo>
                  <a:pt x="249936" y="109727"/>
                </a:moveTo>
                <a:lnTo>
                  <a:pt x="265176" y="109727"/>
                </a:lnTo>
              </a:path>
              <a:path w="628015" h="533400">
                <a:moveTo>
                  <a:pt x="362712" y="109727"/>
                </a:moveTo>
                <a:lnTo>
                  <a:pt x="377952" y="109727"/>
                </a:lnTo>
              </a:path>
              <a:path w="628015" h="533400">
                <a:moveTo>
                  <a:pt x="414527" y="109727"/>
                </a:moveTo>
                <a:lnTo>
                  <a:pt x="420623" y="109727"/>
                </a:lnTo>
              </a:path>
              <a:path w="628015" h="533400">
                <a:moveTo>
                  <a:pt x="426720" y="109727"/>
                </a:moveTo>
                <a:lnTo>
                  <a:pt x="432815" y="109727"/>
                </a:lnTo>
              </a:path>
              <a:path w="628015" h="533400">
                <a:moveTo>
                  <a:pt x="466344" y="109727"/>
                </a:moveTo>
                <a:lnTo>
                  <a:pt x="475488" y="109727"/>
                </a:lnTo>
              </a:path>
              <a:path w="628015" h="533400">
                <a:moveTo>
                  <a:pt x="502920" y="109727"/>
                </a:moveTo>
                <a:lnTo>
                  <a:pt x="533400" y="109727"/>
                </a:lnTo>
              </a:path>
              <a:path w="628015" h="533400">
                <a:moveTo>
                  <a:pt x="542544" y="109727"/>
                </a:moveTo>
                <a:lnTo>
                  <a:pt x="548639" y="109727"/>
                </a:lnTo>
              </a:path>
              <a:path w="628015" h="533400">
                <a:moveTo>
                  <a:pt x="551688" y="109727"/>
                </a:moveTo>
                <a:lnTo>
                  <a:pt x="563879" y="109727"/>
                </a:lnTo>
              </a:path>
              <a:path w="628015" h="533400">
                <a:moveTo>
                  <a:pt x="591312" y="109727"/>
                </a:moveTo>
                <a:lnTo>
                  <a:pt x="597407" y="109727"/>
                </a:lnTo>
              </a:path>
              <a:path w="628015" h="533400">
                <a:moveTo>
                  <a:pt x="30479" y="112775"/>
                </a:moveTo>
                <a:lnTo>
                  <a:pt x="36575" y="112775"/>
                </a:lnTo>
              </a:path>
              <a:path w="628015" h="533400">
                <a:moveTo>
                  <a:pt x="67055" y="112775"/>
                </a:moveTo>
                <a:lnTo>
                  <a:pt x="82296" y="112775"/>
                </a:lnTo>
              </a:path>
              <a:path w="628015" h="533400">
                <a:moveTo>
                  <a:pt x="91440" y="112775"/>
                </a:moveTo>
                <a:lnTo>
                  <a:pt x="121920" y="112775"/>
                </a:lnTo>
              </a:path>
              <a:path w="628015" h="533400">
                <a:moveTo>
                  <a:pt x="152400" y="112775"/>
                </a:moveTo>
                <a:lnTo>
                  <a:pt x="161544" y="112775"/>
                </a:lnTo>
              </a:path>
              <a:path w="628015" h="533400">
                <a:moveTo>
                  <a:pt x="188975" y="112775"/>
                </a:moveTo>
                <a:lnTo>
                  <a:pt x="192023" y="112775"/>
                </a:lnTo>
              </a:path>
              <a:path w="628015" h="533400">
                <a:moveTo>
                  <a:pt x="198120" y="112775"/>
                </a:moveTo>
                <a:lnTo>
                  <a:pt x="210311" y="112775"/>
                </a:lnTo>
              </a:path>
              <a:path w="628015" h="533400">
                <a:moveTo>
                  <a:pt x="246888" y="112775"/>
                </a:moveTo>
                <a:lnTo>
                  <a:pt x="259079" y="112775"/>
                </a:lnTo>
              </a:path>
              <a:path w="628015" h="533400">
                <a:moveTo>
                  <a:pt x="368807" y="112775"/>
                </a:moveTo>
                <a:lnTo>
                  <a:pt x="380999" y="112775"/>
                </a:lnTo>
              </a:path>
              <a:path w="628015" h="533400">
                <a:moveTo>
                  <a:pt x="417575" y="112775"/>
                </a:moveTo>
                <a:lnTo>
                  <a:pt x="420623" y="112775"/>
                </a:lnTo>
              </a:path>
              <a:path w="628015" h="533400">
                <a:moveTo>
                  <a:pt x="423672" y="112775"/>
                </a:moveTo>
                <a:lnTo>
                  <a:pt x="429767" y="112775"/>
                </a:lnTo>
              </a:path>
              <a:path w="628015" h="533400">
                <a:moveTo>
                  <a:pt x="466344" y="112775"/>
                </a:moveTo>
                <a:lnTo>
                  <a:pt x="475488" y="112775"/>
                </a:lnTo>
              </a:path>
              <a:path w="628015" h="533400">
                <a:moveTo>
                  <a:pt x="505968" y="112775"/>
                </a:moveTo>
                <a:lnTo>
                  <a:pt x="536448" y="112775"/>
                </a:lnTo>
              </a:path>
              <a:path w="628015" h="533400">
                <a:moveTo>
                  <a:pt x="545592" y="112775"/>
                </a:moveTo>
                <a:lnTo>
                  <a:pt x="560832" y="112775"/>
                </a:lnTo>
              </a:path>
              <a:path w="628015" h="533400">
                <a:moveTo>
                  <a:pt x="591312" y="112775"/>
                </a:moveTo>
                <a:lnTo>
                  <a:pt x="597407" y="112775"/>
                </a:lnTo>
              </a:path>
              <a:path w="628015" h="533400">
                <a:moveTo>
                  <a:pt x="30479" y="115824"/>
                </a:moveTo>
                <a:lnTo>
                  <a:pt x="39624" y="115824"/>
                </a:lnTo>
              </a:path>
              <a:path w="628015" h="533400">
                <a:moveTo>
                  <a:pt x="67055" y="115824"/>
                </a:moveTo>
                <a:lnTo>
                  <a:pt x="118871" y="115824"/>
                </a:lnTo>
              </a:path>
              <a:path w="628015" h="533400">
                <a:moveTo>
                  <a:pt x="149351" y="115824"/>
                </a:moveTo>
                <a:lnTo>
                  <a:pt x="155447" y="115824"/>
                </a:lnTo>
              </a:path>
              <a:path w="628015" h="533400">
                <a:moveTo>
                  <a:pt x="176783" y="115824"/>
                </a:moveTo>
                <a:lnTo>
                  <a:pt x="185928" y="115824"/>
                </a:lnTo>
              </a:path>
              <a:path w="628015" h="533400">
                <a:moveTo>
                  <a:pt x="192024" y="115824"/>
                </a:moveTo>
                <a:lnTo>
                  <a:pt x="198119" y="115824"/>
                </a:lnTo>
              </a:path>
              <a:path w="628015" h="533400">
                <a:moveTo>
                  <a:pt x="237744" y="115824"/>
                </a:moveTo>
                <a:lnTo>
                  <a:pt x="249935" y="115824"/>
                </a:lnTo>
              </a:path>
              <a:path w="628015" h="533400">
                <a:moveTo>
                  <a:pt x="377951" y="115824"/>
                </a:moveTo>
                <a:lnTo>
                  <a:pt x="390143" y="115824"/>
                </a:lnTo>
              </a:path>
              <a:path w="628015" h="533400">
                <a:moveTo>
                  <a:pt x="423672" y="115824"/>
                </a:moveTo>
                <a:lnTo>
                  <a:pt x="426719" y="115824"/>
                </a:lnTo>
              </a:path>
              <a:path w="628015" h="533400">
                <a:moveTo>
                  <a:pt x="472440" y="115824"/>
                </a:moveTo>
                <a:lnTo>
                  <a:pt x="478535" y="115824"/>
                </a:lnTo>
              </a:path>
              <a:path w="628015" h="533400">
                <a:moveTo>
                  <a:pt x="509016" y="115824"/>
                </a:moveTo>
                <a:lnTo>
                  <a:pt x="560831" y="115824"/>
                </a:lnTo>
              </a:path>
              <a:path w="628015" h="533400">
                <a:moveTo>
                  <a:pt x="588264" y="115824"/>
                </a:moveTo>
                <a:lnTo>
                  <a:pt x="597408" y="115824"/>
                </a:lnTo>
              </a:path>
              <a:path w="628015" h="533400">
                <a:moveTo>
                  <a:pt x="30479" y="118872"/>
                </a:moveTo>
                <a:lnTo>
                  <a:pt x="42671" y="118872"/>
                </a:lnTo>
              </a:path>
              <a:path w="628015" h="533400">
                <a:moveTo>
                  <a:pt x="67055" y="118872"/>
                </a:moveTo>
                <a:lnTo>
                  <a:pt x="112775" y="118872"/>
                </a:lnTo>
              </a:path>
              <a:path w="628015" h="533400">
                <a:moveTo>
                  <a:pt x="146303" y="118872"/>
                </a:moveTo>
                <a:lnTo>
                  <a:pt x="152399" y="118872"/>
                </a:lnTo>
              </a:path>
              <a:path w="628015" h="533400">
                <a:moveTo>
                  <a:pt x="176783" y="118872"/>
                </a:moveTo>
                <a:lnTo>
                  <a:pt x="179831" y="118872"/>
                </a:lnTo>
              </a:path>
              <a:path w="628015" h="533400">
                <a:moveTo>
                  <a:pt x="195072" y="118872"/>
                </a:moveTo>
                <a:lnTo>
                  <a:pt x="201167" y="118872"/>
                </a:lnTo>
              </a:path>
              <a:path w="628015" h="533400">
                <a:moveTo>
                  <a:pt x="234696" y="118872"/>
                </a:moveTo>
                <a:lnTo>
                  <a:pt x="246887" y="118872"/>
                </a:lnTo>
              </a:path>
              <a:path w="628015" h="533400">
                <a:moveTo>
                  <a:pt x="381000" y="118872"/>
                </a:moveTo>
                <a:lnTo>
                  <a:pt x="393191" y="118872"/>
                </a:lnTo>
              </a:path>
              <a:path w="628015" h="533400">
                <a:moveTo>
                  <a:pt x="426720" y="118872"/>
                </a:moveTo>
                <a:lnTo>
                  <a:pt x="429767" y="118872"/>
                </a:lnTo>
              </a:path>
              <a:path w="628015" h="533400">
                <a:moveTo>
                  <a:pt x="475488" y="118872"/>
                </a:moveTo>
                <a:lnTo>
                  <a:pt x="481583" y="118872"/>
                </a:lnTo>
              </a:path>
              <a:path w="628015" h="533400">
                <a:moveTo>
                  <a:pt x="515112" y="118872"/>
                </a:moveTo>
                <a:lnTo>
                  <a:pt x="560831" y="118872"/>
                </a:lnTo>
              </a:path>
              <a:path w="628015" h="533400">
                <a:moveTo>
                  <a:pt x="585216" y="118872"/>
                </a:moveTo>
                <a:lnTo>
                  <a:pt x="597407" y="118872"/>
                </a:lnTo>
              </a:path>
              <a:path w="628015" h="533400">
                <a:moveTo>
                  <a:pt x="30479" y="121920"/>
                </a:moveTo>
                <a:lnTo>
                  <a:pt x="42671" y="121920"/>
                </a:lnTo>
              </a:path>
              <a:path w="628015" h="533400">
                <a:moveTo>
                  <a:pt x="70103" y="121920"/>
                </a:moveTo>
                <a:lnTo>
                  <a:pt x="106680" y="121920"/>
                </a:lnTo>
              </a:path>
              <a:path w="628015" h="533400">
                <a:moveTo>
                  <a:pt x="143255" y="121920"/>
                </a:moveTo>
                <a:lnTo>
                  <a:pt x="152400" y="121920"/>
                </a:lnTo>
              </a:path>
              <a:path w="628015" h="533400">
                <a:moveTo>
                  <a:pt x="182879" y="121920"/>
                </a:moveTo>
                <a:lnTo>
                  <a:pt x="192024" y="121920"/>
                </a:lnTo>
              </a:path>
              <a:path w="628015" h="533400">
                <a:moveTo>
                  <a:pt x="228600" y="121920"/>
                </a:moveTo>
                <a:lnTo>
                  <a:pt x="240791" y="121920"/>
                </a:lnTo>
              </a:path>
              <a:path w="628015" h="533400">
                <a:moveTo>
                  <a:pt x="316992" y="121920"/>
                </a:moveTo>
                <a:lnTo>
                  <a:pt x="320039" y="121920"/>
                </a:lnTo>
              </a:path>
              <a:path w="628015" h="533400">
                <a:moveTo>
                  <a:pt x="341375" y="121920"/>
                </a:moveTo>
                <a:lnTo>
                  <a:pt x="347471" y="121920"/>
                </a:lnTo>
              </a:path>
              <a:path w="628015" h="533400">
                <a:moveTo>
                  <a:pt x="387096" y="121920"/>
                </a:moveTo>
                <a:lnTo>
                  <a:pt x="399287" y="121920"/>
                </a:lnTo>
              </a:path>
              <a:path w="628015" h="533400">
                <a:moveTo>
                  <a:pt x="429768" y="121920"/>
                </a:moveTo>
                <a:lnTo>
                  <a:pt x="432815" y="121920"/>
                </a:lnTo>
              </a:path>
              <a:path w="628015" h="533400">
                <a:moveTo>
                  <a:pt x="475488" y="121920"/>
                </a:moveTo>
                <a:lnTo>
                  <a:pt x="484632" y="121920"/>
                </a:lnTo>
              </a:path>
              <a:path w="628015" h="533400">
                <a:moveTo>
                  <a:pt x="521207" y="121920"/>
                </a:moveTo>
                <a:lnTo>
                  <a:pt x="557784" y="121920"/>
                </a:lnTo>
              </a:path>
              <a:path w="628015" h="533400">
                <a:moveTo>
                  <a:pt x="585216" y="121920"/>
                </a:moveTo>
                <a:lnTo>
                  <a:pt x="597407" y="121920"/>
                </a:lnTo>
              </a:path>
              <a:path w="628015" h="533400">
                <a:moveTo>
                  <a:pt x="30479" y="124968"/>
                </a:moveTo>
                <a:lnTo>
                  <a:pt x="45720" y="124968"/>
                </a:lnTo>
              </a:path>
              <a:path w="628015" h="533400">
                <a:moveTo>
                  <a:pt x="70103" y="124968"/>
                </a:moveTo>
                <a:lnTo>
                  <a:pt x="88392" y="124968"/>
                </a:lnTo>
              </a:path>
              <a:path w="628015" h="533400">
                <a:moveTo>
                  <a:pt x="143255" y="124968"/>
                </a:moveTo>
                <a:lnTo>
                  <a:pt x="149351" y="124968"/>
                </a:lnTo>
              </a:path>
              <a:path w="628015" h="533400">
                <a:moveTo>
                  <a:pt x="176783" y="124968"/>
                </a:moveTo>
                <a:lnTo>
                  <a:pt x="185928" y="124968"/>
                </a:lnTo>
              </a:path>
              <a:path w="628015" h="533400">
                <a:moveTo>
                  <a:pt x="225551" y="124968"/>
                </a:moveTo>
                <a:lnTo>
                  <a:pt x="234696" y="124968"/>
                </a:lnTo>
              </a:path>
              <a:path w="628015" h="533400">
                <a:moveTo>
                  <a:pt x="313944" y="124968"/>
                </a:moveTo>
                <a:lnTo>
                  <a:pt x="320039" y="124968"/>
                </a:lnTo>
              </a:path>
              <a:path w="628015" h="533400">
                <a:moveTo>
                  <a:pt x="335279" y="124968"/>
                </a:moveTo>
                <a:lnTo>
                  <a:pt x="350520" y="124968"/>
                </a:lnTo>
              </a:path>
              <a:path w="628015" h="533400">
                <a:moveTo>
                  <a:pt x="390144" y="124968"/>
                </a:moveTo>
                <a:lnTo>
                  <a:pt x="402335" y="124968"/>
                </a:lnTo>
              </a:path>
              <a:path w="628015" h="533400">
                <a:moveTo>
                  <a:pt x="445007" y="124968"/>
                </a:moveTo>
                <a:lnTo>
                  <a:pt x="457199" y="124968"/>
                </a:lnTo>
              </a:path>
              <a:path w="628015" h="533400">
                <a:moveTo>
                  <a:pt x="478536" y="124968"/>
                </a:moveTo>
                <a:lnTo>
                  <a:pt x="484631" y="124968"/>
                </a:lnTo>
              </a:path>
              <a:path w="628015" h="533400">
                <a:moveTo>
                  <a:pt x="539496" y="124968"/>
                </a:moveTo>
                <a:lnTo>
                  <a:pt x="557784" y="124968"/>
                </a:lnTo>
              </a:path>
              <a:path w="628015" h="533400">
                <a:moveTo>
                  <a:pt x="582168" y="124968"/>
                </a:moveTo>
                <a:lnTo>
                  <a:pt x="597408" y="124968"/>
                </a:lnTo>
              </a:path>
              <a:path w="628015" h="533400">
                <a:moveTo>
                  <a:pt x="30479" y="128016"/>
                </a:moveTo>
                <a:lnTo>
                  <a:pt x="45720" y="128016"/>
                </a:lnTo>
              </a:path>
              <a:path w="628015" h="533400">
                <a:moveTo>
                  <a:pt x="67055" y="128016"/>
                </a:moveTo>
                <a:lnTo>
                  <a:pt x="76200" y="128016"/>
                </a:lnTo>
              </a:path>
              <a:path w="628015" h="533400">
                <a:moveTo>
                  <a:pt x="140207" y="128016"/>
                </a:moveTo>
                <a:lnTo>
                  <a:pt x="149352" y="128016"/>
                </a:lnTo>
              </a:path>
              <a:path w="628015" h="533400">
                <a:moveTo>
                  <a:pt x="188975" y="128016"/>
                </a:moveTo>
                <a:lnTo>
                  <a:pt x="192023" y="128016"/>
                </a:lnTo>
              </a:path>
              <a:path w="628015" h="533400">
                <a:moveTo>
                  <a:pt x="222503" y="128016"/>
                </a:moveTo>
                <a:lnTo>
                  <a:pt x="231648" y="128016"/>
                </a:lnTo>
              </a:path>
              <a:path w="628015" h="533400">
                <a:moveTo>
                  <a:pt x="310896" y="128016"/>
                </a:moveTo>
                <a:lnTo>
                  <a:pt x="326136" y="128016"/>
                </a:lnTo>
              </a:path>
              <a:path w="628015" h="533400">
                <a:moveTo>
                  <a:pt x="335279" y="128016"/>
                </a:moveTo>
                <a:lnTo>
                  <a:pt x="341375" y="128016"/>
                </a:lnTo>
              </a:path>
              <a:path w="628015" h="533400">
                <a:moveTo>
                  <a:pt x="347472" y="128016"/>
                </a:moveTo>
                <a:lnTo>
                  <a:pt x="353567" y="128016"/>
                </a:lnTo>
              </a:path>
              <a:path w="628015" h="533400">
                <a:moveTo>
                  <a:pt x="396240" y="128016"/>
                </a:moveTo>
                <a:lnTo>
                  <a:pt x="405384" y="128016"/>
                </a:lnTo>
              </a:path>
              <a:path w="628015" h="533400">
                <a:moveTo>
                  <a:pt x="441960" y="128016"/>
                </a:moveTo>
                <a:lnTo>
                  <a:pt x="448055" y="128016"/>
                </a:lnTo>
              </a:path>
              <a:path w="628015" h="533400">
                <a:moveTo>
                  <a:pt x="454151" y="128016"/>
                </a:moveTo>
                <a:lnTo>
                  <a:pt x="457199" y="128016"/>
                </a:lnTo>
              </a:path>
              <a:path w="628015" h="533400">
                <a:moveTo>
                  <a:pt x="478536" y="128016"/>
                </a:moveTo>
                <a:lnTo>
                  <a:pt x="487680" y="128016"/>
                </a:lnTo>
              </a:path>
              <a:path w="628015" h="533400">
                <a:moveTo>
                  <a:pt x="551688" y="128016"/>
                </a:moveTo>
                <a:lnTo>
                  <a:pt x="560832" y="128016"/>
                </a:lnTo>
              </a:path>
              <a:path w="628015" h="533400">
                <a:moveTo>
                  <a:pt x="582168" y="128016"/>
                </a:moveTo>
                <a:lnTo>
                  <a:pt x="597408" y="128016"/>
                </a:lnTo>
              </a:path>
              <a:path w="628015" h="533400">
                <a:moveTo>
                  <a:pt x="30479" y="131064"/>
                </a:moveTo>
                <a:lnTo>
                  <a:pt x="48768" y="131064"/>
                </a:lnTo>
              </a:path>
              <a:path w="628015" h="533400">
                <a:moveTo>
                  <a:pt x="67055" y="131064"/>
                </a:moveTo>
                <a:lnTo>
                  <a:pt x="73151" y="131064"/>
                </a:lnTo>
              </a:path>
              <a:path w="628015" h="533400">
                <a:moveTo>
                  <a:pt x="137160" y="131064"/>
                </a:moveTo>
                <a:lnTo>
                  <a:pt x="146304" y="131064"/>
                </a:lnTo>
              </a:path>
              <a:path w="628015" h="533400">
                <a:moveTo>
                  <a:pt x="164592" y="131064"/>
                </a:moveTo>
                <a:lnTo>
                  <a:pt x="176783" y="131064"/>
                </a:lnTo>
              </a:path>
              <a:path w="628015" h="533400">
                <a:moveTo>
                  <a:pt x="182879" y="131064"/>
                </a:moveTo>
                <a:lnTo>
                  <a:pt x="188975" y="131064"/>
                </a:lnTo>
              </a:path>
              <a:path w="628015" h="533400">
                <a:moveTo>
                  <a:pt x="216407" y="131064"/>
                </a:moveTo>
                <a:lnTo>
                  <a:pt x="225552" y="131064"/>
                </a:lnTo>
              </a:path>
              <a:path w="628015" h="533400">
                <a:moveTo>
                  <a:pt x="307848" y="131064"/>
                </a:moveTo>
                <a:lnTo>
                  <a:pt x="313943" y="131064"/>
                </a:lnTo>
              </a:path>
              <a:path w="628015" h="533400">
                <a:moveTo>
                  <a:pt x="320040" y="131064"/>
                </a:moveTo>
                <a:lnTo>
                  <a:pt x="335280" y="131064"/>
                </a:lnTo>
              </a:path>
              <a:path w="628015" h="533400">
                <a:moveTo>
                  <a:pt x="350520" y="131064"/>
                </a:moveTo>
                <a:lnTo>
                  <a:pt x="359664" y="131064"/>
                </a:lnTo>
              </a:path>
              <a:path w="628015" h="533400">
                <a:moveTo>
                  <a:pt x="402336" y="131064"/>
                </a:moveTo>
                <a:lnTo>
                  <a:pt x="411480" y="131064"/>
                </a:lnTo>
              </a:path>
              <a:path w="628015" h="533400">
                <a:moveTo>
                  <a:pt x="441960" y="131064"/>
                </a:moveTo>
                <a:lnTo>
                  <a:pt x="445007" y="131064"/>
                </a:lnTo>
              </a:path>
              <a:path w="628015" h="533400">
                <a:moveTo>
                  <a:pt x="454151" y="131064"/>
                </a:moveTo>
                <a:lnTo>
                  <a:pt x="460247" y="131064"/>
                </a:lnTo>
              </a:path>
              <a:path w="628015" h="533400">
                <a:moveTo>
                  <a:pt x="481583" y="131064"/>
                </a:moveTo>
                <a:lnTo>
                  <a:pt x="490728" y="131064"/>
                </a:lnTo>
              </a:path>
              <a:path w="628015" h="533400">
                <a:moveTo>
                  <a:pt x="554736" y="131064"/>
                </a:moveTo>
                <a:lnTo>
                  <a:pt x="560831" y="131064"/>
                </a:lnTo>
              </a:path>
              <a:path w="628015" h="533400">
                <a:moveTo>
                  <a:pt x="579120" y="131064"/>
                </a:moveTo>
                <a:lnTo>
                  <a:pt x="597408" y="131064"/>
                </a:lnTo>
              </a:path>
              <a:path w="628015" h="533400">
                <a:moveTo>
                  <a:pt x="27431" y="134112"/>
                </a:moveTo>
                <a:lnTo>
                  <a:pt x="48767" y="134112"/>
                </a:lnTo>
              </a:path>
              <a:path w="628015" h="533400">
                <a:moveTo>
                  <a:pt x="64007" y="134112"/>
                </a:moveTo>
                <a:lnTo>
                  <a:pt x="73152" y="134112"/>
                </a:lnTo>
              </a:path>
              <a:path w="628015" h="533400">
                <a:moveTo>
                  <a:pt x="134112" y="134112"/>
                </a:moveTo>
                <a:lnTo>
                  <a:pt x="143256" y="134112"/>
                </a:lnTo>
              </a:path>
              <a:path w="628015" h="533400">
                <a:moveTo>
                  <a:pt x="164592" y="134112"/>
                </a:moveTo>
                <a:lnTo>
                  <a:pt x="167639" y="134112"/>
                </a:lnTo>
              </a:path>
              <a:path w="628015" h="533400">
                <a:moveTo>
                  <a:pt x="173736" y="134112"/>
                </a:moveTo>
                <a:lnTo>
                  <a:pt x="176783" y="134112"/>
                </a:lnTo>
              </a:path>
              <a:path w="628015" h="533400">
                <a:moveTo>
                  <a:pt x="213360" y="134112"/>
                </a:moveTo>
                <a:lnTo>
                  <a:pt x="222504" y="134112"/>
                </a:lnTo>
              </a:path>
              <a:path w="628015" h="533400">
                <a:moveTo>
                  <a:pt x="304800" y="134112"/>
                </a:moveTo>
                <a:lnTo>
                  <a:pt x="310895" y="134112"/>
                </a:lnTo>
              </a:path>
              <a:path w="628015" h="533400">
                <a:moveTo>
                  <a:pt x="323088" y="134112"/>
                </a:moveTo>
                <a:lnTo>
                  <a:pt x="335279" y="134112"/>
                </a:lnTo>
              </a:path>
              <a:path w="628015" h="533400">
                <a:moveTo>
                  <a:pt x="353568" y="134112"/>
                </a:moveTo>
                <a:lnTo>
                  <a:pt x="362712" y="134112"/>
                </a:lnTo>
              </a:path>
              <a:path w="628015" h="533400">
                <a:moveTo>
                  <a:pt x="405383" y="134112"/>
                </a:moveTo>
                <a:lnTo>
                  <a:pt x="414528" y="134112"/>
                </a:lnTo>
              </a:path>
              <a:path w="628015" h="533400">
                <a:moveTo>
                  <a:pt x="441960" y="134112"/>
                </a:moveTo>
                <a:lnTo>
                  <a:pt x="445007" y="134112"/>
                </a:lnTo>
              </a:path>
              <a:path w="628015" h="533400">
                <a:moveTo>
                  <a:pt x="484631" y="134112"/>
                </a:moveTo>
                <a:lnTo>
                  <a:pt x="490727" y="134112"/>
                </a:lnTo>
              </a:path>
              <a:path w="628015" h="533400">
                <a:moveTo>
                  <a:pt x="554736" y="134112"/>
                </a:moveTo>
                <a:lnTo>
                  <a:pt x="563880" y="134112"/>
                </a:lnTo>
              </a:path>
              <a:path w="628015" h="533400">
                <a:moveTo>
                  <a:pt x="579120" y="134112"/>
                </a:moveTo>
                <a:lnTo>
                  <a:pt x="600455" y="134112"/>
                </a:lnTo>
              </a:path>
              <a:path w="628015" h="533400">
                <a:moveTo>
                  <a:pt x="27431" y="137160"/>
                </a:moveTo>
                <a:lnTo>
                  <a:pt x="48767" y="137160"/>
                </a:lnTo>
              </a:path>
              <a:path w="628015" h="533400">
                <a:moveTo>
                  <a:pt x="64007" y="137160"/>
                </a:moveTo>
                <a:lnTo>
                  <a:pt x="70103" y="137160"/>
                </a:lnTo>
              </a:path>
              <a:path w="628015" h="533400">
                <a:moveTo>
                  <a:pt x="134112" y="137160"/>
                </a:moveTo>
                <a:lnTo>
                  <a:pt x="140207" y="137160"/>
                </a:lnTo>
              </a:path>
              <a:path w="628015" h="533400">
                <a:moveTo>
                  <a:pt x="161544" y="137160"/>
                </a:moveTo>
                <a:lnTo>
                  <a:pt x="164591" y="137160"/>
                </a:lnTo>
              </a:path>
              <a:path w="628015" h="533400">
                <a:moveTo>
                  <a:pt x="170688" y="137160"/>
                </a:moveTo>
                <a:lnTo>
                  <a:pt x="185928" y="137160"/>
                </a:lnTo>
              </a:path>
              <a:path w="628015" h="533400">
                <a:moveTo>
                  <a:pt x="210312" y="137160"/>
                </a:moveTo>
                <a:lnTo>
                  <a:pt x="219456" y="137160"/>
                </a:lnTo>
              </a:path>
              <a:path w="628015" h="533400">
                <a:moveTo>
                  <a:pt x="301751" y="137160"/>
                </a:moveTo>
                <a:lnTo>
                  <a:pt x="307847" y="137160"/>
                </a:lnTo>
              </a:path>
              <a:path w="628015" h="533400">
                <a:moveTo>
                  <a:pt x="356616" y="137159"/>
                </a:moveTo>
                <a:lnTo>
                  <a:pt x="362711" y="137159"/>
                </a:lnTo>
              </a:path>
              <a:path w="628015" h="533400">
                <a:moveTo>
                  <a:pt x="408431" y="137159"/>
                </a:moveTo>
                <a:lnTo>
                  <a:pt x="417576" y="137159"/>
                </a:lnTo>
              </a:path>
              <a:path w="628015" h="533400">
                <a:moveTo>
                  <a:pt x="441960" y="137159"/>
                </a:moveTo>
                <a:lnTo>
                  <a:pt x="451104" y="137159"/>
                </a:lnTo>
              </a:path>
              <a:path w="628015" h="533400">
                <a:moveTo>
                  <a:pt x="463296" y="137159"/>
                </a:moveTo>
                <a:lnTo>
                  <a:pt x="466343" y="137159"/>
                </a:lnTo>
              </a:path>
              <a:path w="628015" h="533400">
                <a:moveTo>
                  <a:pt x="487679" y="137159"/>
                </a:moveTo>
                <a:lnTo>
                  <a:pt x="493775" y="137159"/>
                </a:lnTo>
              </a:path>
              <a:path w="628015" h="533400">
                <a:moveTo>
                  <a:pt x="557783" y="137159"/>
                </a:moveTo>
                <a:lnTo>
                  <a:pt x="563879" y="137159"/>
                </a:lnTo>
              </a:path>
              <a:path w="628015" h="533400">
                <a:moveTo>
                  <a:pt x="579120" y="137159"/>
                </a:moveTo>
                <a:lnTo>
                  <a:pt x="600455" y="137159"/>
                </a:lnTo>
              </a:path>
              <a:path w="628015" h="533400">
                <a:moveTo>
                  <a:pt x="27431" y="140207"/>
                </a:moveTo>
                <a:lnTo>
                  <a:pt x="48767" y="140207"/>
                </a:lnTo>
              </a:path>
              <a:path w="628015" h="533400">
                <a:moveTo>
                  <a:pt x="60960" y="140207"/>
                </a:moveTo>
                <a:lnTo>
                  <a:pt x="70104" y="140207"/>
                </a:lnTo>
              </a:path>
              <a:path w="628015" h="533400">
                <a:moveTo>
                  <a:pt x="103631" y="140207"/>
                </a:moveTo>
                <a:lnTo>
                  <a:pt x="109727" y="140207"/>
                </a:lnTo>
              </a:path>
              <a:path w="628015" h="533400">
                <a:moveTo>
                  <a:pt x="134112" y="140207"/>
                </a:moveTo>
                <a:lnTo>
                  <a:pt x="140207" y="140207"/>
                </a:lnTo>
              </a:path>
              <a:path w="628015" h="533400">
                <a:moveTo>
                  <a:pt x="161544" y="140207"/>
                </a:moveTo>
                <a:lnTo>
                  <a:pt x="167639" y="140207"/>
                </a:lnTo>
              </a:path>
              <a:path w="628015" h="533400">
                <a:moveTo>
                  <a:pt x="170688" y="140207"/>
                </a:moveTo>
                <a:lnTo>
                  <a:pt x="173735" y="140207"/>
                </a:lnTo>
              </a:path>
              <a:path w="628015" h="533400">
                <a:moveTo>
                  <a:pt x="207264" y="140207"/>
                </a:moveTo>
                <a:lnTo>
                  <a:pt x="216408" y="140207"/>
                </a:lnTo>
              </a:path>
              <a:path w="628015" h="533400">
                <a:moveTo>
                  <a:pt x="298703" y="140207"/>
                </a:moveTo>
                <a:lnTo>
                  <a:pt x="304799" y="140207"/>
                </a:lnTo>
              </a:path>
              <a:path w="628015" h="533400">
                <a:moveTo>
                  <a:pt x="359664" y="140207"/>
                </a:moveTo>
                <a:lnTo>
                  <a:pt x="365759" y="140207"/>
                </a:lnTo>
              </a:path>
              <a:path w="628015" h="533400">
                <a:moveTo>
                  <a:pt x="411479" y="140207"/>
                </a:moveTo>
                <a:lnTo>
                  <a:pt x="420624" y="140207"/>
                </a:lnTo>
              </a:path>
              <a:path w="628015" h="533400">
                <a:moveTo>
                  <a:pt x="448055" y="140207"/>
                </a:moveTo>
                <a:lnTo>
                  <a:pt x="451103" y="140207"/>
                </a:lnTo>
              </a:path>
              <a:path w="628015" h="533400">
                <a:moveTo>
                  <a:pt x="457200" y="140207"/>
                </a:moveTo>
                <a:lnTo>
                  <a:pt x="466344" y="140207"/>
                </a:lnTo>
              </a:path>
              <a:path w="628015" h="533400">
                <a:moveTo>
                  <a:pt x="487679" y="140207"/>
                </a:moveTo>
                <a:lnTo>
                  <a:pt x="493775" y="140207"/>
                </a:lnTo>
              </a:path>
              <a:path w="628015" h="533400">
                <a:moveTo>
                  <a:pt x="518160" y="140207"/>
                </a:moveTo>
                <a:lnTo>
                  <a:pt x="524255" y="140207"/>
                </a:lnTo>
              </a:path>
              <a:path w="628015" h="533400">
                <a:moveTo>
                  <a:pt x="557783" y="140207"/>
                </a:moveTo>
                <a:lnTo>
                  <a:pt x="563879" y="140207"/>
                </a:lnTo>
              </a:path>
              <a:path w="628015" h="533400">
                <a:moveTo>
                  <a:pt x="579120" y="140207"/>
                </a:moveTo>
                <a:lnTo>
                  <a:pt x="600455" y="140207"/>
                </a:lnTo>
              </a:path>
              <a:path w="628015" h="533400">
                <a:moveTo>
                  <a:pt x="27431" y="143255"/>
                </a:moveTo>
                <a:lnTo>
                  <a:pt x="48767" y="143255"/>
                </a:lnTo>
              </a:path>
              <a:path w="628015" h="533400">
                <a:moveTo>
                  <a:pt x="60960" y="143255"/>
                </a:moveTo>
                <a:lnTo>
                  <a:pt x="67055" y="143255"/>
                </a:lnTo>
              </a:path>
              <a:path w="628015" h="533400">
                <a:moveTo>
                  <a:pt x="94488" y="143255"/>
                </a:moveTo>
                <a:lnTo>
                  <a:pt x="106679" y="143255"/>
                </a:lnTo>
              </a:path>
              <a:path w="628015" h="533400">
                <a:moveTo>
                  <a:pt x="131064" y="143255"/>
                </a:moveTo>
                <a:lnTo>
                  <a:pt x="137159" y="143255"/>
                </a:lnTo>
              </a:path>
              <a:path w="628015" h="533400">
                <a:moveTo>
                  <a:pt x="167640" y="143255"/>
                </a:moveTo>
                <a:lnTo>
                  <a:pt x="173735" y="143255"/>
                </a:lnTo>
              </a:path>
              <a:path w="628015" h="533400">
                <a:moveTo>
                  <a:pt x="204216" y="143255"/>
                </a:moveTo>
                <a:lnTo>
                  <a:pt x="213360" y="143255"/>
                </a:lnTo>
              </a:path>
              <a:path w="628015" h="533400">
                <a:moveTo>
                  <a:pt x="295655" y="143255"/>
                </a:moveTo>
                <a:lnTo>
                  <a:pt x="304800" y="143255"/>
                </a:lnTo>
              </a:path>
              <a:path w="628015" h="533400">
                <a:moveTo>
                  <a:pt x="362712" y="143255"/>
                </a:moveTo>
                <a:lnTo>
                  <a:pt x="371856" y="143255"/>
                </a:lnTo>
              </a:path>
              <a:path w="628015" h="533400">
                <a:moveTo>
                  <a:pt x="414527" y="143255"/>
                </a:moveTo>
                <a:lnTo>
                  <a:pt x="420623" y="143255"/>
                </a:lnTo>
              </a:path>
              <a:path w="628015" h="533400">
                <a:moveTo>
                  <a:pt x="454151" y="143255"/>
                </a:moveTo>
                <a:lnTo>
                  <a:pt x="460247" y="143255"/>
                </a:lnTo>
              </a:path>
              <a:path w="628015" h="533400">
                <a:moveTo>
                  <a:pt x="466344" y="143255"/>
                </a:moveTo>
                <a:lnTo>
                  <a:pt x="469391" y="143255"/>
                </a:lnTo>
              </a:path>
              <a:path w="628015" h="533400">
                <a:moveTo>
                  <a:pt x="490727" y="143255"/>
                </a:moveTo>
                <a:lnTo>
                  <a:pt x="496823" y="143255"/>
                </a:lnTo>
              </a:path>
              <a:path w="628015" h="533400">
                <a:moveTo>
                  <a:pt x="521207" y="143255"/>
                </a:moveTo>
                <a:lnTo>
                  <a:pt x="533399" y="143255"/>
                </a:lnTo>
              </a:path>
              <a:path w="628015" h="533400">
                <a:moveTo>
                  <a:pt x="560831" y="143255"/>
                </a:moveTo>
                <a:lnTo>
                  <a:pt x="566927" y="143255"/>
                </a:lnTo>
              </a:path>
              <a:path w="628015" h="533400">
                <a:moveTo>
                  <a:pt x="579120" y="143255"/>
                </a:moveTo>
                <a:lnTo>
                  <a:pt x="600455" y="143255"/>
                </a:lnTo>
              </a:path>
              <a:path w="628015" h="533400">
                <a:moveTo>
                  <a:pt x="24383" y="146303"/>
                </a:moveTo>
                <a:lnTo>
                  <a:pt x="48767" y="146303"/>
                </a:lnTo>
              </a:path>
              <a:path w="628015" h="533400">
                <a:moveTo>
                  <a:pt x="60960" y="146303"/>
                </a:moveTo>
                <a:lnTo>
                  <a:pt x="67055" y="146303"/>
                </a:lnTo>
              </a:path>
              <a:path w="628015" h="533400">
                <a:moveTo>
                  <a:pt x="85344" y="146303"/>
                </a:moveTo>
                <a:lnTo>
                  <a:pt x="103632" y="146303"/>
                </a:lnTo>
              </a:path>
              <a:path w="628015" h="533400">
                <a:moveTo>
                  <a:pt x="128016" y="146303"/>
                </a:moveTo>
                <a:lnTo>
                  <a:pt x="134111" y="146303"/>
                </a:lnTo>
              </a:path>
              <a:path w="628015" h="533400">
                <a:moveTo>
                  <a:pt x="155448" y="146303"/>
                </a:moveTo>
                <a:lnTo>
                  <a:pt x="158495" y="146303"/>
                </a:lnTo>
              </a:path>
              <a:path w="628015" h="533400">
                <a:moveTo>
                  <a:pt x="173736" y="146303"/>
                </a:moveTo>
                <a:lnTo>
                  <a:pt x="176783" y="146303"/>
                </a:lnTo>
              </a:path>
              <a:path w="628015" h="533400">
                <a:moveTo>
                  <a:pt x="201168" y="146303"/>
                </a:moveTo>
                <a:lnTo>
                  <a:pt x="210312" y="146303"/>
                </a:lnTo>
              </a:path>
              <a:path w="628015" h="533400">
                <a:moveTo>
                  <a:pt x="292607" y="146303"/>
                </a:moveTo>
                <a:lnTo>
                  <a:pt x="301752" y="146303"/>
                </a:lnTo>
              </a:path>
              <a:path w="628015" h="533400">
                <a:moveTo>
                  <a:pt x="365760" y="146303"/>
                </a:moveTo>
                <a:lnTo>
                  <a:pt x="374904" y="146303"/>
                </a:lnTo>
              </a:path>
              <a:path w="628015" h="533400">
                <a:moveTo>
                  <a:pt x="417575" y="146303"/>
                </a:moveTo>
                <a:lnTo>
                  <a:pt x="426720" y="146303"/>
                </a:lnTo>
              </a:path>
              <a:path w="628015" h="533400">
                <a:moveTo>
                  <a:pt x="451103" y="146303"/>
                </a:moveTo>
                <a:lnTo>
                  <a:pt x="454151" y="146303"/>
                </a:lnTo>
              </a:path>
              <a:path w="628015" h="533400">
                <a:moveTo>
                  <a:pt x="460248" y="146303"/>
                </a:moveTo>
                <a:lnTo>
                  <a:pt x="463295" y="146303"/>
                </a:lnTo>
              </a:path>
              <a:path w="628015" h="533400">
                <a:moveTo>
                  <a:pt x="469392" y="146303"/>
                </a:moveTo>
                <a:lnTo>
                  <a:pt x="472439" y="146303"/>
                </a:lnTo>
              </a:path>
              <a:path w="628015" h="533400">
                <a:moveTo>
                  <a:pt x="490727" y="146303"/>
                </a:moveTo>
                <a:lnTo>
                  <a:pt x="499872" y="146303"/>
                </a:lnTo>
              </a:path>
              <a:path w="628015" h="533400">
                <a:moveTo>
                  <a:pt x="521207" y="146303"/>
                </a:moveTo>
                <a:lnTo>
                  <a:pt x="542543" y="146303"/>
                </a:lnTo>
              </a:path>
              <a:path w="628015" h="533400">
                <a:moveTo>
                  <a:pt x="560831" y="146303"/>
                </a:moveTo>
                <a:lnTo>
                  <a:pt x="566927" y="146303"/>
                </a:lnTo>
              </a:path>
              <a:path w="628015" h="533400">
                <a:moveTo>
                  <a:pt x="579120" y="146303"/>
                </a:moveTo>
                <a:lnTo>
                  <a:pt x="603503" y="146303"/>
                </a:lnTo>
              </a:path>
              <a:path w="628015" h="533400">
                <a:moveTo>
                  <a:pt x="24383" y="149351"/>
                </a:moveTo>
                <a:lnTo>
                  <a:pt x="48767" y="149351"/>
                </a:lnTo>
              </a:path>
              <a:path w="628015" h="533400">
                <a:moveTo>
                  <a:pt x="57912" y="149351"/>
                </a:moveTo>
                <a:lnTo>
                  <a:pt x="64007" y="149351"/>
                </a:lnTo>
              </a:path>
              <a:path w="628015" h="533400">
                <a:moveTo>
                  <a:pt x="79248" y="149351"/>
                </a:moveTo>
                <a:lnTo>
                  <a:pt x="103631" y="149351"/>
                </a:lnTo>
              </a:path>
              <a:path w="628015" h="533400">
                <a:moveTo>
                  <a:pt x="128016" y="149351"/>
                </a:moveTo>
                <a:lnTo>
                  <a:pt x="134111" y="149351"/>
                </a:lnTo>
              </a:path>
              <a:path w="628015" h="533400">
                <a:moveTo>
                  <a:pt x="155448" y="149351"/>
                </a:moveTo>
                <a:lnTo>
                  <a:pt x="158495" y="149351"/>
                </a:lnTo>
              </a:path>
              <a:path w="628015" h="533400">
                <a:moveTo>
                  <a:pt x="161544" y="149351"/>
                </a:moveTo>
                <a:lnTo>
                  <a:pt x="164591" y="149351"/>
                </a:lnTo>
              </a:path>
              <a:path w="628015" h="533400">
                <a:moveTo>
                  <a:pt x="198120" y="149351"/>
                </a:moveTo>
                <a:lnTo>
                  <a:pt x="207264" y="149351"/>
                </a:lnTo>
              </a:path>
              <a:path w="628015" h="533400">
                <a:moveTo>
                  <a:pt x="292607" y="149351"/>
                </a:moveTo>
                <a:lnTo>
                  <a:pt x="298703" y="149351"/>
                </a:lnTo>
              </a:path>
              <a:path w="628015" h="533400">
                <a:moveTo>
                  <a:pt x="371855" y="149351"/>
                </a:moveTo>
                <a:lnTo>
                  <a:pt x="377951" y="149351"/>
                </a:lnTo>
              </a:path>
              <a:path w="628015" h="533400">
                <a:moveTo>
                  <a:pt x="420624" y="149351"/>
                </a:moveTo>
                <a:lnTo>
                  <a:pt x="429768" y="149351"/>
                </a:lnTo>
              </a:path>
              <a:path w="628015" h="533400">
                <a:moveTo>
                  <a:pt x="451103" y="149351"/>
                </a:moveTo>
                <a:lnTo>
                  <a:pt x="454151" y="149351"/>
                </a:lnTo>
              </a:path>
              <a:path w="628015" h="533400">
                <a:moveTo>
                  <a:pt x="493775" y="149351"/>
                </a:moveTo>
                <a:lnTo>
                  <a:pt x="499871" y="149351"/>
                </a:lnTo>
              </a:path>
              <a:path w="628015" h="533400">
                <a:moveTo>
                  <a:pt x="524255" y="149351"/>
                </a:moveTo>
                <a:lnTo>
                  <a:pt x="548639" y="149351"/>
                </a:lnTo>
              </a:path>
              <a:path w="628015" h="533400">
                <a:moveTo>
                  <a:pt x="563879" y="149351"/>
                </a:moveTo>
                <a:lnTo>
                  <a:pt x="569975" y="149351"/>
                </a:lnTo>
              </a:path>
              <a:path w="628015" h="533400">
                <a:moveTo>
                  <a:pt x="579120" y="149351"/>
                </a:moveTo>
                <a:lnTo>
                  <a:pt x="603503" y="149351"/>
                </a:lnTo>
              </a:path>
              <a:path w="628015" h="533400">
                <a:moveTo>
                  <a:pt x="24383" y="152400"/>
                </a:moveTo>
                <a:lnTo>
                  <a:pt x="48767" y="152400"/>
                </a:lnTo>
              </a:path>
              <a:path w="628015" h="533400">
                <a:moveTo>
                  <a:pt x="57912" y="152400"/>
                </a:moveTo>
                <a:lnTo>
                  <a:pt x="64007" y="152400"/>
                </a:lnTo>
              </a:path>
              <a:path w="628015" h="533400">
                <a:moveTo>
                  <a:pt x="76200" y="152400"/>
                </a:moveTo>
                <a:lnTo>
                  <a:pt x="100583" y="152400"/>
                </a:lnTo>
              </a:path>
              <a:path w="628015" h="533400">
                <a:moveTo>
                  <a:pt x="124968" y="152400"/>
                </a:moveTo>
                <a:lnTo>
                  <a:pt x="134112" y="152400"/>
                </a:lnTo>
              </a:path>
              <a:path w="628015" h="533400">
                <a:moveTo>
                  <a:pt x="152400" y="152400"/>
                </a:moveTo>
                <a:lnTo>
                  <a:pt x="155447" y="152400"/>
                </a:lnTo>
              </a:path>
              <a:path w="628015" h="533400">
                <a:moveTo>
                  <a:pt x="161544" y="152400"/>
                </a:moveTo>
                <a:lnTo>
                  <a:pt x="164591" y="152400"/>
                </a:lnTo>
              </a:path>
              <a:path w="628015" h="533400">
                <a:moveTo>
                  <a:pt x="170688" y="152400"/>
                </a:moveTo>
                <a:lnTo>
                  <a:pt x="173735" y="152400"/>
                </a:lnTo>
              </a:path>
              <a:path w="628015" h="533400">
                <a:moveTo>
                  <a:pt x="198120" y="152400"/>
                </a:moveTo>
                <a:lnTo>
                  <a:pt x="204215" y="152400"/>
                </a:lnTo>
              </a:path>
              <a:path w="628015" h="533400">
                <a:moveTo>
                  <a:pt x="289560" y="152400"/>
                </a:moveTo>
                <a:lnTo>
                  <a:pt x="295655" y="152400"/>
                </a:lnTo>
              </a:path>
              <a:path w="628015" h="533400">
                <a:moveTo>
                  <a:pt x="374903" y="152400"/>
                </a:moveTo>
                <a:lnTo>
                  <a:pt x="377951" y="152400"/>
                </a:lnTo>
              </a:path>
              <a:path w="628015" h="533400">
                <a:moveTo>
                  <a:pt x="420624" y="152400"/>
                </a:moveTo>
                <a:lnTo>
                  <a:pt x="429768" y="152400"/>
                </a:lnTo>
              </a:path>
              <a:path w="628015" h="533400">
                <a:moveTo>
                  <a:pt x="454151" y="152400"/>
                </a:moveTo>
                <a:lnTo>
                  <a:pt x="457199" y="152400"/>
                </a:lnTo>
              </a:path>
              <a:path w="628015" h="533400">
                <a:moveTo>
                  <a:pt x="472440" y="152400"/>
                </a:moveTo>
                <a:lnTo>
                  <a:pt x="475487" y="152400"/>
                </a:lnTo>
              </a:path>
              <a:path w="628015" h="533400">
                <a:moveTo>
                  <a:pt x="493775" y="152400"/>
                </a:moveTo>
                <a:lnTo>
                  <a:pt x="502920" y="152400"/>
                </a:lnTo>
              </a:path>
              <a:path w="628015" h="533400">
                <a:moveTo>
                  <a:pt x="527303" y="152400"/>
                </a:moveTo>
                <a:lnTo>
                  <a:pt x="551687" y="152400"/>
                </a:lnTo>
              </a:path>
              <a:path w="628015" h="533400">
                <a:moveTo>
                  <a:pt x="563879" y="152400"/>
                </a:moveTo>
                <a:lnTo>
                  <a:pt x="569975" y="152400"/>
                </a:lnTo>
              </a:path>
              <a:path w="628015" h="533400">
                <a:moveTo>
                  <a:pt x="579120" y="152400"/>
                </a:moveTo>
                <a:lnTo>
                  <a:pt x="603503" y="152400"/>
                </a:lnTo>
              </a:path>
              <a:path w="628015" h="533400">
                <a:moveTo>
                  <a:pt x="24383" y="155448"/>
                </a:moveTo>
                <a:lnTo>
                  <a:pt x="48767" y="155448"/>
                </a:lnTo>
              </a:path>
              <a:path w="628015" h="533400">
                <a:moveTo>
                  <a:pt x="57912" y="155448"/>
                </a:moveTo>
                <a:lnTo>
                  <a:pt x="64007" y="155448"/>
                </a:lnTo>
              </a:path>
              <a:path w="628015" h="533400">
                <a:moveTo>
                  <a:pt x="73151" y="155448"/>
                </a:moveTo>
                <a:lnTo>
                  <a:pt x="100584" y="155448"/>
                </a:lnTo>
              </a:path>
              <a:path w="628015" h="533400">
                <a:moveTo>
                  <a:pt x="124968" y="155448"/>
                </a:moveTo>
                <a:lnTo>
                  <a:pt x="131063" y="155448"/>
                </a:lnTo>
              </a:path>
              <a:path w="628015" h="533400">
                <a:moveTo>
                  <a:pt x="152400" y="155448"/>
                </a:moveTo>
                <a:lnTo>
                  <a:pt x="161544" y="155448"/>
                </a:lnTo>
              </a:path>
              <a:path w="628015" h="533400">
                <a:moveTo>
                  <a:pt x="167640" y="155448"/>
                </a:moveTo>
                <a:lnTo>
                  <a:pt x="170687" y="155448"/>
                </a:lnTo>
              </a:path>
              <a:path w="628015" h="533400">
                <a:moveTo>
                  <a:pt x="195072" y="155448"/>
                </a:moveTo>
                <a:lnTo>
                  <a:pt x="204216" y="155448"/>
                </a:lnTo>
              </a:path>
              <a:path w="628015" h="533400">
                <a:moveTo>
                  <a:pt x="237744" y="155448"/>
                </a:moveTo>
                <a:lnTo>
                  <a:pt x="292608" y="155448"/>
                </a:lnTo>
              </a:path>
              <a:path w="628015" h="533400">
                <a:moveTo>
                  <a:pt x="374903" y="155448"/>
                </a:moveTo>
                <a:lnTo>
                  <a:pt x="380999" y="155448"/>
                </a:lnTo>
              </a:path>
              <a:path w="628015" h="533400">
                <a:moveTo>
                  <a:pt x="423672" y="155448"/>
                </a:moveTo>
                <a:lnTo>
                  <a:pt x="432816" y="155448"/>
                </a:lnTo>
              </a:path>
              <a:path w="628015" h="533400">
                <a:moveTo>
                  <a:pt x="457200" y="155448"/>
                </a:moveTo>
                <a:lnTo>
                  <a:pt x="460247" y="155448"/>
                </a:lnTo>
              </a:path>
              <a:path w="628015" h="533400">
                <a:moveTo>
                  <a:pt x="466344" y="155448"/>
                </a:moveTo>
                <a:lnTo>
                  <a:pt x="475488" y="155448"/>
                </a:lnTo>
              </a:path>
              <a:path w="628015" h="533400">
                <a:moveTo>
                  <a:pt x="496824" y="155448"/>
                </a:moveTo>
                <a:lnTo>
                  <a:pt x="502919" y="155448"/>
                </a:lnTo>
              </a:path>
              <a:path w="628015" h="533400">
                <a:moveTo>
                  <a:pt x="527303" y="155448"/>
                </a:moveTo>
                <a:lnTo>
                  <a:pt x="554736" y="155448"/>
                </a:lnTo>
              </a:path>
              <a:path w="628015" h="533400">
                <a:moveTo>
                  <a:pt x="563879" y="155448"/>
                </a:moveTo>
                <a:lnTo>
                  <a:pt x="569975" y="155448"/>
                </a:lnTo>
              </a:path>
              <a:path w="628015" h="533400">
                <a:moveTo>
                  <a:pt x="579120" y="155448"/>
                </a:moveTo>
                <a:lnTo>
                  <a:pt x="603503" y="155448"/>
                </a:lnTo>
              </a:path>
              <a:path w="628015" h="533400">
                <a:moveTo>
                  <a:pt x="21336" y="158496"/>
                </a:moveTo>
                <a:lnTo>
                  <a:pt x="48768" y="158496"/>
                </a:lnTo>
              </a:path>
              <a:path w="628015" h="533400">
                <a:moveTo>
                  <a:pt x="54864" y="158496"/>
                </a:moveTo>
                <a:lnTo>
                  <a:pt x="60959" y="158496"/>
                </a:lnTo>
              </a:path>
              <a:path w="628015" h="533400">
                <a:moveTo>
                  <a:pt x="73151" y="158496"/>
                </a:moveTo>
                <a:lnTo>
                  <a:pt x="97535" y="158496"/>
                </a:lnTo>
              </a:path>
              <a:path w="628015" h="533400">
                <a:moveTo>
                  <a:pt x="121920" y="158496"/>
                </a:moveTo>
                <a:lnTo>
                  <a:pt x="131064" y="158496"/>
                </a:lnTo>
              </a:path>
              <a:path w="628015" h="533400">
                <a:moveTo>
                  <a:pt x="158496" y="158496"/>
                </a:moveTo>
                <a:lnTo>
                  <a:pt x="161543" y="158496"/>
                </a:lnTo>
              </a:path>
              <a:path w="628015" h="533400">
                <a:moveTo>
                  <a:pt x="167640" y="158496"/>
                </a:moveTo>
                <a:lnTo>
                  <a:pt x="170687" y="158496"/>
                </a:lnTo>
              </a:path>
              <a:path w="628015" h="533400">
                <a:moveTo>
                  <a:pt x="192024" y="158496"/>
                </a:moveTo>
                <a:lnTo>
                  <a:pt x="201168" y="158496"/>
                </a:lnTo>
              </a:path>
              <a:path w="628015" h="533400">
                <a:moveTo>
                  <a:pt x="237744" y="158496"/>
                </a:moveTo>
                <a:lnTo>
                  <a:pt x="289559" y="158496"/>
                </a:lnTo>
              </a:path>
              <a:path w="628015" h="533400">
                <a:moveTo>
                  <a:pt x="377951" y="158496"/>
                </a:moveTo>
                <a:lnTo>
                  <a:pt x="380999" y="158496"/>
                </a:lnTo>
              </a:path>
              <a:path w="628015" h="533400">
                <a:moveTo>
                  <a:pt x="426720" y="158496"/>
                </a:moveTo>
                <a:lnTo>
                  <a:pt x="435864" y="158496"/>
                </a:lnTo>
              </a:path>
              <a:path w="628015" h="533400">
                <a:moveTo>
                  <a:pt x="463296" y="158496"/>
                </a:moveTo>
                <a:lnTo>
                  <a:pt x="475487" y="158496"/>
                </a:lnTo>
              </a:path>
              <a:path w="628015" h="533400">
                <a:moveTo>
                  <a:pt x="496824" y="158496"/>
                </a:moveTo>
                <a:lnTo>
                  <a:pt x="505968" y="158496"/>
                </a:lnTo>
              </a:path>
              <a:path w="628015" h="533400">
                <a:moveTo>
                  <a:pt x="530351" y="158496"/>
                </a:moveTo>
                <a:lnTo>
                  <a:pt x="554735" y="158496"/>
                </a:lnTo>
              </a:path>
              <a:path w="628015" h="533400">
                <a:moveTo>
                  <a:pt x="563879" y="158496"/>
                </a:moveTo>
                <a:lnTo>
                  <a:pt x="573024" y="158496"/>
                </a:lnTo>
              </a:path>
              <a:path w="628015" h="533400">
                <a:moveTo>
                  <a:pt x="579120" y="158496"/>
                </a:moveTo>
                <a:lnTo>
                  <a:pt x="606552" y="158496"/>
                </a:lnTo>
              </a:path>
              <a:path w="628015" h="533400">
                <a:moveTo>
                  <a:pt x="21336" y="161544"/>
                </a:moveTo>
                <a:lnTo>
                  <a:pt x="45719" y="161544"/>
                </a:lnTo>
              </a:path>
              <a:path w="628015" h="533400">
                <a:moveTo>
                  <a:pt x="54864" y="161544"/>
                </a:moveTo>
                <a:lnTo>
                  <a:pt x="60959" y="161544"/>
                </a:lnTo>
              </a:path>
              <a:path w="628015" h="533400">
                <a:moveTo>
                  <a:pt x="70103" y="161544"/>
                </a:moveTo>
                <a:lnTo>
                  <a:pt x="97536" y="161544"/>
                </a:lnTo>
              </a:path>
              <a:path w="628015" h="533400">
                <a:moveTo>
                  <a:pt x="121920" y="161544"/>
                </a:moveTo>
                <a:lnTo>
                  <a:pt x="128015" y="161544"/>
                </a:lnTo>
              </a:path>
              <a:path w="628015" h="533400">
                <a:moveTo>
                  <a:pt x="149351" y="161544"/>
                </a:moveTo>
                <a:lnTo>
                  <a:pt x="152399" y="161544"/>
                </a:lnTo>
              </a:path>
              <a:path w="628015" h="533400">
                <a:moveTo>
                  <a:pt x="161544" y="161544"/>
                </a:moveTo>
                <a:lnTo>
                  <a:pt x="167639" y="161544"/>
                </a:lnTo>
              </a:path>
              <a:path w="628015" h="533400">
                <a:moveTo>
                  <a:pt x="192024" y="161544"/>
                </a:moveTo>
                <a:lnTo>
                  <a:pt x="198119" y="161544"/>
                </a:lnTo>
              </a:path>
              <a:path w="628015" h="533400">
                <a:moveTo>
                  <a:pt x="237744" y="161544"/>
                </a:moveTo>
                <a:lnTo>
                  <a:pt x="240791" y="161544"/>
                </a:lnTo>
              </a:path>
              <a:path w="628015" h="533400">
                <a:moveTo>
                  <a:pt x="377951" y="161544"/>
                </a:moveTo>
                <a:lnTo>
                  <a:pt x="384047" y="161544"/>
                </a:lnTo>
              </a:path>
              <a:path w="628015" h="533400">
                <a:moveTo>
                  <a:pt x="429768" y="161544"/>
                </a:moveTo>
                <a:lnTo>
                  <a:pt x="435863" y="161544"/>
                </a:lnTo>
              </a:path>
              <a:path w="628015" h="533400">
                <a:moveTo>
                  <a:pt x="460248" y="161544"/>
                </a:moveTo>
                <a:lnTo>
                  <a:pt x="463295" y="161544"/>
                </a:lnTo>
              </a:path>
              <a:path w="628015" h="533400">
                <a:moveTo>
                  <a:pt x="469392" y="161544"/>
                </a:moveTo>
                <a:lnTo>
                  <a:pt x="472439" y="161544"/>
                </a:lnTo>
              </a:path>
              <a:path w="628015" h="533400">
                <a:moveTo>
                  <a:pt x="499872" y="161544"/>
                </a:moveTo>
                <a:lnTo>
                  <a:pt x="505967" y="161544"/>
                </a:lnTo>
              </a:path>
              <a:path w="628015" h="533400">
                <a:moveTo>
                  <a:pt x="533400" y="161544"/>
                </a:moveTo>
                <a:lnTo>
                  <a:pt x="557783" y="161544"/>
                </a:lnTo>
              </a:path>
              <a:path w="628015" h="533400">
                <a:moveTo>
                  <a:pt x="566927" y="161544"/>
                </a:moveTo>
                <a:lnTo>
                  <a:pt x="573023" y="161544"/>
                </a:lnTo>
              </a:path>
              <a:path w="628015" h="533400">
                <a:moveTo>
                  <a:pt x="582168" y="161544"/>
                </a:moveTo>
                <a:lnTo>
                  <a:pt x="606551" y="161544"/>
                </a:lnTo>
              </a:path>
              <a:path w="628015" h="533400">
                <a:moveTo>
                  <a:pt x="21336" y="164592"/>
                </a:moveTo>
                <a:lnTo>
                  <a:pt x="45719" y="164592"/>
                </a:lnTo>
              </a:path>
              <a:path w="628015" h="533400">
                <a:moveTo>
                  <a:pt x="54864" y="164592"/>
                </a:moveTo>
                <a:lnTo>
                  <a:pt x="60959" y="164592"/>
                </a:lnTo>
              </a:path>
              <a:path w="628015" h="533400">
                <a:moveTo>
                  <a:pt x="70103" y="164592"/>
                </a:moveTo>
                <a:lnTo>
                  <a:pt x="94487" y="164592"/>
                </a:lnTo>
              </a:path>
              <a:path w="628015" h="533400">
                <a:moveTo>
                  <a:pt x="118872" y="164592"/>
                </a:moveTo>
                <a:lnTo>
                  <a:pt x="128016" y="164592"/>
                </a:lnTo>
              </a:path>
              <a:path w="628015" h="533400">
                <a:moveTo>
                  <a:pt x="152400" y="164592"/>
                </a:moveTo>
                <a:lnTo>
                  <a:pt x="155447" y="164592"/>
                </a:lnTo>
              </a:path>
              <a:path w="628015" h="533400">
                <a:moveTo>
                  <a:pt x="188975" y="164592"/>
                </a:moveTo>
                <a:lnTo>
                  <a:pt x="195071" y="164592"/>
                </a:lnTo>
              </a:path>
              <a:path w="628015" h="533400">
                <a:moveTo>
                  <a:pt x="237744" y="164592"/>
                </a:moveTo>
                <a:lnTo>
                  <a:pt x="240791" y="164592"/>
                </a:lnTo>
              </a:path>
              <a:path w="628015" h="533400">
                <a:moveTo>
                  <a:pt x="381000" y="164592"/>
                </a:moveTo>
                <a:lnTo>
                  <a:pt x="387095" y="164592"/>
                </a:lnTo>
              </a:path>
              <a:path w="628015" h="533400">
                <a:moveTo>
                  <a:pt x="432816" y="164592"/>
                </a:moveTo>
                <a:lnTo>
                  <a:pt x="438911" y="164592"/>
                </a:lnTo>
              </a:path>
              <a:path w="628015" h="533400">
                <a:moveTo>
                  <a:pt x="466344" y="164592"/>
                </a:moveTo>
                <a:lnTo>
                  <a:pt x="469391" y="164592"/>
                </a:lnTo>
              </a:path>
              <a:path w="628015" h="533400">
                <a:moveTo>
                  <a:pt x="472440" y="164592"/>
                </a:moveTo>
                <a:lnTo>
                  <a:pt x="478535" y="164592"/>
                </a:lnTo>
              </a:path>
              <a:path w="628015" h="533400">
                <a:moveTo>
                  <a:pt x="499872" y="164592"/>
                </a:moveTo>
                <a:lnTo>
                  <a:pt x="505967" y="164592"/>
                </a:lnTo>
              </a:path>
              <a:path w="628015" h="533400">
                <a:moveTo>
                  <a:pt x="533400" y="164592"/>
                </a:moveTo>
                <a:lnTo>
                  <a:pt x="557783" y="164592"/>
                </a:lnTo>
              </a:path>
              <a:path w="628015" h="533400">
                <a:moveTo>
                  <a:pt x="566927" y="164592"/>
                </a:moveTo>
                <a:lnTo>
                  <a:pt x="573023" y="164592"/>
                </a:lnTo>
              </a:path>
              <a:path w="628015" h="533400">
                <a:moveTo>
                  <a:pt x="582168" y="164592"/>
                </a:moveTo>
                <a:lnTo>
                  <a:pt x="606551" y="164592"/>
                </a:lnTo>
              </a:path>
              <a:path w="628015" h="533400">
                <a:moveTo>
                  <a:pt x="18288" y="167640"/>
                </a:moveTo>
                <a:lnTo>
                  <a:pt x="45720" y="167640"/>
                </a:lnTo>
              </a:path>
              <a:path w="628015" h="533400">
                <a:moveTo>
                  <a:pt x="51816" y="167640"/>
                </a:moveTo>
                <a:lnTo>
                  <a:pt x="60960" y="167640"/>
                </a:lnTo>
              </a:path>
              <a:path w="628015" h="533400">
                <a:moveTo>
                  <a:pt x="67055" y="167640"/>
                </a:moveTo>
                <a:lnTo>
                  <a:pt x="94488" y="167640"/>
                </a:lnTo>
              </a:path>
              <a:path w="628015" h="533400">
                <a:moveTo>
                  <a:pt x="118872" y="167640"/>
                </a:moveTo>
                <a:lnTo>
                  <a:pt x="124967" y="167640"/>
                </a:lnTo>
              </a:path>
              <a:path w="628015" h="533400">
                <a:moveTo>
                  <a:pt x="155448" y="167640"/>
                </a:moveTo>
                <a:lnTo>
                  <a:pt x="158495" y="167640"/>
                </a:lnTo>
              </a:path>
              <a:path w="628015" h="533400">
                <a:moveTo>
                  <a:pt x="185927" y="167640"/>
                </a:moveTo>
                <a:lnTo>
                  <a:pt x="195072" y="167640"/>
                </a:lnTo>
              </a:path>
              <a:path w="628015" h="533400">
                <a:moveTo>
                  <a:pt x="237744" y="167640"/>
                </a:moveTo>
                <a:lnTo>
                  <a:pt x="240791" y="167640"/>
                </a:lnTo>
              </a:path>
              <a:path w="628015" h="533400">
                <a:moveTo>
                  <a:pt x="381000" y="167640"/>
                </a:moveTo>
                <a:lnTo>
                  <a:pt x="390144" y="167640"/>
                </a:lnTo>
              </a:path>
              <a:path w="628015" h="533400">
                <a:moveTo>
                  <a:pt x="432816" y="167640"/>
                </a:moveTo>
                <a:lnTo>
                  <a:pt x="441960" y="167640"/>
                </a:lnTo>
              </a:path>
              <a:path w="628015" h="533400">
                <a:moveTo>
                  <a:pt x="463296" y="167640"/>
                </a:moveTo>
                <a:lnTo>
                  <a:pt x="475487" y="167640"/>
                </a:lnTo>
              </a:path>
              <a:path w="628015" h="533400">
                <a:moveTo>
                  <a:pt x="502920" y="167640"/>
                </a:moveTo>
                <a:lnTo>
                  <a:pt x="509015" y="167640"/>
                </a:lnTo>
              </a:path>
              <a:path w="628015" h="533400">
                <a:moveTo>
                  <a:pt x="533400" y="167640"/>
                </a:moveTo>
                <a:lnTo>
                  <a:pt x="560832" y="167640"/>
                </a:lnTo>
              </a:path>
              <a:path w="628015" h="533400">
                <a:moveTo>
                  <a:pt x="566927" y="167640"/>
                </a:moveTo>
                <a:lnTo>
                  <a:pt x="576072" y="167640"/>
                </a:lnTo>
              </a:path>
              <a:path w="628015" h="533400">
                <a:moveTo>
                  <a:pt x="582168" y="167640"/>
                </a:moveTo>
                <a:lnTo>
                  <a:pt x="606551" y="167640"/>
                </a:lnTo>
              </a:path>
              <a:path w="628015" h="533400">
                <a:moveTo>
                  <a:pt x="18288" y="170688"/>
                </a:moveTo>
                <a:lnTo>
                  <a:pt x="45720" y="170688"/>
                </a:lnTo>
              </a:path>
              <a:path w="628015" h="533400">
                <a:moveTo>
                  <a:pt x="51816" y="170688"/>
                </a:moveTo>
                <a:lnTo>
                  <a:pt x="57911" y="170688"/>
                </a:lnTo>
              </a:path>
              <a:path w="628015" h="533400">
                <a:moveTo>
                  <a:pt x="67055" y="170688"/>
                </a:moveTo>
                <a:lnTo>
                  <a:pt x="91439" y="170688"/>
                </a:lnTo>
              </a:path>
              <a:path w="628015" h="533400">
                <a:moveTo>
                  <a:pt x="118872" y="170688"/>
                </a:moveTo>
                <a:lnTo>
                  <a:pt x="124967" y="170688"/>
                </a:lnTo>
              </a:path>
              <a:path w="628015" h="533400">
                <a:moveTo>
                  <a:pt x="143255" y="170688"/>
                </a:moveTo>
                <a:lnTo>
                  <a:pt x="149351" y="170688"/>
                </a:lnTo>
              </a:path>
              <a:path w="628015" h="533400">
                <a:moveTo>
                  <a:pt x="158496" y="170688"/>
                </a:moveTo>
                <a:lnTo>
                  <a:pt x="161543" y="170688"/>
                </a:lnTo>
              </a:path>
              <a:path w="628015" h="533400">
                <a:moveTo>
                  <a:pt x="185927" y="170688"/>
                </a:moveTo>
                <a:lnTo>
                  <a:pt x="192023" y="170688"/>
                </a:lnTo>
              </a:path>
              <a:path w="628015" h="533400">
                <a:moveTo>
                  <a:pt x="237744" y="170688"/>
                </a:moveTo>
                <a:lnTo>
                  <a:pt x="240791" y="170688"/>
                </a:lnTo>
              </a:path>
              <a:path w="628015" h="533400">
                <a:moveTo>
                  <a:pt x="384048" y="170688"/>
                </a:moveTo>
                <a:lnTo>
                  <a:pt x="390143" y="170688"/>
                </a:lnTo>
              </a:path>
              <a:path w="628015" h="533400">
                <a:moveTo>
                  <a:pt x="435864" y="170688"/>
                </a:moveTo>
                <a:lnTo>
                  <a:pt x="441959" y="170688"/>
                </a:lnTo>
              </a:path>
              <a:path w="628015" h="533400">
                <a:moveTo>
                  <a:pt x="463296" y="170688"/>
                </a:moveTo>
                <a:lnTo>
                  <a:pt x="469391" y="170688"/>
                </a:lnTo>
              </a:path>
              <a:path w="628015" h="533400">
                <a:moveTo>
                  <a:pt x="481583" y="170688"/>
                </a:moveTo>
                <a:lnTo>
                  <a:pt x="484631" y="170688"/>
                </a:lnTo>
              </a:path>
              <a:path w="628015" h="533400">
                <a:moveTo>
                  <a:pt x="502920" y="170688"/>
                </a:moveTo>
                <a:lnTo>
                  <a:pt x="509015" y="170688"/>
                </a:lnTo>
              </a:path>
              <a:path w="628015" h="533400">
                <a:moveTo>
                  <a:pt x="533400" y="170688"/>
                </a:moveTo>
                <a:lnTo>
                  <a:pt x="560832" y="170688"/>
                </a:lnTo>
              </a:path>
              <a:path w="628015" h="533400">
                <a:moveTo>
                  <a:pt x="569976" y="170688"/>
                </a:moveTo>
                <a:lnTo>
                  <a:pt x="576071" y="170688"/>
                </a:lnTo>
              </a:path>
              <a:path w="628015" h="533400">
                <a:moveTo>
                  <a:pt x="582168" y="170688"/>
                </a:moveTo>
                <a:lnTo>
                  <a:pt x="606551" y="170688"/>
                </a:lnTo>
              </a:path>
              <a:path w="628015" h="533400">
                <a:moveTo>
                  <a:pt x="18288" y="173736"/>
                </a:moveTo>
                <a:lnTo>
                  <a:pt x="42671" y="173736"/>
                </a:lnTo>
              </a:path>
              <a:path w="628015" h="533400">
                <a:moveTo>
                  <a:pt x="48768" y="173736"/>
                </a:moveTo>
                <a:lnTo>
                  <a:pt x="57912" y="173736"/>
                </a:lnTo>
              </a:path>
              <a:path w="628015" h="533400">
                <a:moveTo>
                  <a:pt x="67055" y="173736"/>
                </a:moveTo>
                <a:lnTo>
                  <a:pt x="91439" y="173736"/>
                </a:lnTo>
              </a:path>
              <a:path w="628015" h="533400">
                <a:moveTo>
                  <a:pt x="118872" y="173736"/>
                </a:moveTo>
                <a:lnTo>
                  <a:pt x="121919" y="173736"/>
                </a:lnTo>
              </a:path>
              <a:path w="628015" h="533400">
                <a:moveTo>
                  <a:pt x="155448" y="173736"/>
                </a:moveTo>
                <a:lnTo>
                  <a:pt x="161543" y="173736"/>
                </a:lnTo>
              </a:path>
              <a:path w="628015" h="533400">
                <a:moveTo>
                  <a:pt x="182879" y="173736"/>
                </a:moveTo>
                <a:lnTo>
                  <a:pt x="192024" y="173736"/>
                </a:lnTo>
              </a:path>
              <a:path w="628015" h="533400">
                <a:moveTo>
                  <a:pt x="237744" y="173736"/>
                </a:moveTo>
                <a:lnTo>
                  <a:pt x="240791" y="173736"/>
                </a:lnTo>
              </a:path>
              <a:path w="628015" h="533400">
                <a:moveTo>
                  <a:pt x="286512" y="173736"/>
                </a:moveTo>
                <a:lnTo>
                  <a:pt x="320040" y="173736"/>
                </a:lnTo>
              </a:path>
              <a:path w="628015" h="533400">
                <a:moveTo>
                  <a:pt x="335279" y="173736"/>
                </a:moveTo>
                <a:lnTo>
                  <a:pt x="353568" y="173736"/>
                </a:lnTo>
              </a:path>
              <a:path w="628015" h="533400">
                <a:moveTo>
                  <a:pt x="390144" y="173735"/>
                </a:moveTo>
                <a:lnTo>
                  <a:pt x="396239" y="173735"/>
                </a:lnTo>
              </a:path>
              <a:path w="628015" h="533400">
                <a:moveTo>
                  <a:pt x="435864" y="173735"/>
                </a:moveTo>
                <a:lnTo>
                  <a:pt x="445008" y="173735"/>
                </a:lnTo>
              </a:path>
              <a:path w="628015" h="533400">
                <a:moveTo>
                  <a:pt x="481583" y="173735"/>
                </a:moveTo>
                <a:lnTo>
                  <a:pt x="484631" y="173735"/>
                </a:lnTo>
              </a:path>
              <a:path w="628015" h="533400">
                <a:moveTo>
                  <a:pt x="505968" y="173735"/>
                </a:moveTo>
                <a:lnTo>
                  <a:pt x="509015" y="173735"/>
                </a:lnTo>
              </a:path>
              <a:path w="628015" h="533400">
                <a:moveTo>
                  <a:pt x="536448" y="173735"/>
                </a:moveTo>
                <a:lnTo>
                  <a:pt x="560831" y="173735"/>
                </a:lnTo>
              </a:path>
              <a:path w="628015" h="533400">
                <a:moveTo>
                  <a:pt x="569976" y="173735"/>
                </a:moveTo>
                <a:lnTo>
                  <a:pt x="579120" y="173735"/>
                </a:lnTo>
              </a:path>
              <a:path w="628015" h="533400">
                <a:moveTo>
                  <a:pt x="585216" y="173735"/>
                </a:moveTo>
                <a:lnTo>
                  <a:pt x="609599" y="173735"/>
                </a:lnTo>
              </a:path>
              <a:path w="628015" h="533400">
                <a:moveTo>
                  <a:pt x="18288" y="176783"/>
                </a:moveTo>
                <a:lnTo>
                  <a:pt x="42671" y="176783"/>
                </a:lnTo>
              </a:path>
              <a:path w="628015" h="533400">
                <a:moveTo>
                  <a:pt x="48768" y="176783"/>
                </a:moveTo>
                <a:lnTo>
                  <a:pt x="57912" y="176783"/>
                </a:lnTo>
              </a:path>
              <a:path w="628015" h="533400">
                <a:moveTo>
                  <a:pt x="64007" y="176783"/>
                </a:moveTo>
                <a:lnTo>
                  <a:pt x="91440" y="176783"/>
                </a:lnTo>
              </a:path>
              <a:path w="628015" h="533400">
                <a:moveTo>
                  <a:pt x="115824" y="176783"/>
                </a:moveTo>
                <a:lnTo>
                  <a:pt x="121919" y="176783"/>
                </a:lnTo>
              </a:path>
              <a:path w="628015" h="533400">
                <a:moveTo>
                  <a:pt x="140207" y="176783"/>
                </a:moveTo>
                <a:lnTo>
                  <a:pt x="143255" y="176783"/>
                </a:lnTo>
              </a:path>
              <a:path w="628015" h="533400">
                <a:moveTo>
                  <a:pt x="179831" y="176783"/>
                </a:moveTo>
                <a:lnTo>
                  <a:pt x="188976" y="176783"/>
                </a:lnTo>
              </a:path>
              <a:path w="628015" h="533400">
                <a:moveTo>
                  <a:pt x="237744" y="176783"/>
                </a:moveTo>
                <a:lnTo>
                  <a:pt x="240791" y="176783"/>
                </a:lnTo>
              </a:path>
              <a:path w="628015" h="533400">
                <a:moveTo>
                  <a:pt x="292607" y="176783"/>
                </a:moveTo>
                <a:lnTo>
                  <a:pt x="313943" y="176783"/>
                </a:lnTo>
              </a:path>
              <a:path w="628015" h="533400">
                <a:moveTo>
                  <a:pt x="341375" y="176783"/>
                </a:moveTo>
                <a:lnTo>
                  <a:pt x="347471" y="176783"/>
                </a:lnTo>
              </a:path>
              <a:path w="628015" h="533400">
                <a:moveTo>
                  <a:pt x="390144" y="176783"/>
                </a:moveTo>
                <a:lnTo>
                  <a:pt x="399288" y="176783"/>
                </a:lnTo>
              </a:path>
              <a:path w="628015" h="533400">
                <a:moveTo>
                  <a:pt x="438912" y="176783"/>
                </a:moveTo>
                <a:lnTo>
                  <a:pt x="448056" y="176783"/>
                </a:lnTo>
              </a:path>
              <a:path w="628015" h="533400">
                <a:moveTo>
                  <a:pt x="478536" y="176783"/>
                </a:moveTo>
                <a:lnTo>
                  <a:pt x="487680" y="176783"/>
                </a:lnTo>
              </a:path>
              <a:path w="628015" h="533400">
                <a:moveTo>
                  <a:pt x="505968" y="176783"/>
                </a:moveTo>
                <a:lnTo>
                  <a:pt x="512063" y="176783"/>
                </a:lnTo>
              </a:path>
              <a:path w="628015" h="533400">
                <a:moveTo>
                  <a:pt x="536448" y="176783"/>
                </a:moveTo>
                <a:lnTo>
                  <a:pt x="563880" y="176783"/>
                </a:lnTo>
              </a:path>
              <a:path w="628015" h="533400">
                <a:moveTo>
                  <a:pt x="569976" y="176783"/>
                </a:moveTo>
                <a:lnTo>
                  <a:pt x="579120" y="176783"/>
                </a:lnTo>
              </a:path>
              <a:path w="628015" h="533400">
                <a:moveTo>
                  <a:pt x="585216" y="176783"/>
                </a:moveTo>
                <a:lnTo>
                  <a:pt x="609599" y="176783"/>
                </a:lnTo>
              </a:path>
              <a:path w="628015" h="533400">
                <a:moveTo>
                  <a:pt x="18288" y="179831"/>
                </a:moveTo>
                <a:lnTo>
                  <a:pt x="42671" y="179831"/>
                </a:lnTo>
              </a:path>
              <a:path w="628015" h="533400">
                <a:moveTo>
                  <a:pt x="48768" y="179831"/>
                </a:moveTo>
                <a:lnTo>
                  <a:pt x="54863" y="179831"/>
                </a:lnTo>
              </a:path>
              <a:path w="628015" h="533400">
                <a:moveTo>
                  <a:pt x="64007" y="179831"/>
                </a:moveTo>
                <a:lnTo>
                  <a:pt x="91440" y="179831"/>
                </a:lnTo>
              </a:path>
              <a:path w="628015" h="533400">
                <a:moveTo>
                  <a:pt x="115824" y="179831"/>
                </a:moveTo>
                <a:lnTo>
                  <a:pt x="121919" y="179831"/>
                </a:lnTo>
              </a:path>
              <a:path w="628015" h="533400">
                <a:moveTo>
                  <a:pt x="143255" y="179831"/>
                </a:moveTo>
                <a:lnTo>
                  <a:pt x="149351" y="179831"/>
                </a:lnTo>
              </a:path>
              <a:path w="628015" h="533400">
                <a:moveTo>
                  <a:pt x="179831" y="179831"/>
                </a:moveTo>
                <a:lnTo>
                  <a:pt x="185927" y="179831"/>
                </a:lnTo>
              </a:path>
              <a:path w="628015" h="533400">
                <a:moveTo>
                  <a:pt x="237744" y="179831"/>
                </a:moveTo>
                <a:lnTo>
                  <a:pt x="240791" y="179831"/>
                </a:lnTo>
              </a:path>
              <a:path w="628015" h="533400">
                <a:moveTo>
                  <a:pt x="292607" y="179831"/>
                </a:moveTo>
                <a:lnTo>
                  <a:pt x="313943" y="179831"/>
                </a:lnTo>
              </a:path>
              <a:path w="628015" h="533400">
                <a:moveTo>
                  <a:pt x="341375" y="179831"/>
                </a:moveTo>
                <a:lnTo>
                  <a:pt x="347471" y="179831"/>
                </a:lnTo>
              </a:path>
              <a:path w="628015" h="533400">
                <a:moveTo>
                  <a:pt x="396240" y="179831"/>
                </a:moveTo>
                <a:lnTo>
                  <a:pt x="402335" y="179831"/>
                </a:lnTo>
              </a:path>
              <a:path w="628015" h="533400">
                <a:moveTo>
                  <a:pt x="441960" y="179831"/>
                </a:moveTo>
                <a:lnTo>
                  <a:pt x="448055" y="179831"/>
                </a:lnTo>
              </a:path>
              <a:path w="628015" h="533400">
                <a:moveTo>
                  <a:pt x="469392" y="179831"/>
                </a:moveTo>
                <a:lnTo>
                  <a:pt x="478536" y="179831"/>
                </a:lnTo>
              </a:path>
              <a:path w="628015" h="533400">
                <a:moveTo>
                  <a:pt x="484631" y="179831"/>
                </a:moveTo>
                <a:lnTo>
                  <a:pt x="487679" y="179831"/>
                </a:lnTo>
              </a:path>
              <a:path w="628015" h="533400">
                <a:moveTo>
                  <a:pt x="505968" y="179831"/>
                </a:moveTo>
                <a:lnTo>
                  <a:pt x="512063" y="179831"/>
                </a:lnTo>
              </a:path>
              <a:path w="628015" h="533400">
                <a:moveTo>
                  <a:pt x="536448" y="179831"/>
                </a:moveTo>
                <a:lnTo>
                  <a:pt x="563880" y="179831"/>
                </a:lnTo>
              </a:path>
              <a:path w="628015" h="533400">
                <a:moveTo>
                  <a:pt x="573024" y="179831"/>
                </a:moveTo>
                <a:lnTo>
                  <a:pt x="579119" y="179831"/>
                </a:lnTo>
              </a:path>
              <a:path w="628015" h="533400">
                <a:moveTo>
                  <a:pt x="585216" y="179831"/>
                </a:moveTo>
                <a:lnTo>
                  <a:pt x="609599" y="179831"/>
                </a:lnTo>
              </a:path>
              <a:path w="628015" h="533400">
                <a:moveTo>
                  <a:pt x="18288" y="182879"/>
                </a:moveTo>
                <a:lnTo>
                  <a:pt x="39623" y="182879"/>
                </a:lnTo>
              </a:path>
              <a:path w="628015" h="533400">
                <a:moveTo>
                  <a:pt x="48768" y="182879"/>
                </a:moveTo>
                <a:lnTo>
                  <a:pt x="54863" y="182879"/>
                </a:lnTo>
              </a:path>
              <a:path w="628015" h="533400">
                <a:moveTo>
                  <a:pt x="64007" y="182879"/>
                </a:moveTo>
                <a:lnTo>
                  <a:pt x="91440" y="182879"/>
                </a:lnTo>
              </a:path>
              <a:path w="628015" h="533400">
                <a:moveTo>
                  <a:pt x="115824" y="182879"/>
                </a:moveTo>
                <a:lnTo>
                  <a:pt x="118871" y="182879"/>
                </a:lnTo>
              </a:path>
              <a:path w="628015" h="533400">
                <a:moveTo>
                  <a:pt x="149351" y="182879"/>
                </a:moveTo>
                <a:lnTo>
                  <a:pt x="158496" y="182879"/>
                </a:lnTo>
              </a:path>
              <a:path w="628015" h="533400">
                <a:moveTo>
                  <a:pt x="179831" y="182879"/>
                </a:moveTo>
                <a:lnTo>
                  <a:pt x="185927" y="182879"/>
                </a:lnTo>
              </a:path>
              <a:path w="628015" h="533400">
                <a:moveTo>
                  <a:pt x="237744" y="182879"/>
                </a:moveTo>
                <a:lnTo>
                  <a:pt x="240791" y="182879"/>
                </a:lnTo>
              </a:path>
              <a:path w="628015" h="533400">
                <a:moveTo>
                  <a:pt x="292607" y="182879"/>
                </a:moveTo>
                <a:lnTo>
                  <a:pt x="313943" y="182879"/>
                </a:lnTo>
              </a:path>
              <a:path w="628015" h="533400">
                <a:moveTo>
                  <a:pt x="341375" y="182879"/>
                </a:moveTo>
                <a:lnTo>
                  <a:pt x="347471" y="182879"/>
                </a:lnTo>
              </a:path>
              <a:path w="628015" h="533400">
                <a:moveTo>
                  <a:pt x="396240" y="182879"/>
                </a:moveTo>
                <a:lnTo>
                  <a:pt x="402335" y="182879"/>
                </a:lnTo>
              </a:path>
              <a:path w="628015" h="533400">
                <a:moveTo>
                  <a:pt x="441960" y="182879"/>
                </a:moveTo>
                <a:lnTo>
                  <a:pt x="448055" y="182879"/>
                </a:lnTo>
              </a:path>
              <a:path w="628015" h="533400">
                <a:moveTo>
                  <a:pt x="469392" y="182879"/>
                </a:moveTo>
                <a:lnTo>
                  <a:pt x="472439" y="182879"/>
                </a:lnTo>
              </a:path>
              <a:path w="628015" h="533400">
                <a:moveTo>
                  <a:pt x="505968" y="182879"/>
                </a:moveTo>
                <a:lnTo>
                  <a:pt x="512063" y="182879"/>
                </a:lnTo>
              </a:path>
              <a:path w="628015" h="533400">
                <a:moveTo>
                  <a:pt x="536448" y="182879"/>
                </a:moveTo>
                <a:lnTo>
                  <a:pt x="563880" y="182879"/>
                </a:lnTo>
              </a:path>
              <a:path w="628015" h="533400">
                <a:moveTo>
                  <a:pt x="573024" y="182879"/>
                </a:moveTo>
                <a:lnTo>
                  <a:pt x="579119" y="182879"/>
                </a:lnTo>
              </a:path>
              <a:path w="628015" h="533400">
                <a:moveTo>
                  <a:pt x="588264" y="182879"/>
                </a:moveTo>
                <a:lnTo>
                  <a:pt x="609599" y="182879"/>
                </a:lnTo>
              </a:path>
              <a:path w="628015" h="533400">
                <a:moveTo>
                  <a:pt x="15240" y="185927"/>
                </a:moveTo>
                <a:lnTo>
                  <a:pt x="39623" y="185927"/>
                </a:lnTo>
              </a:path>
              <a:path w="628015" h="533400">
                <a:moveTo>
                  <a:pt x="48768" y="185927"/>
                </a:moveTo>
                <a:lnTo>
                  <a:pt x="54863" y="185927"/>
                </a:lnTo>
              </a:path>
              <a:path w="628015" h="533400">
                <a:moveTo>
                  <a:pt x="64007" y="185927"/>
                </a:moveTo>
                <a:lnTo>
                  <a:pt x="88391" y="185927"/>
                </a:lnTo>
              </a:path>
              <a:path w="628015" h="533400">
                <a:moveTo>
                  <a:pt x="112775" y="185927"/>
                </a:moveTo>
                <a:lnTo>
                  <a:pt x="118871" y="185927"/>
                </a:lnTo>
              </a:path>
              <a:path w="628015" h="533400">
                <a:moveTo>
                  <a:pt x="137160" y="185927"/>
                </a:moveTo>
                <a:lnTo>
                  <a:pt x="140207" y="185927"/>
                </a:lnTo>
              </a:path>
              <a:path w="628015" h="533400">
                <a:moveTo>
                  <a:pt x="176783" y="185927"/>
                </a:moveTo>
                <a:lnTo>
                  <a:pt x="185928" y="185927"/>
                </a:lnTo>
              </a:path>
              <a:path w="628015" h="533400">
                <a:moveTo>
                  <a:pt x="237744" y="185927"/>
                </a:moveTo>
                <a:lnTo>
                  <a:pt x="240791" y="185927"/>
                </a:lnTo>
              </a:path>
              <a:path w="628015" h="533400">
                <a:moveTo>
                  <a:pt x="292607" y="185927"/>
                </a:moveTo>
                <a:lnTo>
                  <a:pt x="313943" y="185927"/>
                </a:lnTo>
              </a:path>
              <a:path w="628015" h="533400">
                <a:moveTo>
                  <a:pt x="341375" y="185927"/>
                </a:moveTo>
                <a:lnTo>
                  <a:pt x="347471" y="185927"/>
                </a:lnTo>
              </a:path>
              <a:path w="628015" h="533400">
                <a:moveTo>
                  <a:pt x="396240" y="185927"/>
                </a:moveTo>
                <a:lnTo>
                  <a:pt x="402335" y="185927"/>
                </a:lnTo>
              </a:path>
              <a:path w="628015" h="533400">
                <a:moveTo>
                  <a:pt x="441960" y="185927"/>
                </a:moveTo>
                <a:lnTo>
                  <a:pt x="448055" y="185927"/>
                </a:lnTo>
              </a:path>
              <a:path w="628015" h="533400">
                <a:moveTo>
                  <a:pt x="505968" y="185927"/>
                </a:moveTo>
                <a:lnTo>
                  <a:pt x="515112" y="185927"/>
                </a:lnTo>
              </a:path>
              <a:path w="628015" h="533400">
                <a:moveTo>
                  <a:pt x="539496" y="185927"/>
                </a:moveTo>
                <a:lnTo>
                  <a:pt x="563879" y="185927"/>
                </a:lnTo>
              </a:path>
              <a:path w="628015" h="533400">
                <a:moveTo>
                  <a:pt x="573024" y="185927"/>
                </a:moveTo>
                <a:lnTo>
                  <a:pt x="579119" y="185927"/>
                </a:lnTo>
              </a:path>
              <a:path w="628015" h="533400">
                <a:moveTo>
                  <a:pt x="588264" y="185927"/>
                </a:moveTo>
                <a:lnTo>
                  <a:pt x="612647" y="185927"/>
                </a:lnTo>
              </a:path>
              <a:path w="628015" h="533400">
                <a:moveTo>
                  <a:pt x="15240" y="188975"/>
                </a:moveTo>
                <a:lnTo>
                  <a:pt x="39623" y="188975"/>
                </a:lnTo>
              </a:path>
              <a:path w="628015" h="533400">
                <a:moveTo>
                  <a:pt x="48768" y="188975"/>
                </a:moveTo>
                <a:lnTo>
                  <a:pt x="51815" y="188975"/>
                </a:lnTo>
              </a:path>
              <a:path w="628015" h="533400">
                <a:moveTo>
                  <a:pt x="60960" y="188975"/>
                </a:moveTo>
                <a:lnTo>
                  <a:pt x="88392" y="188975"/>
                </a:lnTo>
              </a:path>
              <a:path w="628015" h="533400">
                <a:moveTo>
                  <a:pt x="112775" y="188975"/>
                </a:moveTo>
                <a:lnTo>
                  <a:pt x="118871" y="188975"/>
                </a:lnTo>
              </a:path>
              <a:path w="628015" h="533400">
                <a:moveTo>
                  <a:pt x="143255" y="188975"/>
                </a:moveTo>
                <a:lnTo>
                  <a:pt x="155447" y="188975"/>
                </a:lnTo>
              </a:path>
              <a:path w="628015" h="533400">
                <a:moveTo>
                  <a:pt x="176783" y="188975"/>
                </a:moveTo>
                <a:lnTo>
                  <a:pt x="182879" y="188975"/>
                </a:lnTo>
              </a:path>
              <a:path w="628015" h="533400">
                <a:moveTo>
                  <a:pt x="237744" y="188975"/>
                </a:moveTo>
                <a:lnTo>
                  <a:pt x="240791" y="188975"/>
                </a:lnTo>
              </a:path>
              <a:path w="628015" h="533400">
                <a:moveTo>
                  <a:pt x="292607" y="188975"/>
                </a:moveTo>
                <a:lnTo>
                  <a:pt x="329184" y="188975"/>
                </a:lnTo>
              </a:path>
              <a:path w="628015" h="533400">
                <a:moveTo>
                  <a:pt x="341375" y="188975"/>
                </a:moveTo>
                <a:lnTo>
                  <a:pt x="347471" y="188975"/>
                </a:lnTo>
              </a:path>
              <a:path w="628015" h="533400">
                <a:moveTo>
                  <a:pt x="393192" y="188975"/>
                </a:moveTo>
                <a:lnTo>
                  <a:pt x="402336" y="188975"/>
                </a:lnTo>
              </a:path>
              <a:path w="628015" h="533400">
                <a:moveTo>
                  <a:pt x="445007" y="188975"/>
                </a:moveTo>
                <a:lnTo>
                  <a:pt x="451103" y="188975"/>
                </a:lnTo>
              </a:path>
              <a:path w="628015" h="533400">
                <a:moveTo>
                  <a:pt x="478536" y="188975"/>
                </a:moveTo>
                <a:lnTo>
                  <a:pt x="490727" y="188975"/>
                </a:lnTo>
              </a:path>
              <a:path w="628015" h="533400">
                <a:moveTo>
                  <a:pt x="509016" y="188975"/>
                </a:moveTo>
                <a:lnTo>
                  <a:pt x="515111" y="188975"/>
                </a:lnTo>
              </a:path>
              <a:path w="628015" h="533400">
                <a:moveTo>
                  <a:pt x="539496" y="188975"/>
                </a:moveTo>
                <a:lnTo>
                  <a:pt x="563879" y="188975"/>
                </a:lnTo>
              </a:path>
              <a:path w="628015" h="533400">
                <a:moveTo>
                  <a:pt x="576072" y="188975"/>
                </a:moveTo>
                <a:lnTo>
                  <a:pt x="579119" y="188975"/>
                </a:lnTo>
              </a:path>
              <a:path w="628015" h="533400">
                <a:moveTo>
                  <a:pt x="588264" y="188975"/>
                </a:moveTo>
                <a:lnTo>
                  <a:pt x="612647" y="188975"/>
                </a:lnTo>
              </a:path>
              <a:path w="628015" h="533400">
                <a:moveTo>
                  <a:pt x="15240" y="192024"/>
                </a:moveTo>
                <a:lnTo>
                  <a:pt x="39623" y="192024"/>
                </a:lnTo>
              </a:path>
              <a:path w="628015" h="533400">
                <a:moveTo>
                  <a:pt x="45720" y="192024"/>
                </a:moveTo>
                <a:lnTo>
                  <a:pt x="51815" y="192024"/>
                </a:lnTo>
              </a:path>
              <a:path w="628015" h="533400">
                <a:moveTo>
                  <a:pt x="60960" y="192024"/>
                </a:moveTo>
                <a:lnTo>
                  <a:pt x="88392" y="192024"/>
                </a:lnTo>
              </a:path>
              <a:path w="628015" h="533400">
                <a:moveTo>
                  <a:pt x="112775" y="192024"/>
                </a:moveTo>
                <a:lnTo>
                  <a:pt x="118871" y="192024"/>
                </a:lnTo>
              </a:path>
              <a:path w="628015" h="533400">
                <a:moveTo>
                  <a:pt x="143255" y="192024"/>
                </a:moveTo>
                <a:lnTo>
                  <a:pt x="155447" y="192024"/>
                </a:lnTo>
              </a:path>
              <a:path w="628015" h="533400">
                <a:moveTo>
                  <a:pt x="176783" y="192024"/>
                </a:moveTo>
                <a:lnTo>
                  <a:pt x="179831" y="192024"/>
                </a:lnTo>
              </a:path>
              <a:path w="628015" h="533400">
                <a:moveTo>
                  <a:pt x="237744" y="192024"/>
                </a:moveTo>
                <a:lnTo>
                  <a:pt x="240791" y="192024"/>
                </a:lnTo>
              </a:path>
              <a:path w="628015" h="533400">
                <a:moveTo>
                  <a:pt x="292607" y="192024"/>
                </a:moveTo>
                <a:lnTo>
                  <a:pt x="316991" y="192024"/>
                </a:lnTo>
              </a:path>
              <a:path w="628015" h="533400">
                <a:moveTo>
                  <a:pt x="326136" y="192024"/>
                </a:moveTo>
                <a:lnTo>
                  <a:pt x="332231" y="192024"/>
                </a:lnTo>
              </a:path>
              <a:path w="628015" h="533400">
                <a:moveTo>
                  <a:pt x="335279" y="192024"/>
                </a:moveTo>
                <a:lnTo>
                  <a:pt x="347471" y="192024"/>
                </a:lnTo>
              </a:path>
              <a:path w="628015" h="533400">
                <a:moveTo>
                  <a:pt x="393192" y="192024"/>
                </a:moveTo>
                <a:lnTo>
                  <a:pt x="399287" y="192024"/>
                </a:lnTo>
              </a:path>
              <a:path w="628015" h="533400">
                <a:moveTo>
                  <a:pt x="448055" y="192024"/>
                </a:moveTo>
                <a:lnTo>
                  <a:pt x="451103" y="192024"/>
                </a:lnTo>
              </a:path>
              <a:path w="628015" h="533400">
                <a:moveTo>
                  <a:pt x="472440" y="192024"/>
                </a:moveTo>
                <a:lnTo>
                  <a:pt x="484631" y="192024"/>
                </a:lnTo>
              </a:path>
              <a:path w="628015" h="533400">
                <a:moveTo>
                  <a:pt x="509016" y="192024"/>
                </a:moveTo>
                <a:lnTo>
                  <a:pt x="515111" y="192024"/>
                </a:lnTo>
              </a:path>
              <a:path w="628015" h="533400">
                <a:moveTo>
                  <a:pt x="539496" y="192024"/>
                </a:moveTo>
                <a:lnTo>
                  <a:pt x="563879" y="192024"/>
                </a:lnTo>
              </a:path>
              <a:path w="628015" h="533400">
                <a:moveTo>
                  <a:pt x="576072" y="192024"/>
                </a:moveTo>
                <a:lnTo>
                  <a:pt x="582167" y="192024"/>
                </a:lnTo>
              </a:path>
              <a:path w="628015" h="533400">
                <a:moveTo>
                  <a:pt x="588264" y="192024"/>
                </a:moveTo>
                <a:lnTo>
                  <a:pt x="612647" y="192024"/>
                </a:lnTo>
              </a:path>
              <a:path w="628015" h="533400">
                <a:moveTo>
                  <a:pt x="12192" y="195072"/>
                </a:moveTo>
                <a:lnTo>
                  <a:pt x="36575" y="195072"/>
                </a:lnTo>
              </a:path>
              <a:path w="628015" h="533400">
                <a:moveTo>
                  <a:pt x="45720" y="195072"/>
                </a:moveTo>
                <a:lnTo>
                  <a:pt x="51815" y="195072"/>
                </a:lnTo>
              </a:path>
              <a:path w="628015" h="533400">
                <a:moveTo>
                  <a:pt x="60960" y="195072"/>
                </a:moveTo>
                <a:lnTo>
                  <a:pt x="88392" y="195072"/>
                </a:lnTo>
              </a:path>
              <a:path w="628015" h="533400">
                <a:moveTo>
                  <a:pt x="109727" y="195072"/>
                </a:moveTo>
                <a:lnTo>
                  <a:pt x="118872" y="195072"/>
                </a:lnTo>
              </a:path>
              <a:path w="628015" h="533400">
                <a:moveTo>
                  <a:pt x="134112" y="195072"/>
                </a:moveTo>
                <a:lnTo>
                  <a:pt x="146303" y="195072"/>
                </a:lnTo>
              </a:path>
              <a:path w="628015" h="533400">
                <a:moveTo>
                  <a:pt x="173736" y="195072"/>
                </a:moveTo>
                <a:lnTo>
                  <a:pt x="179831" y="195072"/>
                </a:lnTo>
              </a:path>
              <a:path w="628015" h="533400">
                <a:moveTo>
                  <a:pt x="237744" y="195072"/>
                </a:moveTo>
                <a:lnTo>
                  <a:pt x="240791" y="195072"/>
                </a:lnTo>
              </a:path>
              <a:path w="628015" h="533400">
                <a:moveTo>
                  <a:pt x="252983" y="195072"/>
                </a:moveTo>
                <a:lnTo>
                  <a:pt x="313944" y="195072"/>
                </a:lnTo>
              </a:path>
              <a:path w="628015" h="533400">
                <a:moveTo>
                  <a:pt x="329183" y="195072"/>
                </a:moveTo>
                <a:lnTo>
                  <a:pt x="384048" y="195072"/>
                </a:lnTo>
              </a:path>
              <a:path w="628015" h="533400">
                <a:moveTo>
                  <a:pt x="390144" y="195072"/>
                </a:moveTo>
                <a:lnTo>
                  <a:pt x="396239" y="195072"/>
                </a:lnTo>
              </a:path>
              <a:path w="628015" h="533400">
                <a:moveTo>
                  <a:pt x="448055" y="195072"/>
                </a:moveTo>
                <a:lnTo>
                  <a:pt x="454151" y="195072"/>
                </a:lnTo>
              </a:path>
              <a:path w="628015" h="533400">
                <a:moveTo>
                  <a:pt x="481583" y="195072"/>
                </a:moveTo>
                <a:lnTo>
                  <a:pt x="484631" y="195072"/>
                </a:lnTo>
              </a:path>
              <a:path w="628015" h="533400">
                <a:moveTo>
                  <a:pt x="509016" y="195072"/>
                </a:moveTo>
                <a:lnTo>
                  <a:pt x="518160" y="195072"/>
                </a:lnTo>
              </a:path>
              <a:path w="628015" h="533400">
                <a:moveTo>
                  <a:pt x="539496" y="195072"/>
                </a:moveTo>
                <a:lnTo>
                  <a:pt x="563879" y="195072"/>
                </a:lnTo>
              </a:path>
              <a:path w="628015" h="533400">
                <a:moveTo>
                  <a:pt x="576072" y="195072"/>
                </a:moveTo>
                <a:lnTo>
                  <a:pt x="582167" y="195072"/>
                </a:lnTo>
              </a:path>
              <a:path w="628015" h="533400">
                <a:moveTo>
                  <a:pt x="591312" y="195072"/>
                </a:moveTo>
                <a:lnTo>
                  <a:pt x="615695" y="195072"/>
                </a:lnTo>
              </a:path>
              <a:path w="628015" h="533400">
                <a:moveTo>
                  <a:pt x="12192" y="198120"/>
                </a:moveTo>
                <a:lnTo>
                  <a:pt x="36575" y="198120"/>
                </a:lnTo>
              </a:path>
              <a:path w="628015" h="533400">
                <a:moveTo>
                  <a:pt x="45720" y="198120"/>
                </a:moveTo>
                <a:lnTo>
                  <a:pt x="51815" y="198120"/>
                </a:lnTo>
              </a:path>
              <a:path w="628015" h="533400">
                <a:moveTo>
                  <a:pt x="60960" y="198120"/>
                </a:moveTo>
                <a:lnTo>
                  <a:pt x="85343" y="198120"/>
                </a:lnTo>
              </a:path>
              <a:path w="628015" h="533400">
                <a:moveTo>
                  <a:pt x="109727" y="198120"/>
                </a:moveTo>
                <a:lnTo>
                  <a:pt x="115823" y="198120"/>
                </a:lnTo>
              </a:path>
              <a:path w="628015" h="533400">
                <a:moveTo>
                  <a:pt x="134112" y="198120"/>
                </a:moveTo>
                <a:lnTo>
                  <a:pt x="143256" y="198120"/>
                </a:lnTo>
              </a:path>
              <a:path w="628015" h="533400">
                <a:moveTo>
                  <a:pt x="173736" y="198120"/>
                </a:moveTo>
                <a:lnTo>
                  <a:pt x="179831" y="198120"/>
                </a:lnTo>
              </a:path>
              <a:path w="628015" h="533400">
                <a:moveTo>
                  <a:pt x="237744" y="198120"/>
                </a:moveTo>
                <a:lnTo>
                  <a:pt x="240791" y="198120"/>
                </a:lnTo>
              </a:path>
              <a:path w="628015" h="533400">
                <a:moveTo>
                  <a:pt x="256031" y="198120"/>
                </a:moveTo>
                <a:lnTo>
                  <a:pt x="310896" y="198120"/>
                </a:lnTo>
              </a:path>
              <a:path w="628015" h="533400">
                <a:moveTo>
                  <a:pt x="332231" y="198120"/>
                </a:moveTo>
                <a:lnTo>
                  <a:pt x="384047" y="198120"/>
                </a:lnTo>
              </a:path>
              <a:path w="628015" h="533400">
                <a:moveTo>
                  <a:pt x="390144" y="198120"/>
                </a:moveTo>
                <a:lnTo>
                  <a:pt x="396239" y="198120"/>
                </a:lnTo>
              </a:path>
              <a:path w="628015" h="533400">
                <a:moveTo>
                  <a:pt x="448055" y="198120"/>
                </a:moveTo>
                <a:lnTo>
                  <a:pt x="454151" y="198120"/>
                </a:lnTo>
              </a:path>
              <a:path w="628015" h="533400">
                <a:moveTo>
                  <a:pt x="478536" y="198120"/>
                </a:moveTo>
                <a:lnTo>
                  <a:pt x="490727" y="198120"/>
                </a:lnTo>
              </a:path>
              <a:path w="628015" h="533400">
                <a:moveTo>
                  <a:pt x="512064" y="198120"/>
                </a:moveTo>
                <a:lnTo>
                  <a:pt x="518159" y="198120"/>
                </a:lnTo>
              </a:path>
              <a:path w="628015" h="533400">
                <a:moveTo>
                  <a:pt x="542544" y="198120"/>
                </a:moveTo>
                <a:lnTo>
                  <a:pt x="566927" y="198120"/>
                </a:lnTo>
              </a:path>
              <a:path w="628015" h="533400">
                <a:moveTo>
                  <a:pt x="576072" y="198120"/>
                </a:moveTo>
                <a:lnTo>
                  <a:pt x="582167" y="198120"/>
                </a:lnTo>
              </a:path>
              <a:path w="628015" h="533400">
                <a:moveTo>
                  <a:pt x="591312" y="198120"/>
                </a:moveTo>
                <a:lnTo>
                  <a:pt x="615695" y="198120"/>
                </a:lnTo>
              </a:path>
              <a:path w="628015" h="533400">
                <a:moveTo>
                  <a:pt x="12192" y="201168"/>
                </a:moveTo>
                <a:lnTo>
                  <a:pt x="36575" y="201168"/>
                </a:lnTo>
              </a:path>
              <a:path w="628015" h="533400">
                <a:moveTo>
                  <a:pt x="45720" y="201168"/>
                </a:moveTo>
                <a:lnTo>
                  <a:pt x="51815" y="201168"/>
                </a:lnTo>
              </a:path>
              <a:path w="628015" h="533400">
                <a:moveTo>
                  <a:pt x="60960" y="201168"/>
                </a:moveTo>
                <a:lnTo>
                  <a:pt x="85343" y="201168"/>
                </a:lnTo>
              </a:path>
              <a:path w="628015" h="533400">
                <a:moveTo>
                  <a:pt x="109727" y="201168"/>
                </a:moveTo>
                <a:lnTo>
                  <a:pt x="115823" y="201168"/>
                </a:lnTo>
              </a:path>
              <a:path w="628015" h="533400">
                <a:moveTo>
                  <a:pt x="143255" y="201168"/>
                </a:moveTo>
                <a:lnTo>
                  <a:pt x="152400" y="201168"/>
                </a:lnTo>
              </a:path>
              <a:path w="628015" h="533400">
                <a:moveTo>
                  <a:pt x="173736" y="201168"/>
                </a:moveTo>
                <a:lnTo>
                  <a:pt x="176783" y="201168"/>
                </a:lnTo>
              </a:path>
              <a:path w="628015" h="533400">
                <a:moveTo>
                  <a:pt x="237744" y="201168"/>
                </a:moveTo>
                <a:lnTo>
                  <a:pt x="240791" y="201168"/>
                </a:lnTo>
              </a:path>
              <a:path w="628015" h="533400">
                <a:moveTo>
                  <a:pt x="271272" y="201168"/>
                </a:moveTo>
                <a:lnTo>
                  <a:pt x="313943" y="201168"/>
                </a:lnTo>
              </a:path>
              <a:path w="628015" h="533400">
                <a:moveTo>
                  <a:pt x="335279" y="201168"/>
                </a:moveTo>
                <a:lnTo>
                  <a:pt x="347471" y="201168"/>
                </a:lnTo>
              </a:path>
              <a:path w="628015" h="533400">
                <a:moveTo>
                  <a:pt x="359664" y="201168"/>
                </a:moveTo>
                <a:lnTo>
                  <a:pt x="368808" y="201168"/>
                </a:lnTo>
              </a:path>
              <a:path w="628015" h="533400">
                <a:moveTo>
                  <a:pt x="390144" y="201168"/>
                </a:moveTo>
                <a:lnTo>
                  <a:pt x="393191" y="201168"/>
                </a:lnTo>
              </a:path>
              <a:path w="628015" h="533400">
                <a:moveTo>
                  <a:pt x="448055" y="201168"/>
                </a:moveTo>
                <a:lnTo>
                  <a:pt x="454151" y="201168"/>
                </a:lnTo>
              </a:path>
              <a:path w="628015" h="533400">
                <a:moveTo>
                  <a:pt x="478536" y="201168"/>
                </a:moveTo>
                <a:lnTo>
                  <a:pt x="481583" y="201168"/>
                </a:lnTo>
              </a:path>
              <a:path w="628015" h="533400">
                <a:moveTo>
                  <a:pt x="484631" y="201168"/>
                </a:moveTo>
                <a:lnTo>
                  <a:pt x="490727" y="201168"/>
                </a:lnTo>
              </a:path>
              <a:path w="628015" h="533400">
                <a:moveTo>
                  <a:pt x="512064" y="201168"/>
                </a:moveTo>
                <a:lnTo>
                  <a:pt x="518159" y="201168"/>
                </a:lnTo>
              </a:path>
              <a:path w="628015" h="533400">
                <a:moveTo>
                  <a:pt x="542544" y="201168"/>
                </a:moveTo>
                <a:lnTo>
                  <a:pt x="566927" y="201168"/>
                </a:lnTo>
              </a:path>
              <a:path w="628015" h="533400">
                <a:moveTo>
                  <a:pt x="576072" y="201168"/>
                </a:moveTo>
                <a:lnTo>
                  <a:pt x="582167" y="201168"/>
                </a:lnTo>
              </a:path>
              <a:path w="628015" h="533400">
                <a:moveTo>
                  <a:pt x="591312" y="201168"/>
                </a:moveTo>
                <a:lnTo>
                  <a:pt x="615695" y="201168"/>
                </a:lnTo>
              </a:path>
              <a:path w="628015" h="533400">
                <a:moveTo>
                  <a:pt x="12192" y="204216"/>
                </a:moveTo>
                <a:lnTo>
                  <a:pt x="36575" y="204216"/>
                </a:lnTo>
              </a:path>
              <a:path w="628015" h="533400">
                <a:moveTo>
                  <a:pt x="45720" y="204216"/>
                </a:moveTo>
                <a:lnTo>
                  <a:pt x="48767" y="204216"/>
                </a:lnTo>
              </a:path>
              <a:path w="628015" h="533400">
                <a:moveTo>
                  <a:pt x="60960" y="204216"/>
                </a:moveTo>
                <a:lnTo>
                  <a:pt x="85343" y="204216"/>
                </a:lnTo>
              </a:path>
              <a:path w="628015" h="533400">
                <a:moveTo>
                  <a:pt x="109727" y="204216"/>
                </a:moveTo>
                <a:lnTo>
                  <a:pt x="115823" y="204216"/>
                </a:lnTo>
              </a:path>
              <a:path w="628015" h="533400">
                <a:moveTo>
                  <a:pt x="134112" y="204216"/>
                </a:moveTo>
                <a:lnTo>
                  <a:pt x="137159" y="204216"/>
                </a:lnTo>
              </a:path>
              <a:path w="628015" h="533400">
                <a:moveTo>
                  <a:pt x="170688" y="204216"/>
                </a:moveTo>
                <a:lnTo>
                  <a:pt x="176783" y="204216"/>
                </a:lnTo>
              </a:path>
              <a:path w="628015" h="533400">
                <a:moveTo>
                  <a:pt x="237744" y="204216"/>
                </a:moveTo>
                <a:lnTo>
                  <a:pt x="240791" y="204216"/>
                </a:lnTo>
              </a:path>
              <a:path w="628015" h="533400">
                <a:moveTo>
                  <a:pt x="271272" y="204216"/>
                </a:moveTo>
                <a:lnTo>
                  <a:pt x="277367" y="204216"/>
                </a:lnTo>
              </a:path>
              <a:path w="628015" h="533400">
                <a:moveTo>
                  <a:pt x="280416" y="204216"/>
                </a:moveTo>
                <a:lnTo>
                  <a:pt x="320039" y="204216"/>
                </a:lnTo>
              </a:path>
              <a:path w="628015" h="533400">
                <a:moveTo>
                  <a:pt x="335279" y="204216"/>
                </a:moveTo>
                <a:lnTo>
                  <a:pt x="347471" y="204216"/>
                </a:lnTo>
              </a:path>
              <a:path w="628015" h="533400">
                <a:moveTo>
                  <a:pt x="362712" y="204216"/>
                </a:moveTo>
                <a:lnTo>
                  <a:pt x="365759" y="204216"/>
                </a:lnTo>
              </a:path>
              <a:path w="628015" h="533400">
                <a:moveTo>
                  <a:pt x="387096" y="204216"/>
                </a:moveTo>
                <a:lnTo>
                  <a:pt x="393191" y="204216"/>
                </a:lnTo>
              </a:path>
              <a:path w="628015" h="533400">
                <a:moveTo>
                  <a:pt x="451103" y="204216"/>
                </a:moveTo>
                <a:lnTo>
                  <a:pt x="457199" y="204216"/>
                </a:lnTo>
              </a:path>
              <a:path w="628015" h="533400">
                <a:moveTo>
                  <a:pt x="512064" y="204216"/>
                </a:moveTo>
                <a:lnTo>
                  <a:pt x="518159" y="204216"/>
                </a:lnTo>
              </a:path>
              <a:path w="628015" h="533400">
                <a:moveTo>
                  <a:pt x="542544" y="204216"/>
                </a:moveTo>
                <a:lnTo>
                  <a:pt x="566927" y="204216"/>
                </a:lnTo>
              </a:path>
              <a:path w="628015" h="533400">
                <a:moveTo>
                  <a:pt x="579120" y="204216"/>
                </a:moveTo>
                <a:lnTo>
                  <a:pt x="582167" y="204216"/>
                </a:lnTo>
              </a:path>
              <a:path w="628015" h="533400">
                <a:moveTo>
                  <a:pt x="591312" y="204216"/>
                </a:moveTo>
                <a:lnTo>
                  <a:pt x="615695" y="204216"/>
                </a:lnTo>
              </a:path>
              <a:path w="628015" h="533400">
                <a:moveTo>
                  <a:pt x="12192" y="207264"/>
                </a:moveTo>
                <a:lnTo>
                  <a:pt x="36575" y="207264"/>
                </a:lnTo>
              </a:path>
              <a:path w="628015" h="533400">
                <a:moveTo>
                  <a:pt x="45720" y="207264"/>
                </a:moveTo>
                <a:lnTo>
                  <a:pt x="48767" y="207264"/>
                </a:lnTo>
              </a:path>
              <a:path w="628015" h="533400">
                <a:moveTo>
                  <a:pt x="60960" y="207264"/>
                </a:moveTo>
                <a:lnTo>
                  <a:pt x="85343" y="207264"/>
                </a:lnTo>
              </a:path>
              <a:path w="628015" h="533400">
                <a:moveTo>
                  <a:pt x="106679" y="207264"/>
                </a:moveTo>
                <a:lnTo>
                  <a:pt x="115824" y="207264"/>
                </a:lnTo>
              </a:path>
              <a:path w="628015" h="533400">
                <a:moveTo>
                  <a:pt x="134112" y="207264"/>
                </a:moveTo>
                <a:lnTo>
                  <a:pt x="149352" y="207264"/>
                </a:lnTo>
              </a:path>
              <a:path w="628015" h="533400">
                <a:moveTo>
                  <a:pt x="170688" y="207264"/>
                </a:moveTo>
                <a:lnTo>
                  <a:pt x="176783" y="207264"/>
                </a:lnTo>
              </a:path>
              <a:path w="628015" h="533400">
                <a:moveTo>
                  <a:pt x="237744" y="207264"/>
                </a:moveTo>
                <a:lnTo>
                  <a:pt x="240791" y="207264"/>
                </a:lnTo>
              </a:path>
              <a:path w="628015" h="533400">
                <a:moveTo>
                  <a:pt x="271272" y="207264"/>
                </a:moveTo>
                <a:lnTo>
                  <a:pt x="277367" y="207264"/>
                </a:lnTo>
              </a:path>
              <a:path w="628015" h="533400">
                <a:moveTo>
                  <a:pt x="283464" y="207264"/>
                </a:moveTo>
                <a:lnTo>
                  <a:pt x="323087" y="207264"/>
                </a:lnTo>
              </a:path>
              <a:path w="628015" h="533400">
                <a:moveTo>
                  <a:pt x="335279" y="207264"/>
                </a:moveTo>
                <a:lnTo>
                  <a:pt x="347471" y="207264"/>
                </a:lnTo>
              </a:path>
              <a:path w="628015" h="533400">
                <a:moveTo>
                  <a:pt x="362712" y="207264"/>
                </a:moveTo>
                <a:lnTo>
                  <a:pt x="365759" y="207264"/>
                </a:lnTo>
              </a:path>
              <a:path w="628015" h="533400">
                <a:moveTo>
                  <a:pt x="387096" y="207264"/>
                </a:moveTo>
                <a:lnTo>
                  <a:pt x="393191" y="207264"/>
                </a:lnTo>
              </a:path>
              <a:path w="628015" h="533400">
                <a:moveTo>
                  <a:pt x="451103" y="207264"/>
                </a:moveTo>
                <a:lnTo>
                  <a:pt x="457199" y="207264"/>
                </a:lnTo>
              </a:path>
              <a:path w="628015" h="533400">
                <a:moveTo>
                  <a:pt x="481583" y="207264"/>
                </a:moveTo>
                <a:lnTo>
                  <a:pt x="493775" y="207264"/>
                </a:lnTo>
              </a:path>
              <a:path w="628015" h="533400">
                <a:moveTo>
                  <a:pt x="512064" y="207264"/>
                </a:moveTo>
                <a:lnTo>
                  <a:pt x="521208" y="207264"/>
                </a:lnTo>
              </a:path>
              <a:path w="628015" h="533400">
                <a:moveTo>
                  <a:pt x="542544" y="207264"/>
                </a:moveTo>
                <a:lnTo>
                  <a:pt x="566927" y="207264"/>
                </a:lnTo>
              </a:path>
              <a:path w="628015" h="533400">
                <a:moveTo>
                  <a:pt x="579120" y="207264"/>
                </a:moveTo>
                <a:lnTo>
                  <a:pt x="582167" y="207264"/>
                </a:lnTo>
              </a:path>
              <a:path w="628015" h="533400">
                <a:moveTo>
                  <a:pt x="591312" y="207264"/>
                </a:moveTo>
                <a:lnTo>
                  <a:pt x="615695" y="207264"/>
                </a:lnTo>
              </a:path>
              <a:path w="628015" h="533400">
                <a:moveTo>
                  <a:pt x="15240" y="210312"/>
                </a:moveTo>
                <a:lnTo>
                  <a:pt x="36575" y="210312"/>
                </a:lnTo>
              </a:path>
              <a:path w="628015" h="533400">
                <a:moveTo>
                  <a:pt x="42672" y="210312"/>
                </a:moveTo>
                <a:lnTo>
                  <a:pt x="48767" y="210312"/>
                </a:lnTo>
              </a:path>
              <a:path w="628015" h="533400">
                <a:moveTo>
                  <a:pt x="60960" y="210312"/>
                </a:moveTo>
                <a:lnTo>
                  <a:pt x="82295" y="210312"/>
                </a:lnTo>
              </a:path>
              <a:path w="628015" h="533400">
                <a:moveTo>
                  <a:pt x="106679" y="210312"/>
                </a:moveTo>
                <a:lnTo>
                  <a:pt x="112775" y="210312"/>
                </a:lnTo>
              </a:path>
              <a:path w="628015" h="533400">
                <a:moveTo>
                  <a:pt x="146303" y="210312"/>
                </a:moveTo>
                <a:lnTo>
                  <a:pt x="149351" y="210312"/>
                </a:lnTo>
              </a:path>
              <a:path w="628015" h="533400">
                <a:moveTo>
                  <a:pt x="170688" y="210312"/>
                </a:moveTo>
                <a:lnTo>
                  <a:pt x="176783" y="210312"/>
                </a:lnTo>
              </a:path>
              <a:path w="628015" h="533400">
                <a:moveTo>
                  <a:pt x="237744" y="210312"/>
                </a:moveTo>
                <a:lnTo>
                  <a:pt x="240791" y="210312"/>
                </a:lnTo>
              </a:path>
              <a:path w="628015" h="533400">
                <a:moveTo>
                  <a:pt x="271272" y="210312"/>
                </a:moveTo>
                <a:lnTo>
                  <a:pt x="277367" y="210312"/>
                </a:lnTo>
              </a:path>
              <a:path w="628015" h="533400">
                <a:moveTo>
                  <a:pt x="289560" y="210312"/>
                </a:moveTo>
                <a:lnTo>
                  <a:pt x="329183" y="210312"/>
                </a:lnTo>
              </a:path>
              <a:path w="628015" h="533400">
                <a:moveTo>
                  <a:pt x="335279" y="210312"/>
                </a:moveTo>
                <a:lnTo>
                  <a:pt x="347471" y="210312"/>
                </a:lnTo>
              </a:path>
              <a:path w="628015" h="533400">
                <a:moveTo>
                  <a:pt x="362712" y="210312"/>
                </a:moveTo>
                <a:lnTo>
                  <a:pt x="365759" y="210312"/>
                </a:lnTo>
              </a:path>
              <a:path w="628015" h="533400">
                <a:moveTo>
                  <a:pt x="390144" y="210312"/>
                </a:moveTo>
                <a:lnTo>
                  <a:pt x="393191" y="210312"/>
                </a:lnTo>
              </a:path>
              <a:path w="628015" h="533400">
                <a:moveTo>
                  <a:pt x="451103" y="210312"/>
                </a:moveTo>
                <a:lnTo>
                  <a:pt x="457199" y="210312"/>
                </a:lnTo>
              </a:path>
              <a:path w="628015" h="533400">
                <a:moveTo>
                  <a:pt x="478536" y="210312"/>
                </a:moveTo>
                <a:lnTo>
                  <a:pt x="484631" y="210312"/>
                </a:lnTo>
              </a:path>
              <a:path w="628015" h="533400">
                <a:moveTo>
                  <a:pt x="490727" y="210312"/>
                </a:moveTo>
                <a:lnTo>
                  <a:pt x="496823" y="210312"/>
                </a:lnTo>
              </a:path>
              <a:path w="628015" h="533400">
                <a:moveTo>
                  <a:pt x="515112" y="210312"/>
                </a:moveTo>
                <a:lnTo>
                  <a:pt x="521207" y="210312"/>
                </a:lnTo>
              </a:path>
              <a:path w="628015" h="533400">
                <a:moveTo>
                  <a:pt x="545592" y="210312"/>
                </a:moveTo>
                <a:lnTo>
                  <a:pt x="566927" y="210312"/>
                </a:lnTo>
              </a:path>
              <a:path w="628015" h="533400">
                <a:moveTo>
                  <a:pt x="579120" y="210312"/>
                </a:moveTo>
                <a:lnTo>
                  <a:pt x="585215" y="210312"/>
                </a:lnTo>
              </a:path>
              <a:path w="628015" h="533400">
                <a:moveTo>
                  <a:pt x="591312" y="210312"/>
                </a:moveTo>
                <a:lnTo>
                  <a:pt x="612647" y="210312"/>
                </a:lnTo>
              </a:path>
              <a:path w="628015" h="533400">
                <a:moveTo>
                  <a:pt x="15240" y="213360"/>
                </a:moveTo>
                <a:lnTo>
                  <a:pt x="36575" y="213360"/>
                </a:lnTo>
              </a:path>
              <a:path w="628015" h="533400">
                <a:moveTo>
                  <a:pt x="42672" y="213360"/>
                </a:moveTo>
                <a:lnTo>
                  <a:pt x="48767" y="213360"/>
                </a:lnTo>
              </a:path>
              <a:path w="628015" h="533400">
                <a:moveTo>
                  <a:pt x="60960" y="213360"/>
                </a:moveTo>
                <a:lnTo>
                  <a:pt x="82295" y="213360"/>
                </a:lnTo>
              </a:path>
              <a:path w="628015" h="533400">
                <a:moveTo>
                  <a:pt x="106679" y="213360"/>
                </a:moveTo>
                <a:lnTo>
                  <a:pt x="112775" y="213360"/>
                </a:lnTo>
              </a:path>
              <a:path w="628015" h="533400">
                <a:moveTo>
                  <a:pt x="146303" y="213360"/>
                </a:moveTo>
                <a:lnTo>
                  <a:pt x="149351" y="213360"/>
                </a:lnTo>
              </a:path>
              <a:path w="628015" h="533400">
                <a:moveTo>
                  <a:pt x="167640" y="213360"/>
                </a:moveTo>
                <a:lnTo>
                  <a:pt x="176784" y="213360"/>
                </a:lnTo>
              </a:path>
              <a:path w="628015" h="533400">
                <a:moveTo>
                  <a:pt x="237744" y="213360"/>
                </a:moveTo>
                <a:lnTo>
                  <a:pt x="240791" y="213360"/>
                </a:lnTo>
              </a:path>
              <a:path w="628015" h="533400">
                <a:moveTo>
                  <a:pt x="271272" y="213360"/>
                </a:moveTo>
                <a:lnTo>
                  <a:pt x="277367" y="213360"/>
                </a:lnTo>
              </a:path>
              <a:path w="628015" h="533400">
                <a:moveTo>
                  <a:pt x="292607" y="213360"/>
                </a:moveTo>
                <a:lnTo>
                  <a:pt x="332231" y="213360"/>
                </a:lnTo>
              </a:path>
              <a:path w="628015" h="533400">
                <a:moveTo>
                  <a:pt x="341375" y="213359"/>
                </a:moveTo>
                <a:lnTo>
                  <a:pt x="347471" y="213359"/>
                </a:lnTo>
              </a:path>
              <a:path w="628015" h="533400">
                <a:moveTo>
                  <a:pt x="362712" y="213359"/>
                </a:moveTo>
                <a:lnTo>
                  <a:pt x="365759" y="213359"/>
                </a:lnTo>
              </a:path>
              <a:path w="628015" h="533400">
                <a:moveTo>
                  <a:pt x="390144" y="213359"/>
                </a:moveTo>
                <a:lnTo>
                  <a:pt x="393191" y="213359"/>
                </a:lnTo>
              </a:path>
              <a:path w="628015" h="533400">
                <a:moveTo>
                  <a:pt x="451103" y="213359"/>
                </a:moveTo>
                <a:lnTo>
                  <a:pt x="460248" y="213359"/>
                </a:lnTo>
              </a:path>
              <a:path w="628015" h="533400">
                <a:moveTo>
                  <a:pt x="478536" y="213359"/>
                </a:moveTo>
                <a:lnTo>
                  <a:pt x="481583" y="213359"/>
                </a:lnTo>
              </a:path>
              <a:path w="628015" h="533400">
                <a:moveTo>
                  <a:pt x="493775" y="213359"/>
                </a:moveTo>
                <a:lnTo>
                  <a:pt x="496823" y="213359"/>
                </a:lnTo>
              </a:path>
              <a:path w="628015" h="533400">
                <a:moveTo>
                  <a:pt x="515112" y="213359"/>
                </a:moveTo>
                <a:lnTo>
                  <a:pt x="521207" y="213359"/>
                </a:lnTo>
              </a:path>
              <a:path w="628015" h="533400">
                <a:moveTo>
                  <a:pt x="545592" y="213359"/>
                </a:moveTo>
                <a:lnTo>
                  <a:pt x="566927" y="213359"/>
                </a:lnTo>
              </a:path>
              <a:path w="628015" h="533400">
                <a:moveTo>
                  <a:pt x="579120" y="213359"/>
                </a:moveTo>
                <a:lnTo>
                  <a:pt x="585215" y="213359"/>
                </a:lnTo>
              </a:path>
              <a:path w="628015" h="533400">
                <a:moveTo>
                  <a:pt x="591312" y="213359"/>
                </a:moveTo>
                <a:lnTo>
                  <a:pt x="612647" y="213359"/>
                </a:lnTo>
              </a:path>
              <a:path w="628015" h="533400">
                <a:moveTo>
                  <a:pt x="15240" y="216407"/>
                </a:moveTo>
                <a:lnTo>
                  <a:pt x="36575" y="216407"/>
                </a:lnTo>
              </a:path>
              <a:path w="628015" h="533400">
                <a:moveTo>
                  <a:pt x="42672" y="216407"/>
                </a:moveTo>
                <a:lnTo>
                  <a:pt x="48767" y="216407"/>
                </a:lnTo>
              </a:path>
              <a:path w="628015" h="533400">
                <a:moveTo>
                  <a:pt x="60960" y="216407"/>
                </a:moveTo>
                <a:lnTo>
                  <a:pt x="82295" y="216407"/>
                </a:lnTo>
              </a:path>
              <a:path w="628015" h="533400">
                <a:moveTo>
                  <a:pt x="106679" y="216407"/>
                </a:moveTo>
                <a:lnTo>
                  <a:pt x="112775" y="216407"/>
                </a:lnTo>
              </a:path>
              <a:path w="628015" h="533400">
                <a:moveTo>
                  <a:pt x="131064" y="216407"/>
                </a:moveTo>
                <a:lnTo>
                  <a:pt x="137159" y="216407"/>
                </a:lnTo>
              </a:path>
              <a:path w="628015" h="533400">
                <a:moveTo>
                  <a:pt x="146303" y="216407"/>
                </a:moveTo>
                <a:lnTo>
                  <a:pt x="149351" y="216407"/>
                </a:lnTo>
              </a:path>
              <a:path w="628015" h="533400">
                <a:moveTo>
                  <a:pt x="167640" y="216407"/>
                </a:moveTo>
                <a:lnTo>
                  <a:pt x="173735" y="216407"/>
                </a:lnTo>
              </a:path>
              <a:path w="628015" h="533400">
                <a:moveTo>
                  <a:pt x="237744" y="216407"/>
                </a:moveTo>
                <a:lnTo>
                  <a:pt x="240791" y="216407"/>
                </a:lnTo>
              </a:path>
              <a:path w="628015" h="533400">
                <a:moveTo>
                  <a:pt x="271272" y="216407"/>
                </a:moveTo>
                <a:lnTo>
                  <a:pt x="277367" y="216407"/>
                </a:lnTo>
              </a:path>
              <a:path w="628015" h="533400">
                <a:moveTo>
                  <a:pt x="292607" y="216407"/>
                </a:moveTo>
                <a:lnTo>
                  <a:pt x="335279" y="216407"/>
                </a:lnTo>
              </a:path>
              <a:path w="628015" h="533400">
                <a:moveTo>
                  <a:pt x="341375" y="216407"/>
                </a:moveTo>
                <a:lnTo>
                  <a:pt x="347471" y="216407"/>
                </a:lnTo>
              </a:path>
              <a:path w="628015" h="533400">
                <a:moveTo>
                  <a:pt x="362712" y="216407"/>
                </a:moveTo>
                <a:lnTo>
                  <a:pt x="365759" y="216407"/>
                </a:lnTo>
              </a:path>
              <a:path w="628015" h="533400">
                <a:moveTo>
                  <a:pt x="390144" y="216407"/>
                </a:moveTo>
                <a:lnTo>
                  <a:pt x="396239" y="216407"/>
                </a:lnTo>
              </a:path>
              <a:path w="628015" h="533400">
                <a:moveTo>
                  <a:pt x="454151" y="216407"/>
                </a:moveTo>
                <a:lnTo>
                  <a:pt x="460247" y="216407"/>
                </a:lnTo>
              </a:path>
              <a:path w="628015" h="533400">
                <a:moveTo>
                  <a:pt x="478536" y="216407"/>
                </a:moveTo>
                <a:lnTo>
                  <a:pt x="481583" y="216407"/>
                </a:lnTo>
              </a:path>
              <a:path w="628015" h="533400">
                <a:moveTo>
                  <a:pt x="493775" y="216407"/>
                </a:moveTo>
                <a:lnTo>
                  <a:pt x="496823" y="216407"/>
                </a:lnTo>
              </a:path>
              <a:path w="628015" h="533400">
                <a:moveTo>
                  <a:pt x="515112" y="216407"/>
                </a:moveTo>
                <a:lnTo>
                  <a:pt x="521207" y="216407"/>
                </a:lnTo>
              </a:path>
              <a:path w="628015" h="533400">
                <a:moveTo>
                  <a:pt x="545592" y="216407"/>
                </a:moveTo>
                <a:lnTo>
                  <a:pt x="566927" y="216407"/>
                </a:lnTo>
              </a:path>
              <a:path w="628015" h="533400">
                <a:moveTo>
                  <a:pt x="579120" y="216407"/>
                </a:moveTo>
                <a:lnTo>
                  <a:pt x="585215" y="216407"/>
                </a:lnTo>
              </a:path>
              <a:path w="628015" h="533400">
                <a:moveTo>
                  <a:pt x="591312" y="216407"/>
                </a:moveTo>
                <a:lnTo>
                  <a:pt x="612647" y="216407"/>
                </a:lnTo>
              </a:path>
              <a:path w="628015" h="533400">
                <a:moveTo>
                  <a:pt x="18288" y="219455"/>
                </a:moveTo>
                <a:lnTo>
                  <a:pt x="39623" y="219455"/>
                </a:lnTo>
              </a:path>
              <a:path w="628015" h="533400">
                <a:moveTo>
                  <a:pt x="42672" y="219455"/>
                </a:moveTo>
                <a:lnTo>
                  <a:pt x="48767" y="219455"/>
                </a:lnTo>
              </a:path>
              <a:path w="628015" h="533400">
                <a:moveTo>
                  <a:pt x="57912" y="219455"/>
                </a:moveTo>
                <a:lnTo>
                  <a:pt x="82295" y="219455"/>
                </a:lnTo>
              </a:path>
              <a:path w="628015" h="533400">
                <a:moveTo>
                  <a:pt x="106679" y="219455"/>
                </a:moveTo>
                <a:lnTo>
                  <a:pt x="112775" y="219455"/>
                </a:lnTo>
              </a:path>
              <a:path w="628015" h="533400">
                <a:moveTo>
                  <a:pt x="140207" y="219455"/>
                </a:moveTo>
                <a:lnTo>
                  <a:pt x="146303" y="219455"/>
                </a:lnTo>
              </a:path>
              <a:path w="628015" h="533400">
                <a:moveTo>
                  <a:pt x="167640" y="219455"/>
                </a:moveTo>
                <a:lnTo>
                  <a:pt x="173735" y="219455"/>
                </a:lnTo>
              </a:path>
              <a:path w="628015" h="533400">
                <a:moveTo>
                  <a:pt x="237744" y="219455"/>
                </a:moveTo>
                <a:lnTo>
                  <a:pt x="240791" y="219455"/>
                </a:lnTo>
              </a:path>
              <a:path w="628015" h="533400">
                <a:moveTo>
                  <a:pt x="271272" y="219455"/>
                </a:moveTo>
                <a:lnTo>
                  <a:pt x="277367" y="219455"/>
                </a:lnTo>
              </a:path>
              <a:path w="628015" h="533400">
                <a:moveTo>
                  <a:pt x="292607" y="219455"/>
                </a:moveTo>
                <a:lnTo>
                  <a:pt x="347472" y="219455"/>
                </a:lnTo>
              </a:path>
              <a:path w="628015" h="533400">
                <a:moveTo>
                  <a:pt x="362712" y="219455"/>
                </a:moveTo>
                <a:lnTo>
                  <a:pt x="365759" y="219455"/>
                </a:lnTo>
              </a:path>
              <a:path w="628015" h="533400">
                <a:moveTo>
                  <a:pt x="393192" y="219455"/>
                </a:moveTo>
                <a:lnTo>
                  <a:pt x="399287" y="219455"/>
                </a:lnTo>
              </a:path>
              <a:path w="628015" h="533400">
                <a:moveTo>
                  <a:pt x="454151" y="219455"/>
                </a:moveTo>
                <a:lnTo>
                  <a:pt x="460247" y="219455"/>
                </a:lnTo>
              </a:path>
              <a:path w="628015" h="533400">
                <a:moveTo>
                  <a:pt x="478536" y="219455"/>
                </a:moveTo>
                <a:lnTo>
                  <a:pt x="484631" y="219455"/>
                </a:lnTo>
              </a:path>
              <a:path w="628015" h="533400">
                <a:moveTo>
                  <a:pt x="487679" y="219455"/>
                </a:moveTo>
                <a:lnTo>
                  <a:pt x="493775" y="219455"/>
                </a:lnTo>
              </a:path>
              <a:path w="628015" h="533400">
                <a:moveTo>
                  <a:pt x="515112" y="219455"/>
                </a:moveTo>
                <a:lnTo>
                  <a:pt x="521207" y="219455"/>
                </a:lnTo>
              </a:path>
              <a:path w="628015" h="533400">
                <a:moveTo>
                  <a:pt x="545592" y="219455"/>
                </a:moveTo>
                <a:lnTo>
                  <a:pt x="569975" y="219455"/>
                </a:lnTo>
              </a:path>
              <a:path w="628015" h="533400">
                <a:moveTo>
                  <a:pt x="579120" y="219455"/>
                </a:moveTo>
                <a:lnTo>
                  <a:pt x="585215" y="219455"/>
                </a:lnTo>
              </a:path>
              <a:path w="628015" h="533400">
                <a:moveTo>
                  <a:pt x="588264" y="219455"/>
                </a:moveTo>
                <a:lnTo>
                  <a:pt x="609599" y="219455"/>
                </a:lnTo>
              </a:path>
              <a:path w="628015" h="533400">
                <a:moveTo>
                  <a:pt x="18288" y="222503"/>
                </a:moveTo>
                <a:lnTo>
                  <a:pt x="39623" y="222503"/>
                </a:lnTo>
              </a:path>
              <a:path w="628015" h="533400">
                <a:moveTo>
                  <a:pt x="42672" y="222503"/>
                </a:moveTo>
                <a:lnTo>
                  <a:pt x="48767" y="222503"/>
                </a:lnTo>
              </a:path>
              <a:path w="628015" h="533400">
                <a:moveTo>
                  <a:pt x="57912" y="222503"/>
                </a:moveTo>
                <a:lnTo>
                  <a:pt x="79247" y="222503"/>
                </a:lnTo>
              </a:path>
              <a:path w="628015" h="533400">
                <a:moveTo>
                  <a:pt x="106679" y="222503"/>
                </a:moveTo>
                <a:lnTo>
                  <a:pt x="112775" y="222503"/>
                </a:lnTo>
              </a:path>
              <a:path w="628015" h="533400">
                <a:moveTo>
                  <a:pt x="167640" y="222503"/>
                </a:moveTo>
                <a:lnTo>
                  <a:pt x="173735" y="222503"/>
                </a:lnTo>
              </a:path>
              <a:path w="628015" h="533400">
                <a:moveTo>
                  <a:pt x="237744" y="222503"/>
                </a:moveTo>
                <a:lnTo>
                  <a:pt x="240791" y="222503"/>
                </a:lnTo>
              </a:path>
              <a:path w="628015" h="533400">
                <a:moveTo>
                  <a:pt x="271272" y="222503"/>
                </a:moveTo>
                <a:lnTo>
                  <a:pt x="277367" y="222503"/>
                </a:lnTo>
              </a:path>
              <a:path w="628015" h="533400">
                <a:moveTo>
                  <a:pt x="292607" y="222503"/>
                </a:moveTo>
                <a:lnTo>
                  <a:pt x="347472" y="222503"/>
                </a:lnTo>
              </a:path>
              <a:path w="628015" h="533400">
                <a:moveTo>
                  <a:pt x="362712" y="222503"/>
                </a:moveTo>
                <a:lnTo>
                  <a:pt x="365759" y="222503"/>
                </a:lnTo>
              </a:path>
              <a:path w="628015" h="533400">
                <a:moveTo>
                  <a:pt x="393192" y="222503"/>
                </a:moveTo>
                <a:lnTo>
                  <a:pt x="405383" y="222503"/>
                </a:lnTo>
              </a:path>
              <a:path w="628015" h="533400">
                <a:moveTo>
                  <a:pt x="454151" y="222503"/>
                </a:moveTo>
                <a:lnTo>
                  <a:pt x="460247" y="222503"/>
                </a:lnTo>
              </a:path>
              <a:path w="628015" h="533400">
                <a:moveTo>
                  <a:pt x="481583" y="222503"/>
                </a:moveTo>
                <a:lnTo>
                  <a:pt x="490728" y="222503"/>
                </a:lnTo>
              </a:path>
              <a:path w="628015" h="533400">
                <a:moveTo>
                  <a:pt x="515112" y="222503"/>
                </a:moveTo>
                <a:lnTo>
                  <a:pt x="521207" y="222503"/>
                </a:lnTo>
              </a:path>
              <a:path w="628015" h="533400">
                <a:moveTo>
                  <a:pt x="548640" y="222503"/>
                </a:moveTo>
                <a:lnTo>
                  <a:pt x="569975" y="222503"/>
                </a:lnTo>
              </a:path>
              <a:path w="628015" h="533400">
                <a:moveTo>
                  <a:pt x="579120" y="222503"/>
                </a:moveTo>
                <a:lnTo>
                  <a:pt x="585215" y="222503"/>
                </a:lnTo>
              </a:path>
              <a:path w="628015" h="533400">
                <a:moveTo>
                  <a:pt x="588264" y="222503"/>
                </a:moveTo>
                <a:lnTo>
                  <a:pt x="606552" y="222503"/>
                </a:lnTo>
              </a:path>
              <a:path w="628015" h="533400">
                <a:moveTo>
                  <a:pt x="21336" y="225551"/>
                </a:moveTo>
                <a:lnTo>
                  <a:pt x="39624" y="225551"/>
                </a:lnTo>
              </a:path>
              <a:path w="628015" h="533400">
                <a:moveTo>
                  <a:pt x="42672" y="225551"/>
                </a:moveTo>
                <a:lnTo>
                  <a:pt x="48767" y="225551"/>
                </a:lnTo>
              </a:path>
              <a:path w="628015" h="533400">
                <a:moveTo>
                  <a:pt x="57912" y="225551"/>
                </a:moveTo>
                <a:lnTo>
                  <a:pt x="79247" y="225551"/>
                </a:lnTo>
              </a:path>
              <a:path w="628015" h="533400">
                <a:moveTo>
                  <a:pt x="106679" y="225551"/>
                </a:moveTo>
                <a:lnTo>
                  <a:pt x="112775" y="225551"/>
                </a:lnTo>
              </a:path>
              <a:path w="628015" h="533400">
                <a:moveTo>
                  <a:pt x="167640" y="225551"/>
                </a:moveTo>
                <a:lnTo>
                  <a:pt x="173735" y="225551"/>
                </a:lnTo>
              </a:path>
              <a:path w="628015" h="533400">
                <a:moveTo>
                  <a:pt x="237744" y="225551"/>
                </a:moveTo>
                <a:lnTo>
                  <a:pt x="240791" y="225551"/>
                </a:lnTo>
              </a:path>
              <a:path w="628015" h="533400">
                <a:moveTo>
                  <a:pt x="271272" y="225551"/>
                </a:moveTo>
                <a:lnTo>
                  <a:pt x="277367" y="225551"/>
                </a:lnTo>
              </a:path>
              <a:path w="628015" h="533400">
                <a:moveTo>
                  <a:pt x="292607" y="225551"/>
                </a:moveTo>
                <a:lnTo>
                  <a:pt x="350519" y="225551"/>
                </a:lnTo>
              </a:path>
              <a:path w="628015" h="533400">
                <a:moveTo>
                  <a:pt x="362712" y="225551"/>
                </a:moveTo>
                <a:lnTo>
                  <a:pt x="365759" y="225551"/>
                </a:lnTo>
              </a:path>
              <a:path w="628015" h="533400">
                <a:moveTo>
                  <a:pt x="399288" y="225551"/>
                </a:moveTo>
                <a:lnTo>
                  <a:pt x="411479" y="225551"/>
                </a:lnTo>
              </a:path>
              <a:path w="628015" h="533400">
                <a:moveTo>
                  <a:pt x="454151" y="225551"/>
                </a:moveTo>
                <a:lnTo>
                  <a:pt x="460247" y="225551"/>
                </a:lnTo>
              </a:path>
              <a:path w="628015" h="533400">
                <a:moveTo>
                  <a:pt x="515112" y="225551"/>
                </a:moveTo>
                <a:lnTo>
                  <a:pt x="521207" y="225551"/>
                </a:lnTo>
              </a:path>
              <a:path w="628015" h="533400">
                <a:moveTo>
                  <a:pt x="548640" y="225551"/>
                </a:moveTo>
                <a:lnTo>
                  <a:pt x="569975" y="225551"/>
                </a:lnTo>
              </a:path>
              <a:path w="628015" h="533400">
                <a:moveTo>
                  <a:pt x="579120" y="225551"/>
                </a:moveTo>
                <a:lnTo>
                  <a:pt x="585215" y="225551"/>
                </a:lnTo>
              </a:path>
              <a:path w="628015" h="533400">
                <a:moveTo>
                  <a:pt x="588264" y="225551"/>
                </a:moveTo>
                <a:lnTo>
                  <a:pt x="606552" y="225551"/>
                </a:lnTo>
              </a:path>
              <a:path w="628015" h="533400">
                <a:moveTo>
                  <a:pt x="24383" y="228600"/>
                </a:moveTo>
                <a:lnTo>
                  <a:pt x="39624" y="228600"/>
                </a:lnTo>
              </a:path>
              <a:path w="628015" h="533400">
                <a:moveTo>
                  <a:pt x="42672" y="228600"/>
                </a:moveTo>
                <a:lnTo>
                  <a:pt x="48767" y="228600"/>
                </a:lnTo>
              </a:path>
              <a:path w="628015" h="533400">
                <a:moveTo>
                  <a:pt x="54864" y="228600"/>
                </a:moveTo>
                <a:lnTo>
                  <a:pt x="76199" y="228600"/>
                </a:lnTo>
              </a:path>
              <a:path w="628015" h="533400">
                <a:moveTo>
                  <a:pt x="103631" y="228600"/>
                </a:moveTo>
                <a:lnTo>
                  <a:pt x="112776" y="228600"/>
                </a:lnTo>
              </a:path>
              <a:path w="628015" h="533400">
                <a:moveTo>
                  <a:pt x="167640" y="228600"/>
                </a:moveTo>
                <a:lnTo>
                  <a:pt x="173735" y="228600"/>
                </a:lnTo>
              </a:path>
              <a:path w="628015" h="533400">
                <a:moveTo>
                  <a:pt x="237744" y="228600"/>
                </a:moveTo>
                <a:lnTo>
                  <a:pt x="240791" y="228600"/>
                </a:lnTo>
              </a:path>
              <a:path w="628015" h="533400">
                <a:moveTo>
                  <a:pt x="271272" y="228600"/>
                </a:moveTo>
                <a:lnTo>
                  <a:pt x="277367" y="228600"/>
                </a:lnTo>
              </a:path>
              <a:path w="628015" h="533400">
                <a:moveTo>
                  <a:pt x="292607" y="228600"/>
                </a:moveTo>
                <a:lnTo>
                  <a:pt x="353568" y="228600"/>
                </a:lnTo>
              </a:path>
              <a:path w="628015" h="533400">
                <a:moveTo>
                  <a:pt x="362712" y="228600"/>
                </a:moveTo>
                <a:lnTo>
                  <a:pt x="365759" y="228600"/>
                </a:lnTo>
              </a:path>
              <a:path w="628015" h="533400">
                <a:moveTo>
                  <a:pt x="405383" y="228600"/>
                </a:moveTo>
                <a:lnTo>
                  <a:pt x="411479" y="228600"/>
                </a:lnTo>
              </a:path>
              <a:path w="628015" h="533400">
                <a:moveTo>
                  <a:pt x="454151" y="228600"/>
                </a:moveTo>
                <a:lnTo>
                  <a:pt x="460247" y="228600"/>
                </a:lnTo>
              </a:path>
              <a:path w="628015" h="533400">
                <a:moveTo>
                  <a:pt x="515112" y="228600"/>
                </a:moveTo>
                <a:lnTo>
                  <a:pt x="521207" y="228600"/>
                </a:lnTo>
              </a:path>
              <a:path w="628015" h="533400">
                <a:moveTo>
                  <a:pt x="551688" y="228600"/>
                </a:moveTo>
                <a:lnTo>
                  <a:pt x="573023" y="228600"/>
                </a:lnTo>
              </a:path>
              <a:path w="628015" h="533400">
                <a:moveTo>
                  <a:pt x="579120" y="228600"/>
                </a:moveTo>
                <a:lnTo>
                  <a:pt x="585215" y="228600"/>
                </a:lnTo>
              </a:path>
              <a:path w="628015" h="533400">
                <a:moveTo>
                  <a:pt x="588264" y="228600"/>
                </a:moveTo>
                <a:lnTo>
                  <a:pt x="603504" y="228600"/>
                </a:lnTo>
              </a:path>
              <a:path w="628015" h="533400">
                <a:moveTo>
                  <a:pt x="27431" y="231648"/>
                </a:moveTo>
                <a:lnTo>
                  <a:pt x="48767" y="231648"/>
                </a:lnTo>
              </a:path>
              <a:path w="628015" h="533400">
                <a:moveTo>
                  <a:pt x="51816" y="231648"/>
                </a:moveTo>
                <a:lnTo>
                  <a:pt x="73151" y="231648"/>
                </a:lnTo>
              </a:path>
              <a:path w="628015" h="533400">
                <a:moveTo>
                  <a:pt x="103631" y="231648"/>
                </a:moveTo>
                <a:lnTo>
                  <a:pt x="112776" y="231648"/>
                </a:lnTo>
              </a:path>
              <a:path w="628015" h="533400">
                <a:moveTo>
                  <a:pt x="164592" y="231648"/>
                </a:moveTo>
                <a:lnTo>
                  <a:pt x="173736" y="231648"/>
                </a:lnTo>
              </a:path>
              <a:path w="628015" h="533400">
                <a:moveTo>
                  <a:pt x="237744" y="231648"/>
                </a:moveTo>
                <a:lnTo>
                  <a:pt x="240791" y="231648"/>
                </a:lnTo>
              </a:path>
              <a:path w="628015" h="533400">
                <a:moveTo>
                  <a:pt x="271272" y="231648"/>
                </a:moveTo>
                <a:lnTo>
                  <a:pt x="277367" y="231648"/>
                </a:lnTo>
              </a:path>
              <a:path w="628015" h="533400">
                <a:moveTo>
                  <a:pt x="292607" y="231648"/>
                </a:moveTo>
                <a:lnTo>
                  <a:pt x="313943" y="231648"/>
                </a:lnTo>
              </a:path>
              <a:path w="628015" h="533400">
                <a:moveTo>
                  <a:pt x="320040" y="231648"/>
                </a:moveTo>
                <a:lnTo>
                  <a:pt x="365759" y="231648"/>
                </a:lnTo>
              </a:path>
              <a:path w="628015" h="533400">
                <a:moveTo>
                  <a:pt x="408431" y="231648"/>
                </a:moveTo>
                <a:lnTo>
                  <a:pt x="411479" y="231648"/>
                </a:lnTo>
              </a:path>
              <a:path w="628015" h="533400">
                <a:moveTo>
                  <a:pt x="454151" y="231648"/>
                </a:moveTo>
                <a:lnTo>
                  <a:pt x="463296" y="231648"/>
                </a:lnTo>
              </a:path>
              <a:path w="628015" h="533400">
                <a:moveTo>
                  <a:pt x="515112" y="231648"/>
                </a:moveTo>
                <a:lnTo>
                  <a:pt x="521207" y="231648"/>
                </a:lnTo>
              </a:path>
              <a:path w="628015" h="533400">
                <a:moveTo>
                  <a:pt x="554736" y="231648"/>
                </a:moveTo>
                <a:lnTo>
                  <a:pt x="576071" y="231648"/>
                </a:lnTo>
              </a:path>
              <a:path w="628015" h="533400">
                <a:moveTo>
                  <a:pt x="579120" y="231648"/>
                </a:moveTo>
                <a:lnTo>
                  <a:pt x="600455" y="231648"/>
                </a:lnTo>
              </a:path>
              <a:path w="628015" h="533400">
                <a:moveTo>
                  <a:pt x="30479" y="234696"/>
                </a:moveTo>
                <a:lnTo>
                  <a:pt x="70103" y="234696"/>
                </a:lnTo>
              </a:path>
              <a:path w="628015" h="533400">
                <a:moveTo>
                  <a:pt x="103631" y="234696"/>
                </a:moveTo>
                <a:lnTo>
                  <a:pt x="112776" y="234696"/>
                </a:lnTo>
              </a:path>
              <a:path w="628015" h="533400">
                <a:moveTo>
                  <a:pt x="164592" y="234696"/>
                </a:moveTo>
                <a:lnTo>
                  <a:pt x="173736" y="234696"/>
                </a:lnTo>
              </a:path>
              <a:path w="628015" h="533400">
                <a:moveTo>
                  <a:pt x="237744" y="234696"/>
                </a:moveTo>
                <a:lnTo>
                  <a:pt x="240791" y="234696"/>
                </a:lnTo>
              </a:path>
              <a:path w="628015" h="533400">
                <a:moveTo>
                  <a:pt x="271272" y="234696"/>
                </a:moveTo>
                <a:lnTo>
                  <a:pt x="277367" y="234696"/>
                </a:lnTo>
              </a:path>
              <a:path w="628015" h="533400">
                <a:moveTo>
                  <a:pt x="292607" y="234696"/>
                </a:moveTo>
                <a:lnTo>
                  <a:pt x="313943" y="234696"/>
                </a:lnTo>
              </a:path>
              <a:path w="628015" h="533400">
                <a:moveTo>
                  <a:pt x="323088" y="234696"/>
                </a:moveTo>
                <a:lnTo>
                  <a:pt x="365759" y="234696"/>
                </a:lnTo>
              </a:path>
              <a:path w="628015" h="533400">
                <a:moveTo>
                  <a:pt x="408431" y="234696"/>
                </a:moveTo>
                <a:lnTo>
                  <a:pt x="414527" y="234696"/>
                </a:lnTo>
              </a:path>
              <a:path w="628015" h="533400">
                <a:moveTo>
                  <a:pt x="454151" y="234696"/>
                </a:moveTo>
                <a:lnTo>
                  <a:pt x="463296" y="234696"/>
                </a:lnTo>
              </a:path>
              <a:path w="628015" h="533400">
                <a:moveTo>
                  <a:pt x="515112" y="234696"/>
                </a:moveTo>
                <a:lnTo>
                  <a:pt x="521207" y="234696"/>
                </a:lnTo>
              </a:path>
              <a:path w="628015" h="533400">
                <a:moveTo>
                  <a:pt x="557783" y="234696"/>
                </a:moveTo>
                <a:lnTo>
                  <a:pt x="597407" y="234696"/>
                </a:lnTo>
              </a:path>
              <a:path w="628015" h="533400">
                <a:moveTo>
                  <a:pt x="33527" y="237744"/>
                </a:moveTo>
                <a:lnTo>
                  <a:pt x="64008" y="237744"/>
                </a:lnTo>
              </a:path>
              <a:path w="628015" h="533400">
                <a:moveTo>
                  <a:pt x="103631" y="237744"/>
                </a:moveTo>
                <a:lnTo>
                  <a:pt x="112776" y="237744"/>
                </a:lnTo>
              </a:path>
              <a:path w="628015" h="533400">
                <a:moveTo>
                  <a:pt x="164592" y="237744"/>
                </a:moveTo>
                <a:lnTo>
                  <a:pt x="173736" y="237744"/>
                </a:lnTo>
              </a:path>
              <a:path w="628015" h="533400">
                <a:moveTo>
                  <a:pt x="237744" y="237744"/>
                </a:moveTo>
                <a:lnTo>
                  <a:pt x="240791" y="237744"/>
                </a:lnTo>
              </a:path>
              <a:path w="628015" h="533400">
                <a:moveTo>
                  <a:pt x="271272" y="237744"/>
                </a:moveTo>
                <a:lnTo>
                  <a:pt x="277367" y="237744"/>
                </a:lnTo>
              </a:path>
              <a:path w="628015" h="533400">
                <a:moveTo>
                  <a:pt x="292607" y="237744"/>
                </a:moveTo>
                <a:lnTo>
                  <a:pt x="313943" y="237744"/>
                </a:lnTo>
              </a:path>
              <a:path w="628015" h="533400">
                <a:moveTo>
                  <a:pt x="329183" y="237744"/>
                </a:moveTo>
                <a:lnTo>
                  <a:pt x="365760" y="237744"/>
                </a:lnTo>
              </a:path>
              <a:path w="628015" h="533400">
                <a:moveTo>
                  <a:pt x="408431" y="237744"/>
                </a:moveTo>
                <a:lnTo>
                  <a:pt x="414527" y="237744"/>
                </a:lnTo>
              </a:path>
              <a:path w="628015" h="533400">
                <a:moveTo>
                  <a:pt x="454151" y="237744"/>
                </a:moveTo>
                <a:lnTo>
                  <a:pt x="463296" y="237744"/>
                </a:lnTo>
              </a:path>
              <a:path w="628015" h="533400">
                <a:moveTo>
                  <a:pt x="515112" y="237744"/>
                </a:moveTo>
                <a:lnTo>
                  <a:pt x="521207" y="237744"/>
                </a:lnTo>
              </a:path>
              <a:path w="628015" h="533400">
                <a:moveTo>
                  <a:pt x="563879" y="237744"/>
                </a:moveTo>
                <a:lnTo>
                  <a:pt x="594360" y="237744"/>
                </a:lnTo>
              </a:path>
              <a:path w="628015" h="533400">
                <a:moveTo>
                  <a:pt x="36575" y="240792"/>
                </a:moveTo>
                <a:lnTo>
                  <a:pt x="60959" y="240792"/>
                </a:lnTo>
              </a:path>
              <a:path w="628015" h="533400">
                <a:moveTo>
                  <a:pt x="82296" y="240792"/>
                </a:moveTo>
                <a:lnTo>
                  <a:pt x="85343" y="240792"/>
                </a:lnTo>
              </a:path>
              <a:path w="628015" h="533400">
                <a:moveTo>
                  <a:pt x="103631" y="240792"/>
                </a:moveTo>
                <a:lnTo>
                  <a:pt x="109727" y="240792"/>
                </a:lnTo>
              </a:path>
              <a:path w="628015" h="533400">
                <a:moveTo>
                  <a:pt x="164592" y="240792"/>
                </a:moveTo>
                <a:lnTo>
                  <a:pt x="173736" y="240792"/>
                </a:lnTo>
              </a:path>
              <a:path w="628015" h="533400">
                <a:moveTo>
                  <a:pt x="237744" y="240792"/>
                </a:moveTo>
                <a:lnTo>
                  <a:pt x="240791" y="240792"/>
                </a:lnTo>
              </a:path>
              <a:path w="628015" h="533400">
                <a:moveTo>
                  <a:pt x="271272" y="240792"/>
                </a:moveTo>
                <a:lnTo>
                  <a:pt x="277367" y="240792"/>
                </a:lnTo>
              </a:path>
              <a:path w="628015" h="533400">
                <a:moveTo>
                  <a:pt x="292607" y="240792"/>
                </a:moveTo>
                <a:lnTo>
                  <a:pt x="313943" y="240792"/>
                </a:lnTo>
              </a:path>
              <a:path w="628015" h="533400">
                <a:moveTo>
                  <a:pt x="332231" y="240792"/>
                </a:moveTo>
                <a:lnTo>
                  <a:pt x="365760" y="240792"/>
                </a:lnTo>
              </a:path>
              <a:path w="628015" h="533400">
                <a:moveTo>
                  <a:pt x="408431" y="240792"/>
                </a:moveTo>
                <a:lnTo>
                  <a:pt x="414527" y="240792"/>
                </a:lnTo>
              </a:path>
              <a:path w="628015" h="533400">
                <a:moveTo>
                  <a:pt x="454151" y="240792"/>
                </a:moveTo>
                <a:lnTo>
                  <a:pt x="463296" y="240792"/>
                </a:lnTo>
              </a:path>
              <a:path w="628015" h="533400">
                <a:moveTo>
                  <a:pt x="518160" y="240792"/>
                </a:moveTo>
                <a:lnTo>
                  <a:pt x="521207" y="240792"/>
                </a:lnTo>
              </a:path>
              <a:path w="628015" h="533400">
                <a:moveTo>
                  <a:pt x="542544" y="240792"/>
                </a:moveTo>
                <a:lnTo>
                  <a:pt x="545591" y="240792"/>
                </a:lnTo>
              </a:path>
              <a:path w="628015" h="533400">
                <a:moveTo>
                  <a:pt x="566927" y="240792"/>
                </a:moveTo>
                <a:lnTo>
                  <a:pt x="591311" y="240792"/>
                </a:lnTo>
              </a:path>
              <a:path w="628015" h="533400">
                <a:moveTo>
                  <a:pt x="39624" y="243840"/>
                </a:moveTo>
                <a:lnTo>
                  <a:pt x="54864" y="243840"/>
                </a:lnTo>
              </a:path>
              <a:path w="628015" h="533400">
                <a:moveTo>
                  <a:pt x="79248" y="243840"/>
                </a:moveTo>
                <a:lnTo>
                  <a:pt x="85343" y="243840"/>
                </a:lnTo>
              </a:path>
              <a:path w="628015" h="533400">
                <a:moveTo>
                  <a:pt x="103631" y="243840"/>
                </a:moveTo>
                <a:lnTo>
                  <a:pt x="109727" y="243840"/>
                </a:lnTo>
              </a:path>
              <a:path w="628015" h="533400">
                <a:moveTo>
                  <a:pt x="164592" y="243840"/>
                </a:moveTo>
                <a:lnTo>
                  <a:pt x="170687" y="243840"/>
                </a:lnTo>
              </a:path>
              <a:path w="628015" h="533400">
                <a:moveTo>
                  <a:pt x="237744" y="243840"/>
                </a:moveTo>
                <a:lnTo>
                  <a:pt x="240791" y="243840"/>
                </a:lnTo>
              </a:path>
              <a:path w="628015" h="533400">
                <a:moveTo>
                  <a:pt x="271272" y="243840"/>
                </a:moveTo>
                <a:lnTo>
                  <a:pt x="277367" y="243840"/>
                </a:lnTo>
              </a:path>
              <a:path w="628015" h="533400">
                <a:moveTo>
                  <a:pt x="292607" y="243840"/>
                </a:moveTo>
                <a:lnTo>
                  <a:pt x="313943" y="243840"/>
                </a:lnTo>
              </a:path>
              <a:path w="628015" h="533400">
                <a:moveTo>
                  <a:pt x="335279" y="243840"/>
                </a:moveTo>
                <a:lnTo>
                  <a:pt x="365760" y="243840"/>
                </a:lnTo>
              </a:path>
              <a:path w="628015" h="533400">
                <a:moveTo>
                  <a:pt x="408431" y="243840"/>
                </a:moveTo>
                <a:lnTo>
                  <a:pt x="414527" y="243840"/>
                </a:lnTo>
              </a:path>
              <a:path w="628015" h="533400">
                <a:moveTo>
                  <a:pt x="457200" y="243840"/>
                </a:moveTo>
                <a:lnTo>
                  <a:pt x="463295" y="243840"/>
                </a:lnTo>
              </a:path>
              <a:path w="628015" h="533400">
                <a:moveTo>
                  <a:pt x="518160" y="243840"/>
                </a:moveTo>
                <a:lnTo>
                  <a:pt x="521207" y="243840"/>
                </a:lnTo>
              </a:path>
              <a:path w="628015" h="533400">
                <a:moveTo>
                  <a:pt x="542544" y="243840"/>
                </a:moveTo>
                <a:lnTo>
                  <a:pt x="548639" y="243840"/>
                </a:lnTo>
              </a:path>
              <a:path w="628015" h="533400">
                <a:moveTo>
                  <a:pt x="573024" y="243840"/>
                </a:moveTo>
                <a:lnTo>
                  <a:pt x="588264" y="243840"/>
                </a:lnTo>
              </a:path>
              <a:path w="628015" h="533400">
                <a:moveTo>
                  <a:pt x="0" y="246888"/>
                </a:moveTo>
                <a:lnTo>
                  <a:pt x="6095" y="246888"/>
                </a:lnTo>
              </a:path>
              <a:path w="628015" h="533400">
                <a:moveTo>
                  <a:pt x="42672" y="246888"/>
                </a:moveTo>
                <a:lnTo>
                  <a:pt x="48767" y="246888"/>
                </a:lnTo>
              </a:path>
              <a:path w="628015" h="533400">
                <a:moveTo>
                  <a:pt x="76200" y="246888"/>
                </a:moveTo>
                <a:lnTo>
                  <a:pt x="85344" y="246888"/>
                </a:lnTo>
              </a:path>
              <a:path w="628015" h="533400">
                <a:moveTo>
                  <a:pt x="103631" y="246888"/>
                </a:moveTo>
                <a:lnTo>
                  <a:pt x="112776" y="246888"/>
                </a:lnTo>
              </a:path>
              <a:path w="628015" h="533400">
                <a:moveTo>
                  <a:pt x="164592" y="246888"/>
                </a:moveTo>
                <a:lnTo>
                  <a:pt x="173736" y="246888"/>
                </a:lnTo>
              </a:path>
              <a:path w="628015" h="533400">
                <a:moveTo>
                  <a:pt x="237744" y="246888"/>
                </a:moveTo>
                <a:lnTo>
                  <a:pt x="240791" y="246888"/>
                </a:lnTo>
              </a:path>
              <a:path w="628015" h="533400">
                <a:moveTo>
                  <a:pt x="271272" y="246888"/>
                </a:moveTo>
                <a:lnTo>
                  <a:pt x="277367" y="246888"/>
                </a:lnTo>
              </a:path>
              <a:path w="628015" h="533400">
                <a:moveTo>
                  <a:pt x="295655" y="246888"/>
                </a:moveTo>
                <a:lnTo>
                  <a:pt x="313944" y="246888"/>
                </a:lnTo>
              </a:path>
              <a:path w="628015" h="533400">
                <a:moveTo>
                  <a:pt x="338327" y="246888"/>
                </a:moveTo>
                <a:lnTo>
                  <a:pt x="365760" y="246888"/>
                </a:lnTo>
              </a:path>
              <a:path w="628015" h="533400">
                <a:moveTo>
                  <a:pt x="408431" y="246888"/>
                </a:moveTo>
                <a:lnTo>
                  <a:pt x="414527" y="246888"/>
                </a:lnTo>
              </a:path>
              <a:path w="628015" h="533400">
                <a:moveTo>
                  <a:pt x="454151" y="246888"/>
                </a:moveTo>
                <a:lnTo>
                  <a:pt x="463296" y="246888"/>
                </a:lnTo>
              </a:path>
              <a:path w="628015" h="533400">
                <a:moveTo>
                  <a:pt x="518160" y="246888"/>
                </a:moveTo>
                <a:lnTo>
                  <a:pt x="521207" y="246888"/>
                </a:lnTo>
              </a:path>
              <a:path w="628015" h="533400">
                <a:moveTo>
                  <a:pt x="542544" y="246888"/>
                </a:moveTo>
                <a:lnTo>
                  <a:pt x="551688" y="246888"/>
                </a:lnTo>
              </a:path>
              <a:path w="628015" h="533400">
                <a:moveTo>
                  <a:pt x="579120" y="246888"/>
                </a:moveTo>
                <a:lnTo>
                  <a:pt x="585215" y="246888"/>
                </a:lnTo>
              </a:path>
              <a:path w="628015" h="533400">
                <a:moveTo>
                  <a:pt x="621792" y="246888"/>
                </a:moveTo>
                <a:lnTo>
                  <a:pt x="627887" y="246888"/>
                </a:lnTo>
              </a:path>
              <a:path w="628015" h="533400">
                <a:moveTo>
                  <a:pt x="3048" y="249936"/>
                </a:moveTo>
                <a:lnTo>
                  <a:pt x="9143" y="249936"/>
                </a:lnTo>
              </a:path>
              <a:path w="628015" h="533400">
                <a:moveTo>
                  <a:pt x="42672" y="249936"/>
                </a:moveTo>
                <a:lnTo>
                  <a:pt x="48767" y="249936"/>
                </a:lnTo>
              </a:path>
              <a:path w="628015" h="533400">
                <a:moveTo>
                  <a:pt x="73151" y="249936"/>
                </a:moveTo>
                <a:lnTo>
                  <a:pt x="82296" y="249936"/>
                </a:lnTo>
              </a:path>
              <a:path w="628015" h="533400">
                <a:moveTo>
                  <a:pt x="103631" y="249936"/>
                </a:moveTo>
                <a:lnTo>
                  <a:pt x="112776" y="249936"/>
                </a:lnTo>
              </a:path>
              <a:path w="628015" h="533400">
                <a:moveTo>
                  <a:pt x="164592" y="249936"/>
                </a:moveTo>
                <a:lnTo>
                  <a:pt x="173736" y="249936"/>
                </a:lnTo>
              </a:path>
              <a:path w="628015" h="533400">
                <a:moveTo>
                  <a:pt x="237744" y="249936"/>
                </a:moveTo>
                <a:lnTo>
                  <a:pt x="240791" y="249936"/>
                </a:lnTo>
              </a:path>
              <a:path w="628015" h="533400">
                <a:moveTo>
                  <a:pt x="271272" y="249936"/>
                </a:moveTo>
                <a:lnTo>
                  <a:pt x="277367" y="249936"/>
                </a:lnTo>
              </a:path>
              <a:path w="628015" h="533400">
                <a:moveTo>
                  <a:pt x="295655" y="249936"/>
                </a:moveTo>
                <a:lnTo>
                  <a:pt x="316991" y="249936"/>
                </a:lnTo>
              </a:path>
              <a:path w="628015" h="533400">
                <a:moveTo>
                  <a:pt x="335279" y="249936"/>
                </a:moveTo>
                <a:lnTo>
                  <a:pt x="341375" y="249936"/>
                </a:lnTo>
              </a:path>
              <a:path w="628015" h="533400">
                <a:moveTo>
                  <a:pt x="347472" y="249935"/>
                </a:moveTo>
                <a:lnTo>
                  <a:pt x="365760" y="249935"/>
                </a:lnTo>
              </a:path>
              <a:path w="628015" h="533400">
                <a:moveTo>
                  <a:pt x="408431" y="249935"/>
                </a:moveTo>
                <a:lnTo>
                  <a:pt x="411479" y="249935"/>
                </a:lnTo>
              </a:path>
              <a:path w="628015" h="533400">
                <a:moveTo>
                  <a:pt x="454151" y="249935"/>
                </a:moveTo>
                <a:lnTo>
                  <a:pt x="463296" y="249935"/>
                </a:lnTo>
              </a:path>
              <a:path w="628015" h="533400">
                <a:moveTo>
                  <a:pt x="515112" y="249935"/>
                </a:moveTo>
                <a:lnTo>
                  <a:pt x="521207" y="249935"/>
                </a:lnTo>
              </a:path>
              <a:path w="628015" h="533400">
                <a:moveTo>
                  <a:pt x="545592" y="249935"/>
                </a:moveTo>
                <a:lnTo>
                  <a:pt x="554736" y="249935"/>
                </a:lnTo>
              </a:path>
              <a:path w="628015" h="533400">
                <a:moveTo>
                  <a:pt x="579120" y="249935"/>
                </a:moveTo>
                <a:lnTo>
                  <a:pt x="585215" y="249935"/>
                </a:lnTo>
              </a:path>
              <a:path w="628015" h="533400">
                <a:moveTo>
                  <a:pt x="618744" y="249935"/>
                </a:moveTo>
                <a:lnTo>
                  <a:pt x="624839" y="249935"/>
                </a:lnTo>
              </a:path>
              <a:path w="628015" h="533400">
                <a:moveTo>
                  <a:pt x="3048" y="252983"/>
                </a:moveTo>
                <a:lnTo>
                  <a:pt x="15239" y="252983"/>
                </a:lnTo>
              </a:path>
              <a:path w="628015" h="533400">
                <a:moveTo>
                  <a:pt x="42672" y="252983"/>
                </a:moveTo>
                <a:lnTo>
                  <a:pt x="48767" y="252983"/>
                </a:lnTo>
              </a:path>
              <a:path w="628015" h="533400">
                <a:moveTo>
                  <a:pt x="70103" y="252983"/>
                </a:moveTo>
                <a:lnTo>
                  <a:pt x="82295" y="252983"/>
                </a:lnTo>
              </a:path>
              <a:path w="628015" h="533400">
                <a:moveTo>
                  <a:pt x="103631" y="252983"/>
                </a:moveTo>
                <a:lnTo>
                  <a:pt x="112776" y="252983"/>
                </a:lnTo>
              </a:path>
              <a:path w="628015" h="533400">
                <a:moveTo>
                  <a:pt x="164592" y="252983"/>
                </a:moveTo>
                <a:lnTo>
                  <a:pt x="173736" y="252983"/>
                </a:lnTo>
              </a:path>
              <a:path w="628015" h="533400">
                <a:moveTo>
                  <a:pt x="237744" y="252983"/>
                </a:moveTo>
                <a:lnTo>
                  <a:pt x="240791" y="252983"/>
                </a:lnTo>
              </a:path>
              <a:path w="628015" h="533400">
                <a:moveTo>
                  <a:pt x="268224" y="252983"/>
                </a:moveTo>
                <a:lnTo>
                  <a:pt x="277368" y="252983"/>
                </a:lnTo>
              </a:path>
              <a:path w="628015" h="533400">
                <a:moveTo>
                  <a:pt x="295655" y="252983"/>
                </a:moveTo>
                <a:lnTo>
                  <a:pt x="320039" y="252983"/>
                </a:lnTo>
              </a:path>
              <a:path w="628015" h="533400">
                <a:moveTo>
                  <a:pt x="335279" y="252983"/>
                </a:moveTo>
                <a:lnTo>
                  <a:pt x="341375" y="252983"/>
                </a:lnTo>
              </a:path>
              <a:path w="628015" h="533400">
                <a:moveTo>
                  <a:pt x="350520" y="252983"/>
                </a:moveTo>
                <a:lnTo>
                  <a:pt x="365760" y="252983"/>
                </a:lnTo>
              </a:path>
              <a:path w="628015" h="533400">
                <a:moveTo>
                  <a:pt x="405383" y="252983"/>
                </a:moveTo>
                <a:lnTo>
                  <a:pt x="411479" y="252983"/>
                </a:lnTo>
              </a:path>
              <a:path w="628015" h="533400">
                <a:moveTo>
                  <a:pt x="454151" y="252983"/>
                </a:moveTo>
                <a:lnTo>
                  <a:pt x="463296" y="252983"/>
                </a:lnTo>
              </a:path>
              <a:path w="628015" h="533400">
                <a:moveTo>
                  <a:pt x="515112" y="252983"/>
                </a:moveTo>
                <a:lnTo>
                  <a:pt x="521207" y="252983"/>
                </a:lnTo>
              </a:path>
              <a:path w="628015" h="533400">
                <a:moveTo>
                  <a:pt x="545592" y="252983"/>
                </a:moveTo>
                <a:lnTo>
                  <a:pt x="557783" y="252983"/>
                </a:lnTo>
              </a:path>
              <a:path w="628015" h="533400">
                <a:moveTo>
                  <a:pt x="579120" y="252983"/>
                </a:moveTo>
                <a:lnTo>
                  <a:pt x="585215" y="252983"/>
                </a:lnTo>
              </a:path>
              <a:path w="628015" h="533400">
                <a:moveTo>
                  <a:pt x="612648" y="252983"/>
                </a:moveTo>
                <a:lnTo>
                  <a:pt x="624839" y="252983"/>
                </a:lnTo>
              </a:path>
              <a:path w="628015" h="533400">
                <a:moveTo>
                  <a:pt x="6096" y="256031"/>
                </a:moveTo>
                <a:lnTo>
                  <a:pt x="18287" y="256031"/>
                </a:lnTo>
              </a:path>
              <a:path w="628015" h="533400">
                <a:moveTo>
                  <a:pt x="42672" y="256031"/>
                </a:moveTo>
                <a:lnTo>
                  <a:pt x="48767" y="256031"/>
                </a:lnTo>
              </a:path>
              <a:path w="628015" h="533400">
                <a:moveTo>
                  <a:pt x="67055" y="256031"/>
                </a:moveTo>
                <a:lnTo>
                  <a:pt x="82296" y="256031"/>
                </a:lnTo>
              </a:path>
              <a:path w="628015" h="533400">
                <a:moveTo>
                  <a:pt x="103631" y="256031"/>
                </a:moveTo>
                <a:lnTo>
                  <a:pt x="112776" y="256031"/>
                </a:lnTo>
              </a:path>
              <a:path w="628015" h="533400">
                <a:moveTo>
                  <a:pt x="164592" y="256031"/>
                </a:moveTo>
                <a:lnTo>
                  <a:pt x="173736" y="256031"/>
                </a:lnTo>
              </a:path>
              <a:path w="628015" h="533400">
                <a:moveTo>
                  <a:pt x="237744" y="256031"/>
                </a:moveTo>
                <a:lnTo>
                  <a:pt x="240791" y="256031"/>
                </a:lnTo>
              </a:path>
              <a:path w="628015" h="533400">
                <a:moveTo>
                  <a:pt x="252983" y="256031"/>
                </a:moveTo>
                <a:lnTo>
                  <a:pt x="292607" y="256031"/>
                </a:lnTo>
              </a:path>
              <a:path w="628015" h="533400">
                <a:moveTo>
                  <a:pt x="298703" y="256031"/>
                </a:moveTo>
                <a:lnTo>
                  <a:pt x="341375" y="256031"/>
                </a:lnTo>
              </a:path>
              <a:path w="628015" h="533400">
                <a:moveTo>
                  <a:pt x="353568" y="256031"/>
                </a:moveTo>
                <a:lnTo>
                  <a:pt x="365759" y="256031"/>
                </a:lnTo>
              </a:path>
              <a:path w="628015" h="533400">
                <a:moveTo>
                  <a:pt x="405383" y="256031"/>
                </a:moveTo>
                <a:lnTo>
                  <a:pt x="411479" y="256031"/>
                </a:lnTo>
              </a:path>
              <a:path w="628015" h="533400">
                <a:moveTo>
                  <a:pt x="454151" y="256031"/>
                </a:moveTo>
                <a:lnTo>
                  <a:pt x="463296" y="256031"/>
                </a:lnTo>
              </a:path>
              <a:path w="628015" h="533400">
                <a:moveTo>
                  <a:pt x="515112" y="256031"/>
                </a:moveTo>
                <a:lnTo>
                  <a:pt x="521207" y="256031"/>
                </a:lnTo>
              </a:path>
              <a:path w="628015" h="533400">
                <a:moveTo>
                  <a:pt x="545592" y="256031"/>
                </a:moveTo>
                <a:lnTo>
                  <a:pt x="560832" y="256031"/>
                </a:lnTo>
              </a:path>
              <a:path w="628015" h="533400">
                <a:moveTo>
                  <a:pt x="579120" y="256031"/>
                </a:moveTo>
                <a:lnTo>
                  <a:pt x="585215" y="256031"/>
                </a:lnTo>
              </a:path>
              <a:path w="628015" h="533400">
                <a:moveTo>
                  <a:pt x="606551" y="256031"/>
                </a:moveTo>
                <a:lnTo>
                  <a:pt x="621792" y="256031"/>
                </a:lnTo>
              </a:path>
              <a:path w="628015" h="533400">
                <a:moveTo>
                  <a:pt x="6096" y="259079"/>
                </a:moveTo>
                <a:lnTo>
                  <a:pt x="21336" y="259079"/>
                </a:lnTo>
              </a:path>
              <a:path w="628015" h="533400">
                <a:moveTo>
                  <a:pt x="42672" y="259079"/>
                </a:moveTo>
                <a:lnTo>
                  <a:pt x="48767" y="259079"/>
                </a:lnTo>
              </a:path>
              <a:path w="628015" h="533400">
                <a:moveTo>
                  <a:pt x="64007" y="259079"/>
                </a:moveTo>
                <a:lnTo>
                  <a:pt x="82296" y="259079"/>
                </a:lnTo>
              </a:path>
              <a:path w="628015" h="533400">
                <a:moveTo>
                  <a:pt x="103631" y="259079"/>
                </a:moveTo>
                <a:lnTo>
                  <a:pt x="112776" y="259079"/>
                </a:lnTo>
              </a:path>
              <a:path w="628015" h="533400">
                <a:moveTo>
                  <a:pt x="167640" y="259079"/>
                </a:moveTo>
                <a:lnTo>
                  <a:pt x="173735" y="259079"/>
                </a:lnTo>
              </a:path>
              <a:path w="628015" h="533400">
                <a:moveTo>
                  <a:pt x="237744" y="259079"/>
                </a:moveTo>
                <a:lnTo>
                  <a:pt x="240791" y="259079"/>
                </a:lnTo>
              </a:path>
              <a:path w="628015" h="533400">
                <a:moveTo>
                  <a:pt x="252983" y="259079"/>
                </a:moveTo>
                <a:lnTo>
                  <a:pt x="292607" y="259079"/>
                </a:lnTo>
              </a:path>
              <a:path w="628015" h="533400">
                <a:moveTo>
                  <a:pt x="298703" y="259079"/>
                </a:moveTo>
                <a:lnTo>
                  <a:pt x="332232" y="259079"/>
                </a:lnTo>
              </a:path>
              <a:path w="628015" h="533400">
                <a:moveTo>
                  <a:pt x="335279" y="259079"/>
                </a:moveTo>
                <a:lnTo>
                  <a:pt x="341375" y="259079"/>
                </a:lnTo>
              </a:path>
              <a:path w="628015" h="533400">
                <a:moveTo>
                  <a:pt x="359664" y="259079"/>
                </a:moveTo>
                <a:lnTo>
                  <a:pt x="365759" y="259079"/>
                </a:lnTo>
              </a:path>
              <a:path w="628015" h="533400">
                <a:moveTo>
                  <a:pt x="405383" y="259079"/>
                </a:moveTo>
                <a:lnTo>
                  <a:pt x="408431" y="259079"/>
                </a:lnTo>
              </a:path>
              <a:path w="628015" h="533400">
                <a:moveTo>
                  <a:pt x="454151" y="259079"/>
                </a:moveTo>
                <a:lnTo>
                  <a:pt x="460247" y="259079"/>
                </a:lnTo>
              </a:path>
              <a:path w="628015" h="533400">
                <a:moveTo>
                  <a:pt x="515112" y="259079"/>
                </a:moveTo>
                <a:lnTo>
                  <a:pt x="521207" y="259079"/>
                </a:lnTo>
              </a:path>
              <a:path w="628015" h="533400">
                <a:moveTo>
                  <a:pt x="545592" y="259079"/>
                </a:moveTo>
                <a:lnTo>
                  <a:pt x="563880" y="259079"/>
                </a:lnTo>
              </a:path>
              <a:path w="628015" h="533400">
                <a:moveTo>
                  <a:pt x="579120" y="259079"/>
                </a:moveTo>
                <a:lnTo>
                  <a:pt x="585215" y="259079"/>
                </a:lnTo>
              </a:path>
              <a:path w="628015" h="533400">
                <a:moveTo>
                  <a:pt x="606551" y="259079"/>
                </a:moveTo>
                <a:lnTo>
                  <a:pt x="621792" y="259079"/>
                </a:lnTo>
              </a:path>
              <a:path w="628015" h="533400">
                <a:moveTo>
                  <a:pt x="6096" y="262127"/>
                </a:moveTo>
                <a:lnTo>
                  <a:pt x="27431" y="262127"/>
                </a:lnTo>
              </a:path>
              <a:path w="628015" h="533400">
                <a:moveTo>
                  <a:pt x="42672" y="262127"/>
                </a:moveTo>
                <a:lnTo>
                  <a:pt x="48767" y="262127"/>
                </a:lnTo>
              </a:path>
              <a:path w="628015" h="533400">
                <a:moveTo>
                  <a:pt x="60960" y="262127"/>
                </a:moveTo>
                <a:lnTo>
                  <a:pt x="82295" y="262127"/>
                </a:lnTo>
              </a:path>
              <a:path w="628015" h="533400">
                <a:moveTo>
                  <a:pt x="106679" y="262127"/>
                </a:moveTo>
                <a:lnTo>
                  <a:pt x="112775" y="262127"/>
                </a:lnTo>
              </a:path>
              <a:path w="628015" h="533400">
                <a:moveTo>
                  <a:pt x="167640" y="262127"/>
                </a:moveTo>
                <a:lnTo>
                  <a:pt x="173735" y="262127"/>
                </a:lnTo>
              </a:path>
              <a:path w="628015" h="533400">
                <a:moveTo>
                  <a:pt x="237744" y="262127"/>
                </a:moveTo>
                <a:lnTo>
                  <a:pt x="240791" y="262127"/>
                </a:lnTo>
              </a:path>
              <a:path w="628015" h="533400">
                <a:moveTo>
                  <a:pt x="301751" y="262127"/>
                </a:moveTo>
                <a:lnTo>
                  <a:pt x="310896" y="262127"/>
                </a:lnTo>
              </a:path>
              <a:path w="628015" h="533400">
                <a:moveTo>
                  <a:pt x="332231" y="262127"/>
                </a:moveTo>
                <a:lnTo>
                  <a:pt x="341376" y="262127"/>
                </a:lnTo>
              </a:path>
              <a:path w="628015" h="533400">
                <a:moveTo>
                  <a:pt x="399288" y="262127"/>
                </a:moveTo>
                <a:lnTo>
                  <a:pt x="408432" y="262127"/>
                </a:lnTo>
              </a:path>
              <a:path w="628015" h="533400">
                <a:moveTo>
                  <a:pt x="454151" y="262127"/>
                </a:moveTo>
                <a:lnTo>
                  <a:pt x="460247" y="262127"/>
                </a:lnTo>
              </a:path>
              <a:path w="628015" h="533400">
                <a:moveTo>
                  <a:pt x="515112" y="262127"/>
                </a:moveTo>
                <a:lnTo>
                  <a:pt x="521207" y="262127"/>
                </a:lnTo>
              </a:path>
              <a:path w="628015" h="533400">
                <a:moveTo>
                  <a:pt x="545592" y="262127"/>
                </a:moveTo>
                <a:lnTo>
                  <a:pt x="563880" y="262127"/>
                </a:lnTo>
              </a:path>
              <a:path w="628015" h="533400">
                <a:moveTo>
                  <a:pt x="579120" y="262127"/>
                </a:moveTo>
                <a:lnTo>
                  <a:pt x="585215" y="262127"/>
                </a:lnTo>
              </a:path>
              <a:path w="628015" h="533400">
                <a:moveTo>
                  <a:pt x="600455" y="262127"/>
                </a:moveTo>
                <a:lnTo>
                  <a:pt x="621791" y="262127"/>
                </a:lnTo>
              </a:path>
              <a:path w="628015" h="533400">
                <a:moveTo>
                  <a:pt x="6096" y="265175"/>
                </a:moveTo>
                <a:lnTo>
                  <a:pt x="30479" y="265175"/>
                </a:lnTo>
              </a:path>
              <a:path w="628015" h="533400">
                <a:moveTo>
                  <a:pt x="42672" y="265175"/>
                </a:moveTo>
                <a:lnTo>
                  <a:pt x="48767" y="265175"/>
                </a:lnTo>
              </a:path>
              <a:path w="628015" h="533400">
                <a:moveTo>
                  <a:pt x="60960" y="265175"/>
                </a:moveTo>
                <a:lnTo>
                  <a:pt x="82295" y="265175"/>
                </a:lnTo>
              </a:path>
              <a:path w="628015" h="533400">
                <a:moveTo>
                  <a:pt x="106679" y="265175"/>
                </a:moveTo>
                <a:lnTo>
                  <a:pt x="112775" y="265175"/>
                </a:lnTo>
              </a:path>
              <a:path w="628015" h="533400">
                <a:moveTo>
                  <a:pt x="167640" y="265175"/>
                </a:moveTo>
                <a:lnTo>
                  <a:pt x="173735" y="265175"/>
                </a:lnTo>
              </a:path>
              <a:path w="628015" h="533400">
                <a:moveTo>
                  <a:pt x="237744" y="265175"/>
                </a:moveTo>
                <a:lnTo>
                  <a:pt x="240791" y="265175"/>
                </a:lnTo>
              </a:path>
              <a:path w="628015" h="533400">
                <a:moveTo>
                  <a:pt x="304800" y="265175"/>
                </a:moveTo>
                <a:lnTo>
                  <a:pt x="313944" y="265175"/>
                </a:lnTo>
              </a:path>
              <a:path w="628015" h="533400">
                <a:moveTo>
                  <a:pt x="329183" y="265175"/>
                </a:moveTo>
                <a:lnTo>
                  <a:pt x="341375" y="265175"/>
                </a:lnTo>
              </a:path>
              <a:path w="628015" h="533400">
                <a:moveTo>
                  <a:pt x="396240" y="265175"/>
                </a:moveTo>
                <a:lnTo>
                  <a:pt x="405384" y="265175"/>
                </a:lnTo>
              </a:path>
              <a:path w="628015" h="533400">
                <a:moveTo>
                  <a:pt x="454151" y="265175"/>
                </a:moveTo>
                <a:lnTo>
                  <a:pt x="460247" y="265175"/>
                </a:lnTo>
              </a:path>
              <a:path w="628015" h="533400">
                <a:moveTo>
                  <a:pt x="515112" y="265175"/>
                </a:moveTo>
                <a:lnTo>
                  <a:pt x="521207" y="265175"/>
                </a:lnTo>
              </a:path>
              <a:path w="628015" h="533400">
                <a:moveTo>
                  <a:pt x="545592" y="265175"/>
                </a:moveTo>
                <a:lnTo>
                  <a:pt x="566927" y="265175"/>
                </a:lnTo>
              </a:path>
              <a:path w="628015" h="533400">
                <a:moveTo>
                  <a:pt x="579120" y="265175"/>
                </a:moveTo>
                <a:lnTo>
                  <a:pt x="585215" y="265175"/>
                </a:lnTo>
              </a:path>
              <a:path w="628015" h="533400">
                <a:moveTo>
                  <a:pt x="597407" y="265175"/>
                </a:moveTo>
                <a:lnTo>
                  <a:pt x="621791" y="265175"/>
                </a:lnTo>
              </a:path>
              <a:path w="628015" h="533400">
                <a:moveTo>
                  <a:pt x="9144" y="268224"/>
                </a:moveTo>
                <a:lnTo>
                  <a:pt x="33527" y="268224"/>
                </a:lnTo>
              </a:path>
              <a:path w="628015" h="533400">
                <a:moveTo>
                  <a:pt x="42672" y="268224"/>
                </a:moveTo>
                <a:lnTo>
                  <a:pt x="48767" y="268224"/>
                </a:lnTo>
              </a:path>
              <a:path w="628015" h="533400">
                <a:moveTo>
                  <a:pt x="60960" y="268224"/>
                </a:moveTo>
                <a:lnTo>
                  <a:pt x="82295" y="268224"/>
                </a:lnTo>
              </a:path>
              <a:path w="628015" h="533400">
                <a:moveTo>
                  <a:pt x="106679" y="268224"/>
                </a:moveTo>
                <a:lnTo>
                  <a:pt x="112775" y="268224"/>
                </a:lnTo>
              </a:path>
              <a:path w="628015" h="533400">
                <a:moveTo>
                  <a:pt x="167640" y="268224"/>
                </a:moveTo>
                <a:lnTo>
                  <a:pt x="173735" y="268224"/>
                </a:lnTo>
              </a:path>
              <a:path w="628015" h="533400">
                <a:moveTo>
                  <a:pt x="237744" y="268224"/>
                </a:moveTo>
                <a:lnTo>
                  <a:pt x="240791" y="268224"/>
                </a:lnTo>
              </a:path>
              <a:path w="628015" h="533400">
                <a:moveTo>
                  <a:pt x="307848" y="268224"/>
                </a:moveTo>
                <a:lnTo>
                  <a:pt x="320039" y="268224"/>
                </a:lnTo>
              </a:path>
              <a:path w="628015" h="533400">
                <a:moveTo>
                  <a:pt x="323088" y="268224"/>
                </a:moveTo>
                <a:lnTo>
                  <a:pt x="332232" y="268224"/>
                </a:lnTo>
              </a:path>
              <a:path w="628015" h="533400">
                <a:moveTo>
                  <a:pt x="335279" y="268224"/>
                </a:moveTo>
                <a:lnTo>
                  <a:pt x="341375" y="268224"/>
                </a:lnTo>
              </a:path>
              <a:path w="628015" h="533400">
                <a:moveTo>
                  <a:pt x="393192" y="268224"/>
                </a:moveTo>
                <a:lnTo>
                  <a:pt x="402336" y="268224"/>
                </a:lnTo>
              </a:path>
              <a:path w="628015" h="533400">
                <a:moveTo>
                  <a:pt x="454151" y="268224"/>
                </a:moveTo>
                <a:lnTo>
                  <a:pt x="460247" y="268224"/>
                </a:lnTo>
              </a:path>
              <a:path w="628015" h="533400">
                <a:moveTo>
                  <a:pt x="515112" y="268224"/>
                </a:moveTo>
                <a:lnTo>
                  <a:pt x="521207" y="268224"/>
                </a:lnTo>
              </a:path>
              <a:path w="628015" h="533400">
                <a:moveTo>
                  <a:pt x="545592" y="268224"/>
                </a:moveTo>
                <a:lnTo>
                  <a:pt x="566927" y="268224"/>
                </a:lnTo>
              </a:path>
              <a:path w="628015" h="533400">
                <a:moveTo>
                  <a:pt x="579120" y="268224"/>
                </a:moveTo>
                <a:lnTo>
                  <a:pt x="585215" y="268224"/>
                </a:lnTo>
              </a:path>
              <a:path w="628015" h="533400">
                <a:moveTo>
                  <a:pt x="594360" y="268224"/>
                </a:moveTo>
                <a:lnTo>
                  <a:pt x="618743" y="268224"/>
                </a:lnTo>
              </a:path>
              <a:path w="628015" h="533400">
                <a:moveTo>
                  <a:pt x="9144" y="271272"/>
                </a:moveTo>
                <a:lnTo>
                  <a:pt x="33527" y="271272"/>
                </a:lnTo>
              </a:path>
              <a:path w="628015" h="533400">
                <a:moveTo>
                  <a:pt x="42672" y="271272"/>
                </a:moveTo>
                <a:lnTo>
                  <a:pt x="48767" y="271272"/>
                </a:lnTo>
              </a:path>
              <a:path w="628015" h="533400">
                <a:moveTo>
                  <a:pt x="60960" y="271272"/>
                </a:moveTo>
                <a:lnTo>
                  <a:pt x="82295" y="271272"/>
                </a:lnTo>
              </a:path>
              <a:path w="628015" h="533400">
                <a:moveTo>
                  <a:pt x="106679" y="271272"/>
                </a:moveTo>
                <a:lnTo>
                  <a:pt x="112775" y="271272"/>
                </a:lnTo>
              </a:path>
              <a:path w="628015" h="533400">
                <a:moveTo>
                  <a:pt x="167640" y="271272"/>
                </a:moveTo>
                <a:lnTo>
                  <a:pt x="173735" y="271272"/>
                </a:lnTo>
              </a:path>
              <a:path w="628015" h="533400">
                <a:moveTo>
                  <a:pt x="237744" y="271272"/>
                </a:moveTo>
                <a:lnTo>
                  <a:pt x="240791" y="271272"/>
                </a:lnTo>
              </a:path>
              <a:path w="628015" h="533400">
                <a:moveTo>
                  <a:pt x="310896" y="271272"/>
                </a:moveTo>
                <a:lnTo>
                  <a:pt x="326136" y="271272"/>
                </a:lnTo>
              </a:path>
              <a:path w="628015" h="533400">
                <a:moveTo>
                  <a:pt x="390144" y="271272"/>
                </a:moveTo>
                <a:lnTo>
                  <a:pt x="399288" y="271272"/>
                </a:lnTo>
              </a:path>
              <a:path w="628015" h="533400">
                <a:moveTo>
                  <a:pt x="454151" y="271272"/>
                </a:moveTo>
                <a:lnTo>
                  <a:pt x="460247" y="271272"/>
                </a:lnTo>
              </a:path>
              <a:path w="628015" h="533400">
                <a:moveTo>
                  <a:pt x="515112" y="271272"/>
                </a:moveTo>
                <a:lnTo>
                  <a:pt x="521207" y="271272"/>
                </a:lnTo>
              </a:path>
              <a:path w="628015" h="533400">
                <a:moveTo>
                  <a:pt x="545592" y="271272"/>
                </a:moveTo>
                <a:lnTo>
                  <a:pt x="566927" y="271272"/>
                </a:lnTo>
              </a:path>
              <a:path w="628015" h="533400">
                <a:moveTo>
                  <a:pt x="579120" y="271272"/>
                </a:moveTo>
                <a:lnTo>
                  <a:pt x="585215" y="271272"/>
                </a:lnTo>
              </a:path>
              <a:path w="628015" h="533400">
                <a:moveTo>
                  <a:pt x="594360" y="271272"/>
                </a:moveTo>
                <a:lnTo>
                  <a:pt x="618743" y="271272"/>
                </a:lnTo>
              </a:path>
              <a:path w="628015" h="533400">
                <a:moveTo>
                  <a:pt x="9144" y="274320"/>
                </a:moveTo>
                <a:lnTo>
                  <a:pt x="33527" y="274320"/>
                </a:lnTo>
              </a:path>
              <a:path w="628015" h="533400">
                <a:moveTo>
                  <a:pt x="42672" y="274320"/>
                </a:moveTo>
                <a:lnTo>
                  <a:pt x="48767" y="274320"/>
                </a:lnTo>
              </a:path>
              <a:path w="628015" h="533400">
                <a:moveTo>
                  <a:pt x="60960" y="274320"/>
                </a:moveTo>
                <a:lnTo>
                  <a:pt x="82295" y="274320"/>
                </a:lnTo>
              </a:path>
              <a:path w="628015" h="533400">
                <a:moveTo>
                  <a:pt x="106679" y="274320"/>
                </a:moveTo>
                <a:lnTo>
                  <a:pt x="112775" y="274320"/>
                </a:lnTo>
              </a:path>
              <a:path w="628015" h="533400">
                <a:moveTo>
                  <a:pt x="167640" y="274320"/>
                </a:moveTo>
                <a:lnTo>
                  <a:pt x="176784" y="274320"/>
                </a:lnTo>
              </a:path>
              <a:path w="628015" h="533400">
                <a:moveTo>
                  <a:pt x="237744" y="274320"/>
                </a:moveTo>
                <a:lnTo>
                  <a:pt x="240791" y="274320"/>
                </a:lnTo>
              </a:path>
              <a:path w="628015" h="533400">
                <a:moveTo>
                  <a:pt x="390144" y="274320"/>
                </a:moveTo>
                <a:lnTo>
                  <a:pt x="396239" y="274320"/>
                </a:lnTo>
              </a:path>
              <a:path w="628015" h="533400">
                <a:moveTo>
                  <a:pt x="451103" y="274320"/>
                </a:moveTo>
                <a:lnTo>
                  <a:pt x="460248" y="274320"/>
                </a:lnTo>
              </a:path>
              <a:path w="628015" h="533400">
                <a:moveTo>
                  <a:pt x="515112" y="274320"/>
                </a:moveTo>
                <a:lnTo>
                  <a:pt x="521207" y="274320"/>
                </a:lnTo>
              </a:path>
              <a:path w="628015" h="533400">
                <a:moveTo>
                  <a:pt x="545592" y="274320"/>
                </a:moveTo>
                <a:lnTo>
                  <a:pt x="566927" y="274320"/>
                </a:lnTo>
              </a:path>
              <a:path w="628015" h="533400">
                <a:moveTo>
                  <a:pt x="579120" y="274320"/>
                </a:moveTo>
                <a:lnTo>
                  <a:pt x="585215" y="274320"/>
                </a:lnTo>
              </a:path>
              <a:path w="628015" h="533400">
                <a:moveTo>
                  <a:pt x="591312" y="274320"/>
                </a:moveTo>
                <a:lnTo>
                  <a:pt x="618744" y="274320"/>
                </a:lnTo>
              </a:path>
              <a:path w="628015" h="533400">
                <a:moveTo>
                  <a:pt x="12192" y="277368"/>
                </a:moveTo>
                <a:lnTo>
                  <a:pt x="36575" y="277368"/>
                </a:lnTo>
              </a:path>
              <a:path w="628015" h="533400">
                <a:moveTo>
                  <a:pt x="42672" y="277368"/>
                </a:moveTo>
                <a:lnTo>
                  <a:pt x="48767" y="277368"/>
                </a:lnTo>
              </a:path>
              <a:path w="628015" h="533400">
                <a:moveTo>
                  <a:pt x="60960" y="277368"/>
                </a:moveTo>
                <a:lnTo>
                  <a:pt x="85343" y="277368"/>
                </a:lnTo>
              </a:path>
              <a:path w="628015" h="533400">
                <a:moveTo>
                  <a:pt x="106679" y="277368"/>
                </a:moveTo>
                <a:lnTo>
                  <a:pt x="115824" y="277368"/>
                </a:lnTo>
              </a:path>
              <a:path w="628015" h="533400">
                <a:moveTo>
                  <a:pt x="170688" y="277368"/>
                </a:moveTo>
                <a:lnTo>
                  <a:pt x="176783" y="277368"/>
                </a:lnTo>
              </a:path>
              <a:path w="628015" h="533400">
                <a:moveTo>
                  <a:pt x="237744" y="277368"/>
                </a:moveTo>
                <a:lnTo>
                  <a:pt x="240791" y="277368"/>
                </a:lnTo>
              </a:path>
              <a:path w="628015" h="533400">
                <a:moveTo>
                  <a:pt x="265175" y="277368"/>
                </a:moveTo>
                <a:lnTo>
                  <a:pt x="268223" y="277368"/>
                </a:lnTo>
              </a:path>
              <a:path w="628015" h="533400">
                <a:moveTo>
                  <a:pt x="384048" y="277368"/>
                </a:moveTo>
                <a:lnTo>
                  <a:pt x="393192" y="277368"/>
                </a:lnTo>
              </a:path>
              <a:path w="628015" h="533400">
                <a:moveTo>
                  <a:pt x="451103" y="277368"/>
                </a:moveTo>
                <a:lnTo>
                  <a:pt x="457199" y="277368"/>
                </a:lnTo>
              </a:path>
              <a:path w="628015" h="533400">
                <a:moveTo>
                  <a:pt x="512064" y="277368"/>
                </a:moveTo>
                <a:lnTo>
                  <a:pt x="521208" y="277368"/>
                </a:lnTo>
              </a:path>
              <a:path w="628015" h="533400">
                <a:moveTo>
                  <a:pt x="542544" y="277368"/>
                </a:moveTo>
                <a:lnTo>
                  <a:pt x="566927" y="277368"/>
                </a:lnTo>
              </a:path>
              <a:path w="628015" h="533400">
                <a:moveTo>
                  <a:pt x="579120" y="277368"/>
                </a:moveTo>
                <a:lnTo>
                  <a:pt x="585215" y="277368"/>
                </a:lnTo>
              </a:path>
              <a:path w="628015" h="533400">
                <a:moveTo>
                  <a:pt x="591312" y="277368"/>
                </a:moveTo>
                <a:lnTo>
                  <a:pt x="615695" y="277368"/>
                </a:lnTo>
              </a:path>
              <a:path w="628015" h="533400">
                <a:moveTo>
                  <a:pt x="12192" y="280416"/>
                </a:moveTo>
                <a:lnTo>
                  <a:pt x="36575" y="280416"/>
                </a:lnTo>
              </a:path>
              <a:path w="628015" h="533400">
                <a:moveTo>
                  <a:pt x="45720" y="280416"/>
                </a:moveTo>
                <a:lnTo>
                  <a:pt x="48767" y="280416"/>
                </a:lnTo>
              </a:path>
              <a:path w="628015" h="533400">
                <a:moveTo>
                  <a:pt x="60960" y="280416"/>
                </a:moveTo>
                <a:lnTo>
                  <a:pt x="85343" y="280416"/>
                </a:lnTo>
              </a:path>
              <a:path w="628015" h="533400">
                <a:moveTo>
                  <a:pt x="106679" y="280416"/>
                </a:moveTo>
                <a:lnTo>
                  <a:pt x="115824" y="280416"/>
                </a:lnTo>
              </a:path>
              <a:path w="628015" h="533400">
                <a:moveTo>
                  <a:pt x="170688" y="280416"/>
                </a:moveTo>
                <a:lnTo>
                  <a:pt x="176783" y="280416"/>
                </a:lnTo>
              </a:path>
              <a:path w="628015" h="533400">
                <a:moveTo>
                  <a:pt x="237744" y="280416"/>
                </a:moveTo>
                <a:lnTo>
                  <a:pt x="240791" y="280416"/>
                </a:lnTo>
              </a:path>
              <a:path w="628015" h="533400">
                <a:moveTo>
                  <a:pt x="262127" y="280416"/>
                </a:moveTo>
                <a:lnTo>
                  <a:pt x="271272" y="280416"/>
                </a:lnTo>
              </a:path>
              <a:path w="628015" h="533400">
                <a:moveTo>
                  <a:pt x="381000" y="280416"/>
                </a:moveTo>
                <a:lnTo>
                  <a:pt x="390144" y="280416"/>
                </a:lnTo>
              </a:path>
              <a:path w="628015" h="533400">
                <a:moveTo>
                  <a:pt x="451103" y="280416"/>
                </a:moveTo>
                <a:lnTo>
                  <a:pt x="457199" y="280416"/>
                </a:lnTo>
              </a:path>
              <a:path w="628015" h="533400">
                <a:moveTo>
                  <a:pt x="512064" y="280416"/>
                </a:moveTo>
                <a:lnTo>
                  <a:pt x="521208" y="280416"/>
                </a:lnTo>
              </a:path>
              <a:path w="628015" h="533400">
                <a:moveTo>
                  <a:pt x="542544" y="280416"/>
                </a:moveTo>
                <a:lnTo>
                  <a:pt x="566927" y="280416"/>
                </a:lnTo>
              </a:path>
              <a:path w="628015" h="533400">
                <a:moveTo>
                  <a:pt x="579120" y="280416"/>
                </a:moveTo>
                <a:lnTo>
                  <a:pt x="582167" y="280416"/>
                </a:lnTo>
              </a:path>
              <a:path w="628015" h="533400">
                <a:moveTo>
                  <a:pt x="591312" y="280416"/>
                </a:moveTo>
                <a:lnTo>
                  <a:pt x="615695" y="280416"/>
                </a:lnTo>
              </a:path>
              <a:path w="628015" h="533400">
                <a:moveTo>
                  <a:pt x="12192" y="283464"/>
                </a:moveTo>
                <a:lnTo>
                  <a:pt x="36575" y="283464"/>
                </a:lnTo>
              </a:path>
              <a:path w="628015" h="533400">
                <a:moveTo>
                  <a:pt x="45720" y="283464"/>
                </a:moveTo>
                <a:lnTo>
                  <a:pt x="51815" y="283464"/>
                </a:lnTo>
              </a:path>
              <a:path w="628015" h="533400">
                <a:moveTo>
                  <a:pt x="60960" y="283464"/>
                </a:moveTo>
                <a:lnTo>
                  <a:pt x="85343" y="283464"/>
                </a:lnTo>
              </a:path>
              <a:path w="628015" h="533400">
                <a:moveTo>
                  <a:pt x="109727" y="283464"/>
                </a:moveTo>
                <a:lnTo>
                  <a:pt x="115823" y="283464"/>
                </a:lnTo>
              </a:path>
              <a:path w="628015" h="533400">
                <a:moveTo>
                  <a:pt x="170688" y="283464"/>
                </a:moveTo>
                <a:lnTo>
                  <a:pt x="176783" y="283464"/>
                </a:lnTo>
              </a:path>
              <a:path w="628015" h="533400">
                <a:moveTo>
                  <a:pt x="237744" y="283464"/>
                </a:moveTo>
                <a:lnTo>
                  <a:pt x="240791" y="283464"/>
                </a:lnTo>
              </a:path>
              <a:path w="628015" h="533400">
                <a:moveTo>
                  <a:pt x="259079" y="283464"/>
                </a:moveTo>
                <a:lnTo>
                  <a:pt x="274320" y="283464"/>
                </a:lnTo>
              </a:path>
              <a:path w="628015" h="533400">
                <a:moveTo>
                  <a:pt x="377951" y="283464"/>
                </a:moveTo>
                <a:lnTo>
                  <a:pt x="387096" y="283464"/>
                </a:lnTo>
              </a:path>
              <a:path w="628015" h="533400">
                <a:moveTo>
                  <a:pt x="448055" y="283464"/>
                </a:moveTo>
                <a:lnTo>
                  <a:pt x="457200" y="283464"/>
                </a:lnTo>
              </a:path>
              <a:path w="628015" h="533400">
                <a:moveTo>
                  <a:pt x="512064" y="283464"/>
                </a:moveTo>
                <a:lnTo>
                  <a:pt x="518159" y="283464"/>
                </a:lnTo>
              </a:path>
              <a:path w="628015" h="533400">
                <a:moveTo>
                  <a:pt x="542544" y="283464"/>
                </a:moveTo>
                <a:lnTo>
                  <a:pt x="566927" y="283464"/>
                </a:lnTo>
              </a:path>
              <a:path w="628015" h="533400">
                <a:moveTo>
                  <a:pt x="576072" y="283464"/>
                </a:moveTo>
                <a:lnTo>
                  <a:pt x="582167" y="283464"/>
                </a:lnTo>
              </a:path>
              <a:path w="628015" h="533400">
                <a:moveTo>
                  <a:pt x="591312" y="283464"/>
                </a:moveTo>
                <a:lnTo>
                  <a:pt x="615695" y="283464"/>
                </a:lnTo>
              </a:path>
              <a:path w="628015" h="533400">
                <a:moveTo>
                  <a:pt x="12192" y="286512"/>
                </a:moveTo>
                <a:lnTo>
                  <a:pt x="36575" y="286512"/>
                </a:lnTo>
              </a:path>
              <a:path w="628015" h="533400">
                <a:moveTo>
                  <a:pt x="45720" y="286512"/>
                </a:moveTo>
                <a:lnTo>
                  <a:pt x="51815" y="286512"/>
                </a:lnTo>
              </a:path>
              <a:path w="628015" h="533400">
                <a:moveTo>
                  <a:pt x="60960" y="286512"/>
                </a:moveTo>
                <a:lnTo>
                  <a:pt x="85343" y="286512"/>
                </a:lnTo>
              </a:path>
              <a:path w="628015" h="533400">
                <a:moveTo>
                  <a:pt x="109727" y="286512"/>
                </a:moveTo>
                <a:lnTo>
                  <a:pt x="115823" y="286512"/>
                </a:lnTo>
              </a:path>
              <a:path w="628015" h="533400">
                <a:moveTo>
                  <a:pt x="173736" y="286512"/>
                </a:moveTo>
                <a:lnTo>
                  <a:pt x="176783" y="286512"/>
                </a:lnTo>
              </a:path>
              <a:path w="628015" h="533400">
                <a:moveTo>
                  <a:pt x="237744" y="286512"/>
                </a:moveTo>
                <a:lnTo>
                  <a:pt x="240791" y="286512"/>
                </a:lnTo>
              </a:path>
              <a:path w="628015" h="533400">
                <a:moveTo>
                  <a:pt x="259079" y="286512"/>
                </a:moveTo>
                <a:lnTo>
                  <a:pt x="265175" y="286512"/>
                </a:lnTo>
              </a:path>
              <a:path w="628015" h="533400">
                <a:moveTo>
                  <a:pt x="268224" y="286512"/>
                </a:moveTo>
                <a:lnTo>
                  <a:pt x="277368" y="286512"/>
                </a:lnTo>
              </a:path>
              <a:path w="628015" h="533400">
                <a:moveTo>
                  <a:pt x="374903" y="286512"/>
                </a:moveTo>
                <a:lnTo>
                  <a:pt x="384048" y="286512"/>
                </a:lnTo>
              </a:path>
              <a:path w="628015" h="533400">
                <a:moveTo>
                  <a:pt x="448055" y="286512"/>
                </a:moveTo>
                <a:lnTo>
                  <a:pt x="454151" y="286512"/>
                </a:lnTo>
              </a:path>
              <a:path w="628015" h="533400">
                <a:moveTo>
                  <a:pt x="512064" y="286512"/>
                </a:moveTo>
                <a:lnTo>
                  <a:pt x="518159" y="286512"/>
                </a:lnTo>
              </a:path>
              <a:path w="628015" h="533400">
                <a:moveTo>
                  <a:pt x="542544" y="286512"/>
                </a:moveTo>
                <a:lnTo>
                  <a:pt x="566927" y="286512"/>
                </a:lnTo>
              </a:path>
              <a:path w="628015" h="533400">
                <a:moveTo>
                  <a:pt x="576072" y="286512"/>
                </a:moveTo>
                <a:lnTo>
                  <a:pt x="582167" y="286512"/>
                </a:lnTo>
              </a:path>
              <a:path w="628015" h="533400">
                <a:moveTo>
                  <a:pt x="591312" y="286512"/>
                </a:moveTo>
                <a:lnTo>
                  <a:pt x="615695" y="286512"/>
                </a:lnTo>
              </a:path>
              <a:path w="628015" h="533400">
                <a:moveTo>
                  <a:pt x="15240" y="289560"/>
                </a:moveTo>
                <a:lnTo>
                  <a:pt x="36575" y="289560"/>
                </a:lnTo>
              </a:path>
              <a:path w="628015" h="533400">
                <a:moveTo>
                  <a:pt x="45720" y="289560"/>
                </a:moveTo>
                <a:lnTo>
                  <a:pt x="51815" y="289560"/>
                </a:lnTo>
              </a:path>
              <a:path w="628015" h="533400">
                <a:moveTo>
                  <a:pt x="60960" y="289560"/>
                </a:moveTo>
                <a:lnTo>
                  <a:pt x="85343" y="289560"/>
                </a:lnTo>
              </a:path>
              <a:path w="628015" h="533400">
                <a:moveTo>
                  <a:pt x="109727" y="289560"/>
                </a:moveTo>
                <a:lnTo>
                  <a:pt x="115823" y="289560"/>
                </a:lnTo>
              </a:path>
              <a:path w="628015" h="533400">
                <a:moveTo>
                  <a:pt x="143255" y="289560"/>
                </a:moveTo>
                <a:lnTo>
                  <a:pt x="152400" y="289560"/>
                </a:lnTo>
              </a:path>
              <a:path w="628015" h="533400">
                <a:moveTo>
                  <a:pt x="173736" y="289560"/>
                </a:moveTo>
                <a:lnTo>
                  <a:pt x="179831" y="289560"/>
                </a:lnTo>
              </a:path>
              <a:path w="628015" h="533400">
                <a:moveTo>
                  <a:pt x="237744" y="289560"/>
                </a:moveTo>
                <a:lnTo>
                  <a:pt x="240791" y="289560"/>
                </a:lnTo>
              </a:path>
              <a:path w="628015" h="533400">
                <a:moveTo>
                  <a:pt x="262127" y="289560"/>
                </a:moveTo>
                <a:lnTo>
                  <a:pt x="265175" y="289560"/>
                </a:lnTo>
              </a:path>
              <a:path w="628015" h="533400">
                <a:moveTo>
                  <a:pt x="274320" y="289560"/>
                </a:moveTo>
                <a:lnTo>
                  <a:pt x="283464" y="289560"/>
                </a:lnTo>
              </a:path>
              <a:path w="628015" h="533400">
                <a:moveTo>
                  <a:pt x="368807" y="289559"/>
                </a:moveTo>
                <a:lnTo>
                  <a:pt x="377952" y="289559"/>
                </a:lnTo>
              </a:path>
              <a:path w="628015" h="533400">
                <a:moveTo>
                  <a:pt x="448055" y="289559"/>
                </a:moveTo>
                <a:lnTo>
                  <a:pt x="454151" y="289559"/>
                </a:lnTo>
              </a:path>
              <a:path w="628015" h="533400">
                <a:moveTo>
                  <a:pt x="512064" y="289559"/>
                </a:moveTo>
                <a:lnTo>
                  <a:pt x="518159" y="289559"/>
                </a:lnTo>
              </a:path>
              <a:path w="628015" h="533400">
                <a:moveTo>
                  <a:pt x="542544" y="289559"/>
                </a:moveTo>
                <a:lnTo>
                  <a:pt x="566927" y="289559"/>
                </a:lnTo>
              </a:path>
              <a:path w="628015" h="533400">
                <a:moveTo>
                  <a:pt x="576072" y="289559"/>
                </a:moveTo>
                <a:lnTo>
                  <a:pt x="582167" y="289559"/>
                </a:lnTo>
              </a:path>
              <a:path w="628015" h="533400">
                <a:moveTo>
                  <a:pt x="591312" y="289559"/>
                </a:moveTo>
                <a:lnTo>
                  <a:pt x="612647" y="289559"/>
                </a:lnTo>
              </a:path>
              <a:path w="628015" h="533400">
                <a:moveTo>
                  <a:pt x="15240" y="292607"/>
                </a:moveTo>
                <a:lnTo>
                  <a:pt x="39623" y="292607"/>
                </a:lnTo>
              </a:path>
              <a:path w="628015" h="533400">
                <a:moveTo>
                  <a:pt x="45720" y="292607"/>
                </a:moveTo>
                <a:lnTo>
                  <a:pt x="51815" y="292607"/>
                </a:lnTo>
              </a:path>
              <a:path w="628015" h="533400">
                <a:moveTo>
                  <a:pt x="60960" y="292607"/>
                </a:moveTo>
                <a:lnTo>
                  <a:pt x="88392" y="292607"/>
                </a:lnTo>
              </a:path>
              <a:path w="628015" h="533400">
                <a:moveTo>
                  <a:pt x="109727" y="292607"/>
                </a:moveTo>
                <a:lnTo>
                  <a:pt x="118872" y="292607"/>
                </a:lnTo>
              </a:path>
              <a:path w="628015" h="533400">
                <a:moveTo>
                  <a:pt x="134112" y="292607"/>
                </a:moveTo>
                <a:lnTo>
                  <a:pt x="143256" y="292607"/>
                </a:lnTo>
              </a:path>
              <a:path w="628015" h="533400">
                <a:moveTo>
                  <a:pt x="149351" y="292607"/>
                </a:moveTo>
                <a:lnTo>
                  <a:pt x="152399" y="292607"/>
                </a:lnTo>
              </a:path>
              <a:path w="628015" h="533400">
                <a:moveTo>
                  <a:pt x="173736" y="292607"/>
                </a:moveTo>
                <a:lnTo>
                  <a:pt x="179831" y="292607"/>
                </a:lnTo>
              </a:path>
              <a:path w="628015" h="533400">
                <a:moveTo>
                  <a:pt x="237744" y="292607"/>
                </a:moveTo>
                <a:lnTo>
                  <a:pt x="240791" y="292607"/>
                </a:lnTo>
              </a:path>
              <a:path w="628015" h="533400">
                <a:moveTo>
                  <a:pt x="262127" y="292607"/>
                </a:moveTo>
                <a:lnTo>
                  <a:pt x="268223" y="292607"/>
                </a:lnTo>
              </a:path>
              <a:path w="628015" h="533400">
                <a:moveTo>
                  <a:pt x="280416" y="292607"/>
                </a:moveTo>
                <a:lnTo>
                  <a:pt x="292607" y="292607"/>
                </a:lnTo>
              </a:path>
              <a:path w="628015" h="533400">
                <a:moveTo>
                  <a:pt x="362712" y="292607"/>
                </a:moveTo>
                <a:lnTo>
                  <a:pt x="374903" y="292607"/>
                </a:lnTo>
              </a:path>
              <a:path w="628015" h="533400">
                <a:moveTo>
                  <a:pt x="448055" y="292607"/>
                </a:moveTo>
                <a:lnTo>
                  <a:pt x="454151" y="292607"/>
                </a:lnTo>
              </a:path>
              <a:path w="628015" h="533400">
                <a:moveTo>
                  <a:pt x="475488" y="292607"/>
                </a:moveTo>
                <a:lnTo>
                  <a:pt x="478535" y="292607"/>
                </a:lnTo>
              </a:path>
              <a:path w="628015" h="533400">
                <a:moveTo>
                  <a:pt x="481583" y="292607"/>
                </a:moveTo>
                <a:lnTo>
                  <a:pt x="490728" y="292607"/>
                </a:lnTo>
              </a:path>
              <a:path w="628015" h="533400">
                <a:moveTo>
                  <a:pt x="509016" y="292607"/>
                </a:moveTo>
                <a:lnTo>
                  <a:pt x="518160" y="292607"/>
                </a:lnTo>
              </a:path>
              <a:path w="628015" h="533400">
                <a:moveTo>
                  <a:pt x="539496" y="292607"/>
                </a:moveTo>
                <a:lnTo>
                  <a:pt x="566928" y="292607"/>
                </a:lnTo>
              </a:path>
              <a:path w="628015" h="533400">
                <a:moveTo>
                  <a:pt x="576072" y="292607"/>
                </a:moveTo>
                <a:lnTo>
                  <a:pt x="582167" y="292607"/>
                </a:lnTo>
              </a:path>
              <a:path w="628015" h="533400">
                <a:moveTo>
                  <a:pt x="588264" y="292607"/>
                </a:moveTo>
                <a:lnTo>
                  <a:pt x="612647" y="292607"/>
                </a:lnTo>
              </a:path>
              <a:path w="628015" h="533400">
                <a:moveTo>
                  <a:pt x="15240" y="295655"/>
                </a:moveTo>
                <a:lnTo>
                  <a:pt x="39623" y="295655"/>
                </a:lnTo>
              </a:path>
              <a:path w="628015" h="533400">
                <a:moveTo>
                  <a:pt x="48768" y="295655"/>
                </a:moveTo>
                <a:lnTo>
                  <a:pt x="51815" y="295655"/>
                </a:lnTo>
              </a:path>
              <a:path w="628015" h="533400">
                <a:moveTo>
                  <a:pt x="60960" y="295655"/>
                </a:moveTo>
                <a:lnTo>
                  <a:pt x="88392" y="295655"/>
                </a:lnTo>
              </a:path>
              <a:path w="628015" h="533400">
                <a:moveTo>
                  <a:pt x="112775" y="295655"/>
                </a:moveTo>
                <a:lnTo>
                  <a:pt x="118871" y="295655"/>
                </a:lnTo>
              </a:path>
              <a:path w="628015" h="533400">
                <a:moveTo>
                  <a:pt x="134112" y="295655"/>
                </a:moveTo>
                <a:lnTo>
                  <a:pt x="137159" y="295655"/>
                </a:lnTo>
              </a:path>
              <a:path w="628015" h="533400">
                <a:moveTo>
                  <a:pt x="149351" y="295655"/>
                </a:moveTo>
                <a:lnTo>
                  <a:pt x="155447" y="295655"/>
                </a:lnTo>
              </a:path>
              <a:path w="628015" h="533400">
                <a:moveTo>
                  <a:pt x="176783" y="295655"/>
                </a:moveTo>
                <a:lnTo>
                  <a:pt x="182879" y="295655"/>
                </a:lnTo>
              </a:path>
              <a:path w="628015" h="533400">
                <a:moveTo>
                  <a:pt x="237744" y="295655"/>
                </a:moveTo>
                <a:lnTo>
                  <a:pt x="240791" y="295655"/>
                </a:lnTo>
              </a:path>
              <a:path w="628015" h="533400">
                <a:moveTo>
                  <a:pt x="265175" y="295655"/>
                </a:moveTo>
                <a:lnTo>
                  <a:pt x="271271" y="295655"/>
                </a:lnTo>
              </a:path>
              <a:path w="628015" h="533400">
                <a:moveTo>
                  <a:pt x="286512" y="295655"/>
                </a:moveTo>
                <a:lnTo>
                  <a:pt x="298703" y="295655"/>
                </a:lnTo>
              </a:path>
              <a:path w="628015" h="533400">
                <a:moveTo>
                  <a:pt x="356616" y="295655"/>
                </a:moveTo>
                <a:lnTo>
                  <a:pt x="368807" y="295655"/>
                </a:lnTo>
              </a:path>
              <a:path w="628015" h="533400">
                <a:moveTo>
                  <a:pt x="445007" y="295655"/>
                </a:moveTo>
                <a:lnTo>
                  <a:pt x="451103" y="295655"/>
                </a:lnTo>
              </a:path>
              <a:path w="628015" h="533400">
                <a:moveTo>
                  <a:pt x="472440" y="295655"/>
                </a:moveTo>
                <a:lnTo>
                  <a:pt x="475487" y="295655"/>
                </a:lnTo>
              </a:path>
              <a:path w="628015" h="533400">
                <a:moveTo>
                  <a:pt x="478536" y="295655"/>
                </a:moveTo>
                <a:lnTo>
                  <a:pt x="484631" y="295655"/>
                </a:lnTo>
              </a:path>
              <a:path w="628015" h="533400">
                <a:moveTo>
                  <a:pt x="487679" y="295655"/>
                </a:moveTo>
                <a:lnTo>
                  <a:pt x="490727" y="295655"/>
                </a:lnTo>
              </a:path>
              <a:path w="628015" h="533400">
                <a:moveTo>
                  <a:pt x="509016" y="295655"/>
                </a:moveTo>
                <a:lnTo>
                  <a:pt x="515111" y="295655"/>
                </a:lnTo>
              </a:path>
              <a:path w="628015" h="533400">
                <a:moveTo>
                  <a:pt x="539496" y="295655"/>
                </a:moveTo>
                <a:lnTo>
                  <a:pt x="563879" y="295655"/>
                </a:lnTo>
              </a:path>
              <a:path w="628015" h="533400">
                <a:moveTo>
                  <a:pt x="576072" y="295655"/>
                </a:moveTo>
                <a:lnTo>
                  <a:pt x="579119" y="295655"/>
                </a:lnTo>
              </a:path>
              <a:path w="628015" h="533400">
                <a:moveTo>
                  <a:pt x="588264" y="295655"/>
                </a:moveTo>
                <a:lnTo>
                  <a:pt x="612647" y="295655"/>
                </a:lnTo>
              </a:path>
              <a:path w="628015" h="533400">
                <a:moveTo>
                  <a:pt x="15240" y="298703"/>
                </a:moveTo>
                <a:lnTo>
                  <a:pt x="39623" y="298703"/>
                </a:lnTo>
              </a:path>
              <a:path w="628015" h="533400">
                <a:moveTo>
                  <a:pt x="48768" y="298703"/>
                </a:moveTo>
                <a:lnTo>
                  <a:pt x="54863" y="298703"/>
                </a:lnTo>
              </a:path>
              <a:path w="628015" h="533400">
                <a:moveTo>
                  <a:pt x="60960" y="298703"/>
                </a:moveTo>
                <a:lnTo>
                  <a:pt x="88392" y="298703"/>
                </a:lnTo>
              </a:path>
              <a:path w="628015" h="533400">
                <a:moveTo>
                  <a:pt x="112775" y="298703"/>
                </a:moveTo>
                <a:lnTo>
                  <a:pt x="118871" y="298703"/>
                </a:lnTo>
              </a:path>
              <a:path w="628015" h="533400">
                <a:moveTo>
                  <a:pt x="137160" y="298703"/>
                </a:moveTo>
                <a:lnTo>
                  <a:pt x="140207" y="298703"/>
                </a:lnTo>
              </a:path>
              <a:path w="628015" h="533400">
                <a:moveTo>
                  <a:pt x="149351" y="298703"/>
                </a:moveTo>
                <a:lnTo>
                  <a:pt x="152399" y="298703"/>
                </a:lnTo>
              </a:path>
              <a:path w="628015" h="533400">
                <a:moveTo>
                  <a:pt x="176783" y="298703"/>
                </a:moveTo>
                <a:lnTo>
                  <a:pt x="182879" y="298703"/>
                </a:lnTo>
              </a:path>
              <a:path w="628015" h="533400">
                <a:moveTo>
                  <a:pt x="237744" y="298703"/>
                </a:moveTo>
                <a:lnTo>
                  <a:pt x="240791" y="298703"/>
                </a:lnTo>
              </a:path>
              <a:path w="628015" h="533400">
                <a:moveTo>
                  <a:pt x="265175" y="298703"/>
                </a:moveTo>
                <a:lnTo>
                  <a:pt x="274320" y="298703"/>
                </a:lnTo>
              </a:path>
              <a:path w="628015" h="533400">
                <a:moveTo>
                  <a:pt x="292607" y="298703"/>
                </a:moveTo>
                <a:lnTo>
                  <a:pt x="304799" y="298703"/>
                </a:lnTo>
              </a:path>
              <a:path w="628015" h="533400">
                <a:moveTo>
                  <a:pt x="347472" y="298703"/>
                </a:moveTo>
                <a:lnTo>
                  <a:pt x="362712" y="298703"/>
                </a:lnTo>
              </a:path>
              <a:path w="628015" h="533400">
                <a:moveTo>
                  <a:pt x="445007" y="298703"/>
                </a:moveTo>
                <a:lnTo>
                  <a:pt x="451103" y="298703"/>
                </a:lnTo>
              </a:path>
              <a:path w="628015" h="533400">
                <a:moveTo>
                  <a:pt x="472440" y="298703"/>
                </a:moveTo>
                <a:lnTo>
                  <a:pt x="481584" y="298703"/>
                </a:lnTo>
              </a:path>
              <a:path w="628015" h="533400">
                <a:moveTo>
                  <a:pt x="487679" y="298703"/>
                </a:moveTo>
                <a:lnTo>
                  <a:pt x="490727" y="298703"/>
                </a:lnTo>
              </a:path>
              <a:path w="628015" h="533400">
                <a:moveTo>
                  <a:pt x="509016" y="298703"/>
                </a:moveTo>
                <a:lnTo>
                  <a:pt x="515111" y="298703"/>
                </a:lnTo>
              </a:path>
              <a:path w="628015" h="533400">
                <a:moveTo>
                  <a:pt x="539496" y="298703"/>
                </a:moveTo>
                <a:lnTo>
                  <a:pt x="563879" y="298703"/>
                </a:lnTo>
              </a:path>
              <a:path w="628015" h="533400">
                <a:moveTo>
                  <a:pt x="573024" y="298703"/>
                </a:moveTo>
                <a:lnTo>
                  <a:pt x="579119" y="298703"/>
                </a:lnTo>
              </a:path>
              <a:path w="628015" h="533400">
                <a:moveTo>
                  <a:pt x="588264" y="298703"/>
                </a:moveTo>
                <a:lnTo>
                  <a:pt x="612647" y="298703"/>
                </a:lnTo>
              </a:path>
              <a:path w="628015" h="533400">
                <a:moveTo>
                  <a:pt x="18288" y="301751"/>
                </a:moveTo>
                <a:lnTo>
                  <a:pt x="39623" y="301751"/>
                </a:lnTo>
              </a:path>
              <a:path w="628015" h="533400">
                <a:moveTo>
                  <a:pt x="48768" y="301751"/>
                </a:moveTo>
                <a:lnTo>
                  <a:pt x="54863" y="301751"/>
                </a:lnTo>
              </a:path>
              <a:path w="628015" h="533400">
                <a:moveTo>
                  <a:pt x="64007" y="301751"/>
                </a:moveTo>
                <a:lnTo>
                  <a:pt x="91440" y="301751"/>
                </a:lnTo>
              </a:path>
              <a:path w="628015" h="533400">
                <a:moveTo>
                  <a:pt x="112775" y="301751"/>
                </a:moveTo>
                <a:lnTo>
                  <a:pt x="118871" y="301751"/>
                </a:lnTo>
              </a:path>
              <a:path w="628015" h="533400">
                <a:moveTo>
                  <a:pt x="137160" y="301751"/>
                </a:moveTo>
                <a:lnTo>
                  <a:pt x="152400" y="301751"/>
                </a:lnTo>
              </a:path>
              <a:path w="628015" h="533400">
                <a:moveTo>
                  <a:pt x="176783" y="301751"/>
                </a:moveTo>
                <a:lnTo>
                  <a:pt x="185928" y="301751"/>
                </a:lnTo>
              </a:path>
              <a:path w="628015" h="533400">
                <a:moveTo>
                  <a:pt x="237744" y="301751"/>
                </a:moveTo>
                <a:lnTo>
                  <a:pt x="240791" y="301751"/>
                </a:lnTo>
              </a:path>
              <a:path w="628015" h="533400">
                <a:moveTo>
                  <a:pt x="268224" y="301751"/>
                </a:moveTo>
                <a:lnTo>
                  <a:pt x="274319" y="301751"/>
                </a:lnTo>
              </a:path>
              <a:path w="628015" h="533400">
                <a:moveTo>
                  <a:pt x="298703" y="301751"/>
                </a:moveTo>
                <a:lnTo>
                  <a:pt x="320039" y="301751"/>
                </a:lnTo>
              </a:path>
              <a:path w="628015" h="533400">
                <a:moveTo>
                  <a:pt x="335279" y="301751"/>
                </a:moveTo>
                <a:lnTo>
                  <a:pt x="356615" y="301751"/>
                </a:lnTo>
              </a:path>
              <a:path w="628015" h="533400">
                <a:moveTo>
                  <a:pt x="441960" y="301751"/>
                </a:moveTo>
                <a:lnTo>
                  <a:pt x="448055" y="301751"/>
                </a:lnTo>
              </a:path>
              <a:path w="628015" h="533400">
                <a:moveTo>
                  <a:pt x="475488" y="301751"/>
                </a:moveTo>
                <a:lnTo>
                  <a:pt x="478535" y="301751"/>
                </a:lnTo>
              </a:path>
              <a:path w="628015" h="533400">
                <a:moveTo>
                  <a:pt x="484631" y="301751"/>
                </a:moveTo>
                <a:lnTo>
                  <a:pt x="490727" y="301751"/>
                </a:lnTo>
              </a:path>
              <a:path w="628015" h="533400">
                <a:moveTo>
                  <a:pt x="505968" y="301751"/>
                </a:moveTo>
                <a:lnTo>
                  <a:pt x="515112" y="301751"/>
                </a:lnTo>
              </a:path>
              <a:path w="628015" h="533400">
                <a:moveTo>
                  <a:pt x="536448" y="301751"/>
                </a:moveTo>
                <a:lnTo>
                  <a:pt x="563880" y="301751"/>
                </a:lnTo>
              </a:path>
              <a:path w="628015" h="533400">
                <a:moveTo>
                  <a:pt x="573024" y="301751"/>
                </a:moveTo>
                <a:lnTo>
                  <a:pt x="579119" y="301751"/>
                </a:lnTo>
              </a:path>
              <a:path w="628015" h="533400">
                <a:moveTo>
                  <a:pt x="588264" y="301751"/>
                </a:moveTo>
                <a:lnTo>
                  <a:pt x="609599" y="301751"/>
                </a:lnTo>
              </a:path>
              <a:path w="628015" h="533400">
                <a:moveTo>
                  <a:pt x="18288" y="304800"/>
                </a:moveTo>
                <a:lnTo>
                  <a:pt x="42671" y="304800"/>
                </a:lnTo>
              </a:path>
              <a:path w="628015" h="533400">
                <a:moveTo>
                  <a:pt x="48768" y="304800"/>
                </a:moveTo>
                <a:lnTo>
                  <a:pt x="54863" y="304800"/>
                </a:lnTo>
              </a:path>
              <a:path w="628015" h="533400">
                <a:moveTo>
                  <a:pt x="64007" y="304800"/>
                </a:moveTo>
                <a:lnTo>
                  <a:pt x="91440" y="304800"/>
                </a:lnTo>
              </a:path>
              <a:path w="628015" h="533400">
                <a:moveTo>
                  <a:pt x="115824" y="304800"/>
                </a:moveTo>
                <a:lnTo>
                  <a:pt x="121919" y="304800"/>
                </a:lnTo>
              </a:path>
              <a:path w="628015" h="533400">
                <a:moveTo>
                  <a:pt x="149351" y="304800"/>
                </a:moveTo>
                <a:lnTo>
                  <a:pt x="158496" y="304800"/>
                </a:lnTo>
              </a:path>
              <a:path w="628015" h="533400">
                <a:moveTo>
                  <a:pt x="179831" y="304800"/>
                </a:moveTo>
                <a:lnTo>
                  <a:pt x="185927" y="304800"/>
                </a:lnTo>
              </a:path>
              <a:path w="628015" h="533400">
                <a:moveTo>
                  <a:pt x="237744" y="304800"/>
                </a:moveTo>
                <a:lnTo>
                  <a:pt x="240791" y="304800"/>
                </a:lnTo>
              </a:path>
              <a:path w="628015" h="533400">
                <a:moveTo>
                  <a:pt x="271272" y="304800"/>
                </a:moveTo>
                <a:lnTo>
                  <a:pt x="277367" y="304800"/>
                </a:lnTo>
              </a:path>
              <a:path w="628015" h="533400">
                <a:moveTo>
                  <a:pt x="313944" y="304800"/>
                </a:moveTo>
                <a:lnTo>
                  <a:pt x="341376" y="304800"/>
                </a:lnTo>
              </a:path>
              <a:path w="628015" h="533400">
                <a:moveTo>
                  <a:pt x="441960" y="304800"/>
                </a:moveTo>
                <a:lnTo>
                  <a:pt x="448055" y="304800"/>
                </a:lnTo>
              </a:path>
              <a:path w="628015" h="533400">
                <a:moveTo>
                  <a:pt x="469392" y="304800"/>
                </a:moveTo>
                <a:lnTo>
                  <a:pt x="472439" y="304800"/>
                </a:lnTo>
              </a:path>
              <a:path w="628015" h="533400">
                <a:moveTo>
                  <a:pt x="505968" y="304800"/>
                </a:moveTo>
                <a:lnTo>
                  <a:pt x="512063" y="304800"/>
                </a:lnTo>
              </a:path>
              <a:path w="628015" h="533400">
                <a:moveTo>
                  <a:pt x="536448" y="304800"/>
                </a:moveTo>
                <a:lnTo>
                  <a:pt x="563880" y="304800"/>
                </a:lnTo>
              </a:path>
              <a:path w="628015" h="533400">
                <a:moveTo>
                  <a:pt x="573024" y="304800"/>
                </a:moveTo>
                <a:lnTo>
                  <a:pt x="579119" y="304800"/>
                </a:lnTo>
              </a:path>
              <a:path w="628015" h="533400">
                <a:moveTo>
                  <a:pt x="585216" y="304800"/>
                </a:moveTo>
                <a:lnTo>
                  <a:pt x="609599" y="304800"/>
                </a:lnTo>
              </a:path>
              <a:path w="628015" h="533400">
                <a:moveTo>
                  <a:pt x="18288" y="307848"/>
                </a:moveTo>
                <a:lnTo>
                  <a:pt x="42671" y="307848"/>
                </a:lnTo>
              </a:path>
              <a:path w="628015" h="533400">
                <a:moveTo>
                  <a:pt x="48768" y="307848"/>
                </a:moveTo>
                <a:lnTo>
                  <a:pt x="54863" y="307848"/>
                </a:lnTo>
              </a:path>
              <a:path w="628015" h="533400">
                <a:moveTo>
                  <a:pt x="64007" y="307848"/>
                </a:moveTo>
                <a:lnTo>
                  <a:pt x="91440" y="307848"/>
                </a:lnTo>
              </a:path>
              <a:path w="628015" h="533400">
                <a:moveTo>
                  <a:pt x="115824" y="307848"/>
                </a:moveTo>
                <a:lnTo>
                  <a:pt x="121919" y="307848"/>
                </a:lnTo>
              </a:path>
              <a:path w="628015" h="533400">
                <a:moveTo>
                  <a:pt x="146303" y="307848"/>
                </a:moveTo>
                <a:lnTo>
                  <a:pt x="152399" y="307848"/>
                </a:lnTo>
              </a:path>
              <a:path w="628015" h="533400">
                <a:moveTo>
                  <a:pt x="155448" y="307848"/>
                </a:moveTo>
                <a:lnTo>
                  <a:pt x="158495" y="307848"/>
                </a:lnTo>
              </a:path>
              <a:path w="628015" h="533400">
                <a:moveTo>
                  <a:pt x="179831" y="307848"/>
                </a:moveTo>
                <a:lnTo>
                  <a:pt x="188976" y="307848"/>
                </a:lnTo>
              </a:path>
              <a:path w="628015" h="533400">
                <a:moveTo>
                  <a:pt x="237744" y="307848"/>
                </a:moveTo>
                <a:lnTo>
                  <a:pt x="240791" y="307848"/>
                </a:lnTo>
              </a:path>
              <a:path w="628015" h="533400">
                <a:moveTo>
                  <a:pt x="271272" y="307848"/>
                </a:moveTo>
                <a:lnTo>
                  <a:pt x="277367" y="307848"/>
                </a:lnTo>
              </a:path>
              <a:path w="628015" h="533400">
                <a:moveTo>
                  <a:pt x="438912" y="307848"/>
                </a:moveTo>
                <a:lnTo>
                  <a:pt x="448056" y="307848"/>
                </a:lnTo>
              </a:path>
              <a:path w="628015" h="533400">
                <a:moveTo>
                  <a:pt x="469392" y="307848"/>
                </a:moveTo>
                <a:lnTo>
                  <a:pt x="472439" y="307848"/>
                </a:lnTo>
              </a:path>
              <a:path w="628015" h="533400">
                <a:moveTo>
                  <a:pt x="475488" y="307848"/>
                </a:moveTo>
                <a:lnTo>
                  <a:pt x="478535" y="307848"/>
                </a:lnTo>
              </a:path>
              <a:path w="628015" h="533400">
                <a:moveTo>
                  <a:pt x="505968" y="307848"/>
                </a:moveTo>
                <a:lnTo>
                  <a:pt x="512063" y="307848"/>
                </a:lnTo>
              </a:path>
              <a:path w="628015" h="533400">
                <a:moveTo>
                  <a:pt x="536448" y="307848"/>
                </a:moveTo>
                <a:lnTo>
                  <a:pt x="563880" y="307848"/>
                </a:lnTo>
              </a:path>
              <a:path w="628015" h="533400">
                <a:moveTo>
                  <a:pt x="573024" y="307848"/>
                </a:moveTo>
                <a:lnTo>
                  <a:pt x="579119" y="307848"/>
                </a:lnTo>
              </a:path>
              <a:path w="628015" h="533400">
                <a:moveTo>
                  <a:pt x="585216" y="307848"/>
                </a:moveTo>
                <a:lnTo>
                  <a:pt x="609599" y="307848"/>
                </a:lnTo>
              </a:path>
              <a:path w="628015" h="533400">
                <a:moveTo>
                  <a:pt x="18288" y="310896"/>
                </a:moveTo>
                <a:lnTo>
                  <a:pt x="42671" y="310896"/>
                </a:lnTo>
              </a:path>
              <a:path w="628015" h="533400">
                <a:moveTo>
                  <a:pt x="48768" y="310896"/>
                </a:moveTo>
                <a:lnTo>
                  <a:pt x="57912" y="310896"/>
                </a:lnTo>
              </a:path>
              <a:path w="628015" h="533400">
                <a:moveTo>
                  <a:pt x="67055" y="310896"/>
                </a:moveTo>
                <a:lnTo>
                  <a:pt x="91439" y="310896"/>
                </a:lnTo>
              </a:path>
              <a:path w="628015" h="533400">
                <a:moveTo>
                  <a:pt x="115824" y="310896"/>
                </a:moveTo>
                <a:lnTo>
                  <a:pt x="121919" y="310896"/>
                </a:lnTo>
              </a:path>
              <a:path w="628015" h="533400">
                <a:moveTo>
                  <a:pt x="140207" y="310896"/>
                </a:moveTo>
                <a:lnTo>
                  <a:pt x="146303" y="310896"/>
                </a:lnTo>
              </a:path>
              <a:path w="628015" h="533400">
                <a:moveTo>
                  <a:pt x="149351" y="310896"/>
                </a:moveTo>
                <a:lnTo>
                  <a:pt x="152399" y="310896"/>
                </a:lnTo>
              </a:path>
              <a:path w="628015" h="533400">
                <a:moveTo>
                  <a:pt x="158496" y="310896"/>
                </a:moveTo>
                <a:lnTo>
                  <a:pt x="161543" y="310896"/>
                </a:lnTo>
              </a:path>
              <a:path w="628015" h="533400">
                <a:moveTo>
                  <a:pt x="182879" y="310896"/>
                </a:moveTo>
                <a:lnTo>
                  <a:pt x="188975" y="310896"/>
                </a:lnTo>
              </a:path>
              <a:path w="628015" h="533400">
                <a:moveTo>
                  <a:pt x="237744" y="310896"/>
                </a:moveTo>
                <a:lnTo>
                  <a:pt x="240791" y="310896"/>
                </a:lnTo>
              </a:path>
              <a:path w="628015" h="533400">
                <a:moveTo>
                  <a:pt x="268224" y="310896"/>
                </a:moveTo>
                <a:lnTo>
                  <a:pt x="274319" y="310896"/>
                </a:lnTo>
              </a:path>
              <a:path w="628015" h="533400">
                <a:moveTo>
                  <a:pt x="438912" y="310896"/>
                </a:moveTo>
                <a:lnTo>
                  <a:pt x="445007" y="310896"/>
                </a:lnTo>
              </a:path>
              <a:path w="628015" h="533400">
                <a:moveTo>
                  <a:pt x="466344" y="310896"/>
                </a:moveTo>
                <a:lnTo>
                  <a:pt x="469391" y="310896"/>
                </a:lnTo>
              </a:path>
              <a:path w="628015" h="533400">
                <a:moveTo>
                  <a:pt x="475488" y="310896"/>
                </a:moveTo>
                <a:lnTo>
                  <a:pt x="478535" y="310896"/>
                </a:lnTo>
              </a:path>
              <a:path w="628015" h="533400">
                <a:moveTo>
                  <a:pt x="484631" y="310896"/>
                </a:moveTo>
                <a:lnTo>
                  <a:pt x="487679" y="310896"/>
                </a:lnTo>
              </a:path>
              <a:path w="628015" h="533400">
                <a:moveTo>
                  <a:pt x="505968" y="310896"/>
                </a:moveTo>
                <a:lnTo>
                  <a:pt x="512063" y="310896"/>
                </a:lnTo>
              </a:path>
              <a:path w="628015" h="533400">
                <a:moveTo>
                  <a:pt x="536448" y="310896"/>
                </a:moveTo>
                <a:lnTo>
                  <a:pt x="560831" y="310896"/>
                </a:lnTo>
              </a:path>
              <a:path w="628015" h="533400">
                <a:moveTo>
                  <a:pt x="569976" y="310896"/>
                </a:moveTo>
                <a:lnTo>
                  <a:pt x="579120" y="310896"/>
                </a:lnTo>
              </a:path>
              <a:path w="628015" h="533400">
                <a:moveTo>
                  <a:pt x="585216" y="310896"/>
                </a:moveTo>
                <a:lnTo>
                  <a:pt x="609599" y="310896"/>
                </a:lnTo>
              </a:path>
              <a:path w="628015" h="533400">
                <a:moveTo>
                  <a:pt x="18288" y="313944"/>
                </a:moveTo>
                <a:lnTo>
                  <a:pt x="42671" y="313944"/>
                </a:lnTo>
              </a:path>
              <a:path w="628015" h="533400">
                <a:moveTo>
                  <a:pt x="51816" y="313944"/>
                </a:moveTo>
                <a:lnTo>
                  <a:pt x="57911" y="313944"/>
                </a:lnTo>
              </a:path>
              <a:path w="628015" h="533400">
                <a:moveTo>
                  <a:pt x="67055" y="313944"/>
                </a:moveTo>
                <a:lnTo>
                  <a:pt x="91439" y="313944"/>
                </a:lnTo>
              </a:path>
              <a:path w="628015" h="533400">
                <a:moveTo>
                  <a:pt x="118872" y="313944"/>
                </a:moveTo>
                <a:lnTo>
                  <a:pt x="124967" y="313944"/>
                </a:lnTo>
              </a:path>
              <a:path w="628015" h="533400">
                <a:moveTo>
                  <a:pt x="143255" y="313944"/>
                </a:moveTo>
                <a:lnTo>
                  <a:pt x="146303" y="313944"/>
                </a:lnTo>
              </a:path>
              <a:path w="628015" h="533400">
                <a:moveTo>
                  <a:pt x="149351" y="313944"/>
                </a:moveTo>
                <a:lnTo>
                  <a:pt x="152399" y="313944"/>
                </a:lnTo>
              </a:path>
              <a:path w="628015" h="533400">
                <a:moveTo>
                  <a:pt x="158496" y="313944"/>
                </a:moveTo>
                <a:lnTo>
                  <a:pt x="161543" y="313944"/>
                </a:lnTo>
              </a:path>
              <a:path w="628015" h="533400">
                <a:moveTo>
                  <a:pt x="182879" y="313944"/>
                </a:moveTo>
                <a:lnTo>
                  <a:pt x="192024" y="313944"/>
                </a:lnTo>
              </a:path>
              <a:path w="628015" h="533400">
                <a:moveTo>
                  <a:pt x="237744" y="313944"/>
                </a:moveTo>
                <a:lnTo>
                  <a:pt x="240791" y="313944"/>
                </a:lnTo>
              </a:path>
              <a:path w="628015" h="533400">
                <a:moveTo>
                  <a:pt x="268224" y="313944"/>
                </a:moveTo>
                <a:lnTo>
                  <a:pt x="274319" y="313944"/>
                </a:lnTo>
              </a:path>
              <a:path w="628015" h="533400">
                <a:moveTo>
                  <a:pt x="435864" y="313944"/>
                </a:moveTo>
                <a:lnTo>
                  <a:pt x="445008" y="313944"/>
                </a:lnTo>
              </a:path>
              <a:path w="628015" h="533400">
                <a:moveTo>
                  <a:pt x="466344" y="313944"/>
                </a:moveTo>
                <a:lnTo>
                  <a:pt x="478535" y="313944"/>
                </a:lnTo>
              </a:path>
              <a:path w="628015" h="533400">
                <a:moveTo>
                  <a:pt x="481583" y="313944"/>
                </a:moveTo>
                <a:lnTo>
                  <a:pt x="484631" y="313944"/>
                </a:lnTo>
              </a:path>
              <a:path w="628015" h="533400">
                <a:moveTo>
                  <a:pt x="502920" y="313944"/>
                </a:moveTo>
                <a:lnTo>
                  <a:pt x="509015" y="313944"/>
                </a:lnTo>
              </a:path>
              <a:path w="628015" h="533400">
                <a:moveTo>
                  <a:pt x="533400" y="313944"/>
                </a:moveTo>
                <a:lnTo>
                  <a:pt x="560832" y="313944"/>
                </a:lnTo>
              </a:path>
              <a:path w="628015" h="533400">
                <a:moveTo>
                  <a:pt x="569976" y="313944"/>
                </a:moveTo>
                <a:lnTo>
                  <a:pt x="576071" y="313944"/>
                </a:lnTo>
              </a:path>
              <a:path w="628015" h="533400">
                <a:moveTo>
                  <a:pt x="585216" y="313944"/>
                </a:moveTo>
                <a:lnTo>
                  <a:pt x="609599" y="313944"/>
                </a:lnTo>
              </a:path>
              <a:path w="628015" h="533400">
                <a:moveTo>
                  <a:pt x="18288" y="316992"/>
                </a:moveTo>
                <a:lnTo>
                  <a:pt x="45720" y="316992"/>
                </a:lnTo>
              </a:path>
              <a:path w="628015" h="533400">
                <a:moveTo>
                  <a:pt x="51816" y="316992"/>
                </a:moveTo>
                <a:lnTo>
                  <a:pt x="57911" y="316992"/>
                </a:lnTo>
              </a:path>
              <a:path w="628015" h="533400">
                <a:moveTo>
                  <a:pt x="67055" y="316992"/>
                </a:moveTo>
                <a:lnTo>
                  <a:pt x="94488" y="316992"/>
                </a:lnTo>
              </a:path>
              <a:path w="628015" h="533400">
                <a:moveTo>
                  <a:pt x="118872" y="316992"/>
                </a:moveTo>
                <a:lnTo>
                  <a:pt x="124967" y="316992"/>
                </a:lnTo>
              </a:path>
              <a:path w="628015" h="533400">
                <a:moveTo>
                  <a:pt x="143255" y="316992"/>
                </a:moveTo>
                <a:lnTo>
                  <a:pt x="146303" y="316992"/>
                </a:lnTo>
              </a:path>
              <a:path w="628015" h="533400">
                <a:moveTo>
                  <a:pt x="152400" y="316992"/>
                </a:moveTo>
                <a:lnTo>
                  <a:pt x="155447" y="316992"/>
                </a:lnTo>
              </a:path>
              <a:path w="628015" h="533400">
                <a:moveTo>
                  <a:pt x="185927" y="316992"/>
                </a:moveTo>
                <a:lnTo>
                  <a:pt x="192023" y="316992"/>
                </a:lnTo>
              </a:path>
              <a:path w="628015" h="533400">
                <a:moveTo>
                  <a:pt x="237744" y="316992"/>
                </a:moveTo>
                <a:lnTo>
                  <a:pt x="240791" y="316992"/>
                </a:lnTo>
              </a:path>
              <a:path w="628015" h="533400">
                <a:moveTo>
                  <a:pt x="265175" y="316992"/>
                </a:moveTo>
                <a:lnTo>
                  <a:pt x="271271" y="316992"/>
                </a:lnTo>
              </a:path>
              <a:path w="628015" h="533400">
                <a:moveTo>
                  <a:pt x="435864" y="316992"/>
                </a:moveTo>
                <a:lnTo>
                  <a:pt x="441959" y="316992"/>
                </a:lnTo>
              </a:path>
              <a:path w="628015" h="533400">
                <a:moveTo>
                  <a:pt x="469392" y="316992"/>
                </a:moveTo>
                <a:lnTo>
                  <a:pt x="478536" y="316992"/>
                </a:lnTo>
              </a:path>
              <a:path w="628015" h="533400">
                <a:moveTo>
                  <a:pt x="481583" y="316992"/>
                </a:moveTo>
                <a:lnTo>
                  <a:pt x="484631" y="316992"/>
                </a:lnTo>
              </a:path>
              <a:path w="628015" h="533400">
                <a:moveTo>
                  <a:pt x="502920" y="316992"/>
                </a:moveTo>
                <a:lnTo>
                  <a:pt x="509015" y="316992"/>
                </a:lnTo>
              </a:path>
              <a:path w="628015" h="533400">
                <a:moveTo>
                  <a:pt x="533400" y="316992"/>
                </a:moveTo>
                <a:lnTo>
                  <a:pt x="560832" y="316992"/>
                </a:lnTo>
              </a:path>
              <a:path w="628015" h="533400">
                <a:moveTo>
                  <a:pt x="569976" y="316992"/>
                </a:moveTo>
                <a:lnTo>
                  <a:pt x="576071" y="316992"/>
                </a:lnTo>
              </a:path>
              <a:path w="628015" h="533400">
                <a:moveTo>
                  <a:pt x="582168" y="316992"/>
                </a:moveTo>
                <a:lnTo>
                  <a:pt x="606551" y="316992"/>
                </a:lnTo>
              </a:path>
              <a:path w="628015" h="533400">
                <a:moveTo>
                  <a:pt x="18288" y="320040"/>
                </a:moveTo>
                <a:lnTo>
                  <a:pt x="45720" y="320040"/>
                </a:lnTo>
              </a:path>
              <a:path w="628015" h="533400">
                <a:moveTo>
                  <a:pt x="51816" y="320040"/>
                </a:moveTo>
                <a:lnTo>
                  <a:pt x="60960" y="320040"/>
                </a:lnTo>
              </a:path>
              <a:path w="628015" h="533400">
                <a:moveTo>
                  <a:pt x="70103" y="320040"/>
                </a:moveTo>
                <a:lnTo>
                  <a:pt x="94487" y="320040"/>
                </a:lnTo>
              </a:path>
              <a:path w="628015" h="533400">
                <a:moveTo>
                  <a:pt x="118872" y="320040"/>
                </a:moveTo>
                <a:lnTo>
                  <a:pt x="128016" y="320040"/>
                </a:lnTo>
              </a:path>
              <a:path w="628015" h="533400">
                <a:moveTo>
                  <a:pt x="146303" y="320040"/>
                </a:moveTo>
                <a:lnTo>
                  <a:pt x="149351" y="320040"/>
                </a:lnTo>
              </a:path>
              <a:path w="628015" h="533400">
                <a:moveTo>
                  <a:pt x="188975" y="320040"/>
                </a:moveTo>
                <a:lnTo>
                  <a:pt x="195071" y="320040"/>
                </a:lnTo>
              </a:path>
              <a:path w="628015" h="533400">
                <a:moveTo>
                  <a:pt x="237744" y="320040"/>
                </a:moveTo>
                <a:lnTo>
                  <a:pt x="240791" y="320040"/>
                </a:lnTo>
              </a:path>
              <a:path w="628015" h="533400">
                <a:moveTo>
                  <a:pt x="262127" y="320040"/>
                </a:moveTo>
                <a:lnTo>
                  <a:pt x="268223" y="320040"/>
                </a:lnTo>
              </a:path>
              <a:path w="628015" h="533400">
                <a:moveTo>
                  <a:pt x="432816" y="320040"/>
                </a:moveTo>
                <a:lnTo>
                  <a:pt x="438911" y="320040"/>
                </a:lnTo>
              </a:path>
              <a:path w="628015" h="533400">
                <a:moveTo>
                  <a:pt x="463296" y="320040"/>
                </a:moveTo>
                <a:lnTo>
                  <a:pt x="469391" y="320040"/>
                </a:lnTo>
              </a:path>
              <a:path w="628015" h="533400">
                <a:moveTo>
                  <a:pt x="478536" y="320040"/>
                </a:moveTo>
                <a:lnTo>
                  <a:pt x="481583" y="320040"/>
                </a:lnTo>
              </a:path>
              <a:path w="628015" h="533400">
                <a:moveTo>
                  <a:pt x="499872" y="320040"/>
                </a:moveTo>
                <a:lnTo>
                  <a:pt x="505967" y="320040"/>
                </a:lnTo>
              </a:path>
              <a:path w="628015" h="533400">
                <a:moveTo>
                  <a:pt x="533400" y="320040"/>
                </a:moveTo>
                <a:lnTo>
                  <a:pt x="557783" y="320040"/>
                </a:lnTo>
              </a:path>
              <a:path w="628015" h="533400">
                <a:moveTo>
                  <a:pt x="566927" y="320040"/>
                </a:moveTo>
                <a:lnTo>
                  <a:pt x="576072" y="320040"/>
                </a:lnTo>
              </a:path>
              <a:path w="628015" h="533400">
                <a:moveTo>
                  <a:pt x="582168" y="320040"/>
                </a:moveTo>
                <a:lnTo>
                  <a:pt x="606551" y="320040"/>
                </a:lnTo>
              </a:path>
              <a:path w="628015" h="533400">
                <a:moveTo>
                  <a:pt x="21336" y="323088"/>
                </a:moveTo>
                <a:lnTo>
                  <a:pt x="45719" y="323088"/>
                </a:lnTo>
              </a:path>
              <a:path w="628015" h="533400">
                <a:moveTo>
                  <a:pt x="54864" y="323088"/>
                </a:moveTo>
                <a:lnTo>
                  <a:pt x="60959" y="323088"/>
                </a:lnTo>
              </a:path>
              <a:path w="628015" h="533400">
                <a:moveTo>
                  <a:pt x="70103" y="323088"/>
                </a:moveTo>
                <a:lnTo>
                  <a:pt x="94487" y="323088"/>
                </a:lnTo>
              </a:path>
              <a:path w="628015" h="533400">
                <a:moveTo>
                  <a:pt x="121920" y="323088"/>
                </a:moveTo>
                <a:lnTo>
                  <a:pt x="128015" y="323088"/>
                </a:lnTo>
              </a:path>
              <a:path w="628015" h="533400">
                <a:moveTo>
                  <a:pt x="188975" y="323088"/>
                </a:moveTo>
                <a:lnTo>
                  <a:pt x="195071" y="323088"/>
                </a:lnTo>
              </a:path>
              <a:path w="628015" h="533400">
                <a:moveTo>
                  <a:pt x="237744" y="323088"/>
                </a:moveTo>
                <a:lnTo>
                  <a:pt x="240791" y="323088"/>
                </a:lnTo>
              </a:path>
              <a:path w="628015" h="533400">
                <a:moveTo>
                  <a:pt x="262127" y="323088"/>
                </a:moveTo>
                <a:lnTo>
                  <a:pt x="268223" y="323088"/>
                </a:lnTo>
              </a:path>
              <a:path w="628015" h="533400">
                <a:moveTo>
                  <a:pt x="432816" y="323088"/>
                </a:moveTo>
                <a:lnTo>
                  <a:pt x="438911" y="323088"/>
                </a:lnTo>
              </a:path>
              <a:path w="628015" h="533400">
                <a:moveTo>
                  <a:pt x="460248" y="323088"/>
                </a:moveTo>
                <a:lnTo>
                  <a:pt x="463295" y="323088"/>
                </a:lnTo>
              </a:path>
              <a:path w="628015" h="533400">
                <a:moveTo>
                  <a:pt x="466344" y="323088"/>
                </a:moveTo>
                <a:lnTo>
                  <a:pt x="472439" y="323088"/>
                </a:lnTo>
              </a:path>
              <a:path w="628015" h="533400">
                <a:moveTo>
                  <a:pt x="499872" y="323088"/>
                </a:moveTo>
                <a:lnTo>
                  <a:pt x="505967" y="323088"/>
                </a:lnTo>
              </a:path>
              <a:path w="628015" h="533400">
                <a:moveTo>
                  <a:pt x="533400" y="323088"/>
                </a:moveTo>
                <a:lnTo>
                  <a:pt x="557783" y="323088"/>
                </a:lnTo>
              </a:path>
              <a:path w="628015" h="533400">
                <a:moveTo>
                  <a:pt x="566927" y="323088"/>
                </a:moveTo>
                <a:lnTo>
                  <a:pt x="573023" y="323088"/>
                </a:lnTo>
              </a:path>
              <a:path w="628015" h="533400">
                <a:moveTo>
                  <a:pt x="582168" y="323088"/>
                </a:moveTo>
                <a:lnTo>
                  <a:pt x="606551" y="323088"/>
                </a:lnTo>
              </a:path>
              <a:path w="628015" h="533400">
                <a:moveTo>
                  <a:pt x="21336" y="326136"/>
                </a:moveTo>
                <a:lnTo>
                  <a:pt x="48768" y="326136"/>
                </a:lnTo>
              </a:path>
              <a:path w="628015" h="533400">
                <a:moveTo>
                  <a:pt x="54864" y="326136"/>
                </a:moveTo>
                <a:lnTo>
                  <a:pt x="60959" y="326136"/>
                </a:lnTo>
              </a:path>
              <a:path w="628015" h="533400">
                <a:moveTo>
                  <a:pt x="73151" y="326136"/>
                </a:moveTo>
                <a:lnTo>
                  <a:pt x="94487" y="326136"/>
                </a:lnTo>
              </a:path>
              <a:path w="628015" h="533400">
                <a:moveTo>
                  <a:pt x="121920" y="326136"/>
                </a:moveTo>
                <a:lnTo>
                  <a:pt x="128015" y="326136"/>
                </a:lnTo>
              </a:path>
              <a:path w="628015" h="533400">
                <a:moveTo>
                  <a:pt x="161544" y="326136"/>
                </a:moveTo>
                <a:lnTo>
                  <a:pt x="167639" y="326136"/>
                </a:lnTo>
              </a:path>
              <a:path w="628015" h="533400">
                <a:moveTo>
                  <a:pt x="192024" y="326136"/>
                </a:moveTo>
                <a:lnTo>
                  <a:pt x="198119" y="326136"/>
                </a:lnTo>
              </a:path>
              <a:path w="628015" h="533400">
                <a:moveTo>
                  <a:pt x="237744" y="326136"/>
                </a:moveTo>
                <a:lnTo>
                  <a:pt x="240791" y="326136"/>
                </a:lnTo>
              </a:path>
              <a:path w="628015" h="533400">
                <a:moveTo>
                  <a:pt x="259079" y="326136"/>
                </a:moveTo>
                <a:lnTo>
                  <a:pt x="265175" y="326136"/>
                </a:lnTo>
              </a:path>
              <a:path w="628015" h="533400">
                <a:moveTo>
                  <a:pt x="429768" y="326135"/>
                </a:moveTo>
                <a:lnTo>
                  <a:pt x="435863" y="326135"/>
                </a:lnTo>
              </a:path>
              <a:path w="628015" h="533400">
                <a:moveTo>
                  <a:pt x="460248" y="326135"/>
                </a:moveTo>
                <a:lnTo>
                  <a:pt x="463295" y="326135"/>
                </a:lnTo>
              </a:path>
              <a:path w="628015" h="533400">
                <a:moveTo>
                  <a:pt x="466344" y="326135"/>
                </a:moveTo>
                <a:lnTo>
                  <a:pt x="478535" y="326135"/>
                </a:lnTo>
              </a:path>
              <a:path w="628015" h="533400">
                <a:moveTo>
                  <a:pt x="499872" y="326135"/>
                </a:moveTo>
                <a:lnTo>
                  <a:pt x="505967" y="326135"/>
                </a:lnTo>
              </a:path>
              <a:path w="628015" h="533400">
                <a:moveTo>
                  <a:pt x="533400" y="326135"/>
                </a:moveTo>
                <a:lnTo>
                  <a:pt x="554735" y="326135"/>
                </a:lnTo>
              </a:path>
              <a:path w="628015" h="533400">
                <a:moveTo>
                  <a:pt x="566927" y="326135"/>
                </a:moveTo>
                <a:lnTo>
                  <a:pt x="573023" y="326135"/>
                </a:lnTo>
              </a:path>
              <a:path w="628015" h="533400">
                <a:moveTo>
                  <a:pt x="579120" y="326135"/>
                </a:moveTo>
                <a:lnTo>
                  <a:pt x="606552" y="326135"/>
                </a:lnTo>
              </a:path>
              <a:path w="628015" h="533400">
                <a:moveTo>
                  <a:pt x="21336" y="329183"/>
                </a:moveTo>
                <a:lnTo>
                  <a:pt x="48768" y="329183"/>
                </a:lnTo>
              </a:path>
              <a:path w="628015" h="533400">
                <a:moveTo>
                  <a:pt x="54864" y="329183"/>
                </a:moveTo>
                <a:lnTo>
                  <a:pt x="60959" y="329183"/>
                </a:lnTo>
              </a:path>
              <a:path w="628015" h="533400">
                <a:moveTo>
                  <a:pt x="73151" y="329183"/>
                </a:moveTo>
                <a:lnTo>
                  <a:pt x="94487" y="329183"/>
                </a:lnTo>
              </a:path>
              <a:path w="628015" h="533400">
                <a:moveTo>
                  <a:pt x="121920" y="329183"/>
                </a:moveTo>
                <a:lnTo>
                  <a:pt x="131064" y="329183"/>
                </a:lnTo>
              </a:path>
              <a:path w="628015" h="533400">
                <a:moveTo>
                  <a:pt x="155448" y="329183"/>
                </a:moveTo>
                <a:lnTo>
                  <a:pt x="161543" y="329183"/>
                </a:lnTo>
              </a:path>
              <a:path w="628015" h="533400">
                <a:moveTo>
                  <a:pt x="192024" y="329183"/>
                </a:moveTo>
                <a:lnTo>
                  <a:pt x="201168" y="329183"/>
                </a:lnTo>
              </a:path>
              <a:path w="628015" h="533400">
                <a:moveTo>
                  <a:pt x="237744" y="329183"/>
                </a:moveTo>
                <a:lnTo>
                  <a:pt x="240791" y="329183"/>
                </a:lnTo>
              </a:path>
              <a:path w="628015" h="533400">
                <a:moveTo>
                  <a:pt x="259079" y="329183"/>
                </a:moveTo>
                <a:lnTo>
                  <a:pt x="265175" y="329183"/>
                </a:lnTo>
              </a:path>
              <a:path w="628015" h="533400">
                <a:moveTo>
                  <a:pt x="426720" y="329183"/>
                </a:moveTo>
                <a:lnTo>
                  <a:pt x="435864" y="329183"/>
                </a:lnTo>
              </a:path>
              <a:path w="628015" h="533400">
                <a:moveTo>
                  <a:pt x="457200" y="329183"/>
                </a:moveTo>
                <a:lnTo>
                  <a:pt x="463295" y="329183"/>
                </a:lnTo>
              </a:path>
              <a:path w="628015" h="533400">
                <a:moveTo>
                  <a:pt x="466344" y="329183"/>
                </a:moveTo>
                <a:lnTo>
                  <a:pt x="469391" y="329183"/>
                </a:lnTo>
              </a:path>
              <a:path w="628015" h="533400">
                <a:moveTo>
                  <a:pt x="496824" y="329183"/>
                </a:moveTo>
                <a:lnTo>
                  <a:pt x="505968" y="329183"/>
                </a:lnTo>
              </a:path>
              <a:path w="628015" h="533400">
                <a:moveTo>
                  <a:pt x="533400" y="329183"/>
                </a:moveTo>
                <a:lnTo>
                  <a:pt x="554735" y="329183"/>
                </a:lnTo>
              </a:path>
              <a:path w="628015" h="533400">
                <a:moveTo>
                  <a:pt x="563879" y="329183"/>
                </a:moveTo>
                <a:lnTo>
                  <a:pt x="573024" y="329183"/>
                </a:lnTo>
              </a:path>
              <a:path w="628015" h="533400">
                <a:moveTo>
                  <a:pt x="579120" y="329183"/>
                </a:moveTo>
                <a:lnTo>
                  <a:pt x="606552" y="329183"/>
                </a:lnTo>
              </a:path>
              <a:path w="628015" h="533400">
                <a:moveTo>
                  <a:pt x="21336" y="332231"/>
                </a:moveTo>
                <a:lnTo>
                  <a:pt x="48768" y="332231"/>
                </a:lnTo>
              </a:path>
              <a:path w="628015" h="533400">
                <a:moveTo>
                  <a:pt x="57912" y="332231"/>
                </a:moveTo>
                <a:lnTo>
                  <a:pt x="64007" y="332231"/>
                </a:lnTo>
              </a:path>
              <a:path w="628015" h="533400">
                <a:moveTo>
                  <a:pt x="73151" y="332231"/>
                </a:moveTo>
                <a:lnTo>
                  <a:pt x="94487" y="332231"/>
                </a:lnTo>
              </a:path>
              <a:path w="628015" h="533400">
                <a:moveTo>
                  <a:pt x="124968" y="332231"/>
                </a:moveTo>
                <a:lnTo>
                  <a:pt x="131063" y="332231"/>
                </a:lnTo>
              </a:path>
              <a:path w="628015" h="533400">
                <a:moveTo>
                  <a:pt x="152400" y="332231"/>
                </a:moveTo>
                <a:lnTo>
                  <a:pt x="158495" y="332231"/>
                </a:lnTo>
              </a:path>
              <a:path w="628015" h="533400">
                <a:moveTo>
                  <a:pt x="195072" y="332231"/>
                </a:moveTo>
                <a:lnTo>
                  <a:pt x="204216" y="332231"/>
                </a:lnTo>
              </a:path>
              <a:path w="628015" h="533400">
                <a:moveTo>
                  <a:pt x="237744" y="332231"/>
                </a:moveTo>
                <a:lnTo>
                  <a:pt x="240791" y="332231"/>
                </a:lnTo>
              </a:path>
              <a:path w="628015" h="533400">
                <a:moveTo>
                  <a:pt x="259079" y="332231"/>
                </a:moveTo>
                <a:lnTo>
                  <a:pt x="262127" y="332231"/>
                </a:lnTo>
              </a:path>
              <a:path w="628015" h="533400">
                <a:moveTo>
                  <a:pt x="423672" y="332231"/>
                </a:moveTo>
                <a:lnTo>
                  <a:pt x="432816" y="332231"/>
                </a:lnTo>
              </a:path>
              <a:path w="628015" h="533400">
                <a:moveTo>
                  <a:pt x="460248" y="332231"/>
                </a:moveTo>
                <a:lnTo>
                  <a:pt x="469392" y="332231"/>
                </a:lnTo>
              </a:path>
              <a:path w="628015" h="533400">
                <a:moveTo>
                  <a:pt x="496824" y="332231"/>
                </a:moveTo>
                <a:lnTo>
                  <a:pt x="502919" y="332231"/>
                </a:lnTo>
              </a:path>
              <a:path w="628015" h="533400">
                <a:moveTo>
                  <a:pt x="533400" y="332231"/>
                </a:moveTo>
                <a:lnTo>
                  <a:pt x="554735" y="332231"/>
                </a:lnTo>
              </a:path>
              <a:path w="628015" h="533400">
                <a:moveTo>
                  <a:pt x="563879" y="332231"/>
                </a:moveTo>
                <a:lnTo>
                  <a:pt x="569975" y="332231"/>
                </a:lnTo>
              </a:path>
              <a:path w="628015" h="533400">
                <a:moveTo>
                  <a:pt x="579120" y="332231"/>
                </a:moveTo>
                <a:lnTo>
                  <a:pt x="606552" y="332231"/>
                </a:lnTo>
              </a:path>
              <a:path w="628015" h="533400">
                <a:moveTo>
                  <a:pt x="24383" y="335279"/>
                </a:moveTo>
                <a:lnTo>
                  <a:pt x="51816" y="335279"/>
                </a:lnTo>
              </a:path>
              <a:path w="628015" h="533400">
                <a:moveTo>
                  <a:pt x="57912" y="335279"/>
                </a:moveTo>
                <a:lnTo>
                  <a:pt x="64007" y="335279"/>
                </a:lnTo>
              </a:path>
              <a:path w="628015" h="533400">
                <a:moveTo>
                  <a:pt x="76200" y="335279"/>
                </a:moveTo>
                <a:lnTo>
                  <a:pt x="94488" y="335279"/>
                </a:lnTo>
              </a:path>
              <a:path w="628015" h="533400">
                <a:moveTo>
                  <a:pt x="128016" y="335279"/>
                </a:moveTo>
                <a:lnTo>
                  <a:pt x="134111" y="335279"/>
                </a:lnTo>
              </a:path>
              <a:path w="628015" h="533400">
                <a:moveTo>
                  <a:pt x="152400" y="335279"/>
                </a:moveTo>
                <a:lnTo>
                  <a:pt x="155447" y="335279"/>
                </a:lnTo>
              </a:path>
              <a:path w="628015" h="533400">
                <a:moveTo>
                  <a:pt x="198120" y="335279"/>
                </a:moveTo>
                <a:lnTo>
                  <a:pt x="204215" y="335279"/>
                </a:lnTo>
              </a:path>
              <a:path w="628015" h="533400">
                <a:moveTo>
                  <a:pt x="237744" y="335279"/>
                </a:moveTo>
                <a:lnTo>
                  <a:pt x="240791" y="335279"/>
                </a:lnTo>
              </a:path>
              <a:path w="628015" h="533400">
                <a:moveTo>
                  <a:pt x="259079" y="335279"/>
                </a:moveTo>
                <a:lnTo>
                  <a:pt x="262127" y="335279"/>
                </a:lnTo>
              </a:path>
              <a:path w="628015" h="533400">
                <a:moveTo>
                  <a:pt x="420624" y="335279"/>
                </a:moveTo>
                <a:lnTo>
                  <a:pt x="429768" y="335279"/>
                </a:lnTo>
              </a:path>
              <a:path w="628015" h="533400">
                <a:moveTo>
                  <a:pt x="454151" y="335279"/>
                </a:moveTo>
                <a:lnTo>
                  <a:pt x="460247" y="335279"/>
                </a:lnTo>
              </a:path>
              <a:path w="628015" h="533400">
                <a:moveTo>
                  <a:pt x="469392" y="335279"/>
                </a:moveTo>
                <a:lnTo>
                  <a:pt x="475487" y="335279"/>
                </a:lnTo>
              </a:path>
              <a:path w="628015" h="533400">
                <a:moveTo>
                  <a:pt x="493775" y="335279"/>
                </a:moveTo>
                <a:lnTo>
                  <a:pt x="499871" y="335279"/>
                </a:lnTo>
              </a:path>
              <a:path w="628015" h="533400">
                <a:moveTo>
                  <a:pt x="533400" y="335279"/>
                </a:moveTo>
                <a:lnTo>
                  <a:pt x="551688" y="335279"/>
                </a:lnTo>
              </a:path>
              <a:path w="628015" h="533400">
                <a:moveTo>
                  <a:pt x="563879" y="335279"/>
                </a:moveTo>
                <a:lnTo>
                  <a:pt x="569975" y="335279"/>
                </a:lnTo>
              </a:path>
              <a:path w="628015" h="533400">
                <a:moveTo>
                  <a:pt x="576072" y="335279"/>
                </a:moveTo>
                <a:lnTo>
                  <a:pt x="603504" y="335279"/>
                </a:lnTo>
              </a:path>
              <a:path w="628015" h="533400">
                <a:moveTo>
                  <a:pt x="24383" y="338327"/>
                </a:moveTo>
                <a:lnTo>
                  <a:pt x="51816" y="338327"/>
                </a:lnTo>
              </a:path>
              <a:path w="628015" h="533400">
                <a:moveTo>
                  <a:pt x="60960" y="338327"/>
                </a:moveTo>
                <a:lnTo>
                  <a:pt x="64007" y="338327"/>
                </a:lnTo>
              </a:path>
              <a:path w="628015" h="533400">
                <a:moveTo>
                  <a:pt x="76200" y="338327"/>
                </a:moveTo>
                <a:lnTo>
                  <a:pt x="94488" y="338327"/>
                </a:lnTo>
              </a:path>
              <a:path w="628015" h="533400">
                <a:moveTo>
                  <a:pt x="128016" y="338327"/>
                </a:moveTo>
                <a:lnTo>
                  <a:pt x="134111" y="338327"/>
                </a:lnTo>
              </a:path>
              <a:path w="628015" h="533400">
                <a:moveTo>
                  <a:pt x="155448" y="338327"/>
                </a:moveTo>
                <a:lnTo>
                  <a:pt x="158495" y="338327"/>
                </a:lnTo>
              </a:path>
              <a:path w="628015" h="533400">
                <a:moveTo>
                  <a:pt x="201168" y="338327"/>
                </a:moveTo>
                <a:lnTo>
                  <a:pt x="207263" y="338327"/>
                </a:lnTo>
              </a:path>
              <a:path w="628015" h="533400">
                <a:moveTo>
                  <a:pt x="237744" y="338327"/>
                </a:moveTo>
                <a:lnTo>
                  <a:pt x="240791" y="338327"/>
                </a:lnTo>
              </a:path>
              <a:path w="628015" h="533400">
                <a:moveTo>
                  <a:pt x="259079" y="338327"/>
                </a:moveTo>
                <a:lnTo>
                  <a:pt x="262127" y="338327"/>
                </a:lnTo>
              </a:path>
              <a:path w="628015" h="533400">
                <a:moveTo>
                  <a:pt x="420624" y="338327"/>
                </a:moveTo>
                <a:lnTo>
                  <a:pt x="426719" y="338327"/>
                </a:lnTo>
              </a:path>
              <a:path w="628015" h="533400">
                <a:moveTo>
                  <a:pt x="460248" y="338327"/>
                </a:moveTo>
                <a:lnTo>
                  <a:pt x="463295" y="338327"/>
                </a:lnTo>
              </a:path>
              <a:path w="628015" h="533400">
                <a:moveTo>
                  <a:pt x="490727" y="338327"/>
                </a:moveTo>
                <a:lnTo>
                  <a:pt x="499872" y="338327"/>
                </a:lnTo>
              </a:path>
              <a:path w="628015" h="533400">
                <a:moveTo>
                  <a:pt x="533400" y="338327"/>
                </a:moveTo>
                <a:lnTo>
                  <a:pt x="551688" y="338327"/>
                </a:lnTo>
              </a:path>
              <a:path w="628015" h="533400">
                <a:moveTo>
                  <a:pt x="563879" y="338327"/>
                </a:moveTo>
                <a:lnTo>
                  <a:pt x="566927" y="338327"/>
                </a:lnTo>
              </a:path>
              <a:path w="628015" h="533400">
                <a:moveTo>
                  <a:pt x="576072" y="338327"/>
                </a:moveTo>
                <a:lnTo>
                  <a:pt x="603504" y="338327"/>
                </a:lnTo>
              </a:path>
              <a:path w="628015" h="533400">
                <a:moveTo>
                  <a:pt x="27431" y="341375"/>
                </a:moveTo>
                <a:lnTo>
                  <a:pt x="54864" y="341375"/>
                </a:lnTo>
              </a:path>
              <a:path w="628015" h="533400">
                <a:moveTo>
                  <a:pt x="60960" y="341375"/>
                </a:moveTo>
                <a:lnTo>
                  <a:pt x="67055" y="341375"/>
                </a:lnTo>
              </a:path>
              <a:path w="628015" h="533400">
                <a:moveTo>
                  <a:pt x="76200" y="341375"/>
                </a:moveTo>
                <a:lnTo>
                  <a:pt x="91440" y="341375"/>
                </a:lnTo>
              </a:path>
              <a:path w="628015" h="533400">
                <a:moveTo>
                  <a:pt x="131064" y="341375"/>
                </a:moveTo>
                <a:lnTo>
                  <a:pt x="137159" y="341375"/>
                </a:lnTo>
              </a:path>
              <a:path w="628015" h="533400">
                <a:moveTo>
                  <a:pt x="155448" y="341375"/>
                </a:moveTo>
                <a:lnTo>
                  <a:pt x="161543" y="341375"/>
                </a:lnTo>
              </a:path>
              <a:path w="628015" h="533400">
                <a:moveTo>
                  <a:pt x="173736" y="341375"/>
                </a:moveTo>
                <a:lnTo>
                  <a:pt x="176783" y="341375"/>
                </a:lnTo>
              </a:path>
              <a:path w="628015" h="533400">
                <a:moveTo>
                  <a:pt x="204216" y="341375"/>
                </a:moveTo>
                <a:lnTo>
                  <a:pt x="210311" y="341375"/>
                </a:lnTo>
              </a:path>
              <a:path w="628015" h="533400">
                <a:moveTo>
                  <a:pt x="237744" y="341375"/>
                </a:moveTo>
                <a:lnTo>
                  <a:pt x="240791" y="341375"/>
                </a:lnTo>
              </a:path>
              <a:path w="628015" h="533400">
                <a:moveTo>
                  <a:pt x="259079" y="341375"/>
                </a:moveTo>
                <a:lnTo>
                  <a:pt x="265175" y="341375"/>
                </a:lnTo>
              </a:path>
              <a:path w="628015" h="533400">
                <a:moveTo>
                  <a:pt x="417575" y="341375"/>
                </a:moveTo>
                <a:lnTo>
                  <a:pt x="423671" y="341375"/>
                </a:lnTo>
              </a:path>
              <a:path w="628015" h="533400">
                <a:moveTo>
                  <a:pt x="463296" y="341375"/>
                </a:moveTo>
                <a:lnTo>
                  <a:pt x="469391" y="341375"/>
                </a:lnTo>
              </a:path>
              <a:path w="628015" h="533400">
                <a:moveTo>
                  <a:pt x="490727" y="341375"/>
                </a:moveTo>
                <a:lnTo>
                  <a:pt x="496823" y="341375"/>
                </a:lnTo>
              </a:path>
              <a:path w="628015" h="533400">
                <a:moveTo>
                  <a:pt x="533400" y="341375"/>
                </a:moveTo>
                <a:lnTo>
                  <a:pt x="551688" y="341375"/>
                </a:lnTo>
              </a:path>
              <a:path w="628015" h="533400">
                <a:moveTo>
                  <a:pt x="560831" y="341375"/>
                </a:moveTo>
                <a:lnTo>
                  <a:pt x="566927" y="341375"/>
                </a:lnTo>
              </a:path>
              <a:path w="628015" h="533400">
                <a:moveTo>
                  <a:pt x="573024" y="341375"/>
                </a:moveTo>
                <a:lnTo>
                  <a:pt x="600456" y="341375"/>
                </a:lnTo>
              </a:path>
              <a:path w="628015" h="533400">
                <a:moveTo>
                  <a:pt x="27431" y="344424"/>
                </a:moveTo>
                <a:lnTo>
                  <a:pt x="57912" y="344424"/>
                </a:lnTo>
              </a:path>
              <a:path w="628015" h="533400">
                <a:moveTo>
                  <a:pt x="60960" y="344424"/>
                </a:moveTo>
                <a:lnTo>
                  <a:pt x="67055" y="344424"/>
                </a:lnTo>
              </a:path>
              <a:path w="628015" h="533400">
                <a:moveTo>
                  <a:pt x="76200" y="344424"/>
                </a:moveTo>
                <a:lnTo>
                  <a:pt x="91440" y="344424"/>
                </a:lnTo>
              </a:path>
              <a:path w="628015" h="533400">
                <a:moveTo>
                  <a:pt x="131064" y="344424"/>
                </a:moveTo>
                <a:lnTo>
                  <a:pt x="137159" y="344424"/>
                </a:lnTo>
              </a:path>
              <a:path w="628015" h="533400">
                <a:moveTo>
                  <a:pt x="161544" y="344424"/>
                </a:moveTo>
                <a:lnTo>
                  <a:pt x="176784" y="344424"/>
                </a:lnTo>
              </a:path>
              <a:path w="628015" h="533400">
                <a:moveTo>
                  <a:pt x="204216" y="344424"/>
                </a:moveTo>
                <a:lnTo>
                  <a:pt x="213360" y="344424"/>
                </a:lnTo>
              </a:path>
              <a:path w="628015" h="533400">
                <a:moveTo>
                  <a:pt x="237744" y="344424"/>
                </a:moveTo>
                <a:lnTo>
                  <a:pt x="243839" y="344424"/>
                </a:lnTo>
              </a:path>
              <a:path w="628015" h="533400">
                <a:moveTo>
                  <a:pt x="259079" y="344424"/>
                </a:moveTo>
                <a:lnTo>
                  <a:pt x="265175" y="344424"/>
                </a:lnTo>
              </a:path>
              <a:path w="628015" h="533400">
                <a:moveTo>
                  <a:pt x="414527" y="344424"/>
                </a:moveTo>
                <a:lnTo>
                  <a:pt x="420623" y="344424"/>
                </a:lnTo>
              </a:path>
              <a:path w="628015" h="533400">
                <a:moveTo>
                  <a:pt x="448055" y="344424"/>
                </a:moveTo>
                <a:lnTo>
                  <a:pt x="454151" y="344424"/>
                </a:lnTo>
              </a:path>
              <a:path w="628015" h="533400">
                <a:moveTo>
                  <a:pt x="466344" y="344424"/>
                </a:moveTo>
                <a:lnTo>
                  <a:pt x="469391" y="344424"/>
                </a:lnTo>
              </a:path>
              <a:path w="628015" h="533400">
                <a:moveTo>
                  <a:pt x="490727" y="344424"/>
                </a:moveTo>
                <a:lnTo>
                  <a:pt x="496823" y="344424"/>
                </a:lnTo>
              </a:path>
              <a:path w="628015" h="533400">
                <a:moveTo>
                  <a:pt x="536448" y="344424"/>
                </a:moveTo>
                <a:lnTo>
                  <a:pt x="551688" y="344424"/>
                </a:lnTo>
              </a:path>
              <a:path w="628015" h="533400">
                <a:moveTo>
                  <a:pt x="560831" y="344424"/>
                </a:moveTo>
                <a:lnTo>
                  <a:pt x="566927" y="344424"/>
                </a:lnTo>
              </a:path>
              <a:path w="628015" h="533400">
                <a:moveTo>
                  <a:pt x="569976" y="344424"/>
                </a:moveTo>
                <a:lnTo>
                  <a:pt x="600456" y="344424"/>
                </a:lnTo>
              </a:path>
              <a:path w="628015" h="533400">
                <a:moveTo>
                  <a:pt x="30479" y="347472"/>
                </a:moveTo>
                <a:lnTo>
                  <a:pt x="70103" y="347472"/>
                </a:lnTo>
              </a:path>
              <a:path w="628015" h="533400">
                <a:moveTo>
                  <a:pt x="76200" y="347472"/>
                </a:moveTo>
                <a:lnTo>
                  <a:pt x="88391" y="347472"/>
                </a:lnTo>
              </a:path>
              <a:path w="628015" h="533400">
                <a:moveTo>
                  <a:pt x="134112" y="347472"/>
                </a:moveTo>
                <a:lnTo>
                  <a:pt x="140207" y="347472"/>
                </a:lnTo>
              </a:path>
              <a:path w="628015" h="533400">
                <a:moveTo>
                  <a:pt x="161544" y="347472"/>
                </a:moveTo>
                <a:lnTo>
                  <a:pt x="167639" y="347472"/>
                </a:lnTo>
              </a:path>
              <a:path w="628015" h="533400">
                <a:moveTo>
                  <a:pt x="173736" y="347472"/>
                </a:moveTo>
                <a:lnTo>
                  <a:pt x="176783" y="347472"/>
                </a:lnTo>
              </a:path>
              <a:path w="628015" h="533400">
                <a:moveTo>
                  <a:pt x="207264" y="347472"/>
                </a:moveTo>
                <a:lnTo>
                  <a:pt x="216408" y="347472"/>
                </a:lnTo>
              </a:path>
              <a:path w="628015" h="533400">
                <a:moveTo>
                  <a:pt x="240792" y="347472"/>
                </a:moveTo>
                <a:lnTo>
                  <a:pt x="246887" y="347472"/>
                </a:lnTo>
              </a:path>
              <a:path w="628015" h="533400">
                <a:moveTo>
                  <a:pt x="262127" y="347472"/>
                </a:moveTo>
                <a:lnTo>
                  <a:pt x="268223" y="347472"/>
                </a:lnTo>
              </a:path>
              <a:path w="628015" h="533400">
                <a:moveTo>
                  <a:pt x="411479" y="347472"/>
                </a:moveTo>
                <a:lnTo>
                  <a:pt x="420624" y="347472"/>
                </a:lnTo>
              </a:path>
              <a:path w="628015" h="533400">
                <a:moveTo>
                  <a:pt x="448055" y="347472"/>
                </a:moveTo>
                <a:lnTo>
                  <a:pt x="463296" y="347472"/>
                </a:lnTo>
              </a:path>
              <a:path w="628015" h="533400">
                <a:moveTo>
                  <a:pt x="487679" y="347472"/>
                </a:moveTo>
                <a:lnTo>
                  <a:pt x="493775" y="347472"/>
                </a:lnTo>
              </a:path>
              <a:path w="628015" h="533400">
                <a:moveTo>
                  <a:pt x="539496" y="347472"/>
                </a:moveTo>
                <a:lnTo>
                  <a:pt x="551687" y="347472"/>
                </a:lnTo>
              </a:path>
              <a:path w="628015" h="533400">
                <a:moveTo>
                  <a:pt x="557783" y="347472"/>
                </a:moveTo>
                <a:lnTo>
                  <a:pt x="563879" y="347472"/>
                </a:lnTo>
              </a:path>
              <a:path w="628015" h="533400">
                <a:moveTo>
                  <a:pt x="566927" y="347472"/>
                </a:moveTo>
                <a:lnTo>
                  <a:pt x="597408" y="347472"/>
                </a:lnTo>
              </a:path>
              <a:path w="628015" h="533400">
                <a:moveTo>
                  <a:pt x="33527" y="350520"/>
                </a:moveTo>
                <a:lnTo>
                  <a:pt x="60960" y="350520"/>
                </a:lnTo>
              </a:path>
              <a:path w="628015" h="533400">
                <a:moveTo>
                  <a:pt x="64007" y="350520"/>
                </a:moveTo>
                <a:lnTo>
                  <a:pt x="70103" y="350520"/>
                </a:lnTo>
              </a:path>
              <a:path w="628015" h="533400">
                <a:moveTo>
                  <a:pt x="73151" y="350520"/>
                </a:moveTo>
                <a:lnTo>
                  <a:pt x="85343" y="350520"/>
                </a:lnTo>
              </a:path>
              <a:path w="628015" h="533400">
                <a:moveTo>
                  <a:pt x="134112" y="350520"/>
                </a:moveTo>
                <a:lnTo>
                  <a:pt x="143256" y="350520"/>
                </a:lnTo>
              </a:path>
              <a:path w="628015" h="533400">
                <a:moveTo>
                  <a:pt x="167640" y="350520"/>
                </a:moveTo>
                <a:lnTo>
                  <a:pt x="173735" y="350520"/>
                </a:lnTo>
              </a:path>
              <a:path w="628015" h="533400">
                <a:moveTo>
                  <a:pt x="213360" y="350520"/>
                </a:moveTo>
                <a:lnTo>
                  <a:pt x="219455" y="350520"/>
                </a:lnTo>
              </a:path>
              <a:path w="628015" h="533400">
                <a:moveTo>
                  <a:pt x="243840" y="350520"/>
                </a:moveTo>
                <a:lnTo>
                  <a:pt x="249935" y="350520"/>
                </a:lnTo>
              </a:path>
              <a:path w="628015" h="533400">
                <a:moveTo>
                  <a:pt x="265175" y="350520"/>
                </a:moveTo>
                <a:lnTo>
                  <a:pt x="271271" y="350520"/>
                </a:lnTo>
              </a:path>
              <a:path w="628015" h="533400">
                <a:moveTo>
                  <a:pt x="405383" y="350520"/>
                </a:moveTo>
                <a:lnTo>
                  <a:pt x="414528" y="350520"/>
                </a:lnTo>
              </a:path>
              <a:path w="628015" h="533400">
                <a:moveTo>
                  <a:pt x="448055" y="350520"/>
                </a:moveTo>
                <a:lnTo>
                  <a:pt x="454151" y="350520"/>
                </a:lnTo>
              </a:path>
              <a:path w="628015" h="533400">
                <a:moveTo>
                  <a:pt x="457200" y="350520"/>
                </a:moveTo>
                <a:lnTo>
                  <a:pt x="460247" y="350520"/>
                </a:lnTo>
              </a:path>
              <a:path w="628015" h="533400">
                <a:moveTo>
                  <a:pt x="484631" y="350520"/>
                </a:moveTo>
                <a:lnTo>
                  <a:pt x="490727" y="350520"/>
                </a:lnTo>
              </a:path>
              <a:path w="628015" h="533400">
                <a:moveTo>
                  <a:pt x="542544" y="350520"/>
                </a:moveTo>
                <a:lnTo>
                  <a:pt x="554735" y="350520"/>
                </a:lnTo>
              </a:path>
              <a:path w="628015" h="533400">
                <a:moveTo>
                  <a:pt x="557783" y="350520"/>
                </a:moveTo>
                <a:lnTo>
                  <a:pt x="591312" y="350520"/>
                </a:lnTo>
              </a:path>
              <a:path w="628015" h="533400">
                <a:moveTo>
                  <a:pt x="36575" y="353568"/>
                </a:moveTo>
                <a:lnTo>
                  <a:pt x="85343" y="353568"/>
                </a:lnTo>
              </a:path>
              <a:path w="628015" h="533400">
                <a:moveTo>
                  <a:pt x="137160" y="353568"/>
                </a:moveTo>
                <a:lnTo>
                  <a:pt x="143255" y="353568"/>
                </a:lnTo>
              </a:path>
              <a:path w="628015" h="533400">
                <a:moveTo>
                  <a:pt x="167640" y="353568"/>
                </a:moveTo>
                <a:lnTo>
                  <a:pt x="173735" y="353568"/>
                </a:lnTo>
              </a:path>
              <a:path w="628015" h="533400">
                <a:moveTo>
                  <a:pt x="216407" y="353568"/>
                </a:moveTo>
                <a:lnTo>
                  <a:pt x="225552" y="353568"/>
                </a:lnTo>
              </a:path>
              <a:path w="628015" h="533400">
                <a:moveTo>
                  <a:pt x="246888" y="353568"/>
                </a:moveTo>
                <a:lnTo>
                  <a:pt x="252983" y="353568"/>
                </a:lnTo>
              </a:path>
              <a:path w="628015" h="533400">
                <a:moveTo>
                  <a:pt x="265175" y="353568"/>
                </a:moveTo>
                <a:lnTo>
                  <a:pt x="271271" y="353568"/>
                </a:lnTo>
              </a:path>
              <a:path w="628015" h="533400">
                <a:moveTo>
                  <a:pt x="402336" y="353568"/>
                </a:moveTo>
                <a:lnTo>
                  <a:pt x="411480" y="353568"/>
                </a:lnTo>
              </a:path>
              <a:path w="628015" h="533400">
                <a:moveTo>
                  <a:pt x="451103" y="353568"/>
                </a:moveTo>
                <a:lnTo>
                  <a:pt x="457199" y="353568"/>
                </a:lnTo>
              </a:path>
              <a:path w="628015" h="533400">
                <a:moveTo>
                  <a:pt x="484631" y="353568"/>
                </a:moveTo>
                <a:lnTo>
                  <a:pt x="490727" y="353568"/>
                </a:lnTo>
              </a:path>
              <a:path w="628015" h="533400">
                <a:moveTo>
                  <a:pt x="542544" y="353568"/>
                </a:moveTo>
                <a:lnTo>
                  <a:pt x="591311" y="353568"/>
                </a:lnTo>
              </a:path>
              <a:path w="628015" h="533400">
                <a:moveTo>
                  <a:pt x="45720" y="356616"/>
                </a:moveTo>
                <a:lnTo>
                  <a:pt x="82296" y="356616"/>
                </a:lnTo>
              </a:path>
              <a:path w="628015" h="533400">
                <a:moveTo>
                  <a:pt x="115824" y="356616"/>
                </a:moveTo>
                <a:lnTo>
                  <a:pt x="118871" y="356616"/>
                </a:lnTo>
              </a:path>
              <a:path w="628015" h="533400">
                <a:moveTo>
                  <a:pt x="137160" y="356616"/>
                </a:moveTo>
                <a:lnTo>
                  <a:pt x="146304" y="356616"/>
                </a:lnTo>
              </a:path>
              <a:path w="628015" h="533400">
                <a:moveTo>
                  <a:pt x="167640" y="356616"/>
                </a:moveTo>
                <a:lnTo>
                  <a:pt x="170687" y="356616"/>
                </a:lnTo>
              </a:path>
              <a:path w="628015" h="533400">
                <a:moveTo>
                  <a:pt x="185927" y="356616"/>
                </a:moveTo>
                <a:lnTo>
                  <a:pt x="192023" y="356616"/>
                </a:lnTo>
              </a:path>
              <a:path w="628015" h="533400">
                <a:moveTo>
                  <a:pt x="219455" y="356616"/>
                </a:moveTo>
                <a:lnTo>
                  <a:pt x="228600" y="356616"/>
                </a:lnTo>
              </a:path>
              <a:path w="628015" h="533400">
                <a:moveTo>
                  <a:pt x="249936" y="356616"/>
                </a:moveTo>
                <a:lnTo>
                  <a:pt x="256031" y="356616"/>
                </a:lnTo>
              </a:path>
              <a:path w="628015" h="533400">
                <a:moveTo>
                  <a:pt x="265175" y="356616"/>
                </a:moveTo>
                <a:lnTo>
                  <a:pt x="271271" y="356616"/>
                </a:lnTo>
              </a:path>
              <a:path w="628015" h="533400">
                <a:moveTo>
                  <a:pt x="399288" y="356616"/>
                </a:moveTo>
                <a:lnTo>
                  <a:pt x="408432" y="356616"/>
                </a:lnTo>
              </a:path>
              <a:path w="628015" h="533400">
                <a:moveTo>
                  <a:pt x="454151" y="356616"/>
                </a:moveTo>
                <a:lnTo>
                  <a:pt x="457199" y="356616"/>
                </a:lnTo>
              </a:path>
              <a:path w="628015" h="533400">
                <a:moveTo>
                  <a:pt x="481583" y="356616"/>
                </a:moveTo>
                <a:lnTo>
                  <a:pt x="490728" y="356616"/>
                </a:lnTo>
              </a:path>
              <a:path w="628015" h="533400">
                <a:moveTo>
                  <a:pt x="509016" y="356616"/>
                </a:moveTo>
                <a:lnTo>
                  <a:pt x="512063" y="356616"/>
                </a:lnTo>
              </a:path>
              <a:path w="628015" h="533400">
                <a:moveTo>
                  <a:pt x="545592" y="356616"/>
                </a:moveTo>
                <a:lnTo>
                  <a:pt x="582168" y="356616"/>
                </a:lnTo>
              </a:path>
              <a:path w="628015" h="533400">
                <a:moveTo>
                  <a:pt x="51816" y="359664"/>
                </a:moveTo>
                <a:lnTo>
                  <a:pt x="82296" y="359664"/>
                </a:lnTo>
              </a:path>
              <a:path w="628015" h="533400">
                <a:moveTo>
                  <a:pt x="115824" y="359664"/>
                </a:moveTo>
                <a:lnTo>
                  <a:pt x="118871" y="359664"/>
                </a:lnTo>
              </a:path>
              <a:path w="628015" h="533400">
                <a:moveTo>
                  <a:pt x="140207" y="359664"/>
                </a:moveTo>
                <a:lnTo>
                  <a:pt x="149352" y="359664"/>
                </a:lnTo>
              </a:path>
              <a:path w="628015" h="533400">
                <a:moveTo>
                  <a:pt x="182879" y="359664"/>
                </a:moveTo>
                <a:lnTo>
                  <a:pt x="192024" y="359664"/>
                </a:lnTo>
              </a:path>
              <a:path w="628015" h="533400">
                <a:moveTo>
                  <a:pt x="222503" y="359664"/>
                </a:moveTo>
                <a:lnTo>
                  <a:pt x="231648" y="359664"/>
                </a:lnTo>
              </a:path>
              <a:path w="628015" h="533400">
                <a:moveTo>
                  <a:pt x="252983" y="359664"/>
                </a:moveTo>
                <a:lnTo>
                  <a:pt x="271272" y="359664"/>
                </a:lnTo>
              </a:path>
              <a:path w="628015" h="533400">
                <a:moveTo>
                  <a:pt x="396240" y="359664"/>
                </a:moveTo>
                <a:lnTo>
                  <a:pt x="405384" y="359664"/>
                </a:lnTo>
              </a:path>
              <a:path w="628015" h="533400">
                <a:moveTo>
                  <a:pt x="435864" y="359664"/>
                </a:moveTo>
                <a:lnTo>
                  <a:pt x="438911" y="359664"/>
                </a:lnTo>
              </a:path>
              <a:path w="628015" h="533400">
                <a:moveTo>
                  <a:pt x="454151" y="359664"/>
                </a:moveTo>
                <a:lnTo>
                  <a:pt x="457199" y="359664"/>
                </a:lnTo>
              </a:path>
              <a:path w="628015" h="533400">
                <a:moveTo>
                  <a:pt x="478536" y="359664"/>
                </a:moveTo>
                <a:lnTo>
                  <a:pt x="487680" y="359664"/>
                </a:lnTo>
              </a:path>
              <a:path w="628015" h="533400">
                <a:moveTo>
                  <a:pt x="509016" y="359664"/>
                </a:moveTo>
                <a:lnTo>
                  <a:pt x="512063" y="359664"/>
                </a:lnTo>
              </a:path>
              <a:path w="628015" h="533400">
                <a:moveTo>
                  <a:pt x="545592" y="359664"/>
                </a:moveTo>
                <a:lnTo>
                  <a:pt x="576072" y="359664"/>
                </a:lnTo>
              </a:path>
              <a:path w="628015" h="533400">
                <a:moveTo>
                  <a:pt x="64007" y="362712"/>
                </a:moveTo>
                <a:lnTo>
                  <a:pt x="79248" y="362712"/>
                </a:lnTo>
              </a:path>
              <a:path w="628015" h="533400">
                <a:moveTo>
                  <a:pt x="112775" y="362712"/>
                </a:moveTo>
                <a:lnTo>
                  <a:pt x="118871" y="362712"/>
                </a:lnTo>
              </a:path>
              <a:path w="628015" h="533400">
                <a:moveTo>
                  <a:pt x="143255" y="362712"/>
                </a:moveTo>
                <a:lnTo>
                  <a:pt x="149351" y="362712"/>
                </a:lnTo>
              </a:path>
              <a:path w="628015" h="533400">
                <a:moveTo>
                  <a:pt x="179831" y="362712"/>
                </a:moveTo>
                <a:lnTo>
                  <a:pt x="185927" y="362712"/>
                </a:lnTo>
              </a:path>
              <a:path w="628015" h="533400">
                <a:moveTo>
                  <a:pt x="192024" y="362712"/>
                </a:moveTo>
                <a:lnTo>
                  <a:pt x="195071" y="362712"/>
                </a:lnTo>
              </a:path>
              <a:path w="628015" h="533400">
                <a:moveTo>
                  <a:pt x="228600" y="362712"/>
                </a:moveTo>
                <a:lnTo>
                  <a:pt x="237744" y="362712"/>
                </a:lnTo>
              </a:path>
              <a:path w="628015" h="533400">
                <a:moveTo>
                  <a:pt x="259079" y="362712"/>
                </a:moveTo>
                <a:lnTo>
                  <a:pt x="265175" y="362712"/>
                </a:lnTo>
              </a:path>
              <a:path w="628015" h="533400">
                <a:moveTo>
                  <a:pt x="390144" y="362712"/>
                </a:moveTo>
                <a:lnTo>
                  <a:pt x="399288" y="362712"/>
                </a:lnTo>
              </a:path>
              <a:path w="628015" h="533400">
                <a:moveTo>
                  <a:pt x="429768" y="362712"/>
                </a:moveTo>
                <a:lnTo>
                  <a:pt x="435863" y="362712"/>
                </a:lnTo>
              </a:path>
              <a:path w="628015" h="533400">
                <a:moveTo>
                  <a:pt x="478536" y="362712"/>
                </a:moveTo>
                <a:lnTo>
                  <a:pt x="484631" y="362712"/>
                </a:lnTo>
              </a:path>
              <a:path w="628015" h="533400">
                <a:moveTo>
                  <a:pt x="505968" y="362712"/>
                </a:moveTo>
                <a:lnTo>
                  <a:pt x="515112" y="362712"/>
                </a:lnTo>
              </a:path>
              <a:path w="628015" h="533400">
                <a:moveTo>
                  <a:pt x="548640" y="362712"/>
                </a:moveTo>
                <a:lnTo>
                  <a:pt x="563880" y="362712"/>
                </a:lnTo>
              </a:path>
              <a:path w="628015" h="533400">
                <a:moveTo>
                  <a:pt x="70103" y="365760"/>
                </a:moveTo>
                <a:lnTo>
                  <a:pt x="79248" y="365760"/>
                </a:lnTo>
              </a:path>
              <a:path w="628015" h="533400">
                <a:moveTo>
                  <a:pt x="112775" y="365760"/>
                </a:moveTo>
                <a:lnTo>
                  <a:pt x="121920" y="365760"/>
                </a:lnTo>
              </a:path>
              <a:path w="628015" h="533400">
                <a:moveTo>
                  <a:pt x="146303" y="365760"/>
                </a:moveTo>
                <a:lnTo>
                  <a:pt x="152399" y="365760"/>
                </a:lnTo>
              </a:path>
              <a:path w="628015" h="533400">
                <a:moveTo>
                  <a:pt x="176783" y="365760"/>
                </a:moveTo>
                <a:lnTo>
                  <a:pt x="188975" y="365760"/>
                </a:lnTo>
              </a:path>
              <a:path w="628015" h="533400">
                <a:moveTo>
                  <a:pt x="192024" y="365760"/>
                </a:moveTo>
                <a:lnTo>
                  <a:pt x="195071" y="365760"/>
                </a:lnTo>
              </a:path>
              <a:path w="628015" h="533400">
                <a:moveTo>
                  <a:pt x="231648" y="365760"/>
                </a:moveTo>
                <a:lnTo>
                  <a:pt x="243839" y="365760"/>
                </a:lnTo>
              </a:path>
              <a:path w="628015" h="533400">
                <a:moveTo>
                  <a:pt x="384048" y="365759"/>
                </a:moveTo>
                <a:lnTo>
                  <a:pt x="396239" y="365759"/>
                </a:lnTo>
              </a:path>
              <a:path w="628015" h="533400">
                <a:moveTo>
                  <a:pt x="429768" y="365759"/>
                </a:moveTo>
                <a:lnTo>
                  <a:pt x="432815" y="365759"/>
                </a:lnTo>
              </a:path>
              <a:path w="628015" h="533400">
                <a:moveTo>
                  <a:pt x="435864" y="365759"/>
                </a:moveTo>
                <a:lnTo>
                  <a:pt x="448055" y="365759"/>
                </a:lnTo>
              </a:path>
              <a:path w="628015" h="533400">
                <a:moveTo>
                  <a:pt x="475488" y="365759"/>
                </a:moveTo>
                <a:lnTo>
                  <a:pt x="481583" y="365759"/>
                </a:lnTo>
              </a:path>
              <a:path w="628015" h="533400">
                <a:moveTo>
                  <a:pt x="505968" y="365759"/>
                </a:moveTo>
                <a:lnTo>
                  <a:pt x="515112" y="365759"/>
                </a:lnTo>
              </a:path>
              <a:path w="628015" h="533400">
                <a:moveTo>
                  <a:pt x="548640" y="365759"/>
                </a:moveTo>
                <a:lnTo>
                  <a:pt x="557784" y="365759"/>
                </a:lnTo>
              </a:path>
              <a:path w="628015" h="533400">
                <a:moveTo>
                  <a:pt x="73151" y="368807"/>
                </a:moveTo>
                <a:lnTo>
                  <a:pt x="79247" y="368807"/>
                </a:lnTo>
              </a:path>
              <a:path w="628015" h="533400">
                <a:moveTo>
                  <a:pt x="112775" y="368807"/>
                </a:moveTo>
                <a:lnTo>
                  <a:pt x="121920" y="368807"/>
                </a:lnTo>
              </a:path>
              <a:path w="628015" h="533400">
                <a:moveTo>
                  <a:pt x="146303" y="368807"/>
                </a:moveTo>
                <a:lnTo>
                  <a:pt x="155448" y="368807"/>
                </a:lnTo>
              </a:path>
              <a:path w="628015" h="533400">
                <a:moveTo>
                  <a:pt x="176783" y="368807"/>
                </a:moveTo>
                <a:lnTo>
                  <a:pt x="179831" y="368807"/>
                </a:lnTo>
              </a:path>
              <a:path w="628015" h="533400">
                <a:moveTo>
                  <a:pt x="188975" y="368807"/>
                </a:moveTo>
                <a:lnTo>
                  <a:pt x="192023" y="368807"/>
                </a:lnTo>
              </a:path>
              <a:path w="628015" h="533400">
                <a:moveTo>
                  <a:pt x="198120" y="368807"/>
                </a:moveTo>
                <a:lnTo>
                  <a:pt x="204215" y="368807"/>
                </a:lnTo>
              </a:path>
              <a:path w="628015" h="533400">
                <a:moveTo>
                  <a:pt x="234696" y="368807"/>
                </a:moveTo>
                <a:lnTo>
                  <a:pt x="246887" y="368807"/>
                </a:lnTo>
              </a:path>
              <a:path w="628015" h="533400">
                <a:moveTo>
                  <a:pt x="381000" y="368807"/>
                </a:moveTo>
                <a:lnTo>
                  <a:pt x="390144" y="368807"/>
                </a:lnTo>
              </a:path>
              <a:path w="628015" h="533400">
                <a:moveTo>
                  <a:pt x="429768" y="368807"/>
                </a:moveTo>
                <a:lnTo>
                  <a:pt x="438912" y="368807"/>
                </a:lnTo>
              </a:path>
              <a:path w="628015" h="533400">
                <a:moveTo>
                  <a:pt x="445007" y="368807"/>
                </a:moveTo>
                <a:lnTo>
                  <a:pt x="448055" y="368807"/>
                </a:lnTo>
              </a:path>
              <a:path w="628015" h="533400">
                <a:moveTo>
                  <a:pt x="472440" y="368807"/>
                </a:moveTo>
                <a:lnTo>
                  <a:pt x="481584" y="368807"/>
                </a:lnTo>
              </a:path>
              <a:path w="628015" h="533400">
                <a:moveTo>
                  <a:pt x="505968" y="368807"/>
                </a:moveTo>
                <a:lnTo>
                  <a:pt x="515112" y="368807"/>
                </a:lnTo>
              </a:path>
              <a:path w="628015" h="533400">
                <a:moveTo>
                  <a:pt x="548640" y="368807"/>
                </a:moveTo>
                <a:lnTo>
                  <a:pt x="554735" y="368807"/>
                </a:lnTo>
              </a:path>
              <a:path w="628015" h="533400">
                <a:moveTo>
                  <a:pt x="76200" y="371855"/>
                </a:moveTo>
                <a:lnTo>
                  <a:pt x="82295" y="371855"/>
                </a:lnTo>
              </a:path>
              <a:path w="628015" h="533400">
                <a:moveTo>
                  <a:pt x="109727" y="371855"/>
                </a:moveTo>
                <a:lnTo>
                  <a:pt x="121919" y="371855"/>
                </a:lnTo>
              </a:path>
              <a:path w="628015" h="533400">
                <a:moveTo>
                  <a:pt x="149351" y="371855"/>
                </a:moveTo>
                <a:lnTo>
                  <a:pt x="158496" y="371855"/>
                </a:lnTo>
              </a:path>
              <a:path w="628015" h="533400">
                <a:moveTo>
                  <a:pt x="195072" y="371855"/>
                </a:moveTo>
                <a:lnTo>
                  <a:pt x="204216" y="371855"/>
                </a:lnTo>
              </a:path>
              <a:path w="628015" h="533400">
                <a:moveTo>
                  <a:pt x="240792" y="371855"/>
                </a:moveTo>
                <a:lnTo>
                  <a:pt x="252983" y="371855"/>
                </a:lnTo>
              </a:path>
              <a:path w="628015" h="533400">
                <a:moveTo>
                  <a:pt x="374903" y="371855"/>
                </a:moveTo>
                <a:lnTo>
                  <a:pt x="387095" y="371855"/>
                </a:lnTo>
              </a:path>
              <a:path w="628015" h="533400">
                <a:moveTo>
                  <a:pt x="420624" y="371855"/>
                </a:moveTo>
                <a:lnTo>
                  <a:pt x="426719" y="371855"/>
                </a:lnTo>
              </a:path>
              <a:path w="628015" h="533400">
                <a:moveTo>
                  <a:pt x="445007" y="371855"/>
                </a:moveTo>
                <a:lnTo>
                  <a:pt x="448055" y="371855"/>
                </a:lnTo>
              </a:path>
              <a:path w="628015" h="533400">
                <a:moveTo>
                  <a:pt x="469392" y="371855"/>
                </a:moveTo>
                <a:lnTo>
                  <a:pt x="478536" y="371855"/>
                </a:lnTo>
              </a:path>
              <a:path w="628015" h="533400">
                <a:moveTo>
                  <a:pt x="505968" y="371855"/>
                </a:moveTo>
                <a:lnTo>
                  <a:pt x="518159" y="371855"/>
                </a:lnTo>
              </a:path>
              <a:path w="628015" h="533400">
                <a:moveTo>
                  <a:pt x="545592" y="371855"/>
                </a:moveTo>
                <a:lnTo>
                  <a:pt x="551687" y="371855"/>
                </a:lnTo>
              </a:path>
              <a:path w="628015" h="533400">
                <a:moveTo>
                  <a:pt x="76200" y="374903"/>
                </a:moveTo>
                <a:lnTo>
                  <a:pt x="82295" y="374903"/>
                </a:lnTo>
              </a:path>
              <a:path w="628015" h="533400">
                <a:moveTo>
                  <a:pt x="109727" y="374903"/>
                </a:moveTo>
                <a:lnTo>
                  <a:pt x="124968" y="374903"/>
                </a:lnTo>
              </a:path>
              <a:path w="628015" h="533400">
                <a:moveTo>
                  <a:pt x="152400" y="374903"/>
                </a:moveTo>
                <a:lnTo>
                  <a:pt x="158495" y="374903"/>
                </a:lnTo>
              </a:path>
              <a:path w="628015" h="533400">
                <a:moveTo>
                  <a:pt x="192024" y="374903"/>
                </a:moveTo>
                <a:lnTo>
                  <a:pt x="198119" y="374903"/>
                </a:lnTo>
              </a:path>
              <a:path w="628015" h="533400">
                <a:moveTo>
                  <a:pt x="204216" y="374903"/>
                </a:moveTo>
                <a:lnTo>
                  <a:pt x="207263" y="374903"/>
                </a:lnTo>
              </a:path>
              <a:path w="628015" h="533400">
                <a:moveTo>
                  <a:pt x="243840" y="374903"/>
                </a:moveTo>
                <a:lnTo>
                  <a:pt x="259080" y="374903"/>
                </a:lnTo>
              </a:path>
              <a:path w="628015" h="533400">
                <a:moveTo>
                  <a:pt x="368807" y="374903"/>
                </a:moveTo>
                <a:lnTo>
                  <a:pt x="384048" y="374903"/>
                </a:lnTo>
              </a:path>
              <a:path w="628015" h="533400">
                <a:moveTo>
                  <a:pt x="417575" y="374903"/>
                </a:moveTo>
                <a:lnTo>
                  <a:pt x="423671" y="374903"/>
                </a:lnTo>
              </a:path>
              <a:path w="628015" h="533400">
                <a:moveTo>
                  <a:pt x="426720" y="374903"/>
                </a:moveTo>
                <a:lnTo>
                  <a:pt x="432815" y="374903"/>
                </a:lnTo>
              </a:path>
              <a:path w="628015" h="533400">
                <a:moveTo>
                  <a:pt x="435864" y="374903"/>
                </a:moveTo>
                <a:lnTo>
                  <a:pt x="445008" y="374903"/>
                </a:lnTo>
              </a:path>
              <a:path w="628015" h="533400">
                <a:moveTo>
                  <a:pt x="469392" y="374903"/>
                </a:moveTo>
                <a:lnTo>
                  <a:pt x="475487" y="374903"/>
                </a:lnTo>
              </a:path>
              <a:path w="628015" h="533400">
                <a:moveTo>
                  <a:pt x="502920" y="374903"/>
                </a:moveTo>
                <a:lnTo>
                  <a:pt x="518160" y="374903"/>
                </a:lnTo>
              </a:path>
              <a:path w="628015" h="533400">
                <a:moveTo>
                  <a:pt x="545592" y="374903"/>
                </a:moveTo>
                <a:lnTo>
                  <a:pt x="551687" y="374903"/>
                </a:lnTo>
              </a:path>
              <a:path w="628015" h="533400">
                <a:moveTo>
                  <a:pt x="79248" y="377951"/>
                </a:moveTo>
                <a:lnTo>
                  <a:pt x="85343" y="377951"/>
                </a:lnTo>
              </a:path>
              <a:path w="628015" h="533400">
                <a:moveTo>
                  <a:pt x="109727" y="377951"/>
                </a:moveTo>
                <a:lnTo>
                  <a:pt x="128016" y="377951"/>
                </a:lnTo>
              </a:path>
              <a:path w="628015" h="533400">
                <a:moveTo>
                  <a:pt x="155448" y="377951"/>
                </a:moveTo>
                <a:lnTo>
                  <a:pt x="161543" y="377951"/>
                </a:lnTo>
              </a:path>
              <a:path w="628015" h="533400">
                <a:moveTo>
                  <a:pt x="188975" y="377951"/>
                </a:moveTo>
                <a:lnTo>
                  <a:pt x="192023" y="377951"/>
                </a:lnTo>
              </a:path>
              <a:path w="628015" h="533400">
                <a:moveTo>
                  <a:pt x="198120" y="377951"/>
                </a:moveTo>
                <a:lnTo>
                  <a:pt x="207264" y="377951"/>
                </a:lnTo>
              </a:path>
              <a:path w="628015" h="533400">
                <a:moveTo>
                  <a:pt x="252983" y="377951"/>
                </a:moveTo>
                <a:lnTo>
                  <a:pt x="271272" y="377951"/>
                </a:lnTo>
              </a:path>
              <a:path w="628015" h="533400">
                <a:moveTo>
                  <a:pt x="356616" y="377951"/>
                </a:moveTo>
                <a:lnTo>
                  <a:pt x="374904" y="377951"/>
                </a:lnTo>
              </a:path>
              <a:path w="628015" h="533400">
                <a:moveTo>
                  <a:pt x="417575" y="377951"/>
                </a:moveTo>
                <a:lnTo>
                  <a:pt x="420623" y="377951"/>
                </a:lnTo>
              </a:path>
              <a:path w="628015" h="533400">
                <a:moveTo>
                  <a:pt x="429768" y="377951"/>
                </a:moveTo>
                <a:lnTo>
                  <a:pt x="435863" y="377951"/>
                </a:lnTo>
              </a:path>
              <a:path w="628015" h="533400">
                <a:moveTo>
                  <a:pt x="463296" y="377951"/>
                </a:moveTo>
                <a:lnTo>
                  <a:pt x="472440" y="377951"/>
                </a:lnTo>
              </a:path>
              <a:path w="628015" h="533400">
                <a:moveTo>
                  <a:pt x="499872" y="377951"/>
                </a:moveTo>
                <a:lnTo>
                  <a:pt x="518160" y="377951"/>
                </a:lnTo>
              </a:path>
              <a:path w="628015" h="533400">
                <a:moveTo>
                  <a:pt x="542544" y="377951"/>
                </a:moveTo>
                <a:lnTo>
                  <a:pt x="548639" y="377951"/>
                </a:lnTo>
              </a:path>
              <a:path w="628015" h="533400">
                <a:moveTo>
                  <a:pt x="79248" y="381000"/>
                </a:moveTo>
                <a:lnTo>
                  <a:pt x="88392" y="381000"/>
                </a:lnTo>
              </a:path>
              <a:path w="628015" h="533400">
                <a:moveTo>
                  <a:pt x="109727" y="381000"/>
                </a:moveTo>
                <a:lnTo>
                  <a:pt x="128016" y="381000"/>
                </a:lnTo>
              </a:path>
              <a:path w="628015" h="533400">
                <a:moveTo>
                  <a:pt x="158496" y="381000"/>
                </a:moveTo>
                <a:lnTo>
                  <a:pt x="164591" y="381000"/>
                </a:lnTo>
              </a:path>
              <a:path w="628015" h="533400">
                <a:moveTo>
                  <a:pt x="188975" y="381000"/>
                </a:moveTo>
                <a:lnTo>
                  <a:pt x="192023" y="381000"/>
                </a:lnTo>
              </a:path>
              <a:path w="628015" h="533400">
                <a:moveTo>
                  <a:pt x="198120" y="381000"/>
                </a:moveTo>
                <a:lnTo>
                  <a:pt x="201167" y="381000"/>
                </a:lnTo>
              </a:path>
              <a:path w="628015" h="533400">
                <a:moveTo>
                  <a:pt x="210312" y="381000"/>
                </a:moveTo>
                <a:lnTo>
                  <a:pt x="219456" y="381000"/>
                </a:lnTo>
              </a:path>
              <a:path w="628015" h="533400">
                <a:moveTo>
                  <a:pt x="259079" y="381000"/>
                </a:moveTo>
                <a:lnTo>
                  <a:pt x="280415" y="381000"/>
                </a:lnTo>
              </a:path>
              <a:path w="628015" h="533400">
                <a:moveTo>
                  <a:pt x="347472" y="381000"/>
                </a:moveTo>
                <a:lnTo>
                  <a:pt x="368807" y="381000"/>
                </a:lnTo>
              </a:path>
              <a:path w="628015" h="533400">
                <a:moveTo>
                  <a:pt x="408431" y="381000"/>
                </a:moveTo>
                <a:lnTo>
                  <a:pt x="411479" y="381000"/>
                </a:lnTo>
              </a:path>
              <a:path w="628015" h="533400">
                <a:moveTo>
                  <a:pt x="417575" y="381000"/>
                </a:moveTo>
                <a:lnTo>
                  <a:pt x="420623" y="381000"/>
                </a:lnTo>
              </a:path>
              <a:path w="628015" h="533400">
                <a:moveTo>
                  <a:pt x="432816" y="381000"/>
                </a:moveTo>
                <a:lnTo>
                  <a:pt x="435863" y="381000"/>
                </a:lnTo>
              </a:path>
              <a:path w="628015" h="533400">
                <a:moveTo>
                  <a:pt x="463296" y="381000"/>
                </a:moveTo>
                <a:lnTo>
                  <a:pt x="469391" y="381000"/>
                </a:lnTo>
              </a:path>
              <a:path w="628015" h="533400">
                <a:moveTo>
                  <a:pt x="499872" y="381000"/>
                </a:moveTo>
                <a:lnTo>
                  <a:pt x="518160" y="381000"/>
                </a:lnTo>
              </a:path>
              <a:path w="628015" h="533400">
                <a:moveTo>
                  <a:pt x="539496" y="381000"/>
                </a:moveTo>
                <a:lnTo>
                  <a:pt x="548640" y="381000"/>
                </a:lnTo>
              </a:path>
              <a:path w="628015" h="533400">
                <a:moveTo>
                  <a:pt x="82296" y="384048"/>
                </a:moveTo>
                <a:lnTo>
                  <a:pt x="91440" y="384048"/>
                </a:lnTo>
              </a:path>
              <a:path w="628015" h="533400">
                <a:moveTo>
                  <a:pt x="109727" y="384048"/>
                </a:moveTo>
                <a:lnTo>
                  <a:pt x="131063" y="384048"/>
                </a:lnTo>
              </a:path>
              <a:path w="628015" h="533400">
                <a:moveTo>
                  <a:pt x="161544" y="384048"/>
                </a:moveTo>
                <a:lnTo>
                  <a:pt x="167639" y="384048"/>
                </a:lnTo>
              </a:path>
              <a:path w="628015" h="533400">
                <a:moveTo>
                  <a:pt x="198120" y="384048"/>
                </a:moveTo>
                <a:lnTo>
                  <a:pt x="201167" y="384048"/>
                </a:lnTo>
              </a:path>
              <a:path w="628015" h="533400">
                <a:moveTo>
                  <a:pt x="207264" y="384048"/>
                </a:moveTo>
                <a:lnTo>
                  <a:pt x="213359" y="384048"/>
                </a:lnTo>
              </a:path>
              <a:path w="628015" h="533400">
                <a:moveTo>
                  <a:pt x="219455" y="384048"/>
                </a:moveTo>
                <a:lnTo>
                  <a:pt x="222503" y="384048"/>
                </a:lnTo>
              </a:path>
              <a:path w="628015" h="533400">
                <a:moveTo>
                  <a:pt x="268224" y="384048"/>
                </a:moveTo>
                <a:lnTo>
                  <a:pt x="292607" y="384048"/>
                </a:lnTo>
              </a:path>
              <a:path w="628015" h="533400">
                <a:moveTo>
                  <a:pt x="335279" y="384048"/>
                </a:moveTo>
                <a:lnTo>
                  <a:pt x="359663" y="384048"/>
                </a:lnTo>
              </a:path>
              <a:path w="628015" h="533400">
                <a:moveTo>
                  <a:pt x="408431" y="384048"/>
                </a:moveTo>
                <a:lnTo>
                  <a:pt x="414527" y="384048"/>
                </a:lnTo>
              </a:path>
              <a:path w="628015" h="533400">
                <a:moveTo>
                  <a:pt x="417575" y="384048"/>
                </a:moveTo>
                <a:lnTo>
                  <a:pt x="420623" y="384048"/>
                </a:lnTo>
              </a:path>
              <a:path w="628015" h="533400">
                <a:moveTo>
                  <a:pt x="429768" y="384048"/>
                </a:moveTo>
                <a:lnTo>
                  <a:pt x="435863" y="384048"/>
                </a:lnTo>
              </a:path>
              <a:path w="628015" h="533400">
                <a:moveTo>
                  <a:pt x="460248" y="384048"/>
                </a:moveTo>
                <a:lnTo>
                  <a:pt x="466343" y="384048"/>
                </a:lnTo>
              </a:path>
              <a:path w="628015" h="533400">
                <a:moveTo>
                  <a:pt x="496824" y="384048"/>
                </a:moveTo>
                <a:lnTo>
                  <a:pt x="518159" y="384048"/>
                </a:lnTo>
              </a:path>
              <a:path w="628015" h="533400">
                <a:moveTo>
                  <a:pt x="536448" y="384048"/>
                </a:moveTo>
                <a:lnTo>
                  <a:pt x="545592" y="384048"/>
                </a:lnTo>
              </a:path>
              <a:path w="628015" h="533400">
                <a:moveTo>
                  <a:pt x="85344" y="387096"/>
                </a:moveTo>
                <a:lnTo>
                  <a:pt x="91439" y="387096"/>
                </a:lnTo>
              </a:path>
              <a:path w="628015" h="533400">
                <a:moveTo>
                  <a:pt x="109727" y="387096"/>
                </a:moveTo>
                <a:lnTo>
                  <a:pt x="134111" y="387096"/>
                </a:lnTo>
              </a:path>
              <a:path w="628015" h="533400">
                <a:moveTo>
                  <a:pt x="161544" y="387096"/>
                </a:moveTo>
                <a:lnTo>
                  <a:pt x="170688" y="387096"/>
                </a:lnTo>
              </a:path>
              <a:path w="628015" h="533400">
                <a:moveTo>
                  <a:pt x="198120" y="387096"/>
                </a:moveTo>
                <a:lnTo>
                  <a:pt x="201167" y="387096"/>
                </a:lnTo>
              </a:path>
              <a:path w="628015" h="533400">
                <a:moveTo>
                  <a:pt x="204216" y="387096"/>
                </a:moveTo>
                <a:lnTo>
                  <a:pt x="210311" y="387096"/>
                </a:lnTo>
              </a:path>
              <a:path w="628015" h="533400">
                <a:moveTo>
                  <a:pt x="219455" y="387096"/>
                </a:moveTo>
                <a:lnTo>
                  <a:pt x="222503" y="387096"/>
                </a:lnTo>
              </a:path>
              <a:path w="628015" h="533400">
                <a:moveTo>
                  <a:pt x="277368" y="387096"/>
                </a:moveTo>
                <a:lnTo>
                  <a:pt x="350520" y="387096"/>
                </a:lnTo>
              </a:path>
              <a:path w="628015" h="533400">
                <a:moveTo>
                  <a:pt x="411479" y="387096"/>
                </a:moveTo>
                <a:lnTo>
                  <a:pt x="414527" y="387096"/>
                </a:lnTo>
              </a:path>
              <a:path w="628015" h="533400">
                <a:moveTo>
                  <a:pt x="420624" y="387096"/>
                </a:moveTo>
                <a:lnTo>
                  <a:pt x="432815" y="387096"/>
                </a:lnTo>
              </a:path>
              <a:path w="628015" h="533400">
                <a:moveTo>
                  <a:pt x="457200" y="387096"/>
                </a:moveTo>
                <a:lnTo>
                  <a:pt x="463295" y="387096"/>
                </a:lnTo>
              </a:path>
              <a:path w="628015" h="533400">
                <a:moveTo>
                  <a:pt x="493775" y="387096"/>
                </a:moveTo>
                <a:lnTo>
                  <a:pt x="518159" y="387096"/>
                </a:lnTo>
              </a:path>
              <a:path w="628015" h="533400">
                <a:moveTo>
                  <a:pt x="536448" y="387096"/>
                </a:moveTo>
                <a:lnTo>
                  <a:pt x="542543" y="387096"/>
                </a:lnTo>
              </a:path>
              <a:path w="628015" h="533400">
                <a:moveTo>
                  <a:pt x="85344" y="390144"/>
                </a:moveTo>
                <a:lnTo>
                  <a:pt x="91439" y="390144"/>
                </a:lnTo>
              </a:path>
              <a:path w="628015" h="533400">
                <a:moveTo>
                  <a:pt x="109727" y="390144"/>
                </a:moveTo>
                <a:lnTo>
                  <a:pt x="134111" y="390144"/>
                </a:lnTo>
              </a:path>
              <a:path w="628015" h="533400">
                <a:moveTo>
                  <a:pt x="164592" y="390144"/>
                </a:moveTo>
                <a:lnTo>
                  <a:pt x="173736" y="390144"/>
                </a:lnTo>
              </a:path>
              <a:path w="628015" h="533400">
                <a:moveTo>
                  <a:pt x="198120" y="390144"/>
                </a:moveTo>
                <a:lnTo>
                  <a:pt x="201167" y="390144"/>
                </a:lnTo>
              </a:path>
              <a:path w="628015" h="533400">
                <a:moveTo>
                  <a:pt x="204216" y="390144"/>
                </a:moveTo>
                <a:lnTo>
                  <a:pt x="207263" y="390144"/>
                </a:lnTo>
              </a:path>
              <a:path w="628015" h="533400">
                <a:moveTo>
                  <a:pt x="219455" y="390144"/>
                </a:moveTo>
                <a:lnTo>
                  <a:pt x="222503" y="390144"/>
                </a:lnTo>
              </a:path>
              <a:path w="628015" h="533400">
                <a:moveTo>
                  <a:pt x="225551" y="390144"/>
                </a:moveTo>
                <a:lnTo>
                  <a:pt x="231647" y="390144"/>
                </a:lnTo>
              </a:path>
              <a:path w="628015" h="533400">
                <a:moveTo>
                  <a:pt x="289560" y="390144"/>
                </a:moveTo>
                <a:lnTo>
                  <a:pt x="338327" y="390144"/>
                </a:lnTo>
              </a:path>
              <a:path w="628015" h="533400">
                <a:moveTo>
                  <a:pt x="399288" y="390144"/>
                </a:moveTo>
                <a:lnTo>
                  <a:pt x="408432" y="390144"/>
                </a:lnTo>
              </a:path>
              <a:path w="628015" h="533400">
                <a:moveTo>
                  <a:pt x="414527" y="390144"/>
                </a:moveTo>
                <a:lnTo>
                  <a:pt x="417575" y="390144"/>
                </a:lnTo>
              </a:path>
              <a:path w="628015" h="533400">
                <a:moveTo>
                  <a:pt x="454151" y="390144"/>
                </a:moveTo>
                <a:lnTo>
                  <a:pt x="463296" y="390144"/>
                </a:lnTo>
              </a:path>
              <a:path w="628015" h="533400">
                <a:moveTo>
                  <a:pt x="490727" y="390144"/>
                </a:moveTo>
                <a:lnTo>
                  <a:pt x="518160" y="390144"/>
                </a:lnTo>
              </a:path>
              <a:path w="628015" h="533400">
                <a:moveTo>
                  <a:pt x="533400" y="390144"/>
                </a:moveTo>
                <a:lnTo>
                  <a:pt x="542544" y="390144"/>
                </a:lnTo>
              </a:path>
              <a:path w="628015" h="533400">
                <a:moveTo>
                  <a:pt x="88392" y="393192"/>
                </a:moveTo>
                <a:lnTo>
                  <a:pt x="94487" y="393192"/>
                </a:lnTo>
              </a:path>
              <a:path w="628015" h="533400">
                <a:moveTo>
                  <a:pt x="109727" y="393192"/>
                </a:moveTo>
                <a:lnTo>
                  <a:pt x="137160" y="393192"/>
                </a:lnTo>
              </a:path>
              <a:path w="628015" h="533400">
                <a:moveTo>
                  <a:pt x="167640" y="393192"/>
                </a:moveTo>
                <a:lnTo>
                  <a:pt x="176784" y="393192"/>
                </a:lnTo>
              </a:path>
              <a:path w="628015" h="533400">
                <a:moveTo>
                  <a:pt x="204216" y="393192"/>
                </a:moveTo>
                <a:lnTo>
                  <a:pt x="210311" y="393192"/>
                </a:lnTo>
              </a:path>
              <a:path w="628015" h="533400">
                <a:moveTo>
                  <a:pt x="216407" y="393192"/>
                </a:moveTo>
                <a:lnTo>
                  <a:pt x="222503" y="393192"/>
                </a:lnTo>
              </a:path>
              <a:path w="628015" h="533400">
                <a:moveTo>
                  <a:pt x="225551" y="393192"/>
                </a:moveTo>
                <a:lnTo>
                  <a:pt x="228599" y="393192"/>
                </a:lnTo>
              </a:path>
              <a:path w="628015" h="533400">
                <a:moveTo>
                  <a:pt x="387096" y="393192"/>
                </a:moveTo>
                <a:lnTo>
                  <a:pt x="393191" y="393192"/>
                </a:lnTo>
              </a:path>
              <a:path w="628015" h="533400">
                <a:moveTo>
                  <a:pt x="402336" y="393192"/>
                </a:moveTo>
                <a:lnTo>
                  <a:pt x="405383" y="393192"/>
                </a:lnTo>
              </a:path>
              <a:path w="628015" h="533400">
                <a:moveTo>
                  <a:pt x="411479" y="393192"/>
                </a:moveTo>
                <a:lnTo>
                  <a:pt x="420624" y="393192"/>
                </a:lnTo>
              </a:path>
              <a:path w="628015" h="533400">
                <a:moveTo>
                  <a:pt x="448055" y="393192"/>
                </a:moveTo>
                <a:lnTo>
                  <a:pt x="460247" y="393192"/>
                </a:lnTo>
              </a:path>
              <a:path w="628015" h="533400">
                <a:moveTo>
                  <a:pt x="490727" y="393192"/>
                </a:moveTo>
                <a:lnTo>
                  <a:pt x="518160" y="393192"/>
                </a:lnTo>
              </a:path>
              <a:path w="628015" h="533400">
                <a:moveTo>
                  <a:pt x="533400" y="393192"/>
                </a:moveTo>
                <a:lnTo>
                  <a:pt x="539495" y="393192"/>
                </a:lnTo>
              </a:path>
              <a:path w="628015" h="533400">
                <a:moveTo>
                  <a:pt x="91440" y="396240"/>
                </a:moveTo>
                <a:lnTo>
                  <a:pt x="97535" y="396240"/>
                </a:lnTo>
              </a:path>
              <a:path w="628015" h="533400">
                <a:moveTo>
                  <a:pt x="112775" y="396240"/>
                </a:moveTo>
                <a:lnTo>
                  <a:pt x="140208" y="396240"/>
                </a:lnTo>
              </a:path>
              <a:path w="628015" h="533400">
                <a:moveTo>
                  <a:pt x="173736" y="396240"/>
                </a:moveTo>
                <a:lnTo>
                  <a:pt x="179831" y="396240"/>
                </a:lnTo>
              </a:path>
              <a:path w="628015" h="533400">
                <a:moveTo>
                  <a:pt x="207264" y="396240"/>
                </a:moveTo>
                <a:lnTo>
                  <a:pt x="219455" y="396240"/>
                </a:lnTo>
              </a:path>
              <a:path w="628015" h="533400">
                <a:moveTo>
                  <a:pt x="225551" y="396240"/>
                </a:moveTo>
                <a:lnTo>
                  <a:pt x="228599" y="396240"/>
                </a:lnTo>
              </a:path>
              <a:path w="628015" h="533400">
                <a:moveTo>
                  <a:pt x="234696" y="396240"/>
                </a:moveTo>
                <a:lnTo>
                  <a:pt x="240791" y="396240"/>
                </a:lnTo>
              </a:path>
              <a:path w="628015" h="533400">
                <a:moveTo>
                  <a:pt x="243840" y="396240"/>
                </a:moveTo>
                <a:lnTo>
                  <a:pt x="246887" y="396240"/>
                </a:lnTo>
              </a:path>
              <a:path w="628015" h="533400">
                <a:moveTo>
                  <a:pt x="387096" y="396240"/>
                </a:moveTo>
                <a:lnTo>
                  <a:pt x="390143" y="396240"/>
                </a:lnTo>
              </a:path>
              <a:path w="628015" h="533400">
                <a:moveTo>
                  <a:pt x="405383" y="396240"/>
                </a:moveTo>
                <a:lnTo>
                  <a:pt x="408431" y="396240"/>
                </a:lnTo>
              </a:path>
              <a:path w="628015" h="533400">
                <a:moveTo>
                  <a:pt x="417575" y="396240"/>
                </a:moveTo>
                <a:lnTo>
                  <a:pt x="420623" y="396240"/>
                </a:lnTo>
              </a:path>
              <a:path w="628015" h="533400">
                <a:moveTo>
                  <a:pt x="448055" y="396240"/>
                </a:moveTo>
                <a:lnTo>
                  <a:pt x="454151" y="396240"/>
                </a:lnTo>
              </a:path>
              <a:path w="628015" h="533400">
                <a:moveTo>
                  <a:pt x="487679" y="396240"/>
                </a:moveTo>
                <a:lnTo>
                  <a:pt x="515112" y="396240"/>
                </a:lnTo>
              </a:path>
              <a:path w="628015" h="533400">
                <a:moveTo>
                  <a:pt x="530351" y="396240"/>
                </a:moveTo>
                <a:lnTo>
                  <a:pt x="536447" y="396240"/>
                </a:lnTo>
              </a:path>
              <a:path w="628015" h="533400">
                <a:moveTo>
                  <a:pt x="91440" y="399288"/>
                </a:moveTo>
                <a:lnTo>
                  <a:pt x="100584" y="399288"/>
                </a:lnTo>
              </a:path>
              <a:path w="628015" h="533400">
                <a:moveTo>
                  <a:pt x="112775" y="399288"/>
                </a:moveTo>
                <a:lnTo>
                  <a:pt x="143256" y="399288"/>
                </a:lnTo>
              </a:path>
              <a:path w="628015" h="533400">
                <a:moveTo>
                  <a:pt x="176783" y="399288"/>
                </a:moveTo>
                <a:lnTo>
                  <a:pt x="185928" y="399288"/>
                </a:lnTo>
              </a:path>
              <a:path w="628015" h="533400">
                <a:moveTo>
                  <a:pt x="225551" y="399288"/>
                </a:moveTo>
                <a:lnTo>
                  <a:pt x="228599" y="399288"/>
                </a:lnTo>
              </a:path>
              <a:path w="628015" h="533400">
                <a:moveTo>
                  <a:pt x="231648" y="399288"/>
                </a:moveTo>
                <a:lnTo>
                  <a:pt x="234695" y="399288"/>
                </a:lnTo>
              </a:path>
              <a:path w="628015" h="533400">
                <a:moveTo>
                  <a:pt x="240792" y="399288"/>
                </a:moveTo>
                <a:lnTo>
                  <a:pt x="243839" y="399288"/>
                </a:lnTo>
              </a:path>
              <a:path w="628015" h="533400">
                <a:moveTo>
                  <a:pt x="246888" y="399288"/>
                </a:moveTo>
                <a:lnTo>
                  <a:pt x="249935" y="399288"/>
                </a:lnTo>
              </a:path>
              <a:path w="628015" h="533400">
                <a:moveTo>
                  <a:pt x="377951" y="399288"/>
                </a:moveTo>
                <a:lnTo>
                  <a:pt x="384047" y="399288"/>
                </a:lnTo>
              </a:path>
              <a:path w="628015" h="533400">
                <a:moveTo>
                  <a:pt x="387096" y="399288"/>
                </a:moveTo>
                <a:lnTo>
                  <a:pt x="390143" y="399288"/>
                </a:lnTo>
              </a:path>
              <a:path w="628015" h="533400">
                <a:moveTo>
                  <a:pt x="393192" y="399288"/>
                </a:moveTo>
                <a:lnTo>
                  <a:pt x="399287" y="399288"/>
                </a:lnTo>
              </a:path>
              <a:path w="628015" h="533400">
                <a:moveTo>
                  <a:pt x="405383" y="399288"/>
                </a:moveTo>
                <a:lnTo>
                  <a:pt x="408431" y="399288"/>
                </a:lnTo>
              </a:path>
              <a:path w="628015" h="533400">
                <a:moveTo>
                  <a:pt x="441960" y="399288"/>
                </a:moveTo>
                <a:lnTo>
                  <a:pt x="451104" y="399288"/>
                </a:lnTo>
              </a:path>
              <a:path w="628015" h="533400">
                <a:moveTo>
                  <a:pt x="484631" y="399288"/>
                </a:moveTo>
                <a:lnTo>
                  <a:pt x="515112" y="399288"/>
                </a:lnTo>
              </a:path>
              <a:path w="628015" h="533400">
                <a:moveTo>
                  <a:pt x="527303" y="399288"/>
                </a:moveTo>
                <a:lnTo>
                  <a:pt x="533399" y="399288"/>
                </a:lnTo>
              </a:path>
              <a:path w="628015" h="533400">
                <a:moveTo>
                  <a:pt x="94488" y="402336"/>
                </a:moveTo>
                <a:lnTo>
                  <a:pt x="103632" y="402336"/>
                </a:lnTo>
              </a:path>
              <a:path w="628015" h="533400">
                <a:moveTo>
                  <a:pt x="115824" y="402336"/>
                </a:moveTo>
                <a:lnTo>
                  <a:pt x="146304" y="402336"/>
                </a:lnTo>
              </a:path>
              <a:path w="628015" h="533400">
                <a:moveTo>
                  <a:pt x="176783" y="402336"/>
                </a:moveTo>
                <a:lnTo>
                  <a:pt x="188975" y="402336"/>
                </a:lnTo>
              </a:path>
              <a:path w="628015" h="533400">
                <a:moveTo>
                  <a:pt x="225551" y="402336"/>
                </a:moveTo>
                <a:lnTo>
                  <a:pt x="234696" y="402336"/>
                </a:lnTo>
              </a:path>
              <a:path w="628015" h="533400">
                <a:moveTo>
                  <a:pt x="240792" y="402336"/>
                </a:moveTo>
                <a:lnTo>
                  <a:pt x="243839" y="402336"/>
                </a:lnTo>
              </a:path>
              <a:path w="628015" h="533400">
                <a:moveTo>
                  <a:pt x="246888" y="402336"/>
                </a:moveTo>
                <a:lnTo>
                  <a:pt x="252983" y="402336"/>
                </a:lnTo>
              </a:path>
              <a:path w="628015" h="533400">
                <a:moveTo>
                  <a:pt x="368807" y="402335"/>
                </a:moveTo>
                <a:lnTo>
                  <a:pt x="371855" y="402335"/>
                </a:lnTo>
              </a:path>
              <a:path w="628015" h="533400">
                <a:moveTo>
                  <a:pt x="381000" y="402335"/>
                </a:moveTo>
                <a:lnTo>
                  <a:pt x="384047" y="402335"/>
                </a:lnTo>
              </a:path>
              <a:path w="628015" h="533400">
                <a:moveTo>
                  <a:pt x="390144" y="402335"/>
                </a:moveTo>
                <a:lnTo>
                  <a:pt x="393191" y="402335"/>
                </a:lnTo>
              </a:path>
              <a:path w="628015" h="533400">
                <a:moveTo>
                  <a:pt x="408431" y="402335"/>
                </a:moveTo>
                <a:lnTo>
                  <a:pt x="411479" y="402335"/>
                </a:lnTo>
              </a:path>
              <a:path w="628015" h="533400">
                <a:moveTo>
                  <a:pt x="438912" y="402335"/>
                </a:moveTo>
                <a:lnTo>
                  <a:pt x="448056" y="402335"/>
                </a:lnTo>
              </a:path>
              <a:path w="628015" h="533400">
                <a:moveTo>
                  <a:pt x="481583" y="402335"/>
                </a:moveTo>
                <a:lnTo>
                  <a:pt x="512064" y="402335"/>
                </a:lnTo>
              </a:path>
              <a:path w="628015" h="533400">
                <a:moveTo>
                  <a:pt x="524255" y="402335"/>
                </a:moveTo>
                <a:lnTo>
                  <a:pt x="533400" y="402335"/>
                </a:lnTo>
              </a:path>
              <a:path w="628015" h="533400">
                <a:moveTo>
                  <a:pt x="48768" y="405383"/>
                </a:moveTo>
                <a:lnTo>
                  <a:pt x="79248" y="405383"/>
                </a:lnTo>
              </a:path>
              <a:path w="628015" h="533400">
                <a:moveTo>
                  <a:pt x="97536" y="405383"/>
                </a:moveTo>
                <a:lnTo>
                  <a:pt x="103631" y="405383"/>
                </a:lnTo>
              </a:path>
              <a:path w="628015" h="533400">
                <a:moveTo>
                  <a:pt x="115824" y="405383"/>
                </a:moveTo>
                <a:lnTo>
                  <a:pt x="149352" y="405383"/>
                </a:lnTo>
              </a:path>
              <a:path w="628015" h="533400">
                <a:moveTo>
                  <a:pt x="179831" y="405383"/>
                </a:moveTo>
                <a:lnTo>
                  <a:pt x="192023" y="405383"/>
                </a:lnTo>
              </a:path>
              <a:path w="628015" h="533400">
                <a:moveTo>
                  <a:pt x="222503" y="405383"/>
                </a:moveTo>
                <a:lnTo>
                  <a:pt x="231648" y="405383"/>
                </a:lnTo>
              </a:path>
              <a:path w="628015" h="533400">
                <a:moveTo>
                  <a:pt x="237744" y="405383"/>
                </a:moveTo>
                <a:lnTo>
                  <a:pt x="243839" y="405383"/>
                </a:lnTo>
              </a:path>
              <a:path w="628015" h="533400">
                <a:moveTo>
                  <a:pt x="246888" y="405383"/>
                </a:moveTo>
                <a:lnTo>
                  <a:pt x="252983" y="405383"/>
                </a:lnTo>
              </a:path>
              <a:path w="628015" h="533400">
                <a:moveTo>
                  <a:pt x="259079" y="405383"/>
                </a:moveTo>
                <a:lnTo>
                  <a:pt x="262127" y="405383"/>
                </a:lnTo>
              </a:path>
              <a:path w="628015" h="533400">
                <a:moveTo>
                  <a:pt x="359664" y="405383"/>
                </a:moveTo>
                <a:lnTo>
                  <a:pt x="362711" y="405383"/>
                </a:lnTo>
              </a:path>
              <a:path w="628015" h="533400">
                <a:moveTo>
                  <a:pt x="368807" y="405383"/>
                </a:moveTo>
                <a:lnTo>
                  <a:pt x="374903" y="405383"/>
                </a:lnTo>
              </a:path>
              <a:path w="628015" h="533400">
                <a:moveTo>
                  <a:pt x="381000" y="405383"/>
                </a:moveTo>
                <a:lnTo>
                  <a:pt x="384047" y="405383"/>
                </a:lnTo>
              </a:path>
              <a:path w="628015" h="533400">
                <a:moveTo>
                  <a:pt x="390144" y="405383"/>
                </a:moveTo>
                <a:lnTo>
                  <a:pt x="393191" y="405383"/>
                </a:lnTo>
              </a:path>
              <a:path w="628015" h="533400">
                <a:moveTo>
                  <a:pt x="399288" y="405383"/>
                </a:moveTo>
                <a:lnTo>
                  <a:pt x="405383" y="405383"/>
                </a:lnTo>
              </a:path>
              <a:path w="628015" h="533400">
                <a:moveTo>
                  <a:pt x="435864" y="405383"/>
                </a:moveTo>
                <a:lnTo>
                  <a:pt x="448055" y="405383"/>
                </a:lnTo>
              </a:path>
              <a:path w="628015" h="533400">
                <a:moveTo>
                  <a:pt x="478536" y="405383"/>
                </a:moveTo>
                <a:lnTo>
                  <a:pt x="512064" y="405383"/>
                </a:lnTo>
              </a:path>
              <a:path w="628015" h="533400">
                <a:moveTo>
                  <a:pt x="521207" y="405383"/>
                </a:moveTo>
                <a:lnTo>
                  <a:pt x="530352" y="405383"/>
                </a:lnTo>
              </a:path>
              <a:path w="628015" h="533400">
                <a:moveTo>
                  <a:pt x="548640" y="405383"/>
                </a:moveTo>
                <a:lnTo>
                  <a:pt x="579120" y="405383"/>
                </a:lnTo>
              </a:path>
              <a:path w="628015" h="533400">
                <a:moveTo>
                  <a:pt x="54864" y="408431"/>
                </a:moveTo>
                <a:lnTo>
                  <a:pt x="88392" y="408431"/>
                </a:lnTo>
              </a:path>
              <a:path w="628015" h="533400">
                <a:moveTo>
                  <a:pt x="100583" y="408431"/>
                </a:moveTo>
                <a:lnTo>
                  <a:pt x="106679" y="408431"/>
                </a:lnTo>
              </a:path>
              <a:path w="628015" h="533400">
                <a:moveTo>
                  <a:pt x="118872" y="408431"/>
                </a:moveTo>
                <a:lnTo>
                  <a:pt x="155448" y="408431"/>
                </a:lnTo>
              </a:path>
              <a:path w="628015" h="533400">
                <a:moveTo>
                  <a:pt x="185927" y="408431"/>
                </a:moveTo>
                <a:lnTo>
                  <a:pt x="198119" y="408431"/>
                </a:lnTo>
              </a:path>
              <a:path w="628015" h="533400">
                <a:moveTo>
                  <a:pt x="237744" y="408431"/>
                </a:moveTo>
                <a:lnTo>
                  <a:pt x="240791" y="408431"/>
                </a:lnTo>
              </a:path>
              <a:path w="628015" h="533400">
                <a:moveTo>
                  <a:pt x="243840" y="408431"/>
                </a:moveTo>
                <a:lnTo>
                  <a:pt x="246887" y="408431"/>
                </a:lnTo>
              </a:path>
              <a:path w="628015" h="533400">
                <a:moveTo>
                  <a:pt x="249936" y="408431"/>
                </a:moveTo>
                <a:lnTo>
                  <a:pt x="252983" y="408431"/>
                </a:lnTo>
              </a:path>
              <a:path w="628015" h="533400">
                <a:moveTo>
                  <a:pt x="256031" y="408431"/>
                </a:moveTo>
                <a:lnTo>
                  <a:pt x="259079" y="408431"/>
                </a:lnTo>
              </a:path>
              <a:path w="628015" h="533400">
                <a:moveTo>
                  <a:pt x="262127" y="408431"/>
                </a:moveTo>
                <a:lnTo>
                  <a:pt x="268223" y="408431"/>
                </a:lnTo>
              </a:path>
              <a:path w="628015" h="533400">
                <a:moveTo>
                  <a:pt x="274320" y="408431"/>
                </a:moveTo>
                <a:lnTo>
                  <a:pt x="277367" y="408431"/>
                </a:lnTo>
              </a:path>
              <a:path w="628015" h="533400">
                <a:moveTo>
                  <a:pt x="280416" y="408431"/>
                </a:moveTo>
                <a:lnTo>
                  <a:pt x="286511" y="408431"/>
                </a:lnTo>
              </a:path>
              <a:path w="628015" h="533400">
                <a:moveTo>
                  <a:pt x="341375" y="408431"/>
                </a:moveTo>
                <a:lnTo>
                  <a:pt x="344423" y="408431"/>
                </a:lnTo>
              </a:path>
              <a:path w="628015" h="533400">
                <a:moveTo>
                  <a:pt x="353568" y="408431"/>
                </a:moveTo>
                <a:lnTo>
                  <a:pt x="356615" y="408431"/>
                </a:lnTo>
              </a:path>
              <a:path w="628015" h="533400">
                <a:moveTo>
                  <a:pt x="362712" y="408431"/>
                </a:moveTo>
                <a:lnTo>
                  <a:pt x="365759" y="408431"/>
                </a:lnTo>
              </a:path>
              <a:path w="628015" h="533400">
                <a:moveTo>
                  <a:pt x="371855" y="408431"/>
                </a:moveTo>
                <a:lnTo>
                  <a:pt x="374903" y="408431"/>
                </a:lnTo>
              </a:path>
              <a:path w="628015" h="533400">
                <a:moveTo>
                  <a:pt x="384048" y="408431"/>
                </a:moveTo>
                <a:lnTo>
                  <a:pt x="387095" y="408431"/>
                </a:lnTo>
              </a:path>
              <a:path w="628015" h="533400">
                <a:moveTo>
                  <a:pt x="390144" y="408431"/>
                </a:moveTo>
                <a:lnTo>
                  <a:pt x="396239" y="408431"/>
                </a:lnTo>
              </a:path>
              <a:path w="628015" h="533400">
                <a:moveTo>
                  <a:pt x="429768" y="408431"/>
                </a:moveTo>
                <a:lnTo>
                  <a:pt x="441959" y="408431"/>
                </a:lnTo>
              </a:path>
              <a:path w="628015" h="533400">
                <a:moveTo>
                  <a:pt x="472440" y="408431"/>
                </a:moveTo>
                <a:lnTo>
                  <a:pt x="505968" y="408431"/>
                </a:lnTo>
              </a:path>
              <a:path w="628015" h="533400">
                <a:moveTo>
                  <a:pt x="521207" y="408431"/>
                </a:moveTo>
                <a:lnTo>
                  <a:pt x="527303" y="408431"/>
                </a:lnTo>
              </a:path>
              <a:path w="628015" h="533400">
                <a:moveTo>
                  <a:pt x="539496" y="408431"/>
                </a:moveTo>
                <a:lnTo>
                  <a:pt x="573024" y="408431"/>
                </a:lnTo>
              </a:path>
              <a:path w="628015" h="533400">
                <a:moveTo>
                  <a:pt x="57912" y="411479"/>
                </a:moveTo>
                <a:lnTo>
                  <a:pt x="91440" y="411479"/>
                </a:lnTo>
              </a:path>
              <a:path w="628015" h="533400">
                <a:moveTo>
                  <a:pt x="103631" y="411479"/>
                </a:moveTo>
                <a:lnTo>
                  <a:pt x="109727" y="411479"/>
                </a:lnTo>
              </a:path>
              <a:path w="628015" h="533400">
                <a:moveTo>
                  <a:pt x="121920" y="411479"/>
                </a:moveTo>
                <a:lnTo>
                  <a:pt x="158496" y="411479"/>
                </a:lnTo>
              </a:path>
              <a:path w="628015" h="533400">
                <a:moveTo>
                  <a:pt x="192024" y="411479"/>
                </a:moveTo>
                <a:lnTo>
                  <a:pt x="201168" y="411479"/>
                </a:lnTo>
              </a:path>
              <a:path w="628015" h="533400">
                <a:moveTo>
                  <a:pt x="234696" y="411479"/>
                </a:moveTo>
                <a:lnTo>
                  <a:pt x="237743" y="411479"/>
                </a:lnTo>
              </a:path>
              <a:path w="628015" h="533400">
                <a:moveTo>
                  <a:pt x="243840" y="411479"/>
                </a:moveTo>
                <a:lnTo>
                  <a:pt x="246887" y="411479"/>
                </a:lnTo>
              </a:path>
              <a:path w="628015" h="533400">
                <a:moveTo>
                  <a:pt x="249936" y="411479"/>
                </a:moveTo>
                <a:lnTo>
                  <a:pt x="252983" y="411479"/>
                </a:lnTo>
              </a:path>
              <a:path w="628015" h="533400">
                <a:moveTo>
                  <a:pt x="256031" y="411479"/>
                </a:moveTo>
                <a:lnTo>
                  <a:pt x="259079" y="411479"/>
                </a:lnTo>
              </a:path>
              <a:path w="628015" h="533400">
                <a:moveTo>
                  <a:pt x="262127" y="411479"/>
                </a:moveTo>
                <a:lnTo>
                  <a:pt x="265175" y="411479"/>
                </a:lnTo>
              </a:path>
              <a:path w="628015" h="533400">
                <a:moveTo>
                  <a:pt x="274320" y="411479"/>
                </a:moveTo>
                <a:lnTo>
                  <a:pt x="277367" y="411479"/>
                </a:lnTo>
              </a:path>
              <a:path w="628015" h="533400">
                <a:moveTo>
                  <a:pt x="280416" y="411479"/>
                </a:moveTo>
                <a:lnTo>
                  <a:pt x="283463" y="411479"/>
                </a:lnTo>
              </a:path>
              <a:path w="628015" h="533400">
                <a:moveTo>
                  <a:pt x="292607" y="411479"/>
                </a:moveTo>
                <a:lnTo>
                  <a:pt x="298703" y="411479"/>
                </a:lnTo>
              </a:path>
              <a:path w="628015" h="533400">
                <a:moveTo>
                  <a:pt x="313944" y="411479"/>
                </a:moveTo>
                <a:lnTo>
                  <a:pt x="323088" y="411479"/>
                </a:lnTo>
              </a:path>
              <a:path w="628015" h="533400">
                <a:moveTo>
                  <a:pt x="329183" y="411479"/>
                </a:moveTo>
                <a:lnTo>
                  <a:pt x="341375" y="411479"/>
                </a:lnTo>
              </a:path>
              <a:path w="628015" h="533400">
                <a:moveTo>
                  <a:pt x="353568" y="411479"/>
                </a:moveTo>
                <a:lnTo>
                  <a:pt x="356615" y="411479"/>
                </a:lnTo>
              </a:path>
              <a:path w="628015" h="533400">
                <a:moveTo>
                  <a:pt x="362712" y="411479"/>
                </a:moveTo>
                <a:lnTo>
                  <a:pt x="365759" y="411479"/>
                </a:lnTo>
              </a:path>
              <a:path w="628015" h="533400">
                <a:moveTo>
                  <a:pt x="371855" y="411479"/>
                </a:moveTo>
                <a:lnTo>
                  <a:pt x="377951" y="411479"/>
                </a:lnTo>
              </a:path>
              <a:path w="628015" h="533400">
                <a:moveTo>
                  <a:pt x="384048" y="411479"/>
                </a:moveTo>
                <a:lnTo>
                  <a:pt x="387095" y="411479"/>
                </a:lnTo>
              </a:path>
              <a:path w="628015" h="533400">
                <a:moveTo>
                  <a:pt x="426720" y="411479"/>
                </a:moveTo>
                <a:lnTo>
                  <a:pt x="435864" y="411479"/>
                </a:lnTo>
              </a:path>
              <a:path w="628015" h="533400">
                <a:moveTo>
                  <a:pt x="469392" y="411479"/>
                </a:moveTo>
                <a:lnTo>
                  <a:pt x="505968" y="411479"/>
                </a:lnTo>
              </a:path>
              <a:path w="628015" h="533400">
                <a:moveTo>
                  <a:pt x="518160" y="411479"/>
                </a:moveTo>
                <a:lnTo>
                  <a:pt x="524255" y="411479"/>
                </a:lnTo>
              </a:path>
              <a:path w="628015" h="533400">
                <a:moveTo>
                  <a:pt x="533400" y="411479"/>
                </a:moveTo>
                <a:lnTo>
                  <a:pt x="569976" y="411479"/>
                </a:lnTo>
              </a:path>
              <a:path w="628015" h="533400">
                <a:moveTo>
                  <a:pt x="60960" y="414527"/>
                </a:moveTo>
                <a:lnTo>
                  <a:pt x="94488" y="414527"/>
                </a:lnTo>
              </a:path>
              <a:path w="628015" h="533400">
                <a:moveTo>
                  <a:pt x="103631" y="414527"/>
                </a:moveTo>
                <a:lnTo>
                  <a:pt x="112776" y="414527"/>
                </a:lnTo>
              </a:path>
              <a:path w="628015" h="533400">
                <a:moveTo>
                  <a:pt x="124968" y="414527"/>
                </a:moveTo>
                <a:lnTo>
                  <a:pt x="161544" y="414527"/>
                </a:lnTo>
              </a:path>
              <a:path w="628015" h="533400">
                <a:moveTo>
                  <a:pt x="195072" y="414527"/>
                </a:moveTo>
                <a:lnTo>
                  <a:pt x="204216" y="414527"/>
                </a:lnTo>
              </a:path>
              <a:path w="628015" h="533400">
                <a:moveTo>
                  <a:pt x="243840" y="414527"/>
                </a:moveTo>
                <a:lnTo>
                  <a:pt x="246887" y="414527"/>
                </a:lnTo>
              </a:path>
              <a:path w="628015" h="533400">
                <a:moveTo>
                  <a:pt x="249936" y="414527"/>
                </a:moveTo>
                <a:lnTo>
                  <a:pt x="259080" y="414527"/>
                </a:lnTo>
              </a:path>
              <a:path w="628015" h="533400">
                <a:moveTo>
                  <a:pt x="262127" y="414527"/>
                </a:moveTo>
                <a:lnTo>
                  <a:pt x="265175" y="414527"/>
                </a:lnTo>
              </a:path>
              <a:path w="628015" h="533400">
                <a:moveTo>
                  <a:pt x="280416" y="414527"/>
                </a:moveTo>
                <a:lnTo>
                  <a:pt x="283463" y="414527"/>
                </a:lnTo>
              </a:path>
              <a:path w="628015" h="533400">
                <a:moveTo>
                  <a:pt x="292607" y="414527"/>
                </a:moveTo>
                <a:lnTo>
                  <a:pt x="298703" y="414527"/>
                </a:lnTo>
              </a:path>
              <a:path w="628015" h="533400">
                <a:moveTo>
                  <a:pt x="313944" y="414527"/>
                </a:moveTo>
                <a:lnTo>
                  <a:pt x="316991" y="414527"/>
                </a:lnTo>
              </a:path>
              <a:path w="628015" h="533400">
                <a:moveTo>
                  <a:pt x="323088" y="414527"/>
                </a:moveTo>
                <a:lnTo>
                  <a:pt x="326135" y="414527"/>
                </a:lnTo>
              </a:path>
              <a:path w="628015" h="533400">
                <a:moveTo>
                  <a:pt x="332231" y="414527"/>
                </a:moveTo>
                <a:lnTo>
                  <a:pt x="335279" y="414527"/>
                </a:lnTo>
              </a:path>
              <a:path w="628015" h="533400">
                <a:moveTo>
                  <a:pt x="353568" y="414527"/>
                </a:moveTo>
                <a:lnTo>
                  <a:pt x="362712" y="414527"/>
                </a:lnTo>
              </a:path>
              <a:path w="628015" h="533400">
                <a:moveTo>
                  <a:pt x="365760" y="414527"/>
                </a:moveTo>
                <a:lnTo>
                  <a:pt x="368807" y="414527"/>
                </a:lnTo>
              </a:path>
              <a:path w="628015" h="533400">
                <a:moveTo>
                  <a:pt x="374903" y="414527"/>
                </a:moveTo>
                <a:lnTo>
                  <a:pt x="384048" y="414527"/>
                </a:lnTo>
              </a:path>
              <a:path w="628015" h="533400">
                <a:moveTo>
                  <a:pt x="420624" y="414527"/>
                </a:moveTo>
                <a:lnTo>
                  <a:pt x="432815" y="414527"/>
                </a:lnTo>
              </a:path>
              <a:path w="628015" h="533400">
                <a:moveTo>
                  <a:pt x="466344" y="414527"/>
                </a:moveTo>
                <a:lnTo>
                  <a:pt x="502920" y="414527"/>
                </a:lnTo>
              </a:path>
              <a:path w="628015" h="533400">
                <a:moveTo>
                  <a:pt x="515112" y="414527"/>
                </a:moveTo>
                <a:lnTo>
                  <a:pt x="524256" y="414527"/>
                </a:lnTo>
              </a:path>
              <a:path w="628015" h="533400">
                <a:moveTo>
                  <a:pt x="533400" y="414527"/>
                </a:moveTo>
                <a:lnTo>
                  <a:pt x="566928" y="414527"/>
                </a:lnTo>
              </a:path>
              <a:path w="628015" h="533400">
                <a:moveTo>
                  <a:pt x="64007" y="417575"/>
                </a:moveTo>
                <a:lnTo>
                  <a:pt x="97536" y="417575"/>
                </a:lnTo>
              </a:path>
              <a:path w="628015" h="533400">
                <a:moveTo>
                  <a:pt x="106679" y="417575"/>
                </a:moveTo>
                <a:lnTo>
                  <a:pt x="115824" y="417575"/>
                </a:lnTo>
              </a:path>
              <a:path w="628015" h="533400">
                <a:moveTo>
                  <a:pt x="128016" y="417575"/>
                </a:moveTo>
                <a:lnTo>
                  <a:pt x="161544" y="417575"/>
                </a:lnTo>
              </a:path>
              <a:path w="628015" h="533400">
                <a:moveTo>
                  <a:pt x="198120" y="417575"/>
                </a:moveTo>
                <a:lnTo>
                  <a:pt x="210311" y="417575"/>
                </a:lnTo>
              </a:path>
              <a:path w="628015" h="533400">
                <a:moveTo>
                  <a:pt x="252983" y="417575"/>
                </a:moveTo>
                <a:lnTo>
                  <a:pt x="256031" y="417575"/>
                </a:lnTo>
              </a:path>
              <a:path w="628015" h="533400">
                <a:moveTo>
                  <a:pt x="262127" y="417575"/>
                </a:moveTo>
                <a:lnTo>
                  <a:pt x="265175" y="417575"/>
                </a:lnTo>
              </a:path>
              <a:path w="628015" h="533400">
                <a:moveTo>
                  <a:pt x="280416" y="417575"/>
                </a:moveTo>
                <a:lnTo>
                  <a:pt x="283463" y="417575"/>
                </a:lnTo>
              </a:path>
              <a:path w="628015" h="533400">
                <a:moveTo>
                  <a:pt x="295655" y="417575"/>
                </a:moveTo>
                <a:lnTo>
                  <a:pt x="301751" y="417575"/>
                </a:lnTo>
              </a:path>
              <a:path w="628015" h="533400">
                <a:moveTo>
                  <a:pt x="313944" y="417575"/>
                </a:moveTo>
                <a:lnTo>
                  <a:pt x="316991" y="417575"/>
                </a:lnTo>
              </a:path>
              <a:path w="628015" h="533400">
                <a:moveTo>
                  <a:pt x="323088" y="417575"/>
                </a:moveTo>
                <a:lnTo>
                  <a:pt x="329183" y="417575"/>
                </a:lnTo>
              </a:path>
              <a:path w="628015" h="533400">
                <a:moveTo>
                  <a:pt x="332231" y="417575"/>
                </a:moveTo>
                <a:lnTo>
                  <a:pt x="344423" y="417575"/>
                </a:lnTo>
              </a:path>
              <a:path w="628015" h="533400">
                <a:moveTo>
                  <a:pt x="353568" y="417575"/>
                </a:moveTo>
                <a:lnTo>
                  <a:pt x="359663" y="417575"/>
                </a:lnTo>
              </a:path>
              <a:path w="628015" h="533400">
                <a:moveTo>
                  <a:pt x="365760" y="417575"/>
                </a:moveTo>
                <a:lnTo>
                  <a:pt x="368807" y="417575"/>
                </a:lnTo>
              </a:path>
              <a:path w="628015" h="533400">
                <a:moveTo>
                  <a:pt x="417575" y="417575"/>
                </a:moveTo>
                <a:lnTo>
                  <a:pt x="429767" y="417575"/>
                </a:lnTo>
              </a:path>
              <a:path w="628015" h="533400">
                <a:moveTo>
                  <a:pt x="463296" y="417575"/>
                </a:moveTo>
                <a:lnTo>
                  <a:pt x="499872" y="417575"/>
                </a:lnTo>
              </a:path>
              <a:path w="628015" h="533400">
                <a:moveTo>
                  <a:pt x="512064" y="417575"/>
                </a:moveTo>
                <a:lnTo>
                  <a:pt x="521208" y="417575"/>
                </a:lnTo>
              </a:path>
              <a:path w="628015" h="533400">
                <a:moveTo>
                  <a:pt x="530351" y="417575"/>
                </a:moveTo>
                <a:lnTo>
                  <a:pt x="563880" y="417575"/>
                </a:lnTo>
              </a:path>
              <a:path w="628015" h="533400">
                <a:moveTo>
                  <a:pt x="67055" y="420624"/>
                </a:moveTo>
                <a:lnTo>
                  <a:pt x="103632" y="420624"/>
                </a:lnTo>
              </a:path>
              <a:path w="628015" h="533400">
                <a:moveTo>
                  <a:pt x="109727" y="420624"/>
                </a:moveTo>
                <a:lnTo>
                  <a:pt x="118872" y="420624"/>
                </a:lnTo>
              </a:path>
              <a:path w="628015" h="533400">
                <a:moveTo>
                  <a:pt x="134112" y="420624"/>
                </a:moveTo>
                <a:lnTo>
                  <a:pt x="167640" y="420624"/>
                </a:lnTo>
              </a:path>
              <a:path w="628015" h="533400">
                <a:moveTo>
                  <a:pt x="204216" y="420624"/>
                </a:moveTo>
                <a:lnTo>
                  <a:pt x="216407" y="420624"/>
                </a:lnTo>
              </a:path>
              <a:path w="628015" h="533400">
                <a:moveTo>
                  <a:pt x="262127" y="420624"/>
                </a:moveTo>
                <a:lnTo>
                  <a:pt x="277368" y="420624"/>
                </a:lnTo>
              </a:path>
              <a:path w="628015" h="533400">
                <a:moveTo>
                  <a:pt x="280416" y="420624"/>
                </a:moveTo>
                <a:lnTo>
                  <a:pt x="283463" y="420624"/>
                </a:lnTo>
              </a:path>
              <a:path w="628015" h="533400">
                <a:moveTo>
                  <a:pt x="289560" y="420624"/>
                </a:moveTo>
                <a:lnTo>
                  <a:pt x="301751" y="420624"/>
                </a:lnTo>
              </a:path>
              <a:path w="628015" h="533400">
                <a:moveTo>
                  <a:pt x="313944" y="420624"/>
                </a:moveTo>
                <a:lnTo>
                  <a:pt x="316991" y="420624"/>
                </a:lnTo>
              </a:path>
              <a:path w="628015" h="533400">
                <a:moveTo>
                  <a:pt x="323088" y="420624"/>
                </a:moveTo>
                <a:lnTo>
                  <a:pt x="329183" y="420624"/>
                </a:lnTo>
              </a:path>
              <a:path w="628015" h="533400">
                <a:moveTo>
                  <a:pt x="332231" y="420624"/>
                </a:moveTo>
                <a:lnTo>
                  <a:pt x="335279" y="420624"/>
                </a:lnTo>
              </a:path>
              <a:path w="628015" h="533400">
                <a:moveTo>
                  <a:pt x="356616" y="420624"/>
                </a:moveTo>
                <a:lnTo>
                  <a:pt x="365760" y="420624"/>
                </a:lnTo>
              </a:path>
              <a:path w="628015" h="533400">
                <a:moveTo>
                  <a:pt x="411479" y="420624"/>
                </a:moveTo>
                <a:lnTo>
                  <a:pt x="423671" y="420624"/>
                </a:lnTo>
              </a:path>
              <a:path w="628015" h="533400">
                <a:moveTo>
                  <a:pt x="460248" y="420624"/>
                </a:moveTo>
                <a:lnTo>
                  <a:pt x="493776" y="420624"/>
                </a:lnTo>
              </a:path>
              <a:path w="628015" h="533400">
                <a:moveTo>
                  <a:pt x="509016" y="420624"/>
                </a:moveTo>
                <a:lnTo>
                  <a:pt x="518160" y="420624"/>
                </a:lnTo>
              </a:path>
              <a:path w="628015" h="533400">
                <a:moveTo>
                  <a:pt x="524255" y="420624"/>
                </a:moveTo>
                <a:lnTo>
                  <a:pt x="560832" y="420624"/>
                </a:lnTo>
              </a:path>
              <a:path w="628015" h="533400">
                <a:moveTo>
                  <a:pt x="73151" y="423672"/>
                </a:moveTo>
                <a:lnTo>
                  <a:pt x="103632" y="423672"/>
                </a:lnTo>
              </a:path>
              <a:path w="628015" h="533400">
                <a:moveTo>
                  <a:pt x="112775" y="423672"/>
                </a:moveTo>
                <a:lnTo>
                  <a:pt x="121920" y="423672"/>
                </a:lnTo>
              </a:path>
              <a:path w="628015" h="533400">
                <a:moveTo>
                  <a:pt x="134112" y="423672"/>
                </a:moveTo>
                <a:lnTo>
                  <a:pt x="170688" y="423672"/>
                </a:lnTo>
              </a:path>
              <a:path w="628015" h="533400">
                <a:moveTo>
                  <a:pt x="210312" y="423672"/>
                </a:moveTo>
                <a:lnTo>
                  <a:pt x="222503" y="423672"/>
                </a:lnTo>
              </a:path>
              <a:path w="628015" h="533400">
                <a:moveTo>
                  <a:pt x="280416" y="423672"/>
                </a:moveTo>
                <a:lnTo>
                  <a:pt x="283463" y="423672"/>
                </a:lnTo>
              </a:path>
              <a:path w="628015" h="533400">
                <a:moveTo>
                  <a:pt x="286512" y="423672"/>
                </a:moveTo>
                <a:lnTo>
                  <a:pt x="292607" y="423672"/>
                </a:lnTo>
              </a:path>
              <a:path w="628015" h="533400">
                <a:moveTo>
                  <a:pt x="295655" y="423672"/>
                </a:moveTo>
                <a:lnTo>
                  <a:pt x="301751" y="423672"/>
                </a:lnTo>
              </a:path>
              <a:path w="628015" h="533400">
                <a:moveTo>
                  <a:pt x="313944" y="423672"/>
                </a:moveTo>
                <a:lnTo>
                  <a:pt x="316991" y="423672"/>
                </a:lnTo>
              </a:path>
              <a:path w="628015" h="533400">
                <a:moveTo>
                  <a:pt x="323088" y="423672"/>
                </a:moveTo>
                <a:lnTo>
                  <a:pt x="326135" y="423672"/>
                </a:lnTo>
              </a:path>
              <a:path w="628015" h="533400">
                <a:moveTo>
                  <a:pt x="332231" y="423672"/>
                </a:moveTo>
                <a:lnTo>
                  <a:pt x="335279" y="423672"/>
                </a:lnTo>
              </a:path>
              <a:path w="628015" h="533400">
                <a:moveTo>
                  <a:pt x="341375" y="423672"/>
                </a:moveTo>
                <a:lnTo>
                  <a:pt x="347471" y="423672"/>
                </a:lnTo>
              </a:path>
              <a:path w="628015" h="533400">
                <a:moveTo>
                  <a:pt x="405383" y="423672"/>
                </a:moveTo>
                <a:lnTo>
                  <a:pt x="417575" y="423672"/>
                </a:lnTo>
              </a:path>
              <a:path w="628015" h="533400">
                <a:moveTo>
                  <a:pt x="457200" y="423672"/>
                </a:moveTo>
                <a:lnTo>
                  <a:pt x="490728" y="423672"/>
                </a:lnTo>
              </a:path>
              <a:path w="628015" h="533400">
                <a:moveTo>
                  <a:pt x="505968" y="423672"/>
                </a:moveTo>
                <a:lnTo>
                  <a:pt x="515112" y="423672"/>
                </a:lnTo>
              </a:path>
              <a:path w="628015" h="533400">
                <a:moveTo>
                  <a:pt x="524255" y="423672"/>
                </a:moveTo>
                <a:lnTo>
                  <a:pt x="554736" y="423672"/>
                </a:lnTo>
              </a:path>
              <a:path w="628015" h="533400">
                <a:moveTo>
                  <a:pt x="73151" y="426720"/>
                </a:moveTo>
                <a:lnTo>
                  <a:pt x="106680" y="426720"/>
                </a:lnTo>
              </a:path>
              <a:path w="628015" h="533400">
                <a:moveTo>
                  <a:pt x="115824" y="426720"/>
                </a:moveTo>
                <a:lnTo>
                  <a:pt x="124968" y="426720"/>
                </a:lnTo>
              </a:path>
              <a:path w="628015" h="533400">
                <a:moveTo>
                  <a:pt x="137160" y="426720"/>
                </a:moveTo>
                <a:lnTo>
                  <a:pt x="170688" y="426720"/>
                </a:lnTo>
              </a:path>
              <a:path w="628015" h="533400">
                <a:moveTo>
                  <a:pt x="213360" y="426720"/>
                </a:moveTo>
                <a:lnTo>
                  <a:pt x="228600" y="426720"/>
                </a:lnTo>
              </a:path>
              <a:path w="628015" h="533400">
                <a:moveTo>
                  <a:pt x="286512" y="426720"/>
                </a:moveTo>
                <a:lnTo>
                  <a:pt x="289559" y="426720"/>
                </a:lnTo>
              </a:path>
              <a:path w="628015" h="533400">
                <a:moveTo>
                  <a:pt x="298703" y="426720"/>
                </a:moveTo>
                <a:lnTo>
                  <a:pt x="301751" y="426720"/>
                </a:lnTo>
              </a:path>
              <a:path w="628015" h="533400">
                <a:moveTo>
                  <a:pt x="313944" y="426720"/>
                </a:moveTo>
                <a:lnTo>
                  <a:pt x="326135" y="426720"/>
                </a:lnTo>
              </a:path>
              <a:path w="628015" h="533400">
                <a:moveTo>
                  <a:pt x="332231" y="426720"/>
                </a:moveTo>
                <a:lnTo>
                  <a:pt x="341376" y="426720"/>
                </a:lnTo>
              </a:path>
              <a:path w="628015" h="533400">
                <a:moveTo>
                  <a:pt x="399288" y="426720"/>
                </a:moveTo>
                <a:lnTo>
                  <a:pt x="414528" y="426720"/>
                </a:lnTo>
              </a:path>
              <a:path w="628015" h="533400">
                <a:moveTo>
                  <a:pt x="457200" y="426720"/>
                </a:moveTo>
                <a:lnTo>
                  <a:pt x="490728" y="426720"/>
                </a:lnTo>
              </a:path>
              <a:path w="628015" h="533400">
                <a:moveTo>
                  <a:pt x="502920" y="426720"/>
                </a:moveTo>
                <a:lnTo>
                  <a:pt x="512064" y="426720"/>
                </a:lnTo>
              </a:path>
              <a:path w="628015" h="533400">
                <a:moveTo>
                  <a:pt x="521207" y="426720"/>
                </a:moveTo>
                <a:lnTo>
                  <a:pt x="554736" y="426720"/>
                </a:lnTo>
              </a:path>
              <a:path w="628015" h="533400">
                <a:moveTo>
                  <a:pt x="76200" y="429768"/>
                </a:moveTo>
                <a:lnTo>
                  <a:pt x="109728" y="429768"/>
                </a:lnTo>
              </a:path>
              <a:path w="628015" h="533400">
                <a:moveTo>
                  <a:pt x="118872" y="429768"/>
                </a:moveTo>
                <a:lnTo>
                  <a:pt x="128016" y="429768"/>
                </a:lnTo>
              </a:path>
              <a:path w="628015" h="533400">
                <a:moveTo>
                  <a:pt x="140207" y="429768"/>
                </a:moveTo>
                <a:lnTo>
                  <a:pt x="173736" y="429768"/>
                </a:lnTo>
              </a:path>
              <a:path w="628015" h="533400">
                <a:moveTo>
                  <a:pt x="219455" y="429768"/>
                </a:moveTo>
                <a:lnTo>
                  <a:pt x="234696" y="429768"/>
                </a:lnTo>
              </a:path>
              <a:path w="628015" h="533400">
                <a:moveTo>
                  <a:pt x="393192" y="429768"/>
                </a:moveTo>
                <a:lnTo>
                  <a:pt x="408432" y="429768"/>
                </a:lnTo>
              </a:path>
              <a:path w="628015" h="533400">
                <a:moveTo>
                  <a:pt x="454151" y="429768"/>
                </a:moveTo>
                <a:lnTo>
                  <a:pt x="487680" y="429768"/>
                </a:lnTo>
              </a:path>
              <a:path w="628015" h="533400">
                <a:moveTo>
                  <a:pt x="499872" y="429768"/>
                </a:moveTo>
                <a:lnTo>
                  <a:pt x="509016" y="429768"/>
                </a:lnTo>
              </a:path>
              <a:path w="628015" h="533400">
                <a:moveTo>
                  <a:pt x="518160" y="429768"/>
                </a:moveTo>
                <a:lnTo>
                  <a:pt x="551688" y="429768"/>
                </a:lnTo>
              </a:path>
              <a:path w="628015" h="533400">
                <a:moveTo>
                  <a:pt x="79248" y="432816"/>
                </a:moveTo>
                <a:lnTo>
                  <a:pt x="109728" y="432816"/>
                </a:lnTo>
              </a:path>
              <a:path w="628015" h="533400">
                <a:moveTo>
                  <a:pt x="118872" y="432816"/>
                </a:moveTo>
                <a:lnTo>
                  <a:pt x="131063" y="432816"/>
                </a:lnTo>
              </a:path>
              <a:path w="628015" h="533400">
                <a:moveTo>
                  <a:pt x="143255" y="432816"/>
                </a:moveTo>
                <a:lnTo>
                  <a:pt x="173736" y="432816"/>
                </a:lnTo>
              </a:path>
              <a:path w="628015" h="533400">
                <a:moveTo>
                  <a:pt x="225551" y="432816"/>
                </a:moveTo>
                <a:lnTo>
                  <a:pt x="240792" y="432816"/>
                </a:lnTo>
              </a:path>
              <a:path w="628015" h="533400">
                <a:moveTo>
                  <a:pt x="387096" y="432816"/>
                </a:moveTo>
                <a:lnTo>
                  <a:pt x="402336" y="432816"/>
                </a:lnTo>
              </a:path>
              <a:path w="628015" h="533400">
                <a:moveTo>
                  <a:pt x="454151" y="432816"/>
                </a:moveTo>
                <a:lnTo>
                  <a:pt x="484632" y="432816"/>
                </a:lnTo>
              </a:path>
              <a:path w="628015" h="533400">
                <a:moveTo>
                  <a:pt x="496824" y="432816"/>
                </a:moveTo>
                <a:lnTo>
                  <a:pt x="505968" y="432816"/>
                </a:lnTo>
              </a:path>
              <a:path w="628015" h="533400">
                <a:moveTo>
                  <a:pt x="518160" y="432816"/>
                </a:moveTo>
                <a:lnTo>
                  <a:pt x="548640" y="432816"/>
                </a:lnTo>
              </a:path>
              <a:path w="628015" h="533400">
                <a:moveTo>
                  <a:pt x="82296" y="435864"/>
                </a:moveTo>
                <a:lnTo>
                  <a:pt x="115824" y="435864"/>
                </a:lnTo>
              </a:path>
              <a:path w="628015" h="533400">
                <a:moveTo>
                  <a:pt x="124968" y="435864"/>
                </a:moveTo>
                <a:lnTo>
                  <a:pt x="134112" y="435864"/>
                </a:lnTo>
              </a:path>
              <a:path w="628015" h="533400">
                <a:moveTo>
                  <a:pt x="149351" y="435864"/>
                </a:moveTo>
                <a:lnTo>
                  <a:pt x="176784" y="435864"/>
                </a:lnTo>
              </a:path>
              <a:path w="628015" h="533400">
                <a:moveTo>
                  <a:pt x="234696" y="435864"/>
                </a:moveTo>
                <a:lnTo>
                  <a:pt x="249936" y="435864"/>
                </a:lnTo>
              </a:path>
              <a:path w="628015" h="533400">
                <a:moveTo>
                  <a:pt x="374903" y="435864"/>
                </a:moveTo>
                <a:lnTo>
                  <a:pt x="393192" y="435864"/>
                </a:lnTo>
              </a:path>
              <a:path w="628015" h="533400">
                <a:moveTo>
                  <a:pt x="420624" y="435864"/>
                </a:moveTo>
                <a:lnTo>
                  <a:pt x="423671" y="435864"/>
                </a:lnTo>
              </a:path>
              <a:path w="628015" h="533400">
                <a:moveTo>
                  <a:pt x="451103" y="435864"/>
                </a:moveTo>
                <a:lnTo>
                  <a:pt x="478536" y="435864"/>
                </a:lnTo>
              </a:path>
              <a:path w="628015" h="533400">
                <a:moveTo>
                  <a:pt x="493775" y="435864"/>
                </a:moveTo>
                <a:lnTo>
                  <a:pt x="502920" y="435864"/>
                </a:lnTo>
              </a:path>
              <a:path w="628015" h="533400">
                <a:moveTo>
                  <a:pt x="512064" y="435864"/>
                </a:moveTo>
                <a:lnTo>
                  <a:pt x="545592" y="435864"/>
                </a:lnTo>
              </a:path>
              <a:path w="628015" h="533400">
                <a:moveTo>
                  <a:pt x="85344" y="438912"/>
                </a:moveTo>
                <a:lnTo>
                  <a:pt x="118872" y="438912"/>
                </a:lnTo>
              </a:path>
              <a:path w="628015" h="533400">
                <a:moveTo>
                  <a:pt x="128016" y="438912"/>
                </a:moveTo>
                <a:lnTo>
                  <a:pt x="137160" y="438912"/>
                </a:lnTo>
              </a:path>
              <a:path w="628015" h="533400">
                <a:moveTo>
                  <a:pt x="152400" y="438912"/>
                </a:moveTo>
                <a:lnTo>
                  <a:pt x="176783" y="438912"/>
                </a:lnTo>
              </a:path>
              <a:path w="628015" h="533400">
                <a:moveTo>
                  <a:pt x="204216" y="438912"/>
                </a:moveTo>
                <a:lnTo>
                  <a:pt x="207263" y="438912"/>
                </a:lnTo>
              </a:path>
              <a:path w="628015" h="533400">
                <a:moveTo>
                  <a:pt x="240792" y="438912"/>
                </a:moveTo>
                <a:lnTo>
                  <a:pt x="262127" y="438912"/>
                </a:lnTo>
              </a:path>
              <a:path w="628015" h="533400">
                <a:moveTo>
                  <a:pt x="365760" y="438912"/>
                </a:moveTo>
                <a:lnTo>
                  <a:pt x="387095" y="438912"/>
                </a:lnTo>
              </a:path>
              <a:path w="628015" h="533400">
                <a:moveTo>
                  <a:pt x="420624" y="438912"/>
                </a:moveTo>
                <a:lnTo>
                  <a:pt x="423671" y="438912"/>
                </a:lnTo>
              </a:path>
              <a:path w="628015" h="533400">
                <a:moveTo>
                  <a:pt x="451103" y="438912"/>
                </a:moveTo>
                <a:lnTo>
                  <a:pt x="475487" y="438912"/>
                </a:lnTo>
              </a:path>
              <a:path w="628015" h="533400">
                <a:moveTo>
                  <a:pt x="490727" y="438912"/>
                </a:moveTo>
                <a:lnTo>
                  <a:pt x="499872" y="438912"/>
                </a:lnTo>
              </a:path>
              <a:path w="628015" h="533400">
                <a:moveTo>
                  <a:pt x="509016" y="438912"/>
                </a:moveTo>
                <a:lnTo>
                  <a:pt x="542544" y="438912"/>
                </a:lnTo>
              </a:path>
              <a:path w="628015" h="533400">
                <a:moveTo>
                  <a:pt x="88392" y="441960"/>
                </a:moveTo>
                <a:lnTo>
                  <a:pt x="118872" y="441960"/>
                </a:lnTo>
              </a:path>
              <a:path w="628015" h="533400">
                <a:moveTo>
                  <a:pt x="131064" y="441960"/>
                </a:moveTo>
                <a:lnTo>
                  <a:pt x="140208" y="441960"/>
                </a:lnTo>
              </a:path>
              <a:path w="628015" h="533400">
                <a:moveTo>
                  <a:pt x="155448" y="441960"/>
                </a:moveTo>
                <a:lnTo>
                  <a:pt x="176783" y="441960"/>
                </a:lnTo>
              </a:path>
              <a:path w="628015" h="533400">
                <a:moveTo>
                  <a:pt x="204216" y="441960"/>
                </a:moveTo>
                <a:lnTo>
                  <a:pt x="210311" y="441960"/>
                </a:lnTo>
              </a:path>
              <a:path w="628015" h="533400">
                <a:moveTo>
                  <a:pt x="249936" y="441960"/>
                </a:moveTo>
                <a:lnTo>
                  <a:pt x="271271" y="441960"/>
                </a:lnTo>
              </a:path>
              <a:path w="628015" h="533400">
                <a:moveTo>
                  <a:pt x="353568" y="441960"/>
                </a:moveTo>
                <a:lnTo>
                  <a:pt x="377951" y="441960"/>
                </a:lnTo>
              </a:path>
              <a:path w="628015" h="533400">
                <a:moveTo>
                  <a:pt x="417575" y="441960"/>
                </a:moveTo>
                <a:lnTo>
                  <a:pt x="423671" y="441960"/>
                </a:lnTo>
              </a:path>
              <a:path w="628015" h="533400">
                <a:moveTo>
                  <a:pt x="451103" y="441960"/>
                </a:moveTo>
                <a:lnTo>
                  <a:pt x="472439" y="441960"/>
                </a:lnTo>
              </a:path>
              <a:path w="628015" h="533400">
                <a:moveTo>
                  <a:pt x="487679" y="441960"/>
                </a:moveTo>
                <a:lnTo>
                  <a:pt x="496824" y="441960"/>
                </a:lnTo>
              </a:path>
              <a:path w="628015" h="533400">
                <a:moveTo>
                  <a:pt x="505968" y="441960"/>
                </a:moveTo>
                <a:lnTo>
                  <a:pt x="539496" y="441960"/>
                </a:lnTo>
              </a:path>
              <a:path w="628015" h="533400">
                <a:moveTo>
                  <a:pt x="91440" y="445008"/>
                </a:moveTo>
                <a:lnTo>
                  <a:pt x="121920" y="445008"/>
                </a:lnTo>
              </a:path>
              <a:path w="628015" h="533400">
                <a:moveTo>
                  <a:pt x="134112" y="445008"/>
                </a:moveTo>
                <a:lnTo>
                  <a:pt x="143256" y="445008"/>
                </a:lnTo>
              </a:path>
              <a:path w="628015" h="533400">
                <a:moveTo>
                  <a:pt x="158496" y="445008"/>
                </a:moveTo>
                <a:lnTo>
                  <a:pt x="176784" y="445008"/>
                </a:lnTo>
              </a:path>
              <a:path w="628015" h="533400">
                <a:moveTo>
                  <a:pt x="204216" y="445008"/>
                </a:moveTo>
                <a:lnTo>
                  <a:pt x="216407" y="445008"/>
                </a:lnTo>
              </a:path>
              <a:path w="628015" h="533400">
                <a:moveTo>
                  <a:pt x="259079" y="445008"/>
                </a:moveTo>
                <a:lnTo>
                  <a:pt x="289560" y="445008"/>
                </a:lnTo>
              </a:path>
              <a:path w="628015" h="533400">
                <a:moveTo>
                  <a:pt x="338327" y="445008"/>
                </a:moveTo>
                <a:lnTo>
                  <a:pt x="368808" y="445008"/>
                </a:lnTo>
              </a:path>
              <a:path w="628015" h="533400">
                <a:moveTo>
                  <a:pt x="411479" y="445008"/>
                </a:moveTo>
                <a:lnTo>
                  <a:pt x="420624" y="445008"/>
                </a:lnTo>
              </a:path>
              <a:path w="628015" h="533400">
                <a:moveTo>
                  <a:pt x="451103" y="445008"/>
                </a:moveTo>
                <a:lnTo>
                  <a:pt x="469392" y="445008"/>
                </a:lnTo>
              </a:path>
              <a:path w="628015" h="533400">
                <a:moveTo>
                  <a:pt x="484631" y="445008"/>
                </a:moveTo>
                <a:lnTo>
                  <a:pt x="493776" y="445008"/>
                </a:lnTo>
              </a:path>
              <a:path w="628015" h="533400">
                <a:moveTo>
                  <a:pt x="505968" y="445008"/>
                </a:moveTo>
                <a:lnTo>
                  <a:pt x="536448" y="445008"/>
                </a:lnTo>
              </a:path>
              <a:path w="628015" h="533400">
                <a:moveTo>
                  <a:pt x="91440" y="448055"/>
                </a:moveTo>
                <a:lnTo>
                  <a:pt x="124968" y="448055"/>
                </a:lnTo>
              </a:path>
              <a:path w="628015" h="533400">
                <a:moveTo>
                  <a:pt x="137160" y="448055"/>
                </a:moveTo>
                <a:lnTo>
                  <a:pt x="149351" y="448055"/>
                </a:lnTo>
              </a:path>
              <a:path w="628015" h="533400">
                <a:moveTo>
                  <a:pt x="161544" y="448055"/>
                </a:moveTo>
                <a:lnTo>
                  <a:pt x="176784" y="448055"/>
                </a:lnTo>
              </a:path>
              <a:path w="628015" h="533400">
                <a:moveTo>
                  <a:pt x="204216" y="448055"/>
                </a:moveTo>
                <a:lnTo>
                  <a:pt x="219456" y="448055"/>
                </a:lnTo>
              </a:path>
              <a:path w="628015" h="533400">
                <a:moveTo>
                  <a:pt x="268224" y="448055"/>
                </a:moveTo>
                <a:lnTo>
                  <a:pt x="359663" y="448055"/>
                </a:lnTo>
              </a:path>
              <a:path w="628015" h="533400">
                <a:moveTo>
                  <a:pt x="408431" y="448055"/>
                </a:moveTo>
                <a:lnTo>
                  <a:pt x="420623" y="448055"/>
                </a:lnTo>
              </a:path>
              <a:path w="628015" h="533400">
                <a:moveTo>
                  <a:pt x="451103" y="448055"/>
                </a:moveTo>
                <a:lnTo>
                  <a:pt x="466344" y="448055"/>
                </a:lnTo>
              </a:path>
              <a:path w="628015" h="533400">
                <a:moveTo>
                  <a:pt x="478536" y="448055"/>
                </a:moveTo>
                <a:lnTo>
                  <a:pt x="490727" y="448055"/>
                </a:lnTo>
              </a:path>
              <a:path w="628015" h="533400">
                <a:moveTo>
                  <a:pt x="502920" y="448055"/>
                </a:moveTo>
                <a:lnTo>
                  <a:pt x="533400" y="448055"/>
                </a:lnTo>
              </a:path>
              <a:path w="628015" h="533400">
                <a:moveTo>
                  <a:pt x="94488" y="451103"/>
                </a:moveTo>
                <a:lnTo>
                  <a:pt x="131064" y="451103"/>
                </a:lnTo>
              </a:path>
              <a:path w="628015" h="533400">
                <a:moveTo>
                  <a:pt x="143255" y="451103"/>
                </a:moveTo>
                <a:lnTo>
                  <a:pt x="152400" y="451103"/>
                </a:lnTo>
              </a:path>
              <a:path w="628015" h="533400">
                <a:moveTo>
                  <a:pt x="161544" y="451103"/>
                </a:moveTo>
                <a:lnTo>
                  <a:pt x="176784" y="451103"/>
                </a:lnTo>
              </a:path>
              <a:path w="628015" h="533400">
                <a:moveTo>
                  <a:pt x="207264" y="451103"/>
                </a:moveTo>
                <a:lnTo>
                  <a:pt x="225552" y="451103"/>
                </a:lnTo>
              </a:path>
              <a:path w="628015" h="533400">
                <a:moveTo>
                  <a:pt x="298703" y="451103"/>
                </a:moveTo>
                <a:lnTo>
                  <a:pt x="329184" y="451103"/>
                </a:lnTo>
              </a:path>
              <a:path w="628015" h="533400">
                <a:moveTo>
                  <a:pt x="402336" y="451103"/>
                </a:moveTo>
                <a:lnTo>
                  <a:pt x="420624" y="451103"/>
                </a:lnTo>
              </a:path>
              <a:path w="628015" h="533400">
                <a:moveTo>
                  <a:pt x="451103" y="451103"/>
                </a:moveTo>
                <a:lnTo>
                  <a:pt x="466344" y="451103"/>
                </a:lnTo>
              </a:path>
              <a:path w="628015" h="533400">
                <a:moveTo>
                  <a:pt x="475488" y="451103"/>
                </a:moveTo>
                <a:lnTo>
                  <a:pt x="484632" y="451103"/>
                </a:lnTo>
              </a:path>
              <a:path w="628015" h="533400">
                <a:moveTo>
                  <a:pt x="496824" y="451103"/>
                </a:moveTo>
                <a:lnTo>
                  <a:pt x="533400" y="451103"/>
                </a:lnTo>
              </a:path>
              <a:path w="628015" h="533400">
                <a:moveTo>
                  <a:pt x="97536" y="454151"/>
                </a:moveTo>
                <a:lnTo>
                  <a:pt x="134112" y="454151"/>
                </a:lnTo>
              </a:path>
              <a:path w="628015" h="533400">
                <a:moveTo>
                  <a:pt x="146303" y="454151"/>
                </a:moveTo>
                <a:lnTo>
                  <a:pt x="158495" y="454151"/>
                </a:lnTo>
              </a:path>
              <a:path w="628015" h="533400">
                <a:moveTo>
                  <a:pt x="161544" y="454151"/>
                </a:moveTo>
                <a:lnTo>
                  <a:pt x="176784" y="454151"/>
                </a:lnTo>
              </a:path>
              <a:path w="628015" h="533400">
                <a:moveTo>
                  <a:pt x="207264" y="454151"/>
                </a:moveTo>
                <a:lnTo>
                  <a:pt x="231647" y="454151"/>
                </a:lnTo>
              </a:path>
              <a:path w="628015" h="533400">
                <a:moveTo>
                  <a:pt x="396240" y="454151"/>
                </a:moveTo>
                <a:lnTo>
                  <a:pt x="420623" y="454151"/>
                </a:lnTo>
              </a:path>
              <a:path w="628015" h="533400">
                <a:moveTo>
                  <a:pt x="451103" y="454151"/>
                </a:moveTo>
                <a:lnTo>
                  <a:pt x="463295" y="454151"/>
                </a:lnTo>
              </a:path>
              <a:path w="628015" h="533400">
                <a:moveTo>
                  <a:pt x="469392" y="454151"/>
                </a:moveTo>
                <a:lnTo>
                  <a:pt x="481583" y="454151"/>
                </a:lnTo>
              </a:path>
              <a:path w="628015" h="533400">
                <a:moveTo>
                  <a:pt x="493775" y="454151"/>
                </a:moveTo>
                <a:lnTo>
                  <a:pt x="530352" y="454151"/>
                </a:lnTo>
              </a:path>
              <a:path w="628015" h="533400">
                <a:moveTo>
                  <a:pt x="100583" y="457200"/>
                </a:moveTo>
                <a:lnTo>
                  <a:pt x="140207" y="457200"/>
                </a:lnTo>
              </a:path>
              <a:path w="628015" h="533400">
                <a:moveTo>
                  <a:pt x="149351" y="457200"/>
                </a:moveTo>
                <a:lnTo>
                  <a:pt x="161543" y="457200"/>
                </a:lnTo>
              </a:path>
              <a:path w="628015" h="533400">
                <a:moveTo>
                  <a:pt x="164592" y="457200"/>
                </a:moveTo>
                <a:lnTo>
                  <a:pt x="176783" y="457200"/>
                </a:lnTo>
              </a:path>
              <a:path w="628015" h="533400">
                <a:moveTo>
                  <a:pt x="207264" y="457200"/>
                </a:moveTo>
                <a:lnTo>
                  <a:pt x="237744" y="457200"/>
                </a:lnTo>
              </a:path>
              <a:path w="628015" h="533400">
                <a:moveTo>
                  <a:pt x="390144" y="457200"/>
                </a:moveTo>
                <a:lnTo>
                  <a:pt x="420624" y="457200"/>
                </a:lnTo>
              </a:path>
              <a:path w="628015" h="533400">
                <a:moveTo>
                  <a:pt x="451103" y="457200"/>
                </a:moveTo>
                <a:lnTo>
                  <a:pt x="463295" y="457200"/>
                </a:lnTo>
              </a:path>
              <a:path w="628015" h="533400">
                <a:moveTo>
                  <a:pt x="466344" y="457200"/>
                </a:moveTo>
                <a:lnTo>
                  <a:pt x="478535" y="457200"/>
                </a:lnTo>
              </a:path>
              <a:path w="628015" h="533400">
                <a:moveTo>
                  <a:pt x="487679" y="457200"/>
                </a:moveTo>
                <a:lnTo>
                  <a:pt x="527303" y="457200"/>
                </a:lnTo>
              </a:path>
              <a:path w="628015" h="533400">
                <a:moveTo>
                  <a:pt x="103631" y="460248"/>
                </a:moveTo>
                <a:lnTo>
                  <a:pt x="146303" y="460248"/>
                </a:lnTo>
              </a:path>
              <a:path w="628015" h="533400">
                <a:moveTo>
                  <a:pt x="155448" y="460248"/>
                </a:moveTo>
                <a:lnTo>
                  <a:pt x="176783" y="460248"/>
                </a:lnTo>
              </a:path>
              <a:path w="628015" h="533400">
                <a:moveTo>
                  <a:pt x="207264" y="460248"/>
                </a:moveTo>
                <a:lnTo>
                  <a:pt x="246887" y="460248"/>
                </a:lnTo>
              </a:path>
              <a:path w="628015" h="533400">
                <a:moveTo>
                  <a:pt x="381000" y="460248"/>
                </a:moveTo>
                <a:lnTo>
                  <a:pt x="420623" y="460248"/>
                </a:lnTo>
              </a:path>
              <a:path w="628015" h="533400">
                <a:moveTo>
                  <a:pt x="451103" y="460248"/>
                </a:moveTo>
                <a:lnTo>
                  <a:pt x="472439" y="460248"/>
                </a:lnTo>
              </a:path>
              <a:path w="628015" h="533400">
                <a:moveTo>
                  <a:pt x="481583" y="460248"/>
                </a:moveTo>
                <a:lnTo>
                  <a:pt x="524255" y="460248"/>
                </a:lnTo>
              </a:path>
              <a:path w="628015" h="533400">
                <a:moveTo>
                  <a:pt x="103631" y="463296"/>
                </a:moveTo>
                <a:lnTo>
                  <a:pt x="152399" y="463296"/>
                </a:lnTo>
              </a:path>
              <a:path w="628015" h="533400">
                <a:moveTo>
                  <a:pt x="158496" y="463296"/>
                </a:moveTo>
                <a:lnTo>
                  <a:pt x="176784" y="463296"/>
                </a:lnTo>
              </a:path>
              <a:path w="628015" h="533400">
                <a:moveTo>
                  <a:pt x="210312" y="463296"/>
                </a:moveTo>
                <a:lnTo>
                  <a:pt x="256031" y="463296"/>
                </a:lnTo>
              </a:path>
              <a:path w="628015" h="533400">
                <a:moveTo>
                  <a:pt x="371855" y="463296"/>
                </a:moveTo>
                <a:lnTo>
                  <a:pt x="417575" y="463296"/>
                </a:lnTo>
              </a:path>
              <a:path w="628015" h="533400">
                <a:moveTo>
                  <a:pt x="451103" y="463296"/>
                </a:moveTo>
                <a:lnTo>
                  <a:pt x="469392" y="463296"/>
                </a:lnTo>
              </a:path>
              <a:path w="628015" h="533400">
                <a:moveTo>
                  <a:pt x="475488" y="463296"/>
                </a:moveTo>
                <a:lnTo>
                  <a:pt x="521207" y="463296"/>
                </a:lnTo>
              </a:path>
              <a:path w="628015" h="533400">
                <a:moveTo>
                  <a:pt x="109727" y="466344"/>
                </a:moveTo>
                <a:lnTo>
                  <a:pt x="176784" y="466344"/>
                </a:lnTo>
              </a:path>
              <a:path w="628015" h="533400">
                <a:moveTo>
                  <a:pt x="213360" y="466344"/>
                </a:moveTo>
                <a:lnTo>
                  <a:pt x="274320" y="466344"/>
                </a:lnTo>
              </a:path>
              <a:path w="628015" h="533400">
                <a:moveTo>
                  <a:pt x="353568" y="466344"/>
                </a:moveTo>
                <a:lnTo>
                  <a:pt x="414528" y="466344"/>
                </a:lnTo>
              </a:path>
              <a:path w="628015" h="533400">
                <a:moveTo>
                  <a:pt x="451103" y="466344"/>
                </a:moveTo>
                <a:lnTo>
                  <a:pt x="518160" y="466344"/>
                </a:lnTo>
              </a:path>
              <a:path w="628015" h="533400">
                <a:moveTo>
                  <a:pt x="112775" y="469392"/>
                </a:moveTo>
                <a:lnTo>
                  <a:pt x="179832" y="469392"/>
                </a:lnTo>
              </a:path>
              <a:path w="628015" h="533400">
                <a:moveTo>
                  <a:pt x="213360" y="469392"/>
                </a:moveTo>
                <a:lnTo>
                  <a:pt x="280416" y="469392"/>
                </a:lnTo>
              </a:path>
              <a:path w="628015" h="533400">
                <a:moveTo>
                  <a:pt x="347472" y="469392"/>
                </a:moveTo>
                <a:lnTo>
                  <a:pt x="414528" y="469392"/>
                </a:lnTo>
              </a:path>
              <a:path w="628015" h="533400">
                <a:moveTo>
                  <a:pt x="448055" y="469392"/>
                </a:moveTo>
                <a:lnTo>
                  <a:pt x="515112" y="469392"/>
                </a:lnTo>
              </a:path>
              <a:path w="628015" h="533400">
                <a:moveTo>
                  <a:pt x="118872" y="472440"/>
                </a:moveTo>
                <a:lnTo>
                  <a:pt x="158495" y="472440"/>
                </a:lnTo>
              </a:path>
              <a:path w="628015" h="533400">
                <a:moveTo>
                  <a:pt x="173736" y="472440"/>
                </a:moveTo>
                <a:lnTo>
                  <a:pt x="185927" y="472440"/>
                </a:lnTo>
              </a:path>
              <a:path w="628015" h="533400">
                <a:moveTo>
                  <a:pt x="216407" y="472440"/>
                </a:moveTo>
                <a:lnTo>
                  <a:pt x="286511" y="472440"/>
                </a:lnTo>
              </a:path>
              <a:path w="628015" h="533400">
                <a:moveTo>
                  <a:pt x="341375" y="472440"/>
                </a:moveTo>
                <a:lnTo>
                  <a:pt x="411479" y="472440"/>
                </a:lnTo>
              </a:path>
              <a:path w="628015" h="533400">
                <a:moveTo>
                  <a:pt x="441960" y="472440"/>
                </a:moveTo>
                <a:lnTo>
                  <a:pt x="454151" y="472440"/>
                </a:lnTo>
              </a:path>
              <a:path w="628015" h="533400">
                <a:moveTo>
                  <a:pt x="469392" y="472440"/>
                </a:moveTo>
                <a:lnTo>
                  <a:pt x="509015" y="472440"/>
                </a:lnTo>
              </a:path>
              <a:path w="628015" h="533400">
                <a:moveTo>
                  <a:pt x="124968" y="475488"/>
                </a:moveTo>
                <a:lnTo>
                  <a:pt x="146303" y="475488"/>
                </a:lnTo>
              </a:path>
              <a:path w="628015" h="533400">
                <a:moveTo>
                  <a:pt x="176783" y="475488"/>
                </a:moveTo>
                <a:lnTo>
                  <a:pt x="192024" y="475488"/>
                </a:lnTo>
              </a:path>
              <a:path w="628015" h="533400">
                <a:moveTo>
                  <a:pt x="219455" y="475488"/>
                </a:moveTo>
                <a:lnTo>
                  <a:pt x="289559" y="475488"/>
                </a:lnTo>
              </a:path>
              <a:path w="628015" h="533400">
                <a:moveTo>
                  <a:pt x="338327" y="475488"/>
                </a:moveTo>
                <a:lnTo>
                  <a:pt x="408431" y="475488"/>
                </a:lnTo>
              </a:path>
              <a:path w="628015" h="533400">
                <a:moveTo>
                  <a:pt x="435864" y="475488"/>
                </a:moveTo>
                <a:lnTo>
                  <a:pt x="448055" y="475488"/>
                </a:lnTo>
              </a:path>
              <a:path w="628015" h="533400">
                <a:moveTo>
                  <a:pt x="481583" y="475488"/>
                </a:moveTo>
                <a:lnTo>
                  <a:pt x="502919" y="475488"/>
                </a:lnTo>
              </a:path>
              <a:path w="628015" h="533400">
                <a:moveTo>
                  <a:pt x="185927" y="478536"/>
                </a:moveTo>
                <a:lnTo>
                  <a:pt x="201168" y="478536"/>
                </a:lnTo>
              </a:path>
              <a:path w="628015" h="533400">
                <a:moveTo>
                  <a:pt x="225551" y="478536"/>
                </a:moveTo>
                <a:lnTo>
                  <a:pt x="292608" y="478536"/>
                </a:lnTo>
              </a:path>
              <a:path w="628015" h="533400">
                <a:moveTo>
                  <a:pt x="335279" y="478536"/>
                </a:moveTo>
                <a:lnTo>
                  <a:pt x="402336" y="478536"/>
                </a:lnTo>
              </a:path>
              <a:path w="628015" h="533400">
                <a:moveTo>
                  <a:pt x="426720" y="478536"/>
                </a:moveTo>
                <a:lnTo>
                  <a:pt x="441960" y="478536"/>
                </a:lnTo>
              </a:path>
              <a:path w="628015" h="533400">
                <a:moveTo>
                  <a:pt x="192024" y="481583"/>
                </a:moveTo>
                <a:lnTo>
                  <a:pt x="204215" y="481583"/>
                </a:lnTo>
              </a:path>
              <a:path w="628015" h="533400">
                <a:moveTo>
                  <a:pt x="234696" y="481583"/>
                </a:moveTo>
                <a:lnTo>
                  <a:pt x="295656" y="481583"/>
                </a:lnTo>
              </a:path>
              <a:path w="628015" h="533400">
                <a:moveTo>
                  <a:pt x="332231" y="481583"/>
                </a:moveTo>
                <a:lnTo>
                  <a:pt x="393192" y="481583"/>
                </a:lnTo>
              </a:path>
              <a:path w="628015" h="533400">
                <a:moveTo>
                  <a:pt x="420624" y="481583"/>
                </a:moveTo>
                <a:lnTo>
                  <a:pt x="435864" y="481583"/>
                </a:lnTo>
              </a:path>
              <a:path w="628015" h="533400">
                <a:moveTo>
                  <a:pt x="198120" y="484631"/>
                </a:moveTo>
                <a:lnTo>
                  <a:pt x="213360" y="484631"/>
                </a:lnTo>
              </a:path>
              <a:path w="628015" h="533400">
                <a:moveTo>
                  <a:pt x="246888" y="484631"/>
                </a:moveTo>
                <a:lnTo>
                  <a:pt x="298703" y="484631"/>
                </a:lnTo>
              </a:path>
              <a:path w="628015" h="533400">
                <a:moveTo>
                  <a:pt x="329183" y="484631"/>
                </a:moveTo>
                <a:lnTo>
                  <a:pt x="384048" y="484631"/>
                </a:lnTo>
              </a:path>
              <a:path w="628015" h="533400">
                <a:moveTo>
                  <a:pt x="414527" y="484631"/>
                </a:moveTo>
                <a:lnTo>
                  <a:pt x="429768" y="484631"/>
                </a:lnTo>
              </a:path>
              <a:path w="628015" h="533400">
                <a:moveTo>
                  <a:pt x="204216" y="487679"/>
                </a:moveTo>
                <a:lnTo>
                  <a:pt x="219456" y="487679"/>
                </a:lnTo>
              </a:path>
              <a:path w="628015" h="533400">
                <a:moveTo>
                  <a:pt x="259079" y="487679"/>
                </a:moveTo>
                <a:lnTo>
                  <a:pt x="298703" y="487679"/>
                </a:lnTo>
              </a:path>
              <a:path w="628015" h="533400">
                <a:moveTo>
                  <a:pt x="329183" y="487679"/>
                </a:moveTo>
                <a:lnTo>
                  <a:pt x="371855" y="487679"/>
                </a:lnTo>
              </a:path>
              <a:path w="628015" h="533400">
                <a:moveTo>
                  <a:pt x="405383" y="487679"/>
                </a:moveTo>
                <a:lnTo>
                  <a:pt x="423672" y="487679"/>
                </a:lnTo>
              </a:path>
              <a:path w="628015" h="533400">
                <a:moveTo>
                  <a:pt x="210312" y="490727"/>
                </a:moveTo>
                <a:lnTo>
                  <a:pt x="228600" y="490727"/>
                </a:lnTo>
              </a:path>
              <a:path w="628015" h="533400">
                <a:moveTo>
                  <a:pt x="271272" y="490727"/>
                </a:moveTo>
                <a:lnTo>
                  <a:pt x="301752" y="490727"/>
                </a:lnTo>
              </a:path>
              <a:path w="628015" h="533400">
                <a:moveTo>
                  <a:pt x="326136" y="490727"/>
                </a:moveTo>
                <a:lnTo>
                  <a:pt x="356616" y="490727"/>
                </a:lnTo>
              </a:path>
              <a:path w="628015" h="533400">
                <a:moveTo>
                  <a:pt x="399288" y="490727"/>
                </a:moveTo>
                <a:lnTo>
                  <a:pt x="417576" y="490727"/>
                </a:lnTo>
              </a:path>
              <a:path w="628015" h="533400">
                <a:moveTo>
                  <a:pt x="222503" y="493775"/>
                </a:moveTo>
                <a:lnTo>
                  <a:pt x="243839" y="493775"/>
                </a:lnTo>
              </a:path>
              <a:path w="628015" h="533400">
                <a:moveTo>
                  <a:pt x="283464" y="493775"/>
                </a:moveTo>
                <a:lnTo>
                  <a:pt x="304799" y="493775"/>
                </a:lnTo>
              </a:path>
              <a:path w="628015" h="533400">
                <a:moveTo>
                  <a:pt x="323088" y="493775"/>
                </a:moveTo>
                <a:lnTo>
                  <a:pt x="344423" y="493775"/>
                </a:lnTo>
              </a:path>
              <a:path w="628015" h="533400">
                <a:moveTo>
                  <a:pt x="384048" y="493775"/>
                </a:moveTo>
                <a:lnTo>
                  <a:pt x="405383" y="493775"/>
                </a:lnTo>
              </a:path>
              <a:path w="628015" h="533400">
                <a:moveTo>
                  <a:pt x="192024" y="496824"/>
                </a:moveTo>
                <a:lnTo>
                  <a:pt x="210312" y="496824"/>
                </a:lnTo>
              </a:path>
              <a:path w="628015" h="533400">
                <a:moveTo>
                  <a:pt x="231648" y="496824"/>
                </a:moveTo>
                <a:lnTo>
                  <a:pt x="256031" y="496824"/>
                </a:lnTo>
              </a:path>
              <a:path w="628015" h="533400">
                <a:moveTo>
                  <a:pt x="289560" y="496824"/>
                </a:moveTo>
                <a:lnTo>
                  <a:pt x="304800" y="496824"/>
                </a:lnTo>
              </a:path>
              <a:path w="628015" h="533400">
                <a:moveTo>
                  <a:pt x="320040" y="496824"/>
                </a:moveTo>
                <a:lnTo>
                  <a:pt x="338328" y="496824"/>
                </a:lnTo>
              </a:path>
              <a:path w="628015" h="533400">
                <a:moveTo>
                  <a:pt x="371855" y="496824"/>
                </a:moveTo>
                <a:lnTo>
                  <a:pt x="396239" y="496824"/>
                </a:lnTo>
              </a:path>
              <a:path w="628015" h="533400">
                <a:moveTo>
                  <a:pt x="417575" y="496824"/>
                </a:moveTo>
                <a:lnTo>
                  <a:pt x="435864" y="496824"/>
                </a:lnTo>
              </a:path>
              <a:path w="628015" h="533400">
                <a:moveTo>
                  <a:pt x="182879" y="499872"/>
                </a:moveTo>
                <a:lnTo>
                  <a:pt x="219456" y="499872"/>
                </a:lnTo>
              </a:path>
              <a:path w="628015" h="533400">
                <a:moveTo>
                  <a:pt x="240792" y="499872"/>
                </a:moveTo>
                <a:lnTo>
                  <a:pt x="274320" y="499872"/>
                </a:lnTo>
              </a:path>
              <a:path w="628015" h="533400">
                <a:moveTo>
                  <a:pt x="292607" y="499872"/>
                </a:moveTo>
                <a:lnTo>
                  <a:pt x="307848" y="499872"/>
                </a:lnTo>
              </a:path>
              <a:path w="628015" h="533400">
                <a:moveTo>
                  <a:pt x="320040" y="499872"/>
                </a:moveTo>
                <a:lnTo>
                  <a:pt x="335280" y="499872"/>
                </a:lnTo>
              </a:path>
              <a:path w="628015" h="533400">
                <a:moveTo>
                  <a:pt x="353568" y="499872"/>
                </a:moveTo>
                <a:lnTo>
                  <a:pt x="387096" y="499872"/>
                </a:lnTo>
              </a:path>
              <a:path w="628015" h="533400">
                <a:moveTo>
                  <a:pt x="408431" y="499872"/>
                </a:moveTo>
                <a:lnTo>
                  <a:pt x="445008" y="499872"/>
                </a:lnTo>
              </a:path>
              <a:path w="628015" h="533400">
                <a:moveTo>
                  <a:pt x="176783" y="502920"/>
                </a:moveTo>
                <a:lnTo>
                  <a:pt x="228599" y="502920"/>
                </a:lnTo>
              </a:path>
              <a:path w="628015" h="533400">
                <a:moveTo>
                  <a:pt x="252983" y="502920"/>
                </a:moveTo>
                <a:lnTo>
                  <a:pt x="374904" y="502920"/>
                </a:lnTo>
              </a:path>
              <a:path w="628015" h="533400">
                <a:moveTo>
                  <a:pt x="399288" y="502920"/>
                </a:moveTo>
                <a:lnTo>
                  <a:pt x="451103" y="502920"/>
                </a:lnTo>
              </a:path>
              <a:path w="628015" h="533400">
                <a:moveTo>
                  <a:pt x="170688" y="505968"/>
                </a:moveTo>
                <a:lnTo>
                  <a:pt x="234695" y="505968"/>
                </a:lnTo>
              </a:path>
              <a:path w="628015" h="533400">
                <a:moveTo>
                  <a:pt x="268224" y="505968"/>
                </a:moveTo>
                <a:lnTo>
                  <a:pt x="359663" y="505968"/>
                </a:lnTo>
              </a:path>
              <a:path w="628015" h="533400">
                <a:moveTo>
                  <a:pt x="390144" y="505968"/>
                </a:moveTo>
                <a:lnTo>
                  <a:pt x="457200" y="505968"/>
                </a:lnTo>
              </a:path>
              <a:path w="628015" h="533400">
                <a:moveTo>
                  <a:pt x="164592" y="509016"/>
                </a:moveTo>
                <a:lnTo>
                  <a:pt x="246888" y="509016"/>
                </a:lnTo>
              </a:path>
              <a:path w="628015" h="533400">
                <a:moveTo>
                  <a:pt x="289560" y="509016"/>
                </a:moveTo>
                <a:lnTo>
                  <a:pt x="304800" y="509016"/>
                </a:lnTo>
              </a:path>
              <a:path w="628015" h="533400">
                <a:moveTo>
                  <a:pt x="320040" y="509016"/>
                </a:moveTo>
                <a:lnTo>
                  <a:pt x="338328" y="509016"/>
                </a:lnTo>
              </a:path>
              <a:path w="628015" h="533400">
                <a:moveTo>
                  <a:pt x="377951" y="509016"/>
                </a:moveTo>
                <a:lnTo>
                  <a:pt x="463295" y="509016"/>
                </a:lnTo>
              </a:path>
              <a:path w="628015" h="533400">
                <a:moveTo>
                  <a:pt x="161544" y="512064"/>
                </a:moveTo>
                <a:lnTo>
                  <a:pt x="265175" y="512064"/>
                </a:lnTo>
              </a:path>
              <a:path w="628015" h="533400">
                <a:moveTo>
                  <a:pt x="277368" y="512064"/>
                </a:moveTo>
                <a:lnTo>
                  <a:pt x="301751" y="512064"/>
                </a:lnTo>
              </a:path>
              <a:path w="628015" h="533400">
                <a:moveTo>
                  <a:pt x="326136" y="512064"/>
                </a:moveTo>
                <a:lnTo>
                  <a:pt x="350519" y="512064"/>
                </a:lnTo>
              </a:path>
              <a:path w="628015" h="533400">
                <a:moveTo>
                  <a:pt x="362712" y="512064"/>
                </a:moveTo>
                <a:lnTo>
                  <a:pt x="460247" y="512064"/>
                </a:lnTo>
              </a:path>
              <a:path w="628015" h="533400">
                <a:moveTo>
                  <a:pt x="463296" y="512064"/>
                </a:moveTo>
                <a:lnTo>
                  <a:pt x="466343" y="512064"/>
                </a:lnTo>
              </a:path>
              <a:path w="628015" h="533400">
                <a:moveTo>
                  <a:pt x="185927" y="515112"/>
                </a:moveTo>
                <a:lnTo>
                  <a:pt x="298704" y="515112"/>
                </a:lnTo>
              </a:path>
              <a:path w="628015" h="533400">
                <a:moveTo>
                  <a:pt x="329183" y="515112"/>
                </a:moveTo>
                <a:lnTo>
                  <a:pt x="441960" y="515112"/>
                </a:lnTo>
              </a:path>
              <a:path w="628015" h="533400">
                <a:moveTo>
                  <a:pt x="195072" y="518160"/>
                </a:moveTo>
                <a:lnTo>
                  <a:pt x="295656" y="518160"/>
                </a:lnTo>
              </a:path>
              <a:path w="628015" h="533400">
                <a:moveTo>
                  <a:pt x="335279" y="518160"/>
                </a:moveTo>
                <a:lnTo>
                  <a:pt x="432815" y="518160"/>
                </a:lnTo>
              </a:path>
              <a:path w="628015" h="533400">
                <a:moveTo>
                  <a:pt x="204216" y="521208"/>
                </a:moveTo>
                <a:lnTo>
                  <a:pt x="292608" y="521208"/>
                </a:lnTo>
              </a:path>
              <a:path w="628015" h="533400">
                <a:moveTo>
                  <a:pt x="335279" y="521208"/>
                </a:moveTo>
                <a:lnTo>
                  <a:pt x="423672" y="521208"/>
                </a:lnTo>
              </a:path>
              <a:path w="628015" h="533400">
                <a:moveTo>
                  <a:pt x="219455" y="524255"/>
                </a:moveTo>
                <a:lnTo>
                  <a:pt x="286512" y="524255"/>
                </a:lnTo>
              </a:path>
              <a:path w="628015" h="533400">
                <a:moveTo>
                  <a:pt x="341375" y="524255"/>
                </a:moveTo>
                <a:lnTo>
                  <a:pt x="411479" y="524255"/>
                </a:lnTo>
              </a:path>
              <a:path w="628015" h="533400">
                <a:moveTo>
                  <a:pt x="225551" y="527303"/>
                </a:moveTo>
                <a:lnTo>
                  <a:pt x="283463" y="527303"/>
                </a:lnTo>
              </a:path>
              <a:path w="628015" h="533400">
                <a:moveTo>
                  <a:pt x="344424" y="527303"/>
                </a:moveTo>
                <a:lnTo>
                  <a:pt x="402335" y="527303"/>
                </a:lnTo>
              </a:path>
              <a:path w="628015" h="533400">
                <a:moveTo>
                  <a:pt x="234696" y="530351"/>
                </a:moveTo>
                <a:lnTo>
                  <a:pt x="277367" y="530351"/>
                </a:lnTo>
              </a:path>
              <a:path w="628015" h="533400">
                <a:moveTo>
                  <a:pt x="347472" y="530351"/>
                </a:moveTo>
                <a:lnTo>
                  <a:pt x="393191" y="530351"/>
                </a:lnTo>
              </a:path>
              <a:path w="628015" h="533400">
                <a:moveTo>
                  <a:pt x="240792" y="533400"/>
                </a:moveTo>
                <a:lnTo>
                  <a:pt x="274320" y="533400"/>
                </a:lnTo>
              </a:path>
              <a:path w="628015" h="533400">
                <a:moveTo>
                  <a:pt x="353568" y="533400"/>
                </a:moveTo>
                <a:lnTo>
                  <a:pt x="387096" y="5334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4741754" y="536477"/>
            <a:ext cx="3149359" cy="383594"/>
          </a:xfrm>
          <a:prstGeom prst="rect">
            <a:avLst/>
          </a:prstGeom>
        </p:spPr>
        <p:txBody>
          <a:bodyPr vert="horz" wrap="square" lIns="0" tIns="41810" rIns="0" bIns="0" rtlCol="0">
            <a:spAutoFit/>
          </a:bodyPr>
          <a:lstStyle/>
          <a:p>
            <a:pPr marR="4344" algn="r">
              <a:spcBef>
                <a:spcPts val="329"/>
              </a:spcBef>
            </a:pP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Universidad</a:t>
            </a:r>
            <a:r>
              <a:rPr sz="1026" spc="-7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Nacional</a:t>
            </a:r>
            <a:r>
              <a:rPr sz="1026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del</a:t>
            </a:r>
            <a:r>
              <a:rPr sz="1026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Centro</a:t>
            </a:r>
            <a:r>
              <a:rPr sz="1026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026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026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21" dirty="0">
                <a:solidFill>
                  <a:srgbClr val="003265"/>
                </a:solidFill>
                <a:latin typeface="Arial MT"/>
                <a:cs typeface="Arial MT"/>
              </a:rPr>
              <a:t>Prov.</a:t>
            </a:r>
            <a:r>
              <a:rPr sz="1026" spc="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026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Bs.</a:t>
            </a:r>
            <a:r>
              <a:rPr sz="1026" spc="-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As.</a:t>
            </a:r>
            <a:endParaRPr sz="1026">
              <a:latin typeface="Arial MT"/>
              <a:cs typeface="Arial MT"/>
            </a:endParaRPr>
          </a:p>
          <a:p>
            <a:pPr marR="4344" algn="r">
              <a:spcBef>
                <a:spcPts val="248"/>
              </a:spcBef>
            </a:pPr>
            <a:r>
              <a:rPr sz="1026" spc="9" dirty="0">
                <a:solidFill>
                  <a:srgbClr val="003265"/>
                </a:solidFill>
                <a:latin typeface="Arial MT"/>
                <a:cs typeface="Arial MT"/>
              </a:rPr>
              <a:t>F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acu</a:t>
            </a:r>
            <a:r>
              <a:rPr sz="1026" spc="13" dirty="0">
                <a:solidFill>
                  <a:srgbClr val="003265"/>
                </a:solidFill>
                <a:latin typeface="Arial MT"/>
                <a:cs typeface="Arial MT"/>
              </a:rPr>
              <a:t>l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t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ad</a:t>
            </a:r>
            <a:r>
              <a:rPr sz="1026" spc="-7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026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9" dirty="0">
                <a:solidFill>
                  <a:srgbClr val="003265"/>
                </a:solidFill>
                <a:latin typeface="Arial MT"/>
                <a:cs typeface="Arial MT"/>
              </a:rPr>
              <a:t>C</a:t>
            </a:r>
            <a:r>
              <a:rPr sz="1026" spc="13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enc</a:t>
            </a:r>
            <a:r>
              <a:rPr sz="1026" spc="13" dirty="0">
                <a:solidFill>
                  <a:srgbClr val="003265"/>
                </a:solidFill>
                <a:latin typeface="Arial MT"/>
                <a:cs typeface="Arial MT"/>
              </a:rPr>
              <a:t>i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s</a:t>
            </a:r>
            <a:r>
              <a:rPr sz="1026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9" dirty="0">
                <a:solidFill>
                  <a:srgbClr val="003265"/>
                </a:solidFill>
                <a:latin typeface="Arial MT"/>
                <a:cs typeface="Arial MT"/>
              </a:rPr>
              <a:t>E</a:t>
            </a:r>
            <a:r>
              <a:rPr sz="1026" spc="-21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ct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s</a:t>
            </a:r>
            <a:endParaRPr sz="1026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2709" y="2892634"/>
            <a:ext cx="2045997" cy="76972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2-bits</a:t>
            </a:r>
            <a:endParaRPr sz="2052">
              <a:latin typeface="Arial"/>
              <a:cs typeface="Arial"/>
            </a:endParaRPr>
          </a:p>
          <a:p>
            <a:pPr marL="10860">
              <a:spcBef>
                <a:spcPts val="492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4</a:t>
            </a:r>
            <a:r>
              <a:rPr sz="2052" b="1" spc="-5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r>
              <a:rPr sz="2052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de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gris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56244" y="2861790"/>
            <a:ext cx="2898495" cy="2901210"/>
            <a:chOff x="1936885" y="3118104"/>
            <a:chExt cx="3389629" cy="339280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898" y="3748247"/>
              <a:ext cx="3286876" cy="2703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36885" y="3118104"/>
              <a:ext cx="3389629" cy="3392804"/>
            </a:xfrm>
            <a:custGeom>
              <a:avLst/>
              <a:gdLst/>
              <a:ahLst/>
              <a:cxnLst/>
              <a:rect l="l" t="t" r="r" b="b"/>
              <a:pathLst>
                <a:path w="3389629" h="3392804">
                  <a:moveTo>
                    <a:pt x="3389373" y="3392424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92424"/>
                  </a:lnTo>
                  <a:lnTo>
                    <a:pt x="12192" y="3392424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3361941" y="30480"/>
                  </a:lnTo>
                  <a:lnTo>
                    <a:pt x="3361941" y="15240"/>
                  </a:lnTo>
                  <a:lnTo>
                    <a:pt x="3374133" y="30480"/>
                  </a:lnTo>
                  <a:lnTo>
                    <a:pt x="3374133" y="3392424"/>
                  </a:lnTo>
                  <a:lnTo>
                    <a:pt x="3389373" y="3392424"/>
                  </a:lnTo>
                  <a:close/>
                </a:path>
                <a:path w="3389629" h="3392804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3389629" h="3392804">
                  <a:moveTo>
                    <a:pt x="27432" y="3361944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3361944"/>
                  </a:lnTo>
                  <a:lnTo>
                    <a:pt x="27432" y="3361944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12192" y="3361944"/>
                  </a:lnTo>
                  <a:lnTo>
                    <a:pt x="27432" y="3377184"/>
                  </a:lnTo>
                  <a:lnTo>
                    <a:pt x="27432" y="3392424"/>
                  </a:lnTo>
                  <a:lnTo>
                    <a:pt x="3361941" y="3392424"/>
                  </a:lnTo>
                  <a:lnTo>
                    <a:pt x="3361941" y="337718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27432" y="3392424"/>
                  </a:moveTo>
                  <a:lnTo>
                    <a:pt x="27432" y="3377184"/>
                  </a:lnTo>
                  <a:lnTo>
                    <a:pt x="12192" y="3361944"/>
                  </a:lnTo>
                  <a:lnTo>
                    <a:pt x="12192" y="3392424"/>
                  </a:lnTo>
                  <a:lnTo>
                    <a:pt x="27432" y="3392424"/>
                  </a:lnTo>
                  <a:close/>
                </a:path>
                <a:path w="3389629" h="3392804">
                  <a:moveTo>
                    <a:pt x="3374133" y="30480"/>
                  </a:moveTo>
                  <a:lnTo>
                    <a:pt x="3361941" y="15240"/>
                  </a:lnTo>
                  <a:lnTo>
                    <a:pt x="3361941" y="30480"/>
                  </a:lnTo>
                  <a:lnTo>
                    <a:pt x="3374133" y="30480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3374133" y="30480"/>
                  </a:lnTo>
                  <a:lnTo>
                    <a:pt x="3361941" y="30480"/>
                  </a:lnTo>
                  <a:lnTo>
                    <a:pt x="3361941" y="336194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3374133" y="3392424"/>
                  </a:moveTo>
                  <a:lnTo>
                    <a:pt x="3374133" y="3361944"/>
                  </a:lnTo>
                  <a:lnTo>
                    <a:pt x="3361941" y="3377184"/>
                  </a:lnTo>
                  <a:lnTo>
                    <a:pt x="3361941" y="3392424"/>
                  </a:lnTo>
                  <a:lnTo>
                    <a:pt x="3374133" y="339242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0550" y="536477"/>
            <a:ext cx="2971799" cy="37241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>
              <a:lnSpc>
                <a:spcPct val="120000"/>
              </a:lnSpc>
              <a:spcBef>
                <a:spcPts val="86"/>
              </a:spcBef>
            </a:pP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VIII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9" dirty="0">
                <a:solidFill>
                  <a:srgbClr val="003265"/>
                </a:solidFill>
                <a:latin typeface="Arial MT"/>
                <a:cs typeface="Arial MT"/>
              </a:rPr>
              <a:t>Semana</a:t>
            </a:r>
            <a:r>
              <a:rPr sz="1026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Nacional</a:t>
            </a:r>
            <a:r>
              <a:rPr sz="1026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026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026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Ciencia</a:t>
            </a:r>
            <a:r>
              <a:rPr sz="1026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1026" spc="4" dirty="0">
                <a:solidFill>
                  <a:srgbClr val="003265"/>
                </a:solidFill>
                <a:latin typeface="Arial MT"/>
                <a:cs typeface="Arial MT"/>
              </a:rPr>
              <a:t> la</a:t>
            </a:r>
            <a:r>
              <a:rPr sz="1026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13" dirty="0">
                <a:solidFill>
                  <a:srgbClr val="003265"/>
                </a:solidFill>
                <a:latin typeface="Arial MT"/>
                <a:cs typeface="Arial MT"/>
              </a:rPr>
              <a:t>Tecnología </a:t>
            </a:r>
            <a:r>
              <a:rPr sz="1026" spc="-26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115" dirty="0">
                <a:solidFill>
                  <a:srgbClr val="003265"/>
                </a:solidFill>
                <a:latin typeface="Arial MT"/>
                <a:cs typeface="Arial MT"/>
              </a:rPr>
              <a:t>T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and</a:t>
            </a:r>
            <a:r>
              <a:rPr sz="1026" spc="13" dirty="0">
                <a:solidFill>
                  <a:srgbClr val="003265"/>
                </a:solidFill>
                <a:latin typeface="Arial MT"/>
                <a:cs typeface="Arial MT"/>
              </a:rPr>
              <a:t>il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,</a:t>
            </a:r>
            <a:r>
              <a:rPr sz="1026" spc="-8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01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06</a:t>
            </a:r>
            <a:r>
              <a:rPr sz="1026" dirty="0">
                <a:solidFill>
                  <a:srgbClr val="003265"/>
                </a:solidFill>
                <a:latin typeface="Arial MT"/>
                <a:cs typeface="Arial MT"/>
              </a:rPr>
              <a:t>/</a:t>
            </a:r>
            <a:r>
              <a:rPr sz="1026" spc="-4" dirty="0">
                <a:solidFill>
                  <a:srgbClr val="003265"/>
                </a:solidFill>
                <a:latin typeface="Arial MT"/>
                <a:cs typeface="Arial MT"/>
              </a:rPr>
              <a:t>2010</a:t>
            </a:r>
            <a:endParaRPr sz="1026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60824"/>
            <a:ext cx="1759297" cy="2522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79</a:t>
            </a:fld>
            <a:endParaRPr spc="-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3214370"/>
            <a:ext cx="3048000" cy="15430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0230" y="163322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769" y="1610359"/>
            <a:ext cx="7468234" cy="17462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 vecindad es un concepto referido 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un píxel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8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píxeles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rodean.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Se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llama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N4(p)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conjunto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formado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por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los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píxeles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verticales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y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horizontales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vecinos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píxel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p,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ND(p)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al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conjunto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vecinos diagonales del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píxel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p.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conjuntos N4(p) y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ND(p)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les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conoce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como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vecinos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p,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denotado por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N8(p).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750" y="4044950"/>
            <a:ext cx="8820150" cy="2715260"/>
            <a:chOff x="158750" y="4044950"/>
            <a:chExt cx="8820150" cy="27152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39"/>
              <a:ext cx="2553970" cy="1334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0" y="5425439"/>
              <a:ext cx="2553970" cy="1334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39"/>
              <a:ext cx="2553969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4929" y="5425439"/>
              <a:ext cx="2553970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170" y="5425439"/>
              <a:ext cx="2553970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0" y="5425439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509" y="5425439"/>
              <a:ext cx="2553969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9170" y="5425439"/>
              <a:ext cx="2553970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4509" y="5425439"/>
              <a:ext cx="2553969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4929" y="5425439"/>
              <a:ext cx="2553970" cy="1334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4479" y="4088130"/>
              <a:ext cx="3122929" cy="14287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370" y="4044950"/>
              <a:ext cx="3161030" cy="149098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9709" y="0"/>
            <a:ext cx="8454390" cy="161543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624333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pixel </a:t>
            </a:r>
            <a:r>
              <a:rPr spc="-4" dirty="0"/>
              <a:t>– </a:t>
            </a:r>
            <a:r>
              <a:rPr spc="-9" dirty="0"/>
              <a:t>Profundidad</a:t>
            </a:r>
            <a:r>
              <a:rPr spc="30" dirty="0"/>
              <a:t> </a:t>
            </a:r>
            <a:r>
              <a:rPr spc="-9" dirty="0"/>
              <a:t>de</a:t>
            </a:r>
            <a:r>
              <a:rPr spc="-4" dirty="0"/>
              <a:t> </a:t>
            </a:r>
            <a:r>
              <a:rPr spc="-13" dirty="0"/>
              <a:t>tono</a:t>
            </a:r>
            <a:r>
              <a:rPr spc="9" dirty="0"/>
              <a:t> </a:t>
            </a:r>
            <a:r>
              <a:rPr spc="-9" dirty="0"/>
              <a:t>de</a:t>
            </a:r>
            <a:r>
              <a:rPr spc="-4" dirty="0"/>
              <a:t> gris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2709" y="2892634"/>
            <a:ext cx="2045997" cy="76972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1-bit</a:t>
            </a:r>
            <a:endParaRPr sz="2052">
              <a:latin typeface="Arial"/>
              <a:cs typeface="Arial"/>
            </a:endParaRPr>
          </a:p>
          <a:p>
            <a:pPr marL="10860">
              <a:spcBef>
                <a:spcPts val="492"/>
              </a:spcBef>
            </a:pP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2</a:t>
            </a:r>
            <a:r>
              <a:rPr sz="2052" b="1" spc="-51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niveles</a:t>
            </a:r>
            <a:r>
              <a:rPr sz="2052" b="1" spc="-13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de</a:t>
            </a:r>
            <a:r>
              <a:rPr sz="2052" b="1" spc="-30" dirty="0">
                <a:solidFill>
                  <a:srgbClr val="FF7B7F"/>
                </a:solidFill>
                <a:latin typeface="Arial"/>
                <a:cs typeface="Arial"/>
              </a:rPr>
              <a:t> </a:t>
            </a:r>
            <a:r>
              <a:rPr sz="2052" b="1" spc="-4" dirty="0">
                <a:solidFill>
                  <a:srgbClr val="FF7B7F"/>
                </a:solidFill>
                <a:latin typeface="Arial"/>
                <a:cs typeface="Arial"/>
              </a:rPr>
              <a:t>gris</a:t>
            </a:r>
            <a:endParaRPr sz="2052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6244" y="2861790"/>
            <a:ext cx="2898495" cy="2901210"/>
            <a:chOff x="1936885" y="3118104"/>
            <a:chExt cx="3389629" cy="33928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2898" y="4214652"/>
              <a:ext cx="3286876" cy="22368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6885" y="3118104"/>
              <a:ext cx="3389629" cy="3392804"/>
            </a:xfrm>
            <a:custGeom>
              <a:avLst/>
              <a:gdLst/>
              <a:ahLst/>
              <a:cxnLst/>
              <a:rect l="l" t="t" r="r" b="b"/>
              <a:pathLst>
                <a:path w="3389629" h="3392804">
                  <a:moveTo>
                    <a:pt x="3389373" y="3392424"/>
                  </a:moveTo>
                  <a:lnTo>
                    <a:pt x="3389373" y="0"/>
                  </a:lnTo>
                  <a:lnTo>
                    <a:pt x="0" y="0"/>
                  </a:lnTo>
                  <a:lnTo>
                    <a:pt x="0" y="3392424"/>
                  </a:lnTo>
                  <a:lnTo>
                    <a:pt x="12192" y="3392424"/>
                  </a:lnTo>
                  <a:lnTo>
                    <a:pt x="12192" y="30480"/>
                  </a:lnTo>
                  <a:lnTo>
                    <a:pt x="27432" y="15240"/>
                  </a:lnTo>
                  <a:lnTo>
                    <a:pt x="27432" y="30480"/>
                  </a:lnTo>
                  <a:lnTo>
                    <a:pt x="3361941" y="30480"/>
                  </a:lnTo>
                  <a:lnTo>
                    <a:pt x="3361941" y="15240"/>
                  </a:lnTo>
                  <a:lnTo>
                    <a:pt x="3374133" y="30480"/>
                  </a:lnTo>
                  <a:lnTo>
                    <a:pt x="3374133" y="3392424"/>
                  </a:lnTo>
                  <a:lnTo>
                    <a:pt x="3389373" y="3392424"/>
                  </a:lnTo>
                  <a:close/>
                </a:path>
                <a:path w="3389629" h="3392804">
                  <a:moveTo>
                    <a:pt x="27432" y="30480"/>
                  </a:moveTo>
                  <a:lnTo>
                    <a:pt x="27432" y="15240"/>
                  </a:lnTo>
                  <a:lnTo>
                    <a:pt x="12192" y="30480"/>
                  </a:lnTo>
                  <a:lnTo>
                    <a:pt x="27432" y="30480"/>
                  </a:lnTo>
                  <a:close/>
                </a:path>
                <a:path w="3389629" h="3392804">
                  <a:moveTo>
                    <a:pt x="27432" y="3361944"/>
                  </a:moveTo>
                  <a:lnTo>
                    <a:pt x="27432" y="30480"/>
                  </a:lnTo>
                  <a:lnTo>
                    <a:pt x="12192" y="30480"/>
                  </a:lnTo>
                  <a:lnTo>
                    <a:pt x="12192" y="3361944"/>
                  </a:lnTo>
                  <a:lnTo>
                    <a:pt x="27432" y="3361944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12192" y="3361944"/>
                  </a:lnTo>
                  <a:lnTo>
                    <a:pt x="27432" y="3377184"/>
                  </a:lnTo>
                  <a:lnTo>
                    <a:pt x="27432" y="3392424"/>
                  </a:lnTo>
                  <a:lnTo>
                    <a:pt x="3361941" y="3392424"/>
                  </a:lnTo>
                  <a:lnTo>
                    <a:pt x="3361941" y="337718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27432" y="3392424"/>
                  </a:moveTo>
                  <a:lnTo>
                    <a:pt x="27432" y="3377184"/>
                  </a:lnTo>
                  <a:lnTo>
                    <a:pt x="12192" y="3361944"/>
                  </a:lnTo>
                  <a:lnTo>
                    <a:pt x="12192" y="3392424"/>
                  </a:lnTo>
                  <a:lnTo>
                    <a:pt x="27432" y="3392424"/>
                  </a:lnTo>
                  <a:close/>
                </a:path>
                <a:path w="3389629" h="3392804">
                  <a:moveTo>
                    <a:pt x="3374133" y="30480"/>
                  </a:moveTo>
                  <a:lnTo>
                    <a:pt x="3361941" y="15240"/>
                  </a:lnTo>
                  <a:lnTo>
                    <a:pt x="3361941" y="30480"/>
                  </a:lnTo>
                  <a:lnTo>
                    <a:pt x="3374133" y="30480"/>
                  </a:lnTo>
                  <a:close/>
                </a:path>
                <a:path w="3389629" h="3392804">
                  <a:moveTo>
                    <a:pt x="3374133" y="3361944"/>
                  </a:moveTo>
                  <a:lnTo>
                    <a:pt x="3374133" y="30480"/>
                  </a:lnTo>
                  <a:lnTo>
                    <a:pt x="3361941" y="30480"/>
                  </a:lnTo>
                  <a:lnTo>
                    <a:pt x="3361941" y="3361944"/>
                  </a:lnTo>
                  <a:lnTo>
                    <a:pt x="3374133" y="3361944"/>
                  </a:lnTo>
                  <a:close/>
                </a:path>
                <a:path w="3389629" h="3392804">
                  <a:moveTo>
                    <a:pt x="3374133" y="3392424"/>
                  </a:moveTo>
                  <a:lnTo>
                    <a:pt x="3374133" y="3361944"/>
                  </a:lnTo>
                  <a:lnTo>
                    <a:pt x="3361941" y="3377184"/>
                  </a:lnTo>
                  <a:lnTo>
                    <a:pt x="3361941" y="3392424"/>
                  </a:lnTo>
                  <a:lnTo>
                    <a:pt x="3374133" y="339242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80</a:t>
            </a:fld>
            <a:endParaRPr spc="-4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7865" y="2707582"/>
            <a:ext cx="2145365" cy="76972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Grillado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M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endParaRPr sz="2052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702" y="2874822"/>
            <a:ext cx="2859182" cy="28591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486557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4" dirty="0"/>
              <a:t> </a:t>
            </a:r>
            <a:r>
              <a:rPr spc="-9" dirty="0"/>
              <a:t>pixel</a:t>
            </a:r>
            <a:r>
              <a:rPr spc="-17" dirty="0"/>
              <a:t> </a:t>
            </a:r>
            <a:r>
              <a:rPr spc="-4" dirty="0"/>
              <a:t>–</a:t>
            </a:r>
            <a:r>
              <a:rPr spc="-13" dirty="0"/>
              <a:t> </a:t>
            </a:r>
            <a:r>
              <a:rPr spc="-9" dirty="0"/>
              <a:t>Resolución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81</a:t>
            </a:fld>
            <a:endParaRPr spc="-4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486557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4" dirty="0"/>
              <a:t> </a:t>
            </a:r>
            <a:r>
              <a:rPr spc="-9" dirty="0"/>
              <a:t>pixel</a:t>
            </a:r>
            <a:r>
              <a:rPr spc="-17" dirty="0"/>
              <a:t> </a:t>
            </a:r>
            <a:r>
              <a:rPr spc="-4" dirty="0"/>
              <a:t>–</a:t>
            </a:r>
            <a:r>
              <a:rPr spc="-13" dirty="0"/>
              <a:t> </a:t>
            </a:r>
            <a:r>
              <a:rPr spc="-9" dirty="0"/>
              <a:t>Resolución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87865" y="2707582"/>
            <a:ext cx="2145365" cy="230591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Grillado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M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endParaRPr sz="2052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993">
              <a:latin typeface="Arial MT"/>
              <a:cs typeface="Arial MT"/>
            </a:endParaRPr>
          </a:p>
          <a:p>
            <a:pPr marL="10860">
              <a:spcBef>
                <a:spcPts val="4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  <a:p>
            <a:pPr marL="591857">
              <a:spcBef>
                <a:spcPts val="492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NEGRO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r>
              <a:rPr sz="2052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BLANCO</a:t>
            </a:r>
            <a:endParaRPr sz="2052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6244" y="2851364"/>
            <a:ext cx="2911528" cy="2911528"/>
            <a:chOff x="1936885" y="3105912"/>
            <a:chExt cx="3404870" cy="3404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4"/>
              <a:ext cx="3346703" cy="33467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6885" y="3105912"/>
              <a:ext cx="3404870" cy="3404870"/>
            </a:xfrm>
            <a:custGeom>
              <a:avLst/>
              <a:gdLst/>
              <a:ahLst/>
              <a:cxnLst/>
              <a:rect l="l" t="t" r="r" b="b"/>
              <a:pathLst>
                <a:path w="3404870" h="3404870">
                  <a:moveTo>
                    <a:pt x="3404613" y="3404616"/>
                  </a:moveTo>
                  <a:lnTo>
                    <a:pt x="3404613" y="0"/>
                  </a:lnTo>
                  <a:lnTo>
                    <a:pt x="0" y="0"/>
                  </a:lnTo>
                  <a:lnTo>
                    <a:pt x="0" y="3404616"/>
                  </a:lnTo>
                  <a:lnTo>
                    <a:pt x="12192" y="3404616"/>
                  </a:lnTo>
                  <a:lnTo>
                    <a:pt x="12192" y="27432"/>
                  </a:lnTo>
                  <a:lnTo>
                    <a:pt x="27432" y="12192"/>
                  </a:lnTo>
                  <a:lnTo>
                    <a:pt x="27432" y="27432"/>
                  </a:lnTo>
                  <a:lnTo>
                    <a:pt x="3374133" y="27432"/>
                  </a:lnTo>
                  <a:lnTo>
                    <a:pt x="3374133" y="12192"/>
                  </a:lnTo>
                  <a:lnTo>
                    <a:pt x="3389373" y="27432"/>
                  </a:lnTo>
                  <a:lnTo>
                    <a:pt x="3389373" y="3404616"/>
                  </a:lnTo>
                  <a:lnTo>
                    <a:pt x="3404613" y="3404616"/>
                  </a:lnTo>
                  <a:close/>
                </a:path>
                <a:path w="3404870" h="3404870">
                  <a:moveTo>
                    <a:pt x="27432" y="27432"/>
                  </a:moveTo>
                  <a:lnTo>
                    <a:pt x="27432" y="12192"/>
                  </a:lnTo>
                  <a:lnTo>
                    <a:pt x="12192" y="27432"/>
                  </a:lnTo>
                  <a:lnTo>
                    <a:pt x="27432" y="27432"/>
                  </a:lnTo>
                  <a:close/>
                </a:path>
                <a:path w="3404870" h="3404870">
                  <a:moveTo>
                    <a:pt x="27432" y="3374136"/>
                  </a:moveTo>
                  <a:lnTo>
                    <a:pt x="27432" y="27432"/>
                  </a:lnTo>
                  <a:lnTo>
                    <a:pt x="12192" y="27432"/>
                  </a:lnTo>
                  <a:lnTo>
                    <a:pt x="12192" y="3374136"/>
                  </a:lnTo>
                  <a:lnTo>
                    <a:pt x="27432" y="3374136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12192" y="3374136"/>
                  </a:lnTo>
                  <a:lnTo>
                    <a:pt x="27432" y="3389376"/>
                  </a:lnTo>
                  <a:lnTo>
                    <a:pt x="27432" y="3404616"/>
                  </a:lnTo>
                  <a:lnTo>
                    <a:pt x="3374133" y="3404616"/>
                  </a:lnTo>
                  <a:lnTo>
                    <a:pt x="3374133" y="338937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27432" y="3404616"/>
                  </a:moveTo>
                  <a:lnTo>
                    <a:pt x="27432" y="3389376"/>
                  </a:lnTo>
                  <a:lnTo>
                    <a:pt x="12192" y="3374136"/>
                  </a:lnTo>
                  <a:lnTo>
                    <a:pt x="12192" y="3404616"/>
                  </a:lnTo>
                  <a:lnTo>
                    <a:pt x="27432" y="3404616"/>
                  </a:lnTo>
                  <a:close/>
                </a:path>
                <a:path w="3404870" h="3404870">
                  <a:moveTo>
                    <a:pt x="3389373" y="27432"/>
                  </a:moveTo>
                  <a:lnTo>
                    <a:pt x="3374133" y="12192"/>
                  </a:lnTo>
                  <a:lnTo>
                    <a:pt x="3374133" y="27432"/>
                  </a:lnTo>
                  <a:lnTo>
                    <a:pt x="3389373" y="27432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3389373" y="27432"/>
                  </a:lnTo>
                  <a:lnTo>
                    <a:pt x="3374133" y="27432"/>
                  </a:lnTo>
                  <a:lnTo>
                    <a:pt x="3374133" y="337413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3389373" y="3404616"/>
                  </a:moveTo>
                  <a:lnTo>
                    <a:pt x="3389373" y="3374136"/>
                  </a:lnTo>
                  <a:lnTo>
                    <a:pt x="3374133" y="3389376"/>
                  </a:lnTo>
                  <a:lnTo>
                    <a:pt x="3374133" y="3404616"/>
                  </a:lnTo>
                  <a:lnTo>
                    <a:pt x="3389373" y="34046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2293501" y="3140964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4"/>
                  </a:moveTo>
                  <a:lnTo>
                    <a:pt x="6095" y="9144"/>
                  </a:lnTo>
                </a:path>
                <a:path w="2682240" h="9525">
                  <a:moveTo>
                    <a:pt x="335279" y="9144"/>
                  </a:moveTo>
                  <a:lnTo>
                    <a:pt x="341375" y="9144"/>
                  </a:lnTo>
                </a:path>
                <a:path w="2682240" h="9525">
                  <a:moveTo>
                    <a:pt x="670559" y="9144"/>
                  </a:moveTo>
                  <a:lnTo>
                    <a:pt x="676655" y="9144"/>
                  </a:lnTo>
                </a:path>
                <a:path w="2682240" h="9525">
                  <a:moveTo>
                    <a:pt x="1335020" y="9144"/>
                  </a:moveTo>
                  <a:lnTo>
                    <a:pt x="1341116" y="9144"/>
                  </a:lnTo>
                </a:path>
                <a:path w="2682240" h="9525">
                  <a:moveTo>
                    <a:pt x="1670300" y="9144"/>
                  </a:moveTo>
                  <a:lnTo>
                    <a:pt x="1676396" y="9144"/>
                  </a:lnTo>
                </a:path>
                <a:path w="2682240" h="9525">
                  <a:moveTo>
                    <a:pt x="2005580" y="9144"/>
                  </a:moveTo>
                  <a:lnTo>
                    <a:pt x="2011676" y="9144"/>
                  </a:lnTo>
                </a:path>
                <a:path w="2682240" h="9525">
                  <a:moveTo>
                    <a:pt x="2340860" y="9144"/>
                  </a:moveTo>
                  <a:lnTo>
                    <a:pt x="2346956" y="9144"/>
                  </a:lnTo>
                </a:path>
                <a:path w="2682240" h="9525">
                  <a:moveTo>
                    <a:pt x="2676140" y="9144"/>
                  </a:moveTo>
                  <a:lnTo>
                    <a:pt x="2682236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5307970" y="3145536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1964317" y="3159252"/>
              <a:ext cx="3347085" cy="658495"/>
            </a:xfrm>
            <a:custGeom>
              <a:avLst/>
              <a:gdLst/>
              <a:ahLst/>
              <a:cxnLst/>
              <a:rect l="l" t="t" r="r" b="b"/>
              <a:pathLst>
                <a:path w="3347085" h="658495">
                  <a:moveTo>
                    <a:pt x="329184" y="0"/>
                  </a:moveTo>
                  <a:lnTo>
                    <a:pt x="335279" y="0"/>
                  </a:lnTo>
                </a:path>
                <a:path w="3347085" h="658495">
                  <a:moveTo>
                    <a:pt x="664463" y="0"/>
                  </a:moveTo>
                  <a:lnTo>
                    <a:pt x="670559" y="0"/>
                  </a:lnTo>
                </a:path>
                <a:path w="3347085" h="658495">
                  <a:moveTo>
                    <a:pt x="999744" y="0"/>
                  </a:moveTo>
                  <a:lnTo>
                    <a:pt x="1005839" y="0"/>
                  </a:lnTo>
                </a:path>
                <a:path w="3347085" h="658495">
                  <a:moveTo>
                    <a:pt x="1664204" y="0"/>
                  </a:moveTo>
                  <a:lnTo>
                    <a:pt x="1670300" y="0"/>
                  </a:lnTo>
                </a:path>
                <a:path w="3347085" h="658495">
                  <a:moveTo>
                    <a:pt x="1999484" y="0"/>
                  </a:moveTo>
                  <a:lnTo>
                    <a:pt x="2005580" y="0"/>
                  </a:lnTo>
                </a:path>
                <a:path w="3347085" h="658495">
                  <a:moveTo>
                    <a:pt x="2334764" y="0"/>
                  </a:moveTo>
                  <a:lnTo>
                    <a:pt x="2340860" y="0"/>
                  </a:lnTo>
                </a:path>
                <a:path w="3347085" h="658495">
                  <a:moveTo>
                    <a:pt x="2670044" y="0"/>
                  </a:moveTo>
                  <a:lnTo>
                    <a:pt x="2676140" y="0"/>
                  </a:lnTo>
                </a:path>
                <a:path w="3347085" h="658495">
                  <a:moveTo>
                    <a:pt x="3005324" y="0"/>
                  </a:moveTo>
                  <a:lnTo>
                    <a:pt x="3011420" y="0"/>
                  </a:lnTo>
                </a:path>
                <a:path w="3347085" h="658495">
                  <a:moveTo>
                    <a:pt x="329184" y="9144"/>
                  </a:moveTo>
                  <a:lnTo>
                    <a:pt x="335279" y="9144"/>
                  </a:lnTo>
                </a:path>
                <a:path w="3347085" h="658495">
                  <a:moveTo>
                    <a:pt x="664463" y="9144"/>
                  </a:moveTo>
                  <a:lnTo>
                    <a:pt x="670559" y="9144"/>
                  </a:lnTo>
                </a:path>
                <a:path w="3347085" h="658495">
                  <a:moveTo>
                    <a:pt x="999744" y="9143"/>
                  </a:moveTo>
                  <a:lnTo>
                    <a:pt x="1005839" y="9143"/>
                  </a:lnTo>
                </a:path>
                <a:path w="3347085" h="658495">
                  <a:moveTo>
                    <a:pt x="1664204" y="9143"/>
                  </a:moveTo>
                  <a:lnTo>
                    <a:pt x="1670300" y="9143"/>
                  </a:lnTo>
                </a:path>
                <a:path w="3347085" h="658495">
                  <a:moveTo>
                    <a:pt x="1999484" y="9143"/>
                  </a:moveTo>
                  <a:lnTo>
                    <a:pt x="2005580" y="9143"/>
                  </a:lnTo>
                </a:path>
                <a:path w="3347085" h="658495">
                  <a:moveTo>
                    <a:pt x="2334764" y="9143"/>
                  </a:moveTo>
                  <a:lnTo>
                    <a:pt x="2340860" y="9143"/>
                  </a:lnTo>
                </a:path>
                <a:path w="3347085" h="658495">
                  <a:moveTo>
                    <a:pt x="2670044" y="9143"/>
                  </a:moveTo>
                  <a:lnTo>
                    <a:pt x="2676140" y="9143"/>
                  </a:lnTo>
                </a:path>
                <a:path w="3347085" h="658495">
                  <a:moveTo>
                    <a:pt x="3005324" y="9143"/>
                  </a:moveTo>
                  <a:lnTo>
                    <a:pt x="3011420" y="9143"/>
                  </a:lnTo>
                </a:path>
                <a:path w="3347085" h="658495">
                  <a:moveTo>
                    <a:pt x="329184" y="18287"/>
                  </a:moveTo>
                  <a:lnTo>
                    <a:pt x="335279" y="18287"/>
                  </a:lnTo>
                </a:path>
                <a:path w="3347085" h="658495">
                  <a:moveTo>
                    <a:pt x="664463" y="18287"/>
                  </a:moveTo>
                  <a:lnTo>
                    <a:pt x="670559" y="18287"/>
                  </a:lnTo>
                </a:path>
                <a:path w="3347085" h="658495">
                  <a:moveTo>
                    <a:pt x="999744" y="18287"/>
                  </a:moveTo>
                  <a:lnTo>
                    <a:pt x="1005839" y="18287"/>
                  </a:lnTo>
                </a:path>
                <a:path w="3347085" h="658495">
                  <a:moveTo>
                    <a:pt x="1664204" y="18287"/>
                  </a:moveTo>
                  <a:lnTo>
                    <a:pt x="1670300" y="18287"/>
                  </a:lnTo>
                </a:path>
                <a:path w="3347085" h="658495">
                  <a:moveTo>
                    <a:pt x="1999484" y="18287"/>
                  </a:moveTo>
                  <a:lnTo>
                    <a:pt x="2005580" y="18287"/>
                  </a:lnTo>
                </a:path>
                <a:path w="3347085" h="658495">
                  <a:moveTo>
                    <a:pt x="2334764" y="18287"/>
                  </a:moveTo>
                  <a:lnTo>
                    <a:pt x="2340860" y="18287"/>
                  </a:lnTo>
                </a:path>
                <a:path w="3347085" h="658495">
                  <a:moveTo>
                    <a:pt x="2670044" y="18287"/>
                  </a:moveTo>
                  <a:lnTo>
                    <a:pt x="2676140" y="18287"/>
                  </a:lnTo>
                </a:path>
                <a:path w="3347085" h="658495">
                  <a:moveTo>
                    <a:pt x="3005324" y="18287"/>
                  </a:moveTo>
                  <a:lnTo>
                    <a:pt x="3011420" y="18287"/>
                  </a:lnTo>
                </a:path>
                <a:path w="3347085" h="658495">
                  <a:moveTo>
                    <a:pt x="329184" y="27431"/>
                  </a:moveTo>
                  <a:lnTo>
                    <a:pt x="335279" y="27431"/>
                  </a:lnTo>
                </a:path>
                <a:path w="3347085" h="658495">
                  <a:moveTo>
                    <a:pt x="664463" y="27431"/>
                  </a:moveTo>
                  <a:lnTo>
                    <a:pt x="670559" y="27431"/>
                  </a:lnTo>
                </a:path>
                <a:path w="3347085" h="658495">
                  <a:moveTo>
                    <a:pt x="999744" y="27431"/>
                  </a:moveTo>
                  <a:lnTo>
                    <a:pt x="1005839" y="27431"/>
                  </a:lnTo>
                </a:path>
                <a:path w="3347085" h="658495">
                  <a:moveTo>
                    <a:pt x="1664204" y="27431"/>
                  </a:moveTo>
                  <a:lnTo>
                    <a:pt x="1670300" y="27431"/>
                  </a:lnTo>
                </a:path>
                <a:path w="3347085" h="658495">
                  <a:moveTo>
                    <a:pt x="1999484" y="27431"/>
                  </a:moveTo>
                  <a:lnTo>
                    <a:pt x="2005580" y="27431"/>
                  </a:lnTo>
                </a:path>
                <a:path w="3347085" h="658495">
                  <a:moveTo>
                    <a:pt x="2334764" y="27431"/>
                  </a:moveTo>
                  <a:lnTo>
                    <a:pt x="2340860" y="27431"/>
                  </a:lnTo>
                </a:path>
                <a:path w="3347085" h="658495">
                  <a:moveTo>
                    <a:pt x="2670044" y="27431"/>
                  </a:moveTo>
                  <a:lnTo>
                    <a:pt x="2676140" y="27431"/>
                  </a:lnTo>
                </a:path>
                <a:path w="3347085" h="658495">
                  <a:moveTo>
                    <a:pt x="3005324" y="27431"/>
                  </a:moveTo>
                  <a:lnTo>
                    <a:pt x="3011420" y="27431"/>
                  </a:lnTo>
                </a:path>
                <a:path w="3347085" h="658495">
                  <a:moveTo>
                    <a:pt x="329184" y="36575"/>
                  </a:moveTo>
                  <a:lnTo>
                    <a:pt x="335279" y="36575"/>
                  </a:lnTo>
                </a:path>
                <a:path w="3347085" h="658495">
                  <a:moveTo>
                    <a:pt x="664463" y="36575"/>
                  </a:moveTo>
                  <a:lnTo>
                    <a:pt x="670559" y="36575"/>
                  </a:lnTo>
                </a:path>
                <a:path w="3347085" h="658495">
                  <a:moveTo>
                    <a:pt x="999744" y="36575"/>
                  </a:moveTo>
                  <a:lnTo>
                    <a:pt x="1005839" y="36575"/>
                  </a:lnTo>
                </a:path>
                <a:path w="3347085" h="658495">
                  <a:moveTo>
                    <a:pt x="1664204" y="36575"/>
                  </a:moveTo>
                  <a:lnTo>
                    <a:pt x="1670300" y="36575"/>
                  </a:lnTo>
                </a:path>
                <a:path w="3347085" h="658495">
                  <a:moveTo>
                    <a:pt x="1999484" y="36575"/>
                  </a:moveTo>
                  <a:lnTo>
                    <a:pt x="2005580" y="36575"/>
                  </a:lnTo>
                </a:path>
                <a:path w="3347085" h="658495">
                  <a:moveTo>
                    <a:pt x="2334764" y="36575"/>
                  </a:moveTo>
                  <a:lnTo>
                    <a:pt x="2340860" y="36575"/>
                  </a:lnTo>
                </a:path>
                <a:path w="3347085" h="658495">
                  <a:moveTo>
                    <a:pt x="2670044" y="36575"/>
                  </a:moveTo>
                  <a:lnTo>
                    <a:pt x="2676140" y="36575"/>
                  </a:lnTo>
                </a:path>
                <a:path w="3347085" h="658495">
                  <a:moveTo>
                    <a:pt x="3005324" y="36575"/>
                  </a:moveTo>
                  <a:lnTo>
                    <a:pt x="3011420" y="36575"/>
                  </a:lnTo>
                </a:path>
                <a:path w="3347085" h="658495">
                  <a:moveTo>
                    <a:pt x="329184" y="45720"/>
                  </a:moveTo>
                  <a:lnTo>
                    <a:pt x="335279" y="45720"/>
                  </a:lnTo>
                </a:path>
                <a:path w="3347085" h="658495">
                  <a:moveTo>
                    <a:pt x="664463" y="45720"/>
                  </a:moveTo>
                  <a:lnTo>
                    <a:pt x="670559" y="45720"/>
                  </a:lnTo>
                </a:path>
                <a:path w="3347085" h="658495">
                  <a:moveTo>
                    <a:pt x="999744" y="45719"/>
                  </a:moveTo>
                  <a:lnTo>
                    <a:pt x="1005839" y="45719"/>
                  </a:lnTo>
                </a:path>
                <a:path w="3347085" h="658495">
                  <a:moveTo>
                    <a:pt x="1664204" y="45719"/>
                  </a:moveTo>
                  <a:lnTo>
                    <a:pt x="1670300" y="45719"/>
                  </a:lnTo>
                </a:path>
                <a:path w="3347085" h="658495">
                  <a:moveTo>
                    <a:pt x="1999484" y="45719"/>
                  </a:moveTo>
                  <a:lnTo>
                    <a:pt x="2005580" y="45719"/>
                  </a:lnTo>
                </a:path>
                <a:path w="3347085" h="658495">
                  <a:moveTo>
                    <a:pt x="2334764" y="45719"/>
                  </a:moveTo>
                  <a:lnTo>
                    <a:pt x="2340860" y="45719"/>
                  </a:lnTo>
                </a:path>
                <a:path w="3347085" h="658495">
                  <a:moveTo>
                    <a:pt x="2670044" y="45719"/>
                  </a:moveTo>
                  <a:lnTo>
                    <a:pt x="2676140" y="45719"/>
                  </a:lnTo>
                </a:path>
                <a:path w="3347085" h="658495">
                  <a:moveTo>
                    <a:pt x="3005324" y="45719"/>
                  </a:moveTo>
                  <a:lnTo>
                    <a:pt x="3011420" y="45719"/>
                  </a:lnTo>
                </a:path>
                <a:path w="3347085" h="658495">
                  <a:moveTo>
                    <a:pt x="329184" y="54863"/>
                  </a:moveTo>
                  <a:lnTo>
                    <a:pt x="335279" y="54863"/>
                  </a:lnTo>
                </a:path>
                <a:path w="3347085" h="658495">
                  <a:moveTo>
                    <a:pt x="664463" y="54863"/>
                  </a:moveTo>
                  <a:lnTo>
                    <a:pt x="670559" y="54863"/>
                  </a:lnTo>
                </a:path>
                <a:path w="3347085" h="658495">
                  <a:moveTo>
                    <a:pt x="999744" y="54863"/>
                  </a:moveTo>
                  <a:lnTo>
                    <a:pt x="1005839" y="54863"/>
                  </a:lnTo>
                </a:path>
                <a:path w="3347085" h="658495">
                  <a:moveTo>
                    <a:pt x="1664204" y="54863"/>
                  </a:moveTo>
                  <a:lnTo>
                    <a:pt x="1670300" y="54863"/>
                  </a:lnTo>
                </a:path>
                <a:path w="3347085" h="658495">
                  <a:moveTo>
                    <a:pt x="1999484" y="54863"/>
                  </a:moveTo>
                  <a:lnTo>
                    <a:pt x="2005580" y="54863"/>
                  </a:lnTo>
                </a:path>
                <a:path w="3347085" h="658495">
                  <a:moveTo>
                    <a:pt x="2334764" y="54863"/>
                  </a:moveTo>
                  <a:lnTo>
                    <a:pt x="2340860" y="54863"/>
                  </a:lnTo>
                </a:path>
                <a:path w="3347085" h="658495">
                  <a:moveTo>
                    <a:pt x="2670044" y="54863"/>
                  </a:moveTo>
                  <a:lnTo>
                    <a:pt x="2676140" y="54863"/>
                  </a:lnTo>
                </a:path>
                <a:path w="3347085" h="658495">
                  <a:moveTo>
                    <a:pt x="3005324" y="54863"/>
                  </a:moveTo>
                  <a:lnTo>
                    <a:pt x="3011420" y="54863"/>
                  </a:lnTo>
                </a:path>
                <a:path w="3347085" h="658495">
                  <a:moveTo>
                    <a:pt x="60960" y="64007"/>
                  </a:moveTo>
                  <a:lnTo>
                    <a:pt x="91440" y="64007"/>
                  </a:lnTo>
                </a:path>
                <a:path w="3347085" h="658495">
                  <a:moveTo>
                    <a:pt x="134112" y="64007"/>
                  </a:moveTo>
                  <a:lnTo>
                    <a:pt x="195072" y="64007"/>
                  </a:lnTo>
                </a:path>
                <a:path w="3347085" h="658495">
                  <a:moveTo>
                    <a:pt x="225551" y="64007"/>
                  </a:moveTo>
                  <a:lnTo>
                    <a:pt x="286512" y="64007"/>
                  </a:lnTo>
                </a:path>
                <a:path w="3347085" h="658495">
                  <a:moveTo>
                    <a:pt x="329184" y="64007"/>
                  </a:moveTo>
                  <a:lnTo>
                    <a:pt x="335279" y="64007"/>
                  </a:lnTo>
                </a:path>
                <a:path w="3347085" h="658495">
                  <a:moveTo>
                    <a:pt x="396240" y="64007"/>
                  </a:moveTo>
                  <a:lnTo>
                    <a:pt x="426720" y="64007"/>
                  </a:lnTo>
                </a:path>
                <a:path w="3347085" h="658495">
                  <a:moveTo>
                    <a:pt x="469392" y="64007"/>
                  </a:moveTo>
                  <a:lnTo>
                    <a:pt x="530352" y="64007"/>
                  </a:lnTo>
                </a:path>
                <a:path w="3347085" h="658495">
                  <a:moveTo>
                    <a:pt x="560832" y="64007"/>
                  </a:moveTo>
                  <a:lnTo>
                    <a:pt x="621792" y="64007"/>
                  </a:lnTo>
                </a:path>
                <a:path w="3347085" h="658495">
                  <a:moveTo>
                    <a:pt x="664463" y="64007"/>
                  </a:moveTo>
                  <a:lnTo>
                    <a:pt x="670559" y="64007"/>
                  </a:lnTo>
                </a:path>
                <a:path w="3347085" h="658495">
                  <a:moveTo>
                    <a:pt x="725424" y="64007"/>
                  </a:moveTo>
                  <a:lnTo>
                    <a:pt x="762000" y="64007"/>
                  </a:lnTo>
                </a:path>
                <a:path w="3347085" h="658495">
                  <a:moveTo>
                    <a:pt x="804672" y="64007"/>
                  </a:moveTo>
                  <a:lnTo>
                    <a:pt x="865632" y="64007"/>
                  </a:lnTo>
                </a:path>
                <a:path w="3347085" h="658495">
                  <a:moveTo>
                    <a:pt x="926592" y="64007"/>
                  </a:moveTo>
                  <a:lnTo>
                    <a:pt x="950975" y="64007"/>
                  </a:lnTo>
                </a:path>
                <a:path w="3347085" h="658495">
                  <a:moveTo>
                    <a:pt x="999744" y="64007"/>
                  </a:moveTo>
                  <a:lnTo>
                    <a:pt x="1005839" y="64007"/>
                  </a:lnTo>
                </a:path>
                <a:path w="3347085" h="658495">
                  <a:moveTo>
                    <a:pt x="1060704" y="64007"/>
                  </a:moveTo>
                  <a:lnTo>
                    <a:pt x="1097280" y="64007"/>
                  </a:lnTo>
                </a:path>
                <a:path w="3347085" h="658495">
                  <a:moveTo>
                    <a:pt x="1139948" y="64007"/>
                  </a:moveTo>
                  <a:lnTo>
                    <a:pt x="1200908" y="64007"/>
                  </a:lnTo>
                </a:path>
                <a:path w="3347085" h="658495">
                  <a:moveTo>
                    <a:pt x="1231388" y="64007"/>
                  </a:moveTo>
                  <a:lnTo>
                    <a:pt x="1292348" y="64007"/>
                  </a:lnTo>
                </a:path>
                <a:path w="3347085" h="658495">
                  <a:moveTo>
                    <a:pt x="1395980" y="64007"/>
                  </a:moveTo>
                  <a:lnTo>
                    <a:pt x="1432556" y="64007"/>
                  </a:lnTo>
                </a:path>
                <a:path w="3347085" h="658495">
                  <a:moveTo>
                    <a:pt x="1475228" y="64007"/>
                  </a:moveTo>
                  <a:lnTo>
                    <a:pt x="1536188" y="64007"/>
                  </a:lnTo>
                </a:path>
                <a:path w="3347085" h="658495">
                  <a:moveTo>
                    <a:pt x="1566668" y="64007"/>
                  </a:moveTo>
                  <a:lnTo>
                    <a:pt x="1627628" y="64007"/>
                  </a:lnTo>
                </a:path>
                <a:path w="3347085" h="658495">
                  <a:moveTo>
                    <a:pt x="1664204" y="64007"/>
                  </a:moveTo>
                  <a:lnTo>
                    <a:pt x="1670300" y="64007"/>
                  </a:lnTo>
                </a:path>
                <a:path w="3347085" h="658495">
                  <a:moveTo>
                    <a:pt x="1731260" y="64007"/>
                  </a:moveTo>
                  <a:lnTo>
                    <a:pt x="1767836" y="64007"/>
                  </a:lnTo>
                </a:path>
                <a:path w="3347085" h="658495">
                  <a:moveTo>
                    <a:pt x="1810508" y="64007"/>
                  </a:moveTo>
                  <a:lnTo>
                    <a:pt x="1871468" y="64007"/>
                  </a:lnTo>
                </a:path>
                <a:path w="3347085" h="658495">
                  <a:moveTo>
                    <a:pt x="1901948" y="64007"/>
                  </a:moveTo>
                  <a:lnTo>
                    <a:pt x="1956812" y="64007"/>
                  </a:lnTo>
                </a:path>
                <a:path w="3347085" h="658495">
                  <a:moveTo>
                    <a:pt x="1999484" y="64007"/>
                  </a:moveTo>
                  <a:lnTo>
                    <a:pt x="2005580" y="64007"/>
                  </a:lnTo>
                </a:path>
                <a:path w="3347085" h="658495">
                  <a:moveTo>
                    <a:pt x="2066540" y="64007"/>
                  </a:moveTo>
                  <a:lnTo>
                    <a:pt x="2103116" y="64007"/>
                  </a:lnTo>
                </a:path>
                <a:path w="3347085" h="658495">
                  <a:moveTo>
                    <a:pt x="2145788" y="64007"/>
                  </a:moveTo>
                  <a:lnTo>
                    <a:pt x="2206748" y="64007"/>
                  </a:lnTo>
                </a:path>
                <a:path w="3347085" h="658495">
                  <a:moveTo>
                    <a:pt x="2237228" y="64007"/>
                  </a:moveTo>
                  <a:lnTo>
                    <a:pt x="2292092" y="64007"/>
                  </a:lnTo>
                </a:path>
                <a:path w="3347085" h="658495">
                  <a:moveTo>
                    <a:pt x="2334764" y="64007"/>
                  </a:moveTo>
                  <a:lnTo>
                    <a:pt x="2340860" y="64007"/>
                  </a:lnTo>
                </a:path>
                <a:path w="3347085" h="658495">
                  <a:moveTo>
                    <a:pt x="2401820" y="64007"/>
                  </a:moveTo>
                  <a:lnTo>
                    <a:pt x="2438396" y="64007"/>
                  </a:lnTo>
                </a:path>
                <a:path w="3347085" h="658495">
                  <a:moveTo>
                    <a:pt x="2481068" y="64007"/>
                  </a:moveTo>
                  <a:lnTo>
                    <a:pt x="2542028" y="64007"/>
                  </a:lnTo>
                </a:path>
                <a:path w="3347085" h="658495">
                  <a:moveTo>
                    <a:pt x="2596892" y="64007"/>
                  </a:moveTo>
                  <a:lnTo>
                    <a:pt x="2621276" y="64007"/>
                  </a:lnTo>
                </a:path>
                <a:path w="3347085" h="658495">
                  <a:moveTo>
                    <a:pt x="2670044" y="64007"/>
                  </a:moveTo>
                  <a:lnTo>
                    <a:pt x="2676140" y="64007"/>
                  </a:lnTo>
                </a:path>
                <a:path w="3347085" h="658495">
                  <a:moveTo>
                    <a:pt x="2737100" y="64007"/>
                  </a:moveTo>
                  <a:lnTo>
                    <a:pt x="2773676" y="64007"/>
                  </a:lnTo>
                </a:path>
                <a:path w="3347085" h="658495">
                  <a:moveTo>
                    <a:pt x="2816348" y="64007"/>
                  </a:moveTo>
                  <a:lnTo>
                    <a:pt x="2877308" y="64007"/>
                  </a:lnTo>
                </a:path>
                <a:path w="3347085" h="658495">
                  <a:moveTo>
                    <a:pt x="2901692" y="64007"/>
                  </a:moveTo>
                  <a:lnTo>
                    <a:pt x="2962652" y="64007"/>
                  </a:lnTo>
                </a:path>
                <a:path w="3347085" h="658495">
                  <a:moveTo>
                    <a:pt x="3005324" y="64007"/>
                  </a:moveTo>
                  <a:lnTo>
                    <a:pt x="3011420" y="64007"/>
                  </a:lnTo>
                </a:path>
                <a:path w="3347085" h="658495">
                  <a:moveTo>
                    <a:pt x="3072380" y="64007"/>
                  </a:moveTo>
                  <a:lnTo>
                    <a:pt x="3108956" y="64007"/>
                  </a:lnTo>
                </a:path>
                <a:path w="3347085" h="658495">
                  <a:moveTo>
                    <a:pt x="3151628" y="64007"/>
                  </a:moveTo>
                  <a:lnTo>
                    <a:pt x="3206492" y="64007"/>
                  </a:lnTo>
                </a:path>
                <a:path w="3347085" h="658495">
                  <a:moveTo>
                    <a:pt x="3236972" y="64007"/>
                  </a:moveTo>
                  <a:lnTo>
                    <a:pt x="3297932" y="64007"/>
                  </a:lnTo>
                </a:path>
                <a:path w="3347085" h="658495">
                  <a:moveTo>
                    <a:pt x="48768" y="73151"/>
                  </a:moveTo>
                  <a:lnTo>
                    <a:pt x="97535" y="73151"/>
                  </a:lnTo>
                </a:path>
                <a:path w="3347085" h="658495">
                  <a:moveTo>
                    <a:pt x="134112" y="73151"/>
                  </a:moveTo>
                  <a:lnTo>
                    <a:pt x="195072" y="73151"/>
                  </a:lnTo>
                </a:path>
                <a:path w="3347085" h="658495">
                  <a:moveTo>
                    <a:pt x="225551" y="73151"/>
                  </a:moveTo>
                  <a:lnTo>
                    <a:pt x="286512" y="73151"/>
                  </a:lnTo>
                </a:path>
                <a:path w="3347085" h="658495">
                  <a:moveTo>
                    <a:pt x="329184" y="73151"/>
                  </a:moveTo>
                  <a:lnTo>
                    <a:pt x="335279" y="73151"/>
                  </a:lnTo>
                </a:path>
                <a:path w="3347085" h="658495">
                  <a:moveTo>
                    <a:pt x="384048" y="73151"/>
                  </a:moveTo>
                  <a:lnTo>
                    <a:pt x="432815" y="73151"/>
                  </a:lnTo>
                </a:path>
                <a:path w="3347085" h="658495">
                  <a:moveTo>
                    <a:pt x="469392" y="73151"/>
                  </a:moveTo>
                  <a:lnTo>
                    <a:pt x="530352" y="73151"/>
                  </a:lnTo>
                </a:path>
                <a:path w="3347085" h="658495">
                  <a:moveTo>
                    <a:pt x="560832" y="73151"/>
                  </a:moveTo>
                  <a:lnTo>
                    <a:pt x="621792" y="73151"/>
                  </a:lnTo>
                </a:path>
                <a:path w="3347085" h="658495">
                  <a:moveTo>
                    <a:pt x="664463" y="73151"/>
                  </a:moveTo>
                  <a:lnTo>
                    <a:pt x="670559" y="73151"/>
                  </a:lnTo>
                </a:path>
                <a:path w="3347085" h="658495">
                  <a:moveTo>
                    <a:pt x="713232" y="73151"/>
                  </a:moveTo>
                  <a:lnTo>
                    <a:pt x="768096" y="73151"/>
                  </a:lnTo>
                </a:path>
                <a:path w="3347085" h="658495">
                  <a:moveTo>
                    <a:pt x="804672" y="73151"/>
                  </a:moveTo>
                  <a:lnTo>
                    <a:pt x="865632" y="73151"/>
                  </a:lnTo>
                </a:path>
                <a:path w="3347085" h="658495">
                  <a:moveTo>
                    <a:pt x="926592" y="73151"/>
                  </a:moveTo>
                  <a:lnTo>
                    <a:pt x="950975" y="73151"/>
                  </a:lnTo>
                </a:path>
                <a:path w="3347085" h="658495">
                  <a:moveTo>
                    <a:pt x="999744" y="73151"/>
                  </a:moveTo>
                  <a:lnTo>
                    <a:pt x="1005839" y="73151"/>
                  </a:lnTo>
                </a:path>
                <a:path w="3347085" h="658495">
                  <a:moveTo>
                    <a:pt x="1048512" y="73151"/>
                  </a:moveTo>
                  <a:lnTo>
                    <a:pt x="1103376" y="73151"/>
                  </a:lnTo>
                </a:path>
                <a:path w="3347085" h="658495">
                  <a:moveTo>
                    <a:pt x="1139948" y="73151"/>
                  </a:moveTo>
                  <a:lnTo>
                    <a:pt x="1200908" y="73151"/>
                  </a:lnTo>
                </a:path>
                <a:path w="3347085" h="658495">
                  <a:moveTo>
                    <a:pt x="1231388" y="73151"/>
                  </a:moveTo>
                  <a:lnTo>
                    <a:pt x="1292348" y="73151"/>
                  </a:lnTo>
                </a:path>
                <a:path w="3347085" h="658495">
                  <a:moveTo>
                    <a:pt x="1383788" y="73151"/>
                  </a:moveTo>
                  <a:lnTo>
                    <a:pt x="1438652" y="73151"/>
                  </a:lnTo>
                </a:path>
                <a:path w="3347085" h="658495">
                  <a:moveTo>
                    <a:pt x="1475228" y="73151"/>
                  </a:moveTo>
                  <a:lnTo>
                    <a:pt x="1536188" y="73151"/>
                  </a:lnTo>
                </a:path>
                <a:path w="3347085" h="658495">
                  <a:moveTo>
                    <a:pt x="1566668" y="73151"/>
                  </a:moveTo>
                  <a:lnTo>
                    <a:pt x="1627628" y="73151"/>
                  </a:lnTo>
                </a:path>
                <a:path w="3347085" h="658495">
                  <a:moveTo>
                    <a:pt x="1664204" y="73151"/>
                  </a:moveTo>
                  <a:lnTo>
                    <a:pt x="1670300" y="73151"/>
                  </a:lnTo>
                </a:path>
                <a:path w="3347085" h="658495">
                  <a:moveTo>
                    <a:pt x="1719068" y="73151"/>
                  </a:moveTo>
                  <a:lnTo>
                    <a:pt x="1773932" y="73151"/>
                  </a:lnTo>
                </a:path>
                <a:path w="3347085" h="658495">
                  <a:moveTo>
                    <a:pt x="1810508" y="73151"/>
                  </a:moveTo>
                  <a:lnTo>
                    <a:pt x="1871468" y="73151"/>
                  </a:lnTo>
                </a:path>
                <a:path w="3347085" h="658495">
                  <a:moveTo>
                    <a:pt x="1901948" y="73151"/>
                  </a:moveTo>
                  <a:lnTo>
                    <a:pt x="1956812" y="73151"/>
                  </a:lnTo>
                </a:path>
                <a:path w="3347085" h="658495">
                  <a:moveTo>
                    <a:pt x="1999484" y="73151"/>
                  </a:moveTo>
                  <a:lnTo>
                    <a:pt x="2005580" y="73151"/>
                  </a:lnTo>
                </a:path>
                <a:path w="3347085" h="658495">
                  <a:moveTo>
                    <a:pt x="2054348" y="73151"/>
                  </a:moveTo>
                  <a:lnTo>
                    <a:pt x="2109212" y="73151"/>
                  </a:lnTo>
                </a:path>
                <a:path w="3347085" h="658495">
                  <a:moveTo>
                    <a:pt x="2145788" y="73151"/>
                  </a:moveTo>
                  <a:lnTo>
                    <a:pt x="2206748" y="73151"/>
                  </a:lnTo>
                </a:path>
                <a:path w="3347085" h="658495">
                  <a:moveTo>
                    <a:pt x="2237228" y="73151"/>
                  </a:moveTo>
                  <a:lnTo>
                    <a:pt x="2292092" y="73151"/>
                  </a:lnTo>
                </a:path>
                <a:path w="3347085" h="658495">
                  <a:moveTo>
                    <a:pt x="2334764" y="73151"/>
                  </a:moveTo>
                  <a:lnTo>
                    <a:pt x="2340860" y="73151"/>
                  </a:lnTo>
                </a:path>
                <a:path w="3347085" h="658495">
                  <a:moveTo>
                    <a:pt x="2389628" y="73151"/>
                  </a:moveTo>
                  <a:lnTo>
                    <a:pt x="2444492" y="73151"/>
                  </a:lnTo>
                </a:path>
                <a:path w="3347085" h="658495">
                  <a:moveTo>
                    <a:pt x="2481068" y="73151"/>
                  </a:moveTo>
                  <a:lnTo>
                    <a:pt x="2542028" y="73151"/>
                  </a:lnTo>
                </a:path>
                <a:path w="3347085" h="658495">
                  <a:moveTo>
                    <a:pt x="2596892" y="73151"/>
                  </a:moveTo>
                  <a:lnTo>
                    <a:pt x="2621276" y="73151"/>
                  </a:lnTo>
                </a:path>
                <a:path w="3347085" h="658495">
                  <a:moveTo>
                    <a:pt x="2670044" y="73151"/>
                  </a:moveTo>
                  <a:lnTo>
                    <a:pt x="2676140" y="73151"/>
                  </a:lnTo>
                </a:path>
                <a:path w="3347085" h="658495">
                  <a:moveTo>
                    <a:pt x="2724908" y="73151"/>
                  </a:moveTo>
                  <a:lnTo>
                    <a:pt x="2779772" y="73151"/>
                  </a:lnTo>
                </a:path>
                <a:path w="3347085" h="658495">
                  <a:moveTo>
                    <a:pt x="2816348" y="73151"/>
                  </a:moveTo>
                  <a:lnTo>
                    <a:pt x="2877308" y="73151"/>
                  </a:lnTo>
                </a:path>
                <a:path w="3347085" h="658495">
                  <a:moveTo>
                    <a:pt x="2901692" y="73151"/>
                  </a:moveTo>
                  <a:lnTo>
                    <a:pt x="2962652" y="73151"/>
                  </a:lnTo>
                </a:path>
                <a:path w="3347085" h="658495">
                  <a:moveTo>
                    <a:pt x="3005324" y="73151"/>
                  </a:moveTo>
                  <a:lnTo>
                    <a:pt x="3011420" y="73151"/>
                  </a:lnTo>
                </a:path>
                <a:path w="3347085" h="658495">
                  <a:moveTo>
                    <a:pt x="3060188" y="73151"/>
                  </a:moveTo>
                  <a:lnTo>
                    <a:pt x="3115052" y="73151"/>
                  </a:lnTo>
                </a:path>
                <a:path w="3347085" h="658495">
                  <a:moveTo>
                    <a:pt x="3151628" y="73151"/>
                  </a:moveTo>
                  <a:lnTo>
                    <a:pt x="3206492" y="73151"/>
                  </a:lnTo>
                </a:path>
                <a:path w="3347085" h="658495">
                  <a:moveTo>
                    <a:pt x="3236972" y="73151"/>
                  </a:moveTo>
                  <a:lnTo>
                    <a:pt x="3297932" y="73151"/>
                  </a:lnTo>
                </a:path>
                <a:path w="3347085" h="658495">
                  <a:moveTo>
                    <a:pt x="42672" y="82296"/>
                  </a:moveTo>
                  <a:lnTo>
                    <a:pt x="67055" y="82296"/>
                  </a:lnTo>
                </a:path>
                <a:path w="3347085" h="658495">
                  <a:moveTo>
                    <a:pt x="85343" y="82296"/>
                  </a:moveTo>
                  <a:lnTo>
                    <a:pt x="109727" y="82296"/>
                  </a:lnTo>
                </a:path>
                <a:path w="3347085" h="658495">
                  <a:moveTo>
                    <a:pt x="128016" y="82296"/>
                  </a:moveTo>
                  <a:lnTo>
                    <a:pt x="152399" y="82296"/>
                  </a:lnTo>
                </a:path>
                <a:path w="3347085" h="658495">
                  <a:moveTo>
                    <a:pt x="219456" y="82296"/>
                  </a:moveTo>
                  <a:lnTo>
                    <a:pt x="243839" y="82296"/>
                  </a:lnTo>
                </a:path>
                <a:path w="3347085" h="658495">
                  <a:moveTo>
                    <a:pt x="329184" y="82296"/>
                  </a:moveTo>
                  <a:lnTo>
                    <a:pt x="335279" y="82296"/>
                  </a:lnTo>
                </a:path>
                <a:path w="3347085" h="658495">
                  <a:moveTo>
                    <a:pt x="377951" y="82296"/>
                  </a:moveTo>
                  <a:lnTo>
                    <a:pt x="402335" y="82296"/>
                  </a:lnTo>
                </a:path>
                <a:path w="3347085" h="658495">
                  <a:moveTo>
                    <a:pt x="414528" y="82296"/>
                  </a:moveTo>
                  <a:lnTo>
                    <a:pt x="445008" y="82296"/>
                  </a:lnTo>
                </a:path>
                <a:path w="3347085" h="658495">
                  <a:moveTo>
                    <a:pt x="463296" y="82296"/>
                  </a:moveTo>
                  <a:lnTo>
                    <a:pt x="487679" y="82296"/>
                  </a:lnTo>
                </a:path>
                <a:path w="3347085" h="658495">
                  <a:moveTo>
                    <a:pt x="554736" y="82296"/>
                  </a:moveTo>
                  <a:lnTo>
                    <a:pt x="579119" y="82296"/>
                  </a:lnTo>
                </a:path>
                <a:path w="3347085" h="658495">
                  <a:moveTo>
                    <a:pt x="664463" y="82296"/>
                  </a:moveTo>
                  <a:lnTo>
                    <a:pt x="670559" y="82296"/>
                  </a:lnTo>
                </a:path>
                <a:path w="3347085" h="658495">
                  <a:moveTo>
                    <a:pt x="713232" y="82296"/>
                  </a:moveTo>
                  <a:lnTo>
                    <a:pt x="731520" y="82296"/>
                  </a:lnTo>
                </a:path>
                <a:path w="3347085" h="658495">
                  <a:moveTo>
                    <a:pt x="749807" y="82296"/>
                  </a:moveTo>
                  <a:lnTo>
                    <a:pt x="780288" y="82296"/>
                  </a:lnTo>
                </a:path>
                <a:path w="3347085" h="658495">
                  <a:moveTo>
                    <a:pt x="798576" y="82296"/>
                  </a:moveTo>
                  <a:lnTo>
                    <a:pt x="822959" y="82296"/>
                  </a:lnTo>
                </a:path>
                <a:path w="3347085" h="658495">
                  <a:moveTo>
                    <a:pt x="914400" y="82296"/>
                  </a:moveTo>
                  <a:lnTo>
                    <a:pt x="950976" y="82296"/>
                  </a:lnTo>
                </a:path>
                <a:path w="3347085" h="658495">
                  <a:moveTo>
                    <a:pt x="999744" y="82295"/>
                  </a:moveTo>
                  <a:lnTo>
                    <a:pt x="1005839" y="82295"/>
                  </a:lnTo>
                </a:path>
                <a:path w="3347085" h="658495">
                  <a:moveTo>
                    <a:pt x="1042416" y="82295"/>
                  </a:moveTo>
                  <a:lnTo>
                    <a:pt x="1066799" y="82295"/>
                  </a:lnTo>
                </a:path>
                <a:path w="3347085" h="658495">
                  <a:moveTo>
                    <a:pt x="1085084" y="82295"/>
                  </a:moveTo>
                  <a:lnTo>
                    <a:pt x="1115564" y="82295"/>
                  </a:lnTo>
                </a:path>
                <a:path w="3347085" h="658495">
                  <a:moveTo>
                    <a:pt x="1133852" y="82295"/>
                  </a:moveTo>
                  <a:lnTo>
                    <a:pt x="1158236" y="82295"/>
                  </a:lnTo>
                </a:path>
                <a:path w="3347085" h="658495">
                  <a:moveTo>
                    <a:pt x="1225292" y="82295"/>
                  </a:moveTo>
                  <a:lnTo>
                    <a:pt x="1249676" y="82295"/>
                  </a:lnTo>
                </a:path>
                <a:path w="3347085" h="658495">
                  <a:moveTo>
                    <a:pt x="1377692" y="82295"/>
                  </a:moveTo>
                  <a:lnTo>
                    <a:pt x="1402076" y="82295"/>
                  </a:lnTo>
                </a:path>
                <a:path w="3347085" h="658495">
                  <a:moveTo>
                    <a:pt x="1420364" y="82295"/>
                  </a:moveTo>
                  <a:lnTo>
                    <a:pt x="1450844" y="82295"/>
                  </a:lnTo>
                </a:path>
                <a:path w="3347085" h="658495">
                  <a:moveTo>
                    <a:pt x="1469132" y="82295"/>
                  </a:moveTo>
                  <a:lnTo>
                    <a:pt x="1493516" y="82295"/>
                  </a:lnTo>
                </a:path>
                <a:path w="3347085" h="658495">
                  <a:moveTo>
                    <a:pt x="1560572" y="82295"/>
                  </a:moveTo>
                  <a:lnTo>
                    <a:pt x="1584956" y="82295"/>
                  </a:lnTo>
                </a:path>
                <a:path w="3347085" h="658495">
                  <a:moveTo>
                    <a:pt x="1664204" y="82295"/>
                  </a:moveTo>
                  <a:lnTo>
                    <a:pt x="1670300" y="82295"/>
                  </a:lnTo>
                </a:path>
                <a:path w="3347085" h="658495">
                  <a:moveTo>
                    <a:pt x="1712972" y="82295"/>
                  </a:moveTo>
                  <a:lnTo>
                    <a:pt x="1737356" y="82295"/>
                  </a:lnTo>
                </a:path>
                <a:path w="3347085" h="658495">
                  <a:moveTo>
                    <a:pt x="1755644" y="82295"/>
                  </a:moveTo>
                  <a:lnTo>
                    <a:pt x="1786124" y="82295"/>
                  </a:lnTo>
                </a:path>
                <a:path w="3347085" h="658495">
                  <a:moveTo>
                    <a:pt x="1804412" y="82295"/>
                  </a:moveTo>
                  <a:lnTo>
                    <a:pt x="1828796" y="82295"/>
                  </a:lnTo>
                </a:path>
                <a:path w="3347085" h="658495">
                  <a:moveTo>
                    <a:pt x="1895852" y="82295"/>
                  </a:moveTo>
                  <a:lnTo>
                    <a:pt x="1920236" y="82295"/>
                  </a:lnTo>
                </a:path>
                <a:path w="3347085" h="658495">
                  <a:moveTo>
                    <a:pt x="1999484" y="82295"/>
                  </a:moveTo>
                  <a:lnTo>
                    <a:pt x="2005580" y="82295"/>
                  </a:lnTo>
                </a:path>
                <a:path w="3347085" h="658495">
                  <a:moveTo>
                    <a:pt x="2048252" y="82295"/>
                  </a:moveTo>
                  <a:lnTo>
                    <a:pt x="2072636" y="82295"/>
                  </a:lnTo>
                </a:path>
                <a:path w="3347085" h="658495">
                  <a:moveTo>
                    <a:pt x="2090924" y="82295"/>
                  </a:moveTo>
                  <a:lnTo>
                    <a:pt x="2121404" y="82295"/>
                  </a:lnTo>
                </a:path>
                <a:path w="3347085" h="658495">
                  <a:moveTo>
                    <a:pt x="2139692" y="82295"/>
                  </a:moveTo>
                  <a:lnTo>
                    <a:pt x="2164076" y="82295"/>
                  </a:lnTo>
                </a:path>
                <a:path w="3347085" h="658495">
                  <a:moveTo>
                    <a:pt x="2231132" y="82295"/>
                  </a:moveTo>
                  <a:lnTo>
                    <a:pt x="2255516" y="82295"/>
                  </a:lnTo>
                </a:path>
                <a:path w="3347085" h="658495">
                  <a:moveTo>
                    <a:pt x="2334764" y="82295"/>
                  </a:moveTo>
                  <a:lnTo>
                    <a:pt x="2340860" y="82295"/>
                  </a:lnTo>
                </a:path>
                <a:path w="3347085" h="658495">
                  <a:moveTo>
                    <a:pt x="2383532" y="82295"/>
                  </a:moveTo>
                  <a:lnTo>
                    <a:pt x="2407916" y="82295"/>
                  </a:lnTo>
                </a:path>
                <a:path w="3347085" h="658495">
                  <a:moveTo>
                    <a:pt x="2426204" y="82295"/>
                  </a:moveTo>
                  <a:lnTo>
                    <a:pt x="2456684" y="82295"/>
                  </a:lnTo>
                </a:path>
                <a:path w="3347085" h="658495">
                  <a:moveTo>
                    <a:pt x="2474972" y="82295"/>
                  </a:moveTo>
                  <a:lnTo>
                    <a:pt x="2499356" y="82295"/>
                  </a:lnTo>
                </a:path>
                <a:path w="3347085" h="658495">
                  <a:moveTo>
                    <a:pt x="2584700" y="82295"/>
                  </a:moveTo>
                  <a:lnTo>
                    <a:pt x="2621276" y="82295"/>
                  </a:lnTo>
                </a:path>
                <a:path w="3347085" h="658495">
                  <a:moveTo>
                    <a:pt x="2670044" y="82295"/>
                  </a:moveTo>
                  <a:lnTo>
                    <a:pt x="2676140" y="82295"/>
                  </a:lnTo>
                </a:path>
                <a:path w="3347085" h="658495">
                  <a:moveTo>
                    <a:pt x="2718812" y="82295"/>
                  </a:moveTo>
                  <a:lnTo>
                    <a:pt x="2743196" y="82295"/>
                  </a:lnTo>
                </a:path>
                <a:path w="3347085" h="658495">
                  <a:moveTo>
                    <a:pt x="2761484" y="82295"/>
                  </a:moveTo>
                  <a:lnTo>
                    <a:pt x="2791964" y="82295"/>
                  </a:lnTo>
                </a:path>
                <a:path w="3347085" h="658495">
                  <a:moveTo>
                    <a:pt x="2810252" y="82295"/>
                  </a:moveTo>
                  <a:lnTo>
                    <a:pt x="2834636" y="82295"/>
                  </a:lnTo>
                </a:path>
                <a:path w="3347085" h="658495">
                  <a:moveTo>
                    <a:pt x="2895596" y="82295"/>
                  </a:moveTo>
                  <a:lnTo>
                    <a:pt x="2919980" y="82295"/>
                  </a:lnTo>
                </a:path>
                <a:path w="3347085" h="658495">
                  <a:moveTo>
                    <a:pt x="3005324" y="82295"/>
                  </a:moveTo>
                  <a:lnTo>
                    <a:pt x="3011420" y="82295"/>
                  </a:lnTo>
                </a:path>
                <a:path w="3347085" h="658495">
                  <a:moveTo>
                    <a:pt x="3054092" y="82295"/>
                  </a:moveTo>
                  <a:lnTo>
                    <a:pt x="3078476" y="82295"/>
                  </a:lnTo>
                </a:path>
                <a:path w="3347085" h="658495">
                  <a:moveTo>
                    <a:pt x="3096764" y="82295"/>
                  </a:moveTo>
                  <a:lnTo>
                    <a:pt x="3127244" y="82295"/>
                  </a:lnTo>
                </a:path>
                <a:path w="3347085" h="658495">
                  <a:moveTo>
                    <a:pt x="3145532" y="82295"/>
                  </a:moveTo>
                  <a:lnTo>
                    <a:pt x="3169916" y="82295"/>
                  </a:lnTo>
                </a:path>
                <a:path w="3347085" h="658495">
                  <a:moveTo>
                    <a:pt x="3230876" y="82295"/>
                  </a:moveTo>
                  <a:lnTo>
                    <a:pt x="3255260" y="82295"/>
                  </a:lnTo>
                </a:path>
                <a:path w="3347085" h="658495">
                  <a:moveTo>
                    <a:pt x="36575" y="91439"/>
                  </a:moveTo>
                  <a:lnTo>
                    <a:pt x="60959" y="91439"/>
                  </a:lnTo>
                </a:path>
                <a:path w="3347085" h="658495">
                  <a:moveTo>
                    <a:pt x="91440" y="91439"/>
                  </a:moveTo>
                  <a:lnTo>
                    <a:pt x="109728" y="91439"/>
                  </a:lnTo>
                </a:path>
                <a:path w="3347085" h="658495">
                  <a:moveTo>
                    <a:pt x="128016" y="91439"/>
                  </a:moveTo>
                  <a:lnTo>
                    <a:pt x="146304" y="91439"/>
                  </a:lnTo>
                </a:path>
                <a:path w="3347085" h="658495">
                  <a:moveTo>
                    <a:pt x="219456" y="91439"/>
                  </a:moveTo>
                  <a:lnTo>
                    <a:pt x="237744" y="91439"/>
                  </a:lnTo>
                </a:path>
                <a:path w="3347085" h="658495">
                  <a:moveTo>
                    <a:pt x="329184" y="91439"/>
                  </a:moveTo>
                  <a:lnTo>
                    <a:pt x="335279" y="91439"/>
                  </a:lnTo>
                </a:path>
                <a:path w="3347085" h="658495">
                  <a:moveTo>
                    <a:pt x="371856" y="91439"/>
                  </a:moveTo>
                  <a:lnTo>
                    <a:pt x="396239" y="91439"/>
                  </a:lnTo>
                </a:path>
                <a:path w="3347085" h="658495">
                  <a:moveTo>
                    <a:pt x="420624" y="91439"/>
                  </a:moveTo>
                  <a:lnTo>
                    <a:pt x="445007" y="91439"/>
                  </a:lnTo>
                </a:path>
                <a:path w="3347085" h="658495">
                  <a:moveTo>
                    <a:pt x="463296" y="91439"/>
                  </a:moveTo>
                  <a:lnTo>
                    <a:pt x="481584" y="91439"/>
                  </a:lnTo>
                </a:path>
                <a:path w="3347085" h="658495">
                  <a:moveTo>
                    <a:pt x="554736" y="91439"/>
                  </a:moveTo>
                  <a:lnTo>
                    <a:pt x="573024" y="91439"/>
                  </a:lnTo>
                </a:path>
                <a:path w="3347085" h="658495">
                  <a:moveTo>
                    <a:pt x="664463" y="91439"/>
                  </a:moveTo>
                  <a:lnTo>
                    <a:pt x="670559" y="91439"/>
                  </a:lnTo>
                </a:path>
                <a:path w="3347085" h="658495">
                  <a:moveTo>
                    <a:pt x="707136" y="91439"/>
                  </a:moveTo>
                  <a:lnTo>
                    <a:pt x="725424" y="91439"/>
                  </a:lnTo>
                </a:path>
                <a:path w="3347085" h="658495">
                  <a:moveTo>
                    <a:pt x="755904" y="91439"/>
                  </a:moveTo>
                  <a:lnTo>
                    <a:pt x="780287" y="91439"/>
                  </a:lnTo>
                </a:path>
                <a:path w="3347085" h="658495">
                  <a:moveTo>
                    <a:pt x="798576" y="91439"/>
                  </a:moveTo>
                  <a:lnTo>
                    <a:pt x="816864" y="91439"/>
                  </a:lnTo>
                </a:path>
                <a:path w="3347085" h="658495">
                  <a:moveTo>
                    <a:pt x="914400" y="91439"/>
                  </a:moveTo>
                  <a:lnTo>
                    <a:pt x="950976" y="91439"/>
                  </a:lnTo>
                </a:path>
                <a:path w="3347085" h="658495">
                  <a:moveTo>
                    <a:pt x="999744" y="91439"/>
                  </a:moveTo>
                  <a:lnTo>
                    <a:pt x="1005839" y="91439"/>
                  </a:lnTo>
                </a:path>
                <a:path w="3347085" h="658495">
                  <a:moveTo>
                    <a:pt x="1036319" y="91439"/>
                  </a:moveTo>
                  <a:lnTo>
                    <a:pt x="1060703" y="91439"/>
                  </a:lnTo>
                </a:path>
                <a:path w="3347085" h="658495">
                  <a:moveTo>
                    <a:pt x="1091180" y="91439"/>
                  </a:moveTo>
                  <a:lnTo>
                    <a:pt x="1115564" y="91439"/>
                  </a:lnTo>
                </a:path>
                <a:path w="3347085" h="658495">
                  <a:moveTo>
                    <a:pt x="1133852" y="91439"/>
                  </a:moveTo>
                  <a:lnTo>
                    <a:pt x="1152140" y="91439"/>
                  </a:lnTo>
                </a:path>
                <a:path w="3347085" h="658495">
                  <a:moveTo>
                    <a:pt x="1225292" y="91439"/>
                  </a:moveTo>
                  <a:lnTo>
                    <a:pt x="1243580" y="91439"/>
                  </a:lnTo>
                </a:path>
                <a:path w="3347085" h="658495">
                  <a:moveTo>
                    <a:pt x="1371596" y="91439"/>
                  </a:moveTo>
                  <a:lnTo>
                    <a:pt x="1395980" y="91439"/>
                  </a:lnTo>
                </a:path>
                <a:path w="3347085" h="658495">
                  <a:moveTo>
                    <a:pt x="1426460" y="91439"/>
                  </a:moveTo>
                  <a:lnTo>
                    <a:pt x="1450844" y="91439"/>
                  </a:lnTo>
                </a:path>
                <a:path w="3347085" h="658495">
                  <a:moveTo>
                    <a:pt x="1469132" y="91439"/>
                  </a:moveTo>
                  <a:lnTo>
                    <a:pt x="1487420" y="91439"/>
                  </a:lnTo>
                </a:path>
                <a:path w="3347085" h="658495">
                  <a:moveTo>
                    <a:pt x="1560572" y="91439"/>
                  </a:moveTo>
                  <a:lnTo>
                    <a:pt x="1578860" y="91439"/>
                  </a:lnTo>
                </a:path>
                <a:path w="3347085" h="658495">
                  <a:moveTo>
                    <a:pt x="1664204" y="91439"/>
                  </a:moveTo>
                  <a:lnTo>
                    <a:pt x="1670300" y="91439"/>
                  </a:lnTo>
                </a:path>
                <a:path w="3347085" h="658495">
                  <a:moveTo>
                    <a:pt x="1706876" y="91439"/>
                  </a:moveTo>
                  <a:lnTo>
                    <a:pt x="1731260" y="91439"/>
                  </a:lnTo>
                </a:path>
                <a:path w="3347085" h="658495">
                  <a:moveTo>
                    <a:pt x="1761740" y="91439"/>
                  </a:moveTo>
                  <a:lnTo>
                    <a:pt x="1786124" y="91439"/>
                  </a:lnTo>
                </a:path>
                <a:path w="3347085" h="658495">
                  <a:moveTo>
                    <a:pt x="1804412" y="91439"/>
                  </a:moveTo>
                  <a:lnTo>
                    <a:pt x="1822700" y="91439"/>
                  </a:lnTo>
                </a:path>
                <a:path w="3347085" h="658495">
                  <a:moveTo>
                    <a:pt x="1895852" y="91439"/>
                  </a:moveTo>
                  <a:lnTo>
                    <a:pt x="1914140" y="91439"/>
                  </a:lnTo>
                </a:path>
                <a:path w="3347085" h="658495">
                  <a:moveTo>
                    <a:pt x="1999484" y="91439"/>
                  </a:moveTo>
                  <a:lnTo>
                    <a:pt x="2005580" y="91439"/>
                  </a:lnTo>
                </a:path>
                <a:path w="3347085" h="658495">
                  <a:moveTo>
                    <a:pt x="2042156" y="91439"/>
                  </a:moveTo>
                  <a:lnTo>
                    <a:pt x="2066540" y="91439"/>
                  </a:lnTo>
                </a:path>
                <a:path w="3347085" h="658495">
                  <a:moveTo>
                    <a:pt x="2097020" y="91439"/>
                  </a:moveTo>
                  <a:lnTo>
                    <a:pt x="2121404" y="91439"/>
                  </a:lnTo>
                </a:path>
                <a:path w="3347085" h="658495">
                  <a:moveTo>
                    <a:pt x="2139692" y="91439"/>
                  </a:moveTo>
                  <a:lnTo>
                    <a:pt x="2157980" y="91439"/>
                  </a:lnTo>
                </a:path>
                <a:path w="3347085" h="658495">
                  <a:moveTo>
                    <a:pt x="2231132" y="91439"/>
                  </a:moveTo>
                  <a:lnTo>
                    <a:pt x="2249420" y="91439"/>
                  </a:lnTo>
                </a:path>
                <a:path w="3347085" h="658495">
                  <a:moveTo>
                    <a:pt x="2334764" y="91439"/>
                  </a:moveTo>
                  <a:lnTo>
                    <a:pt x="2340860" y="91439"/>
                  </a:lnTo>
                </a:path>
                <a:path w="3347085" h="658495">
                  <a:moveTo>
                    <a:pt x="2377436" y="91439"/>
                  </a:moveTo>
                  <a:lnTo>
                    <a:pt x="2401820" y="91439"/>
                  </a:lnTo>
                </a:path>
                <a:path w="3347085" h="658495">
                  <a:moveTo>
                    <a:pt x="2432300" y="91439"/>
                  </a:moveTo>
                  <a:lnTo>
                    <a:pt x="2456684" y="91439"/>
                  </a:lnTo>
                </a:path>
                <a:path w="3347085" h="658495">
                  <a:moveTo>
                    <a:pt x="2474972" y="91439"/>
                  </a:moveTo>
                  <a:lnTo>
                    <a:pt x="2493260" y="91439"/>
                  </a:lnTo>
                </a:path>
                <a:path w="3347085" h="658495">
                  <a:moveTo>
                    <a:pt x="2584700" y="91439"/>
                  </a:moveTo>
                  <a:lnTo>
                    <a:pt x="2621276" y="91439"/>
                  </a:lnTo>
                </a:path>
                <a:path w="3347085" h="658495">
                  <a:moveTo>
                    <a:pt x="2670044" y="91439"/>
                  </a:moveTo>
                  <a:lnTo>
                    <a:pt x="2676140" y="91439"/>
                  </a:lnTo>
                </a:path>
                <a:path w="3347085" h="658495">
                  <a:moveTo>
                    <a:pt x="2712716" y="91439"/>
                  </a:moveTo>
                  <a:lnTo>
                    <a:pt x="2737100" y="91439"/>
                  </a:lnTo>
                </a:path>
                <a:path w="3347085" h="658495">
                  <a:moveTo>
                    <a:pt x="2767580" y="91439"/>
                  </a:moveTo>
                  <a:lnTo>
                    <a:pt x="2791964" y="91439"/>
                  </a:lnTo>
                </a:path>
                <a:path w="3347085" h="658495">
                  <a:moveTo>
                    <a:pt x="2810252" y="91439"/>
                  </a:moveTo>
                  <a:lnTo>
                    <a:pt x="2828540" y="91439"/>
                  </a:lnTo>
                </a:path>
                <a:path w="3347085" h="658495">
                  <a:moveTo>
                    <a:pt x="2895596" y="91439"/>
                  </a:moveTo>
                  <a:lnTo>
                    <a:pt x="2913884" y="91439"/>
                  </a:lnTo>
                </a:path>
                <a:path w="3347085" h="658495">
                  <a:moveTo>
                    <a:pt x="3005324" y="91439"/>
                  </a:moveTo>
                  <a:lnTo>
                    <a:pt x="3011420" y="91439"/>
                  </a:lnTo>
                </a:path>
                <a:path w="3347085" h="658495">
                  <a:moveTo>
                    <a:pt x="3047996" y="91439"/>
                  </a:moveTo>
                  <a:lnTo>
                    <a:pt x="3072380" y="91439"/>
                  </a:lnTo>
                </a:path>
                <a:path w="3347085" h="658495">
                  <a:moveTo>
                    <a:pt x="3102860" y="91439"/>
                  </a:moveTo>
                  <a:lnTo>
                    <a:pt x="3127244" y="91439"/>
                  </a:lnTo>
                </a:path>
                <a:path w="3347085" h="658495">
                  <a:moveTo>
                    <a:pt x="3145532" y="91439"/>
                  </a:moveTo>
                  <a:lnTo>
                    <a:pt x="3163820" y="91439"/>
                  </a:lnTo>
                </a:path>
                <a:path w="3347085" h="658495">
                  <a:moveTo>
                    <a:pt x="3230876" y="91439"/>
                  </a:moveTo>
                  <a:lnTo>
                    <a:pt x="3249164" y="91439"/>
                  </a:lnTo>
                </a:path>
                <a:path w="3347085" h="658495">
                  <a:moveTo>
                    <a:pt x="36575" y="100583"/>
                  </a:moveTo>
                  <a:lnTo>
                    <a:pt x="60959" y="100583"/>
                  </a:lnTo>
                </a:path>
                <a:path w="3347085" h="658495">
                  <a:moveTo>
                    <a:pt x="91440" y="100583"/>
                  </a:moveTo>
                  <a:lnTo>
                    <a:pt x="109728" y="100583"/>
                  </a:lnTo>
                </a:path>
                <a:path w="3347085" h="658495">
                  <a:moveTo>
                    <a:pt x="128016" y="100583"/>
                  </a:moveTo>
                  <a:lnTo>
                    <a:pt x="146304" y="100583"/>
                  </a:lnTo>
                </a:path>
                <a:path w="3347085" h="658495">
                  <a:moveTo>
                    <a:pt x="219456" y="100583"/>
                  </a:moveTo>
                  <a:lnTo>
                    <a:pt x="237744" y="100583"/>
                  </a:lnTo>
                </a:path>
                <a:path w="3347085" h="658495">
                  <a:moveTo>
                    <a:pt x="329184" y="100583"/>
                  </a:moveTo>
                  <a:lnTo>
                    <a:pt x="335279" y="100583"/>
                  </a:lnTo>
                </a:path>
                <a:path w="3347085" h="658495">
                  <a:moveTo>
                    <a:pt x="371856" y="100583"/>
                  </a:moveTo>
                  <a:lnTo>
                    <a:pt x="396239" y="100583"/>
                  </a:lnTo>
                </a:path>
                <a:path w="3347085" h="658495">
                  <a:moveTo>
                    <a:pt x="420624" y="100583"/>
                  </a:moveTo>
                  <a:lnTo>
                    <a:pt x="445007" y="100583"/>
                  </a:lnTo>
                </a:path>
                <a:path w="3347085" h="658495">
                  <a:moveTo>
                    <a:pt x="463296" y="100583"/>
                  </a:moveTo>
                  <a:lnTo>
                    <a:pt x="481584" y="100583"/>
                  </a:lnTo>
                </a:path>
                <a:path w="3347085" h="658495">
                  <a:moveTo>
                    <a:pt x="554736" y="100583"/>
                  </a:moveTo>
                  <a:lnTo>
                    <a:pt x="573024" y="100583"/>
                  </a:lnTo>
                </a:path>
                <a:path w="3347085" h="658495">
                  <a:moveTo>
                    <a:pt x="664463" y="100583"/>
                  </a:moveTo>
                  <a:lnTo>
                    <a:pt x="670559" y="100583"/>
                  </a:lnTo>
                </a:path>
                <a:path w="3347085" h="658495">
                  <a:moveTo>
                    <a:pt x="707136" y="100583"/>
                  </a:moveTo>
                  <a:lnTo>
                    <a:pt x="725424" y="100583"/>
                  </a:lnTo>
                </a:path>
                <a:path w="3347085" h="658495">
                  <a:moveTo>
                    <a:pt x="755904" y="100583"/>
                  </a:moveTo>
                  <a:lnTo>
                    <a:pt x="780287" y="100583"/>
                  </a:lnTo>
                </a:path>
                <a:path w="3347085" h="658495">
                  <a:moveTo>
                    <a:pt x="798576" y="100583"/>
                  </a:moveTo>
                  <a:lnTo>
                    <a:pt x="816864" y="100583"/>
                  </a:lnTo>
                </a:path>
                <a:path w="3347085" h="658495">
                  <a:moveTo>
                    <a:pt x="908304" y="100583"/>
                  </a:moveTo>
                  <a:lnTo>
                    <a:pt x="950975" y="100583"/>
                  </a:lnTo>
                </a:path>
                <a:path w="3347085" h="658495">
                  <a:moveTo>
                    <a:pt x="999744" y="100583"/>
                  </a:moveTo>
                  <a:lnTo>
                    <a:pt x="1005839" y="100583"/>
                  </a:lnTo>
                </a:path>
                <a:path w="3347085" h="658495">
                  <a:moveTo>
                    <a:pt x="1036319" y="100583"/>
                  </a:moveTo>
                  <a:lnTo>
                    <a:pt x="1060703" y="100583"/>
                  </a:lnTo>
                </a:path>
                <a:path w="3347085" h="658495">
                  <a:moveTo>
                    <a:pt x="1091180" y="100583"/>
                  </a:moveTo>
                  <a:lnTo>
                    <a:pt x="1115564" y="100583"/>
                  </a:lnTo>
                </a:path>
                <a:path w="3347085" h="658495">
                  <a:moveTo>
                    <a:pt x="1133852" y="100583"/>
                  </a:moveTo>
                  <a:lnTo>
                    <a:pt x="1152140" y="100583"/>
                  </a:lnTo>
                </a:path>
                <a:path w="3347085" h="658495">
                  <a:moveTo>
                    <a:pt x="1225292" y="100583"/>
                  </a:moveTo>
                  <a:lnTo>
                    <a:pt x="1243580" y="100583"/>
                  </a:lnTo>
                </a:path>
                <a:path w="3347085" h="658495">
                  <a:moveTo>
                    <a:pt x="1371596" y="100583"/>
                  </a:moveTo>
                  <a:lnTo>
                    <a:pt x="1395980" y="100583"/>
                  </a:lnTo>
                </a:path>
                <a:path w="3347085" h="658495">
                  <a:moveTo>
                    <a:pt x="1426460" y="100583"/>
                  </a:moveTo>
                  <a:lnTo>
                    <a:pt x="1450844" y="100583"/>
                  </a:lnTo>
                </a:path>
                <a:path w="3347085" h="658495">
                  <a:moveTo>
                    <a:pt x="1469132" y="100583"/>
                  </a:moveTo>
                  <a:lnTo>
                    <a:pt x="1487420" y="100583"/>
                  </a:lnTo>
                </a:path>
                <a:path w="3347085" h="658495">
                  <a:moveTo>
                    <a:pt x="1560572" y="100583"/>
                  </a:moveTo>
                  <a:lnTo>
                    <a:pt x="1578860" y="100583"/>
                  </a:lnTo>
                </a:path>
                <a:path w="3347085" h="658495">
                  <a:moveTo>
                    <a:pt x="1664204" y="100583"/>
                  </a:moveTo>
                  <a:lnTo>
                    <a:pt x="1670300" y="100583"/>
                  </a:lnTo>
                </a:path>
                <a:path w="3347085" h="658495">
                  <a:moveTo>
                    <a:pt x="1706876" y="100583"/>
                  </a:moveTo>
                  <a:lnTo>
                    <a:pt x="1731260" y="100583"/>
                  </a:lnTo>
                </a:path>
                <a:path w="3347085" h="658495">
                  <a:moveTo>
                    <a:pt x="1761740" y="100583"/>
                  </a:moveTo>
                  <a:lnTo>
                    <a:pt x="1786124" y="100583"/>
                  </a:lnTo>
                </a:path>
                <a:path w="3347085" h="658495">
                  <a:moveTo>
                    <a:pt x="1804412" y="100583"/>
                  </a:moveTo>
                  <a:lnTo>
                    <a:pt x="1822700" y="100583"/>
                  </a:lnTo>
                </a:path>
                <a:path w="3347085" h="658495">
                  <a:moveTo>
                    <a:pt x="1895852" y="100583"/>
                  </a:moveTo>
                  <a:lnTo>
                    <a:pt x="1914140" y="100583"/>
                  </a:lnTo>
                </a:path>
                <a:path w="3347085" h="658495">
                  <a:moveTo>
                    <a:pt x="1999484" y="100583"/>
                  </a:moveTo>
                  <a:lnTo>
                    <a:pt x="2005580" y="100583"/>
                  </a:lnTo>
                </a:path>
                <a:path w="3347085" h="658495">
                  <a:moveTo>
                    <a:pt x="2042156" y="100583"/>
                  </a:moveTo>
                  <a:lnTo>
                    <a:pt x="2066540" y="100583"/>
                  </a:lnTo>
                </a:path>
                <a:path w="3347085" h="658495">
                  <a:moveTo>
                    <a:pt x="2097020" y="100583"/>
                  </a:moveTo>
                  <a:lnTo>
                    <a:pt x="2121404" y="100583"/>
                  </a:lnTo>
                </a:path>
                <a:path w="3347085" h="658495">
                  <a:moveTo>
                    <a:pt x="2139692" y="100583"/>
                  </a:moveTo>
                  <a:lnTo>
                    <a:pt x="2157980" y="100583"/>
                  </a:lnTo>
                </a:path>
                <a:path w="3347085" h="658495">
                  <a:moveTo>
                    <a:pt x="2231132" y="100583"/>
                  </a:moveTo>
                  <a:lnTo>
                    <a:pt x="2249420" y="100583"/>
                  </a:lnTo>
                </a:path>
                <a:path w="3347085" h="658495">
                  <a:moveTo>
                    <a:pt x="2334764" y="100583"/>
                  </a:moveTo>
                  <a:lnTo>
                    <a:pt x="2340860" y="100583"/>
                  </a:lnTo>
                </a:path>
                <a:path w="3347085" h="658495">
                  <a:moveTo>
                    <a:pt x="2377436" y="100583"/>
                  </a:moveTo>
                  <a:lnTo>
                    <a:pt x="2401820" y="100583"/>
                  </a:lnTo>
                </a:path>
                <a:path w="3347085" h="658495">
                  <a:moveTo>
                    <a:pt x="2432300" y="100583"/>
                  </a:moveTo>
                  <a:lnTo>
                    <a:pt x="2456684" y="100583"/>
                  </a:lnTo>
                </a:path>
                <a:path w="3347085" h="658495">
                  <a:moveTo>
                    <a:pt x="2474972" y="100583"/>
                  </a:moveTo>
                  <a:lnTo>
                    <a:pt x="2493260" y="100583"/>
                  </a:lnTo>
                </a:path>
                <a:path w="3347085" h="658495">
                  <a:moveTo>
                    <a:pt x="2578604" y="100583"/>
                  </a:moveTo>
                  <a:lnTo>
                    <a:pt x="2621276" y="100583"/>
                  </a:lnTo>
                </a:path>
                <a:path w="3347085" h="658495">
                  <a:moveTo>
                    <a:pt x="2670044" y="100583"/>
                  </a:moveTo>
                  <a:lnTo>
                    <a:pt x="2676140" y="100583"/>
                  </a:lnTo>
                </a:path>
                <a:path w="3347085" h="658495">
                  <a:moveTo>
                    <a:pt x="2712716" y="100583"/>
                  </a:moveTo>
                  <a:lnTo>
                    <a:pt x="2737100" y="100583"/>
                  </a:lnTo>
                </a:path>
                <a:path w="3347085" h="658495">
                  <a:moveTo>
                    <a:pt x="2767580" y="100583"/>
                  </a:moveTo>
                  <a:lnTo>
                    <a:pt x="2791964" y="100583"/>
                  </a:lnTo>
                </a:path>
                <a:path w="3347085" h="658495">
                  <a:moveTo>
                    <a:pt x="2810252" y="100583"/>
                  </a:moveTo>
                  <a:lnTo>
                    <a:pt x="2828540" y="100583"/>
                  </a:lnTo>
                </a:path>
                <a:path w="3347085" h="658495">
                  <a:moveTo>
                    <a:pt x="2895596" y="100583"/>
                  </a:moveTo>
                  <a:lnTo>
                    <a:pt x="2913884" y="100583"/>
                  </a:lnTo>
                </a:path>
                <a:path w="3347085" h="658495">
                  <a:moveTo>
                    <a:pt x="3005324" y="100583"/>
                  </a:moveTo>
                  <a:lnTo>
                    <a:pt x="3011420" y="100583"/>
                  </a:lnTo>
                </a:path>
                <a:path w="3347085" h="658495">
                  <a:moveTo>
                    <a:pt x="3047996" y="100583"/>
                  </a:moveTo>
                  <a:lnTo>
                    <a:pt x="3072380" y="100583"/>
                  </a:lnTo>
                </a:path>
                <a:path w="3347085" h="658495">
                  <a:moveTo>
                    <a:pt x="3102860" y="100583"/>
                  </a:moveTo>
                  <a:lnTo>
                    <a:pt x="3127244" y="100583"/>
                  </a:lnTo>
                </a:path>
                <a:path w="3347085" h="658495">
                  <a:moveTo>
                    <a:pt x="3145532" y="100583"/>
                  </a:moveTo>
                  <a:lnTo>
                    <a:pt x="3163820" y="100583"/>
                  </a:lnTo>
                </a:path>
                <a:path w="3347085" h="658495">
                  <a:moveTo>
                    <a:pt x="3230876" y="100583"/>
                  </a:moveTo>
                  <a:lnTo>
                    <a:pt x="3249164" y="100583"/>
                  </a:lnTo>
                </a:path>
                <a:path w="3347085" h="658495">
                  <a:moveTo>
                    <a:pt x="91440" y="109727"/>
                  </a:moveTo>
                  <a:lnTo>
                    <a:pt x="109728" y="109727"/>
                  </a:lnTo>
                </a:path>
                <a:path w="3347085" h="658495">
                  <a:moveTo>
                    <a:pt x="128016" y="109727"/>
                  </a:moveTo>
                  <a:lnTo>
                    <a:pt x="146304" y="109727"/>
                  </a:lnTo>
                </a:path>
                <a:path w="3347085" h="658495">
                  <a:moveTo>
                    <a:pt x="152400" y="109727"/>
                  </a:moveTo>
                  <a:lnTo>
                    <a:pt x="182880" y="109727"/>
                  </a:lnTo>
                </a:path>
                <a:path w="3347085" h="658495">
                  <a:moveTo>
                    <a:pt x="219456" y="109727"/>
                  </a:moveTo>
                  <a:lnTo>
                    <a:pt x="237744" y="109727"/>
                  </a:lnTo>
                </a:path>
                <a:path w="3347085" h="658495">
                  <a:moveTo>
                    <a:pt x="243840" y="109727"/>
                  </a:moveTo>
                  <a:lnTo>
                    <a:pt x="274320" y="109727"/>
                  </a:lnTo>
                </a:path>
                <a:path w="3347085" h="658495">
                  <a:moveTo>
                    <a:pt x="329184" y="109727"/>
                  </a:moveTo>
                  <a:lnTo>
                    <a:pt x="335279" y="109727"/>
                  </a:lnTo>
                </a:path>
                <a:path w="3347085" h="658495">
                  <a:moveTo>
                    <a:pt x="420624" y="109727"/>
                  </a:moveTo>
                  <a:lnTo>
                    <a:pt x="445007" y="109727"/>
                  </a:lnTo>
                </a:path>
                <a:path w="3347085" h="658495">
                  <a:moveTo>
                    <a:pt x="463296" y="109727"/>
                  </a:moveTo>
                  <a:lnTo>
                    <a:pt x="481584" y="109727"/>
                  </a:lnTo>
                </a:path>
                <a:path w="3347085" h="658495">
                  <a:moveTo>
                    <a:pt x="487680" y="109727"/>
                  </a:moveTo>
                  <a:lnTo>
                    <a:pt x="518160" y="109727"/>
                  </a:lnTo>
                </a:path>
                <a:path w="3347085" h="658495">
                  <a:moveTo>
                    <a:pt x="554736" y="109727"/>
                  </a:moveTo>
                  <a:lnTo>
                    <a:pt x="573024" y="109727"/>
                  </a:lnTo>
                </a:path>
                <a:path w="3347085" h="658495">
                  <a:moveTo>
                    <a:pt x="579119" y="109727"/>
                  </a:moveTo>
                  <a:lnTo>
                    <a:pt x="609600" y="109727"/>
                  </a:lnTo>
                </a:path>
                <a:path w="3347085" h="658495">
                  <a:moveTo>
                    <a:pt x="664463" y="109727"/>
                  </a:moveTo>
                  <a:lnTo>
                    <a:pt x="670559" y="109727"/>
                  </a:lnTo>
                </a:path>
                <a:path w="3347085" h="658495">
                  <a:moveTo>
                    <a:pt x="755904" y="109727"/>
                  </a:moveTo>
                  <a:lnTo>
                    <a:pt x="780287" y="109727"/>
                  </a:lnTo>
                </a:path>
                <a:path w="3347085" h="658495">
                  <a:moveTo>
                    <a:pt x="798576" y="109727"/>
                  </a:moveTo>
                  <a:lnTo>
                    <a:pt x="816864" y="109727"/>
                  </a:lnTo>
                </a:path>
                <a:path w="3347085" h="658495">
                  <a:moveTo>
                    <a:pt x="822960" y="109727"/>
                  </a:moveTo>
                  <a:lnTo>
                    <a:pt x="853440" y="109727"/>
                  </a:lnTo>
                </a:path>
                <a:path w="3347085" h="658495">
                  <a:moveTo>
                    <a:pt x="902207" y="109727"/>
                  </a:moveTo>
                  <a:lnTo>
                    <a:pt x="920496" y="109727"/>
                  </a:lnTo>
                </a:path>
                <a:path w="3347085" h="658495">
                  <a:moveTo>
                    <a:pt x="926592" y="109727"/>
                  </a:moveTo>
                  <a:lnTo>
                    <a:pt x="950975" y="109727"/>
                  </a:lnTo>
                </a:path>
                <a:path w="3347085" h="658495">
                  <a:moveTo>
                    <a:pt x="999744" y="109727"/>
                  </a:moveTo>
                  <a:lnTo>
                    <a:pt x="1005839" y="109727"/>
                  </a:lnTo>
                </a:path>
                <a:path w="3347085" h="658495">
                  <a:moveTo>
                    <a:pt x="1091180" y="109727"/>
                  </a:moveTo>
                  <a:lnTo>
                    <a:pt x="1115564" y="109727"/>
                  </a:lnTo>
                </a:path>
                <a:path w="3347085" h="658495">
                  <a:moveTo>
                    <a:pt x="1133852" y="109727"/>
                  </a:moveTo>
                  <a:lnTo>
                    <a:pt x="1152140" y="109727"/>
                  </a:lnTo>
                </a:path>
                <a:path w="3347085" h="658495">
                  <a:moveTo>
                    <a:pt x="1158236" y="109727"/>
                  </a:moveTo>
                  <a:lnTo>
                    <a:pt x="1188716" y="109727"/>
                  </a:lnTo>
                </a:path>
                <a:path w="3347085" h="658495">
                  <a:moveTo>
                    <a:pt x="1225292" y="109727"/>
                  </a:moveTo>
                  <a:lnTo>
                    <a:pt x="1243580" y="109727"/>
                  </a:lnTo>
                </a:path>
                <a:path w="3347085" h="658495">
                  <a:moveTo>
                    <a:pt x="1249676" y="109727"/>
                  </a:moveTo>
                  <a:lnTo>
                    <a:pt x="1280156" y="109727"/>
                  </a:lnTo>
                </a:path>
                <a:path w="3347085" h="658495">
                  <a:moveTo>
                    <a:pt x="1426460" y="109727"/>
                  </a:moveTo>
                  <a:lnTo>
                    <a:pt x="1450844" y="109727"/>
                  </a:lnTo>
                </a:path>
                <a:path w="3347085" h="658495">
                  <a:moveTo>
                    <a:pt x="1469132" y="109727"/>
                  </a:moveTo>
                  <a:lnTo>
                    <a:pt x="1487420" y="109727"/>
                  </a:lnTo>
                </a:path>
                <a:path w="3347085" h="658495">
                  <a:moveTo>
                    <a:pt x="1493516" y="109727"/>
                  </a:moveTo>
                  <a:lnTo>
                    <a:pt x="1523996" y="109727"/>
                  </a:lnTo>
                </a:path>
                <a:path w="3347085" h="658495">
                  <a:moveTo>
                    <a:pt x="1560572" y="109727"/>
                  </a:moveTo>
                  <a:lnTo>
                    <a:pt x="1578860" y="109727"/>
                  </a:lnTo>
                </a:path>
                <a:path w="3347085" h="658495">
                  <a:moveTo>
                    <a:pt x="1584956" y="109727"/>
                  </a:moveTo>
                  <a:lnTo>
                    <a:pt x="1615436" y="109727"/>
                  </a:lnTo>
                </a:path>
                <a:path w="3347085" h="658495">
                  <a:moveTo>
                    <a:pt x="1664204" y="109727"/>
                  </a:moveTo>
                  <a:lnTo>
                    <a:pt x="1670300" y="109727"/>
                  </a:lnTo>
                </a:path>
                <a:path w="3347085" h="658495">
                  <a:moveTo>
                    <a:pt x="1761740" y="109727"/>
                  </a:moveTo>
                  <a:lnTo>
                    <a:pt x="1786124" y="109727"/>
                  </a:lnTo>
                </a:path>
                <a:path w="3347085" h="658495">
                  <a:moveTo>
                    <a:pt x="1804412" y="109727"/>
                  </a:moveTo>
                  <a:lnTo>
                    <a:pt x="1822700" y="109727"/>
                  </a:lnTo>
                </a:path>
                <a:path w="3347085" h="658495">
                  <a:moveTo>
                    <a:pt x="1828796" y="109727"/>
                  </a:moveTo>
                  <a:lnTo>
                    <a:pt x="1859276" y="109727"/>
                  </a:lnTo>
                </a:path>
                <a:path w="3347085" h="658495">
                  <a:moveTo>
                    <a:pt x="1895852" y="109727"/>
                  </a:moveTo>
                  <a:lnTo>
                    <a:pt x="1914140" y="109727"/>
                  </a:lnTo>
                </a:path>
                <a:path w="3347085" h="658495">
                  <a:moveTo>
                    <a:pt x="1920236" y="109727"/>
                  </a:moveTo>
                  <a:lnTo>
                    <a:pt x="1950716" y="109727"/>
                  </a:lnTo>
                </a:path>
                <a:path w="3347085" h="658495">
                  <a:moveTo>
                    <a:pt x="1999484" y="109727"/>
                  </a:moveTo>
                  <a:lnTo>
                    <a:pt x="2005580" y="109727"/>
                  </a:lnTo>
                </a:path>
                <a:path w="3347085" h="658495">
                  <a:moveTo>
                    <a:pt x="2097020" y="109727"/>
                  </a:moveTo>
                  <a:lnTo>
                    <a:pt x="2121404" y="109727"/>
                  </a:lnTo>
                </a:path>
                <a:path w="3347085" h="658495">
                  <a:moveTo>
                    <a:pt x="2139692" y="109727"/>
                  </a:moveTo>
                  <a:lnTo>
                    <a:pt x="2157980" y="109727"/>
                  </a:lnTo>
                </a:path>
                <a:path w="3347085" h="658495">
                  <a:moveTo>
                    <a:pt x="2164076" y="109727"/>
                  </a:moveTo>
                  <a:lnTo>
                    <a:pt x="2194556" y="109727"/>
                  </a:lnTo>
                </a:path>
                <a:path w="3347085" h="658495">
                  <a:moveTo>
                    <a:pt x="2231132" y="109727"/>
                  </a:moveTo>
                  <a:lnTo>
                    <a:pt x="2249420" y="109727"/>
                  </a:lnTo>
                </a:path>
                <a:path w="3347085" h="658495">
                  <a:moveTo>
                    <a:pt x="2255516" y="109727"/>
                  </a:moveTo>
                  <a:lnTo>
                    <a:pt x="2279900" y="109727"/>
                  </a:lnTo>
                </a:path>
                <a:path w="3347085" h="658495">
                  <a:moveTo>
                    <a:pt x="2334764" y="109727"/>
                  </a:moveTo>
                  <a:lnTo>
                    <a:pt x="2340860" y="109727"/>
                  </a:lnTo>
                </a:path>
                <a:path w="3347085" h="658495">
                  <a:moveTo>
                    <a:pt x="2432300" y="109727"/>
                  </a:moveTo>
                  <a:lnTo>
                    <a:pt x="2456684" y="109727"/>
                  </a:lnTo>
                </a:path>
                <a:path w="3347085" h="658495">
                  <a:moveTo>
                    <a:pt x="2474972" y="109727"/>
                  </a:moveTo>
                  <a:lnTo>
                    <a:pt x="2493260" y="109727"/>
                  </a:lnTo>
                </a:path>
                <a:path w="3347085" h="658495">
                  <a:moveTo>
                    <a:pt x="2499356" y="109727"/>
                  </a:moveTo>
                  <a:lnTo>
                    <a:pt x="2529836" y="109727"/>
                  </a:lnTo>
                </a:path>
                <a:path w="3347085" h="658495">
                  <a:moveTo>
                    <a:pt x="2578604" y="109727"/>
                  </a:moveTo>
                  <a:lnTo>
                    <a:pt x="2590796" y="109727"/>
                  </a:lnTo>
                </a:path>
                <a:path w="3347085" h="658495">
                  <a:moveTo>
                    <a:pt x="2596892" y="109727"/>
                  </a:moveTo>
                  <a:lnTo>
                    <a:pt x="2621276" y="109727"/>
                  </a:lnTo>
                </a:path>
                <a:path w="3347085" h="658495">
                  <a:moveTo>
                    <a:pt x="2670044" y="109727"/>
                  </a:moveTo>
                  <a:lnTo>
                    <a:pt x="2676140" y="109727"/>
                  </a:lnTo>
                </a:path>
                <a:path w="3347085" h="658495">
                  <a:moveTo>
                    <a:pt x="2767580" y="109727"/>
                  </a:moveTo>
                  <a:lnTo>
                    <a:pt x="2791964" y="109727"/>
                  </a:lnTo>
                </a:path>
                <a:path w="3347085" h="658495">
                  <a:moveTo>
                    <a:pt x="2810252" y="109727"/>
                  </a:moveTo>
                  <a:lnTo>
                    <a:pt x="2828540" y="109727"/>
                  </a:lnTo>
                </a:path>
                <a:path w="3347085" h="658495">
                  <a:moveTo>
                    <a:pt x="2834636" y="109727"/>
                  </a:moveTo>
                  <a:lnTo>
                    <a:pt x="2865116" y="109727"/>
                  </a:lnTo>
                </a:path>
                <a:path w="3347085" h="658495">
                  <a:moveTo>
                    <a:pt x="2895596" y="109727"/>
                  </a:moveTo>
                  <a:lnTo>
                    <a:pt x="2913884" y="109727"/>
                  </a:lnTo>
                </a:path>
                <a:path w="3347085" h="658495">
                  <a:moveTo>
                    <a:pt x="2919980" y="109727"/>
                  </a:moveTo>
                  <a:lnTo>
                    <a:pt x="2950460" y="109727"/>
                  </a:lnTo>
                </a:path>
                <a:path w="3347085" h="658495">
                  <a:moveTo>
                    <a:pt x="3005324" y="109727"/>
                  </a:moveTo>
                  <a:lnTo>
                    <a:pt x="3011420" y="109727"/>
                  </a:lnTo>
                </a:path>
                <a:path w="3347085" h="658495">
                  <a:moveTo>
                    <a:pt x="3102860" y="109727"/>
                  </a:moveTo>
                  <a:lnTo>
                    <a:pt x="3127244" y="109727"/>
                  </a:lnTo>
                </a:path>
                <a:path w="3347085" h="658495">
                  <a:moveTo>
                    <a:pt x="3145532" y="109727"/>
                  </a:moveTo>
                  <a:lnTo>
                    <a:pt x="3163820" y="109727"/>
                  </a:lnTo>
                </a:path>
                <a:path w="3347085" h="658495">
                  <a:moveTo>
                    <a:pt x="3169916" y="109727"/>
                  </a:moveTo>
                  <a:lnTo>
                    <a:pt x="3200396" y="109727"/>
                  </a:lnTo>
                </a:path>
                <a:path w="3347085" h="658495">
                  <a:moveTo>
                    <a:pt x="3230876" y="109727"/>
                  </a:moveTo>
                  <a:lnTo>
                    <a:pt x="3249164" y="109727"/>
                  </a:lnTo>
                </a:path>
                <a:path w="3347085" h="658495">
                  <a:moveTo>
                    <a:pt x="3255260" y="109727"/>
                  </a:moveTo>
                  <a:lnTo>
                    <a:pt x="3285740" y="109727"/>
                  </a:lnTo>
                </a:path>
                <a:path w="3347085" h="658495">
                  <a:moveTo>
                    <a:pt x="91440" y="118872"/>
                  </a:moveTo>
                  <a:lnTo>
                    <a:pt x="109728" y="118872"/>
                  </a:lnTo>
                </a:path>
                <a:path w="3347085" h="658495">
                  <a:moveTo>
                    <a:pt x="121919" y="118872"/>
                  </a:moveTo>
                  <a:lnTo>
                    <a:pt x="188976" y="118872"/>
                  </a:lnTo>
                </a:path>
                <a:path w="3347085" h="658495">
                  <a:moveTo>
                    <a:pt x="213360" y="118872"/>
                  </a:moveTo>
                  <a:lnTo>
                    <a:pt x="280416" y="118872"/>
                  </a:lnTo>
                </a:path>
                <a:path w="3347085" h="658495">
                  <a:moveTo>
                    <a:pt x="329184" y="118872"/>
                  </a:moveTo>
                  <a:lnTo>
                    <a:pt x="335279" y="118872"/>
                  </a:lnTo>
                </a:path>
                <a:path w="3347085" h="658495">
                  <a:moveTo>
                    <a:pt x="420624" y="118872"/>
                  </a:moveTo>
                  <a:lnTo>
                    <a:pt x="445007" y="118872"/>
                  </a:lnTo>
                </a:path>
                <a:path w="3347085" h="658495">
                  <a:moveTo>
                    <a:pt x="457200" y="118872"/>
                  </a:moveTo>
                  <a:lnTo>
                    <a:pt x="524256" y="118872"/>
                  </a:lnTo>
                </a:path>
                <a:path w="3347085" h="658495">
                  <a:moveTo>
                    <a:pt x="548640" y="118872"/>
                  </a:moveTo>
                  <a:lnTo>
                    <a:pt x="615696" y="118872"/>
                  </a:lnTo>
                </a:path>
                <a:path w="3347085" h="658495">
                  <a:moveTo>
                    <a:pt x="664463" y="118872"/>
                  </a:moveTo>
                  <a:lnTo>
                    <a:pt x="670559" y="118872"/>
                  </a:lnTo>
                </a:path>
                <a:path w="3347085" h="658495">
                  <a:moveTo>
                    <a:pt x="755904" y="118872"/>
                  </a:moveTo>
                  <a:lnTo>
                    <a:pt x="780287" y="118872"/>
                  </a:lnTo>
                </a:path>
                <a:path w="3347085" h="658495">
                  <a:moveTo>
                    <a:pt x="792480" y="118872"/>
                  </a:moveTo>
                  <a:lnTo>
                    <a:pt x="859536" y="118872"/>
                  </a:lnTo>
                </a:path>
                <a:path w="3347085" h="658495">
                  <a:moveTo>
                    <a:pt x="902207" y="118872"/>
                  </a:moveTo>
                  <a:lnTo>
                    <a:pt x="920496" y="118872"/>
                  </a:lnTo>
                </a:path>
                <a:path w="3347085" h="658495">
                  <a:moveTo>
                    <a:pt x="926592" y="118872"/>
                  </a:moveTo>
                  <a:lnTo>
                    <a:pt x="950975" y="118872"/>
                  </a:lnTo>
                </a:path>
                <a:path w="3347085" h="658495">
                  <a:moveTo>
                    <a:pt x="999744" y="118872"/>
                  </a:moveTo>
                  <a:lnTo>
                    <a:pt x="1005839" y="118872"/>
                  </a:lnTo>
                </a:path>
                <a:path w="3347085" h="658495">
                  <a:moveTo>
                    <a:pt x="1091180" y="118872"/>
                  </a:moveTo>
                  <a:lnTo>
                    <a:pt x="1115564" y="118872"/>
                  </a:lnTo>
                </a:path>
                <a:path w="3347085" h="658495">
                  <a:moveTo>
                    <a:pt x="1127756" y="118872"/>
                  </a:moveTo>
                  <a:lnTo>
                    <a:pt x="1194812" y="118872"/>
                  </a:lnTo>
                </a:path>
                <a:path w="3347085" h="658495">
                  <a:moveTo>
                    <a:pt x="1219196" y="118872"/>
                  </a:moveTo>
                  <a:lnTo>
                    <a:pt x="1286252" y="118872"/>
                  </a:lnTo>
                </a:path>
                <a:path w="3347085" h="658495">
                  <a:moveTo>
                    <a:pt x="1426460" y="118872"/>
                  </a:moveTo>
                  <a:lnTo>
                    <a:pt x="1450844" y="118872"/>
                  </a:lnTo>
                </a:path>
                <a:path w="3347085" h="658495">
                  <a:moveTo>
                    <a:pt x="1463036" y="118872"/>
                  </a:moveTo>
                  <a:lnTo>
                    <a:pt x="1530092" y="118872"/>
                  </a:lnTo>
                </a:path>
                <a:path w="3347085" h="658495">
                  <a:moveTo>
                    <a:pt x="1554476" y="118872"/>
                  </a:moveTo>
                  <a:lnTo>
                    <a:pt x="1621532" y="118872"/>
                  </a:lnTo>
                </a:path>
                <a:path w="3347085" h="658495">
                  <a:moveTo>
                    <a:pt x="1664204" y="118872"/>
                  </a:moveTo>
                  <a:lnTo>
                    <a:pt x="1670300" y="118872"/>
                  </a:lnTo>
                </a:path>
                <a:path w="3347085" h="658495">
                  <a:moveTo>
                    <a:pt x="1761740" y="118872"/>
                  </a:moveTo>
                  <a:lnTo>
                    <a:pt x="1786124" y="118872"/>
                  </a:lnTo>
                </a:path>
                <a:path w="3347085" h="658495">
                  <a:moveTo>
                    <a:pt x="1798316" y="118872"/>
                  </a:moveTo>
                  <a:lnTo>
                    <a:pt x="1865372" y="118872"/>
                  </a:lnTo>
                </a:path>
                <a:path w="3347085" h="658495">
                  <a:moveTo>
                    <a:pt x="1889756" y="118872"/>
                  </a:moveTo>
                  <a:lnTo>
                    <a:pt x="1956812" y="118872"/>
                  </a:lnTo>
                </a:path>
                <a:path w="3347085" h="658495">
                  <a:moveTo>
                    <a:pt x="1999484" y="118872"/>
                  </a:moveTo>
                  <a:lnTo>
                    <a:pt x="2005580" y="118872"/>
                  </a:lnTo>
                </a:path>
                <a:path w="3347085" h="658495">
                  <a:moveTo>
                    <a:pt x="2097020" y="118872"/>
                  </a:moveTo>
                  <a:lnTo>
                    <a:pt x="2121404" y="118872"/>
                  </a:lnTo>
                </a:path>
                <a:path w="3347085" h="658495">
                  <a:moveTo>
                    <a:pt x="2133596" y="118872"/>
                  </a:moveTo>
                  <a:lnTo>
                    <a:pt x="2200652" y="118872"/>
                  </a:lnTo>
                </a:path>
                <a:path w="3347085" h="658495">
                  <a:moveTo>
                    <a:pt x="2225036" y="118872"/>
                  </a:moveTo>
                  <a:lnTo>
                    <a:pt x="2285996" y="118872"/>
                  </a:lnTo>
                </a:path>
                <a:path w="3347085" h="658495">
                  <a:moveTo>
                    <a:pt x="2334764" y="118872"/>
                  </a:moveTo>
                  <a:lnTo>
                    <a:pt x="2340860" y="118872"/>
                  </a:lnTo>
                </a:path>
                <a:path w="3347085" h="658495">
                  <a:moveTo>
                    <a:pt x="2432300" y="118872"/>
                  </a:moveTo>
                  <a:lnTo>
                    <a:pt x="2456684" y="118872"/>
                  </a:lnTo>
                </a:path>
                <a:path w="3347085" h="658495">
                  <a:moveTo>
                    <a:pt x="2468876" y="118872"/>
                  </a:moveTo>
                  <a:lnTo>
                    <a:pt x="2535932" y="118872"/>
                  </a:lnTo>
                </a:path>
                <a:path w="3347085" h="658495">
                  <a:moveTo>
                    <a:pt x="2578604" y="118872"/>
                  </a:moveTo>
                  <a:lnTo>
                    <a:pt x="2590796" y="118872"/>
                  </a:lnTo>
                </a:path>
                <a:path w="3347085" h="658495">
                  <a:moveTo>
                    <a:pt x="2596892" y="118872"/>
                  </a:moveTo>
                  <a:lnTo>
                    <a:pt x="2621276" y="118872"/>
                  </a:lnTo>
                </a:path>
                <a:path w="3347085" h="658495">
                  <a:moveTo>
                    <a:pt x="2670044" y="118872"/>
                  </a:moveTo>
                  <a:lnTo>
                    <a:pt x="2676140" y="118872"/>
                  </a:lnTo>
                </a:path>
                <a:path w="3347085" h="658495">
                  <a:moveTo>
                    <a:pt x="2767580" y="118872"/>
                  </a:moveTo>
                  <a:lnTo>
                    <a:pt x="2791964" y="118872"/>
                  </a:lnTo>
                </a:path>
                <a:path w="3347085" h="658495">
                  <a:moveTo>
                    <a:pt x="2804156" y="118872"/>
                  </a:moveTo>
                  <a:lnTo>
                    <a:pt x="2871212" y="118872"/>
                  </a:lnTo>
                </a:path>
                <a:path w="3347085" h="658495">
                  <a:moveTo>
                    <a:pt x="2889500" y="118872"/>
                  </a:moveTo>
                  <a:lnTo>
                    <a:pt x="2956556" y="118872"/>
                  </a:lnTo>
                </a:path>
                <a:path w="3347085" h="658495">
                  <a:moveTo>
                    <a:pt x="3005324" y="118872"/>
                  </a:moveTo>
                  <a:lnTo>
                    <a:pt x="3011420" y="118872"/>
                  </a:lnTo>
                </a:path>
                <a:path w="3347085" h="658495">
                  <a:moveTo>
                    <a:pt x="3102860" y="118872"/>
                  </a:moveTo>
                  <a:lnTo>
                    <a:pt x="3127244" y="118872"/>
                  </a:lnTo>
                </a:path>
                <a:path w="3347085" h="658495">
                  <a:moveTo>
                    <a:pt x="3139436" y="118872"/>
                  </a:moveTo>
                  <a:lnTo>
                    <a:pt x="3200396" y="118872"/>
                  </a:lnTo>
                </a:path>
                <a:path w="3347085" h="658495">
                  <a:moveTo>
                    <a:pt x="3224780" y="118872"/>
                  </a:moveTo>
                  <a:lnTo>
                    <a:pt x="3291836" y="118872"/>
                  </a:lnTo>
                </a:path>
                <a:path w="3347085" h="658495">
                  <a:moveTo>
                    <a:pt x="85343" y="128015"/>
                  </a:moveTo>
                  <a:lnTo>
                    <a:pt x="103632" y="128015"/>
                  </a:lnTo>
                </a:path>
                <a:path w="3347085" h="658495">
                  <a:moveTo>
                    <a:pt x="121919" y="128015"/>
                  </a:moveTo>
                  <a:lnTo>
                    <a:pt x="195072" y="128015"/>
                  </a:lnTo>
                </a:path>
                <a:path w="3347085" h="658495">
                  <a:moveTo>
                    <a:pt x="213360" y="128015"/>
                  </a:moveTo>
                  <a:lnTo>
                    <a:pt x="286512" y="128015"/>
                  </a:lnTo>
                </a:path>
                <a:path w="3347085" h="658495">
                  <a:moveTo>
                    <a:pt x="329184" y="128015"/>
                  </a:moveTo>
                  <a:lnTo>
                    <a:pt x="335279" y="128015"/>
                  </a:lnTo>
                </a:path>
                <a:path w="3347085" h="658495">
                  <a:moveTo>
                    <a:pt x="414528" y="128015"/>
                  </a:moveTo>
                  <a:lnTo>
                    <a:pt x="438911" y="128015"/>
                  </a:lnTo>
                </a:path>
                <a:path w="3347085" h="658495">
                  <a:moveTo>
                    <a:pt x="457200" y="128015"/>
                  </a:moveTo>
                  <a:lnTo>
                    <a:pt x="530352" y="128015"/>
                  </a:lnTo>
                </a:path>
                <a:path w="3347085" h="658495">
                  <a:moveTo>
                    <a:pt x="548640" y="128015"/>
                  </a:moveTo>
                  <a:lnTo>
                    <a:pt x="621792" y="128015"/>
                  </a:lnTo>
                </a:path>
                <a:path w="3347085" h="658495">
                  <a:moveTo>
                    <a:pt x="664463" y="128015"/>
                  </a:moveTo>
                  <a:lnTo>
                    <a:pt x="670559" y="128015"/>
                  </a:lnTo>
                </a:path>
                <a:path w="3347085" h="658495">
                  <a:moveTo>
                    <a:pt x="749807" y="128015"/>
                  </a:moveTo>
                  <a:lnTo>
                    <a:pt x="774191" y="128015"/>
                  </a:lnTo>
                </a:path>
                <a:path w="3347085" h="658495">
                  <a:moveTo>
                    <a:pt x="792480" y="128015"/>
                  </a:moveTo>
                  <a:lnTo>
                    <a:pt x="865632" y="128015"/>
                  </a:lnTo>
                </a:path>
                <a:path w="3347085" h="658495">
                  <a:moveTo>
                    <a:pt x="896112" y="128015"/>
                  </a:moveTo>
                  <a:lnTo>
                    <a:pt x="914400" y="128015"/>
                  </a:lnTo>
                </a:path>
                <a:path w="3347085" h="658495">
                  <a:moveTo>
                    <a:pt x="926592" y="128015"/>
                  </a:moveTo>
                  <a:lnTo>
                    <a:pt x="950975" y="128015"/>
                  </a:lnTo>
                </a:path>
                <a:path w="3347085" h="658495">
                  <a:moveTo>
                    <a:pt x="999744" y="128015"/>
                  </a:moveTo>
                  <a:lnTo>
                    <a:pt x="1005839" y="128015"/>
                  </a:lnTo>
                </a:path>
                <a:path w="3347085" h="658495">
                  <a:moveTo>
                    <a:pt x="1085084" y="128015"/>
                  </a:moveTo>
                  <a:lnTo>
                    <a:pt x="1109468" y="128015"/>
                  </a:lnTo>
                </a:path>
                <a:path w="3347085" h="658495">
                  <a:moveTo>
                    <a:pt x="1127756" y="128015"/>
                  </a:moveTo>
                  <a:lnTo>
                    <a:pt x="1200908" y="128015"/>
                  </a:lnTo>
                </a:path>
                <a:path w="3347085" h="658495">
                  <a:moveTo>
                    <a:pt x="1219196" y="128015"/>
                  </a:moveTo>
                  <a:lnTo>
                    <a:pt x="1292348" y="128015"/>
                  </a:lnTo>
                </a:path>
                <a:path w="3347085" h="658495">
                  <a:moveTo>
                    <a:pt x="1420364" y="128015"/>
                  </a:moveTo>
                  <a:lnTo>
                    <a:pt x="1444748" y="128015"/>
                  </a:lnTo>
                </a:path>
                <a:path w="3347085" h="658495">
                  <a:moveTo>
                    <a:pt x="1463036" y="128015"/>
                  </a:moveTo>
                  <a:lnTo>
                    <a:pt x="1536188" y="128015"/>
                  </a:lnTo>
                </a:path>
                <a:path w="3347085" h="658495">
                  <a:moveTo>
                    <a:pt x="1554476" y="128015"/>
                  </a:moveTo>
                  <a:lnTo>
                    <a:pt x="1627628" y="128015"/>
                  </a:lnTo>
                </a:path>
                <a:path w="3347085" h="658495">
                  <a:moveTo>
                    <a:pt x="1664204" y="128015"/>
                  </a:moveTo>
                  <a:lnTo>
                    <a:pt x="1670300" y="128015"/>
                  </a:lnTo>
                </a:path>
                <a:path w="3347085" h="658495">
                  <a:moveTo>
                    <a:pt x="1755644" y="128015"/>
                  </a:moveTo>
                  <a:lnTo>
                    <a:pt x="1780028" y="128015"/>
                  </a:lnTo>
                </a:path>
                <a:path w="3347085" h="658495">
                  <a:moveTo>
                    <a:pt x="1798316" y="128015"/>
                  </a:moveTo>
                  <a:lnTo>
                    <a:pt x="1871468" y="128015"/>
                  </a:lnTo>
                </a:path>
                <a:path w="3347085" h="658495">
                  <a:moveTo>
                    <a:pt x="1889756" y="128015"/>
                  </a:moveTo>
                  <a:lnTo>
                    <a:pt x="1956812" y="128015"/>
                  </a:lnTo>
                </a:path>
                <a:path w="3347085" h="658495">
                  <a:moveTo>
                    <a:pt x="1999484" y="128015"/>
                  </a:moveTo>
                  <a:lnTo>
                    <a:pt x="2005580" y="128015"/>
                  </a:lnTo>
                </a:path>
                <a:path w="3347085" h="658495">
                  <a:moveTo>
                    <a:pt x="2090924" y="128015"/>
                  </a:moveTo>
                  <a:lnTo>
                    <a:pt x="2115308" y="128015"/>
                  </a:lnTo>
                </a:path>
                <a:path w="3347085" h="658495">
                  <a:moveTo>
                    <a:pt x="2133596" y="128015"/>
                  </a:moveTo>
                  <a:lnTo>
                    <a:pt x="2206748" y="128015"/>
                  </a:lnTo>
                </a:path>
                <a:path w="3347085" h="658495">
                  <a:moveTo>
                    <a:pt x="2225036" y="128015"/>
                  </a:moveTo>
                  <a:lnTo>
                    <a:pt x="2292092" y="128015"/>
                  </a:lnTo>
                </a:path>
                <a:path w="3347085" h="658495">
                  <a:moveTo>
                    <a:pt x="2334764" y="128015"/>
                  </a:moveTo>
                  <a:lnTo>
                    <a:pt x="2340860" y="128015"/>
                  </a:lnTo>
                </a:path>
                <a:path w="3347085" h="658495">
                  <a:moveTo>
                    <a:pt x="2426204" y="128015"/>
                  </a:moveTo>
                  <a:lnTo>
                    <a:pt x="2450588" y="128015"/>
                  </a:lnTo>
                </a:path>
                <a:path w="3347085" h="658495">
                  <a:moveTo>
                    <a:pt x="2468876" y="128015"/>
                  </a:moveTo>
                  <a:lnTo>
                    <a:pt x="2542028" y="128015"/>
                  </a:lnTo>
                </a:path>
                <a:path w="3347085" h="658495">
                  <a:moveTo>
                    <a:pt x="2572508" y="128015"/>
                  </a:moveTo>
                  <a:lnTo>
                    <a:pt x="2584700" y="128015"/>
                  </a:lnTo>
                </a:path>
                <a:path w="3347085" h="658495">
                  <a:moveTo>
                    <a:pt x="2596892" y="128015"/>
                  </a:moveTo>
                  <a:lnTo>
                    <a:pt x="2621276" y="128015"/>
                  </a:lnTo>
                </a:path>
                <a:path w="3347085" h="658495">
                  <a:moveTo>
                    <a:pt x="2670044" y="128015"/>
                  </a:moveTo>
                  <a:lnTo>
                    <a:pt x="2676140" y="128015"/>
                  </a:lnTo>
                </a:path>
                <a:path w="3347085" h="658495">
                  <a:moveTo>
                    <a:pt x="2761484" y="128015"/>
                  </a:moveTo>
                  <a:lnTo>
                    <a:pt x="2785868" y="128015"/>
                  </a:lnTo>
                </a:path>
                <a:path w="3347085" h="658495">
                  <a:moveTo>
                    <a:pt x="2804156" y="128015"/>
                  </a:moveTo>
                  <a:lnTo>
                    <a:pt x="2877308" y="128015"/>
                  </a:lnTo>
                </a:path>
                <a:path w="3347085" h="658495">
                  <a:moveTo>
                    <a:pt x="2889500" y="128015"/>
                  </a:moveTo>
                  <a:lnTo>
                    <a:pt x="2962652" y="128015"/>
                  </a:lnTo>
                </a:path>
                <a:path w="3347085" h="658495">
                  <a:moveTo>
                    <a:pt x="3005324" y="128015"/>
                  </a:moveTo>
                  <a:lnTo>
                    <a:pt x="3011420" y="128015"/>
                  </a:lnTo>
                </a:path>
                <a:path w="3347085" h="658495">
                  <a:moveTo>
                    <a:pt x="3096764" y="128015"/>
                  </a:moveTo>
                  <a:lnTo>
                    <a:pt x="3121148" y="128015"/>
                  </a:lnTo>
                </a:path>
                <a:path w="3347085" h="658495">
                  <a:moveTo>
                    <a:pt x="3139436" y="128015"/>
                  </a:moveTo>
                  <a:lnTo>
                    <a:pt x="3206492" y="128015"/>
                  </a:lnTo>
                </a:path>
                <a:path w="3347085" h="658495">
                  <a:moveTo>
                    <a:pt x="3224780" y="128015"/>
                  </a:moveTo>
                  <a:lnTo>
                    <a:pt x="3297932" y="128015"/>
                  </a:lnTo>
                </a:path>
                <a:path w="3347085" h="658495">
                  <a:moveTo>
                    <a:pt x="79248" y="137160"/>
                  </a:moveTo>
                  <a:lnTo>
                    <a:pt x="103631" y="137160"/>
                  </a:lnTo>
                </a:path>
                <a:path w="3347085" h="658495">
                  <a:moveTo>
                    <a:pt x="121919" y="137160"/>
                  </a:moveTo>
                  <a:lnTo>
                    <a:pt x="146303" y="137160"/>
                  </a:lnTo>
                </a:path>
                <a:path w="3347085" h="658495">
                  <a:moveTo>
                    <a:pt x="170687" y="137160"/>
                  </a:moveTo>
                  <a:lnTo>
                    <a:pt x="195071" y="137160"/>
                  </a:lnTo>
                </a:path>
                <a:path w="3347085" h="658495">
                  <a:moveTo>
                    <a:pt x="213360" y="137160"/>
                  </a:moveTo>
                  <a:lnTo>
                    <a:pt x="237743" y="137160"/>
                  </a:lnTo>
                </a:path>
                <a:path w="3347085" h="658495">
                  <a:moveTo>
                    <a:pt x="262128" y="137160"/>
                  </a:moveTo>
                  <a:lnTo>
                    <a:pt x="286511" y="137160"/>
                  </a:lnTo>
                </a:path>
                <a:path w="3347085" h="658495">
                  <a:moveTo>
                    <a:pt x="329184" y="137160"/>
                  </a:moveTo>
                  <a:lnTo>
                    <a:pt x="335279" y="137160"/>
                  </a:lnTo>
                </a:path>
                <a:path w="3347085" h="658495">
                  <a:moveTo>
                    <a:pt x="408431" y="137160"/>
                  </a:moveTo>
                  <a:lnTo>
                    <a:pt x="438912" y="137160"/>
                  </a:lnTo>
                </a:path>
                <a:path w="3347085" h="658495">
                  <a:moveTo>
                    <a:pt x="457200" y="137160"/>
                  </a:moveTo>
                  <a:lnTo>
                    <a:pt x="481583" y="137160"/>
                  </a:lnTo>
                </a:path>
                <a:path w="3347085" h="658495">
                  <a:moveTo>
                    <a:pt x="505968" y="137160"/>
                  </a:moveTo>
                  <a:lnTo>
                    <a:pt x="530351" y="137160"/>
                  </a:lnTo>
                </a:path>
                <a:path w="3347085" h="658495">
                  <a:moveTo>
                    <a:pt x="548640" y="137160"/>
                  </a:moveTo>
                  <a:lnTo>
                    <a:pt x="573023" y="137160"/>
                  </a:lnTo>
                </a:path>
                <a:path w="3347085" h="658495">
                  <a:moveTo>
                    <a:pt x="597407" y="137160"/>
                  </a:moveTo>
                  <a:lnTo>
                    <a:pt x="621791" y="137160"/>
                  </a:lnTo>
                </a:path>
                <a:path w="3347085" h="658495">
                  <a:moveTo>
                    <a:pt x="664463" y="137160"/>
                  </a:moveTo>
                  <a:lnTo>
                    <a:pt x="670559" y="137160"/>
                  </a:lnTo>
                </a:path>
                <a:path w="3347085" h="658495">
                  <a:moveTo>
                    <a:pt x="743712" y="137160"/>
                  </a:moveTo>
                  <a:lnTo>
                    <a:pt x="774192" y="137160"/>
                  </a:lnTo>
                </a:path>
                <a:path w="3347085" h="658495">
                  <a:moveTo>
                    <a:pt x="792480" y="137160"/>
                  </a:moveTo>
                  <a:lnTo>
                    <a:pt x="816863" y="137160"/>
                  </a:lnTo>
                </a:path>
                <a:path w="3347085" h="658495">
                  <a:moveTo>
                    <a:pt x="841248" y="137160"/>
                  </a:moveTo>
                  <a:lnTo>
                    <a:pt x="865631" y="137160"/>
                  </a:lnTo>
                </a:path>
                <a:path w="3347085" h="658495">
                  <a:moveTo>
                    <a:pt x="890016" y="137160"/>
                  </a:moveTo>
                  <a:lnTo>
                    <a:pt x="908304" y="137160"/>
                  </a:lnTo>
                </a:path>
                <a:path w="3347085" h="658495">
                  <a:moveTo>
                    <a:pt x="926592" y="137160"/>
                  </a:moveTo>
                  <a:lnTo>
                    <a:pt x="950975" y="137160"/>
                  </a:lnTo>
                </a:path>
                <a:path w="3347085" h="658495">
                  <a:moveTo>
                    <a:pt x="999744" y="137160"/>
                  </a:moveTo>
                  <a:lnTo>
                    <a:pt x="1005839" y="137160"/>
                  </a:lnTo>
                </a:path>
                <a:path w="3347085" h="658495">
                  <a:moveTo>
                    <a:pt x="1078992" y="137160"/>
                  </a:moveTo>
                  <a:lnTo>
                    <a:pt x="1109472" y="137160"/>
                  </a:lnTo>
                </a:path>
                <a:path w="3347085" h="658495">
                  <a:moveTo>
                    <a:pt x="1127756" y="137160"/>
                  </a:moveTo>
                  <a:lnTo>
                    <a:pt x="1152140" y="137160"/>
                  </a:lnTo>
                </a:path>
                <a:path w="3347085" h="658495">
                  <a:moveTo>
                    <a:pt x="1176524" y="137160"/>
                  </a:moveTo>
                  <a:lnTo>
                    <a:pt x="1200908" y="137160"/>
                  </a:lnTo>
                </a:path>
                <a:path w="3347085" h="658495">
                  <a:moveTo>
                    <a:pt x="1219196" y="137160"/>
                  </a:moveTo>
                  <a:lnTo>
                    <a:pt x="1243580" y="137160"/>
                  </a:lnTo>
                </a:path>
                <a:path w="3347085" h="658495">
                  <a:moveTo>
                    <a:pt x="1267964" y="137160"/>
                  </a:moveTo>
                  <a:lnTo>
                    <a:pt x="1292348" y="137160"/>
                  </a:lnTo>
                </a:path>
                <a:path w="3347085" h="658495">
                  <a:moveTo>
                    <a:pt x="1414268" y="137160"/>
                  </a:moveTo>
                  <a:lnTo>
                    <a:pt x="1444748" y="137160"/>
                  </a:lnTo>
                </a:path>
                <a:path w="3347085" h="658495">
                  <a:moveTo>
                    <a:pt x="1463036" y="137160"/>
                  </a:moveTo>
                  <a:lnTo>
                    <a:pt x="1487420" y="137160"/>
                  </a:lnTo>
                </a:path>
                <a:path w="3347085" h="658495">
                  <a:moveTo>
                    <a:pt x="1511804" y="137160"/>
                  </a:moveTo>
                  <a:lnTo>
                    <a:pt x="1536188" y="137160"/>
                  </a:lnTo>
                </a:path>
                <a:path w="3347085" h="658495">
                  <a:moveTo>
                    <a:pt x="1554476" y="137160"/>
                  </a:moveTo>
                  <a:lnTo>
                    <a:pt x="1578860" y="137160"/>
                  </a:lnTo>
                </a:path>
                <a:path w="3347085" h="658495">
                  <a:moveTo>
                    <a:pt x="1603244" y="137160"/>
                  </a:moveTo>
                  <a:lnTo>
                    <a:pt x="1627628" y="137160"/>
                  </a:lnTo>
                </a:path>
                <a:path w="3347085" h="658495">
                  <a:moveTo>
                    <a:pt x="1664204" y="137160"/>
                  </a:moveTo>
                  <a:lnTo>
                    <a:pt x="1670300" y="137160"/>
                  </a:lnTo>
                </a:path>
                <a:path w="3347085" h="658495">
                  <a:moveTo>
                    <a:pt x="1749548" y="137160"/>
                  </a:moveTo>
                  <a:lnTo>
                    <a:pt x="1780028" y="137160"/>
                  </a:lnTo>
                </a:path>
                <a:path w="3347085" h="658495">
                  <a:moveTo>
                    <a:pt x="1798316" y="137160"/>
                  </a:moveTo>
                  <a:lnTo>
                    <a:pt x="1822700" y="137160"/>
                  </a:lnTo>
                </a:path>
                <a:path w="3347085" h="658495">
                  <a:moveTo>
                    <a:pt x="1847084" y="137160"/>
                  </a:moveTo>
                  <a:lnTo>
                    <a:pt x="1871468" y="137160"/>
                  </a:lnTo>
                </a:path>
                <a:path w="3347085" h="658495">
                  <a:moveTo>
                    <a:pt x="1889756" y="137160"/>
                  </a:moveTo>
                  <a:lnTo>
                    <a:pt x="1914140" y="137160"/>
                  </a:lnTo>
                </a:path>
                <a:path w="3347085" h="658495">
                  <a:moveTo>
                    <a:pt x="1938524" y="137160"/>
                  </a:moveTo>
                  <a:lnTo>
                    <a:pt x="1956812" y="137160"/>
                  </a:lnTo>
                </a:path>
                <a:path w="3347085" h="658495">
                  <a:moveTo>
                    <a:pt x="1999484" y="137160"/>
                  </a:moveTo>
                  <a:lnTo>
                    <a:pt x="2005580" y="137160"/>
                  </a:lnTo>
                </a:path>
                <a:path w="3347085" h="658495">
                  <a:moveTo>
                    <a:pt x="2084828" y="137160"/>
                  </a:moveTo>
                  <a:lnTo>
                    <a:pt x="2115308" y="137160"/>
                  </a:lnTo>
                </a:path>
                <a:path w="3347085" h="658495">
                  <a:moveTo>
                    <a:pt x="2133596" y="137160"/>
                  </a:moveTo>
                  <a:lnTo>
                    <a:pt x="2157980" y="137160"/>
                  </a:lnTo>
                </a:path>
                <a:path w="3347085" h="658495">
                  <a:moveTo>
                    <a:pt x="2182364" y="137160"/>
                  </a:moveTo>
                  <a:lnTo>
                    <a:pt x="2206748" y="137160"/>
                  </a:lnTo>
                </a:path>
                <a:path w="3347085" h="658495">
                  <a:moveTo>
                    <a:pt x="2225036" y="137160"/>
                  </a:moveTo>
                  <a:lnTo>
                    <a:pt x="2249420" y="137160"/>
                  </a:lnTo>
                </a:path>
                <a:path w="3347085" h="658495">
                  <a:moveTo>
                    <a:pt x="2267708" y="137160"/>
                  </a:moveTo>
                  <a:lnTo>
                    <a:pt x="2292092" y="137160"/>
                  </a:lnTo>
                </a:path>
                <a:path w="3347085" h="658495">
                  <a:moveTo>
                    <a:pt x="2334764" y="137160"/>
                  </a:moveTo>
                  <a:lnTo>
                    <a:pt x="2340860" y="137160"/>
                  </a:lnTo>
                </a:path>
                <a:path w="3347085" h="658495">
                  <a:moveTo>
                    <a:pt x="2420108" y="137160"/>
                  </a:moveTo>
                  <a:lnTo>
                    <a:pt x="2450588" y="137160"/>
                  </a:lnTo>
                </a:path>
                <a:path w="3347085" h="658495">
                  <a:moveTo>
                    <a:pt x="2468876" y="137160"/>
                  </a:moveTo>
                  <a:lnTo>
                    <a:pt x="2493260" y="137160"/>
                  </a:lnTo>
                </a:path>
                <a:path w="3347085" h="658495">
                  <a:moveTo>
                    <a:pt x="2517644" y="137160"/>
                  </a:moveTo>
                  <a:lnTo>
                    <a:pt x="2542028" y="137160"/>
                  </a:lnTo>
                </a:path>
                <a:path w="3347085" h="658495">
                  <a:moveTo>
                    <a:pt x="2566412" y="137160"/>
                  </a:moveTo>
                  <a:lnTo>
                    <a:pt x="2578604" y="137160"/>
                  </a:lnTo>
                </a:path>
                <a:path w="3347085" h="658495">
                  <a:moveTo>
                    <a:pt x="2596892" y="137160"/>
                  </a:moveTo>
                  <a:lnTo>
                    <a:pt x="2621276" y="137160"/>
                  </a:lnTo>
                </a:path>
                <a:path w="3347085" h="658495">
                  <a:moveTo>
                    <a:pt x="2670044" y="137160"/>
                  </a:moveTo>
                  <a:lnTo>
                    <a:pt x="2676140" y="137160"/>
                  </a:lnTo>
                </a:path>
                <a:path w="3347085" h="658495">
                  <a:moveTo>
                    <a:pt x="2755388" y="137160"/>
                  </a:moveTo>
                  <a:lnTo>
                    <a:pt x="2785868" y="137160"/>
                  </a:lnTo>
                </a:path>
                <a:path w="3347085" h="658495">
                  <a:moveTo>
                    <a:pt x="2804156" y="137160"/>
                  </a:moveTo>
                  <a:lnTo>
                    <a:pt x="2828540" y="137160"/>
                  </a:lnTo>
                </a:path>
                <a:path w="3347085" h="658495">
                  <a:moveTo>
                    <a:pt x="2852924" y="137160"/>
                  </a:moveTo>
                  <a:lnTo>
                    <a:pt x="2877308" y="137160"/>
                  </a:lnTo>
                </a:path>
                <a:path w="3347085" h="658495">
                  <a:moveTo>
                    <a:pt x="2889500" y="137160"/>
                  </a:moveTo>
                  <a:lnTo>
                    <a:pt x="2913884" y="137160"/>
                  </a:lnTo>
                </a:path>
                <a:path w="3347085" h="658495">
                  <a:moveTo>
                    <a:pt x="2938268" y="137160"/>
                  </a:moveTo>
                  <a:lnTo>
                    <a:pt x="2962652" y="137160"/>
                  </a:lnTo>
                </a:path>
                <a:path w="3347085" h="658495">
                  <a:moveTo>
                    <a:pt x="3005324" y="137160"/>
                  </a:moveTo>
                  <a:lnTo>
                    <a:pt x="3011420" y="137160"/>
                  </a:lnTo>
                </a:path>
                <a:path w="3347085" h="658495">
                  <a:moveTo>
                    <a:pt x="3090668" y="137160"/>
                  </a:moveTo>
                  <a:lnTo>
                    <a:pt x="3121148" y="137160"/>
                  </a:lnTo>
                </a:path>
                <a:path w="3347085" h="658495">
                  <a:moveTo>
                    <a:pt x="3139436" y="137160"/>
                  </a:moveTo>
                  <a:lnTo>
                    <a:pt x="3163820" y="137160"/>
                  </a:lnTo>
                </a:path>
                <a:path w="3347085" h="658495">
                  <a:moveTo>
                    <a:pt x="3188204" y="137160"/>
                  </a:moveTo>
                  <a:lnTo>
                    <a:pt x="3206492" y="137160"/>
                  </a:lnTo>
                </a:path>
                <a:path w="3347085" h="658495">
                  <a:moveTo>
                    <a:pt x="3224780" y="137160"/>
                  </a:moveTo>
                  <a:lnTo>
                    <a:pt x="3249164" y="137160"/>
                  </a:lnTo>
                </a:path>
                <a:path w="3347085" h="658495">
                  <a:moveTo>
                    <a:pt x="3273548" y="137160"/>
                  </a:moveTo>
                  <a:lnTo>
                    <a:pt x="3297932" y="137160"/>
                  </a:lnTo>
                </a:path>
                <a:path w="3347085" h="658495">
                  <a:moveTo>
                    <a:pt x="73152" y="146303"/>
                  </a:moveTo>
                  <a:lnTo>
                    <a:pt x="97535" y="146303"/>
                  </a:lnTo>
                </a:path>
                <a:path w="3347085" h="658495">
                  <a:moveTo>
                    <a:pt x="176784" y="146303"/>
                  </a:moveTo>
                  <a:lnTo>
                    <a:pt x="201167" y="146303"/>
                  </a:lnTo>
                </a:path>
                <a:path w="3347085" h="658495">
                  <a:moveTo>
                    <a:pt x="268224" y="146303"/>
                  </a:moveTo>
                  <a:lnTo>
                    <a:pt x="292607" y="146303"/>
                  </a:lnTo>
                </a:path>
                <a:path w="3347085" h="658495">
                  <a:moveTo>
                    <a:pt x="329184" y="146303"/>
                  </a:moveTo>
                  <a:lnTo>
                    <a:pt x="335279" y="146303"/>
                  </a:lnTo>
                </a:path>
                <a:path w="3347085" h="658495">
                  <a:moveTo>
                    <a:pt x="402336" y="146303"/>
                  </a:moveTo>
                  <a:lnTo>
                    <a:pt x="432816" y="146303"/>
                  </a:lnTo>
                </a:path>
                <a:path w="3347085" h="658495">
                  <a:moveTo>
                    <a:pt x="512063" y="146303"/>
                  </a:moveTo>
                  <a:lnTo>
                    <a:pt x="536447" y="146303"/>
                  </a:lnTo>
                </a:path>
                <a:path w="3347085" h="658495">
                  <a:moveTo>
                    <a:pt x="603504" y="146303"/>
                  </a:moveTo>
                  <a:lnTo>
                    <a:pt x="627887" y="146303"/>
                  </a:lnTo>
                </a:path>
                <a:path w="3347085" h="658495">
                  <a:moveTo>
                    <a:pt x="664463" y="146303"/>
                  </a:moveTo>
                  <a:lnTo>
                    <a:pt x="670559" y="146303"/>
                  </a:lnTo>
                </a:path>
                <a:path w="3347085" h="658495">
                  <a:moveTo>
                    <a:pt x="737616" y="146303"/>
                  </a:moveTo>
                  <a:lnTo>
                    <a:pt x="768096" y="146303"/>
                  </a:lnTo>
                </a:path>
                <a:path w="3347085" h="658495">
                  <a:moveTo>
                    <a:pt x="847344" y="146303"/>
                  </a:moveTo>
                  <a:lnTo>
                    <a:pt x="871727" y="146303"/>
                  </a:lnTo>
                </a:path>
                <a:path w="3347085" h="658495">
                  <a:moveTo>
                    <a:pt x="890016" y="146303"/>
                  </a:moveTo>
                  <a:lnTo>
                    <a:pt x="908304" y="146303"/>
                  </a:lnTo>
                </a:path>
                <a:path w="3347085" h="658495">
                  <a:moveTo>
                    <a:pt x="926592" y="146303"/>
                  </a:moveTo>
                  <a:lnTo>
                    <a:pt x="950975" y="146303"/>
                  </a:lnTo>
                </a:path>
                <a:path w="3347085" h="658495">
                  <a:moveTo>
                    <a:pt x="999744" y="146303"/>
                  </a:moveTo>
                  <a:lnTo>
                    <a:pt x="1005839" y="146303"/>
                  </a:lnTo>
                </a:path>
                <a:path w="3347085" h="658495">
                  <a:moveTo>
                    <a:pt x="1072895" y="146303"/>
                  </a:moveTo>
                  <a:lnTo>
                    <a:pt x="1103376" y="146303"/>
                  </a:lnTo>
                </a:path>
                <a:path w="3347085" h="658495">
                  <a:moveTo>
                    <a:pt x="1182620" y="146303"/>
                  </a:moveTo>
                  <a:lnTo>
                    <a:pt x="1207004" y="146303"/>
                  </a:lnTo>
                </a:path>
                <a:path w="3347085" h="658495">
                  <a:moveTo>
                    <a:pt x="1274060" y="146303"/>
                  </a:moveTo>
                  <a:lnTo>
                    <a:pt x="1298444" y="146303"/>
                  </a:lnTo>
                </a:path>
                <a:path w="3347085" h="658495">
                  <a:moveTo>
                    <a:pt x="1408172" y="146303"/>
                  </a:moveTo>
                  <a:lnTo>
                    <a:pt x="1438652" y="146303"/>
                  </a:lnTo>
                </a:path>
                <a:path w="3347085" h="658495">
                  <a:moveTo>
                    <a:pt x="1517900" y="146303"/>
                  </a:moveTo>
                  <a:lnTo>
                    <a:pt x="1542284" y="146303"/>
                  </a:lnTo>
                </a:path>
                <a:path w="3347085" h="658495">
                  <a:moveTo>
                    <a:pt x="1609340" y="146303"/>
                  </a:moveTo>
                  <a:lnTo>
                    <a:pt x="1633724" y="146303"/>
                  </a:lnTo>
                </a:path>
                <a:path w="3347085" h="658495">
                  <a:moveTo>
                    <a:pt x="1664204" y="146303"/>
                  </a:moveTo>
                  <a:lnTo>
                    <a:pt x="1670300" y="146303"/>
                  </a:lnTo>
                </a:path>
                <a:path w="3347085" h="658495">
                  <a:moveTo>
                    <a:pt x="1743452" y="146303"/>
                  </a:moveTo>
                  <a:lnTo>
                    <a:pt x="1773932" y="146303"/>
                  </a:lnTo>
                </a:path>
                <a:path w="3347085" h="658495">
                  <a:moveTo>
                    <a:pt x="1853180" y="146303"/>
                  </a:moveTo>
                  <a:lnTo>
                    <a:pt x="1877564" y="146303"/>
                  </a:lnTo>
                </a:path>
                <a:path w="3347085" h="658495">
                  <a:moveTo>
                    <a:pt x="1944620" y="146303"/>
                  </a:moveTo>
                  <a:lnTo>
                    <a:pt x="1962908" y="146303"/>
                  </a:lnTo>
                </a:path>
                <a:path w="3347085" h="658495">
                  <a:moveTo>
                    <a:pt x="1999484" y="146303"/>
                  </a:moveTo>
                  <a:lnTo>
                    <a:pt x="2005580" y="146303"/>
                  </a:lnTo>
                </a:path>
                <a:path w="3347085" h="658495">
                  <a:moveTo>
                    <a:pt x="2078732" y="146303"/>
                  </a:moveTo>
                  <a:lnTo>
                    <a:pt x="2109212" y="146303"/>
                  </a:lnTo>
                </a:path>
                <a:path w="3347085" h="658495">
                  <a:moveTo>
                    <a:pt x="2188460" y="146303"/>
                  </a:moveTo>
                  <a:lnTo>
                    <a:pt x="2212844" y="146303"/>
                  </a:lnTo>
                </a:path>
                <a:path w="3347085" h="658495">
                  <a:moveTo>
                    <a:pt x="2273804" y="146303"/>
                  </a:moveTo>
                  <a:lnTo>
                    <a:pt x="2298188" y="146303"/>
                  </a:lnTo>
                </a:path>
                <a:path w="3347085" h="658495">
                  <a:moveTo>
                    <a:pt x="2334764" y="146303"/>
                  </a:moveTo>
                  <a:lnTo>
                    <a:pt x="2340860" y="146303"/>
                  </a:lnTo>
                </a:path>
                <a:path w="3347085" h="658495">
                  <a:moveTo>
                    <a:pt x="2414012" y="146303"/>
                  </a:moveTo>
                  <a:lnTo>
                    <a:pt x="2444492" y="146303"/>
                  </a:lnTo>
                </a:path>
                <a:path w="3347085" h="658495">
                  <a:moveTo>
                    <a:pt x="2523740" y="146303"/>
                  </a:moveTo>
                  <a:lnTo>
                    <a:pt x="2548124" y="146303"/>
                  </a:lnTo>
                </a:path>
                <a:path w="3347085" h="658495">
                  <a:moveTo>
                    <a:pt x="2566412" y="146303"/>
                  </a:moveTo>
                  <a:lnTo>
                    <a:pt x="2578604" y="146303"/>
                  </a:lnTo>
                </a:path>
                <a:path w="3347085" h="658495">
                  <a:moveTo>
                    <a:pt x="2596892" y="146303"/>
                  </a:moveTo>
                  <a:lnTo>
                    <a:pt x="2621276" y="146303"/>
                  </a:lnTo>
                </a:path>
                <a:path w="3347085" h="658495">
                  <a:moveTo>
                    <a:pt x="2670044" y="146303"/>
                  </a:moveTo>
                  <a:lnTo>
                    <a:pt x="2676140" y="146303"/>
                  </a:lnTo>
                </a:path>
                <a:path w="3347085" h="658495">
                  <a:moveTo>
                    <a:pt x="2749292" y="146303"/>
                  </a:moveTo>
                  <a:lnTo>
                    <a:pt x="2779772" y="146303"/>
                  </a:lnTo>
                </a:path>
                <a:path w="3347085" h="658495">
                  <a:moveTo>
                    <a:pt x="2859020" y="146303"/>
                  </a:moveTo>
                  <a:lnTo>
                    <a:pt x="2883404" y="146303"/>
                  </a:lnTo>
                </a:path>
                <a:path w="3347085" h="658495">
                  <a:moveTo>
                    <a:pt x="2944364" y="146303"/>
                  </a:moveTo>
                  <a:lnTo>
                    <a:pt x="2968748" y="146303"/>
                  </a:lnTo>
                </a:path>
                <a:path w="3347085" h="658495">
                  <a:moveTo>
                    <a:pt x="3005324" y="146303"/>
                  </a:moveTo>
                  <a:lnTo>
                    <a:pt x="3011420" y="146303"/>
                  </a:lnTo>
                </a:path>
                <a:path w="3347085" h="658495">
                  <a:moveTo>
                    <a:pt x="3084572" y="146303"/>
                  </a:moveTo>
                  <a:lnTo>
                    <a:pt x="3115052" y="146303"/>
                  </a:lnTo>
                </a:path>
                <a:path w="3347085" h="658495">
                  <a:moveTo>
                    <a:pt x="3194300" y="146303"/>
                  </a:moveTo>
                  <a:lnTo>
                    <a:pt x="3212588" y="146303"/>
                  </a:lnTo>
                </a:path>
                <a:path w="3347085" h="658495">
                  <a:moveTo>
                    <a:pt x="3279644" y="146303"/>
                  </a:moveTo>
                  <a:lnTo>
                    <a:pt x="3304028" y="146303"/>
                  </a:lnTo>
                </a:path>
                <a:path w="3347085" h="658495">
                  <a:moveTo>
                    <a:pt x="67056" y="155448"/>
                  </a:moveTo>
                  <a:lnTo>
                    <a:pt x="91439" y="155448"/>
                  </a:lnTo>
                </a:path>
                <a:path w="3347085" h="658495">
                  <a:moveTo>
                    <a:pt x="176784" y="155448"/>
                  </a:moveTo>
                  <a:lnTo>
                    <a:pt x="201167" y="155448"/>
                  </a:lnTo>
                </a:path>
                <a:path w="3347085" h="658495">
                  <a:moveTo>
                    <a:pt x="268224" y="155448"/>
                  </a:moveTo>
                  <a:lnTo>
                    <a:pt x="292607" y="155448"/>
                  </a:lnTo>
                </a:path>
                <a:path w="3347085" h="658495">
                  <a:moveTo>
                    <a:pt x="329184" y="155448"/>
                  </a:moveTo>
                  <a:lnTo>
                    <a:pt x="335279" y="155448"/>
                  </a:lnTo>
                </a:path>
                <a:path w="3347085" h="658495">
                  <a:moveTo>
                    <a:pt x="402336" y="155448"/>
                  </a:moveTo>
                  <a:lnTo>
                    <a:pt x="426719" y="155448"/>
                  </a:lnTo>
                </a:path>
                <a:path w="3347085" h="658495">
                  <a:moveTo>
                    <a:pt x="512063" y="155448"/>
                  </a:moveTo>
                  <a:lnTo>
                    <a:pt x="536447" y="155448"/>
                  </a:lnTo>
                </a:path>
                <a:path w="3347085" h="658495">
                  <a:moveTo>
                    <a:pt x="603504" y="155448"/>
                  </a:moveTo>
                  <a:lnTo>
                    <a:pt x="627887" y="155448"/>
                  </a:lnTo>
                </a:path>
                <a:path w="3347085" h="658495">
                  <a:moveTo>
                    <a:pt x="664463" y="155448"/>
                  </a:moveTo>
                  <a:lnTo>
                    <a:pt x="670559" y="155448"/>
                  </a:lnTo>
                </a:path>
                <a:path w="3347085" h="658495">
                  <a:moveTo>
                    <a:pt x="731519" y="155448"/>
                  </a:moveTo>
                  <a:lnTo>
                    <a:pt x="762000" y="155448"/>
                  </a:lnTo>
                </a:path>
                <a:path w="3347085" h="658495">
                  <a:moveTo>
                    <a:pt x="847344" y="155448"/>
                  </a:moveTo>
                  <a:lnTo>
                    <a:pt x="871727" y="155448"/>
                  </a:lnTo>
                </a:path>
                <a:path w="3347085" h="658495">
                  <a:moveTo>
                    <a:pt x="883919" y="155448"/>
                  </a:moveTo>
                  <a:lnTo>
                    <a:pt x="902208" y="155448"/>
                  </a:lnTo>
                </a:path>
                <a:path w="3347085" h="658495">
                  <a:moveTo>
                    <a:pt x="926592" y="155448"/>
                  </a:moveTo>
                  <a:lnTo>
                    <a:pt x="950975" y="155448"/>
                  </a:lnTo>
                </a:path>
                <a:path w="3347085" h="658495">
                  <a:moveTo>
                    <a:pt x="999744" y="155448"/>
                  </a:moveTo>
                  <a:lnTo>
                    <a:pt x="1005839" y="155448"/>
                  </a:lnTo>
                </a:path>
                <a:path w="3347085" h="658495">
                  <a:moveTo>
                    <a:pt x="1066800" y="155448"/>
                  </a:moveTo>
                  <a:lnTo>
                    <a:pt x="1097280" y="155448"/>
                  </a:lnTo>
                </a:path>
                <a:path w="3347085" h="658495">
                  <a:moveTo>
                    <a:pt x="1182620" y="155448"/>
                  </a:moveTo>
                  <a:lnTo>
                    <a:pt x="1207004" y="155448"/>
                  </a:lnTo>
                </a:path>
                <a:path w="3347085" h="658495">
                  <a:moveTo>
                    <a:pt x="1274060" y="155448"/>
                  </a:moveTo>
                  <a:lnTo>
                    <a:pt x="1298444" y="155448"/>
                  </a:lnTo>
                </a:path>
                <a:path w="3347085" h="658495">
                  <a:moveTo>
                    <a:pt x="1402076" y="155448"/>
                  </a:moveTo>
                  <a:lnTo>
                    <a:pt x="1432556" y="155448"/>
                  </a:lnTo>
                </a:path>
                <a:path w="3347085" h="658495">
                  <a:moveTo>
                    <a:pt x="1517900" y="155448"/>
                  </a:moveTo>
                  <a:lnTo>
                    <a:pt x="1542284" y="155448"/>
                  </a:lnTo>
                </a:path>
                <a:path w="3347085" h="658495">
                  <a:moveTo>
                    <a:pt x="1609340" y="155448"/>
                  </a:moveTo>
                  <a:lnTo>
                    <a:pt x="1633724" y="155448"/>
                  </a:lnTo>
                </a:path>
                <a:path w="3347085" h="658495">
                  <a:moveTo>
                    <a:pt x="1664204" y="155448"/>
                  </a:moveTo>
                  <a:lnTo>
                    <a:pt x="1670300" y="155448"/>
                  </a:lnTo>
                </a:path>
                <a:path w="3347085" h="658495">
                  <a:moveTo>
                    <a:pt x="1737356" y="155448"/>
                  </a:moveTo>
                  <a:lnTo>
                    <a:pt x="1767836" y="155448"/>
                  </a:lnTo>
                </a:path>
                <a:path w="3347085" h="658495">
                  <a:moveTo>
                    <a:pt x="1853180" y="155448"/>
                  </a:moveTo>
                  <a:lnTo>
                    <a:pt x="1877564" y="155448"/>
                  </a:lnTo>
                </a:path>
                <a:path w="3347085" h="658495">
                  <a:moveTo>
                    <a:pt x="1944620" y="155448"/>
                  </a:moveTo>
                  <a:lnTo>
                    <a:pt x="1962908" y="155448"/>
                  </a:lnTo>
                </a:path>
                <a:path w="3347085" h="658495">
                  <a:moveTo>
                    <a:pt x="1999484" y="155448"/>
                  </a:moveTo>
                  <a:lnTo>
                    <a:pt x="2005580" y="155448"/>
                  </a:lnTo>
                </a:path>
                <a:path w="3347085" h="658495">
                  <a:moveTo>
                    <a:pt x="2072636" y="155448"/>
                  </a:moveTo>
                  <a:lnTo>
                    <a:pt x="2103116" y="155448"/>
                  </a:lnTo>
                </a:path>
                <a:path w="3347085" h="658495">
                  <a:moveTo>
                    <a:pt x="2188460" y="155448"/>
                  </a:moveTo>
                  <a:lnTo>
                    <a:pt x="2212844" y="155448"/>
                  </a:lnTo>
                </a:path>
                <a:path w="3347085" h="658495">
                  <a:moveTo>
                    <a:pt x="2273804" y="155448"/>
                  </a:moveTo>
                  <a:lnTo>
                    <a:pt x="2298188" y="155448"/>
                  </a:lnTo>
                </a:path>
                <a:path w="3347085" h="658495">
                  <a:moveTo>
                    <a:pt x="2334764" y="155448"/>
                  </a:moveTo>
                  <a:lnTo>
                    <a:pt x="2340860" y="155448"/>
                  </a:lnTo>
                </a:path>
                <a:path w="3347085" h="658495">
                  <a:moveTo>
                    <a:pt x="2407916" y="155448"/>
                  </a:moveTo>
                  <a:lnTo>
                    <a:pt x="2438396" y="155448"/>
                  </a:lnTo>
                </a:path>
                <a:path w="3347085" h="658495">
                  <a:moveTo>
                    <a:pt x="2523740" y="155448"/>
                  </a:moveTo>
                  <a:lnTo>
                    <a:pt x="2548124" y="155448"/>
                  </a:lnTo>
                </a:path>
                <a:path w="3347085" h="658495">
                  <a:moveTo>
                    <a:pt x="2560316" y="155448"/>
                  </a:moveTo>
                  <a:lnTo>
                    <a:pt x="2578604" y="155448"/>
                  </a:lnTo>
                </a:path>
                <a:path w="3347085" h="658495">
                  <a:moveTo>
                    <a:pt x="2596892" y="155448"/>
                  </a:moveTo>
                  <a:lnTo>
                    <a:pt x="2621276" y="155448"/>
                  </a:lnTo>
                </a:path>
                <a:path w="3347085" h="658495">
                  <a:moveTo>
                    <a:pt x="2670044" y="155448"/>
                  </a:moveTo>
                  <a:lnTo>
                    <a:pt x="2676140" y="155448"/>
                  </a:lnTo>
                </a:path>
                <a:path w="3347085" h="658495">
                  <a:moveTo>
                    <a:pt x="2743196" y="155448"/>
                  </a:moveTo>
                  <a:lnTo>
                    <a:pt x="2773676" y="155448"/>
                  </a:lnTo>
                </a:path>
                <a:path w="3347085" h="658495">
                  <a:moveTo>
                    <a:pt x="2859020" y="155448"/>
                  </a:moveTo>
                  <a:lnTo>
                    <a:pt x="2883404" y="155448"/>
                  </a:lnTo>
                </a:path>
                <a:path w="3347085" h="658495">
                  <a:moveTo>
                    <a:pt x="2944364" y="155448"/>
                  </a:moveTo>
                  <a:lnTo>
                    <a:pt x="2968748" y="155448"/>
                  </a:lnTo>
                </a:path>
                <a:path w="3347085" h="658495">
                  <a:moveTo>
                    <a:pt x="3005324" y="155448"/>
                  </a:moveTo>
                  <a:lnTo>
                    <a:pt x="3011420" y="155448"/>
                  </a:lnTo>
                </a:path>
                <a:path w="3347085" h="658495">
                  <a:moveTo>
                    <a:pt x="3078476" y="155448"/>
                  </a:moveTo>
                  <a:lnTo>
                    <a:pt x="3108956" y="155448"/>
                  </a:lnTo>
                </a:path>
                <a:path w="3347085" h="658495">
                  <a:moveTo>
                    <a:pt x="3194300" y="155448"/>
                  </a:moveTo>
                  <a:lnTo>
                    <a:pt x="3212588" y="155448"/>
                  </a:lnTo>
                </a:path>
                <a:path w="3347085" h="658495">
                  <a:moveTo>
                    <a:pt x="3279644" y="155448"/>
                  </a:moveTo>
                  <a:lnTo>
                    <a:pt x="3304028" y="155448"/>
                  </a:lnTo>
                </a:path>
                <a:path w="3347085" h="658495">
                  <a:moveTo>
                    <a:pt x="60960" y="164591"/>
                  </a:moveTo>
                  <a:lnTo>
                    <a:pt x="91440" y="164591"/>
                  </a:lnTo>
                </a:path>
                <a:path w="3347085" h="658495">
                  <a:moveTo>
                    <a:pt x="176784" y="164591"/>
                  </a:moveTo>
                  <a:lnTo>
                    <a:pt x="201167" y="164591"/>
                  </a:lnTo>
                </a:path>
                <a:path w="3347085" h="658495">
                  <a:moveTo>
                    <a:pt x="268224" y="164591"/>
                  </a:moveTo>
                  <a:lnTo>
                    <a:pt x="292607" y="164591"/>
                  </a:lnTo>
                </a:path>
                <a:path w="3347085" h="658495">
                  <a:moveTo>
                    <a:pt x="329184" y="164591"/>
                  </a:moveTo>
                  <a:lnTo>
                    <a:pt x="335279" y="164591"/>
                  </a:lnTo>
                </a:path>
                <a:path w="3347085" h="658495">
                  <a:moveTo>
                    <a:pt x="396240" y="164591"/>
                  </a:moveTo>
                  <a:lnTo>
                    <a:pt x="420623" y="164591"/>
                  </a:lnTo>
                </a:path>
                <a:path w="3347085" h="658495">
                  <a:moveTo>
                    <a:pt x="512063" y="164591"/>
                  </a:moveTo>
                  <a:lnTo>
                    <a:pt x="536447" y="164591"/>
                  </a:lnTo>
                </a:path>
                <a:path w="3347085" h="658495">
                  <a:moveTo>
                    <a:pt x="603504" y="164591"/>
                  </a:moveTo>
                  <a:lnTo>
                    <a:pt x="627887" y="164591"/>
                  </a:lnTo>
                </a:path>
                <a:path w="3347085" h="658495">
                  <a:moveTo>
                    <a:pt x="664463" y="164591"/>
                  </a:moveTo>
                  <a:lnTo>
                    <a:pt x="670559" y="164591"/>
                  </a:lnTo>
                </a:path>
                <a:path w="3347085" h="658495">
                  <a:moveTo>
                    <a:pt x="725424" y="164591"/>
                  </a:moveTo>
                  <a:lnTo>
                    <a:pt x="755904" y="164591"/>
                  </a:lnTo>
                </a:path>
                <a:path w="3347085" h="658495">
                  <a:moveTo>
                    <a:pt x="847344" y="164591"/>
                  </a:moveTo>
                  <a:lnTo>
                    <a:pt x="871727" y="164591"/>
                  </a:lnTo>
                </a:path>
                <a:path w="3347085" h="658495">
                  <a:moveTo>
                    <a:pt x="877824" y="164591"/>
                  </a:moveTo>
                  <a:lnTo>
                    <a:pt x="896112" y="164591"/>
                  </a:lnTo>
                </a:path>
                <a:path w="3347085" h="658495">
                  <a:moveTo>
                    <a:pt x="926592" y="164591"/>
                  </a:moveTo>
                  <a:lnTo>
                    <a:pt x="950975" y="164591"/>
                  </a:lnTo>
                </a:path>
                <a:path w="3347085" h="658495">
                  <a:moveTo>
                    <a:pt x="999744" y="164591"/>
                  </a:moveTo>
                  <a:lnTo>
                    <a:pt x="1005839" y="164591"/>
                  </a:lnTo>
                </a:path>
                <a:path w="3347085" h="658495">
                  <a:moveTo>
                    <a:pt x="1060704" y="164591"/>
                  </a:moveTo>
                  <a:lnTo>
                    <a:pt x="1091184" y="164591"/>
                  </a:lnTo>
                </a:path>
                <a:path w="3347085" h="658495">
                  <a:moveTo>
                    <a:pt x="1182620" y="164591"/>
                  </a:moveTo>
                  <a:lnTo>
                    <a:pt x="1207004" y="164591"/>
                  </a:lnTo>
                </a:path>
                <a:path w="3347085" h="658495">
                  <a:moveTo>
                    <a:pt x="1274060" y="164591"/>
                  </a:moveTo>
                  <a:lnTo>
                    <a:pt x="1298444" y="164591"/>
                  </a:lnTo>
                </a:path>
                <a:path w="3347085" h="658495">
                  <a:moveTo>
                    <a:pt x="1395980" y="164591"/>
                  </a:moveTo>
                  <a:lnTo>
                    <a:pt x="1426460" y="164591"/>
                  </a:lnTo>
                </a:path>
                <a:path w="3347085" h="658495">
                  <a:moveTo>
                    <a:pt x="1517900" y="164591"/>
                  </a:moveTo>
                  <a:lnTo>
                    <a:pt x="1542284" y="164591"/>
                  </a:lnTo>
                </a:path>
                <a:path w="3347085" h="658495">
                  <a:moveTo>
                    <a:pt x="1609340" y="164591"/>
                  </a:moveTo>
                  <a:lnTo>
                    <a:pt x="1633724" y="164591"/>
                  </a:lnTo>
                </a:path>
                <a:path w="3347085" h="658495">
                  <a:moveTo>
                    <a:pt x="1664204" y="164591"/>
                  </a:moveTo>
                  <a:lnTo>
                    <a:pt x="1670300" y="164591"/>
                  </a:lnTo>
                </a:path>
                <a:path w="3347085" h="658495">
                  <a:moveTo>
                    <a:pt x="1731260" y="164591"/>
                  </a:moveTo>
                  <a:lnTo>
                    <a:pt x="1761740" y="164591"/>
                  </a:lnTo>
                </a:path>
                <a:path w="3347085" h="658495">
                  <a:moveTo>
                    <a:pt x="1853180" y="164591"/>
                  </a:moveTo>
                  <a:lnTo>
                    <a:pt x="1877564" y="164591"/>
                  </a:lnTo>
                </a:path>
                <a:path w="3347085" h="658495">
                  <a:moveTo>
                    <a:pt x="1944620" y="164591"/>
                  </a:moveTo>
                  <a:lnTo>
                    <a:pt x="1962908" y="164591"/>
                  </a:lnTo>
                </a:path>
                <a:path w="3347085" h="658495">
                  <a:moveTo>
                    <a:pt x="1999484" y="164591"/>
                  </a:moveTo>
                  <a:lnTo>
                    <a:pt x="2005580" y="164591"/>
                  </a:lnTo>
                </a:path>
                <a:path w="3347085" h="658495">
                  <a:moveTo>
                    <a:pt x="2066540" y="164591"/>
                  </a:moveTo>
                  <a:lnTo>
                    <a:pt x="2097020" y="164591"/>
                  </a:lnTo>
                </a:path>
                <a:path w="3347085" h="658495">
                  <a:moveTo>
                    <a:pt x="2188460" y="164591"/>
                  </a:moveTo>
                  <a:lnTo>
                    <a:pt x="2212844" y="164591"/>
                  </a:lnTo>
                </a:path>
                <a:path w="3347085" h="658495">
                  <a:moveTo>
                    <a:pt x="2273804" y="164591"/>
                  </a:moveTo>
                  <a:lnTo>
                    <a:pt x="2298188" y="164591"/>
                  </a:lnTo>
                </a:path>
                <a:path w="3347085" h="658495">
                  <a:moveTo>
                    <a:pt x="2334764" y="164591"/>
                  </a:moveTo>
                  <a:lnTo>
                    <a:pt x="2340860" y="164591"/>
                  </a:lnTo>
                </a:path>
                <a:path w="3347085" h="658495">
                  <a:moveTo>
                    <a:pt x="2401820" y="164591"/>
                  </a:moveTo>
                  <a:lnTo>
                    <a:pt x="2432300" y="164591"/>
                  </a:lnTo>
                </a:path>
                <a:path w="3347085" h="658495">
                  <a:moveTo>
                    <a:pt x="2523740" y="164591"/>
                  </a:moveTo>
                  <a:lnTo>
                    <a:pt x="2548124" y="164591"/>
                  </a:lnTo>
                </a:path>
                <a:path w="3347085" h="658495">
                  <a:moveTo>
                    <a:pt x="2554220" y="164591"/>
                  </a:moveTo>
                  <a:lnTo>
                    <a:pt x="2572508" y="164591"/>
                  </a:lnTo>
                </a:path>
                <a:path w="3347085" h="658495">
                  <a:moveTo>
                    <a:pt x="2596892" y="164591"/>
                  </a:moveTo>
                  <a:lnTo>
                    <a:pt x="2621276" y="164591"/>
                  </a:lnTo>
                </a:path>
                <a:path w="3347085" h="658495">
                  <a:moveTo>
                    <a:pt x="2670044" y="164591"/>
                  </a:moveTo>
                  <a:lnTo>
                    <a:pt x="2676140" y="164591"/>
                  </a:lnTo>
                </a:path>
                <a:path w="3347085" h="658495">
                  <a:moveTo>
                    <a:pt x="2737100" y="164591"/>
                  </a:moveTo>
                  <a:lnTo>
                    <a:pt x="2767580" y="164591"/>
                  </a:lnTo>
                </a:path>
                <a:path w="3347085" h="658495">
                  <a:moveTo>
                    <a:pt x="2859020" y="164591"/>
                  </a:moveTo>
                  <a:lnTo>
                    <a:pt x="2883404" y="164591"/>
                  </a:lnTo>
                </a:path>
                <a:path w="3347085" h="658495">
                  <a:moveTo>
                    <a:pt x="2944364" y="164591"/>
                  </a:moveTo>
                  <a:lnTo>
                    <a:pt x="2968748" y="164591"/>
                  </a:lnTo>
                </a:path>
                <a:path w="3347085" h="658495">
                  <a:moveTo>
                    <a:pt x="3005324" y="164591"/>
                  </a:moveTo>
                  <a:lnTo>
                    <a:pt x="3011420" y="164591"/>
                  </a:lnTo>
                </a:path>
                <a:path w="3347085" h="658495">
                  <a:moveTo>
                    <a:pt x="3072380" y="164591"/>
                  </a:moveTo>
                  <a:lnTo>
                    <a:pt x="3102860" y="164591"/>
                  </a:lnTo>
                </a:path>
                <a:path w="3347085" h="658495">
                  <a:moveTo>
                    <a:pt x="3194300" y="164591"/>
                  </a:moveTo>
                  <a:lnTo>
                    <a:pt x="3212588" y="164591"/>
                  </a:lnTo>
                </a:path>
                <a:path w="3347085" h="658495">
                  <a:moveTo>
                    <a:pt x="3279644" y="164591"/>
                  </a:moveTo>
                  <a:lnTo>
                    <a:pt x="3304028" y="164591"/>
                  </a:lnTo>
                </a:path>
                <a:path w="3347085" h="658495">
                  <a:moveTo>
                    <a:pt x="48768" y="173736"/>
                  </a:moveTo>
                  <a:lnTo>
                    <a:pt x="79248" y="173736"/>
                  </a:lnTo>
                </a:path>
                <a:path w="3347085" h="658495">
                  <a:moveTo>
                    <a:pt x="176784" y="173736"/>
                  </a:moveTo>
                  <a:lnTo>
                    <a:pt x="201167" y="173736"/>
                  </a:lnTo>
                </a:path>
                <a:path w="3347085" h="658495">
                  <a:moveTo>
                    <a:pt x="268224" y="173736"/>
                  </a:moveTo>
                  <a:lnTo>
                    <a:pt x="292607" y="173736"/>
                  </a:lnTo>
                </a:path>
                <a:path w="3347085" h="658495">
                  <a:moveTo>
                    <a:pt x="329184" y="173736"/>
                  </a:moveTo>
                  <a:lnTo>
                    <a:pt x="335279" y="173736"/>
                  </a:lnTo>
                </a:path>
                <a:path w="3347085" h="658495">
                  <a:moveTo>
                    <a:pt x="384048" y="173736"/>
                  </a:moveTo>
                  <a:lnTo>
                    <a:pt x="408431" y="173736"/>
                  </a:lnTo>
                </a:path>
                <a:path w="3347085" h="658495">
                  <a:moveTo>
                    <a:pt x="512063" y="173736"/>
                  </a:moveTo>
                  <a:lnTo>
                    <a:pt x="536447" y="173736"/>
                  </a:lnTo>
                </a:path>
                <a:path w="3347085" h="658495">
                  <a:moveTo>
                    <a:pt x="603504" y="173736"/>
                  </a:moveTo>
                  <a:lnTo>
                    <a:pt x="627887" y="173736"/>
                  </a:lnTo>
                </a:path>
                <a:path w="3347085" h="658495">
                  <a:moveTo>
                    <a:pt x="664463" y="173736"/>
                  </a:moveTo>
                  <a:lnTo>
                    <a:pt x="670559" y="173736"/>
                  </a:lnTo>
                </a:path>
                <a:path w="3347085" h="658495">
                  <a:moveTo>
                    <a:pt x="713232" y="173736"/>
                  </a:moveTo>
                  <a:lnTo>
                    <a:pt x="743712" y="173736"/>
                  </a:lnTo>
                </a:path>
                <a:path w="3347085" h="658495">
                  <a:moveTo>
                    <a:pt x="847344" y="173736"/>
                  </a:moveTo>
                  <a:lnTo>
                    <a:pt x="871727" y="173736"/>
                  </a:lnTo>
                </a:path>
                <a:path w="3347085" h="658495">
                  <a:moveTo>
                    <a:pt x="877824" y="173736"/>
                  </a:moveTo>
                  <a:lnTo>
                    <a:pt x="963167" y="173736"/>
                  </a:lnTo>
                </a:path>
                <a:path w="3347085" h="658495">
                  <a:moveTo>
                    <a:pt x="999744" y="173736"/>
                  </a:moveTo>
                  <a:lnTo>
                    <a:pt x="1005839" y="173736"/>
                  </a:lnTo>
                </a:path>
                <a:path w="3347085" h="658495">
                  <a:moveTo>
                    <a:pt x="1048512" y="173736"/>
                  </a:moveTo>
                  <a:lnTo>
                    <a:pt x="1078992" y="173736"/>
                  </a:lnTo>
                </a:path>
                <a:path w="3347085" h="658495">
                  <a:moveTo>
                    <a:pt x="1182620" y="173736"/>
                  </a:moveTo>
                  <a:lnTo>
                    <a:pt x="1207004" y="173736"/>
                  </a:lnTo>
                </a:path>
                <a:path w="3347085" h="658495">
                  <a:moveTo>
                    <a:pt x="1274060" y="173736"/>
                  </a:moveTo>
                  <a:lnTo>
                    <a:pt x="1298444" y="173736"/>
                  </a:lnTo>
                </a:path>
                <a:path w="3347085" h="658495">
                  <a:moveTo>
                    <a:pt x="1383788" y="173736"/>
                  </a:moveTo>
                  <a:lnTo>
                    <a:pt x="1414268" y="173736"/>
                  </a:lnTo>
                </a:path>
                <a:path w="3347085" h="658495">
                  <a:moveTo>
                    <a:pt x="1517900" y="173736"/>
                  </a:moveTo>
                  <a:lnTo>
                    <a:pt x="1542284" y="173736"/>
                  </a:lnTo>
                </a:path>
                <a:path w="3347085" h="658495">
                  <a:moveTo>
                    <a:pt x="1609340" y="173736"/>
                  </a:moveTo>
                  <a:lnTo>
                    <a:pt x="1633724" y="173736"/>
                  </a:lnTo>
                </a:path>
                <a:path w="3347085" h="658495">
                  <a:moveTo>
                    <a:pt x="1664204" y="173736"/>
                  </a:moveTo>
                  <a:lnTo>
                    <a:pt x="1670300" y="173736"/>
                  </a:lnTo>
                </a:path>
                <a:path w="3347085" h="658495">
                  <a:moveTo>
                    <a:pt x="1719068" y="173736"/>
                  </a:moveTo>
                  <a:lnTo>
                    <a:pt x="1749548" y="173736"/>
                  </a:lnTo>
                </a:path>
                <a:path w="3347085" h="658495">
                  <a:moveTo>
                    <a:pt x="1853180" y="173736"/>
                  </a:moveTo>
                  <a:lnTo>
                    <a:pt x="1877564" y="173736"/>
                  </a:lnTo>
                </a:path>
                <a:path w="3347085" h="658495">
                  <a:moveTo>
                    <a:pt x="1944620" y="173736"/>
                  </a:moveTo>
                  <a:lnTo>
                    <a:pt x="1962908" y="173736"/>
                  </a:lnTo>
                </a:path>
                <a:path w="3347085" h="658495">
                  <a:moveTo>
                    <a:pt x="1999484" y="173736"/>
                  </a:moveTo>
                  <a:lnTo>
                    <a:pt x="2005580" y="173736"/>
                  </a:lnTo>
                </a:path>
                <a:path w="3347085" h="658495">
                  <a:moveTo>
                    <a:pt x="2054348" y="173736"/>
                  </a:moveTo>
                  <a:lnTo>
                    <a:pt x="2084828" y="173736"/>
                  </a:lnTo>
                </a:path>
                <a:path w="3347085" h="658495">
                  <a:moveTo>
                    <a:pt x="2188460" y="173736"/>
                  </a:moveTo>
                  <a:lnTo>
                    <a:pt x="2212844" y="173736"/>
                  </a:lnTo>
                </a:path>
                <a:path w="3347085" h="658495">
                  <a:moveTo>
                    <a:pt x="2273804" y="173736"/>
                  </a:moveTo>
                  <a:lnTo>
                    <a:pt x="2298188" y="173736"/>
                  </a:lnTo>
                </a:path>
                <a:path w="3347085" h="658495">
                  <a:moveTo>
                    <a:pt x="2334764" y="173736"/>
                  </a:moveTo>
                  <a:lnTo>
                    <a:pt x="2340860" y="173736"/>
                  </a:lnTo>
                </a:path>
                <a:path w="3347085" h="658495">
                  <a:moveTo>
                    <a:pt x="2389628" y="173736"/>
                  </a:moveTo>
                  <a:lnTo>
                    <a:pt x="2420108" y="173736"/>
                  </a:lnTo>
                </a:path>
                <a:path w="3347085" h="658495">
                  <a:moveTo>
                    <a:pt x="2523740" y="173736"/>
                  </a:moveTo>
                  <a:lnTo>
                    <a:pt x="2548124" y="173736"/>
                  </a:lnTo>
                </a:path>
                <a:path w="3347085" h="658495">
                  <a:moveTo>
                    <a:pt x="2554220" y="173736"/>
                  </a:moveTo>
                  <a:lnTo>
                    <a:pt x="2633468" y="173736"/>
                  </a:lnTo>
                </a:path>
                <a:path w="3347085" h="658495">
                  <a:moveTo>
                    <a:pt x="2670044" y="173736"/>
                  </a:moveTo>
                  <a:lnTo>
                    <a:pt x="2676140" y="173736"/>
                  </a:lnTo>
                </a:path>
                <a:path w="3347085" h="658495">
                  <a:moveTo>
                    <a:pt x="2724908" y="173736"/>
                  </a:moveTo>
                  <a:lnTo>
                    <a:pt x="2755388" y="173736"/>
                  </a:lnTo>
                </a:path>
                <a:path w="3347085" h="658495">
                  <a:moveTo>
                    <a:pt x="2859020" y="173736"/>
                  </a:moveTo>
                  <a:lnTo>
                    <a:pt x="2883404" y="173736"/>
                  </a:lnTo>
                </a:path>
                <a:path w="3347085" h="658495">
                  <a:moveTo>
                    <a:pt x="2944364" y="173736"/>
                  </a:moveTo>
                  <a:lnTo>
                    <a:pt x="2968748" y="173736"/>
                  </a:lnTo>
                </a:path>
                <a:path w="3347085" h="658495">
                  <a:moveTo>
                    <a:pt x="3005324" y="173736"/>
                  </a:moveTo>
                  <a:lnTo>
                    <a:pt x="3011420" y="173736"/>
                  </a:lnTo>
                </a:path>
                <a:path w="3347085" h="658495">
                  <a:moveTo>
                    <a:pt x="3060188" y="173736"/>
                  </a:moveTo>
                  <a:lnTo>
                    <a:pt x="3090668" y="173736"/>
                  </a:lnTo>
                </a:path>
                <a:path w="3347085" h="658495">
                  <a:moveTo>
                    <a:pt x="3194300" y="173736"/>
                  </a:moveTo>
                  <a:lnTo>
                    <a:pt x="3212588" y="173736"/>
                  </a:lnTo>
                </a:path>
                <a:path w="3347085" h="658495">
                  <a:moveTo>
                    <a:pt x="3279644" y="173736"/>
                  </a:moveTo>
                  <a:lnTo>
                    <a:pt x="3304028" y="173736"/>
                  </a:lnTo>
                </a:path>
                <a:path w="3347085" h="658495">
                  <a:moveTo>
                    <a:pt x="48768" y="182879"/>
                  </a:moveTo>
                  <a:lnTo>
                    <a:pt x="73151" y="182879"/>
                  </a:lnTo>
                </a:path>
                <a:path w="3347085" h="658495">
                  <a:moveTo>
                    <a:pt x="121919" y="182879"/>
                  </a:moveTo>
                  <a:lnTo>
                    <a:pt x="146303" y="182879"/>
                  </a:lnTo>
                </a:path>
                <a:path w="3347085" h="658495">
                  <a:moveTo>
                    <a:pt x="176784" y="182879"/>
                  </a:moveTo>
                  <a:lnTo>
                    <a:pt x="201167" y="182879"/>
                  </a:lnTo>
                </a:path>
                <a:path w="3347085" h="658495">
                  <a:moveTo>
                    <a:pt x="213360" y="182879"/>
                  </a:moveTo>
                  <a:lnTo>
                    <a:pt x="237743" y="182879"/>
                  </a:lnTo>
                </a:path>
                <a:path w="3347085" h="658495">
                  <a:moveTo>
                    <a:pt x="268224" y="182879"/>
                  </a:moveTo>
                  <a:lnTo>
                    <a:pt x="292607" y="182879"/>
                  </a:lnTo>
                </a:path>
                <a:path w="3347085" h="658495">
                  <a:moveTo>
                    <a:pt x="329184" y="182879"/>
                  </a:moveTo>
                  <a:lnTo>
                    <a:pt x="335279" y="182879"/>
                  </a:lnTo>
                </a:path>
                <a:path w="3347085" h="658495">
                  <a:moveTo>
                    <a:pt x="384048" y="182879"/>
                  </a:moveTo>
                  <a:lnTo>
                    <a:pt x="402336" y="182879"/>
                  </a:lnTo>
                </a:path>
                <a:path w="3347085" h="658495">
                  <a:moveTo>
                    <a:pt x="457200" y="182879"/>
                  </a:moveTo>
                  <a:lnTo>
                    <a:pt x="481583" y="182879"/>
                  </a:lnTo>
                </a:path>
                <a:path w="3347085" h="658495">
                  <a:moveTo>
                    <a:pt x="512063" y="182879"/>
                  </a:moveTo>
                  <a:lnTo>
                    <a:pt x="536447" y="182879"/>
                  </a:lnTo>
                </a:path>
                <a:path w="3347085" h="658495">
                  <a:moveTo>
                    <a:pt x="548640" y="182879"/>
                  </a:moveTo>
                  <a:lnTo>
                    <a:pt x="573023" y="182879"/>
                  </a:lnTo>
                </a:path>
                <a:path w="3347085" h="658495">
                  <a:moveTo>
                    <a:pt x="603504" y="182879"/>
                  </a:moveTo>
                  <a:lnTo>
                    <a:pt x="627887" y="182879"/>
                  </a:lnTo>
                </a:path>
                <a:path w="3347085" h="658495">
                  <a:moveTo>
                    <a:pt x="664463" y="182879"/>
                  </a:moveTo>
                  <a:lnTo>
                    <a:pt x="670559" y="182879"/>
                  </a:lnTo>
                </a:path>
                <a:path w="3347085" h="658495">
                  <a:moveTo>
                    <a:pt x="713232" y="182879"/>
                  </a:moveTo>
                  <a:lnTo>
                    <a:pt x="737615" y="182879"/>
                  </a:lnTo>
                </a:path>
                <a:path w="3347085" h="658495">
                  <a:moveTo>
                    <a:pt x="792480" y="182879"/>
                  </a:moveTo>
                  <a:lnTo>
                    <a:pt x="816863" y="182879"/>
                  </a:lnTo>
                </a:path>
                <a:path w="3347085" h="658495">
                  <a:moveTo>
                    <a:pt x="847344" y="182879"/>
                  </a:moveTo>
                  <a:lnTo>
                    <a:pt x="871727" y="182879"/>
                  </a:lnTo>
                </a:path>
                <a:path w="3347085" h="658495">
                  <a:moveTo>
                    <a:pt x="877824" y="182879"/>
                  </a:moveTo>
                  <a:lnTo>
                    <a:pt x="963167" y="182879"/>
                  </a:lnTo>
                </a:path>
                <a:path w="3347085" h="658495">
                  <a:moveTo>
                    <a:pt x="999744" y="182879"/>
                  </a:moveTo>
                  <a:lnTo>
                    <a:pt x="1005839" y="182879"/>
                  </a:lnTo>
                </a:path>
                <a:path w="3347085" h="658495">
                  <a:moveTo>
                    <a:pt x="1048512" y="182879"/>
                  </a:moveTo>
                  <a:lnTo>
                    <a:pt x="1072895" y="182879"/>
                  </a:lnTo>
                </a:path>
                <a:path w="3347085" h="658495">
                  <a:moveTo>
                    <a:pt x="1127756" y="182879"/>
                  </a:moveTo>
                  <a:lnTo>
                    <a:pt x="1152140" y="182879"/>
                  </a:lnTo>
                </a:path>
                <a:path w="3347085" h="658495">
                  <a:moveTo>
                    <a:pt x="1182620" y="182879"/>
                  </a:moveTo>
                  <a:lnTo>
                    <a:pt x="1207004" y="182879"/>
                  </a:lnTo>
                </a:path>
                <a:path w="3347085" h="658495">
                  <a:moveTo>
                    <a:pt x="1219196" y="182879"/>
                  </a:moveTo>
                  <a:lnTo>
                    <a:pt x="1243580" y="182879"/>
                  </a:lnTo>
                </a:path>
                <a:path w="3347085" h="658495">
                  <a:moveTo>
                    <a:pt x="1274060" y="182879"/>
                  </a:moveTo>
                  <a:lnTo>
                    <a:pt x="1298444" y="182879"/>
                  </a:lnTo>
                </a:path>
                <a:path w="3347085" h="658495">
                  <a:moveTo>
                    <a:pt x="1383788" y="182879"/>
                  </a:moveTo>
                  <a:lnTo>
                    <a:pt x="1408172" y="182879"/>
                  </a:lnTo>
                </a:path>
                <a:path w="3347085" h="658495">
                  <a:moveTo>
                    <a:pt x="1463036" y="182879"/>
                  </a:moveTo>
                  <a:lnTo>
                    <a:pt x="1487420" y="182879"/>
                  </a:lnTo>
                </a:path>
                <a:path w="3347085" h="658495">
                  <a:moveTo>
                    <a:pt x="1517900" y="182879"/>
                  </a:moveTo>
                  <a:lnTo>
                    <a:pt x="1542284" y="182879"/>
                  </a:lnTo>
                </a:path>
                <a:path w="3347085" h="658495">
                  <a:moveTo>
                    <a:pt x="1554476" y="182879"/>
                  </a:moveTo>
                  <a:lnTo>
                    <a:pt x="1578860" y="182879"/>
                  </a:lnTo>
                </a:path>
                <a:path w="3347085" h="658495">
                  <a:moveTo>
                    <a:pt x="1609340" y="182879"/>
                  </a:moveTo>
                  <a:lnTo>
                    <a:pt x="1633724" y="182879"/>
                  </a:lnTo>
                </a:path>
                <a:path w="3347085" h="658495">
                  <a:moveTo>
                    <a:pt x="1664204" y="182879"/>
                  </a:moveTo>
                  <a:lnTo>
                    <a:pt x="1670300" y="182879"/>
                  </a:lnTo>
                </a:path>
                <a:path w="3347085" h="658495">
                  <a:moveTo>
                    <a:pt x="1719068" y="182879"/>
                  </a:moveTo>
                  <a:lnTo>
                    <a:pt x="1743452" y="182879"/>
                  </a:lnTo>
                </a:path>
                <a:path w="3347085" h="658495">
                  <a:moveTo>
                    <a:pt x="1798316" y="182879"/>
                  </a:moveTo>
                  <a:lnTo>
                    <a:pt x="1822700" y="182879"/>
                  </a:lnTo>
                </a:path>
                <a:path w="3347085" h="658495">
                  <a:moveTo>
                    <a:pt x="1853180" y="182879"/>
                  </a:moveTo>
                  <a:lnTo>
                    <a:pt x="1877564" y="182879"/>
                  </a:lnTo>
                </a:path>
                <a:path w="3347085" h="658495">
                  <a:moveTo>
                    <a:pt x="1889756" y="182879"/>
                  </a:moveTo>
                  <a:lnTo>
                    <a:pt x="1914140" y="182879"/>
                  </a:lnTo>
                </a:path>
                <a:path w="3347085" h="658495">
                  <a:moveTo>
                    <a:pt x="1944620" y="182879"/>
                  </a:moveTo>
                  <a:lnTo>
                    <a:pt x="1962908" y="182879"/>
                  </a:lnTo>
                </a:path>
                <a:path w="3347085" h="658495">
                  <a:moveTo>
                    <a:pt x="1999484" y="182879"/>
                  </a:moveTo>
                  <a:lnTo>
                    <a:pt x="2005580" y="182879"/>
                  </a:lnTo>
                </a:path>
                <a:path w="3347085" h="658495">
                  <a:moveTo>
                    <a:pt x="2054348" y="182879"/>
                  </a:moveTo>
                  <a:lnTo>
                    <a:pt x="2078732" y="182879"/>
                  </a:lnTo>
                </a:path>
                <a:path w="3347085" h="658495">
                  <a:moveTo>
                    <a:pt x="2133596" y="182879"/>
                  </a:moveTo>
                  <a:lnTo>
                    <a:pt x="2157980" y="182879"/>
                  </a:lnTo>
                </a:path>
                <a:path w="3347085" h="658495">
                  <a:moveTo>
                    <a:pt x="2188460" y="182879"/>
                  </a:moveTo>
                  <a:lnTo>
                    <a:pt x="2212844" y="182879"/>
                  </a:lnTo>
                </a:path>
                <a:path w="3347085" h="658495">
                  <a:moveTo>
                    <a:pt x="2225036" y="182879"/>
                  </a:moveTo>
                  <a:lnTo>
                    <a:pt x="2249420" y="182879"/>
                  </a:lnTo>
                </a:path>
                <a:path w="3347085" h="658495">
                  <a:moveTo>
                    <a:pt x="2273804" y="182879"/>
                  </a:moveTo>
                  <a:lnTo>
                    <a:pt x="2298188" y="182879"/>
                  </a:lnTo>
                </a:path>
                <a:path w="3347085" h="658495">
                  <a:moveTo>
                    <a:pt x="2334764" y="182879"/>
                  </a:moveTo>
                  <a:lnTo>
                    <a:pt x="2340860" y="182879"/>
                  </a:lnTo>
                </a:path>
                <a:path w="3347085" h="658495">
                  <a:moveTo>
                    <a:pt x="2389628" y="182879"/>
                  </a:moveTo>
                  <a:lnTo>
                    <a:pt x="2414012" y="182879"/>
                  </a:lnTo>
                </a:path>
                <a:path w="3347085" h="658495">
                  <a:moveTo>
                    <a:pt x="2468876" y="182879"/>
                  </a:moveTo>
                  <a:lnTo>
                    <a:pt x="2493260" y="182879"/>
                  </a:lnTo>
                </a:path>
                <a:path w="3347085" h="658495">
                  <a:moveTo>
                    <a:pt x="2523740" y="182879"/>
                  </a:moveTo>
                  <a:lnTo>
                    <a:pt x="2548124" y="182879"/>
                  </a:lnTo>
                </a:path>
                <a:path w="3347085" h="658495">
                  <a:moveTo>
                    <a:pt x="2554220" y="182879"/>
                  </a:moveTo>
                  <a:lnTo>
                    <a:pt x="2633468" y="182879"/>
                  </a:lnTo>
                </a:path>
                <a:path w="3347085" h="658495">
                  <a:moveTo>
                    <a:pt x="2670044" y="182879"/>
                  </a:moveTo>
                  <a:lnTo>
                    <a:pt x="2676140" y="182879"/>
                  </a:lnTo>
                </a:path>
                <a:path w="3347085" h="658495">
                  <a:moveTo>
                    <a:pt x="2724908" y="182879"/>
                  </a:moveTo>
                  <a:lnTo>
                    <a:pt x="2749292" y="182879"/>
                  </a:lnTo>
                </a:path>
                <a:path w="3347085" h="658495">
                  <a:moveTo>
                    <a:pt x="2804156" y="182879"/>
                  </a:moveTo>
                  <a:lnTo>
                    <a:pt x="2828540" y="182879"/>
                  </a:lnTo>
                </a:path>
                <a:path w="3347085" h="658495">
                  <a:moveTo>
                    <a:pt x="2859020" y="182879"/>
                  </a:moveTo>
                  <a:lnTo>
                    <a:pt x="2883404" y="182879"/>
                  </a:lnTo>
                </a:path>
                <a:path w="3347085" h="658495">
                  <a:moveTo>
                    <a:pt x="2889500" y="182879"/>
                  </a:moveTo>
                  <a:lnTo>
                    <a:pt x="2913884" y="182879"/>
                  </a:lnTo>
                </a:path>
                <a:path w="3347085" h="658495">
                  <a:moveTo>
                    <a:pt x="2944364" y="182879"/>
                  </a:moveTo>
                  <a:lnTo>
                    <a:pt x="2968748" y="182879"/>
                  </a:lnTo>
                </a:path>
                <a:path w="3347085" h="658495">
                  <a:moveTo>
                    <a:pt x="3005324" y="182879"/>
                  </a:moveTo>
                  <a:lnTo>
                    <a:pt x="3011420" y="182879"/>
                  </a:lnTo>
                </a:path>
                <a:path w="3347085" h="658495">
                  <a:moveTo>
                    <a:pt x="3060188" y="182879"/>
                  </a:moveTo>
                  <a:lnTo>
                    <a:pt x="3084572" y="182879"/>
                  </a:lnTo>
                </a:path>
                <a:path w="3347085" h="658495">
                  <a:moveTo>
                    <a:pt x="3139436" y="182879"/>
                  </a:moveTo>
                  <a:lnTo>
                    <a:pt x="3163820" y="182879"/>
                  </a:lnTo>
                </a:path>
                <a:path w="3347085" h="658495">
                  <a:moveTo>
                    <a:pt x="3194300" y="182879"/>
                  </a:moveTo>
                  <a:lnTo>
                    <a:pt x="3212588" y="182879"/>
                  </a:lnTo>
                </a:path>
                <a:path w="3347085" h="658495">
                  <a:moveTo>
                    <a:pt x="3224780" y="182879"/>
                  </a:moveTo>
                  <a:lnTo>
                    <a:pt x="3249164" y="182879"/>
                  </a:lnTo>
                </a:path>
                <a:path w="3347085" h="658495">
                  <a:moveTo>
                    <a:pt x="3279644" y="182879"/>
                  </a:moveTo>
                  <a:lnTo>
                    <a:pt x="3304028" y="182879"/>
                  </a:lnTo>
                </a:path>
                <a:path w="3347085" h="658495">
                  <a:moveTo>
                    <a:pt x="42672" y="192024"/>
                  </a:moveTo>
                  <a:lnTo>
                    <a:pt x="67055" y="192024"/>
                  </a:lnTo>
                </a:path>
                <a:path w="3347085" h="658495">
                  <a:moveTo>
                    <a:pt x="121919" y="192024"/>
                  </a:moveTo>
                  <a:lnTo>
                    <a:pt x="152400" y="192024"/>
                  </a:lnTo>
                </a:path>
                <a:path w="3347085" h="658495">
                  <a:moveTo>
                    <a:pt x="170687" y="192024"/>
                  </a:moveTo>
                  <a:lnTo>
                    <a:pt x="195071" y="192024"/>
                  </a:lnTo>
                </a:path>
                <a:path w="3347085" h="658495">
                  <a:moveTo>
                    <a:pt x="213360" y="192024"/>
                  </a:moveTo>
                  <a:lnTo>
                    <a:pt x="243840" y="192024"/>
                  </a:lnTo>
                </a:path>
                <a:path w="3347085" h="658495">
                  <a:moveTo>
                    <a:pt x="262128" y="192024"/>
                  </a:moveTo>
                  <a:lnTo>
                    <a:pt x="286511" y="192024"/>
                  </a:lnTo>
                </a:path>
                <a:path w="3347085" h="658495">
                  <a:moveTo>
                    <a:pt x="329184" y="192024"/>
                  </a:moveTo>
                  <a:lnTo>
                    <a:pt x="335279" y="192024"/>
                  </a:lnTo>
                </a:path>
                <a:path w="3347085" h="658495">
                  <a:moveTo>
                    <a:pt x="377951" y="192024"/>
                  </a:moveTo>
                  <a:lnTo>
                    <a:pt x="402335" y="192024"/>
                  </a:lnTo>
                </a:path>
                <a:path w="3347085" h="658495">
                  <a:moveTo>
                    <a:pt x="457200" y="192024"/>
                  </a:moveTo>
                  <a:lnTo>
                    <a:pt x="487680" y="192024"/>
                  </a:lnTo>
                </a:path>
                <a:path w="3347085" h="658495">
                  <a:moveTo>
                    <a:pt x="505968" y="192024"/>
                  </a:moveTo>
                  <a:lnTo>
                    <a:pt x="530351" y="192024"/>
                  </a:lnTo>
                </a:path>
                <a:path w="3347085" h="658495">
                  <a:moveTo>
                    <a:pt x="548640" y="192024"/>
                  </a:moveTo>
                  <a:lnTo>
                    <a:pt x="579120" y="192024"/>
                  </a:lnTo>
                </a:path>
                <a:path w="3347085" h="658495">
                  <a:moveTo>
                    <a:pt x="597407" y="192024"/>
                  </a:moveTo>
                  <a:lnTo>
                    <a:pt x="621791" y="192024"/>
                  </a:lnTo>
                </a:path>
                <a:path w="3347085" h="658495">
                  <a:moveTo>
                    <a:pt x="664463" y="192024"/>
                  </a:moveTo>
                  <a:lnTo>
                    <a:pt x="670559" y="192024"/>
                  </a:lnTo>
                </a:path>
                <a:path w="3347085" h="658495">
                  <a:moveTo>
                    <a:pt x="713232" y="192024"/>
                  </a:moveTo>
                  <a:lnTo>
                    <a:pt x="731520" y="192024"/>
                  </a:lnTo>
                </a:path>
                <a:path w="3347085" h="658495">
                  <a:moveTo>
                    <a:pt x="792480" y="192024"/>
                  </a:moveTo>
                  <a:lnTo>
                    <a:pt x="822960" y="192024"/>
                  </a:lnTo>
                </a:path>
                <a:path w="3347085" h="658495">
                  <a:moveTo>
                    <a:pt x="841248" y="192024"/>
                  </a:moveTo>
                  <a:lnTo>
                    <a:pt x="865631" y="192024"/>
                  </a:lnTo>
                </a:path>
                <a:path w="3347085" h="658495">
                  <a:moveTo>
                    <a:pt x="926592" y="192024"/>
                  </a:moveTo>
                  <a:lnTo>
                    <a:pt x="950975" y="192024"/>
                  </a:lnTo>
                </a:path>
                <a:path w="3347085" h="658495">
                  <a:moveTo>
                    <a:pt x="999744" y="192024"/>
                  </a:moveTo>
                  <a:lnTo>
                    <a:pt x="1005839" y="192024"/>
                  </a:lnTo>
                </a:path>
                <a:path w="3347085" h="658495">
                  <a:moveTo>
                    <a:pt x="1042416" y="192024"/>
                  </a:moveTo>
                  <a:lnTo>
                    <a:pt x="1066799" y="192024"/>
                  </a:lnTo>
                </a:path>
                <a:path w="3347085" h="658495">
                  <a:moveTo>
                    <a:pt x="1127756" y="192024"/>
                  </a:moveTo>
                  <a:lnTo>
                    <a:pt x="1158236" y="192024"/>
                  </a:lnTo>
                </a:path>
                <a:path w="3347085" h="658495">
                  <a:moveTo>
                    <a:pt x="1176524" y="192024"/>
                  </a:moveTo>
                  <a:lnTo>
                    <a:pt x="1200908" y="192024"/>
                  </a:lnTo>
                </a:path>
                <a:path w="3347085" h="658495">
                  <a:moveTo>
                    <a:pt x="1219196" y="192024"/>
                  </a:moveTo>
                  <a:lnTo>
                    <a:pt x="1249676" y="192024"/>
                  </a:lnTo>
                </a:path>
                <a:path w="3347085" h="658495">
                  <a:moveTo>
                    <a:pt x="1267964" y="192024"/>
                  </a:moveTo>
                  <a:lnTo>
                    <a:pt x="1292348" y="192024"/>
                  </a:lnTo>
                </a:path>
                <a:path w="3347085" h="658495">
                  <a:moveTo>
                    <a:pt x="1377692" y="192024"/>
                  </a:moveTo>
                  <a:lnTo>
                    <a:pt x="1402076" y="192024"/>
                  </a:lnTo>
                </a:path>
                <a:path w="3347085" h="658495">
                  <a:moveTo>
                    <a:pt x="1463036" y="192024"/>
                  </a:moveTo>
                  <a:lnTo>
                    <a:pt x="1493516" y="192024"/>
                  </a:lnTo>
                </a:path>
                <a:path w="3347085" h="658495">
                  <a:moveTo>
                    <a:pt x="1511804" y="192024"/>
                  </a:moveTo>
                  <a:lnTo>
                    <a:pt x="1536188" y="192024"/>
                  </a:lnTo>
                </a:path>
                <a:path w="3347085" h="658495">
                  <a:moveTo>
                    <a:pt x="1554476" y="192024"/>
                  </a:moveTo>
                  <a:lnTo>
                    <a:pt x="1584956" y="192024"/>
                  </a:lnTo>
                </a:path>
                <a:path w="3347085" h="658495">
                  <a:moveTo>
                    <a:pt x="1603244" y="192024"/>
                  </a:moveTo>
                  <a:lnTo>
                    <a:pt x="1627628" y="192024"/>
                  </a:lnTo>
                </a:path>
                <a:path w="3347085" h="658495">
                  <a:moveTo>
                    <a:pt x="1664204" y="192024"/>
                  </a:moveTo>
                  <a:lnTo>
                    <a:pt x="1670300" y="192024"/>
                  </a:lnTo>
                </a:path>
                <a:path w="3347085" h="658495">
                  <a:moveTo>
                    <a:pt x="1712972" y="192024"/>
                  </a:moveTo>
                  <a:lnTo>
                    <a:pt x="1737356" y="192024"/>
                  </a:lnTo>
                </a:path>
                <a:path w="3347085" h="658495">
                  <a:moveTo>
                    <a:pt x="1798316" y="192024"/>
                  </a:moveTo>
                  <a:lnTo>
                    <a:pt x="1828796" y="192024"/>
                  </a:lnTo>
                </a:path>
                <a:path w="3347085" h="658495">
                  <a:moveTo>
                    <a:pt x="1847084" y="192024"/>
                  </a:moveTo>
                  <a:lnTo>
                    <a:pt x="1871468" y="192024"/>
                  </a:lnTo>
                </a:path>
                <a:path w="3347085" h="658495">
                  <a:moveTo>
                    <a:pt x="1889756" y="192024"/>
                  </a:moveTo>
                  <a:lnTo>
                    <a:pt x="1920236" y="192024"/>
                  </a:lnTo>
                </a:path>
                <a:path w="3347085" h="658495">
                  <a:moveTo>
                    <a:pt x="1938524" y="192024"/>
                  </a:moveTo>
                  <a:lnTo>
                    <a:pt x="1956812" y="192024"/>
                  </a:lnTo>
                </a:path>
                <a:path w="3347085" h="658495">
                  <a:moveTo>
                    <a:pt x="1999484" y="192024"/>
                  </a:moveTo>
                  <a:lnTo>
                    <a:pt x="2005580" y="192024"/>
                  </a:lnTo>
                </a:path>
                <a:path w="3347085" h="658495">
                  <a:moveTo>
                    <a:pt x="2048252" y="192024"/>
                  </a:moveTo>
                  <a:lnTo>
                    <a:pt x="2072636" y="192024"/>
                  </a:lnTo>
                </a:path>
                <a:path w="3347085" h="658495">
                  <a:moveTo>
                    <a:pt x="2133596" y="192024"/>
                  </a:moveTo>
                  <a:lnTo>
                    <a:pt x="2164076" y="192024"/>
                  </a:lnTo>
                </a:path>
                <a:path w="3347085" h="658495">
                  <a:moveTo>
                    <a:pt x="2182364" y="192024"/>
                  </a:moveTo>
                  <a:lnTo>
                    <a:pt x="2206748" y="192024"/>
                  </a:lnTo>
                </a:path>
                <a:path w="3347085" h="658495">
                  <a:moveTo>
                    <a:pt x="2225036" y="192024"/>
                  </a:moveTo>
                  <a:lnTo>
                    <a:pt x="2255516" y="192024"/>
                  </a:lnTo>
                </a:path>
                <a:path w="3347085" h="658495">
                  <a:moveTo>
                    <a:pt x="2267708" y="192024"/>
                  </a:moveTo>
                  <a:lnTo>
                    <a:pt x="2292092" y="192024"/>
                  </a:lnTo>
                </a:path>
                <a:path w="3347085" h="658495">
                  <a:moveTo>
                    <a:pt x="2334764" y="192024"/>
                  </a:moveTo>
                  <a:lnTo>
                    <a:pt x="2340860" y="192024"/>
                  </a:lnTo>
                </a:path>
                <a:path w="3347085" h="658495">
                  <a:moveTo>
                    <a:pt x="2383532" y="192024"/>
                  </a:moveTo>
                  <a:lnTo>
                    <a:pt x="2407916" y="192024"/>
                  </a:lnTo>
                </a:path>
                <a:path w="3347085" h="658495">
                  <a:moveTo>
                    <a:pt x="2468876" y="192024"/>
                  </a:moveTo>
                  <a:lnTo>
                    <a:pt x="2499356" y="192024"/>
                  </a:lnTo>
                </a:path>
                <a:path w="3347085" h="658495">
                  <a:moveTo>
                    <a:pt x="2517644" y="192024"/>
                  </a:moveTo>
                  <a:lnTo>
                    <a:pt x="2542028" y="192024"/>
                  </a:lnTo>
                </a:path>
                <a:path w="3347085" h="658495">
                  <a:moveTo>
                    <a:pt x="2596892" y="192024"/>
                  </a:moveTo>
                  <a:lnTo>
                    <a:pt x="2621276" y="192024"/>
                  </a:lnTo>
                </a:path>
                <a:path w="3347085" h="658495">
                  <a:moveTo>
                    <a:pt x="2670044" y="192024"/>
                  </a:moveTo>
                  <a:lnTo>
                    <a:pt x="2676140" y="192024"/>
                  </a:lnTo>
                </a:path>
                <a:path w="3347085" h="658495">
                  <a:moveTo>
                    <a:pt x="2718812" y="192024"/>
                  </a:moveTo>
                  <a:lnTo>
                    <a:pt x="2743196" y="192024"/>
                  </a:lnTo>
                </a:path>
                <a:path w="3347085" h="658495">
                  <a:moveTo>
                    <a:pt x="2804156" y="192024"/>
                  </a:moveTo>
                  <a:lnTo>
                    <a:pt x="2834636" y="192024"/>
                  </a:lnTo>
                </a:path>
                <a:path w="3347085" h="658495">
                  <a:moveTo>
                    <a:pt x="2852924" y="192024"/>
                  </a:moveTo>
                  <a:lnTo>
                    <a:pt x="2877308" y="192024"/>
                  </a:lnTo>
                </a:path>
                <a:path w="3347085" h="658495">
                  <a:moveTo>
                    <a:pt x="2889500" y="192024"/>
                  </a:moveTo>
                  <a:lnTo>
                    <a:pt x="2919980" y="192024"/>
                  </a:lnTo>
                </a:path>
                <a:path w="3347085" h="658495">
                  <a:moveTo>
                    <a:pt x="2938268" y="192024"/>
                  </a:moveTo>
                  <a:lnTo>
                    <a:pt x="2962652" y="192024"/>
                  </a:lnTo>
                </a:path>
                <a:path w="3347085" h="658495">
                  <a:moveTo>
                    <a:pt x="3005324" y="192024"/>
                  </a:moveTo>
                  <a:lnTo>
                    <a:pt x="3011420" y="192024"/>
                  </a:lnTo>
                </a:path>
                <a:path w="3347085" h="658495">
                  <a:moveTo>
                    <a:pt x="3054092" y="192024"/>
                  </a:moveTo>
                  <a:lnTo>
                    <a:pt x="3078476" y="192024"/>
                  </a:lnTo>
                </a:path>
                <a:path w="3347085" h="658495">
                  <a:moveTo>
                    <a:pt x="3139436" y="192024"/>
                  </a:moveTo>
                  <a:lnTo>
                    <a:pt x="3169916" y="192024"/>
                  </a:lnTo>
                </a:path>
                <a:path w="3347085" h="658495">
                  <a:moveTo>
                    <a:pt x="3188204" y="192024"/>
                  </a:moveTo>
                  <a:lnTo>
                    <a:pt x="3206492" y="192024"/>
                  </a:lnTo>
                </a:path>
                <a:path w="3347085" h="658495">
                  <a:moveTo>
                    <a:pt x="3224780" y="192024"/>
                  </a:moveTo>
                  <a:lnTo>
                    <a:pt x="3255260" y="192024"/>
                  </a:lnTo>
                </a:path>
                <a:path w="3347085" h="658495">
                  <a:moveTo>
                    <a:pt x="3273548" y="192024"/>
                  </a:moveTo>
                  <a:lnTo>
                    <a:pt x="3297932" y="192024"/>
                  </a:lnTo>
                </a:path>
                <a:path w="3347085" h="658495">
                  <a:moveTo>
                    <a:pt x="42672" y="201167"/>
                  </a:moveTo>
                  <a:lnTo>
                    <a:pt x="109728" y="201167"/>
                  </a:lnTo>
                </a:path>
                <a:path w="3347085" h="658495">
                  <a:moveTo>
                    <a:pt x="128016" y="201167"/>
                  </a:moveTo>
                  <a:lnTo>
                    <a:pt x="188976" y="201167"/>
                  </a:lnTo>
                </a:path>
                <a:path w="3347085" h="658495">
                  <a:moveTo>
                    <a:pt x="219456" y="201167"/>
                  </a:moveTo>
                  <a:lnTo>
                    <a:pt x="280416" y="201167"/>
                  </a:lnTo>
                </a:path>
                <a:path w="3347085" h="658495">
                  <a:moveTo>
                    <a:pt x="329184" y="201167"/>
                  </a:moveTo>
                  <a:lnTo>
                    <a:pt x="335279" y="201167"/>
                  </a:lnTo>
                </a:path>
                <a:path w="3347085" h="658495">
                  <a:moveTo>
                    <a:pt x="377951" y="201167"/>
                  </a:moveTo>
                  <a:lnTo>
                    <a:pt x="445008" y="201167"/>
                  </a:lnTo>
                </a:path>
                <a:path w="3347085" h="658495">
                  <a:moveTo>
                    <a:pt x="463296" y="201167"/>
                  </a:moveTo>
                  <a:lnTo>
                    <a:pt x="524256" y="201167"/>
                  </a:lnTo>
                </a:path>
                <a:path w="3347085" h="658495">
                  <a:moveTo>
                    <a:pt x="554736" y="201167"/>
                  </a:moveTo>
                  <a:lnTo>
                    <a:pt x="615696" y="201167"/>
                  </a:lnTo>
                </a:path>
                <a:path w="3347085" h="658495">
                  <a:moveTo>
                    <a:pt x="664463" y="201167"/>
                  </a:moveTo>
                  <a:lnTo>
                    <a:pt x="670559" y="201167"/>
                  </a:lnTo>
                </a:path>
                <a:path w="3347085" h="658495">
                  <a:moveTo>
                    <a:pt x="713232" y="201167"/>
                  </a:moveTo>
                  <a:lnTo>
                    <a:pt x="780288" y="201167"/>
                  </a:lnTo>
                </a:path>
                <a:path w="3347085" h="658495">
                  <a:moveTo>
                    <a:pt x="798576" y="201167"/>
                  </a:moveTo>
                  <a:lnTo>
                    <a:pt x="859536" y="201167"/>
                  </a:lnTo>
                </a:path>
                <a:path w="3347085" h="658495">
                  <a:moveTo>
                    <a:pt x="926592" y="201167"/>
                  </a:moveTo>
                  <a:lnTo>
                    <a:pt x="950975" y="201167"/>
                  </a:lnTo>
                </a:path>
                <a:path w="3347085" h="658495">
                  <a:moveTo>
                    <a:pt x="999744" y="201167"/>
                  </a:moveTo>
                  <a:lnTo>
                    <a:pt x="1005839" y="201167"/>
                  </a:lnTo>
                </a:path>
                <a:path w="3347085" h="658495">
                  <a:moveTo>
                    <a:pt x="1042416" y="201167"/>
                  </a:moveTo>
                  <a:lnTo>
                    <a:pt x="1115568" y="201167"/>
                  </a:lnTo>
                </a:path>
                <a:path w="3347085" h="658495">
                  <a:moveTo>
                    <a:pt x="1133852" y="201167"/>
                  </a:moveTo>
                  <a:lnTo>
                    <a:pt x="1194812" y="201167"/>
                  </a:lnTo>
                </a:path>
                <a:path w="3347085" h="658495">
                  <a:moveTo>
                    <a:pt x="1225292" y="201167"/>
                  </a:moveTo>
                  <a:lnTo>
                    <a:pt x="1286252" y="201167"/>
                  </a:lnTo>
                </a:path>
                <a:path w="3347085" h="658495">
                  <a:moveTo>
                    <a:pt x="1377692" y="201167"/>
                  </a:moveTo>
                  <a:lnTo>
                    <a:pt x="1450844" y="201167"/>
                  </a:lnTo>
                </a:path>
                <a:path w="3347085" h="658495">
                  <a:moveTo>
                    <a:pt x="1469132" y="201167"/>
                  </a:moveTo>
                  <a:lnTo>
                    <a:pt x="1530092" y="201167"/>
                  </a:lnTo>
                </a:path>
                <a:path w="3347085" h="658495">
                  <a:moveTo>
                    <a:pt x="1560572" y="201167"/>
                  </a:moveTo>
                  <a:lnTo>
                    <a:pt x="1621532" y="201167"/>
                  </a:lnTo>
                </a:path>
                <a:path w="3347085" h="658495">
                  <a:moveTo>
                    <a:pt x="1664204" y="201167"/>
                  </a:moveTo>
                  <a:lnTo>
                    <a:pt x="1670300" y="201167"/>
                  </a:lnTo>
                </a:path>
                <a:path w="3347085" h="658495">
                  <a:moveTo>
                    <a:pt x="1712972" y="201167"/>
                  </a:moveTo>
                  <a:lnTo>
                    <a:pt x="1786124" y="201167"/>
                  </a:lnTo>
                </a:path>
                <a:path w="3347085" h="658495">
                  <a:moveTo>
                    <a:pt x="1804412" y="201167"/>
                  </a:moveTo>
                  <a:lnTo>
                    <a:pt x="1865372" y="201167"/>
                  </a:lnTo>
                </a:path>
                <a:path w="3347085" h="658495">
                  <a:moveTo>
                    <a:pt x="1895852" y="201167"/>
                  </a:moveTo>
                  <a:lnTo>
                    <a:pt x="1956812" y="201167"/>
                  </a:lnTo>
                </a:path>
                <a:path w="3347085" h="658495">
                  <a:moveTo>
                    <a:pt x="1999484" y="201167"/>
                  </a:moveTo>
                  <a:lnTo>
                    <a:pt x="2005580" y="201167"/>
                  </a:lnTo>
                </a:path>
                <a:path w="3347085" h="658495">
                  <a:moveTo>
                    <a:pt x="2048252" y="201167"/>
                  </a:moveTo>
                  <a:lnTo>
                    <a:pt x="2121404" y="201167"/>
                  </a:lnTo>
                </a:path>
                <a:path w="3347085" h="658495">
                  <a:moveTo>
                    <a:pt x="2139692" y="201167"/>
                  </a:moveTo>
                  <a:lnTo>
                    <a:pt x="2200652" y="201167"/>
                  </a:lnTo>
                </a:path>
                <a:path w="3347085" h="658495">
                  <a:moveTo>
                    <a:pt x="2231132" y="201167"/>
                  </a:moveTo>
                  <a:lnTo>
                    <a:pt x="2285996" y="201167"/>
                  </a:lnTo>
                </a:path>
                <a:path w="3347085" h="658495">
                  <a:moveTo>
                    <a:pt x="2334764" y="201167"/>
                  </a:moveTo>
                  <a:lnTo>
                    <a:pt x="2340860" y="201167"/>
                  </a:lnTo>
                </a:path>
                <a:path w="3347085" h="658495">
                  <a:moveTo>
                    <a:pt x="2383532" y="201167"/>
                  </a:moveTo>
                  <a:lnTo>
                    <a:pt x="2456684" y="201167"/>
                  </a:lnTo>
                </a:path>
                <a:path w="3347085" h="658495">
                  <a:moveTo>
                    <a:pt x="2474972" y="201167"/>
                  </a:moveTo>
                  <a:lnTo>
                    <a:pt x="2535932" y="201167"/>
                  </a:lnTo>
                </a:path>
                <a:path w="3347085" h="658495">
                  <a:moveTo>
                    <a:pt x="2596892" y="201167"/>
                  </a:moveTo>
                  <a:lnTo>
                    <a:pt x="2621276" y="201167"/>
                  </a:lnTo>
                </a:path>
                <a:path w="3347085" h="658495">
                  <a:moveTo>
                    <a:pt x="2670044" y="201167"/>
                  </a:moveTo>
                  <a:lnTo>
                    <a:pt x="2676140" y="201167"/>
                  </a:lnTo>
                </a:path>
                <a:path w="3347085" h="658495">
                  <a:moveTo>
                    <a:pt x="2718812" y="201167"/>
                  </a:moveTo>
                  <a:lnTo>
                    <a:pt x="2791964" y="201167"/>
                  </a:lnTo>
                </a:path>
                <a:path w="3347085" h="658495">
                  <a:moveTo>
                    <a:pt x="2810252" y="201167"/>
                  </a:moveTo>
                  <a:lnTo>
                    <a:pt x="2871212" y="201167"/>
                  </a:lnTo>
                </a:path>
                <a:path w="3347085" h="658495">
                  <a:moveTo>
                    <a:pt x="2895596" y="201167"/>
                  </a:moveTo>
                  <a:lnTo>
                    <a:pt x="2956556" y="201167"/>
                  </a:lnTo>
                </a:path>
                <a:path w="3347085" h="658495">
                  <a:moveTo>
                    <a:pt x="3005324" y="201167"/>
                  </a:moveTo>
                  <a:lnTo>
                    <a:pt x="3011420" y="201167"/>
                  </a:lnTo>
                </a:path>
                <a:path w="3347085" h="658495">
                  <a:moveTo>
                    <a:pt x="3054092" y="201167"/>
                  </a:moveTo>
                  <a:lnTo>
                    <a:pt x="3127244" y="201167"/>
                  </a:lnTo>
                </a:path>
                <a:path w="3347085" h="658495">
                  <a:moveTo>
                    <a:pt x="3145532" y="201167"/>
                  </a:moveTo>
                  <a:lnTo>
                    <a:pt x="3200396" y="201167"/>
                  </a:lnTo>
                </a:path>
                <a:path w="3347085" h="658495">
                  <a:moveTo>
                    <a:pt x="3230876" y="201167"/>
                  </a:moveTo>
                  <a:lnTo>
                    <a:pt x="3291836" y="201167"/>
                  </a:lnTo>
                </a:path>
                <a:path w="3347085" h="658495">
                  <a:moveTo>
                    <a:pt x="36575" y="210312"/>
                  </a:moveTo>
                  <a:lnTo>
                    <a:pt x="109728" y="210312"/>
                  </a:lnTo>
                </a:path>
                <a:path w="3347085" h="658495">
                  <a:moveTo>
                    <a:pt x="134112" y="210312"/>
                  </a:moveTo>
                  <a:lnTo>
                    <a:pt x="188976" y="210312"/>
                  </a:lnTo>
                </a:path>
                <a:path w="3347085" h="658495">
                  <a:moveTo>
                    <a:pt x="225551" y="210312"/>
                  </a:moveTo>
                  <a:lnTo>
                    <a:pt x="280416" y="210312"/>
                  </a:lnTo>
                </a:path>
                <a:path w="3347085" h="658495">
                  <a:moveTo>
                    <a:pt x="329184" y="210312"/>
                  </a:moveTo>
                  <a:lnTo>
                    <a:pt x="335279" y="210312"/>
                  </a:lnTo>
                </a:path>
                <a:path w="3347085" h="658495">
                  <a:moveTo>
                    <a:pt x="371856" y="210312"/>
                  </a:moveTo>
                  <a:lnTo>
                    <a:pt x="445008" y="210312"/>
                  </a:lnTo>
                </a:path>
                <a:path w="3347085" h="658495">
                  <a:moveTo>
                    <a:pt x="469392" y="210312"/>
                  </a:moveTo>
                  <a:lnTo>
                    <a:pt x="524256" y="210312"/>
                  </a:lnTo>
                </a:path>
                <a:path w="3347085" h="658495">
                  <a:moveTo>
                    <a:pt x="560832" y="210312"/>
                  </a:moveTo>
                  <a:lnTo>
                    <a:pt x="615696" y="210312"/>
                  </a:lnTo>
                </a:path>
                <a:path w="3347085" h="658495">
                  <a:moveTo>
                    <a:pt x="664463" y="210312"/>
                  </a:moveTo>
                  <a:lnTo>
                    <a:pt x="670559" y="210312"/>
                  </a:lnTo>
                </a:path>
                <a:path w="3347085" h="658495">
                  <a:moveTo>
                    <a:pt x="707136" y="210312"/>
                  </a:moveTo>
                  <a:lnTo>
                    <a:pt x="780288" y="210312"/>
                  </a:lnTo>
                </a:path>
                <a:path w="3347085" h="658495">
                  <a:moveTo>
                    <a:pt x="804672" y="210312"/>
                  </a:moveTo>
                  <a:lnTo>
                    <a:pt x="859536" y="210312"/>
                  </a:lnTo>
                </a:path>
                <a:path w="3347085" h="658495">
                  <a:moveTo>
                    <a:pt x="926592" y="210312"/>
                  </a:moveTo>
                  <a:lnTo>
                    <a:pt x="950975" y="210312"/>
                  </a:lnTo>
                </a:path>
                <a:path w="3347085" h="658495">
                  <a:moveTo>
                    <a:pt x="999744" y="210312"/>
                  </a:moveTo>
                  <a:lnTo>
                    <a:pt x="1005839" y="210312"/>
                  </a:lnTo>
                </a:path>
                <a:path w="3347085" h="658495">
                  <a:moveTo>
                    <a:pt x="1036319" y="210312"/>
                  </a:moveTo>
                  <a:lnTo>
                    <a:pt x="1115567" y="210312"/>
                  </a:lnTo>
                </a:path>
                <a:path w="3347085" h="658495">
                  <a:moveTo>
                    <a:pt x="1139948" y="210312"/>
                  </a:moveTo>
                  <a:lnTo>
                    <a:pt x="1194812" y="210312"/>
                  </a:lnTo>
                </a:path>
                <a:path w="3347085" h="658495">
                  <a:moveTo>
                    <a:pt x="1231388" y="210312"/>
                  </a:moveTo>
                  <a:lnTo>
                    <a:pt x="1286252" y="210312"/>
                  </a:lnTo>
                </a:path>
                <a:path w="3347085" h="658495">
                  <a:moveTo>
                    <a:pt x="1371596" y="210312"/>
                  </a:moveTo>
                  <a:lnTo>
                    <a:pt x="1450844" y="210312"/>
                  </a:lnTo>
                </a:path>
                <a:path w="3347085" h="658495">
                  <a:moveTo>
                    <a:pt x="1475228" y="210312"/>
                  </a:moveTo>
                  <a:lnTo>
                    <a:pt x="1530092" y="210312"/>
                  </a:lnTo>
                </a:path>
                <a:path w="3347085" h="658495">
                  <a:moveTo>
                    <a:pt x="1566668" y="210312"/>
                  </a:moveTo>
                  <a:lnTo>
                    <a:pt x="1621532" y="210312"/>
                  </a:lnTo>
                </a:path>
                <a:path w="3347085" h="658495">
                  <a:moveTo>
                    <a:pt x="1664204" y="210312"/>
                  </a:moveTo>
                  <a:lnTo>
                    <a:pt x="1670300" y="210312"/>
                  </a:lnTo>
                </a:path>
                <a:path w="3347085" h="658495">
                  <a:moveTo>
                    <a:pt x="1706876" y="210312"/>
                  </a:moveTo>
                  <a:lnTo>
                    <a:pt x="1786124" y="210312"/>
                  </a:lnTo>
                </a:path>
                <a:path w="3347085" h="658495">
                  <a:moveTo>
                    <a:pt x="1810508" y="210312"/>
                  </a:moveTo>
                  <a:lnTo>
                    <a:pt x="1865372" y="210312"/>
                  </a:lnTo>
                </a:path>
                <a:path w="3347085" h="658495">
                  <a:moveTo>
                    <a:pt x="1901948" y="210312"/>
                  </a:moveTo>
                  <a:lnTo>
                    <a:pt x="1956812" y="210312"/>
                  </a:lnTo>
                </a:path>
                <a:path w="3347085" h="658495">
                  <a:moveTo>
                    <a:pt x="1999484" y="210312"/>
                  </a:moveTo>
                  <a:lnTo>
                    <a:pt x="2005580" y="210312"/>
                  </a:lnTo>
                </a:path>
                <a:path w="3347085" h="658495">
                  <a:moveTo>
                    <a:pt x="2042156" y="210312"/>
                  </a:moveTo>
                  <a:lnTo>
                    <a:pt x="2121404" y="210312"/>
                  </a:lnTo>
                </a:path>
                <a:path w="3347085" h="658495">
                  <a:moveTo>
                    <a:pt x="2145788" y="210312"/>
                  </a:moveTo>
                  <a:lnTo>
                    <a:pt x="2200652" y="210312"/>
                  </a:lnTo>
                </a:path>
                <a:path w="3347085" h="658495">
                  <a:moveTo>
                    <a:pt x="2237228" y="210312"/>
                  </a:moveTo>
                  <a:lnTo>
                    <a:pt x="2285996" y="210312"/>
                  </a:lnTo>
                </a:path>
                <a:path w="3347085" h="658495">
                  <a:moveTo>
                    <a:pt x="2334764" y="210312"/>
                  </a:moveTo>
                  <a:lnTo>
                    <a:pt x="2340860" y="210312"/>
                  </a:lnTo>
                </a:path>
                <a:path w="3347085" h="658495">
                  <a:moveTo>
                    <a:pt x="2377436" y="210312"/>
                  </a:moveTo>
                  <a:lnTo>
                    <a:pt x="2456684" y="210312"/>
                  </a:lnTo>
                </a:path>
                <a:path w="3347085" h="658495">
                  <a:moveTo>
                    <a:pt x="2481068" y="210312"/>
                  </a:moveTo>
                  <a:lnTo>
                    <a:pt x="2535932" y="210312"/>
                  </a:lnTo>
                </a:path>
                <a:path w="3347085" h="658495">
                  <a:moveTo>
                    <a:pt x="2596892" y="210312"/>
                  </a:moveTo>
                  <a:lnTo>
                    <a:pt x="2621276" y="210312"/>
                  </a:lnTo>
                </a:path>
                <a:path w="3347085" h="658495">
                  <a:moveTo>
                    <a:pt x="2670044" y="210312"/>
                  </a:moveTo>
                  <a:lnTo>
                    <a:pt x="2676140" y="210312"/>
                  </a:lnTo>
                </a:path>
                <a:path w="3347085" h="658495">
                  <a:moveTo>
                    <a:pt x="2712716" y="210312"/>
                  </a:moveTo>
                  <a:lnTo>
                    <a:pt x="2791964" y="210312"/>
                  </a:lnTo>
                </a:path>
                <a:path w="3347085" h="658495">
                  <a:moveTo>
                    <a:pt x="2816348" y="210312"/>
                  </a:moveTo>
                  <a:lnTo>
                    <a:pt x="2871212" y="210312"/>
                  </a:lnTo>
                </a:path>
                <a:path w="3347085" h="658495">
                  <a:moveTo>
                    <a:pt x="2901692" y="210312"/>
                  </a:moveTo>
                  <a:lnTo>
                    <a:pt x="2956556" y="210312"/>
                  </a:lnTo>
                </a:path>
                <a:path w="3347085" h="658495">
                  <a:moveTo>
                    <a:pt x="3005324" y="210312"/>
                  </a:moveTo>
                  <a:lnTo>
                    <a:pt x="3011420" y="210312"/>
                  </a:lnTo>
                </a:path>
                <a:path w="3347085" h="658495">
                  <a:moveTo>
                    <a:pt x="3047996" y="210312"/>
                  </a:moveTo>
                  <a:lnTo>
                    <a:pt x="3127244" y="210312"/>
                  </a:lnTo>
                </a:path>
                <a:path w="3347085" h="658495">
                  <a:moveTo>
                    <a:pt x="3151628" y="210312"/>
                  </a:moveTo>
                  <a:lnTo>
                    <a:pt x="3200396" y="210312"/>
                  </a:lnTo>
                </a:path>
                <a:path w="3347085" h="658495">
                  <a:moveTo>
                    <a:pt x="3236972" y="210312"/>
                  </a:moveTo>
                  <a:lnTo>
                    <a:pt x="3291836" y="210312"/>
                  </a:lnTo>
                </a:path>
                <a:path w="3347085" h="658495">
                  <a:moveTo>
                    <a:pt x="36575" y="219455"/>
                  </a:moveTo>
                  <a:lnTo>
                    <a:pt x="109728" y="219455"/>
                  </a:lnTo>
                </a:path>
                <a:path w="3347085" h="658495">
                  <a:moveTo>
                    <a:pt x="140207" y="219455"/>
                  </a:moveTo>
                  <a:lnTo>
                    <a:pt x="176784" y="219455"/>
                  </a:lnTo>
                </a:path>
                <a:path w="3347085" h="658495">
                  <a:moveTo>
                    <a:pt x="231648" y="219455"/>
                  </a:moveTo>
                  <a:lnTo>
                    <a:pt x="268224" y="219455"/>
                  </a:lnTo>
                </a:path>
                <a:path w="3347085" h="658495">
                  <a:moveTo>
                    <a:pt x="329184" y="219455"/>
                  </a:moveTo>
                  <a:lnTo>
                    <a:pt x="335279" y="219455"/>
                  </a:lnTo>
                </a:path>
                <a:path w="3347085" h="658495">
                  <a:moveTo>
                    <a:pt x="371856" y="219455"/>
                  </a:moveTo>
                  <a:lnTo>
                    <a:pt x="445008" y="219455"/>
                  </a:lnTo>
                </a:path>
                <a:path w="3347085" h="658495">
                  <a:moveTo>
                    <a:pt x="475488" y="219455"/>
                  </a:moveTo>
                  <a:lnTo>
                    <a:pt x="512064" y="219455"/>
                  </a:lnTo>
                </a:path>
                <a:path w="3347085" h="658495">
                  <a:moveTo>
                    <a:pt x="566928" y="219455"/>
                  </a:moveTo>
                  <a:lnTo>
                    <a:pt x="603504" y="219455"/>
                  </a:lnTo>
                </a:path>
                <a:path w="3347085" h="658495">
                  <a:moveTo>
                    <a:pt x="664463" y="219455"/>
                  </a:moveTo>
                  <a:lnTo>
                    <a:pt x="670559" y="219455"/>
                  </a:lnTo>
                </a:path>
                <a:path w="3347085" h="658495">
                  <a:moveTo>
                    <a:pt x="707136" y="219455"/>
                  </a:moveTo>
                  <a:lnTo>
                    <a:pt x="780288" y="219455"/>
                  </a:lnTo>
                </a:path>
                <a:path w="3347085" h="658495">
                  <a:moveTo>
                    <a:pt x="810768" y="219455"/>
                  </a:moveTo>
                  <a:lnTo>
                    <a:pt x="847344" y="219455"/>
                  </a:lnTo>
                </a:path>
                <a:path w="3347085" h="658495">
                  <a:moveTo>
                    <a:pt x="926592" y="219455"/>
                  </a:moveTo>
                  <a:lnTo>
                    <a:pt x="950975" y="219455"/>
                  </a:lnTo>
                </a:path>
                <a:path w="3347085" h="658495">
                  <a:moveTo>
                    <a:pt x="999744" y="219455"/>
                  </a:moveTo>
                  <a:lnTo>
                    <a:pt x="1005839" y="219455"/>
                  </a:lnTo>
                </a:path>
                <a:path w="3347085" h="658495">
                  <a:moveTo>
                    <a:pt x="1036319" y="219455"/>
                  </a:moveTo>
                  <a:lnTo>
                    <a:pt x="1115567" y="219455"/>
                  </a:lnTo>
                </a:path>
                <a:path w="3347085" h="658495">
                  <a:moveTo>
                    <a:pt x="1146044" y="219455"/>
                  </a:moveTo>
                  <a:lnTo>
                    <a:pt x="1182620" y="219455"/>
                  </a:lnTo>
                </a:path>
                <a:path w="3347085" h="658495">
                  <a:moveTo>
                    <a:pt x="1237484" y="219455"/>
                  </a:moveTo>
                  <a:lnTo>
                    <a:pt x="1274060" y="219455"/>
                  </a:lnTo>
                </a:path>
                <a:path w="3347085" h="658495">
                  <a:moveTo>
                    <a:pt x="1371596" y="219455"/>
                  </a:moveTo>
                  <a:lnTo>
                    <a:pt x="1450844" y="219455"/>
                  </a:lnTo>
                </a:path>
                <a:path w="3347085" h="658495">
                  <a:moveTo>
                    <a:pt x="1481324" y="219455"/>
                  </a:moveTo>
                  <a:lnTo>
                    <a:pt x="1517900" y="219455"/>
                  </a:lnTo>
                </a:path>
                <a:path w="3347085" h="658495">
                  <a:moveTo>
                    <a:pt x="1572764" y="219455"/>
                  </a:moveTo>
                  <a:lnTo>
                    <a:pt x="1609340" y="219455"/>
                  </a:lnTo>
                </a:path>
                <a:path w="3347085" h="658495">
                  <a:moveTo>
                    <a:pt x="1664204" y="219455"/>
                  </a:moveTo>
                  <a:lnTo>
                    <a:pt x="1670300" y="219455"/>
                  </a:lnTo>
                </a:path>
                <a:path w="3347085" h="658495">
                  <a:moveTo>
                    <a:pt x="1706876" y="219455"/>
                  </a:moveTo>
                  <a:lnTo>
                    <a:pt x="1786124" y="219455"/>
                  </a:lnTo>
                </a:path>
                <a:path w="3347085" h="658495">
                  <a:moveTo>
                    <a:pt x="1816604" y="219455"/>
                  </a:moveTo>
                  <a:lnTo>
                    <a:pt x="1853180" y="219455"/>
                  </a:lnTo>
                </a:path>
                <a:path w="3347085" h="658495">
                  <a:moveTo>
                    <a:pt x="1908044" y="219455"/>
                  </a:moveTo>
                  <a:lnTo>
                    <a:pt x="1944620" y="219455"/>
                  </a:lnTo>
                </a:path>
                <a:path w="3347085" h="658495">
                  <a:moveTo>
                    <a:pt x="1999484" y="219455"/>
                  </a:moveTo>
                  <a:lnTo>
                    <a:pt x="2005580" y="219455"/>
                  </a:lnTo>
                </a:path>
                <a:path w="3347085" h="658495">
                  <a:moveTo>
                    <a:pt x="2042156" y="219455"/>
                  </a:moveTo>
                  <a:lnTo>
                    <a:pt x="2121404" y="219455"/>
                  </a:lnTo>
                </a:path>
                <a:path w="3347085" h="658495">
                  <a:moveTo>
                    <a:pt x="2151884" y="219455"/>
                  </a:moveTo>
                  <a:lnTo>
                    <a:pt x="2188460" y="219455"/>
                  </a:lnTo>
                </a:path>
                <a:path w="3347085" h="658495">
                  <a:moveTo>
                    <a:pt x="2243324" y="219455"/>
                  </a:moveTo>
                  <a:lnTo>
                    <a:pt x="2273804" y="219455"/>
                  </a:lnTo>
                </a:path>
                <a:path w="3347085" h="658495">
                  <a:moveTo>
                    <a:pt x="2334764" y="219455"/>
                  </a:moveTo>
                  <a:lnTo>
                    <a:pt x="2340860" y="219455"/>
                  </a:lnTo>
                </a:path>
                <a:path w="3347085" h="658495">
                  <a:moveTo>
                    <a:pt x="2377436" y="219455"/>
                  </a:moveTo>
                  <a:lnTo>
                    <a:pt x="2456684" y="219455"/>
                  </a:lnTo>
                </a:path>
                <a:path w="3347085" h="658495">
                  <a:moveTo>
                    <a:pt x="2487164" y="219455"/>
                  </a:moveTo>
                  <a:lnTo>
                    <a:pt x="2523740" y="219455"/>
                  </a:lnTo>
                </a:path>
                <a:path w="3347085" h="658495">
                  <a:moveTo>
                    <a:pt x="2596892" y="219455"/>
                  </a:moveTo>
                  <a:lnTo>
                    <a:pt x="2621276" y="219455"/>
                  </a:lnTo>
                </a:path>
                <a:path w="3347085" h="658495">
                  <a:moveTo>
                    <a:pt x="2670044" y="219455"/>
                  </a:moveTo>
                  <a:lnTo>
                    <a:pt x="2676140" y="219455"/>
                  </a:lnTo>
                </a:path>
                <a:path w="3347085" h="658495">
                  <a:moveTo>
                    <a:pt x="2712716" y="219455"/>
                  </a:moveTo>
                  <a:lnTo>
                    <a:pt x="2791964" y="219455"/>
                  </a:lnTo>
                </a:path>
                <a:path w="3347085" h="658495">
                  <a:moveTo>
                    <a:pt x="2822444" y="219455"/>
                  </a:moveTo>
                  <a:lnTo>
                    <a:pt x="2859020" y="219455"/>
                  </a:lnTo>
                </a:path>
                <a:path w="3347085" h="658495">
                  <a:moveTo>
                    <a:pt x="2907788" y="219455"/>
                  </a:moveTo>
                  <a:lnTo>
                    <a:pt x="2944364" y="219455"/>
                  </a:lnTo>
                </a:path>
                <a:path w="3347085" h="658495">
                  <a:moveTo>
                    <a:pt x="3005324" y="219455"/>
                  </a:moveTo>
                  <a:lnTo>
                    <a:pt x="3011420" y="219455"/>
                  </a:lnTo>
                </a:path>
                <a:path w="3347085" h="658495">
                  <a:moveTo>
                    <a:pt x="3047996" y="219455"/>
                  </a:moveTo>
                  <a:lnTo>
                    <a:pt x="3127244" y="219455"/>
                  </a:lnTo>
                </a:path>
                <a:path w="3347085" h="658495">
                  <a:moveTo>
                    <a:pt x="3157724" y="219455"/>
                  </a:moveTo>
                  <a:lnTo>
                    <a:pt x="3194300" y="219455"/>
                  </a:lnTo>
                </a:path>
                <a:path w="3347085" h="658495">
                  <a:moveTo>
                    <a:pt x="3243068" y="219455"/>
                  </a:moveTo>
                  <a:lnTo>
                    <a:pt x="3279644" y="219455"/>
                  </a:lnTo>
                </a:path>
                <a:path w="3347085" h="658495">
                  <a:moveTo>
                    <a:pt x="329184" y="228600"/>
                  </a:moveTo>
                  <a:lnTo>
                    <a:pt x="335279" y="228600"/>
                  </a:lnTo>
                </a:path>
                <a:path w="3347085" h="658495">
                  <a:moveTo>
                    <a:pt x="664463" y="228600"/>
                  </a:moveTo>
                  <a:lnTo>
                    <a:pt x="670559" y="228600"/>
                  </a:lnTo>
                </a:path>
                <a:path w="3347085" h="658495">
                  <a:moveTo>
                    <a:pt x="999744" y="228600"/>
                  </a:moveTo>
                  <a:lnTo>
                    <a:pt x="1005839" y="228600"/>
                  </a:lnTo>
                </a:path>
                <a:path w="3347085" h="658495">
                  <a:moveTo>
                    <a:pt x="1664204" y="228600"/>
                  </a:moveTo>
                  <a:lnTo>
                    <a:pt x="1670300" y="228600"/>
                  </a:lnTo>
                </a:path>
                <a:path w="3347085" h="658495">
                  <a:moveTo>
                    <a:pt x="1999484" y="228600"/>
                  </a:moveTo>
                  <a:lnTo>
                    <a:pt x="2005580" y="228600"/>
                  </a:lnTo>
                </a:path>
                <a:path w="3347085" h="658495">
                  <a:moveTo>
                    <a:pt x="2334764" y="228600"/>
                  </a:moveTo>
                  <a:lnTo>
                    <a:pt x="2340860" y="228600"/>
                  </a:lnTo>
                </a:path>
                <a:path w="3347085" h="658495">
                  <a:moveTo>
                    <a:pt x="2670044" y="228600"/>
                  </a:moveTo>
                  <a:lnTo>
                    <a:pt x="2676140" y="228600"/>
                  </a:lnTo>
                </a:path>
                <a:path w="3347085" h="658495">
                  <a:moveTo>
                    <a:pt x="3005324" y="228600"/>
                  </a:moveTo>
                  <a:lnTo>
                    <a:pt x="3011420" y="228600"/>
                  </a:lnTo>
                </a:path>
                <a:path w="3347085" h="658495">
                  <a:moveTo>
                    <a:pt x="329184" y="237743"/>
                  </a:moveTo>
                  <a:lnTo>
                    <a:pt x="335279" y="237743"/>
                  </a:lnTo>
                </a:path>
                <a:path w="3347085" h="658495">
                  <a:moveTo>
                    <a:pt x="664463" y="237743"/>
                  </a:moveTo>
                  <a:lnTo>
                    <a:pt x="670559" y="237743"/>
                  </a:lnTo>
                </a:path>
                <a:path w="3347085" h="658495">
                  <a:moveTo>
                    <a:pt x="999744" y="237743"/>
                  </a:moveTo>
                  <a:lnTo>
                    <a:pt x="1005839" y="237743"/>
                  </a:lnTo>
                </a:path>
                <a:path w="3347085" h="658495">
                  <a:moveTo>
                    <a:pt x="1664204" y="237743"/>
                  </a:moveTo>
                  <a:lnTo>
                    <a:pt x="1670300" y="237743"/>
                  </a:lnTo>
                </a:path>
                <a:path w="3347085" h="658495">
                  <a:moveTo>
                    <a:pt x="1999484" y="237743"/>
                  </a:moveTo>
                  <a:lnTo>
                    <a:pt x="2005580" y="237743"/>
                  </a:lnTo>
                </a:path>
                <a:path w="3347085" h="658495">
                  <a:moveTo>
                    <a:pt x="2334764" y="237743"/>
                  </a:moveTo>
                  <a:lnTo>
                    <a:pt x="2340860" y="237743"/>
                  </a:lnTo>
                </a:path>
                <a:path w="3347085" h="658495">
                  <a:moveTo>
                    <a:pt x="2670044" y="237743"/>
                  </a:moveTo>
                  <a:lnTo>
                    <a:pt x="2676140" y="237743"/>
                  </a:lnTo>
                </a:path>
                <a:path w="3347085" h="658495">
                  <a:moveTo>
                    <a:pt x="3005324" y="237743"/>
                  </a:moveTo>
                  <a:lnTo>
                    <a:pt x="3011420" y="237743"/>
                  </a:lnTo>
                </a:path>
                <a:path w="3347085" h="658495">
                  <a:moveTo>
                    <a:pt x="329184" y="246887"/>
                  </a:moveTo>
                  <a:lnTo>
                    <a:pt x="335279" y="246887"/>
                  </a:lnTo>
                </a:path>
                <a:path w="3347085" h="658495">
                  <a:moveTo>
                    <a:pt x="664463" y="246887"/>
                  </a:moveTo>
                  <a:lnTo>
                    <a:pt x="670559" y="246887"/>
                  </a:lnTo>
                </a:path>
                <a:path w="3347085" h="658495">
                  <a:moveTo>
                    <a:pt x="999744" y="246887"/>
                  </a:moveTo>
                  <a:lnTo>
                    <a:pt x="1005839" y="246887"/>
                  </a:lnTo>
                </a:path>
                <a:path w="3347085" h="658495">
                  <a:moveTo>
                    <a:pt x="1664204" y="246887"/>
                  </a:moveTo>
                  <a:lnTo>
                    <a:pt x="1670300" y="246887"/>
                  </a:lnTo>
                </a:path>
                <a:path w="3347085" h="658495">
                  <a:moveTo>
                    <a:pt x="1999484" y="246887"/>
                  </a:moveTo>
                  <a:lnTo>
                    <a:pt x="2005580" y="246887"/>
                  </a:lnTo>
                </a:path>
                <a:path w="3347085" h="658495">
                  <a:moveTo>
                    <a:pt x="2334764" y="246887"/>
                  </a:moveTo>
                  <a:lnTo>
                    <a:pt x="2340860" y="246887"/>
                  </a:lnTo>
                </a:path>
                <a:path w="3347085" h="658495">
                  <a:moveTo>
                    <a:pt x="2670044" y="246887"/>
                  </a:moveTo>
                  <a:lnTo>
                    <a:pt x="2676140" y="246887"/>
                  </a:lnTo>
                </a:path>
                <a:path w="3347085" h="658495">
                  <a:moveTo>
                    <a:pt x="3005324" y="246887"/>
                  </a:moveTo>
                  <a:lnTo>
                    <a:pt x="3011420" y="246887"/>
                  </a:lnTo>
                </a:path>
                <a:path w="3347085" h="658495">
                  <a:moveTo>
                    <a:pt x="329184" y="256031"/>
                  </a:moveTo>
                  <a:lnTo>
                    <a:pt x="335279" y="256031"/>
                  </a:lnTo>
                </a:path>
                <a:path w="3347085" h="658495">
                  <a:moveTo>
                    <a:pt x="664463" y="256031"/>
                  </a:moveTo>
                  <a:lnTo>
                    <a:pt x="670559" y="256031"/>
                  </a:lnTo>
                </a:path>
                <a:path w="3347085" h="658495">
                  <a:moveTo>
                    <a:pt x="999744" y="256031"/>
                  </a:moveTo>
                  <a:lnTo>
                    <a:pt x="1005839" y="256031"/>
                  </a:lnTo>
                </a:path>
                <a:path w="3347085" h="658495">
                  <a:moveTo>
                    <a:pt x="1664204" y="256031"/>
                  </a:moveTo>
                  <a:lnTo>
                    <a:pt x="1670300" y="256031"/>
                  </a:lnTo>
                </a:path>
                <a:path w="3347085" h="658495">
                  <a:moveTo>
                    <a:pt x="1999484" y="256031"/>
                  </a:moveTo>
                  <a:lnTo>
                    <a:pt x="2005580" y="256031"/>
                  </a:lnTo>
                </a:path>
                <a:path w="3347085" h="658495">
                  <a:moveTo>
                    <a:pt x="2334764" y="256031"/>
                  </a:moveTo>
                  <a:lnTo>
                    <a:pt x="2340860" y="256031"/>
                  </a:lnTo>
                </a:path>
                <a:path w="3347085" h="658495">
                  <a:moveTo>
                    <a:pt x="2670044" y="256031"/>
                  </a:moveTo>
                  <a:lnTo>
                    <a:pt x="2676140" y="256031"/>
                  </a:lnTo>
                </a:path>
                <a:path w="3347085" h="658495">
                  <a:moveTo>
                    <a:pt x="3005324" y="256031"/>
                  </a:moveTo>
                  <a:lnTo>
                    <a:pt x="3011420" y="256031"/>
                  </a:lnTo>
                </a:path>
                <a:path w="3347085" h="658495">
                  <a:moveTo>
                    <a:pt x="329184" y="265175"/>
                  </a:moveTo>
                  <a:lnTo>
                    <a:pt x="335279" y="265175"/>
                  </a:lnTo>
                </a:path>
                <a:path w="3347085" h="658495">
                  <a:moveTo>
                    <a:pt x="664463" y="265175"/>
                  </a:moveTo>
                  <a:lnTo>
                    <a:pt x="670559" y="265175"/>
                  </a:lnTo>
                </a:path>
                <a:path w="3347085" h="658495">
                  <a:moveTo>
                    <a:pt x="999744" y="265175"/>
                  </a:moveTo>
                  <a:lnTo>
                    <a:pt x="1005839" y="265175"/>
                  </a:lnTo>
                </a:path>
                <a:path w="3347085" h="658495">
                  <a:moveTo>
                    <a:pt x="1664204" y="265175"/>
                  </a:moveTo>
                  <a:lnTo>
                    <a:pt x="1670300" y="265175"/>
                  </a:lnTo>
                </a:path>
                <a:path w="3347085" h="658495">
                  <a:moveTo>
                    <a:pt x="1999484" y="265175"/>
                  </a:moveTo>
                  <a:lnTo>
                    <a:pt x="2005580" y="265175"/>
                  </a:lnTo>
                </a:path>
                <a:path w="3347085" h="658495">
                  <a:moveTo>
                    <a:pt x="2334764" y="265175"/>
                  </a:moveTo>
                  <a:lnTo>
                    <a:pt x="2340860" y="265175"/>
                  </a:lnTo>
                </a:path>
                <a:path w="3347085" h="658495">
                  <a:moveTo>
                    <a:pt x="2670044" y="265175"/>
                  </a:moveTo>
                  <a:lnTo>
                    <a:pt x="2676140" y="265175"/>
                  </a:lnTo>
                </a:path>
                <a:path w="3347085" h="658495">
                  <a:moveTo>
                    <a:pt x="3005324" y="265175"/>
                  </a:moveTo>
                  <a:lnTo>
                    <a:pt x="3011420" y="265175"/>
                  </a:lnTo>
                </a:path>
                <a:path w="3347085" h="658495">
                  <a:moveTo>
                    <a:pt x="329184" y="274319"/>
                  </a:moveTo>
                  <a:lnTo>
                    <a:pt x="335279" y="274319"/>
                  </a:lnTo>
                </a:path>
                <a:path w="3347085" h="658495">
                  <a:moveTo>
                    <a:pt x="664463" y="274319"/>
                  </a:moveTo>
                  <a:lnTo>
                    <a:pt x="670559" y="274319"/>
                  </a:lnTo>
                </a:path>
                <a:path w="3347085" h="658495">
                  <a:moveTo>
                    <a:pt x="999744" y="274319"/>
                  </a:moveTo>
                  <a:lnTo>
                    <a:pt x="1005839" y="274319"/>
                  </a:lnTo>
                </a:path>
                <a:path w="3347085" h="658495">
                  <a:moveTo>
                    <a:pt x="1664204" y="274319"/>
                  </a:moveTo>
                  <a:lnTo>
                    <a:pt x="1670300" y="274319"/>
                  </a:lnTo>
                </a:path>
                <a:path w="3347085" h="658495">
                  <a:moveTo>
                    <a:pt x="1999484" y="274319"/>
                  </a:moveTo>
                  <a:lnTo>
                    <a:pt x="2005580" y="274319"/>
                  </a:lnTo>
                </a:path>
                <a:path w="3347085" h="658495">
                  <a:moveTo>
                    <a:pt x="2334764" y="274319"/>
                  </a:moveTo>
                  <a:lnTo>
                    <a:pt x="2340860" y="274319"/>
                  </a:lnTo>
                </a:path>
                <a:path w="3347085" h="658495">
                  <a:moveTo>
                    <a:pt x="2670044" y="274319"/>
                  </a:moveTo>
                  <a:lnTo>
                    <a:pt x="2676140" y="274319"/>
                  </a:lnTo>
                </a:path>
                <a:path w="3347085" h="658495">
                  <a:moveTo>
                    <a:pt x="3005324" y="274319"/>
                  </a:moveTo>
                  <a:lnTo>
                    <a:pt x="3011420" y="274319"/>
                  </a:lnTo>
                </a:path>
                <a:path w="3347085" h="658495">
                  <a:moveTo>
                    <a:pt x="329184" y="283463"/>
                  </a:moveTo>
                  <a:lnTo>
                    <a:pt x="335279" y="283463"/>
                  </a:lnTo>
                </a:path>
                <a:path w="3347085" h="658495">
                  <a:moveTo>
                    <a:pt x="664463" y="283463"/>
                  </a:moveTo>
                  <a:lnTo>
                    <a:pt x="670559" y="283463"/>
                  </a:lnTo>
                </a:path>
                <a:path w="3347085" h="658495">
                  <a:moveTo>
                    <a:pt x="999744" y="283463"/>
                  </a:moveTo>
                  <a:lnTo>
                    <a:pt x="1005839" y="283463"/>
                  </a:lnTo>
                </a:path>
                <a:path w="3347085" h="658495">
                  <a:moveTo>
                    <a:pt x="1664204" y="283463"/>
                  </a:moveTo>
                  <a:lnTo>
                    <a:pt x="1670300" y="283463"/>
                  </a:lnTo>
                </a:path>
                <a:path w="3347085" h="658495">
                  <a:moveTo>
                    <a:pt x="1999484" y="283463"/>
                  </a:moveTo>
                  <a:lnTo>
                    <a:pt x="2005580" y="283463"/>
                  </a:lnTo>
                </a:path>
                <a:path w="3347085" h="658495">
                  <a:moveTo>
                    <a:pt x="2334764" y="283463"/>
                  </a:moveTo>
                  <a:lnTo>
                    <a:pt x="2340860" y="283463"/>
                  </a:lnTo>
                </a:path>
                <a:path w="3347085" h="658495">
                  <a:moveTo>
                    <a:pt x="2670044" y="283463"/>
                  </a:moveTo>
                  <a:lnTo>
                    <a:pt x="2676140" y="283463"/>
                  </a:lnTo>
                </a:path>
                <a:path w="3347085" h="658495">
                  <a:moveTo>
                    <a:pt x="3005324" y="283463"/>
                  </a:moveTo>
                  <a:lnTo>
                    <a:pt x="3011420" y="283463"/>
                  </a:lnTo>
                </a:path>
                <a:path w="3347085" h="658495">
                  <a:moveTo>
                    <a:pt x="329184" y="292607"/>
                  </a:moveTo>
                  <a:lnTo>
                    <a:pt x="335279" y="292607"/>
                  </a:lnTo>
                </a:path>
                <a:path w="3347085" h="658495">
                  <a:moveTo>
                    <a:pt x="664463" y="292607"/>
                  </a:moveTo>
                  <a:lnTo>
                    <a:pt x="670559" y="292607"/>
                  </a:lnTo>
                </a:path>
                <a:path w="3347085" h="658495">
                  <a:moveTo>
                    <a:pt x="999744" y="292607"/>
                  </a:moveTo>
                  <a:lnTo>
                    <a:pt x="1005839" y="292607"/>
                  </a:lnTo>
                </a:path>
                <a:path w="3347085" h="658495">
                  <a:moveTo>
                    <a:pt x="1664204" y="292607"/>
                  </a:moveTo>
                  <a:lnTo>
                    <a:pt x="1670300" y="292607"/>
                  </a:lnTo>
                </a:path>
                <a:path w="3347085" h="658495">
                  <a:moveTo>
                    <a:pt x="1999484" y="292607"/>
                  </a:moveTo>
                  <a:lnTo>
                    <a:pt x="2005580" y="292607"/>
                  </a:lnTo>
                </a:path>
                <a:path w="3347085" h="658495">
                  <a:moveTo>
                    <a:pt x="2334764" y="292607"/>
                  </a:moveTo>
                  <a:lnTo>
                    <a:pt x="2340860" y="292607"/>
                  </a:lnTo>
                </a:path>
                <a:path w="3347085" h="658495">
                  <a:moveTo>
                    <a:pt x="2670044" y="292607"/>
                  </a:moveTo>
                  <a:lnTo>
                    <a:pt x="2676140" y="292607"/>
                  </a:lnTo>
                </a:path>
                <a:path w="3347085" h="658495">
                  <a:moveTo>
                    <a:pt x="3005324" y="292607"/>
                  </a:moveTo>
                  <a:lnTo>
                    <a:pt x="3011420" y="292607"/>
                  </a:lnTo>
                </a:path>
                <a:path w="3347085" h="658495">
                  <a:moveTo>
                    <a:pt x="329184" y="301751"/>
                  </a:moveTo>
                  <a:lnTo>
                    <a:pt x="335279" y="301751"/>
                  </a:lnTo>
                </a:path>
                <a:path w="3347085" h="658495">
                  <a:moveTo>
                    <a:pt x="664463" y="301751"/>
                  </a:moveTo>
                  <a:lnTo>
                    <a:pt x="670559" y="301751"/>
                  </a:lnTo>
                </a:path>
                <a:path w="3347085" h="658495">
                  <a:moveTo>
                    <a:pt x="999744" y="301751"/>
                  </a:moveTo>
                  <a:lnTo>
                    <a:pt x="1005839" y="301751"/>
                  </a:lnTo>
                </a:path>
                <a:path w="3347085" h="658495">
                  <a:moveTo>
                    <a:pt x="1664204" y="301751"/>
                  </a:moveTo>
                  <a:lnTo>
                    <a:pt x="1670300" y="301751"/>
                  </a:lnTo>
                </a:path>
                <a:path w="3347085" h="658495">
                  <a:moveTo>
                    <a:pt x="1999484" y="301751"/>
                  </a:moveTo>
                  <a:lnTo>
                    <a:pt x="2005580" y="301751"/>
                  </a:lnTo>
                </a:path>
                <a:path w="3347085" h="658495">
                  <a:moveTo>
                    <a:pt x="2334764" y="301751"/>
                  </a:moveTo>
                  <a:lnTo>
                    <a:pt x="2340860" y="301751"/>
                  </a:lnTo>
                </a:path>
                <a:path w="3347085" h="658495">
                  <a:moveTo>
                    <a:pt x="2670044" y="301751"/>
                  </a:moveTo>
                  <a:lnTo>
                    <a:pt x="2676140" y="301751"/>
                  </a:lnTo>
                </a:path>
                <a:path w="3347085" h="658495">
                  <a:moveTo>
                    <a:pt x="3005324" y="301751"/>
                  </a:moveTo>
                  <a:lnTo>
                    <a:pt x="3011420" y="301751"/>
                  </a:lnTo>
                </a:path>
                <a:path w="3347085" h="658495">
                  <a:moveTo>
                    <a:pt x="0" y="310895"/>
                  </a:moveTo>
                  <a:lnTo>
                    <a:pt x="3346703" y="310895"/>
                  </a:lnTo>
                </a:path>
                <a:path w="3347085" h="658495">
                  <a:moveTo>
                    <a:pt x="329184" y="320039"/>
                  </a:moveTo>
                  <a:lnTo>
                    <a:pt x="335279" y="320039"/>
                  </a:lnTo>
                </a:path>
                <a:path w="3347085" h="658495">
                  <a:moveTo>
                    <a:pt x="664463" y="320039"/>
                  </a:moveTo>
                  <a:lnTo>
                    <a:pt x="670559" y="320039"/>
                  </a:lnTo>
                </a:path>
                <a:path w="3347085" h="658495">
                  <a:moveTo>
                    <a:pt x="999744" y="320039"/>
                  </a:moveTo>
                  <a:lnTo>
                    <a:pt x="1005839" y="320039"/>
                  </a:lnTo>
                </a:path>
                <a:path w="3347085" h="658495">
                  <a:moveTo>
                    <a:pt x="1664204" y="320039"/>
                  </a:moveTo>
                  <a:lnTo>
                    <a:pt x="1670300" y="320039"/>
                  </a:lnTo>
                </a:path>
                <a:path w="3347085" h="658495">
                  <a:moveTo>
                    <a:pt x="1999484" y="320039"/>
                  </a:moveTo>
                  <a:lnTo>
                    <a:pt x="2005580" y="320039"/>
                  </a:lnTo>
                </a:path>
                <a:path w="3347085" h="658495">
                  <a:moveTo>
                    <a:pt x="2334764" y="320039"/>
                  </a:moveTo>
                  <a:lnTo>
                    <a:pt x="2340860" y="320039"/>
                  </a:lnTo>
                </a:path>
                <a:path w="3347085" h="658495">
                  <a:moveTo>
                    <a:pt x="2670044" y="320039"/>
                  </a:moveTo>
                  <a:lnTo>
                    <a:pt x="2676140" y="320039"/>
                  </a:lnTo>
                </a:path>
                <a:path w="3347085" h="658495">
                  <a:moveTo>
                    <a:pt x="3005324" y="320039"/>
                  </a:moveTo>
                  <a:lnTo>
                    <a:pt x="3011420" y="320039"/>
                  </a:lnTo>
                </a:path>
                <a:path w="3347085" h="658495">
                  <a:moveTo>
                    <a:pt x="329184" y="329183"/>
                  </a:moveTo>
                  <a:lnTo>
                    <a:pt x="335279" y="329183"/>
                  </a:lnTo>
                </a:path>
                <a:path w="3347085" h="658495">
                  <a:moveTo>
                    <a:pt x="664463" y="329183"/>
                  </a:moveTo>
                  <a:lnTo>
                    <a:pt x="670559" y="329183"/>
                  </a:lnTo>
                </a:path>
                <a:path w="3347085" h="658495">
                  <a:moveTo>
                    <a:pt x="999744" y="329183"/>
                  </a:moveTo>
                  <a:lnTo>
                    <a:pt x="1005839" y="329183"/>
                  </a:lnTo>
                </a:path>
                <a:path w="3347085" h="658495">
                  <a:moveTo>
                    <a:pt x="1664204" y="329183"/>
                  </a:moveTo>
                  <a:lnTo>
                    <a:pt x="1670300" y="329183"/>
                  </a:lnTo>
                </a:path>
                <a:path w="3347085" h="658495">
                  <a:moveTo>
                    <a:pt x="1999484" y="329183"/>
                  </a:moveTo>
                  <a:lnTo>
                    <a:pt x="2005580" y="329183"/>
                  </a:lnTo>
                </a:path>
                <a:path w="3347085" h="658495">
                  <a:moveTo>
                    <a:pt x="2334764" y="329183"/>
                  </a:moveTo>
                  <a:lnTo>
                    <a:pt x="2340860" y="329183"/>
                  </a:lnTo>
                </a:path>
                <a:path w="3347085" h="658495">
                  <a:moveTo>
                    <a:pt x="2670044" y="329183"/>
                  </a:moveTo>
                  <a:lnTo>
                    <a:pt x="2676140" y="329183"/>
                  </a:lnTo>
                </a:path>
                <a:path w="3347085" h="658495">
                  <a:moveTo>
                    <a:pt x="3005324" y="329183"/>
                  </a:moveTo>
                  <a:lnTo>
                    <a:pt x="3011420" y="329183"/>
                  </a:lnTo>
                </a:path>
                <a:path w="3347085" h="658495">
                  <a:moveTo>
                    <a:pt x="3340604" y="329183"/>
                  </a:moveTo>
                  <a:lnTo>
                    <a:pt x="3346700" y="329183"/>
                  </a:lnTo>
                </a:path>
                <a:path w="3347085" h="658495">
                  <a:moveTo>
                    <a:pt x="329184" y="338327"/>
                  </a:moveTo>
                  <a:lnTo>
                    <a:pt x="335279" y="338327"/>
                  </a:lnTo>
                </a:path>
                <a:path w="3347085" h="658495">
                  <a:moveTo>
                    <a:pt x="664463" y="338327"/>
                  </a:moveTo>
                  <a:lnTo>
                    <a:pt x="670559" y="338327"/>
                  </a:lnTo>
                </a:path>
                <a:path w="3347085" h="658495">
                  <a:moveTo>
                    <a:pt x="999744" y="338327"/>
                  </a:moveTo>
                  <a:lnTo>
                    <a:pt x="1005839" y="338327"/>
                  </a:lnTo>
                </a:path>
                <a:path w="3347085" h="658495">
                  <a:moveTo>
                    <a:pt x="1664204" y="338327"/>
                  </a:moveTo>
                  <a:lnTo>
                    <a:pt x="1670300" y="338327"/>
                  </a:lnTo>
                </a:path>
                <a:path w="3347085" h="658495">
                  <a:moveTo>
                    <a:pt x="1999484" y="338327"/>
                  </a:moveTo>
                  <a:lnTo>
                    <a:pt x="2005580" y="338327"/>
                  </a:lnTo>
                </a:path>
                <a:path w="3347085" h="658495">
                  <a:moveTo>
                    <a:pt x="2334764" y="338327"/>
                  </a:moveTo>
                  <a:lnTo>
                    <a:pt x="2340860" y="338327"/>
                  </a:lnTo>
                </a:path>
                <a:path w="3347085" h="658495">
                  <a:moveTo>
                    <a:pt x="2670044" y="338327"/>
                  </a:moveTo>
                  <a:lnTo>
                    <a:pt x="2676140" y="338327"/>
                  </a:lnTo>
                </a:path>
                <a:path w="3347085" h="658495">
                  <a:moveTo>
                    <a:pt x="3005324" y="338327"/>
                  </a:moveTo>
                  <a:lnTo>
                    <a:pt x="3011420" y="338327"/>
                  </a:lnTo>
                </a:path>
                <a:path w="3347085" h="658495">
                  <a:moveTo>
                    <a:pt x="3340604" y="338327"/>
                  </a:moveTo>
                  <a:lnTo>
                    <a:pt x="3346700" y="338327"/>
                  </a:lnTo>
                </a:path>
                <a:path w="3347085" h="658495">
                  <a:moveTo>
                    <a:pt x="329184" y="347472"/>
                  </a:moveTo>
                  <a:lnTo>
                    <a:pt x="335279" y="347472"/>
                  </a:lnTo>
                </a:path>
                <a:path w="3347085" h="658495">
                  <a:moveTo>
                    <a:pt x="664463" y="347472"/>
                  </a:moveTo>
                  <a:lnTo>
                    <a:pt x="670559" y="347472"/>
                  </a:lnTo>
                </a:path>
                <a:path w="3347085" h="658495">
                  <a:moveTo>
                    <a:pt x="999744" y="347472"/>
                  </a:moveTo>
                  <a:lnTo>
                    <a:pt x="1005839" y="347472"/>
                  </a:lnTo>
                </a:path>
                <a:path w="3347085" h="658495">
                  <a:moveTo>
                    <a:pt x="1664204" y="347472"/>
                  </a:moveTo>
                  <a:lnTo>
                    <a:pt x="1670300" y="347472"/>
                  </a:lnTo>
                </a:path>
                <a:path w="3347085" h="658495">
                  <a:moveTo>
                    <a:pt x="1999484" y="347472"/>
                  </a:moveTo>
                  <a:lnTo>
                    <a:pt x="2005580" y="347472"/>
                  </a:lnTo>
                </a:path>
                <a:path w="3347085" h="658495">
                  <a:moveTo>
                    <a:pt x="2334764" y="347472"/>
                  </a:moveTo>
                  <a:lnTo>
                    <a:pt x="2340860" y="347472"/>
                  </a:lnTo>
                </a:path>
                <a:path w="3347085" h="658495">
                  <a:moveTo>
                    <a:pt x="2670044" y="347472"/>
                  </a:moveTo>
                  <a:lnTo>
                    <a:pt x="2676140" y="347472"/>
                  </a:lnTo>
                </a:path>
                <a:path w="3347085" h="658495">
                  <a:moveTo>
                    <a:pt x="3005324" y="347472"/>
                  </a:moveTo>
                  <a:lnTo>
                    <a:pt x="3011420" y="347472"/>
                  </a:lnTo>
                </a:path>
                <a:path w="3347085" h="658495">
                  <a:moveTo>
                    <a:pt x="3340604" y="347472"/>
                  </a:moveTo>
                  <a:lnTo>
                    <a:pt x="3346700" y="347472"/>
                  </a:lnTo>
                </a:path>
                <a:path w="3347085" h="658495">
                  <a:moveTo>
                    <a:pt x="329184" y="356615"/>
                  </a:moveTo>
                  <a:lnTo>
                    <a:pt x="335279" y="356615"/>
                  </a:lnTo>
                </a:path>
                <a:path w="3347085" h="658495">
                  <a:moveTo>
                    <a:pt x="664463" y="356615"/>
                  </a:moveTo>
                  <a:lnTo>
                    <a:pt x="670559" y="356615"/>
                  </a:lnTo>
                </a:path>
                <a:path w="3347085" h="658495">
                  <a:moveTo>
                    <a:pt x="999744" y="356615"/>
                  </a:moveTo>
                  <a:lnTo>
                    <a:pt x="1005839" y="356615"/>
                  </a:lnTo>
                </a:path>
                <a:path w="3347085" h="658495">
                  <a:moveTo>
                    <a:pt x="1664204" y="356615"/>
                  </a:moveTo>
                  <a:lnTo>
                    <a:pt x="1670300" y="356615"/>
                  </a:lnTo>
                </a:path>
                <a:path w="3347085" h="658495">
                  <a:moveTo>
                    <a:pt x="1999484" y="356615"/>
                  </a:moveTo>
                  <a:lnTo>
                    <a:pt x="2005580" y="356615"/>
                  </a:lnTo>
                </a:path>
                <a:path w="3347085" h="658495">
                  <a:moveTo>
                    <a:pt x="2334764" y="356615"/>
                  </a:moveTo>
                  <a:lnTo>
                    <a:pt x="2340860" y="356615"/>
                  </a:lnTo>
                </a:path>
                <a:path w="3347085" h="658495">
                  <a:moveTo>
                    <a:pt x="2670044" y="356615"/>
                  </a:moveTo>
                  <a:lnTo>
                    <a:pt x="2676140" y="356615"/>
                  </a:lnTo>
                </a:path>
                <a:path w="3347085" h="658495">
                  <a:moveTo>
                    <a:pt x="3005324" y="356615"/>
                  </a:moveTo>
                  <a:lnTo>
                    <a:pt x="3011420" y="356615"/>
                  </a:lnTo>
                </a:path>
                <a:path w="3347085" h="658495">
                  <a:moveTo>
                    <a:pt x="329184" y="365760"/>
                  </a:moveTo>
                  <a:lnTo>
                    <a:pt x="335279" y="365760"/>
                  </a:lnTo>
                </a:path>
                <a:path w="3347085" h="658495">
                  <a:moveTo>
                    <a:pt x="664463" y="365760"/>
                  </a:moveTo>
                  <a:lnTo>
                    <a:pt x="670559" y="365760"/>
                  </a:lnTo>
                </a:path>
                <a:path w="3347085" h="658495">
                  <a:moveTo>
                    <a:pt x="999744" y="365760"/>
                  </a:moveTo>
                  <a:lnTo>
                    <a:pt x="1005839" y="365760"/>
                  </a:lnTo>
                </a:path>
                <a:path w="3347085" h="658495">
                  <a:moveTo>
                    <a:pt x="1664204" y="365760"/>
                  </a:moveTo>
                  <a:lnTo>
                    <a:pt x="1670300" y="365760"/>
                  </a:lnTo>
                </a:path>
                <a:path w="3347085" h="658495">
                  <a:moveTo>
                    <a:pt x="1999484" y="365760"/>
                  </a:moveTo>
                  <a:lnTo>
                    <a:pt x="2005580" y="365760"/>
                  </a:lnTo>
                </a:path>
                <a:path w="3347085" h="658495">
                  <a:moveTo>
                    <a:pt x="2334764" y="365760"/>
                  </a:moveTo>
                  <a:lnTo>
                    <a:pt x="2340860" y="365760"/>
                  </a:lnTo>
                </a:path>
                <a:path w="3347085" h="658495">
                  <a:moveTo>
                    <a:pt x="2670044" y="365760"/>
                  </a:moveTo>
                  <a:lnTo>
                    <a:pt x="2676140" y="365760"/>
                  </a:lnTo>
                </a:path>
                <a:path w="3347085" h="658495">
                  <a:moveTo>
                    <a:pt x="3005324" y="365760"/>
                  </a:moveTo>
                  <a:lnTo>
                    <a:pt x="3011420" y="365760"/>
                  </a:lnTo>
                </a:path>
                <a:path w="3347085" h="658495">
                  <a:moveTo>
                    <a:pt x="3340604" y="365760"/>
                  </a:moveTo>
                  <a:lnTo>
                    <a:pt x="3346700" y="365760"/>
                  </a:lnTo>
                </a:path>
                <a:path w="3347085" h="658495">
                  <a:moveTo>
                    <a:pt x="329184" y="374903"/>
                  </a:moveTo>
                  <a:lnTo>
                    <a:pt x="335279" y="374903"/>
                  </a:lnTo>
                </a:path>
                <a:path w="3347085" h="658495">
                  <a:moveTo>
                    <a:pt x="664463" y="374903"/>
                  </a:moveTo>
                  <a:lnTo>
                    <a:pt x="670559" y="374903"/>
                  </a:lnTo>
                </a:path>
                <a:path w="3347085" h="658495">
                  <a:moveTo>
                    <a:pt x="999744" y="374903"/>
                  </a:moveTo>
                  <a:lnTo>
                    <a:pt x="1005839" y="374903"/>
                  </a:lnTo>
                </a:path>
                <a:path w="3347085" h="658495">
                  <a:moveTo>
                    <a:pt x="1664204" y="374903"/>
                  </a:moveTo>
                  <a:lnTo>
                    <a:pt x="1670300" y="374903"/>
                  </a:lnTo>
                </a:path>
                <a:path w="3347085" h="658495">
                  <a:moveTo>
                    <a:pt x="1999484" y="374903"/>
                  </a:moveTo>
                  <a:lnTo>
                    <a:pt x="2005580" y="374903"/>
                  </a:lnTo>
                </a:path>
                <a:path w="3347085" h="658495">
                  <a:moveTo>
                    <a:pt x="2334764" y="374903"/>
                  </a:moveTo>
                  <a:lnTo>
                    <a:pt x="2340860" y="374903"/>
                  </a:lnTo>
                </a:path>
                <a:path w="3347085" h="658495">
                  <a:moveTo>
                    <a:pt x="2670044" y="374903"/>
                  </a:moveTo>
                  <a:lnTo>
                    <a:pt x="2676140" y="374903"/>
                  </a:lnTo>
                </a:path>
                <a:path w="3347085" h="658495">
                  <a:moveTo>
                    <a:pt x="3005324" y="374903"/>
                  </a:moveTo>
                  <a:lnTo>
                    <a:pt x="3011420" y="374903"/>
                  </a:lnTo>
                </a:path>
                <a:path w="3347085" h="658495">
                  <a:moveTo>
                    <a:pt x="3340604" y="374903"/>
                  </a:moveTo>
                  <a:lnTo>
                    <a:pt x="3346700" y="374903"/>
                  </a:lnTo>
                </a:path>
                <a:path w="3347085" h="658495">
                  <a:moveTo>
                    <a:pt x="329184" y="384048"/>
                  </a:moveTo>
                  <a:lnTo>
                    <a:pt x="335279" y="384048"/>
                  </a:lnTo>
                </a:path>
                <a:path w="3347085" h="658495">
                  <a:moveTo>
                    <a:pt x="664463" y="384048"/>
                  </a:moveTo>
                  <a:lnTo>
                    <a:pt x="670559" y="384048"/>
                  </a:lnTo>
                </a:path>
                <a:path w="3347085" h="658495">
                  <a:moveTo>
                    <a:pt x="999744" y="384048"/>
                  </a:moveTo>
                  <a:lnTo>
                    <a:pt x="1005839" y="384048"/>
                  </a:lnTo>
                </a:path>
                <a:path w="3347085" h="658495">
                  <a:moveTo>
                    <a:pt x="1664204" y="384048"/>
                  </a:moveTo>
                  <a:lnTo>
                    <a:pt x="1670300" y="384048"/>
                  </a:lnTo>
                </a:path>
                <a:path w="3347085" h="658495">
                  <a:moveTo>
                    <a:pt x="1999484" y="384048"/>
                  </a:moveTo>
                  <a:lnTo>
                    <a:pt x="2005580" y="384048"/>
                  </a:lnTo>
                </a:path>
                <a:path w="3347085" h="658495">
                  <a:moveTo>
                    <a:pt x="2334764" y="384048"/>
                  </a:moveTo>
                  <a:lnTo>
                    <a:pt x="2340860" y="384048"/>
                  </a:lnTo>
                </a:path>
                <a:path w="3347085" h="658495">
                  <a:moveTo>
                    <a:pt x="2670044" y="384048"/>
                  </a:moveTo>
                  <a:lnTo>
                    <a:pt x="2676140" y="384048"/>
                  </a:lnTo>
                </a:path>
                <a:path w="3347085" h="658495">
                  <a:moveTo>
                    <a:pt x="3005324" y="384048"/>
                  </a:moveTo>
                  <a:lnTo>
                    <a:pt x="3011420" y="384048"/>
                  </a:lnTo>
                </a:path>
                <a:path w="3347085" h="658495">
                  <a:moveTo>
                    <a:pt x="60960" y="393191"/>
                  </a:moveTo>
                  <a:lnTo>
                    <a:pt x="91440" y="393191"/>
                  </a:lnTo>
                </a:path>
                <a:path w="3347085" h="658495">
                  <a:moveTo>
                    <a:pt x="134112" y="393191"/>
                  </a:moveTo>
                  <a:lnTo>
                    <a:pt x="195072" y="393191"/>
                  </a:lnTo>
                </a:path>
                <a:path w="3347085" h="658495">
                  <a:moveTo>
                    <a:pt x="225551" y="393191"/>
                  </a:moveTo>
                  <a:lnTo>
                    <a:pt x="286512" y="393191"/>
                  </a:lnTo>
                </a:path>
                <a:path w="3347085" h="658495">
                  <a:moveTo>
                    <a:pt x="329184" y="393191"/>
                  </a:moveTo>
                  <a:lnTo>
                    <a:pt x="335279" y="393191"/>
                  </a:lnTo>
                </a:path>
                <a:path w="3347085" h="658495">
                  <a:moveTo>
                    <a:pt x="396240" y="393191"/>
                  </a:moveTo>
                  <a:lnTo>
                    <a:pt x="426720" y="393191"/>
                  </a:lnTo>
                </a:path>
                <a:path w="3347085" h="658495">
                  <a:moveTo>
                    <a:pt x="499872" y="393191"/>
                  </a:moveTo>
                  <a:lnTo>
                    <a:pt x="524255" y="393191"/>
                  </a:lnTo>
                </a:path>
                <a:path w="3347085" h="658495">
                  <a:moveTo>
                    <a:pt x="591312" y="393191"/>
                  </a:moveTo>
                  <a:lnTo>
                    <a:pt x="615695" y="393191"/>
                  </a:lnTo>
                </a:path>
                <a:path w="3347085" h="658495">
                  <a:moveTo>
                    <a:pt x="664463" y="393191"/>
                  </a:moveTo>
                  <a:lnTo>
                    <a:pt x="670559" y="393191"/>
                  </a:lnTo>
                </a:path>
                <a:path w="3347085" h="658495">
                  <a:moveTo>
                    <a:pt x="725424" y="393191"/>
                  </a:moveTo>
                  <a:lnTo>
                    <a:pt x="762000" y="393191"/>
                  </a:lnTo>
                </a:path>
                <a:path w="3347085" h="658495">
                  <a:moveTo>
                    <a:pt x="804672" y="393191"/>
                  </a:moveTo>
                  <a:lnTo>
                    <a:pt x="865632" y="393191"/>
                  </a:lnTo>
                </a:path>
                <a:path w="3347085" h="658495">
                  <a:moveTo>
                    <a:pt x="926592" y="393191"/>
                  </a:moveTo>
                  <a:lnTo>
                    <a:pt x="950975" y="393191"/>
                  </a:lnTo>
                </a:path>
                <a:path w="3347085" h="658495">
                  <a:moveTo>
                    <a:pt x="999744" y="393191"/>
                  </a:moveTo>
                  <a:lnTo>
                    <a:pt x="1005839" y="393191"/>
                  </a:lnTo>
                </a:path>
                <a:path w="3347085" h="658495">
                  <a:moveTo>
                    <a:pt x="1060704" y="393191"/>
                  </a:moveTo>
                  <a:lnTo>
                    <a:pt x="1097280" y="393191"/>
                  </a:lnTo>
                </a:path>
                <a:path w="3347085" h="658495">
                  <a:moveTo>
                    <a:pt x="1139948" y="393191"/>
                  </a:moveTo>
                  <a:lnTo>
                    <a:pt x="1200908" y="393191"/>
                  </a:lnTo>
                </a:path>
                <a:path w="3347085" h="658495">
                  <a:moveTo>
                    <a:pt x="1231388" y="393191"/>
                  </a:moveTo>
                  <a:lnTo>
                    <a:pt x="1292348" y="393191"/>
                  </a:lnTo>
                </a:path>
                <a:path w="3347085" h="658495">
                  <a:moveTo>
                    <a:pt x="1395980" y="393191"/>
                  </a:moveTo>
                  <a:lnTo>
                    <a:pt x="1432556" y="393191"/>
                  </a:lnTo>
                </a:path>
                <a:path w="3347085" h="658495">
                  <a:moveTo>
                    <a:pt x="1475228" y="393191"/>
                  </a:moveTo>
                  <a:lnTo>
                    <a:pt x="1536188" y="393191"/>
                  </a:lnTo>
                </a:path>
                <a:path w="3347085" h="658495">
                  <a:moveTo>
                    <a:pt x="1566668" y="393191"/>
                  </a:moveTo>
                  <a:lnTo>
                    <a:pt x="1627628" y="393191"/>
                  </a:lnTo>
                </a:path>
                <a:path w="3347085" h="658495">
                  <a:moveTo>
                    <a:pt x="1664204" y="393191"/>
                  </a:moveTo>
                  <a:lnTo>
                    <a:pt x="1670300" y="393191"/>
                  </a:lnTo>
                </a:path>
                <a:path w="3347085" h="658495">
                  <a:moveTo>
                    <a:pt x="1731260" y="393191"/>
                  </a:moveTo>
                  <a:lnTo>
                    <a:pt x="1767836" y="393191"/>
                  </a:lnTo>
                </a:path>
                <a:path w="3347085" h="658495">
                  <a:moveTo>
                    <a:pt x="1810508" y="393191"/>
                  </a:moveTo>
                  <a:lnTo>
                    <a:pt x="1871468" y="393191"/>
                  </a:lnTo>
                </a:path>
                <a:path w="3347085" h="658495">
                  <a:moveTo>
                    <a:pt x="1901948" y="393191"/>
                  </a:moveTo>
                  <a:lnTo>
                    <a:pt x="1956812" y="393191"/>
                  </a:lnTo>
                </a:path>
                <a:path w="3347085" h="658495">
                  <a:moveTo>
                    <a:pt x="1999484" y="393191"/>
                  </a:moveTo>
                  <a:lnTo>
                    <a:pt x="2005580" y="393191"/>
                  </a:lnTo>
                </a:path>
                <a:path w="3347085" h="658495">
                  <a:moveTo>
                    <a:pt x="2066540" y="393191"/>
                  </a:moveTo>
                  <a:lnTo>
                    <a:pt x="2103116" y="393191"/>
                  </a:lnTo>
                </a:path>
                <a:path w="3347085" h="658495">
                  <a:moveTo>
                    <a:pt x="2145788" y="393191"/>
                  </a:moveTo>
                  <a:lnTo>
                    <a:pt x="2206748" y="393191"/>
                  </a:lnTo>
                </a:path>
                <a:path w="3347085" h="658495">
                  <a:moveTo>
                    <a:pt x="2237228" y="393191"/>
                  </a:moveTo>
                  <a:lnTo>
                    <a:pt x="2292092" y="393191"/>
                  </a:lnTo>
                </a:path>
                <a:path w="3347085" h="658495">
                  <a:moveTo>
                    <a:pt x="2334764" y="393191"/>
                  </a:moveTo>
                  <a:lnTo>
                    <a:pt x="2340860" y="393191"/>
                  </a:lnTo>
                </a:path>
                <a:path w="3347085" h="658495">
                  <a:moveTo>
                    <a:pt x="2401820" y="393191"/>
                  </a:moveTo>
                  <a:lnTo>
                    <a:pt x="2438396" y="393191"/>
                  </a:lnTo>
                </a:path>
                <a:path w="3347085" h="658495">
                  <a:moveTo>
                    <a:pt x="2481068" y="393191"/>
                  </a:moveTo>
                  <a:lnTo>
                    <a:pt x="2542028" y="393191"/>
                  </a:lnTo>
                </a:path>
                <a:path w="3347085" h="658495">
                  <a:moveTo>
                    <a:pt x="2596892" y="393191"/>
                  </a:moveTo>
                  <a:lnTo>
                    <a:pt x="2621276" y="393191"/>
                  </a:lnTo>
                </a:path>
                <a:path w="3347085" h="658495">
                  <a:moveTo>
                    <a:pt x="2670044" y="393191"/>
                  </a:moveTo>
                  <a:lnTo>
                    <a:pt x="2676140" y="393191"/>
                  </a:lnTo>
                </a:path>
                <a:path w="3347085" h="658495">
                  <a:moveTo>
                    <a:pt x="2737100" y="393191"/>
                  </a:moveTo>
                  <a:lnTo>
                    <a:pt x="2773676" y="393191"/>
                  </a:lnTo>
                </a:path>
                <a:path w="3347085" h="658495">
                  <a:moveTo>
                    <a:pt x="2846828" y="393191"/>
                  </a:moveTo>
                  <a:lnTo>
                    <a:pt x="2871212" y="393191"/>
                  </a:lnTo>
                </a:path>
                <a:path w="3347085" h="658495">
                  <a:moveTo>
                    <a:pt x="2932172" y="393191"/>
                  </a:moveTo>
                  <a:lnTo>
                    <a:pt x="2956556" y="393191"/>
                  </a:lnTo>
                </a:path>
                <a:path w="3347085" h="658495">
                  <a:moveTo>
                    <a:pt x="3005324" y="393191"/>
                  </a:moveTo>
                  <a:lnTo>
                    <a:pt x="3011420" y="393191"/>
                  </a:lnTo>
                </a:path>
                <a:path w="3347085" h="658495">
                  <a:moveTo>
                    <a:pt x="3072380" y="393191"/>
                  </a:moveTo>
                  <a:lnTo>
                    <a:pt x="3108956" y="393191"/>
                  </a:lnTo>
                </a:path>
                <a:path w="3347085" h="658495">
                  <a:moveTo>
                    <a:pt x="3151628" y="393191"/>
                  </a:moveTo>
                  <a:lnTo>
                    <a:pt x="3206492" y="393191"/>
                  </a:lnTo>
                </a:path>
                <a:path w="3347085" h="658495">
                  <a:moveTo>
                    <a:pt x="3236972" y="393191"/>
                  </a:moveTo>
                  <a:lnTo>
                    <a:pt x="3297932" y="393191"/>
                  </a:lnTo>
                </a:path>
                <a:path w="3347085" h="658495">
                  <a:moveTo>
                    <a:pt x="3340604" y="393191"/>
                  </a:moveTo>
                  <a:lnTo>
                    <a:pt x="3346700" y="393191"/>
                  </a:lnTo>
                </a:path>
                <a:path w="3347085" h="658495">
                  <a:moveTo>
                    <a:pt x="48768" y="402336"/>
                  </a:moveTo>
                  <a:lnTo>
                    <a:pt x="97535" y="402336"/>
                  </a:lnTo>
                </a:path>
                <a:path w="3347085" h="658495">
                  <a:moveTo>
                    <a:pt x="134112" y="402336"/>
                  </a:moveTo>
                  <a:lnTo>
                    <a:pt x="195072" y="402336"/>
                  </a:lnTo>
                </a:path>
                <a:path w="3347085" h="658495">
                  <a:moveTo>
                    <a:pt x="225551" y="402336"/>
                  </a:moveTo>
                  <a:lnTo>
                    <a:pt x="286512" y="402336"/>
                  </a:lnTo>
                </a:path>
                <a:path w="3347085" h="658495">
                  <a:moveTo>
                    <a:pt x="329184" y="402336"/>
                  </a:moveTo>
                  <a:lnTo>
                    <a:pt x="335279" y="402336"/>
                  </a:lnTo>
                </a:path>
                <a:path w="3347085" h="658495">
                  <a:moveTo>
                    <a:pt x="384048" y="402336"/>
                  </a:moveTo>
                  <a:lnTo>
                    <a:pt x="432815" y="402336"/>
                  </a:lnTo>
                </a:path>
                <a:path w="3347085" h="658495">
                  <a:moveTo>
                    <a:pt x="499872" y="402336"/>
                  </a:moveTo>
                  <a:lnTo>
                    <a:pt x="524255" y="402336"/>
                  </a:lnTo>
                </a:path>
                <a:path w="3347085" h="658495">
                  <a:moveTo>
                    <a:pt x="591312" y="402336"/>
                  </a:moveTo>
                  <a:lnTo>
                    <a:pt x="615695" y="402336"/>
                  </a:lnTo>
                </a:path>
                <a:path w="3347085" h="658495">
                  <a:moveTo>
                    <a:pt x="664463" y="402336"/>
                  </a:moveTo>
                  <a:lnTo>
                    <a:pt x="670559" y="402336"/>
                  </a:lnTo>
                </a:path>
                <a:path w="3347085" h="658495">
                  <a:moveTo>
                    <a:pt x="713232" y="402336"/>
                  </a:moveTo>
                  <a:lnTo>
                    <a:pt x="768096" y="402336"/>
                  </a:lnTo>
                </a:path>
                <a:path w="3347085" h="658495">
                  <a:moveTo>
                    <a:pt x="804672" y="402336"/>
                  </a:moveTo>
                  <a:lnTo>
                    <a:pt x="865632" y="402336"/>
                  </a:lnTo>
                </a:path>
                <a:path w="3347085" h="658495">
                  <a:moveTo>
                    <a:pt x="926592" y="402336"/>
                  </a:moveTo>
                  <a:lnTo>
                    <a:pt x="950975" y="402336"/>
                  </a:lnTo>
                </a:path>
                <a:path w="3347085" h="658495">
                  <a:moveTo>
                    <a:pt x="999744" y="402336"/>
                  </a:moveTo>
                  <a:lnTo>
                    <a:pt x="1005839" y="402336"/>
                  </a:lnTo>
                </a:path>
                <a:path w="3347085" h="658495">
                  <a:moveTo>
                    <a:pt x="1048512" y="402336"/>
                  </a:moveTo>
                  <a:lnTo>
                    <a:pt x="1103376" y="402336"/>
                  </a:lnTo>
                </a:path>
                <a:path w="3347085" h="658495">
                  <a:moveTo>
                    <a:pt x="1139948" y="402336"/>
                  </a:moveTo>
                  <a:lnTo>
                    <a:pt x="1200908" y="402336"/>
                  </a:lnTo>
                </a:path>
                <a:path w="3347085" h="658495">
                  <a:moveTo>
                    <a:pt x="1231388" y="402336"/>
                  </a:moveTo>
                  <a:lnTo>
                    <a:pt x="1292348" y="402336"/>
                  </a:lnTo>
                </a:path>
                <a:path w="3347085" h="658495">
                  <a:moveTo>
                    <a:pt x="1383788" y="402336"/>
                  </a:moveTo>
                  <a:lnTo>
                    <a:pt x="1438652" y="402336"/>
                  </a:lnTo>
                </a:path>
                <a:path w="3347085" h="658495">
                  <a:moveTo>
                    <a:pt x="1475228" y="402336"/>
                  </a:moveTo>
                  <a:lnTo>
                    <a:pt x="1536188" y="402336"/>
                  </a:lnTo>
                </a:path>
                <a:path w="3347085" h="658495">
                  <a:moveTo>
                    <a:pt x="1566668" y="402336"/>
                  </a:moveTo>
                  <a:lnTo>
                    <a:pt x="1627628" y="402336"/>
                  </a:lnTo>
                </a:path>
                <a:path w="3347085" h="658495">
                  <a:moveTo>
                    <a:pt x="1664204" y="402336"/>
                  </a:moveTo>
                  <a:lnTo>
                    <a:pt x="1670300" y="402336"/>
                  </a:lnTo>
                </a:path>
                <a:path w="3347085" h="658495">
                  <a:moveTo>
                    <a:pt x="1719068" y="402336"/>
                  </a:moveTo>
                  <a:lnTo>
                    <a:pt x="1773932" y="402336"/>
                  </a:lnTo>
                </a:path>
                <a:path w="3347085" h="658495">
                  <a:moveTo>
                    <a:pt x="1810508" y="402336"/>
                  </a:moveTo>
                  <a:lnTo>
                    <a:pt x="1871468" y="402336"/>
                  </a:lnTo>
                </a:path>
                <a:path w="3347085" h="658495">
                  <a:moveTo>
                    <a:pt x="1901948" y="402336"/>
                  </a:moveTo>
                  <a:lnTo>
                    <a:pt x="1956812" y="402336"/>
                  </a:lnTo>
                </a:path>
                <a:path w="3347085" h="658495">
                  <a:moveTo>
                    <a:pt x="1999484" y="402336"/>
                  </a:moveTo>
                  <a:lnTo>
                    <a:pt x="2005580" y="402336"/>
                  </a:lnTo>
                </a:path>
                <a:path w="3347085" h="658495">
                  <a:moveTo>
                    <a:pt x="2054348" y="402336"/>
                  </a:moveTo>
                  <a:lnTo>
                    <a:pt x="2109212" y="402336"/>
                  </a:lnTo>
                </a:path>
                <a:path w="3347085" h="658495">
                  <a:moveTo>
                    <a:pt x="2145788" y="402336"/>
                  </a:moveTo>
                  <a:lnTo>
                    <a:pt x="2206748" y="402336"/>
                  </a:lnTo>
                </a:path>
                <a:path w="3347085" h="658495">
                  <a:moveTo>
                    <a:pt x="2237228" y="402336"/>
                  </a:moveTo>
                  <a:lnTo>
                    <a:pt x="2292092" y="402336"/>
                  </a:lnTo>
                </a:path>
                <a:path w="3347085" h="658495">
                  <a:moveTo>
                    <a:pt x="2334764" y="402336"/>
                  </a:moveTo>
                  <a:lnTo>
                    <a:pt x="2340860" y="402336"/>
                  </a:lnTo>
                </a:path>
                <a:path w="3347085" h="658495">
                  <a:moveTo>
                    <a:pt x="2389628" y="402336"/>
                  </a:moveTo>
                  <a:lnTo>
                    <a:pt x="2444492" y="402336"/>
                  </a:lnTo>
                </a:path>
                <a:path w="3347085" h="658495">
                  <a:moveTo>
                    <a:pt x="2481068" y="402336"/>
                  </a:moveTo>
                  <a:lnTo>
                    <a:pt x="2542028" y="402336"/>
                  </a:lnTo>
                </a:path>
                <a:path w="3347085" h="658495">
                  <a:moveTo>
                    <a:pt x="2596892" y="402336"/>
                  </a:moveTo>
                  <a:lnTo>
                    <a:pt x="2621276" y="402336"/>
                  </a:lnTo>
                </a:path>
                <a:path w="3347085" h="658495">
                  <a:moveTo>
                    <a:pt x="2670044" y="402336"/>
                  </a:moveTo>
                  <a:lnTo>
                    <a:pt x="2676140" y="402336"/>
                  </a:lnTo>
                </a:path>
                <a:path w="3347085" h="658495">
                  <a:moveTo>
                    <a:pt x="2724908" y="402336"/>
                  </a:moveTo>
                  <a:lnTo>
                    <a:pt x="2779772" y="402336"/>
                  </a:lnTo>
                </a:path>
                <a:path w="3347085" h="658495">
                  <a:moveTo>
                    <a:pt x="2846828" y="402336"/>
                  </a:moveTo>
                  <a:lnTo>
                    <a:pt x="2871212" y="402336"/>
                  </a:lnTo>
                </a:path>
                <a:path w="3347085" h="658495">
                  <a:moveTo>
                    <a:pt x="2932172" y="402336"/>
                  </a:moveTo>
                  <a:lnTo>
                    <a:pt x="2956556" y="402336"/>
                  </a:lnTo>
                </a:path>
                <a:path w="3347085" h="658495">
                  <a:moveTo>
                    <a:pt x="3005324" y="402336"/>
                  </a:moveTo>
                  <a:lnTo>
                    <a:pt x="3011420" y="402336"/>
                  </a:lnTo>
                </a:path>
                <a:path w="3347085" h="658495">
                  <a:moveTo>
                    <a:pt x="3060188" y="402336"/>
                  </a:moveTo>
                  <a:lnTo>
                    <a:pt x="3115052" y="402336"/>
                  </a:lnTo>
                </a:path>
                <a:path w="3347085" h="658495">
                  <a:moveTo>
                    <a:pt x="3151628" y="402336"/>
                  </a:moveTo>
                  <a:lnTo>
                    <a:pt x="3206492" y="402336"/>
                  </a:lnTo>
                </a:path>
                <a:path w="3347085" h="658495">
                  <a:moveTo>
                    <a:pt x="3236972" y="402336"/>
                  </a:moveTo>
                  <a:lnTo>
                    <a:pt x="3297932" y="402336"/>
                  </a:lnTo>
                </a:path>
                <a:path w="3347085" h="658495">
                  <a:moveTo>
                    <a:pt x="3340604" y="402336"/>
                  </a:moveTo>
                  <a:lnTo>
                    <a:pt x="3346700" y="402336"/>
                  </a:lnTo>
                </a:path>
                <a:path w="3347085" h="658495">
                  <a:moveTo>
                    <a:pt x="42672" y="411479"/>
                  </a:moveTo>
                  <a:lnTo>
                    <a:pt x="103632" y="411479"/>
                  </a:lnTo>
                </a:path>
                <a:path w="3347085" h="658495">
                  <a:moveTo>
                    <a:pt x="128016" y="411479"/>
                  </a:moveTo>
                  <a:lnTo>
                    <a:pt x="195072" y="411479"/>
                  </a:lnTo>
                </a:path>
                <a:path w="3347085" h="658495">
                  <a:moveTo>
                    <a:pt x="219456" y="411479"/>
                  </a:moveTo>
                  <a:lnTo>
                    <a:pt x="286512" y="411479"/>
                  </a:lnTo>
                </a:path>
                <a:path w="3347085" h="658495">
                  <a:moveTo>
                    <a:pt x="329184" y="411479"/>
                  </a:moveTo>
                  <a:lnTo>
                    <a:pt x="335279" y="411479"/>
                  </a:lnTo>
                </a:path>
                <a:path w="3347085" h="658495">
                  <a:moveTo>
                    <a:pt x="377951" y="411479"/>
                  </a:moveTo>
                  <a:lnTo>
                    <a:pt x="438912" y="411479"/>
                  </a:lnTo>
                </a:path>
                <a:path w="3347085" h="658495">
                  <a:moveTo>
                    <a:pt x="493775" y="411479"/>
                  </a:moveTo>
                  <a:lnTo>
                    <a:pt x="524256" y="411479"/>
                  </a:lnTo>
                </a:path>
                <a:path w="3347085" h="658495">
                  <a:moveTo>
                    <a:pt x="585216" y="411479"/>
                  </a:moveTo>
                  <a:lnTo>
                    <a:pt x="615696" y="411479"/>
                  </a:lnTo>
                </a:path>
                <a:path w="3347085" h="658495">
                  <a:moveTo>
                    <a:pt x="664463" y="411479"/>
                  </a:moveTo>
                  <a:lnTo>
                    <a:pt x="670559" y="411479"/>
                  </a:lnTo>
                </a:path>
                <a:path w="3347085" h="658495">
                  <a:moveTo>
                    <a:pt x="713232" y="411479"/>
                  </a:moveTo>
                  <a:lnTo>
                    <a:pt x="774192" y="411479"/>
                  </a:lnTo>
                </a:path>
                <a:path w="3347085" h="658495">
                  <a:moveTo>
                    <a:pt x="798576" y="411479"/>
                  </a:moveTo>
                  <a:lnTo>
                    <a:pt x="865632" y="411479"/>
                  </a:lnTo>
                </a:path>
                <a:path w="3347085" h="658495">
                  <a:moveTo>
                    <a:pt x="920495" y="411479"/>
                  </a:moveTo>
                  <a:lnTo>
                    <a:pt x="950976" y="411479"/>
                  </a:lnTo>
                </a:path>
                <a:path w="3347085" h="658495">
                  <a:moveTo>
                    <a:pt x="999744" y="411479"/>
                  </a:moveTo>
                  <a:lnTo>
                    <a:pt x="1005839" y="411479"/>
                  </a:lnTo>
                </a:path>
                <a:path w="3347085" h="658495">
                  <a:moveTo>
                    <a:pt x="1042416" y="411479"/>
                  </a:moveTo>
                  <a:lnTo>
                    <a:pt x="1109472" y="411479"/>
                  </a:lnTo>
                </a:path>
                <a:path w="3347085" h="658495">
                  <a:moveTo>
                    <a:pt x="1133852" y="411479"/>
                  </a:moveTo>
                  <a:lnTo>
                    <a:pt x="1200908" y="411479"/>
                  </a:lnTo>
                </a:path>
                <a:path w="3347085" h="658495">
                  <a:moveTo>
                    <a:pt x="1225292" y="411479"/>
                  </a:moveTo>
                  <a:lnTo>
                    <a:pt x="1292348" y="411479"/>
                  </a:lnTo>
                </a:path>
                <a:path w="3347085" h="658495">
                  <a:moveTo>
                    <a:pt x="1377692" y="411479"/>
                  </a:moveTo>
                  <a:lnTo>
                    <a:pt x="1444748" y="411479"/>
                  </a:lnTo>
                </a:path>
                <a:path w="3347085" h="658495">
                  <a:moveTo>
                    <a:pt x="1469132" y="411479"/>
                  </a:moveTo>
                  <a:lnTo>
                    <a:pt x="1536188" y="411479"/>
                  </a:lnTo>
                </a:path>
                <a:path w="3347085" h="658495">
                  <a:moveTo>
                    <a:pt x="1560572" y="411479"/>
                  </a:moveTo>
                  <a:lnTo>
                    <a:pt x="1627628" y="411479"/>
                  </a:lnTo>
                </a:path>
                <a:path w="3347085" h="658495">
                  <a:moveTo>
                    <a:pt x="1664204" y="411479"/>
                  </a:moveTo>
                  <a:lnTo>
                    <a:pt x="1670300" y="411479"/>
                  </a:lnTo>
                </a:path>
                <a:path w="3347085" h="658495">
                  <a:moveTo>
                    <a:pt x="1712972" y="411479"/>
                  </a:moveTo>
                  <a:lnTo>
                    <a:pt x="1780028" y="411479"/>
                  </a:lnTo>
                </a:path>
                <a:path w="3347085" h="658495">
                  <a:moveTo>
                    <a:pt x="1804412" y="411479"/>
                  </a:moveTo>
                  <a:lnTo>
                    <a:pt x="1871468" y="411479"/>
                  </a:lnTo>
                </a:path>
                <a:path w="3347085" h="658495">
                  <a:moveTo>
                    <a:pt x="1895852" y="411479"/>
                  </a:moveTo>
                  <a:lnTo>
                    <a:pt x="1956812" y="411479"/>
                  </a:lnTo>
                </a:path>
                <a:path w="3347085" h="658495">
                  <a:moveTo>
                    <a:pt x="1999484" y="411479"/>
                  </a:moveTo>
                  <a:lnTo>
                    <a:pt x="2005580" y="411479"/>
                  </a:lnTo>
                </a:path>
                <a:path w="3347085" h="658495">
                  <a:moveTo>
                    <a:pt x="2048252" y="411479"/>
                  </a:moveTo>
                  <a:lnTo>
                    <a:pt x="2115308" y="411479"/>
                  </a:lnTo>
                </a:path>
                <a:path w="3347085" h="658495">
                  <a:moveTo>
                    <a:pt x="2139692" y="411479"/>
                  </a:moveTo>
                  <a:lnTo>
                    <a:pt x="2206748" y="411479"/>
                  </a:lnTo>
                </a:path>
                <a:path w="3347085" h="658495">
                  <a:moveTo>
                    <a:pt x="2231132" y="411479"/>
                  </a:moveTo>
                  <a:lnTo>
                    <a:pt x="2292092" y="411479"/>
                  </a:lnTo>
                </a:path>
                <a:path w="3347085" h="658495">
                  <a:moveTo>
                    <a:pt x="2334764" y="411479"/>
                  </a:moveTo>
                  <a:lnTo>
                    <a:pt x="2340860" y="411479"/>
                  </a:lnTo>
                </a:path>
                <a:path w="3347085" h="658495">
                  <a:moveTo>
                    <a:pt x="2383532" y="411479"/>
                  </a:moveTo>
                  <a:lnTo>
                    <a:pt x="2450588" y="411479"/>
                  </a:lnTo>
                </a:path>
                <a:path w="3347085" h="658495">
                  <a:moveTo>
                    <a:pt x="2474972" y="411479"/>
                  </a:moveTo>
                  <a:lnTo>
                    <a:pt x="2542028" y="411479"/>
                  </a:lnTo>
                </a:path>
                <a:path w="3347085" h="658495">
                  <a:moveTo>
                    <a:pt x="2590796" y="411479"/>
                  </a:moveTo>
                  <a:lnTo>
                    <a:pt x="2621276" y="411479"/>
                  </a:lnTo>
                </a:path>
                <a:path w="3347085" h="658495">
                  <a:moveTo>
                    <a:pt x="2670044" y="411479"/>
                  </a:moveTo>
                  <a:lnTo>
                    <a:pt x="2676140" y="411479"/>
                  </a:lnTo>
                </a:path>
                <a:path w="3347085" h="658495">
                  <a:moveTo>
                    <a:pt x="2718812" y="411479"/>
                  </a:moveTo>
                  <a:lnTo>
                    <a:pt x="2785868" y="411479"/>
                  </a:lnTo>
                </a:path>
                <a:path w="3347085" h="658495">
                  <a:moveTo>
                    <a:pt x="2840732" y="411479"/>
                  </a:moveTo>
                  <a:lnTo>
                    <a:pt x="2871212" y="411479"/>
                  </a:lnTo>
                </a:path>
                <a:path w="3347085" h="658495">
                  <a:moveTo>
                    <a:pt x="2926076" y="411479"/>
                  </a:moveTo>
                  <a:lnTo>
                    <a:pt x="2956556" y="411479"/>
                  </a:lnTo>
                </a:path>
                <a:path w="3347085" h="658495">
                  <a:moveTo>
                    <a:pt x="3005324" y="411479"/>
                  </a:moveTo>
                  <a:lnTo>
                    <a:pt x="3011420" y="411479"/>
                  </a:lnTo>
                </a:path>
                <a:path w="3347085" h="658495">
                  <a:moveTo>
                    <a:pt x="3054092" y="411479"/>
                  </a:moveTo>
                  <a:lnTo>
                    <a:pt x="3121148" y="411479"/>
                  </a:lnTo>
                </a:path>
                <a:path w="3347085" h="658495">
                  <a:moveTo>
                    <a:pt x="3145532" y="411479"/>
                  </a:moveTo>
                  <a:lnTo>
                    <a:pt x="3206492" y="411479"/>
                  </a:lnTo>
                </a:path>
                <a:path w="3347085" h="658495">
                  <a:moveTo>
                    <a:pt x="3230876" y="411479"/>
                  </a:moveTo>
                  <a:lnTo>
                    <a:pt x="3297932" y="411479"/>
                  </a:lnTo>
                </a:path>
                <a:path w="3347085" h="658495">
                  <a:moveTo>
                    <a:pt x="3340604" y="411479"/>
                  </a:moveTo>
                  <a:lnTo>
                    <a:pt x="3346700" y="411479"/>
                  </a:lnTo>
                </a:path>
                <a:path w="3347085" h="658495">
                  <a:moveTo>
                    <a:pt x="42672" y="420624"/>
                  </a:moveTo>
                  <a:lnTo>
                    <a:pt x="67055" y="420624"/>
                  </a:lnTo>
                </a:path>
                <a:path w="3347085" h="658495">
                  <a:moveTo>
                    <a:pt x="85343" y="420624"/>
                  </a:moveTo>
                  <a:lnTo>
                    <a:pt x="109727" y="420624"/>
                  </a:lnTo>
                </a:path>
                <a:path w="3347085" h="658495">
                  <a:moveTo>
                    <a:pt x="128016" y="420624"/>
                  </a:moveTo>
                  <a:lnTo>
                    <a:pt x="152399" y="420624"/>
                  </a:lnTo>
                </a:path>
                <a:path w="3347085" h="658495">
                  <a:moveTo>
                    <a:pt x="219456" y="420624"/>
                  </a:moveTo>
                  <a:lnTo>
                    <a:pt x="243839" y="420624"/>
                  </a:lnTo>
                </a:path>
                <a:path w="3347085" h="658495">
                  <a:moveTo>
                    <a:pt x="329184" y="420624"/>
                  </a:moveTo>
                  <a:lnTo>
                    <a:pt x="335279" y="420624"/>
                  </a:lnTo>
                </a:path>
                <a:path w="3347085" h="658495">
                  <a:moveTo>
                    <a:pt x="377951" y="420624"/>
                  </a:moveTo>
                  <a:lnTo>
                    <a:pt x="402335" y="420624"/>
                  </a:lnTo>
                </a:path>
                <a:path w="3347085" h="658495">
                  <a:moveTo>
                    <a:pt x="414528" y="420624"/>
                  </a:moveTo>
                  <a:lnTo>
                    <a:pt x="445008" y="420624"/>
                  </a:lnTo>
                </a:path>
                <a:path w="3347085" h="658495">
                  <a:moveTo>
                    <a:pt x="487680" y="420624"/>
                  </a:moveTo>
                  <a:lnTo>
                    <a:pt x="524256" y="420624"/>
                  </a:lnTo>
                </a:path>
                <a:path w="3347085" h="658495">
                  <a:moveTo>
                    <a:pt x="579119" y="420624"/>
                  </a:moveTo>
                  <a:lnTo>
                    <a:pt x="615696" y="420624"/>
                  </a:lnTo>
                </a:path>
                <a:path w="3347085" h="658495">
                  <a:moveTo>
                    <a:pt x="664463" y="420624"/>
                  </a:moveTo>
                  <a:lnTo>
                    <a:pt x="670559" y="420624"/>
                  </a:lnTo>
                </a:path>
                <a:path w="3347085" h="658495">
                  <a:moveTo>
                    <a:pt x="713232" y="420624"/>
                  </a:moveTo>
                  <a:lnTo>
                    <a:pt x="731520" y="420624"/>
                  </a:lnTo>
                </a:path>
                <a:path w="3347085" h="658495">
                  <a:moveTo>
                    <a:pt x="749807" y="420624"/>
                  </a:moveTo>
                  <a:lnTo>
                    <a:pt x="780288" y="420624"/>
                  </a:lnTo>
                </a:path>
                <a:path w="3347085" h="658495">
                  <a:moveTo>
                    <a:pt x="798576" y="420624"/>
                  </a:moveTo>
                  <a:lnTo>
                    <a:pt x="822959" y="420624"/>
                  </a:lnTo>
                </a:path>
                <a:path w="3347085" h="658495">
                  <a:moveTo>
                    <a:pt x="914400" y="420624"/>
                  </a:moveTo>
                  <a:lnTo>
                    <a:pt x="950976" y="420624"/>
                  </a:lnTo>
                </a:path>
                <a:path w="3347085" h="658495">
                  <a:moveTo>
                    <a:pt x="999744" y="420624"/>
                  </a:moveTo>
                  <a:lnTo>
                    <a:pt x="1005839" y="420624"/>
                  </a:lnTo>
                </a:path>
                <a:path w="3347085" h="658495">
                  <a:moveTo>
                    <a:pt x="1042416" y="420624"/>
                  </a:moveTo>
                  <a:lnTo>
                    <a:pt x="1066799" y="420624"/>
                  </a:lnTo>
                </a:path>
                <a:path w="3347085" h="658495">
                  <a:moveTo>
                    <a:pt x="1085084" y="420624"/>
                  </a:moveTo>
                  <a:lnTo>
                    <a:pt x="1115564" y="420624"/>
                  </a:lnTo>
                </a:path>
                <a:path w="3347085" h="658495">
                  <a:moveTo>
                    <a:pt x="1133852" y="420624"/>
                  </a:moveTo>
                  <a:lnTo>
                    <a:pt x="1158236" y="420624"/>
                  </a:lnTo>
                </a:path>
                <a:path w="3347085" h="658495">
                  <a:moveTo>
                    <a:pt x="1225292" y="420624"/>
                  </a:moveTo>
                  <a:lnTo>
                    <a:pt x="1249676" y="420624"/>
                  </a:lnTo>
                </a:path>
                <a:path w="3347085" h="658495">
                  <a:moveTo>
                    <a:pt x="1377692" y="420624"/>
                  </a:moveTo>
                  <a:lnTo>
                    <a:pt x="1402076" y="420624"/>
                  </a:lnTo>
                </a:path>
                <a:path w="3347085" h="658495">
                  <a:moveTo>
                    <a:pt x="1420364" y="420624"/>
                  </a:moveTo>
                  <a:lnTo>
                    <a:pt x="1450844" y="420624"/>
                  </a:lnTo>
                </a:path>
                <a:path w="3347085" h="658495">
                  <a:moveTo>
                    <a:pt x="1469132" y="420624"/>
                  </a:moveTo>
                  <a:lnTo>
                    <a:pt x="1493516" y="420624"/>
                  </a:lnTo>
                </a:path>
                <a:path w="3347085" h="658495">
                  <a:moveTo>
                    <a:pt x="1560572" y="420624"/>
                  </a:moveTo>
                  <a:lnTo>
                    <a:pt x="1584956" y="420624"/>
                  </a:lnTo>
                </a:path>
                <a:path w="3347085" h="658495">
                  <a:moveTo>
                    <a:pt x="1664204" y="420624"/>
                  </a:moveTo>
                  <a:lnTo>
                    <a:pt x="1670300" y="420624"/>
                  </a:lnTo>
                </a:path>
                <a:path w="3347085" h="658495">
                  <a:moveTo>
                    <a:pt x="1712972" y="420624"/>
                  </a:moveTo>
                  <a:lnTo>
                    <a:pt x="1737356" y="420624"/>
                  </a:lnTo>
                </a:path>
                <a:path w="3347085" h="658495">
                  <a:moveTo>
                    <a:pt x="1755644" y="420624"/>
                  </a:moveTo>
                  <a:lnTo>
                    <a:pt x="1786124" y="420624"/>
                  </a:lnTo>
                </a:path>
                <a:path w="3347085" h="658495">
                  <a:moveTo>
                    <a:pt x="1804412" y="420624"/>
                  </a:moveTo>
                  <a:lnTo>
                    <a:pt x="1828796" y="420624"/>
                  </a:lnTo>
                </a:path>
                <a:path w="3347085" h="658495">
                  <a:moveTo>
                    <a:pt x="1895852" y="420624"/>
                  </a:moveTo>
                  <a:lnTo>
                    <a:pt x="1920236" y="420624"/>
                  </a:lnTo>
                </a:path>
                <a:path w="3347085" h="658495">
                  <a:moveTo>
                    <a:pt x="1999484" y="420624"/>
                  </a:moveTo>
                  <a:lnTo>
                    <a:pt x="2005580" y="420624"/>
                  </a:lnTo>
                </a:path>
                <a:path w="3347085" h="658495">
                  <a:moveTo>
                    <a:pt x="2048252" y="420624"/>
                  </a:moveTo>
                  <a:lnTo>
                    <a:pt x="2072636" y="420624"/>
                  </a:lnTo>
                </a:path>
                <a:path w="3347085" h="658495">
                  <a:moveTo>
                    <a:pt x="2090924" y="420624"/>
                  </a:moveTo>
                  <a:lnTo>
                    <a:pt x="2121404" y="420624"/>
                  </a:lnTo>
                </a:path>
                <a:path w="3347085" h="658495">
                  <a:moveTo>
                    <a:pt x="2139692" y="420624"/>
                  </a:moveTo>
                  <a:lnTo>
                    <a:pt x="2164076" y="420624"/>
                  </a:lnTo>
                </a:path>
                <a:path w="3347085" h="658495">
                  <a:moveTo>
                    <a:pt x="2231132" y="420624"/>
                  </a:moveTo>
                  <a:lnTo>
                    <a:pt x="2255516" y="420624"/>
                  </a:lnTo>
                </a:path>
                <a:path w="3347085" h="658495">
                  <a:moveTo>
                    <a:pt x="2334764" y="420624"/>
                  </a:moveTo>
                  <a:lnTo>
                    <a:pt x="2340860" y="420624"/>
                  </a:lnTo>
                </a:path>
                <a:path w="3347085" h="658495">
                  <a:moveTo>
                    <a:pt x="2383532" y="420624"/>
                  </a:moveTo>
                  <a:lnTo>
                    <a:pt x="2407916" y="420624"/>
                  </a:lnTo>
                </a:path>
                <a:path w="3347085" h="658495">
                  <a:moveTo>
                    <a:pt x="2426204" y="420624"/>
                  </a:moveTo>
                  <a:lnTo>
                    <a:pt x="2456684" y="420624"/>
                  </a:lnTo>
                </a:path>
                <a:path w="3347085" h="658495">
                  <a:moveTo>
                    <a:pt x="2474972" y="420624"/>
                  </a:moveTo>
                  <a:lnTo>
                    <a:pt x="2499356" y="420624"/>
                  </a:lnTo>
                </a:path>
                <a:path w="3347085" h="658495">
                  <a:moveTo>
                    <a:pt x="2584700" y="420624"/>
                  </a:moveTo>
                  <a:lnTo>
                    <a:pt x="2621276" y="420624"/>
                  </a:lnTo>
                </a:path>
                <a:path w="3347085" h="658495">
                  <a:moveTo>
                    <a:pt x="2670044" y="420624"/>
                  </a:moveTo>
                  <a:lnTo>
                    <a:pt x="2676140" y="420624"/>
                  </a:lnTo>
                </a:path>
                <a:path w="3347085" h="658495">
                  <a:moveTo>
                    <a:pt x="2718812" y="420624"/>
                  </a:moveTo>
                  <a:lnTo>
                    <a:pt x="2743196" y="420624"/>
                  </a:lnTo>
                </a:path>
                <a:path w="3347085" h="658495">
                  <a:moveTo>
                    <a:pt x="2761484" y="420624"/>
                  </a:moveTo>
                  <a:lnTo>
                    <a:pt x="2791964" y="420624"/>
                  </a:lnTo>
                </a:path>
                <a:path w="3347085" h="658495">
                  <a:moveTo>
                    <a:pt x="2834636" y="420624"/>
                  </a:moveTo>
                  <a:lnTo>
                    <a:pt x="2871212" y="420624"/>
                  </a:lnTo>
                </a:path>
                <a:path w="3347085" h="658495">
                  <a:moveTo>
                    <a:pt x="2919980" y="420624"/>
                  </a:moveTo>
                  <a:lnTo>
                    <a:pt x="2956556" y="420624"/>
                  </a:lnTo>
                </a:path>
                <a:path w="3347085" h="658495">
                  <a:moveTo>
                    <a:pt x="3005324" y="420624"/>
                  </a:moveTo>
                  <a:lnTo>
                    <a:pt x="3011420" y="420624"/>
                  </a:lnTo>
                </a:path>
                <a:path w="3347085" h="658495">
                  <a:moveTo>
                    <a:pt x="3054092" y="420624"/>
                  </a:moveTo>
                  <a:lnTo>
                    <a:pt x="3078476" y="420624"/>
                  </a:lnTo>
                </a:path>
                <a:path w="3347085" h="658495">
                  <a:moveTo>
                    <a:pt x="3096764" y="420624"/>
                  </a:moveTo>
                  <a:lnTo>
                    <a:pt x="3127244" y="420624"/>
                  </a:lnTo>
                </a:path>
                <a:path w="3347085" h="658495">
                  <a:moveTo>
                    <a:pt x="3145532" y="420624"/>
                  </a:moveTo>
                  <a:lnTo>
                    <a:pt x="3169916" y="420624"/>
                  </a:lnTo>
                </a:path>
                <a:path w="3347085" h="658495">
                  <a:moveTo>
                    <a:pt x="3230876" y="420624"/>
                  </a:moveTo>
                  <a:lnTo>
                    <a:pt x="3255260" y="420624"/>
                  </a:lnTo>
                </a:path>
                <a:path w="3347085" h="658495">
                  <a:moveTo>
                    <a:pt x="36575" y="429767"/>
                  </a:moveTo>
                  <a:lnTo>
                    <a:pt x="60959" y="429767"/>
                  </a:lnTo>
                </a:path>
                <a:path w="3347085" h="658495">
                  <a:moveTo>
                    <a:pt x="91440" y="429767"/>
                  </a:moveTo>
                  <a:lnTo>
                    <a:pt x="109728" y="429767"/>
                  </a:lnTo>
                </a:path>
                <a:path w="3347085" h="658495">
                  <a:moveTo>
                    <a:pt x="128016" y="429767"/>
                  </a:moveTo>
                  <a:lnTo>
                    <a:pt x="146304" y="429767"/>
                  </a:lnTo>
                </a:path>
                <a:path w="3347085" h="658495">
                  <a:moveTo>
                    <a:pt x="219456" y="429767"/>
                  </a:moveTo>
                  <a:lnTo>
                    <a:pt x="237744" y="429767"/>
                  </a:lnTo>
                </a:path>
                <a:path w="3347085" h="658495">
                  <a:moveTo>
                    <a:pt x="329184" y="429767"/>
                  </a:moveTo>
                  <a:lnTo>
                    <a:pt x="335279" y="429767"/>
                  </a:lnTo>
                </a:path>
                <a:path w="3347085" h="658495">
                  <a:moveTo>
                    <a:pt x="371856" y="429767"/>
                  </a:moveTo>
                  <a:lnTo>
                    <a:pt x="396239" y="429767"/>
                  </a:lnTo>
                </a:path>
                <a:path w="3347085" h="658495">
                  <a:moveTo>
                    <a:pt x="420624" y="429767"/>
                  </a:moveTo>
                  <a:lnTo>
                    <a:pt x="445007" y="429767"/>
                  </a:lnTo>
                </a:path>
                <a:path w="3347085" h="658495">
                  <a:moveTo>
                    <a:pt x="487680" y="429767"/>
                  </a:moveTo>
                  <a:lnTo>
                    <a:pt x="524256" y="429767"/>
                  </a:lnTo>
                </a:path>
                <a:path w="3347085" h="658495">
                  <a:moveTo>
                    <a:pt x="579119" y="429767"/>
                  </a:moveTo>
                  <a:lnTo>
                    <a:pt x="615696" y="429767"/>
                  </a:lnTo>
                </a:path>
                <a:path w="3347085" h="658495">
                  <a:moveTo>
                    <a:pt x="664463" y="429767"/>
                  </a:moveTo>
                  <a:lnTo>
                    <a:pt x="670559" y="429767"/>
                  </a:lnTo>
                </a:path>
                <a:path w="3347085" h="658495">
                  <a:moveTo>
                    <a:pt x="707136" y="429767"/>
                  </a:moveTo>
                  <a:lnTo>
                    <a:pt x="725424" y="429767"/>
                  </a:lnTo>
                </a:path>
                <a:path w="3347085" h="658495">
                  <a:moveTo>
                    <a:pt x="755904" y="429767"/>
                  </a:moveTo>
                  <a:lnTo>
                    <a:pt x="780287" y="429767"/>
                  </a:lnTo>
                </a:path>
                <a:path w="3347085" h="658495">
                  <a:moveTo>
                    <a:pt x="798576" y="429767"/>
                  </a:moveTo>
                  <a:lnTo>
                    <a:pt x="816864" y="429767"/>
                  </a:lnTo>
                </a:path>
                <a:path w="3347085" h="658495">
                  <a:moveTo>
                    <a:pt x="914400" y="429767"/>
                  </a:moveTo>
                  <a:lnTo>
                    <a:pt x="950976" y="429767"/>
                  </a:lnTo>
                </a:path>
                <a:path w="3347085" h="658495">
                  <a:moveTo>
                    <a:pt x="999744" y="429767"/>
                  </a:moveTo>
                  <a:lnTo>
                    <a:pt x="1005839" y="429767"/>
                  </a:lnTo>
                </a:path>
                <a:path w="3347085" h="658495">
                  <a:moveTo>
                    <a:pt x="1036319" y="429767"/>
                  </a:moveTo>
                  <a:lnTo>
                    <a:pt x="1060703" y="429767"/>
                  </a:lnTo>
                </a:path>
                <a:path w="3347085" h="658495">
                  <a:moveTo>
                    <a:pt x="1091180" y="429767"/>
                  </a:moveTo>
                  <a:lnTo>
                    <a:pt x="1115564" y="429767"/>
                  </a:lnTo>
                </a:path>
                <a:path w="3347085" h="658495">
                  <a:moveTo>
                    <a:pt x="1133852" y="429767"/>
                  </a:moveTo>
                  <a:lnTo>
                    <a:pt x="1152140" y="429767"/>
                  </a:lnTo>
                </a:path>
                <a:path w="3347085" h="658495">
                  <a:moveTo>
                    <a:pt x="1225292" y="429767"/>
                  </a:moveTo>
                  <a:lnTo>
                    <a:pt x="1243580" y="429767"/>
                  </a:lnTo>
                </a:path>
                <a:path w="3347085" h="658495">
                  <a:moveTo>
                    <a:pt x="1371596" y="429767"/>
                  </a:moveTo>
                  <a:lnTo>
                    <a:pt x="1395980" y="429767"/>
                  </a:lnTo>
                </a:path>
                <a:path w="3347085" h="658495">
                  <a:moveTo>
                    <a:pt x="1426460" y="429767"/>
                  </a:moveTo>
                  <a:lnTo>
                    <a:pt x="1450844" y="429767"/>
                  </a:lnTo>
                </a:path>
                <a:path w="3347085" h="658495">
                  <a:moveTo>
                    <a:pt x="1469132" y="429767"/>
                  </a:moveTo>
                  <a:lnTo>
                    <a:pt x="1487420" y="429767"/>
                  </a:lnTo>
                </a:path>
                <a:path w="3347085" h="658495">
                  <a:moveTo>
                    <a:pt x="1560572" y="429767"/>
                  </a:moveTo>
                  <a:lnTo>
                    <a:pt x="1578860" y="429767"/>
                  </a:lnTo>
                </a:path>
                <a:path w="3347085" h="658495">
                  <a:moveTo>
                    <a:pt x="1664204" y="429767"/>
                  </a:moveTo>
                  <a:lnTo>
                    <a:pt x="1670300" y="429767"/>
                  </a:lnTo>
                </a:path>
                <a:path w="3347085" h="658495">
                  <a:moveTo>
                    <a:pt x="1706876" y="429767"/>
                  </a:moveTo>
                  <a:lnTo>
                    <a:pt x="1731260" y="429767"/>
                  </a:lnTo>
                </a:path>
                <a:path w="3347085" h="658495">
                  <a:moveTo>
                    <a:pt x="1761740" y="429767"/>
                  </a:moveTo>
                  <a:lnTo>
                    <a:pt x="1786124" y="429767"/>
                  </a:lnTo>
                </a:path>
                <a:path w="3347085" h="658495">
                  <a:moveTo>
                    <a:pt x="1804412" y="429767"/>
                  </a:moveTo>
                  <a:lnTo>
                    <a:pt x="1822700" y="429767"/>
                  </a:lnTo>
                </a:path>
                <a:path w="3347085" h="658495">
                  <a:moveTo>
                    <a:pt x="1895852" y="429767"/>
                  </a:moveTo>
                  <a:lnTo>
                    <a:pt x="1914140" y="429767"/>
                  </a:lnTo>
                </a:path>
                <a:path w="3347085" h="658495">
                  <a:moveTo>
                    <a:pt x="1999484" y="429767"/>
                  </a:moveTo>
                  <a:lnTo>
                    <a:pt x="2005580" y="429767"/>
                  </a:lnTo>
                </a:path>
                <a:path w="3347085" h="658495">
                  <a:moveTo>
                    <a:pt x="2042156" y="429767"/>
                  </a:moveTo>
                  <a:lnTo>
                    <a:pt x="2066540" y="429767"/>
                  </a:lnTo>
                </a:path>
                <a:path w="3347085" h="658495">
                  <a:moveTo>
                    <a:pt x="2097020" y="429767"/>
                  </a:moveTo>
                  <a:lnTo>
                    <a:pt x="2121404" y="429767"/>
                  </a:lnTo>
                </a:path>
                <a:path w="3347085" h="658495">
                  <a:moveTo>
                    <a:pt x="2139692" y="429767"/>
                  </a:moveTo>
                  <a:lnTo>
                    <a:pt x="2157980" y="429767"/>
                  </a:lnTo>
                </a:path>
                <a:path w="3347085" h="658495">
                  <a:moveTo>
                    <a:pt x="2231132" y="429767"/>
                  </a:moveTo>
                  <a:lnTo>
                    <a:pt x="2249420" y="429767"/>
                  </a:lnTo>
                </a:path>
                <a:path w="3347085" h="658495">
                  <a:moveTo>
                    <a:pt x="2334764" y="429767"/>
                  </a:moveTo>
                  <a:lnTo>
                    <a:pt x="2340860" y="429767"/>
                  </a:lnTo>
                </a:path>
                <a:path w="3347085" h="658495">
                  <a:moveTo>
                    <a:pt x="2377436" y="429767"/>
                  </a:moveTo>
                  <a:lnTo>
                    <a:pt x="2401820" y="429767"/>
                  </a:lnTo>
                </a:path>
                <a:path w="3347085" h="658495">
                  <a:moveTo>
                    <a:pt x="2432300" y="429767"/>
                  </a:moveTo>
                  <a:lnTo>
                    <a:pt x="2456684" y="429767"/>
                  </a:lnTo>
                </a:path>
                <a:path w="3347085" h="658495">
                  <a:moveTo>
                    <a:pt x="2474972" y="429767"/>
                  </a:moveTo>
                  <a:lnTo>
                    <a:pt x="2493260" y="429767"/>
                  </a:lnTo>
                </a:path>
                <a:path w="3347085" h="658495">
                  <a:moveTo>
                    <a:pt x="2584700" y="429767"/>
                  </a:moveTo>
                  <a:lnTo>
                    <a:pt x="2621276" y="429767"/>
                  </a:lnTo>
                </a:path>
                <a:path w="3347085" h="658495">
                  <a:moveTo>
                    <a:pt x="2670044" y="429767"/>
                  </a:moveTo>
                  <a:lnTo>
                    <a:pt x="2676140" y="429767"/>
                  </a:lnTo>
                </a:path>
                <a:path w="3347085" h="658495">
                  <a:moveTo>
                    <a:pt x="2712716" y="429767"/>
                  </a:moveTo>
                  <a:lnTo>
                    <a:pt x="2737100" y="429767"/>
                  </a:lnTo>
                </a:path>
                <a:path w="3347085" h="658495">
                  <a:moveTo>
                    <a:pt x="2767580" y="429767"/>
                  </a:moveTo>
                  <a:lnTo>
                    <a:pt x="2791964" y="429767"/>
                  </a:lnTo>
                </a:path>
                <a:path w="3347085" h="658495">
                  <a:moveTo>
                    <a:pt x="2834636" y="429767"/>
                  </a:moveTo>
                  <a:lnTo>
                    <a:pt x="2871212" y="429767"/>
                  </a:lnTo>
                </a:path>
                <a:path w="3347085" h="658495">
                  <a:moveTo>
                    <a:pt x="2919980" y="429767"/>
                  </a:moveTo>
                  <a:lnTo>
                    <a:pt x="2956556" y="429767"/>
                  </a:lnTo>
                </a:path>
                <a:path w="3347085" h="658495">
                  <a:moveTo>
                    <a:pt x="3005324" y="429767"/>
                  </a:moveTo>
                  <a:lnTo>
                    <a:pt x="3011420" y="429767"/>
                  </a:lnTo>
                </a:path>
                <a:path w="3347085" h="658495">
                  <a:moveTo>
                    <a:pt x="3047996" y="429767"/>
                  </a:moveTo>
                  <a:lnTo>
                    <a:pt x="3072380" y="429767"/>
                  </a:lnTo>
                </a:path>
                <a:path w="3347085" h="658495">
                  <a:moveTo>
                    <a:pt x="3102860" y="429767"/>
                  </a:moveTo>
                  <a:lnTo>
                    <a:pt x="3127244" y="429767"/>
                  </a:lnTo>
                </a:path>
                <a:path w="3347085" h="658495">
                  <a:moveTo>
                    <a:pt x="3145532" y="429767"/>
                  </a:moveTo>
                  <a:lnTo>
                    <a:pt x="3163820" y="429767"/>
                  </a:lnTo>
                </a:path>
                <a:path w="3347085" h="658495">
                  <a:moveTo>
                    <a:pt x="3230876" y="429767"/>
                  </a:moveTo>
                  <a:lnTo>
                    <a:pt x="3249164" y="429767"/>
                  </a:lnTo>
                </a:path>
                <a:path w="3347085" h="658495">
                  <a:moveTo>
                    <a:pt x="3340604" y="429767"/>
                  </a:moveTo>
                  <a:lnTo>
                    <a:pt x="3346700" y="429767"/>
                  </a:lnTo>
                </a:path>
                <a:path w="3347085" h="658495">
                  <a:moveTo>
                    <a:pt x="36575" y="438912"/>
                  </a:moveTo>
                  <a:lnTo>
                    <a:pt x="60959" y="438912"/>
                  </a:lnTo>
                </a:path>
                <a:path w="3347085" h="658495">
                  <a:moveTo>
                    <a:pt x="91440" y="438912"/>
                  </a:moveTo>
                  <a:lnTo>
                    <a:pt x="109728" y="438912"/>
                  </a:lnTo>
                </a:path>
                <a:path w="3347085" h="658495">
                  <a:moveTo>
                    <a:pt x="128016" y="438912"/>
                  </a:moveTo>
                  <a:lnTo>
                    <a:pt x="146304" y="438912"/>
                  </a:lnTo>
                </a:path>
                <a:path w="3347085" h="658495">
                  <a:moveTo>
                    <a:pt x="219456" y="438912"/>
                  </a:moveTo>
                  <a:lnTo>
                    <a:pt x="237744" y="438912"/>
                  </a:lnTo>
                </a:path>
                <a:path w="3347085" h="658495">
                  <a:moveTo>
                    <a:pt x="329184" y="438912"/>
                  </a:moveTo>
                  <a:lnTo>
                    <a:pt x="335279" y="438912"/>
                  </a:lnTo>
                </a:path>
                <a:path w="3347085" h="658495">
                  <a:moveTo>
                    <a:pt x="371856" y="438912"/>
                  </a:moveTo>
                  <a:lnTo>
                    <a:pt x="396239" y="438912"/>
                  </a:lnTo>
                </a:path>
                <a:path w="3347085" h="658495">
                  <a:moveTo>
                    <a:pt x="420624" y="438912"/>
                  </a:moveTo>
                  <a:lnTo>
                    <a:pt x="445007" y="438912"/>
                  </a:lnTo>
                </a:path>
                <a:path w="3347085" h="658495">
                  <a:moveTo>
                    <a:pt x="481584" y="438912"/>
                  </a:moveTo>
                  <a:lnTo>
                    <a:pt x="524255" y="438912"/>
                  </a:lnTo>
                </a:path>
                <a:path w="3347085" h="658495">
                  <a:moveTo>
                    <a:pt x="573024" y="438912"/>
                  </a:moveTo>
                  <a:lnTo>
                    <a:pt x="615695" y="438912"/>
                  </a:lnTo>
                </a:path>
                <a:path w="3347085" h="658495">
                  <a:moveTo>
                    <a:pt x="664463" y="438912"/>
                  </a:moveTo>
                  <a:lnTo>
                    <a:pt x="670559" y="438912"/>
                  </a:lnTo>
                </a:path>
                <a:path w="3347085" h="658495">
                  <a:moveTo>
                    <a:pt x="707136" y="438912"/>
                  </a:moveTo>
                  <a:lnTo>
                    <a:pt x="725424" y="438912"/>
                  </a:lnTo>
                </a:path>
                <a:path w="3347085" h="658495">
                  <a:moveTo>
                    <a:pt x="755904" y="438912"/>
                  </a:moveTo>
                  <a:lnTo>
                    <a:pt x="780287" y="438912"/>
                  </a:lnTo>
                </a:path>
                <a:path w="3347085" h="658495">
                  <a:moveTo>
                    <a:pt x="798576" y="438912"/>
                  </a:moveTo>
                  <a:lnTo>
                    <a:pt x="816864" y="438912"/>
                  </a:lnTo>
                </a:path>
                <a:path w="3347085" h="658495">
                  <a:moveTo>
                    <a:pt x="908304" y="438912"/>
                  </a:moveTo>
                  <a:lnTo>
                    <a:pt x="950975" y="438912"/>
                  </a:lnTo>
                </a:path>
                <a:path w="3347085" h="658495">
                  <a:moveTo>
                    <a:pt x="999744" y="438912"/>
                  </a:moveTo>
                  <a:lnTo>
                    <a:pt x="1005839" y="438912"/>
                  </a:lnTo>
                </a:path>
                <a:path w="3347085" h="658495">
                  <a:moveTo>
                    <a:pt x="1036319" y="438912"/>
                  </a:moveTo>
                  <a:lnTo>
                    <a:pt x="1060703" y="438912"/>
                  </a:lnTo>
                </a:path>
                <a:path w="3347085" h="658495">
                  <a:moveTo>
                    <a:pt x="1091180" y="438912"/>
                  </a:moveTo>
                  <a:lnTo>
                    <a:pt x="1115564" y="438912"/>
                  </a:lnTo>
                </a:path>
                <a:path w="3347085" h="658495">
                  <a:moveTo>
                    <a:pt x="1133852" y="438912"/>
                  </a:moveTo>
                  <a:lnTo>
                    <a:pt x="1152140" y="438912"/>
                  </a:lnTo>
                </a:path>
                <a:path w="3347085" h="658495">
                  <a:moveTo>
                    <a:pt x="1225292" y="438912"/>
                  </a:moveTo>
                  <a:lnTo>
                    <a:pt x="1243580" y="438912"/>
                  </a:lnTo>
                </a:path>
                <a:path w="3347085" h="658495">
                  <a:moveTo>
                    <a:pt x="1371596" y="438912"/>
                  </a:moveTo>
                  <a:lnTo>
                    <a:pt x="1395980" y="438912"/>
                  </a:lnTo>
                </a:path>
                <a:path w="3347085" h="658495">
                  <a:moveTo>
                    <a:pt x="1426460" y="438912"/>
                  </a:moveTo>
                  <a:lnTo>
                    <a:pt x="1450844" y="438912"/>
                  </a:lnTo>
                </a:path>
                <a:path w="3347085" h="658495">
                  <a:moveTo>
                    <a:pt x="1469132" y="438912"/>
                  </a:moveTo>
                  <a:lnTo>
                    <a:pt x="1487420" y="438912"/>
                  </a:lnTo>
                </a:path>
                <a:path w="3347085" h="658495">
                  <a:moveTo>
                    <a:pt x="1560572" y="438912"/>
                  </a:moveTo>
                  <a:lnTo>
                    <a:pt x="1578860" y="438912"/>
                  </a:lnTo>
                </a:path>
                <a:path w="3347085" h="658495">
                  <a:moveTo>
                    <a:pt x="1664204" y="438912"/>
                  </a:moveTo>
                  <a:lnTo>
                    <a:pt x="1670300" y="438912"/>
                  </a:lnTo>
                </a:path>
                <a:path w="3347085" h="658495">
                  <a:moveTo>
                    <a:pt x="1706876" y="438912"/>
                  </a:moveTo>
                  <a:lnTo>
                    <a:pt x="1731260" y="438912"/>
                  </a:lnTo>
                </a:path>
                <a:path w="3347085" h="658495">
                  <a:moveTo>
                    <a:pt x="1761740" y="438912"/>
                  </a:moveTo>
                  <a:lnTo>
                    <a:pt x="1786124" y="438912"/>
                  </a:lnTo>
                </a:path>
                <a:path w="3347085" h="658495">
                  <a:moveTo>
                    <a:pt x="1804412" y="438912"/>
                  </a:moveTo>
                  <a:lnTo>
                    <a:pt x="1822700" y="438912"/>
                  </a:lnTo>
                </a:path>
                <a:path w="3347085" h="658495">
                  <a:moveTo>
                    <a:pt x="1895852" y="438912"/>
                  </a:moveTo>
                  <a:lnTo>
                    <a:pt x="1914140" y="438912"/>
                  </a:lnTo>
                </a:path>
                <a:path w="3347085" h="658495">
                  <a:moveTo>
                    <a:pt x="1999484" y="438912"/>
                  </a:moveTo>
                  <a:lnTo>
                    <a:pt x="2005580" y="438912"/>
                  </a:lnTo>
                </a:path>
                <a:path w="3347085" h="658495">
                  <a:moveTo>
                    <a:pt x="2042156" y="438912"/>
                  </a:moveTo>
                  <a:lnTo>
                    <a:pt x="2066540" y="438912"/>
                  </a:lnTo>
                </a:path>
                <a:path w="3347085" h="658495">
                  <a:moveTo>
                    <a:pt x="2097020" y="438912"/>
                  </a:moveTo>
                  <a:lnTo>
                    <a:pt x="2121404" y="438912"/>
                  </a:lnTo>
                </a:path>
                <a:path w="3347085" h="658495">
                  <a:moveTo>
                    <a:pt x="2139692" y="438912"/>
                  </a:moveTo>
                  <a:lnTo>
                    <a:pt x="2157980" y="438912"/>
                  </a:lnTo>
                </a:path>
                <a:path w="3347085" h="658495">
                  <a:moveTo>
                    <a:pt x="2231132" y="438912"/>
                  </a:moveTo>
                  <a:lnTo>
                    <a:pt x="2249420" y="438912"/>
                  </a:lnTo>
                </a:path>
                <a:path w="3347085" h="658495">
                  <a:moveTo>
                    <a:pt x="2334764" y="438912"/>
                  </a:moveTo>
                  <a:lnTo>
                    <a:pt x="2340860" y="438912"/>
                  </a:lnTo>
                </a:path>
                <a:path w="3347085" h="658495">
                  <a:moveTo>
                    <a:pt x="2377436" y="438912"/>
                  </a:moveTo>
                  <a:lnTo>
                    <a:pt x="2401820" y="438912"/>
                  </a:lnTo>
                </a:path>
                <a:path w="3347085" h="658495">
                  <a:moveTo>
                    <a:pt x="2432300" y="438912"/>
                  </a:moveTo>
                  <a:lnTo>
                    <a:pt x="2456684" y="438912"/>
                  </a:lnTo>
                </a:path>
                <a:path w="3347085" h="658495">
                  <a:moveTo>
                    <a:pt x="2474972" y="438912"/>
                  </a:moveTo>
                  <a:lnTo>
                    <a:pt x="2493260" y="438912"/>
                  </a:lnTo>
                </a:path>
                <a:path w="3347085" h="658495">
                  <a:moveTo>
                    <a:pt x="2578604" y="438912"/>
                  </a:moveTo>
                  <a:lnTo>
                    <a:pt x="2621276" y="438912"/>
                  </a:lnTo>
                </a:path>
                <a:path w="3347085" h="658495">
                  <a:moveTo>
                    <a:pt x="2670044" y="438912"/>
                  </a:moveTo>
                  <a:lnTo>
                    <a:pt x="2676140" y="438912"/>
                  </a:lnTo>
                </a:path>
                <a:path w="3347085" h="658495">
                  <a:moveTo>
                    <a:pt x="2712716" y="438912"/>
                  </a:moveTo>
                  <a:lnTo>
                    <a:pt x="2737100" y="438912"/>
                  </a:lnTo>
                </a:path>
                <a:path w="3347085" h="658495">
                  <a:moveTo>
                    <a:pt x="2767580" y="438912"/>
                  </a:moveTo>
                  <a:lnTo>
                    <a:pt x="2791964" y="438912"/>
                  </a:lnTo>
                </a:path>
                <a:path w="3347085" h="658495">
                  <a:moveTo>
                    <a:pt x="2828540" y="438912"/>
                  </a:moveTo>
                  <a:lnTo>
                    <a:pt x="2871212" y="438912"/>
                  </a:lnTo>
                </a:path>
                <a:path w="3347085" h="658495">
                  <a:moveTo>
                    <a:pt x="2913884" y="438912"/>
                  </a:moveTo>
                  <a:lnTo>
                    <a:pt x="2956556" y="438912"/>
                  </a:lnTo>
                </a:path>
                <a:path w="3347085" h="658495">
                  <a:moveTo>
                    <a:pt x="3005324" y="438912"/>
                  </a:moveTo>
                  <a:lnTo>
                    <a:pt x="3011420" y="438912"/>
                  </a:lnTo>
                </a:path>
                <a:path w="3347085" h="658495">
                  <a:moveTo>
                    <a:pt x="3047996" y="438912"/>
                  </a:moveTo>
                  <a:lnTo>
                    <a:pt x="3072380" y="438912"/>
                  </a:lnTo>
                </a:path>
                <a:path w="3347085" h="658495">
                  <a:moveTo>
                    <a:pt x="3102860" y="438912"/>
                  </a:moveTo>
                  <a:lnTo>
                    <a:pt x="3127244" y="438912"/>
                  </a:lnTo>
                </a:path>
                <a:path w="3347085" h="658495">
                  <a:moveTo>
                    <a:pt x="3145532" y="438912"/>
                  </a:moveTo>
                  <a:lnTo>
                    <a:pt x="3163820" y="438912"/>
                  </a:lnTo>
                </a:path>
                <a:path w="3347085" h="658495">
                  <a:moveTo>
                    <a:pt x="3230876" y="438912"/>
                  </a:moveTo>
                  <a:lnTo>
                    <a:pt x="3249164" y="438912"/>
                  </a:lnTo>
                </a:path>
                <a:path w="3347085" h="658495">
                  <a:moveTo>
                    <a:pt x="3340604" y="438912"/>
                  </a:moveTo>
                  <a:lnTo>
                    <a:pt x="3346700" y="438912"/>
                  </a:lnTo>
                </a:path>
                <a:path w="3347085" h="658495">
                  <a:moveTo>
                    <a:pt x="91440" y="448055"/>
                  </a:moveTo>
                  <a:lnTo>
                    <a:pt x="109728" y="448055"/>
                  </a:lnTo>
                </a:path>
                <a:path w="3347085" h="658495">
                  <a:moveTo>
                    <a:pt x="128016" y="448055"/>
                  </a:moveTo>
                  <a:lnTo>
                    <a:pt x="146304" y="448055"/>
                  </a:lnTo>
                </a:path>
                <a:path w="3347085" h="658495">
                  <a:moveTo>
                    <a:pt x="152400" y="448055"/>
                  </a:moveTo>
                  <a:lnTo>
                    <a:pt x="182880" y="448055"/>
                  </a:lnTo>
                </a:path>
                <a:path w="3347085" h="658495">
                  <a:moveTo>
                    <a:pt x="219456" y="448055"/>
                  </a:moveTo>
                  <a:lnTo>
                    <a:pt x="237744" y="448055"/>
                  </a:lnTo>
                </a:path>
                <a:path w="3347085" h="658495">
                  <a:moveTo>
                    <a:pt x="243840" y="448055"/>
                  </a:moveTo>
                  <a:lnTo>
                    <a:pt x="274320" y="448055"/>
                  </a:lnTo>
                </a:path>
                <a:path w="3347085" h="658495">
                  <a:moveTo>
                    <a:pt x="329184" y="448055"/>
                  </a:moveTo>
                  <a:lnTo>
                    <a:pt x="335279" y="448055"/>
                  </a:lnTo>
                </a:path>
                <a:path w="3347085" h="658495">
                  <a:moveTo>
                    <a:pt x="420624" y="448055"/>
                  </a:moveTo>
                  <a:lnTo>
                    <a:pt x="445007" y="448055"/>
                  </a:lnTo>
                </a:path>
                <a:path w="3347085" h="658495">
                  <a:moveTo>
                    <a:pt x="475488" y="448055"/>
                  </a:moveTo>
                  <a:lnTo>
                    <a:pt x="493776" y="448055"/>
                  </a:lnTo>
                </a:path>
                <a:path w="3347085" h="658495">
                  <a:moveTo>
                    <a:pt x="499872" y="448055"/>
                  </a:moveTo>
                  <a:lnTo>
                    <a:pt x="524255" y="448055"/>
                  </a:lnTo>
                </a:path>
                <a:path w="3347085" h="658495">
                  <a:moveTo>
                    <a:pt x="566928" y="448055"/>
                  </a:moveTo>
                  <a:lnTo>
                    <a:pt x="585216" y="448055"/>
                  </a:lnTo>
                </a:path>
                <a:path w="3347085" h="658495">
                  <a:moveTo>
                    <a:pt x="591312" y="448055"/>
                  </a:moveTo>
                  <a:lnTo>
                    <a:pt x="615695" y="448055"/>
                  </a:lnTo>
                </a:path>
                <a:path w="3347085" h="658495">
                  <a:moveTo>
                    <a:pt x="664463" y="448055"/>
                  </a:moveTo>
                  <a:lnTo>
                    <a:pt x="670559" y="448055"/>
                  </a:lnTo>
                </a:path>
                <a:path w="3347085" h="658495">
                  <a:moveTo>
                    <a:pt x="755904" y="448055"/>
                  </a:moveTo>
                  <a:lnTo>
                    <a:pt x="780287" y="448055"/>
                  </a:lnTo>
                </a:path>
                <a:path w="3347085" h="658495">
                  <a:moveTo>
                    <a:pt x="798576" y="448055"/>
                  </a:moveTo>
                  <a:lnTo>
                    <a:pt x="816864" y="448055"/>
                  </a:lnTo>
                </a:path>
                <a:path w="3347085" h="658495">
                  <a:moveTo>
                    <a:pt x="822960" y="448055"/>
                  </a:moveTo>
                  <a:lnTo>
                    <a:pt x="853440" y="448055"/>
                  </a:lnTo>
                </a:path>
                <a:path w="3347085" h="658495">
                  <a:moveTo>
                    <a:pt x="902207" y="448055"/>
                  </a:moveTo>
                  <a:lnTo>
                    <a:pt x="920496" y="448055"/>
                  </a:lnTo>
                </a:path>
                <a:path w="3347085" h="658495">
                  <a:moveTo>
                    <a:pt x="926592" y="448055"/>
                  </a:moveTo>
                  <a:lnTo>
                    <a:pt x="950975" y="448055"/>
                  </a:lnTo>
                </a:path>
                <a:path w="3347085" h="658495">
                  <a:moveTo>
                    <a:pt x="999744" y="448055"/>
                  </a:moveTo>
                  <a:lnTo>
                    <a:pt x="1005839" y="448055"/>
                  </a:lnTo>
                </a:path>
                <a:path w="3347085" h="658495">
                  <a:moveTo>
                    <a:pt x="1091180" y="448055"/>
                  </a:moveTo>
                  <a:lnTo>
                    <a:pt x="1115564" y="448055"/>
                  </a:lnTo>
                </a:path>
                <a:path w="3347085" h="658495">
                  <a:moveTo>
                    <a:pt x="1133852" y="448055"/>
                  </a:moveTo>
                  <a:lnTo>
                    <a:pt x="1152140" y="448055"/>
                  </a:lnTo>
                </a:path>
                <a:path w="3347085" h="658495">
                  <a:moveTo>
                    <a:pt x="1158236" y="448055"/>
                  </a:moveTo>
                  <a:lnTo>
                    <a:pt x="1188716" y="448055"/>
                  </a:lnTo>
                </a:path>
                <a:path w="3347085" h="658495">
                  <a:moveTo>
                    <a:pt x="1225292" y="448055"/>
                  </a:moveTo>
                  <a:lnTo>
                    <a:pt x="1243580" y="448055"/>
                  </a:lnTo>
                </a:path>
                <a:path w="3347085" h="658495">
                  <a:moveTo>
                    <a:pt x="1249676" y="448055"/>
                  </a:moveTo>
                  <a:lnTo>
                    <a:pt x="1280156" y="448055"/>
                  </a:lnTo>
                </a:path>
                <a:path w="3347085" h="658495">
                  <a:moveTo>
                    <a:pt x="1426460" y="448055"/>
                  </a:moveTo>
                  <a:lnTo>
                    <a:pt x="1450844" y="448055"/>
                  </a:lnTo>
                </a:path>
                <a:path w="3347085" h="658495">
                  <a:moveTo>
                    <a:pt x="1469132" y="448055"/>
                  </a:moveTo>
                  <a:lnTo>
                    <a:pt x="1487420" y="448055"/>
                  </a:lnTo>
                </a:path>
                <a:path w="3347085" h="658495">
                  <a:moveTo>
                    <a:pt x="1493516" y="448055"/>
                  </a:moveTo>
                  <a:lnTo>
                    <a:pt x="1523996" y="448055"/>
                  </a:lnTo>
                </a:path>
                <a:path w="3347085" h="658495">
                  <a:moveTo>
                    <a:pt x="1560572" y="448055"/>
                  </a:moveTo>
                  <a:lnTo>
                    <a:pt x="1578860" y="448055"/>
                  </a:lnTo>
                </a:path>
                <a:path w="3347085" h="658495">
                  <a:moveTo>
                    <a:pt x="1584956" y="448055"/>
                  </a:moveTo>
                  <a:lnTo>
                    <a:pt x="1615436" y="448055"/>
                  </a:lnTo>
                </a:path>
                <a:path w="3347085" h="658495">
                  <a:moveTo>
                    <a:pt x="1664204" y="448055"/>
                  </a:moveTo>
                  <a:lnTo>
                    <a:pt x="1670300" y="448055"/>
                  </a:lnTo>
                </a:path>
                <a:path w="3347085" h="658495">
                  <a:moveTo>
                    <a:pt x="1761740" y="448055"/>
                  </a:moveTo>
                  <a:lnTo>
                    <a:pt x="1786124" y="448055"/>
                  </a:lnTo>
                </a:path>
                <a:path w="3347085" h="658495">
                  <a:moveTo>
                    <a:pt x="1804412" y="448055"/>
                  </a:moveTo>
                  <a:lnTo>
                    <a:pt x="1822700" y="448055"/>
                  </a:lnTo>
                </a:path>
                <a:path w="3347085" h="658495">
                  <a:moveTo>
                    <a:pt x="1828796" y="448055"/>
                  </a:moveTo>
                  <a:lnTo>
                    <a:pt x="1859276" y="448055"/>
                  </a:lnTo>
                </a:path>
                <a:path w="3347085" h="658495">
                  <a:moveTo>
                    <a:pt x="1895852" y="448055"/>
                  </a:moveTo>
                  <a:lnTo>
                    <a:pt x="1914140" y="448055"/>
                  </a:lnTo>
                </a:path>
                <a:path w="3347085" h="658495">
                  <a:moveTo>
                    <a:pt x="1920236" y="448055"/>
                  </a:moveTo>
                  <a:lnTo>
                    <a:pt x="1950716" y="448055"/>
                  </a:lnTo>
                </a:path>
                <a:path w="3347085" h="658495">
                  <a:moveTo>
                    <a:pt x="1999484" y="448055"/>
                  </a:moveTo>
                  <a:lnTo>
                    <a:pt x="2005580" y="448055"/>
                  </a:lnTo>
                </a:path>
                <a:path w="3347085" h="658495">
                  <a:moveTo>
                    <a:pt x="2097020" y="448055"/>
                  </a:moveTo>
                  <a:lnTo>
                    <a:pt x="2121404" y="448055"/>
                  </a:lnTo>
                </a:path>
                <a:path w="3347085" h="658495">
                  <a:moveTo>
                    <a:pt x="2139692" y="448055"/>
                  </a:moveTo>
                  <a:lnTo>
                    <a:pt x="2157980" y="448055"/>
                  </a:lnTo>
                </a:path>
                <a:path w="3347085" h="658495">
                  <a:moveTo>
                    <a:pt x="2164076" y="448055"/>
                  </a:moveTo>
                  <a:lnTo>
                    <a:pt x="2194556" y="448055"/>
                  </a:lnTo>
                </a:path>
                <a:path w="3347085" h="658495">
                  <a:moveTo>
                    <a:pt x="2231132" y="448055"/>
                  </a:moveTo>
                  <a:lnTo>
                    <a:pt x="2249420" y="448055"/>
                  </a:lnTo>
                </a:path>
                <a:path w="3347085" h="658495">
                  <a:moveTo>
                    <a:pt x="2255516" y="448055"/>
                  </a:moveTo>
                  <a:lnTo>
                    <a:pt x="2279900" y="448055"/>
                  </a:lnTo>
                </a:path>
                <a:path w="3347085" h="658495">
                  <a:moveTo>
                    <a:pt x="2334764" y="448055"/>
                  </a:moveTo>
                  <a:lnTo>
                    <a:pt x="2340860" y="448055"/>
                  </a:lnTo>
                </a:path>
                <a:path w="3347085" h="658495">
                  <a:moveTo>
                    <a:pt x="2432300" y="448055"/>
                  </a:moveTo>
                  <a:lnTo>
                    <a:pt x="2456684" y="448055"/>
                  </a:lnTo>
                </a:path>
                <a:path w="3347085" h="658495">
                  <a:moveTo>
                    <a:pt x="2474972" y="448055"/>
                  </a:moveTo>
                  <a:lnTo>
                    <a:pt x="2493260" y="448055"/>
                  </a:lnTo>
                </a:path>
                <a:path w="3347085" h="658495">
                  <a:moveTo>
                    <a:pt x="2499356" y="448055"/>
                  </a:moveTo>
                  <a:lnTo>
                    <a:pt x="2529836" y="448055"/>
                  </a:lnTo>
                </a:path>
                <a:path w="3347085" h="658495">
                  <a:moveTo>
                    <a:pt x="2578604" y="448055"/>
                  </a:moveTo>
                  <a:lnTo>
                    <a:pt x="2590796" y="448055"/>
                  </a:lnTo>
                </a:path>
                <a:path w="3347085" h="658495">
                  <a:moveTo>
                    <a:pt x="2596892" y="448055"/>
                  </a:moveTo>
                  <a:lnTo>
                    <a:pt x="2621276" y="448055"/>
                  </a:lnTo>
                </a:path>
                <a:path w="3347085" h="658495">
                  <a:moveTo>
                    <a:pt x="2670044" y="448055"/>
                  </a:moveTo>
                  <a:lnTo>
                    <a:pt x="2676140" y="448055"/>
                  </a:lnTo>
                </a:path>
                <a:path w="3347085" h="658495">
                  <a:moveTo>
                    <a:pt x="2767580" y="448055"/>
                  </a:moveTo>
                  <a:lnTo>
                    <a:pt x="2791964" y="448055"/>
                  </a:lnTo>
                </a:path>
                <a:path w="3347085" h="658495">
                  <a:moveTo>
                    <a:pt x="2822444" y="448055"/>
                  </a:moveTo>
                  <a:lnTo>
                    <a:pt x="2840732" y="448055"/>
                  </a:lnTo>
                </a:path>
                <a:path w="3347085" h="658495">
                  <a:moveTo>
                    <a:pt x="2846828" y="448055"/>
                  </a:moveTo>
                  <a:lnTo>
                    <a:pt x="2871212" y="448055"/>
                  </a:lnTo>
                </a:path>
                <a:path w="3347085" h="658495">
                  <a:moveTo>
                    <a:pt x="2907788" y="448055"/>
                  </a:moveTo>
                  <a:lnTo>
                    <a:pt x="2926076" y="448055"/>
                  </a:lnTo>
                </a:path>
                <a:path w="3347085" h="658495">
                  <a:moveTo>
                    <a:pt x="2932172" y="448055"/>
                  </a:moveTo>
                  <a:lnTo>
                    <a:pt x="2956556" y="448055"/>
                  </a:lnTo>
                </a:path>
                <a:path w="3347085" h="658495">
                  <a:moveTo>
                    <a:pt x="3005324" y="448055"/>
                  </a:moveTo>
                  <a:lnTo>
                    <a:pt x="3011420" y="448055"/>
                  </a:lnTo>
                </a:path>
                <a:path w="3347085" h="658495">
                  <a:moveTo>
                    <a:pt x="3102860" y="448055"/>
                  </a:moveTo>
                  <a:lnTo>
                    <a:pt x="3127244" y="448055"/>
                  </a:lnTo>
                </a:path>
                <a:path w="3347085" h="658495">
                  <a:moveTo>
                    <a:pt x="3145532" y="448055"/>
                  </a:moveTo>
                  <a:lnTo>
                    <a:pt x="3163820" y="448055"/>
                  </a:lnTo>
                </a:path>
                <a:path w="3347085" h="658495">
                  <a:moveTo>
                    <a:pt x="3169916" y="448055"/>
                  </a:moveTo>
                  <a:lnTo>
                    <a:pt x="3200396" y="448055"/>
                  </a:lnTo>
                </a:path>
                <a:path w="3347085" h="658495">
                  <a:moveTo>
                    <a:pt x="3230876" y="448055"/>
                  </a:moveTo>
                  <a:lnTo>
                    <a:pt x="3249164" y="448055"/>
                  </a:lnTo>
                </a:path>
                <a:path w="3347085" h="658495">
                  <a:moveTo>
                    <a:pt x="3255260" y="448055"/>
                  </a:moveTo>
                  <a:lnTo>
                    <a:pt x="3285740" y="448055"/>
                  </a:lnTo>
                </a:path>
                <a:path w="3347085" h="658495">
                  <a:moveTo>
                    <a:pt x="3340604" y="448055"/>
                  </a:moveTo>
                  <a:lnTo>
                    <a:pt x="3346700" y="448055"/>
                  </a:lnTo>
                </a:path>
                <a:path w="3347085" h="658495">
                  <a:moveTo>
                    <a:pt x="91440" y="457200"/>
                  </a:moveTo>
                  <a:lnTo>
                    <a:pt x="109728" y="457200"/>
                  </a:lnTo>
                </a:path>
                <a:path w="3347085" h="658495">
                  <a:moveTo>
                    <a:pt x="121919" y="457200"/>
                  </a:moveTo>
                  <a:lnTo>
                    <a:pt x="188976" y="457200"/>
                  </a:lnTo>
                </a:path>
                <a:path w="3347085" h="658495">
                  <a:moveTo>
                    <a:pt x="213360" y="457200"/>
                  </a:moveTo>
                  <a:lnTo>
                    <a:pt x="280416" y="457200"/>
                  </a:lnTo>
                </a:path>
                <a:path w="3347085" h="658495">
                  <a:moveTo>
                    <a:pt x="329184" y="457200"/>
                  </a:moveTo>
                  <a:lnTo>
                    <a:pt x="335279" y="457200"/>
                  </a:lnTo>
                </a:path>
                <a:path w="3347085" h="658495">
                  <a:moveTo>
                    <a:pt x="420624" y="457200"/>
                  </a:moveTo>
                  <a:lnTo>
                    <a:pt x="445007" y="457200"/>
                  </a:lnTo>
                </a:path>
                <a:path w="3347085" h="658495">
                  <a:moveTo>
                    <a:pt x="475488" y="457200"/>
                  </a:moveTo>
                  <a:lnTo>
                    <a:pt x="493776" y="457200"/>
                  </a:lnTo>
                </a:path>
                <a:path w="3347085" h="658495">
                  <a:moveTo>
                    <a:pt x="499872" y="457200"/>
                  </a:moveTo>
                  <a:lnTo>
                    <a:pt x="524255" y="457200"/>
                  </a:lnTo>
                </a:path>
                <a:path w="3347085" h="658495">
                  <a:moveTo>
                    <a:pt x="566928" y="457200"/>
                  </a:moveTo>
                  <a:lnTo>
                    <a:pt x="585216" y="457200"/>
                  </a:lnTo>
                </a:path>
                <a:path w="3347085" h="658495">
                  <a:moveTo>
                    <a:pt x="591312" y="457200"/>
                  </a:moveTo>
                  <a:lnTo>
                    <a:pt x="615695" y="457200"/>
                  </a:lnTo>
                </a:path>
                <a:path w="3347085" h="658495">
                  <a:moveTo>
                    <a:pt x="664463" y="457200"/>
                  </a:moveTo>
                  <a:lnTo>
                    <a:pt x="670559" y="457200"/>
                  </a:lnTo>
                </a:path>
                <a:path w="3347085" h="658495">
                  <a:moveTo>
                    <a:pt x="755904" y="457200"/>
                  </a:moveTo>
                  <a:lnTo>
                    <a:pt x="780287" y="457200"/>
                  </a:lnTo>
                </a:path>
                <a:path w="3347085" h="658495">
                  <a:moveTo>
                    <a:pt x="792480" y="457200"/>
                  </a:moveTo>
                  <a:lnTo>
                    <a:pt x="859536" y="457200"/>
                  </a:lnTo>
                </a:path>
                <a:path w="3347085" h="658495">
                  <a:moveTo>
                    <a:pt x="902207" y="457200"/>
                  </a:moveTo>
                  <a:lnTo>
                    <a:pt x="920496" y="457200"/>
                  </a:lnTo>
                </a:path>
                <a:path w="3347085" h="658495">
                  <a:moveTo>
                    <a:pt x="926592" y="457200"/>
                  </a:moveTo>
                  <a:lnTo>
                    <a:pt x="950975" y="457200"/>
                  </a:lnTo>
                </a:path>
                <a:path w="3347085" h="658495">
                  <a:moveTo>
                    <a:pt x="999744" y="457200"/>
                  </a:moveTo>
                  <a:lnTo>
                    <a:pt x="1005839" y="457200"/>
                  </a:lnTo>
                </a:path>
                <a:path w="3347085" h="658495">
                  <a:moveTo>
                    <a:pt x="1091180" y="457200"/>
                  </a:moveTo>
                  <a:lnTo>
                    <a:pt x="1115564" y="457200"/>
                  </a:lnTo>
                </a:path>
                <a:path w="3347085" h="658495">
                  <a:moveTo>
                    <a:pt x="1127756" y="457200"/>
                  </a:moveTo>
                  <a:lnTo>
                    <a:pt x="1194812" y="457200"/>
                  </a:lnTo>
                </a:path>
                <a:path w="3347085" h="658495">
                  <a:moveTo>
                    <a:pt x="1219196" y="457200"/>
                  </a:moveTo>
                  <a:lnTo>
                    <a:pt x="1286252" y="457200"/>
                  </a:lnTo>
                </a:path>
                <a:path w="3347085" h="658495">
                  <a:moveTo>
                    <a:pt x="1426460" y="457200"/>
                  </a:moveTo>
                  <a:lnTo>
                    <a:pt x="1450844" y="457200"/>
                  </a:lnTo>
                </a:path>
                <a:path w="3347085" h="658495">
                  <a:moveTo>
                    <a:pt x="1463036" y="457200"/>
                  </a:moveTo>
                  <a:lnTo>
                    <a:pt x="1530092" y="457200"/>
                  </a:lnTo>
                </a:path>
                <a:path w="3347085" h="658495">
                  <a:moveTo>
                    <a:pt x="1554476" y="457200"/>
                  </a:moveTo>
                  <a:lnTo>
                    <a:pt x="1621532" y="457200"/>
                  </a:lnTo>
                </a:path>
                <a:path w="3347085" h="658495">
                  <a:moveTo>
                    <a:pt x="1664204" y="457200"/>
                  </a:moveTo>
                  <a:lnTo>
                    <a:pt x="1670300" y="457200"/>
                  </a:lnTo>
                </a:path>
                <a:path w="3347085" h="658495">
                  <a:moveTo>
                    <a:pt x="1761740" y="457200"/>
                  </a:moveTo>
                  <a:lnTo>
                    <a:pt x="1786124" y="457200"/>
                  </a:lnTo>
                </a:path>
                <a:path w="3347085" h="658495">
                  <a:moveTo>
                    <a:pt x="1798316" y="457200"/>
                  </a:moveTo>
                  <a:lnTo>
                    <a:pt x="1865372" y="457200"/>
                  </a:lnTo>
                </a:path>
                <a:path w="3347085" h="658495">
                  <a:moveTo>
                    <a:pt x="1889756" y="457200"/>
                  </a:moveTo>
                  <a:lnTo>
                    <a:pt x="1956812" y="457200"/>
                  </a:lnTo>
                </a:path>
                <a:path w="3347085" h="658495">
                  <a:moveTo>
                    <a:pt x="1999484" y="457200"/>
                  </a:moveTo>
                  <a:lnTo>
                    <a:pt x="2005580" y="457200"/>
                  </a:lnTo>
                </a:path>
                <a:path w="3347085" h="658495">
                  <a:moveTo>
                    <a:pt x="2097020" y="457200"/>
                  </a:moveTo>
                  <a:lnTo>
                    <a:pt x="2121404" y="457200"/>
                  </a:lnTo>
                </a:path>
                <a:path w="3347085" h="658495">
                  <a:moveTo>
                    <a:pt x="2133596" y="457200"/>
                  </a:moveTo>
                  <a:lnTo>
                    <a:pt x="2200652" y="457200"/>
                  </a:lnTo>
                </a:path>
                <a:path w="3347085" h="658495">
                  <a:moveTo>
                    <a:pt x="2225036" y="457200"/>
                  </a:moveTo>
                  <a:lnTo>
                    <a:pt x="2285996" y="457200"/>
                  </a:lnTo>
                </a:path>
                <a:path w="3347085" h="658495">
                  <a:moveTo>
                    <a:pt x="2334764" y="457200"/>
                  </a:moveTo>
                  <a:lnTo>
                    <a:pt x="2340860" y="457200"/>
                  </a:lnTo>
                </a:path>
                <a:path w="3347085" h="658495">
                  <a:moveTo>
                    <a:pt x="2432300" y="457200"/>
                  </a:moveTo>
                  <a:lnTo>
                    <a:pt x="2456684" y="457200"/>
                  </a:lnTo>
                </a:path>
                <a:path w="3347085" h="658495">
                  <a:moveTo>
                    <a:pt x="2468876" y="457200"/>
                  </a:moveTo>
                  <a:lnTo>
                    <a:pt x="2535932" y="457200"/>
                  </a:lnTo>
                </a:path>
                <a:path w="3347085" h="658495">
                  <a:moveTo>
                    <a:pt x="2578604" y="457200"/>
                  </a:moveTo>
                  <a:lnTo>
                    <a:pt x="2590796" y="457200"/>
                  </a:lnTo>
                </a:path>
                <a:path w="3347085" h="658495">
                  <a:moveTo>
                    <a:pt x="2596892" y="457200"/>
                  </a:moveTo>
                  <a:lnTo>
                    <a:pt x="2621276" y="457200"/>
                  </a:lnTo>
                </a:path>
                <a:path w="3347085" h="658495">
                  <a:moveTo>
                    <a:pt x="2670044" y="457200"/>
                  </a:moveTo>
                  <a:lnTo>
                    <a:pt x="2676140" y="457200"/>
                  </a:lnTo>
                </a:path>
                <a:path w="3347085" h="658495">
                  <a:moveTo>
                    <a:pt x="2767580" y="457200"/>
                  </a:moveTo>
                  <a:lnTo>
                    <a:pt x="2791964" y="457200"/>
                  </a:lnTo>
                </a:path>
                <a:path w="3347085" h="658495">
                  <a:moveTo>
                    <a:pt x="2822444" y="457200"/>
                  </a:moveTo>
                  <a:lnTo>
                    <a:pt x="2840732" y="457200"/>
                  </a:lnTo>
                </a:path>
                <a:path w="3347085" h="658495">
                  <a:moveTo>
                    <a:pt x="2846828" y="457200"/>
                  </a:moveTo>
                  <a:lnTo>
                    <a:pt x="2871212" y="457200"/>
                  </a:lnTo>
                </a:path>
                <a:path w="3347085" h="658495">
                  <a:moveTo>
                    <a:pt x="2907788" y="457200"/>
                  </a:moveTo>
                  <a:lnTo>
                    <a:pt x="2926076" y="457200"/>
                  </a:lnTo>
                </a:path>
                <a:path w="3347085" h="658495">
                  <a:moveTo>
                    <a:pt x="2932172" y="457200"/>
                  </a:moveTo>
                  <a:lnTo>
                    <a:pt x="2956556" y="457200"/>
                  </a:lnTo>
                </a:path>
                <a:path w="3347085" h="658495">
                  <a:moveTo>
                    <a:pt x="3005324" y="457200"/>
                  </a:moveTo>
                  <a:lnTo>
                    <a:pt x="3011420" y="457200"/>
                  </a:lnTo>
                </a:path>
                <a:path w="3347085" h="658495">
                  <a:moveTo>
                    <a:pt x="3102860" y="457200"/>
                  </a:moveTo>
                  <a:lnTo>
                    <a:pt x="3127244" y="457200"/>
                  </a:lnTo>
                </a:path>
                <a:path w="3347085" h="658495">
                  <a:moveTo>
                    <a:pt x="3139436" y="457200"/>
                  </a:moveTo>
                  <a:lnTo>
                    <a:pt x="3200396" y="457200"/>
                  </a:lnTo>
                </a:path>
                <a:path w="3347085" h="658495">
                  <a:moveTo>
                    <a:pt x="3224780" y="457200"/>
                  </a:moveTo>
                  <a:lnTo>
                    <a:pt x="3291836" y="457200"/>
                  </a:lnTo>
                </a:path>
                <a:path w="3347085" h="658495">
                  <a:moveTo>
                    <a:pt x="79248" y="466343"/>
                  </a:moveTo>
                  <a:lnTo>
                    <a:pt x="103631" y="466343"/>
                  </a:lnTo>
                </a:path>
                <a:path w="3347085" h="658495">
                  <a:moveTo>
                    <a:pt x="121919" y="466343"/>
                  </a:moveTo>
                  <a:lnTo>
                    <a:pt x="146303" y="466343"/>
                  </a:lnTo>
                </a:path>
                <a:path w="3347085" h="658495">
                  <a:moveTo>
                    <a:pt x="170687" y="466343"/>
                  </a:moveTo>
                  <a:lnTo>
                    <a:pt x="195071" y="466343"/>
                  </a:lnTo>
                </a:path>
                <a:path w="3347085" h="658495">
                  <a:moveTo>
                    <a:pt x="213360" y="466343"/>
                  </a:moveTo>
                  <a:lnTo>
                    <a:pt x="237743" y="466343"/>
                  </a:lnTo>
                </a:path>
                <a:path w="3347085" h="658495">
                  <a:moveTo>
                    <a:pt x="262128" y="466343"/>
                  </a:moveTo>
                  <a:lnTo>
                    <a:pt x="286511" y="466343"/>
                  </a:lnTo>
                </a:path>
                <a:path w="3347085" h="658495">
                  <a:moveTo>
                    <a:pt x="329184" y="466343"/>
                  </a:moveTo>
                  <a:lnTo>
                    <a:pt x="335279" y="466343"/>
                  </a:lnTo>
                </a:path>
                <a:path w="3347085" h="658495">
                  <a:moveTo>
                    <a:pt x="408431" y="466343"/>
                  </a:moveTo>
                  <a:lnTo>
                    <a:pt x="438912" y="466343"/>
                  </a:lnTo>
                </a:path>
                <a:path w="3347085" h="658495">
                  <a:moveTo>
                    <a:pt x="463296" y="466343"/>
                  </a:moveTo>
                  <a:lnTo>
                    <a:pt x="481584" y="466343"/>
                  </a:lnTo>
                </a:path>
                <a:path w="3347085" h="658495">
                  <a:moveTo>
                    <a:pt x="499872" y="466343"/>
                  </a:moveTo>
                  <a:lnTo>
                    <a:pt x="524255" y="466343"/>
                  </a:lnTo>
                </a:path>
                <a:path w="3347085" h="658495">
                  <a:moveTo>
                    <a:pt x="554736" y="466343"/>
                  </a:moveTo>
                  <a:lnTo>
                    <a:pt x="573024" y="466343"/>
                  </a:lnTo>
                </a:path>
                <a:path w="3347085" h="658495">
                  <a:moveTo>
                    <a:pt x="591312" y="466343"/>
                  </a:moveTo>
                  <a:lnTo>
                    <a:pt x="615695" y="466343"/>
                  </a:lnTo>
                </a:path>
                <a:path w="3347085" h="658495">
                  <a:moveTo>
                    <a:pt x="664463" y="466343"/>
                  </a:moveTo>
                  <a:lnTo>
                    <a:pt x="670559" y="466343"/>
                  </a:lnTo>
                </a:path>
                <a:path w="3347085" h="658495">
                  <a:moveTo>
                    <a:pt x="743712" y="466343"/>
                  </a:moveTo>
                  <a:lnTo>
                    <a:pt x="774192" y="466343"/>
                  </a:lnTo>
                </a:path>
                <a:path w="3347085" h="658495">
                  <a:moveTo>
                    <a:pt x="792480" y="466343"/>
                  </a:moveTo>
                  <a:lnTo>
                    <a:pt x="816863" y="466343"/>
                  </a:lnTo>
                </a:path>
                <a:path w="3347085" h="658495">
                  <a:moveTo>
                    <a:pt x="841248" y="466343"/>
                  </a:moveTo>
                  <a:lnTo>
                    <a:pt x="865631" y="466343"/>
                  </a:lnTo>
                </a:path>
                <a:path w="3347085" h="658495">
                  <a:moveTo>
                    <a:pt x="890016" y="466343"/>
                  </a:moveTo>
                  <a:lnTo>
                    <a:pt x="908304" y="466343"/>
                  </a:lnTo>
                </a:path>
                <a:path w="3347085" h="658495">
                  <a:moveTo>
                    <a:pt x="926592" y="466343"/>
                  </a:moveTo>
                  <a:lnTo>
                    <a:pt x="950975" y="466343"/>
                  </a:lnTo>
                </a:path>
                <a:path w="3347085" h="658495">
                  <a:moveTo>
                    <a:pt x="999744" y="466343"/>
                  </a:moveTo>
                  <a:lnTo>
                    <a:pt x="1005839" y="466343"/>
                  </a:lnTo>
                </a:path>
                <a:path w="3347085" h="658495">
                  <a:moveTo>
                    <a:pt x="1078992" y="466343"/>
                  </a:moveTo>
                  <a:lnTo>
                    <a:pt x="1109472" y="466343"/>
                  </a:lnTo>
                </a:path>
                <a:path w="3347085" h="658495">
                  <a:moveTo>
                    <a:pt x="1127756" y="466343"/>
                  </a:moveTo>
                  <a:lnTo>
                    <a:pt x="1152140" y="466343"/>
                  </a:lnTo>
                </a:path>
                <a:path w="3347085" h="658495">
                  <a:moveTo>
                    <a:pt x="1176524" y="466343"/>
                  </a:moveTo>
                  <a:lnTo>
                    <a:pt x="1200908" y="466343"/>
                  </a:lnTo>
                </a:path>
                <a:path w="3347085" h="658495">
                  <a:moveTo>
                    <a:pt x="1219196" y="466343"/>
                  </a:moveTo>
                  <a:lnTo>
                    <a:pt x="1243580" y="466343"/>
                  </a:lnTo>
                </a:path>
                <a:path w="3347085" h="658495">
                  <a:moveTo>
                    <a:pt x="1267964" y="466343"/>
                  </a:moveTo>
                  <a:lnTo>
                    <a:pt x="1292348" y="466343"/>
                  </a:lnTo>
                </a:path>
                <a:path w="3347085" h="658495">
                  <a:moveTo>
                    <a:pt x="1414268" y="466343"/>
                  </a:moveTo>
                  <a:lnTo>
                    <a:pt x="1444748" y="466343"/>
                  </a:lnTo>
                </a:path>
                <a:path w="3347085" h="658495">
                  <a:moveTo>
                    <a:pt x="1463036" y="466343"/>
                  </a:moveTo>
                  <a:lnTo>
                    <a:pt x="1487420" y="466343"/>
                  </a:lnTo>
                </a:path>
                <a:path w="3347085" h="658495">
                  <a:moveTo>
                    <a:pt x="1511804" y="466343"/>
                  </a:moveTo>
                  <a:lnTo>
                    <a:pt x="1536188" y="466343"/>
                  </a:lnTo>
                </a:path>
                <a:path w="3347085" h="658495">
                  <a:moveTo>
                    <a:pt x="1554476" y="466343"/>
                  </a:moveTo>
                  <a:lnTo>
                    <a:pt x="1578860" y="466343"/>
                  </a:lnTo>
                </a:path>
                <a:path w="3347085" h="658495">
                  <a:moveTo>
                    <a:pt x="1603244" y="466343"/>
                  </a:moveTo>
                  <a:lnTo>
                    <a:pt x="1627628" y="466343"/>
                  </a:lnTo>
                </a:path>
                <a:path w="3347085" h="658495">
                  <a:moveTo>
                    <a:pt x="1664204" y="466343"/>
                  </a:moveTo>
                  <a:lnTo>
                    <a:pt x="1670300" y="466343"/>
                  </a:lnTo>
                </a:path>
                <a:path w="3347085" h="658495">
                  <a:moveTo>
                    <a:pt x="1749548" y="466343"/>
                  </a:moveTo>
                  <a:lnTo>
                    <a:pt x="1780028" y="466343"/>
                  </a:lnTo>
                </a:path>
                <a:path w="3347085" h="658495">
                  <a:moveTo>
                    <a:pt x="1798316" y="466343"/>
                  </a:moveTo>
                  <a:lnTo>
                    <a:pt x="1822700" y="466343"/>
                  </a:lnTo>
                </a:path>
                <a:path w="3347085" h="658495">
                  <a:moveTo>
                    <a:pt x="1847084" y="466343"/>
                  </a:moveTo>
                  <a:lnTo>
                    <a:pt x="1871468" y="466343"/>
                  </a:lnTo>
                </a:path>
                <a:path w="3347085" h="658495">
                  <a:moveTo>
                    <a:pt x="1889756" y="466343"/>
                  </a:moveTo>
                  <a:lnTo>
                    <a:pt x="1914140" y="466343"/>
                  </a:lnTo>
                </a:path>
                <a:path w="3347085" h="658495">
                  <a:moveTo>
                    <a:pt x="1938524" y="466343"/>
                  </a:moveTo>
                  <a:lnTo>
                    <a:pt x="1956812" y="466343"/>
                  </a:lnTo>
                </a:path>
                <a:path w="3347085" h="658495">
                  <a:moveTo>
                    <a:pt x="1999484" y="466343"/>
                  </a:moveTo>
                  <a:lnTo>
                    <a:pt x="2005580" y="466343"/>
                  </a:lnTo>
                </a:path>
                <a:path w="3347085" h="658495">
                  <a:moveTo>
                    <a:pt x="2084828" y="466343"/>
                  </a:moveTo>
                  <a:lnTo>
                    <a:pt x="2115308" y="466343"/>
                  </a:lnTo>
                </a:path>
                <a:path w="3347085" h="658495">
                  <a:moveTo>
                    <a:pt x="2133596" y="466343"/>
                  </a:moveTo>
                  <a:lnTo>
                    <a:pt x="2157980" y="466343"/>
                  </a:lnTo>
                </a:path>
                <a:path w="3347085" h="658495">
                  <a:moveTo>
                    <a:pt x="2182364" y="466343"/>
                  </a:moveTo>
                  <a:lnTo>
                    <a:pt x="2206748" y="466343"/>
                  </a:lnTo>
                </a:path>
                <a:path w="3347085" h="658495">
                  <a:moveTo>
                    <a:pt x="2225036" y="466343"/>
                  </a:moveTo>
                  <a:lnTo>
                    <a:pt x="2249420" y="466343"/>
                  </a:lnTo>
                </a:path>
                <a:path w="3347085" h="658495">
                  <a:moveTo>
                    <a:pt x="2267708" y="466343"/>
                  </a:moveTo>
                  <a:lnTo>
                    <a:pt x="2292092" y="466343"/>
                  </a:lnTo>
                </a:path>
                <a:path w="3347085" h="658495">
                  <a:moveTo>
                    <a:pt x="2334764" y="466343"/>
                  </a:moveTo>
                  <a:lnTo>
                    <a:pt x="2340860" y="466343"/>
                  </a:lnTo>
                </a:path>
                <a:path w="3347085" h="658495">
                  <a:moveTo>
                    <a:pt x="2420108" y="466343"/>
                  </a:moveTo>
                  <a:lnTo>
                    <a:pt x="2450588" y="466343"/>
                  </a:lnTo>
                </a:path>
                <a:path w="3347085" h="658495">
                  <a:moveTo>
                    <a:pt x="2468876" y="466343"/>
                  </a:moveTo>
                  <a:lnTo>
                    <a:pt x="2493260" y="466343"/>
                  </a:lnTo>
                </a:path>
                <a:path w="3347085" h="658495">
                  <a:moveTo>
                    <a:pt x="2517644" y="466343"/>
                  </a:moveTo>
                  <a:lnTo>
                    <a:pt x="2542028" y="466343"/>
                  </a:lnTo>
                </a:path>
                <a:path w="3347085" h="658495">
                  <a:moveTo>
                    <a:pt x="2566412" y="466343"/>
                  </a:moveTo>
                  <a:lnTo>
                    <a:pt x="2578604" y="466343"/>
                  </a:lnTo>
                </a:path>
                <a:path w="3347085" h="658495">
                  <a:moveTo>
                    <a:pt x="2596892" y="466343"/>
                  </a:moveTo>
                  <a:lnTo>
                    <a:pt x="2621276" y="466343"/>
                  </a:lnTo>
                </a:path>
                <a:path w="3347085" h="658495">
                  <a:moveTo>
                    <a:pt x="2670044" y="466343"/>
                  </a:moveTo>
                  <a:lnTo>
                    <a:pt x="2676140" y="466343"/>
                  </a:lnTo>
                </a:path>
                <a:path w="3347085" h="658495">
                  <a:moveTo>
                    <a:pt x="2755388" y="466343"/>
                  </a:moveTo>
                  <a:lnTo>
                    <a:pt x="2785868" y="466343"/>
                  </a:lnTo>
                </a:path>
                <a:path w="3347085" h="658495">
                  <a:moveTo>
                    <a:pt x="2810252" y="466343"/>
                  </a:moveTo>
                  <a:lnTo>
                    <a:pt x="2828540" y="466343"/>
                  </a:lnTo>
                </a:path>
                <a:path w="3347085" h="658495">
                  <a:moveTo>
                    <a:pt x="2846828" y="466343"/>
                  </a:moveTo>
                  <a:lnTo>
                    <a:pt x="2871212" y="466343"/>
                  </a:lnTo>
                </a:path>
                <a:path w="3347085" h="658495">
                  <a:moveTo>
                    <a:pt x="2895596" y="466343"/>
                  </a:moveTo>
                  <a:lnTo>
                    <a:pt x="2913884" y="466343"/>
                  </a:lnTo>
                </a:path>
                <a:path w="3347085" h="658495">
                  <a:moveTo>
                    <a:pt x="2932172" y="466343"/>
                  </a:moveTo>
                  <a:lnTo>
                    <a:pt x="2956556" y="466343"/>
                  </a:lnTo>
                </a:path>
                <a:path w="3347085" h="658495">
                  <a:moveTo>
                    <a:pt x="3005324" y="466343"/>
                  </a:moveTo>
                  <a:lnTo>
                    <a:pt x="3011420" y="466343"/>
                  </a:lnTo>
                </a:path>
                <a:path w="3347085" h="658495">
                  <a:moveTo>
                    <a:pt x="3090668" y="466343"/>
                  </a:moveTo>
                  <a:lnTo>
                    <a:pt x="3121148" y="466343"/>
                  </a:lnTo>
                </a:path>
                <a:path w="3347085" h="658495">
                  <a:moveTo>
                    <a:pt x="3139436" y="466343"/>
                  </a:moveTo>
                  <a:lnTo>
                    <a:pt x="3163820" y="466343"/>
                  </a:lnTo>
                </a:path>
                <a:path w="3347085" h="658495">
                  <a:moveTo>
                    <a:pt x="3188204" y="466343"/>
                  </a:moveTo>
                  <a:lnTo>
                    <a:pt x="3206492" y="466343"/>
                  </a:lnTo>
                </a:path>
                <a:path w="3347085" h="658495">
                  <a:moveTo>
                    <a:pt x="3224780" y="466343"/>
                  </a:moveTo>
                  <a:lnTo>
                    <a:pt x="3249164" y="466343"/>
                  </a:lnTo>
                </a:path>
                <a:path w="3347085" h="658495">
                  <a:moveTo>
                    <a:pt x="3273548" y="466343"/>
                  </a:moveTo>
                  <a:lnTo>
                    <a:pt x="3297932" y="466343"/>
                  </a:lnTo>
                </a:path>
                <a:path w="3347085" h="658495">
                  <a:moveTo>
                    <a:pt x="3340604" y="466343"/>
                  </a:moveTo>
                  <a:lnTo>
                    <a:pt x="3346700" y="466343"/>
                  </a:lnTo>
                </a:path>
                <a:path w="3347085" h="658495">
                  <a:moveTo>
                    <a:pt x="73152" y="475488"/>
                  </a:moveTo>
                  <a:lnTo>
                    <a:pt x="97535" y="475488"/>
                  </a:lnTo>
                </a:path>
                <a:path w="3347085" h="658495">
                  <a:moveTo>
                    <a:pt x="176784" y="475488"/>
                  </a:moveTo>
                  <a:lnTo>
                    <a:pt x="201167" y="475488"/>
                  </a:lnTo>
                </a:path>
                <a:path w="3347085" h="658495">
                  <a:moveTo>
                    <a:pt x="268224" y="475488"/>
                  </a:moveTo>
                  <a:lnTo>
                    <a:pt x="292607" y="475488"/>
                  </a:lnTo>
                </a:path>
                <a:path w="3347085" h="658495">
                  <a:moveTo>
                    <a:pt x="329184" y="475488"/>
                  </a:moveTo>
                  <a:lnTo>
                    <a:pt x="335279" y="475488"/>
                  </a:lnTo>
                </a:path>
                <a:path w="3347085" h="658495">
                  <a:moveTo>
                    <a:pt x="402336" y="475488"/>
                  </a:moveTo>
                  <a:lnTo>
                    <a:pt x="432816" y="475488"/>
                  </a:lnTo>
                </a:path>
                <a:path w="3347085" h="658495">
                  <a:moveTo>
                    <a:pt x="463296" y="475488"/>
                  </a:moveTo>
                  <a:lnTo>
                    <a:pt x="481584" y="475488"/>
                  </a:lnTo>
                </a:path>
                <a:path w="3347085" h="658495">
                  <a:moveTo>
                    <a:pt x="499872" y="475488"/>
                  </a:moveTo>
                  <a:lnTo>
                    <a:pt x="524255" y="475488"/>
                  </a:lnTo>
                </a:path>
                <a:path w="3347085" h="658495">
                  <a:moveTo>
                    <a:pt x="554736" y="475488"/>
                  </a:moveTo>
                  <a:lnTo>
                    <a:pt x="573024" y="475488"/>
                  </a:lnTo>
                </a:path>
                <a:path w="3347085" h="658495">
                  <a:moveTo>
                    <a:pt x="591312" y="475488"/>
                  </a:moveTo>
                  <a:lnTo>
                    <a:pt x="615695" y="475488"/>
                  </a:lnTo>
                </a:path>
                <a:path w="3347085" h="658495">
                  <a:moveTo>
                    <a:pt x="664463" y="475488"/>
                  </a:moveTo>
                  <a:lnTo>
                    <a:pt x="670559" y="475488"/>
                  </a:lnTo>
                </a:path>
                <a:path w="3347085" h="658495">
                  <a:moveTo>
                    <a:pt x="737616" y="475488"/>
                  </a:moveTo>
                  <a:lnTo>
                    <a:pt x="768096" y="475488"/>
                  </a:lnTo>
                </a:path>
                <a:path w="3347085" h="658495">
                  <a:moveTo>
                    <a:pt x="847344" y="475488"/>
                  </a:moveTo>
                  <a:lnTo>
                    <a:pt x="871727" y="475488"/>
                  </a:lnTo>
                </a:path>
                <a:path w="3347085" h="658495">
                  <a:moveTo>
                    <a:pt x="890016" y="475488"/>
                  </a:moveTo>
                  <a:lnTo>
                    <a:pt x="908304" y="475488"/>
                  </a:lnTo>
                </a:path>
                <a:path w="3347085" h="658495">
                  <a:moveTo>
                    <a:pt x="926592" y="475488"/>
                  </a:moveTo>
                  <a:lnTo>
                    <a:pt x="950975" y="475488"/>
                  </a:lnTo>
                </a:path>
                <a:path w="3347085" h="658495">
                  <a:moveTo>
                    <a:pt x="999744" y="475488"/>
                  </a:moveTo>
                  <a:lnTo>
                    <a:pt x="1005839" y="475488"/>
                  </a:lnTo>
                </a:path>
                <a:path w="3347085" h="658495">
                  <a:moveTo>
                    <a:pt x="1072895" y="475488"/>
                  </a:moveTo>
                  <a:lnTo>
                    <a:pt x="1103376" y="475488"/>
                  </a:lnTo>
                </a:path>
                <a:path w="3347085" h="658495">
                  <a:moveTo>
                    <a:pt x="1182620" y="475488"/>
                  </a:moveTo>
                  <a:lnTo>
                    <a:pt x="1207004" y="475488"/>
                  </a:lnTo>
                </a:path>
                <a:path w="3347085" h="658495">
                  <a:moveTo>
                    <a:pt x="1274060" y="475488"/>
                  </a:moveTo>
                  <a:lnTo>
                    <a:pt x="1298444" y="475488"/>
                  </a:lnTo>
                </a:path>
                <a:path w="3347085" h="658495">
                  <a:moveTo>
                    <a:pt x="1408172" y="475488"/>
                  </a:moveTo>
                  <a:lnTo>
                    <a:pt x="1438652" y="475488"/>
                  </a:lnTo>
                </a:path>
                <a:path w="3347085" h="658495">
                  <a:moveTo>
                    <a:pt x="1517900" y="475488"/>
                  </a:moveTo>
                  <a:lnTo>
                    <a:pt x="1542284" y="475488"/>
                  </a:lnTo>
                </a:path>
                <a:path w="3347085" h="658495">
                  <a:moveTo>
                    <a:pt x="1609340" y="475488"/>
                  </a:moveTo>
                  <a:lnTo>
                    <a:pt x="1633724" y="475488"/>
                  </a:lnTo>
                </a:path>
                <a:path w="3347085" h="658495">
                  <a:moveTo>
                    <a:pt x="1664204" y="475488"/>
                  </a:moveTo>
                  <a:lnTo>
                    <a:pt x="1670300" y="475488"/>
                  </a:lnTo>
                </a:path>
                <a:path w="3347085" h="658495">
                  <a:moveTo>
                    <a:pt x="1743452" y="475488"/>
                  </a:moveTo>
                  <a:lnTo>
                    <a:pt x="1773932" y="475488"/>
                  </a:lnTo>
                </a:path>
                <a:path w="3347085" h="658495">
                  <a:moveTo>
                    <a:pt x="1853180" y="475488"/>
                  </a:moveTo>
                  <a:lnTo>
                    <a:pt x="1877564" y="475488"/>
                  </a:lnTo>
                </a:path>
                <a:path w="3347085" h="658495">
                  <a:moveTo>
                    <a:pt x="1944620" y="475488"/>
                  </a:moveTo>
                  <a:lnTo>
                    <a:pt x="1962908" y="475488"/>
                  </a:lnTo>
                </a:path>
                <a:path w="3347085" h="658495">
                  <a:moveTo>
                    <a:pt x="1999484" y="475488"/>
                  </a:moveTo>
                  <a:lnTo>
                    <a:pt x="2005580" y="475488"/>
                  </a:lnTo>
                </a:path>
                <a:path w="3347085" h="658495">
                  <a:moveTo>
                    <a:pt x="2078732" y="475488"/>
                  </a:moveTo>
                  <a:lnTo>
                    <a:pt x="2109212" y="475488"/>
                  </a:lnTo>
                </a:path>
                <a:path w="3347085" h="658495">
                  <a:moveTo>
                    <a:pt x="2188460" y="475488"/>
                  </a:moveTo>
                  <a:lnTo>
                    <a:pt x="2212844" y="475488"/>
                  </a:lnTo>
                </a:path>
                <a:path w="3347085" h="658495">
                  <a:moveTo>
                    <a:pt x="2273804" y="475488"/>
                  </a:moveTo>
                  <a:lnTo>
                    <a:pt x="2298188" y="475488"/>
                  </a:lnTo>
                </a:path>
                <a:path w="3347085" h="658495">
                  <a:moveTo>
                    <a:pt x="2334764" y="475488"/>
                  </a:moveTo>
                  <a:lnTo>
                    <a:pt x="2340860" y="475488"/>
                  </a:lnTo>
                </a:path>
                <a:path w="3347085" h="658495">
                  <a:moveTo>
                    <a:pt x="2414012" y="475488"/>
                  </a:moveTo>
                  <a:lnTo>
                    <a:pt x="2444492" y="475488"/>
                  </a:lnTo>
                </a:path>
                <a:path w="3347085" h="658495">
                  <a:moveTo>
                    <a:pt x="2523740" y="475488"/>
                  </a:moveTo>
                  <a:lnTo>
                    <a:pt x="2548124" y="475488"/>
                  </a:lnTo>
                </a:path>
                <a:path w="3347085" h="658495">
                  <a:moveTo>
                    <a:pt x="2566412" y="475488"/>
                  </a:moveTo>
                  <a:lnTo>
                    <a:pt x="2578604" y="475488"/>
                  </a:lnTo>
                </a:path>
                <a:path w="3347085" h="658495">
                  <a:moveTo>
                    <a:pt x="2596892" y="475488"/>
                  </a:moveTo>
                  <a:lnTo>
                    <a:pt x="2621276" y="475488"/>
                  </a:lnTo>
                </a:path>
                <a:path w="3347085" h="658495">
                  <a:moveTo>
                    <a:pt x="2670044" y="475488"/>
                  </a:moveTo>
                  <a:lnTo>
                    <a:pt x="2676140" y="475488"/>
                  </a:lnTo>
                </a:path>
                <a:path w="3347085" h="658495">
                  <a:moveTo>
                    <a:pt x="2749292" y="475488"/>
                  </a:moveTo>
                  <a:lnTo>
                    <a:pt x="2779772" y="475488"/>
                  </a:lnTo>
                </a:path>
                <a:path w="3347085" h="658495">
                  <a:moveTo>
                    <a:pt x="2810252" y="475488"/>
                  </a:moveTo>
                  <a:lnTo>
                    <a:pt x="2828540" y="475488"/>
                  </a:lnTo>
                </a:path>
                <a:path w="3347085" h="658495">
                  <a:moveTo>
                    <a:pt x="2846828" y="475488"/>
                  </a:moveTo>
                  <a:lnTo>
                    <a:pt x="2871212" y="475488"/>
                  </a:lnTo>
                </a:path>
                <a:path w="3347085" h="658495">
                  <a:moveTo>
                    <a:pt x="2895596" y="475488"/>
                  </a:moveTo>
                  <a:lnTo>
                    <a:pt x="2913884" y="475488"/>
                  </a:lnTo>
                </a:path>
                <a:path w="3347085" h="658495">
                  <a:moveTo>
                    <a:pt x="2932172" y="475488"/>
                  </a:moveTo>
                  <a:lnTo>
                    <a:pt x="2956556" y="475488"/>
                  </a:lnTo>
                </a:path>
                <a:path w="3347085" h="658495">
                  <a:moveTo>
                    <a:pt x="3005324" y="475488"/>
                  </a:moveTo>
                  <a:lnTo>
                    <a:pt x="3011420" y="475488"/>
                  </a:lnTo>
                </a:path>
                <a:path w="3347085" h="658495">
                  <a:moveTo>
                    <a:pt x="3084572" y="475488"/>
                  </a:moveTo>
                  <a:lnTo>
                    <a:pt x="3115052" y="475488"/>
                  </a:lnTo>
                </a:path>
                <a:path w="3347085" h="658495">
                  <a:moveTo>
                    <a:pt x="3194300" y="475488"/>
                  </a:moveTo>
                  <a:lnTo>
                    <a:pt x="3212588" y="475488"/>
                  </a:lnTo>
                </a:path>
                <a:path w="3347085" h="658495">
                  <a:moveTo>
                    <a:pt x="3279644" y="475488"/>
                  </a:moveTo>
                  <a:lnTo>
                    <a:pt x="3304028" y="475488"/>
                  </a:lnTo>
                </a:path>
                <a:path w="3347085" h="658495">
                  <a:moveTo>
                    <a:pt x="3340604" y="475488"/>
                  </a:moveTo>
                  <a:lnTo>
                    <a:pt x="3346700" y="475488"/>
                  </a:lnTo>
                </a:path>
                <a:path w="3347085" h="658495">
                  <a:moveTo>
                    <a:pt x="67056" y="484631"/>
                  </a:moveTo>
                  <a:lnTo>
                    <a:pt x="91439" y="484631"/>
                  </a:lnTo>
                </a:path>
                <a:path w="3347085" h="658495">
                  <a:moveTo>
                    <a:pt x="176784" y="484631"/>
                  </a:moveTo>
                  <a:lnTo>
                    <a:pt x="201167" y="484631"/>
                  </a:lnTo>
                </a:path>
                <a:path w="3347085" h="658495">
                  <a:moveTo>
                    <a:pt x="268224" y="484631"/>
                  </a:moveTo>
                  <a:lnTo>
                    <a:pt x="292607" y="484631"/>
                  </a:lnTo>
                </a:path>
                <a:path w="3347085" h="658495">
                  <a:moveTo>
                    <a:pt x="329184" y="484631"/>
                  </a:moveTo>
                  <a:lnTo>
                    <a:pt x="335279" y="484631"/>
                  </a:lnTo>
                </a:path>
                <a:path w="3347085" h="658495">
                  <a:moveTo>
                    <a:pt x="402336" y="484631"/>
                  </a:moveTo>
                  <a:lnTo>
                    <a:pt x="426719" y="484631"/>
                  </a:lnTo>
                </a:path>
                <a:path w="3347085" h="658495">
                  <a:moveTo>
                    <a:pt x="457200" y="484631"/>
                  </a:moveTo>
                  <a:lnTo>
                    <a:pt x="475488" y="484631"/>
                  </a:lnTo>
                </a:path>
                <a:path w="3347085" h="658495">
                  <a:moveTo>
                    <a:pt x="499872" y="484631"/>
                  </a:moveTo>
                  <a:lnTo>
                    <a:pt x="524255" y="484631"/>
                  </a:lnTo>
                </a:path>
                <a:path w="3347085" h="658495">
                  <a:moveTo>
                    <a:pt x="548640" y="484631"/>
                  </a:moveTo>
                  <a:lnTo>
                    <a:pt x="566928" y="484631"/>
                  </a:lnTo>
                </a:path>
                <a:path w="3347085" h="658495">
                  <a:moveTo>
                    <a:pt x="591312" y="484631"/>
                  </a:moveTo>
                  <a:lnTo>
                    <a:pt x="615695" y="484631"/>
                  </a:lnTo>
                </a:path>
                <a:path w="3347085" h="658495">
                  <a:moveTo>
                    <a:pt x="664463" y="484631"/>
                  </a:moveTo>
                  <a:lnTo>
                    <a:pt x="670559" y="484631"/>
                  </a:lnTo>
                </a:path>
                <a:path w="3347085" h="658495">
                  <a:moveTo>
                    <a:pt x="731519" y="484631"/>
                  </a:moveTo>
                  <a:lnTo>
                    <a:pt x="762000" y="484631"/>
                  </a:lnTo>
                </a:path>
                <a:path w="3347085" h="658495">
                  <a:moveTo>
                    <a:pt x="847344" y="484631"/>
                  </a:moveTo>
                  <a:lnTo>
                    <a:pt x="871727" y="484631"/>
                  </a:lnTo>
                </a:path>
                <a:path w="3347085" h="658495">
                  <a:moveTo>
                    <a:pt x="883919" y="484631"/>
                  </a:moveTo>
                  <a:lnTo>
                    <a:pt x="902208" y="484631"/>
                  </a:lnTo>
                </a:path>
                <a:path w="3347085" h="658495">
                  <a:moveTo>
                    <a:pt x="926592" y="484631"/>
                  </a:moveTo>
                  <a:lnTo>
                    <a:pt x="950975" y="484631"/>
                  </a:lnTo>
                </a:path>
                <a:path w="3347085" h="658495">
                  <a:moveTo>
                    <a:pt x="999744" y="484631"/>
                  </a:moveTo>
                  <a:lnTo>
                    <a:pt x="1005839" y="484631"/>
                  </a:lnTo>
                </a:path>
                <a:path w="3347085" h="658495">
                  <a:moveTo>
                    <a:pt x="1066800" y="484631"/>
                  </a:moveTo>
                  <a:lnTo>
                    <a:pt x="1097280" y="484631"/>
                  </a:lnTo>
                </a:path>
                <a:path w="3347085" h="658495">
                  <a:moveTo>
                    <a:pt x="1182620" y="484631"/>
                  </a:moveTo>
                  <a:lnTo>
                    <a:pt x="1207004" y="484631"/>
                  </a:lnTo>
                </a:path>
                <a:path w="3347085" h="658495">
                  <a:moveTo>
                    <a:pt x="1274060" y="484631"/>
                  </a:moveTo>
                  <a:lnTo>
                    <a:pt x="1298444" y="484631"/>
                  </a:lnTo>
                </a:path>
                <a:path w="3347085" h="658495">
                  <a:moveTo>
                    <a:pt x="1402076" y="484631"/>
                  </a:moveTo>
                  <a:lnTo>
                    <a:pt x="1432556" y="484631"/>
                  </a:lnTo>
                </a:path>
                <a:path w="3347085" h="658495">
                  <a:moveTo>
                    <a:pt x="1517900" y="484631"/>
                  </a:moveTo>
                  <a:lnTo>
                    <a:pt x="1542284" y="484631"/>
                  </a:lnTo>
                </a:path>
                <a:path w="3347085" h="658495">
                  <a:moveTo>
                    <a:pt x="1609340" y="484631"/>
                  </a:moveTo>
                  <a:lnTo>
                    <a:pt x="1633724" y="484631"/>
                  </a:lnTo>
                </a:path>
                <a:path w="3347085" h="658495">
                  <a:moveTo>
                    <a:pt x="1664204" y="484631"/>
                  </a:moveTo>
                  <a:lnTo>
                    <a:pt x="1670300" y="484631"/>
                  </a:lnTo>
                </a:path>
                <a:path w="3347085" h="658495">
                  <a:moveTo>
                    <a:pt x="1737356" y="484631"/>
                  </a:moveTo>
                  <a:lnTo>
                    <a:pt x="1767836" y="484631"/>
                  </a:lnTo>
                </a:path>
                <a:path w="3347085" h="658495">
                  <a:moveTo>
                    <a:pt x="1853180" y="484631"/>
                  </a:moveTo>
                  <a:lnTo>
                    <a:pt x="1877564" y="484631"/>
                  </a:lnTo>
                </a:path>
                <a:path w="3347085" h="658495">
                  <a:moveTo>
                    <a:pt x="1944620" y="484631"/>
                  </a:moveTo>
                  <a:lnTo>
                    <a:pt x="1962908" y="484631"/>
                  </a:lnTo>
                </a:path>
                <a:path w="3347085" h="658495">
                  <a:moveTo>
                    <a:pt x="1999484" y="484631"/>
                  </a:moveTo>
                  <a:lnTo>
                    <a:pt x="2005580" y="484631"/>
                  </a:lnTo>
                </a:path>
                <a:path w="3347085" h="658495">
                  <a:moveTo>
                    <a:pt x="2072636" y="484631"/>
                  </a:moveTo>
                  <a:lnTo>
                    <a:pt x="2103116" y="484631"/>
                  </a:lnTo>
                </a:path>
                <a:path w="3347085" h="658495">
                  <a:moveTo>
                    <a:pt x="2188460" y="484631"/>
                  </a:moveTo>
                  <a:lnTo>
                    <a:pt x="2212844" y="484631"/>
                  </a:lnTo>
                </a:path>
                <a:path w="3347085" h="658495">
                  <a:moveTo>
                    <a:pt x="2273804" y="484631"/>
                  </a:moveTo>
                  <a:lnTo>
                    <a:pt x="2298188" y="484631"/>
                  </a:lnTo>
                </a:path>
                <a:path w="3347085" h="658495">
                  <a:moveTo>
                    <a:pt x="2334764" y="484631"/>
                  </a:moveTo>
                  <a:lnTo>
                    <a:pt x="2340860" y="484631"/>
                  </a:lnTo>
                </a:path>
                <a:path w="3347085" h="658495">
                  <a:moveTo>
                    <a:pt x="2407916" y="484631"/>
                  </a:moveTo>
                  <a:lnTo>
                    <a:pt x="2438396" y="484631"/>
                  </a:lnTo>
                </a:path>
                <a:path w="3347085" h="658495">
                  <a:moveTo>
                    <a:pt x="2523740" y="484631"/>
                  </a:moveTo>
                  <a:lnTo>
                    <a:pt x="2548124" y="484631"/>
                  </a:lnTo>
                </a:path>
                <a:path w="3347085" h="658495">
                  <a:moveTo>
                    <a:pt x="2560316" y="484631"/>
                  </a:moveTo>
                  <a:lnTo>
                    <a:pt x="2578604" y="484631"/>
                  </a:lnTo>
                </a:path>
                <a:path w="3347085" h="658495">
                  <a:moveTo>
                    <a:pt x="2596892" y="484631"/>
                  </a:moveTo>
                  <a:lnTo>
                    <a:pt x="2621276" y="484631"/>
                  </a:lnTo>
                </a:path>
                <a:path w="3347085" h="658495">
                  <a:moveTo>
                    <a:pt x="2670044" y="484631"/>
                  </a:moveTo>
                  <a:lnTo>
                    <a:pt x="2676140" y="484631"/>
                  </a:lnTo>
                </a:path>
                <a:path w="3347085" h="658495">
                  <a:moveTo>
                    <a:pt x="2743196" y="484631"/>
                  </a:moveTo>
                  <a:lnTo>
                    <a:pt x="2773676" y="484631"/>
                  </a:lnTo>
                </a:path>
                <a:path w="3347085" h="658495">
                  <a:moveTo>
                    <a:pt x="2804156" y="484631"/>
                  </a:moveTo>
                  <a:lnTo>
                    <a:pt x="2822444" y="484631"/>
                  </a:lnTo>
                </a:path>
                <a:path w="3347085" h="658495">
                  <a:moveTo>
                    <a:pt x="2846828" y="484631"/>
                  </a:moveTo>
                  <a:lnTo>
                    <a:pt x="2871212" y="484631"/>
                  </a:lnTo>
                </a:path>
                <a:path w="3347085" h="658495">
                  <a:moveTo>
                    <a:pt x="2889500" y="484631"/>
                  </a:moveTo>
                  <a:lnTo>
                    <a:pt x="2907788" y="484631"/>
                  </a:lnTo>
                </a:path>
                <a:path w="3347085" h="658495">
                  <a:moveTo>
                    <a:pt x="2932172" y="484631"/>
                  </a:moveTo>
                  <a:lnTo>
                    <a:pt x="2956556" y="484631"/>
                  </a:lnTo>
                </a:path>
                <a:path w="3347085" h="658495">
                  <a:moveTo>
                    <a:pt x="3005324" y="484631"/>
                  </a:moveTo>
                  <a:lnTo>
                    <a:pt x="3011420" y="484631"/>
                  </a:lnTo>
                </a:path>
                <a:path w="3347085" h="658495">
                  <a:moveTo>
                    <a:pt x="3078476" y="484631"/>
                  </a:moveTo>
                  <a:lnTo>
                    <a:pt x="3108956" y="484631"/>
                  </a:lnTo>
                </a:path>
                <a:path w="3347085" h="658495">
                  <a:moveTo>
                    <a:pt x="3194300" y="484631"/>
                  </a:moveTo>
                  <a:lnTo>
                    <a:pt x="3212588" y="484631"/>
                  </a:lnTo>
                </a:path>
                <a:path w="3347085" h="658495">
                  <a:moveTo>
                    <a:pt x="3279644" y="484631"/>
                  </a:moveTo>
                  <a:lnTo>
                    <a:pt x="3304028" y="484631"/>
                  </a:lnTo>
                </a:path>
                <a:path w="3347085" h="658495">
                  <a:moveTo>
                    <a:pt x="60960" y="493775"/>
                  </a:moveTo>
                  <a:lnTo>
                    <a:pt x="91440" y="493775"/>
                  </a:lnTo>
                </a:path>
                <a:path w="3347085" h="658495">
                  <a:moveTo>
                    <a:pt x="176784" y="493775"/>
                  </a:moveTo>
                  <a:lnTo>
                    <a:pt x="201167" y="493775"/>
                  </a:lnTo>
                </a:path>
                <a:path w="3347085" h="658495">
                  <a:moveTo>
                    <a:pt x="268224" y="493775"/>
                  </a:moveTo>
                  <a:lnTo>
                    <a:pt x="292607" y="493775"/>
                  </a:lnTo>
                </a:path>
                <a:path w="3347085" h="658495">
                  <a:moveTo>
                    <a:pt x="329184" y="493775"/>
                  </a:moveTo>
                  <a:lnTo>
                    <a:pt x="335279" y="493775"/>
                  </a:lnTo>
                </a:path>
                <a:path w="3347085" h="658495">
                  <a:moveTo>
                    <a:pt x="396240" y="493775"/>
                  </a:moveTo>
                  <a:lnTo>
                    <a:pt x="420623" y="493775"/>
                  </a:lnTo>
                </a:path>
                <a:path w="3347085" h="658495">
                  <a:moveTo>
                    <a:pt x="451104" y="493775"/>
                  </a:moveTo>
                  <a:lnTo>
                    <a:pt x="469392" y="493775"/>
                  </a:lnTo>
                </a:path>
                <a:path w="3347085" h="658495">
                  <a:moveTo>
                    <a:pt x="499872" y="493775"/>
                  </a:moveTo>
                  <a:lnTo>
                    <a:pt x="524255" y="493775"/>
                  </a:lnTo>
                </a:path>
                <a:path w="3347085" h="658495">
                  <a:moveTo>
                    <a:pt x="542544" y="493775"/>
                  </a:moveTo>
                  <a:lnTo>
                    <a:pt x="560832" y="493775"/>
                  </a:lnTo>
                </a:path>
                <a:path w="3347085" h="658495">
                  <a:moveTo>
                    <a:pt x="591312" y="493775"/>
                  </a:moveTo>
                  <a:lnTo>
                    <a:pt x="615695" y="493775"/>
                  </a:lnTo>
                </a:path>
                <a:path w="3347085" h="658495">
                  <a:moveTo>
                    <a:pt x="664463" y="493775"/>
                  </a:moveTo>
                  <a:lnTo>
                    <a:pt x="670559" y="493775"/>
                  </a:lnTo>
                </a:path>
                <a:path w="3347085" h="658495">
                  <a:moveTo>
                    <a:pt x="725424" y="493775"/>
                  </a:moveTo>
                  <a:lnTo>
                    <a:pt x="755904" y="493775"/>
                  </a:lnTo>
                </a:path>
                <a:path w="3347085" h="658495">
                  <a:moveTo>
                    <a:pt x="847344" y="493775"/>
                  </a:moveTo>
                  <a:lnTo>
                    <a:pt x="871727" y="493775"/>
                  </a:lnTo>
                </a:path>
                <a:path w="3347085" h="658495">
                  <a:moveTo>
                    <a:pt x="877824" y="493775"/>
                  </a:moveTo>
                  <a:lnTo>
                    <a:pt x="896112" y="493775"/>
                  </a:lnTo>
                </a:path>
                <a:path w="3347085" h="658495">
                  <a:moveTo>
                    <a:pt x="926592" y="493775"/>
                  </a:moveTo>
                  <a:lnTo>
                    <a:pt x="950975" y="493775"/>
                  </a:lnTo>
                </a:path>
                <a:path w="3347085" h="658495">
                  <a:moveTo>
                    <a:pt x="999744" y="493775"/>
                  </a:moveTo>
                  <a:lnTo>
                    <a:pt x="1005839" y="493775"/>
                  </a:lnTo>
                </a:path>
                <a:path w="3347085" h="658495">
                  <a:moveTo>
                    <a:pt x="1060704" y="493775"/>
                  </a:moveTo>
                  <a:lnTo>
                    <a:pt x="1091184" y="493775"/>
                  </a:lnTo>
                </a:path>
                <a:path w="3347085" h="658495">
                  <a:moveTo>
                    <a:pt x="1182620" y="493775"/>
                  </a:moveTo>
                  <a:lnTo>
                    <a:pt x="1207004" y="493775"/>
                  </a:lnTo>
                </a:path>
                <a:path w="3347085" h="658495">
                  <a:moveTo>
                    <a:pt x="1274060" y="493775"/>
                  </a:moveTo>
                  <a:lnTo>
                    <a:pt x="1298444" y="493775"/>
                  </a:lnTo>
                </a:path>
                <a:path w="3347085" h="658495">
                  <a:moveTo>
                    <a:pt x="1395980" y="493775"/>
                  </a:moveTo>
                  <a:lnTo>
                    <a:pt x="1426460" y="493775"/>
                  </a:lnTo>
                </a:path>
                <a:path w="3347085" h="658495">
                  <a:moveTo>
                    <a:pt x="1517900" y="493775"/>
                  </a:moveTo>
                  <a:lnTo>
                    <a:pt x="1542284" y="493775"/>
                  </a:lnTo>
                </a:path>
                <a:path w="3347085" h="658495">
                  <a:moveTo>
                    <a:pt x="1609340" y="493775"/>
                  </a:moveTo>
                  <a:lnTo>
                    <a:pt x="1633724" y="493775"/>
                  </a:lnTo>
                </a:path>
                <a:path w="3347085" h="658495">
                  <a:moveTo>
                    <a:pt x="1664204" y="493775"/>
                  </a:moveTo>
                  <a:lnTo>
                    <a:pt x="1670300" y="493775"/>
                  </a:lnTo>
                </a:path>
                <a:path w="3347085" h="658495">
                  <a:moveTo>
                    <a:pt x="1731260" y="493775"/>
                  </a:moveTo>
                  <a:lnTo>
                    <a:pt x="1761740" y="493775"/>
                  </a:lnTo>
                </a:path>
                <a:path w="3347085" h="658495">
                  <a:moveTo>
                    <a:pt x="1853180" y="493775"/>
                  </a:moveTo>
                  <a:lnTo>
                    <a:pt x="1877564" y="493775"/>
                  </a:lnTo>
                </a:path>
                <a:path w="3347085" h="658495">
                  <a:moveTo>
                    <a:pt x="1944620" y="493775"/>
                  </a:moveTo>
                  <a:lnTo>
                    <a:pt x="1962908" y="493775"/>
                  </a:lnTo>
                </a:path>
                <a:path w="3347085" h="658495">
                  <a:moveTo>
                    <a:pt x="1999484" y="493775"/>
                  </a:moveTo>
                  <a:lnTo>
                    <a:pt x="2005580" y="493775"/>
                  </a:lnTo>
                </a:path>
                <a:path w="3347085" h="658495">
                  <a:moveTo>
                    <a:pt x="2066540" y="493775"/>
                  </a:moveTo>
                  <a:lnTo>
                    <a:pt x="2097020" y="493775"/>
                  </a:lnTo>
                </a:path>
                <a:path w="3347085" h="658495">
                  <a:moveTo>
                    <a:pt x="2188460" y="493775"/>
                  </a:moveTo>
                  <a:lnTo>
                    <a:pt x="2212844" y="493775"/>
                  </a:lnTo>
                </a:path>
                <a:path w="3347085" h="658495">
                  <a:moveTo>
                    <a:pt x="2273804" y="493775"/>
                  </a:moveTo>
                  <a:lnTo>
                    <a:pt x="2298188" y="493775"/>
                  </a:lnTo>
                </a:path>
                <a:path w="3347085" h="658495">
                  <a:moveTo>
                    <a:pt x="2334764" y="493775"/>
                  </a:moveTo>
                  <a:lnTo>
                    <a:pt x="2340860" y="493775"/>
                  </a:lnTo>
                </a:path>
                <a:path w="3347085" h="658495">
                  <a:moveTo>
                    <a:pt x="2401820" y="493775"/>
                  </a:moveTo>
                  <a:lnTo>
                    <a:pt x="2432300" y="493775"/>
                  </a:lnTo>
                </a:path>
                <a:path w="3347085" h="658495">
                  <a:moveTo>
                    <a:pt x="2523740" y="493775"/>
                  </a:moveTo>
                  <a:lnTo>
                    <a:pt x="2548124" y="493775"/>
                  </a:lnTo>
                </a:path>
                <a:path w="3347085" h="658495">
                  <a:moveTo>
                    <a:pt x="2554220" y="493775"/>
                  </a:moveTo>
                  <a:lnTo>
                    <a:pt x="2572508" y="493775"/>
                  </a:lnTo>
                </a:path>
                <a:path w="3347085" h="658495">
                  <a:moveTo>
                    <a:pt x="2596892" y="493775"/>
                  </a:moveTo>
                  <a:lnTo>
                    <a:pt x="2621276" y="493775"/>
                  </a:lnTo>
                </a:path>
                <a:path w="3347085" h="658495">
                  <a:moveTo>
                    <a:pt x="2670044" y="493775"/>
                  </a:moveTo>
                  <a:lnTo>
                    <a:pt x="2676140" y="493775"/>
                  </a:lnTo>
                </a:path>
                <a:path w="3347085" h="658495">
                  <a:moveTo>
                    <a:pt x="2737100" y="493775"/>
                  </a:moveTo>
                  <a:lnTo>
                    <a:pt x="2767580" y="493775"/>
                  </a:lnTo>
                </a:path>
                <a:path w="3347085" h="658495">
                  <a:moveTo>
                    <a:pt x="2798060" y="493775"/>
                  </a:moveTo>
                  <a:lnTo>
                    <a:pt x="2816348" y="493775"/>
                  </a:lnTo>
                </a:path>
                <a:path w="3347085" h="658495">
                  <a:moveTo>
                    <a:pt x="2846828" y="493775"/>
                  </a:moveTo>
                  <a:lnTo>
                    <a:pt x="2871212" y="493775"/>
                  </a:lnTo>
                </a:path>
                <a:path w="3347085" h="658495">
                  <a:moveTo>
                    <a:pt x="2889500" y="493775"/>
                  </a:moveTo>
                  <a:lnTo>
                    <a:pt x="2901692" y="493775"/>
                  </a:lnTo>
                </a:path>
                <a:path w="3347085" h="658495">
                  <a:moveTo>
                    <a:pt x="2932172" y="493775"/>
                  </a:moveTo>
                  <a:lnTo>
                    <a:pt x="2956556" y="493775"/>
                  </a:lnTo>
                </a:path>
                <a:path w="3347085" h="658495">
                  <a:moveTo>
                    <a:pt x="3005324" y="493775"/>
                  </a:moveTo>
                  <a:lnTo>
                    <a:pt x="3011420" y="493775"/>
                  </a:lnTo>
                </a:path>
                <a:path w="3347085" h="658495">
                  <a:moveTo>
                    <a:pt x="3072380" y="493775"/>
                  </a:moveTo>
                  <a:lnTo>
                    <a:pt x="3102860" y="493775"/>
                  </a:lnTo>
                </a:path>
                <a:path w="3347085" h="658495">
                  <a:moveTo>
                    <a:pt x="3194300" y="493775"/>
                  </a:moveTo>
                  <a:lnTo>
                    <a:pt x="3212588" y="493775"/>
                  </a:lnTo>
                </a:path>
                <a:path w="3347085" h="658495">
                  <a:moveTo>
                    <a:pt x="3279644" y="493775"/>
                  </a:moveTo>
                  <a:lnTo>
                    <a:pt x="3304028" y="493775"/>
                  </a:lnTo>
                </a:path>
                <a:path w="3347085" h="658495">
                  <a:moveTo>
                    <a:pt x="3340604" y="493775"/>
                  </a:moveTo>
                  <a:lnTo>
                    <a:pt x="3346700" y="493775"/>
                  </a:lnTo>
                </a:path>
                <a:path w="3347085" h="658495">
                  <a:moveTo>
                    <a:pt x="54863" y="502919"/>
                  </a:moveTo>
                  <a:lnTo>
                    <a:pt x="85344" y="502919"/>
                  </a:lnTo>
                </a:path>
                <a:path w="3347085" h="658495">
                  <a:moveTo>
                    <a:pt x="176784" y="502919"/>
                  </a:moveTo>
                  <a:lnTo>
                    <a:pt x="201167" y="502919"/>
                  </a:lnTo>
                </a:path>
                <a:path w="3347085" h="658495">
                  <a:moveTo>
                    <a:pt x="268224" y="502919"/>
                  </a:moveTo>
                  <a:lnTo>
                    <a:pt x="292607" y="502919"/>
                  </a:lnTo>
                </a:path>
                <a:path w="3347085" h="658495">
                  <a:moveTo>
                    <a:pt x="329184" y="502919"/>
                  </a:moveTo>
                  <a:lnTo>
                    <a:pt x="335279" y="502919"/>
                  </a:lnTo>
                </a:path>
                <a:path w="3347085" h="658495">
                  <a:moveTo>
                    <a:pt x="390144" y="502919"/>
                  </a:moveTo>
                  <a:lnTo>
                    <a:pt x="414527" y="502919"/>
                  </a:lnTo>
                </a:path>
                <a:path w="3347085" h="658495">
                  <a:moveTo>
                    <a:pt x="451104" y="502919"/>
                  </a:moveTo>
                  <a:lnTo>
                    <a:pt x="536447" y="502919"/>
                  </a:lnTo>
                </a:path>
                <a:path w="3347085" h="658495">
                  <a:moveTo>
                    <a:pt x="542544" y="502919"/>
                  </a:moveTo>
                  <a:lnTo>
                    <a:pt x="627887" y="502919"/>
                  </a:lnTo>
                </a:path>
                <a:path w="3347085" h="658495">
                  <a:moveTo>
                    <a:pt x="664463" y="502919"/>
                  </a:moveTo>
                  <a:lnTo>
                    <a:pt x="670559" y="502919"/>
                  </a:lnTo>
                </a:path>
                <a:path w="3347085" h="658495">
                  <a:moveTo>
                    <a:pt x="719328" y="502919"/>
                  </a:moveTo>
                  <a:lnTo>
                    <a:pt x="749808" y="502919"/>
                  </a:lnTo>
                </a:path>
                <a:path w="3347085" h="658495">
                  <a:moveTo>
                    <a:pt x="847344" y="502919"/>
                  </a:moveTo>
                  <a:lnTo>
                    <a:pt x="871727" y="502919"/>
                  </a:lnTo>
                </a:path>
                <a:path w="3347085" h="658495">
                  <a:moveTo>
                    <a:pt x="877824" y="502919"/>
                  </a:moveTo>
                  <a:lnTo>
                    <a:pt x="963167" y="502919"/>
                  </a:lnTo>
                </a:path>
                <a:path w="3347085" h="658495">
                  <a:moveTo>
                    <a:pt x="999744" y="502919"/>
                  </a:moveTo>
                  <a:lnTo>
                    <a:pt x="1005839" y="502919"/>
                  </a:lnTo>
                </a:path>
                <a:path w="3347085" h="658495">
                  <a:moveTo>
                    <a:pt x="1054608" y="502919"/>
                  </a:moveTo>
                  <a:lnTo>
                    <a:pt x="1085088" y="502919"/>
                  </a:lnTo>
                </a:path>
                <a:path w="3347085" h="658495">
                  <a:moveTo>
                    <a:pt x="1182620" y="502919"/>
                  </a:moveTo>
                  <a:lnTo>
                    <a:pt x="1207004" y="502919"/>
                  </a:lnTo>
                </a:path>
                <a:path w="3347085" h="658495">
                  <a:moveTo>
                    <a:pt x="1274060" y="502919"/>
                  </a:moveTo>
                  <a:lnTo>
                    <a:pt x="1298444" y="502919"/>
                  </a:lnTo>
                </a:path>
                <a:path w="3347085" h="658495">
                  <a:moveTo>
                    <a:pt x="1389884" y="502919"/>
                  </a:moveTo>
                  <a:lnTo>
                    <a:pt x="1420364" y="502919"/>
                  </a:lnTo>
                </a:path>
                <a:path w="3347085" h="658495">
                  <a:moveTo>
                    <a:pt x="1517900" y="502919"/>
                  </a:moveTo>
                  <a:lnTo>
                    <a:pt x="1542284" y="502919"/>
                  </a:lnTo>
                </a:path>
                <a:path w="3347085" h="658495">
                  <a:moveTo>
                    <a:pt x="1609340" y="502919"/>
                  </a:moveTo>
                  <a:lnTo>
                    <a:pt x="1633724" y="502919"/>
                  </a:lnTo>
                </a:path>
                <a:path w="3347085" h="658495">
                  <a:moveTo>
                    <a:pt x="1664204" y="502919"/>
                  </a:moveTo>
                  <a:lnTo>
                    <a:pt x="1670300" y="502919"/>
                  </a:lnTo>
                </a:path>
                <a:path w="3347085" h="658495">
                  <a:moveTo>
                    <a:pt x="1725164" y="502919"/>
                  </a:moveTo>
                  <a:lnTo>
                    <a:pt x="1755644" y="502919"/>
                  </a:lnTo>
                </a:path>
                <a:path w="3347085" h="658495">
                  <a:moveTo>
                    <a:pt x="1853180" y="502919"/>
                  </a:moveTo>
                  <a:lnTo>
                    <a:pt x="1877564" y="502919"/>
                  </a:lnTo>
                </a:path>
                <a:path w="3347085" h="658495">
                  <a:moveTo>
                    <a:pt x="1944620" y="502919"/>
                  </a:moveTo>
                  <a:lnTo>
                    <a:pt x="1962908" y="502919"/>
                  </a:lnTo>
                </a:path>
                <a:path w="3347085" h="658495">
                  <a:moveTo>
                    <a:pt x="1999484" y="502919"/>
                  </a:moveTo>
                  <a:lnTo>
                    <a:pt x="2005580" y="502919"/>
                  </a:lnTo>
                </a:path>
                <a:path w="3347085" h="658495">
                  <a:moveTo>
                    <a:pt x="2060444" y="502919"/>
                  </a:moveTo>
                  <a:lnTo>
                    <a:pt x="2090924" y="502919"/>
                  </a:lnTo>
                </a:path>
                <a:path w="3347085" h="658495">
                  <a:moveTo>
                    <a:pt x="2188460" y="502919"/>
                  </a:moveTo>
                  <a:lnTo>
                    <a:pt x="2212844" y="502919"/>
                  </a:lnTo>
                </a:path>
                <a:path w="3347085" h="658495">
                  <a:moveTo>
                    <a:pt x="2273804" y="502919"/>
                  </a:moveTo>
                  <a:lnTo>
                    <a:pt x="2298188" y="502919"/>
                  </a:lnTo>
                </a:path>
                <a:path w="3347085" h="658495">
                  <a:moveTo>
                    <a:pt x="2334764" y="502919"/>
                  </a:moveTo>
                  <a:lnTo>
                    <a:pt x="2340860" y="502919"/>
                  </a:lnTo>
                </a:path>
                <a:path w="3347085" h="658495">
                  <a:moveTo>
                    <a:pt x="2395724" y="502919"/>
                  </a:moveTo>
                  <a:lnTo>
                    <a:pt x="2426204" y="502919"/>
                  </a:lnTo>
                </a:path>
                <a:path w="3347085" h="658495">
                  <a:moveTo>
                    <a:pt x="2523740" y="502919"/>
                  </a:moveTo>
                  <a:lnTo>
                    <a:pt x="2548124" y="502919"/>
                  </a:lnTo>
                </a:path>
                <a:path w="3347085" h="658495">
                  <a:moveTo>
                    <a:pt x="2554220" y="502919"/>
                  </a:moveTo>
                  <a:lnTo>
                    <a:pt x="2633468" y="502919"/>
                  </a:lnTo>
                </a:path>
                <a:path w="3347085" h="658495">
                  <a:moveTo>
                    <a:pt x="2670044" y="502919"/>
                  </a:moveTo>
                  <a:lnTo>
                    <a:pt x="2676140" y="502919"/>
                  </a:lnTo>
                </a:path>
                <a:path w="3347085" h="658495">
                  <a:moveTo>
                    <a:pt x="2731004" y="502919"/>
                  </a:moveTo>
                  <a:lnTo>
                    <a:pt x="2761484" y="502919"/>
                  </a:lnTo>
                </a:path>
                <a:path w="3347085" h="658495">
                  <a:moveTo>
                    <a:pt x="2798060" y="502919"/>
                  </a:moveTo>
                  <a:lnTo>
                    <a:pt x="2883404" y="502919"/>
                  </a:lnTo>
                </a:path>
                <a:path w="3347085" h="658495">
                  <a:moveTo>
                    <a:pt x="2889500" y="502919"/>
                  </a:moveTo>
                  <a:lnTo>
                    <a:pt x="2968748" y="502919"/>
                  </a:lnTo>
                </a:path>
                <a:path w="3347085" h="658495">
                  <a:moveTo>
                    <a:pt x="3005324" y="502919"/>
                  </a:moveTo>
                  <a:lnTo>
                    <a:pt x="3011420" y="502919"/>
                  </a:lnTo>
                </a:path>
                <a:path w="3347085" h="658495">
                  <a:moveTo>
                    <a:pt x="3066284" y="502919"/>
                  </a:moveTo>
                  <a:lnTo>
                    <a:pt x="3096764" y="502919"/>
                  </a:lnTo>
                </a:path>
                <a:path w="3347085" h="658495">
                  <a:moveTo>
                    <a:pt x="3194300" y="502919"/>
                  </a:moveTo>
                  <a:lnTo>
                    <a:pt x="3212588" y="502919"/>
                  </a:lnTo>
                </a:path>
                <a:path w="3347085" h="658495">
                  <a:moveTo>
                    <a:pt x="3279644" y="502919"/>
                  </a:moveTo>
                  <a:lnTo>
                    <a:pt x="3304028" y="502919"/>
                  </a:lnTo>
                </a:path>
                <a:path w="3347085" h="658495">
                  <a:moveTo>
                    <a:pt x="3340604" y="502919"/>
                  </a:moveTo>
                  <a:lnTo>
                    <a:pt x="3346700" y="502919"/>
                  </a:lnTo>
                </a:path>
                <a:path w="3347085" h="658495">
                  <a:moveTo>
                    <a:pt x="48768" y="512063"/>
                  </a:moveTo>
                  <a:lnTo>
                    <a:pt x="79248" y="512063"/>
                  </a:lnTo>
                </a:path>
                <a:path w="3347085" h="658495">
                  <a:moveTo>
                    <a:pt x="176784" y="512063"/>
                  </a:moveTo>
                  <a:lnTo>
                    <a:pt x="201167" y="512063"/>
                  </a:lnTo>
                </a:path>
                <a:path w="3347085" h="658495">
                  <a:moveTo>
                    <a:pt x="268224" y="512063"/>
                  </a:moveTo>
                  <a:lnTo>
                    <a:pt x="292607" y="512063"/>
                  </a:lnTo>
                </a:path>
                <a:path w="3347085" h="658495">
                  <a:moveTo>
                    <a:pt x="329184" y="512063"/>
                  </a:moveTo>
                  <a:lnTo>
                    <a:pt x="335279" y="512063"/>
                  </a:lnTo>
                </a:path>
                <a:path w="3347085" h="658495">
                  <a:moveTo>
                    <a:pt x="384048" y="512063"/>
                  </a:moveTo>
                  <a:lnTo>
                    <a:pt x="408431" y="512063"/>
                  </a:lnTo>
                </a:path>
                <a:path w="3347085" h="658495">
                  <a:moveTo>
                    <a:pt x="451104" y="512063"/>
                  </a:moveTo>
                  <a:lnTo>
                    <a:pt x="536447" y="512063"/>
                  </a:lnTo>
                </a:path>
                <a:path w="3347085" h="658495">
                  <a:moveTo>
                    <a:pt x="542544" y="512063"/>
                  </a:moveTo>
                  <a:lnTo>
                    <a:pt x="627887" y="512063"/>
                  </a:lnTo>
                </a:path>
                <a:path w="3347085" h="658495">
                  <a:moveTo>
                    <a:pt x="664463" y="512063"/>
                  </a:moveTo>
                  <a:lnTo>
                    <a:pt x="670559" y="512063"/>
                  </a:lnTo>
                </a:path>
                <a:path w="3347085" h="658495">
                  <a:moveTo>
                    <a:pt x="713232" y="512063"/>
                  </a:moveTo>
                  <a:lnTo>
                    <a:pt x="743712" y="512063"/>
                  </a:lnTo>
                </a:path>
                <a:path w="3347085" h="658495">
                  <a:moveTo>
                    <a:pt x="847344" y="512063"/>
                  </a:moveTo>
                  <a:lnTo>
                    <a:pt x="871727" y="512063"/>
                  </a:lnTo>
                </a:path>
                <a:path w="3347085" h="658495">
                  <a:moveTo>
                    <a:pt x="877824" y="512063"/>
                  </a:moveTo>
                  <a:lnTo>
                    <a:pt x="963167" y="512063"/>
                  </a:lnTo>
                </a:path>
                <a:path w="3347085" h="658495">
                  <a:moveTo>
                    <a:pt x="999744" y="512063"/>
                  </a:moveTo>
                  <a:lnTo>
                    <a:pt x="1005839" y="512063"/>
                  </a:lnTo>
                </a:path>
                <a:path w="3347085" h="658495">
                  <a:moveTo>
                    <a:pt x="1048512" y="512063"/>
                  </a:moveTo>
                  <a:lnTo>
                    <a:pt x="1078992" y="512063"/>
                  </a:lnTo>
                </a:path>
                <a:path w="3347085" h="658495">
                  <a:moveTo>
                    <a:pt x="1182620" y="512063"/>
                  </a:moveTo>
                  <a:lnTo>
                    <a:pt x="1207004" y="512063"/>
                  </a:lnTo>
                </a:path>
                <a:path w="3347085" h="658495">
                  <a:moveTo>
                    <a:pt x="1274060" y="512063"/>
                  </a:moveTo>
                  <a:lnTo>
                    <a:pt x="1298444" y="512063"/>
                  </a:lnTo>
                </a:path>
                <a:path w="3347085" h="658495">
                  <a:moveTo>
                    <a:pt x="1383788" y="512063"/>
                  </a:moveTo>
                  <a:lnTo>
                    <a:pt x="1414268" y="512063"/>
                  </a:lnTo>
                </a:path>
                <a:path w="3347085" h="658495">
                  <a:moveTo>
                    <a:pt x="1517900" y="512063"/>
                  </a:moveTo>
                  <a:lnTo>
                    <a:pt x="1542284" y="512063"/>
                  </a:lnTo>
                </a:path>
                <a:path w="3347085" h="658495">
                  <a:moveTo>
                    <a:pt x="1609340" y="512063"/>
                  </a:moveTo>
                  <a:lnTo>
                    <a:pt x="1633724" y="512063"/>
                  </a:lnTo>
                </a:path>
                <a:path w="3347085" h="658495">
                  <a:moveTo>
                    <a:pt x="1664204" y="512063"/>
                  </a:moveTo>
                  <a:lnTo>
                    <a:pt x="1670300" y="512063"/>
                  </a:lnTo>
                </a:path>
                <a:path w="3347085" h="658495">
                  <a:moveTo>
                    <a:pt x="1719068" y="512063"/>
                  </a:moveTo>
                  <a:lnTo>
                    <a:pt x="1749548" y="512063"/>
                  </a:lnTo>
                </a:path>
                <a:path w="3347085" h="658495">
                  <a:moveTo>
                    <a:pt x="1853180" y="512063"/>
                  </a:moveTo>
                  <a:lnTo>
                    <a:pt x="1877564" y="512063"/>
                  </a:lnTo>
                </a:path>
                <a:path w="3347085" h="658495">
                  <a:moveTo>
                    <a:pt x="1944620" y="512063"/>
                  </a:moveTo>
                  <a:lnTo>
                    <a:pt x="1962908" y="512063"/>
                  </a:lnTo>
                </a:path>
                <a:path w="3347085" h="658495">
                  <a:moveTo>
                    <a:pt x="1999484" y="512063"/>
                  </a:moveTo>
                  <a:lnTo>
                    <a:pt x="2005580" y="512063"/>
                  </a:lnTo>
                </a:path>
                <a:path w="3347085" h="658495">
                  <a:moveTo>
                    <a:pt x="2054348" y="512063"/>
                  </a:moveTo>
                  <a:lnTo>
                    <a:pt x="2084828" y="512063"/>
                  </a:lnTo>
                </a:path>
                <a:path w="3347085" h="658495">
                  <a:moveTo>
                    <a:pt x="2188460" y="512063"/>
                  </a:moveTo>
                  <a:lnTo>
                    <a:pt x="2212844" y="512063"/>
                  </a:lnTo>
                </a:path>
                <a:path w="3347085" h="658495">
                  <a:moveTo>
                    <a:pt x="2273804" y="512063"/>
                  </a:moveTo>
                  <a:lnTo>
                    <a:pt x="2298188" y="512063"/>
                  </a:lnTo>
                </a:path>
                <a:path w="3347085" h="658495">
                  <a:moveTo>
                    <a:pt x="2334764" y="512063"/>
                  </a:moveTo>
                  <a:lnTo>
                    <a:pt x="2340860" y="512063"/>
                  </a:lnTo>
                </a:path>
                <a:path w="3347085" h="658495">
                  <a:moveTo>
                    <a:pt x="2389628" y="512063"/>
                  </a:moveTo>
                  <a:lnTo>
                    <a:pt x="2420108" y="512063"/>
                  </a:lnTo>
                </a:path>
                <a:path w="3347085" h="658495">
                  <a:moveTo>
                    <a:pt x="2523740" y="512063"/>
                  </a:moveTo>
                  <a:lnTo>
                    <a:pt x="2548124" y="512063"/>
                  </a:lnTo>
                </a:path>
                <a:path w="3347085" h="658495">
                  <a:moveTo>
                    <a:pt x="2554220" y="512063"/>
                  </a:moveTo>
                  <a:lnTo>
                    <a:pt x="2633468" y="512063"/>
                  </a:lnTo>
                </a:path>
                <a:path w="3347085" h="658495">
                  <a:moveTo>
                    <a:pt x="2670044" y="512063"/>
                  </a:moveTo>
                  <a:lnTo>
                    <a:pt x="2676140" y="512063"/>
                  </a:lnTo>
                </a:path>
                <a:path w="3347085" h="658495">
                  <a:moveTo>
                    <a:pt x="2724908" y="512063"/>
                  </a:moveTo>
                  <a:lnTo>
                    <a:pt x="2755388" y="512063"/>
                  </a:lnTo>
                </a:path>
                <a:path w="3347085" h="658495">
                  <a:moveTo>
                    <a:pt x="2798060" y="512063"/>
                  </a:moveTo>
                  <a:lnTo>
                    <a:pt x="2883404" y="512063"/>
                  </a:lnTo>
                </a:path>
                <a:path w="3347085" h="658495">
                  <a:moveTo>
                    <a:pt x="2889500" y="512063"/>
                  </a:moveTo>
                  <a:lnTo>
                    <a:pt x="2968748" y="512063"/>
                  </a:lnTo>
                </a:path>
                <a:path w="3347085" h="658495">
                  <a:moveTo>
                    <a:pt x="3005324" y="512063"/>
                  </a:moveTo>
                  <a:lnTo>
                    <a:pt x="3011420" y="512063"/>
                  </a:lnTo>
                </a:path>
                <a:path w="3347085" h="658495">
                  <a:moveTo>
                    <a:pt x="3060188" y="512063"/>
                  </a:moveTo>
                  <a:lnTo>
                    <a:pt x="3090668" y="512063"/>
                  </a:lnTo>
                </a:path>
                <a:path w="3347085" h="658495">
                  <a:moveTo>
                    <a:pt x="3194300" y="512063"/>
                  </a:moveTo>
                  <a:lnTo>
                    <a:pt x="3212588" y="512063"/>
                  </a:lnTo>
                </a:path>
                <a:path w="3347085" h="658495">
                  <a:moveTo>
                    <a:pt x="3279644" y="512063"/>
                  </a:moveTo>
                  <a:lnTo>
                    <a:pt x="3304028" y="512063"/>
                  </a:lnTo>
                </a:path>
                <a:path w="3347085" h="658495">
                  <a:moveTo>
                    <a:pt x="3340604" y="512063"/>
                  </a:moveTo>
                  <a:lnTo>
                    <a:pt x="3346700" y="512063"/>
                  </a:lnTo>
                </a:path>
                <a:path w="3347085" h="658495">
                  <a:moveTo>
                    <a:pt x="48768" y="521207"/>
                  </a:moveTo>
                  <a:lnTo>
                    <a:pt x="73151" y="521207"/>
                  </a:lnTo>
                </a:path>
                <a:path w="3347085" h="658495">
                  <a:moveTo>
                    <a:pt x="121919" y="521207"/>
                  </a:moveTo>
                  <a:lnTo>
                    <a:pt x="146303" y="521207"/>
                  </a:lnTo>
                </a:path>
                <a:path w="3347085" h="658495">
                  <a:moveTo>
                    <a:pt x="176784" y="521207"/>
                  </a:moveTo>
                  <a:lnTo>
                    <a:pt x="201167" y="521207"/>
                  </a:lnTo>
                </a:path>
                <a:path w="3347085" h="658495">
                  <a:moveTo>
                    <a:pt x="213360" y="521207"/>
                  </a:moveTo>
                  <a:lnTo>
                    <a:pt x="237743" y="521207"/>
                  </a:lnTo>
                </a:path>
                <a:path w="3347085" h="658495">
                  <a:moveTo>
                    <a:pt x="268224" y="521207"/>
                  </a:moveTo>
                  <a:lnTo>
                    <a:pt x="292607" y="521207"/>
                  </a:lnTo>
                </a:path>
                <a:path w="3347085" h="658495">
                  <a:moveTo>
                    <a:pt x="329184" y="521207"/>
                  </a:moveTo>
                  <a:lnTo>
                    <a:pt x="335279" y="521207"/>
                  </a:lnTo>
                </a:path>
                <a:path w="3347085" h="658495">
                  <a:moveTo>
                    <a:pt x="384048" y="521207"/>
                  </a:moveTo>
                  <a:lnTo>
                    <a:pt x="402336" y="521207"/>
                  </a:lnTo>
                </a:path>
                <a:path w="3347085" h="658495">
                  <a:moveTo>
                    <a:pt x="451104" y="521207"/>
                  </a:moveTo>
                  <a:lnTo>
                    <a:pt x="536447" y="521207"/>
                  </a:lnTo>
                </a:path>
                <a:path w="3347085" h="658495">
                  <a:moveTo>
                    <a:pt x="542544" y="521207"/>
                  </a:moveTo>
                  <a:lnTo>
                    <a:pt x="627887" y="521207"/>
                  </a:lnTo>
                </a:path>
                <a:path w="3347085" h="658495">
                  <a:moveTo>
                    <a:pt x="664463" y="521207"/>
                  </a:moveTo>
                  <a:lnTo>
                    <a:pt x="670559" y="521207"/>
                  </a:lnTo>
                </a:path>
                <a:path w="3347085" h="658495">
                  <a:moveTo>
                    <a:pt x="713232" y="521207"/>
                  </a:moveTo>
                  <a:lnTo>
                    <a:pt x="737615" y="521207"/>
                  </a:lnTo>
                </a:path>
                <a:path w="3347085" h="658495">
                  <a:moveTo>
                    <a:pt x="792480" y="521207"/>
                  </a:moveTo>
                  <a:lnTo>
                    <a:pt x="816863" y="521207"/>
                  </a:lnTo>
                </a:path>
                <a:path w="3347085" h="658495">
                  <a:moveTo>
                    <a:pt x="847344" y="521207"/>
                  </a:moveTo>
                  <a:lnTo>
                    <a:pt x="871727" y="521207"/>
                  </a:lnTo>
                </a:path>
                <a:path w="3347085" h="658495">
                  <a:moveTo>
                    <a:pt x="877824" y="521207"/>
                  </a:moveTo>
                  <a:lnTo>
                    <a:pt x="963167" y="521207"/>
                  </a:lnTo>
                </a:path>
                <a:path w="3347085" h="658495">
                  <a:moveTo>
                    <a:pt x="999744" y="521207"/>
                  </a:moveTo>
                  <a:lnTo>
                    <a:pt x="1005839" y="521207"/>
                  </a:lnTo>
                </a:path>
                <a:path w="3347085" h="658495">
                  <a:moveTo>
                    <a:pt x="1048512" y="521207"/>
                  </a:moveTo>
                  <a:lnTo>
                    <a:pt x="1072895" y="521207"/>
                  </a:lnTo>
                </a:path>
                <a:path w="3347085" h="658495">
                  <a:moveTo>
                    <a:pt x="1127756" y="521207"/>
                  </a:moveTo>
                  <a:lnTo>
                    <a:pt x="1152140" y="521207"/>
                  </a:lnTo>
                </a:path>
                <a:path w="3347085" h="658495">
                  <a:moveTo>
                    <a:pt x="1182620" y="521207"/>
                  </a:moveTo>
                  <a:lnTo>
                    <a:pt x="1207004" y="521207"/>
                  </a:lnTo>
                </a:path>
                <a:path w="3347085" h="658495">
                  <a:moveTo>
                    <a:pt x="1219196" y="521207"/>
                  </a:moveTo>
                  <a:lnTo>
                    <a:pt x="1243580" y="521207"/>
                  </a:lnTo>
                </a:path>
                <a:path w="3347085" h="658495">
                  <a:moveTo>
                    <a:pt x="1274060" y="521207"/>
                  </a:moveTo>
                  <a:lnTo>
                    <a:pt x="1298444" y="521207"/>
                  </a:lnTo>
                </a:path>
                <a:path w="3347085" h="658495">
                  <a:moveTo>
                    <a:pt x="1383788" y="521207"/>
                  </a:moveTo>
                  <a:lnTo>
                    <a:pt x="1408172" y="521207"/>
                  </a:lnTo>
                </a:path>
                <a:path w="3347085" h="658495">
                  <a:moveTo>
                    <a:pt x="1463036" y="521207"/>
                  </a:moveTo>
                  <a:lnTo>
                    <a:pt x="1487420" y="521207"/>
                  </a:lnTo>
                </a:path>
                <a:path w="3347085" h="658495">
                  <a:moveTo>
                    <a:pt x="1517900" y="521207"/>
                  </a:moveTo>
                  <a:lnTo>
                    <a:pt x="1542284" y="521207"/>
                  </a:lnTo>
                </a:path>
                <a:path w="3347085" h="658495">
                  <a:moveTo>
                    <a:pt x="1554476" y="521207"/>
                  </a:moveTo>
                  <a:lnTo>
                    <a:pt x="1578860" y="521207"/>
                  </a:lnTo>
                </a:path>
                <a:path w="3347085" h="658495">
                  <a:moveTo>
                    <a:pt x="1609340" y="521207"/>
                  </a:moveTo>
                  <a:lnTo>
                    <a:pt x="1633724" y="521207"/>
                  </a:lnTo>
                </a:path>
                <a:path w="3347085" h="658495">
                  <a:moveTo>
                    <a:pt x="1664204" y="521207"/>
                  </a:moveTo>
                  <a:lnTo>
                    <a:pt x="1670300" y="521207"/>
                  </a:lnTo>
                </a:path>
                <a:path w="3347085" h="658495">
                  <a:moveTo>
                    <a:pt x="1719068" y="521207"/>
                  </a:moveTo>
                  <a:lnTo>
                    <a:pt x="1743452" y="521207"/>
                  </a:lnTo>
                </a:path>
                <a:path w="3347085" h="658495">
                  <a:moveTo>
                    <a:pt x="1798316" y="521207"/>
                  </a:moveTo>
                  <a:lnTo>
                    <a:pt x="1822700" y="521207"/>
                  </a:lnTo>
                </a:path>
                <a:path w="3347085" h="658495">
                  <a:moveTo>
                    <a:pt x="1853180" y="521207"/>
                  </a:moveTo>
                  <a:lnTo>
                    <a:pt x="1877564" y="521207"/>
                  </a:lnTo>
                </a:path>
                <a:path w="3347085" h="658495">
                  <a:moveTo>
                    <a:pt x="1889756" y="521207"/>
                  </a:moveTo>
                  <a:lnTo>
                    <a:pt x="1914140" y="521207"/>
                  </a:lnTo>
                </a:path>
                <a:path w="3347085" h="658495">
                  <a:moveTo>
                    <a:pt x="1944620" y="521207"/>
                  </a:moveTo>
                  <a:lnTo>
                    <a:pt x="1962908" y="521207"/>
                  </a:lnTo>
                </a:path>
                <a:path w="3347085" h="658495">
                  <a:moveTo>
                    <a:pt x="1999484" y="521207"/>
                  </a:moveTo>
                  <a:lnTo>
                    <a:pt x="2005580" y="521207"/>
                  </a:lnTo>
                </a:path>
                <a:path w="3347085" h="658495">
                  <a:moveTo>
                    <a:pt x="2054348" y="521207"/>
                  </a:moveTo>
                  <a:lnTo>
                    <a:pt x="2078732" y="521207"/>
                  </a:lnTo>
                </a:path>
                <a:path w="3347085" h="658495">
                  <a:moveTo>
                    <a:pt x="2133596" y="521207"/>
                  </a:moveTo>
                  <a:lnTo>
                    <a:pt x="2157980" y="521207"/>
                  </a:lnTo>
                </a:path>
                <a:path w="3347085" h="658495">
                  <a:moveTo>
                    <a:pt x="2188460" y="521207"/>
                  </a:moveTo>
                  <a:lnTo>
                    <a:pt x="2212844" y="521207"/>
                  </a:lnTo>
                </a:path>
                <a:path w="3347085" h="658495">
                  <a:moveTo>
                    <a:pt x="2225036" y="521207"/>
                  </a:moveTo>
                  <a:lnTo>
                    <a:pt x="2249420" y="521207"/>
                  </a:lnTo>
                </a:path>
                <a:path w="3347085" h="658495">
                  <a:moveTo>
                    <a:pt x="2273804" y="521207"/>
                  </a:moveTo>
                  <a:lnTo>
                    <a:pt x="2298188" y="521207"/>
                  </a:lnTo>
                </a:path>
                <a:path w="3347085" h="658495">
                  <a:moveTo>
                    <a:pt x="2334764" y="521207"/>
                  </a:moveTo>
                  <a:lnTo>
                    <a:pt x="2340860" y="521207"/>
                  </a:lnTo>
                </a:path>
                <a:path w="3347085" h="658495">
                  <a:moveTo>
                    <a:pt x="2389628" y="521207"/>
                  </a:moveTo>
                  <a:lnTo>
                    <a:pt x="2414012" y="521207"/>
                  </a:lnTo>
                </a:path>
                <a:path w="3347085" h="658495">
                  <a:moveTo>
                    <a:pt x="2468876" y="521207"/>
                  </a:moveTo>
                  <a:lnTo>
                    <a:pt x="2493260" y="521207"/>
                  </a:lnTo>
                </a:path>
                <a:path w="3347085" h="658495">
                  <a:moveTo>
                    <a:pt x="2523740" y="521207"/>
                  </a:moveTo>
                  <a:lnTo>
                    <a:pt x="2548124" y="521207"/>
                  </a:lnTo>
                </a:path>
                <a:path w="3347085" h="658495">
                  <a:moveTo>
                    <a:pt x="2554220" y="521207"/>
                  </a:moveTo>
                  <a:lnTo>
                    <a:pt x="2633468" y="521207"/>
                  </a:lnTo>
                </a:path>
                <a:path w="3347085" h="658495">
                  <a:moveTo>
                    <a:pt x="2670044" y="521207"/>
                  </a:moveTo>
                  <a:lnTo>
                    <a:pt x="2676140" y="521207"/>
                  </a:lnTo>
                </a:path>
                <a:path w="3347085" h="658495">
                  <a:moveTo>
                    <a:pt x="2724908" y="521207"/>
                  </a:moveTo>
                  <a:lnTo>
                    <a:pt x="2749292" y="521207"/>
                  </a:lnTo>
                </a:path>
                <a:path w="3347085" h="658495">
                  <a:moveTo>
                    <a:pt x="2798060" y="521207"/>
                  </a:moveTo>
                  <a:lnTo>
                    <a:pt x="2883404" y="521207"/>
                  </a:lnTo>
                </a:path>
                <a:path w="3347085" h="658495">
                  <a:moveTo>
                    <a:pt x="2889500" y="521207"/>
                  </a:moveTo>
                  <a:lnTo>
                    <a:pt x="2968748" y="521207"/>
                  </a:lnTo>
                </a:path>
                <a:path w="3347085" h="658495">
                  <a:moveTo>
                    <a:pt x="3005324" y="521207"/>
                  </a:moveTo>
                  <a:lnTo>
                    <a:pt x="3011420" y="521207"/>
                  </a:lnTo>
                </a:path>
                <a:path w="3347085" h="658495">
                  <a:moveTo>
                    <a:pt x="3060188" y="521207"/>
                  </a:moveTo>
                  <a:lnTo>
                    <a:pt x="3084572" y="521207"/>
                  </a:lnTo>
                </a:path>
                <a:path w="3347085" h="658495">
                  <a:moveTo>
                    <a:pt x="3139436" y="521207"/>
                  </a:moveTo>
                  <a:lnTo>
                    <a:pt x="3163820" y="521207"/>
                  </a:lnTo>
                </a:path>
                <a:path w="3347085" h="658495">
                  <a:moveTo>
                    <a:pt x="3194300" y="521207"/>
                  </a:moveTo>
                  <a:lnTo>
                    <a:pt x="3212588" y="521207"/>
                  </a:lnTo>
                </a:path>
                <a:path w="3347085" h="658495">
                  <a:moveTo>
                    <a:pt x="3224780" y="521207"/>
                  </a:moveTo>
                  <a:lnTo>
                    <a:pt x="3249164" y="521207"/>
                  </a:lnTo>
                </a:path>
                <a:path w="3347085" h="658495">
                  <a:moveTo>
                    <a:pt x="3279644" y="521207"/>
                  </a:moveTo>
                  <a:lnTo>
                    <a:pt x="3304028" y="521207"/>
                  </a:lnTo>
                </a:path>
                <a:path w="3347085" h="658495">
                  <a:moveTo>
                    <a:pt x="42672" y="530351"/>
                  </a:moveTo>
                  <a:lnTo>
                    <a:pt x="67055" y="530351"/>
                  </a:lnTo>
                </a:path>
                <a:path w="3347085" h="658495">
                  <a:moveTo>
                    <a:pt x="121919" y="530351"/>
                  </a:moveTo>
                  <a:lnTo>
                    <a:pt x="152400" y="530351"/>
                  </a:lnTo>
                </a:path>
                <a:path w="3347085" h="658495">
                  <a:moveTo>
                    <a:pt x="170687" y="530351"/>
                  </a:moveTo>
                  <a:lnTo>
                    <a:pt x="195071" y="530351"/>
                  </a:lnTo>
                </a:path>
                <a:path w="3347085" h="658495">
                  <a:moveTo>
                    <a:pt x="213360" y="530351"/>
                  </a:moveTo>
                  <a:lnTo>
                    <a:pt x="243840" y="530351"/>
                  </a:lnTo>
                </a:path>
                <a:path w="3347085" h="658495">
                  <a:moveTo>
                    <a:pt x="262128" y="530351"/>
                  </a:moveTo>
                  <a:lnTo>
                    <a:pt x="286511" y="530351"/>
                  </a:lnTo>
                </a:path>
                <a:path w="3347085" h="658495">
                  <a:moveTo>
                    <a:pt x="329184" y="530351"/>
                  </a:moveTo>
                  <a:lnTo>
                    <a:pt x="335279" y="530351"/>
                  </a:lnTo>
                </a:path>
                <a:path w="3347085" h="658495">
                  <a:moveTo>
                    <a:pt x="377951" y="530351"/>
                  </a:moveTo>
                  <a:lnTo>
                    <a:pt x="402335" y="530351"/>
                  </a:lnTo>
                </a:path>
                <a:path w="3347085" h="658495">
                  <a:moveTo>
                    <a:pt x="499872" y="530351"/>
                  </a:moveTo>
                  <a:lnTo>
                    <a:pt x="524255" y="530351"/>
                  </a:lnTo>
                </a:path>
                <a:path w="3347085" h="658495">
                  <a:moveTo>
                    <a:pt x="591312" y="530351"/>
                  </a:moveTo>
                  <a:lnTo>
                    <a:pt x="615695" y="530351"/>
                  </a:lnTo>
                </a:path>
                <a:path w="3347085" h="658495">
                  <a:moveTo>
                    <a:pt x="664463" y="530351"/>
                  </a:moveTo>
                  <a:lnTo>
                    <a:pt x="670559" y="530351"/>
                  </a:lnTo>
                </a:path>
                <a:path w="3347085" h="658495">
                  <a:moveTo>
                    <a:pt x="713232" y="530351"/>
                  </a:moveTo>
                  <a:lnTo>
                    <a:pt x="731520" y="530351"/>
                  </a:lnTo>
                </a:path>
                <a:path w="3347085" h="658495">
                  <a:moveTo>
                    <a:pt x="792480" y="530351"/>
                  </a:moveTo>
                  <a:lnTo>
                    <a:pt x="822960" y="530351"/>
                  </a:lnTo>
                </a:path>
                <a:path w="3347085" h="658495">
                  <a:moveTo>
                    <a:pt x="841248" y="530351"/>
                  </a:moveTo>
                  <a:lnTo>
                    <a:pt x="865631" y="530351"/>
                  </a:lnTo>
                </a:path>
                <a:path w="3347085" h="658495">
                  <a:moveTo>
                    <a:pt x="926592" y="530351"/>
                  </a:moveTo>
                  <a:lnTo>
                    <a:pt x="950975" y="530351"/>
                  </a:lnTo>
                </a:path>
                <a:path w="3347085" h="658495">
                  <a:moveTo>
                    <a:pt x="999744" y="530351"/>
                  </a:moveTo>
                  <a:lnTo>
                    <a:pt x="1005839" y="530351"/>
                  </a:lnTo>
                </a:path>
                <a:path w="3347085" h="658495">
                  <a:moveTo>
                    <a:pt x="1042416" y="530351"/>
                  </a:moveTo>
                  <a:lnTo>
                    <a:pt x="1066799" y="530351"/>
                  </a:lnTo>
                </a:path>
                <a:path w="3347085" h="658495">
                  <a:moveTo>
                    <a:pt x="1127756" y="530351"/>
                  </a:moveTo>
                  <a:lnTo>
                    <a:pt x="1158236" y="530351"/>
                  </a:lnTo>
                </a:path>
                <a:path w="3347085" h="658495">
                  <a:moveTo>
                    <a:pt x="1176524" y="530351"/>
                  </a:moveTo>
                  <a:lnTo>
                    <a:pt x="1200908" y="530351"/>
                  </a:lnTo>
                </a:path>
                <a:path w="3347085" h="658495">
                  <a:moveTo>
                    <a:pt x="1219196" y="530351"/>
                  </a:moveTo>
                  <a:lnTo>
                    <a:pt x="1249676" y="530351"/>
                  </a:lnTo>
                </a:path>
                <a:path w="3347085" h="658495">
                  <a:moveTo>
                    <a:pt x="1267964" y="530351"/>
                  </a:moveTo>
                  <a:lnTo>
                    <a:pt x="1292348" y="530351"/>
                  </a:lnTo>
                </a:path>
                <a:path w="3347085" h="658495">
                  <a:moveTo>
                    <a:pt x="1377692" y="530351"/>
                  </a:moveTo>
                  <a:lnTo>
                    <a:pt x="1402076" y="530351"/>
                  </a:lnTo>
                </a:path>
                <a:path w="3347085" h="658495">
                  <a:moveTo>
                    <a:pt x="1463036" y="530351"/>
                  </a:moveTo>
                  <a:lnTo>
                    <a:pt x="1493516" y="530351"/>
                  </a:lnTo>
                </a:path>
                <a:path w="3347085" h="658495">
                  <a:moveTo>
                    <a:pt x="1511804" y="530351"/>
                  </a:moveTo>
                  <a:lnTo>
                    <a:pt x="1536188" y="530351"/>
                  </a:lnTo>
                </a:path>
                <a:path w="3347085" h="658495">
                  <a:moveTo>
                    <a:pt x="1554476" y="530351"/>
                  </a:moveTo>
                  <a:lnTo>
                    <a:pt x="1584956" y="530351"/>
                  </a:lnTo>
                </a:path>
                <a:path w="3347085" h="658495">
                  <a:moveTo>
                    <a:pt x="1603244" y="530351"/>
                  </a:moveTo>
                  <a:lnTo>
                    <a:pt x="1627628" y="530351"/>
                  </a:lnTo>
                </a:path>
                <a:path w="3347085" h="658495">
                  <a:moveTo>
                    <a:pt x="1664204" y="530351"/>
                  </a:moveTo>
                  <a:lnTo>
                    <a:pt x="1670300" y="530351"/>
                  </a:lnTo>
                </a:path>
                <a:path w="3347085" h="658495">
                  <a:moveTo>
                    <a:pt x="1712972" y="530351"/>
                  </a:moveTo>
                  <a:lnTo>
                    <a:pt x="1737356" y="530351"/>
                  </a:lnTo>
                </a:path>
                <a:path w="3347085" h="658495">
                  <a:moveTo>
                    <a:pt x="1798316" y="530351"/>
                  </a:moveTo>
                  <a:lnTo>
                    <a:pt x="1828796" y="530351"/>
                  </a:lnTo>
                </a:path>
                <a:path w="3347085" h="658495">
                  <a:moveTo>
                    <a:pt x="1847084" y="530351"/>
                  </a:moveTo>
                  <a:lnTo>
                    <a:pt x="1871468" y="530351"/>
                  </a:lnTo>
                </a:path>
                <a:path w="3347085" h="658495">
                  <a:moveTo>
                    <a:pt x="1889756" y="530351"/>
                  </a:moveTo>
                  <a:lnTo>
                    <a:pt x="1920236" y="530351"/>
                  </a:lnTo>
                </a:path>
                <a:path w="3347085" h="658495">
                  <a:moveTo>
                    <a:pt x="1938524" y="530351"/>
                  </a:moveTo>
                  <a:lnTo>
                    <a:pt x="1956812" y="530351"/>
                  </a:lnTo>
                </a:path>
                <a:path w="3347085" h="658495">
                  <a:moveTo>
                    <a:pt x="1999484" y="530351"/>
                  </a:moveTo>
                  <a:lnTo>
                    <a:pt x="2005580" y="530351"/>
                  </a:lnTo>
                </a:path>
                <a:path w="3347085" h="658495">
                  <a:moveTo>
                    <a:pt x="2048252" y="530351"/>
                  </a:moveTo>
                  <a:lnTo>
                    <a:pt x="2072636" y="530351"/>
                  </a:lnTo>
                </a:path>
                <a:path w="3347085" h="658495">
                  <a:moveTo>
                    <a:pt x="2133596" y="530351"/>
                  </a:moveTo>
                  <a:lnTo>
                    <a:pt x="2164076" y="530351"/>
                  </a:lnTo>
                </a:path>
                <a:path w="3347085" h="658495">
                  <a:moveTo>
                    <a:pt x="2182364" y="530351"/>
                  </a:moveTo>
                  <a:lnTo>
                    <a:pt x="2206748" y="530351"/>
                  </a:lnTo>
                </a:path>
                <a:path w="3347085" h="658495">
                  <a:moveTo>
                    <a:pt x="2225036" y="530351"/>
                  </a:moveTo>
                  <a:lnTo>
                    <a:pt x="2255516" y="530351"/>
                  </a:lnTo>
                </a:path>
                <a:path w="3347085" h="658495">
                  <a:moveTo>
                    <a:pt x="2267708" y="530351"/>
                  </a:moveTo>
                  <a:lnTo>
                    <a:pt x="2292092" y="530351"/>
                  </a:lnTo>
                </a:path>
                <a:path w="3347085" h="658495">
                  <a:moveTo>
                    <a:pt x="2334764" y="530351"/>
                  </a:moveTo>
                  <a:lnTo>
                    <a:pt x="2340860" y="530351"/>
                  </a:lnTo>
                </a:path>
                <a:path w="3347085" h="658495">
                  <a:moveTo>
                    <a:pt x="2383532" y="530351"/>
                  </a:moveTo>
                  <a:lnTo>
                    <a:pt x="2407916" y="530351"/>
                  </a:lnTo>
                </a:path>
                <a:path w="3347085" h="658495">
                  <a:moveTo>
                    <a:pt x="2468876" y="530351"/>
                  </a:moveTo>
                  <a:lnTo>
                    <a:pt x="2499356" y="530351"/>
                  </a:lnTo>
                </a:path>
                <a:path w="3347085" h="658495">
                  <a:moveTo>
                    <a:pt x="2517644" y="530351"/>
                  </a:moveTo>
                  <a:lnTo>
                    <a:pt x="2542028" y="530351"/>
                  </a:lnTo>
                </a:path>
                <a:path w="3347085" h="658495">
                  <a:moveTo>
                    <a:pt x="2596892" y="530351"/>
                  </a:moveTo>
                  <a:lnTo>
                    <a:pt x="2621276" y="530351"/>
                  </a:lnTo>
                </a:path>
                <a:path w="3347085" h="658495">
                  <a:moveTo>
                    <a:pt x="2670044" y="530351"/>
                  </a:moveTo>
                  <a:lnTo>
                    <a:pt x="2676140" y="530351"/>
                  </a:lnTo>
                </a:path>
                <a:path w="3347085" h="658495">
                  <a:moveTo>
                    <a:pt x="2718812" y="530351"/>
                  </a:moveTo>
                  <a:lnTo>
                    <a:pt x="2743196" y="530351"/>
                  </a:lnTo>
                </a:path>
                <a:path w="3347085" h="658495">
                  <a:moveTo>
                    <a:pt x="2846828" y="530351"/>
                  </a:moveTo>
                  <a:lnTo>
                    <a:pt x="2871212" y="530351"/>
                  </a:lnTo>
                </a:path>
                <a:path w="3347085" h="658495">
                  <a:moveTo>
                    <a:pt x="2932172" y="530351"/>
                  </a:moveTo>
                  <a:lnTo>
                    <a:pt x="2956556" y="530351"/>
                  </a:lnTo>
                </a:path>
                <a:path w="3347085" h="658495">
                  <a:moveTo>
                    <a:pt x="3005324" y="530351"/>
                  </a:moveTo>
                  <a:lnTo>
                    <a:pt x="3011420" y="530351"/>
                  </a:lnTo>
                </a:path>
                <a:path w="3347085" h="658495">
                  <a:moveTo>
                    <a:pt x="3054092" y="530351"/>
                  </a:moveTo>
                  <a:lnTo>
                    <a:pt x="3078476" y="530351"/>
                  </a:lnTo>
                </a:path>
                <a:path w="3347085" h="658495">
                  <a:moveTo>
                    <a:pt x="3139436" y="530351"/>
                  </a:moveTo>
                  <a:lnTo>
                    <a:pt x="3169916" y="530351"/>
                  </a:lnTo>
                </a:path>
                <a:path w="3347085" h="658495">
                  <a:moveTo>
                    <a:pt x="3188204" y="530351"/>
                  </a:moveTo>
                  <a:lnTo>
                    <a:pt x="3206492" y="530351"/>
                  </a:lnTo>
                </a:path>
                <a:path w="3347085" h="658495">
                  <a:moveTo>
                    <a:pt x="3224780" y="530351"/>
                  </a:moveTo>
                  <a:lnTo>
                    <a:pt x="3255260" y="530351"/>
                  </a:lnTo>
                </a:path>
                <a:path w="3347085" h="658495">
                  <a:moveTo>
                    <a:pt x="3273548" y="530351"/>
                  </a:moveTo>
                  <a:lnTo>
                    <a:pt x="3297932" y="530351"/>
                  </a:lnTo>
                </a:path>
                <a:path w="3347085" h="658495">
                  <a:moveTo>
                    <a:pt x="3340604" y="530351"/>
                  </a:moveTo>
                  <a:lnTo>
                    <a:pt x="3346700" y="530351"/>
                  </a:lnTo>
                </a:path>
                <a:path w="3347085" h="658495">
                  <a:moveTo>
                    <a:pt x="42672" y="539495"/>
                  </a:moveTo>
                  <a:lnTo>
                    <a:pt x="109728" y="539495"/>
                  </a:lnTo>
                </a:path>
                <a:path w="3347085" h="658495">
                  <a:moveTo>
                    <a:pt x="128016" y="539495"/>
                  </a:moveTo>
                  <a:lnTo>
                    <a:pt x="188976" y="539495"/>
                  </a:lnTo>
                </a:path>
                <a:path w="3347085" h="658495">
                  <a:moveTo>
                    <a:pt x="219456" y="539495"/>
                  </a:moveTo>
                  <a:lnTo>
                    <a:pt x="280416" y="539495"/>
                  </a:lnTo>
                </a:path>
                <a:path w="3347085" h="658495">
                  <a:moveTo>
                    <a:pt x="329184" y="539495"/>
                  </a:moveTo>
                  <a:lnTo>
                    <a:pt x="335279" y="539495"/>
                  </a:lnTo>
                </a:path>
                <a:path w="3347085" h="658495">
                  <a:moveTo>
                    <a:pt x="377951" y="539495"/>
                  </a:moveTo>
                  <a:lnTo>
                    <a:pt x="445008" y="539495"/>
                  </a:lnTo>
                </a:path>
                <a:path w="3347085" h="658495">
                  <a:moveTo>
                    <a:pt x="499872" y="539495"/>
                  </a:moveTo>
                  <a:lnTo>
                    <a:pt x="524255" y="539495"/>
                  </a:lnTo>
                </a:path>
                <a:path w="3347085" h="658495">
                  <a:moveTo>
                    <a:pt x="591312" y="539495"/>
                  </a:moveTo>
                  <a:lnTo>
                    <a:pt x="615695" y="539495"/>
                  </a:lnTo>
                </a:path>
                <a:path w="3347085" h="658495">
                  <a:moveTo>
                    <a:pt x="664463" y="539495"/>
                  </a:moveTo>
                  <a:lnTo>
                    <a:pt x="670559" y="539495"/>
                  </a:lnTo>
                </a:path>
                <a:path w="3347085" h="658495">
                  <a:moveTo>
                    <a:pt x="713232" y="539495"/>
                  </a:moveTo>
                  <a:lnTo>
                    <a:pt x="780288" y="539495"/>
                  </a:lnTo>
                </a:path>
                <a:path w="3347085" h="658495">
                  <a:moveTo>
                    <a:pt x="798576" y="539495"/>
                  </a:moveTo>
                  <a:lnTo>
                    <a:pt x="859536" y="539495"/>
                  </a:lnTo>
                </a:path>
                <a:path w="3347085" h="658495">
                  <a:moveTo>
                    <a:pt x="926592" y="539495"/>
                  </a:moveTo>
                  <a:lnTo>
                    <a:pt x="950975" y="539495"/>
                  </a:lnTo>
                </a:path>
                <a:path w="3347085" h="658495">
                  <a:moveTo>
                    <a:pt x="999744" y="539495"/>
                  </a:moveTo>
                  <a:lnTo>
                    <a:pt x="1005839" y="539495"/>
                  </a:lnTo>
                </a:path>
                <a:path w="3347085" h="658495">
                  <a:moveTo>
                    <a:pt x="1042416" y="539495"/>
                  </a:moveTo>
                  <a:lnTo>
                    <a:pt x="1115568" y="539495"/>
                  </a:lnTo>
                </a:path>
                <a:path w="3347085" h="658495">
                  <a:moveTo>
                    <a:pt x="1133852" y="539495"/>
                  </a:moveTo>
                  <a:lnTo>
                    <a:pt x="1194812" y="539495"/>
                  </a:lnTo>
                </a:path>
                <a:path w="3347085" h="658495">
                  <a:moveTo>
                    <a:pt x="1225292" y="539495"/>
                  </a:moveTo>
                  <a:lnTo>
                    <a:pt x="1286252" y="539495"/>
                  </a:lnTo>
                </a:path>
                <a:path w="3347085" h="658495">
                  <a:moveTo>
                    <a:pt x="1377692" y="539495"/>
                  </a:moveTo>
                  <a:lnTo>
                    <a:pt x="1450844" y="539495"/>
                  </a:lnTo>
                </a:path>
                <a:path w="3347085" h="658495">
                  <a:moveTo>
                    <a:pt x="1469132" y="539495"/>
                  </a:moveTo>
                  <a:lnTo>
                    <a:pt x="1530092" y="539495"/>
                  </a:lnTo>
                </a:path>
                <a:path w="3347085" h="658495">
                  <a:moveTo>
                    <a:pt x="1560572" y="539495"/>
                  </a:moveTo>
                  <a:lnTo>
                    <a:pt x="1621532" y="539495"/>
                  </a:lnTo>
                </a:path>
                <a:path w="3347085" h="658495">
                  <a:moveTo>
                    <a:pt x="1664204" y="539495"/>
                  </a:moveTo>
                  <a:lnTo>
                    <a:pt x="1670300" y="539495"/>
                  </a:lnTo>
                </a:path>
                <a:path w="3347085" h="658495">
                  <a:moveTo>
                    <a:pt x="1712972" y="539495"/>
                  </a:moveTo>
                  <a:lnTo>
                    <a:pt x="1786124" y="539495"/>
                  </a:lnTo>
                </a:path>
                <a:path w="3347085" h="658495">
                  <a:moveTo>
                    <a:pt x="1804412" y="539495"/>
                  </a:moveTo>
                  <a:lnTo>
                    <a:pt x="1865372" y="539495"/>
                  </a:lnTo>
                </a:path>
                <a:path w="3347085" h="658495">
                  <a:moveTo>
                    <a:pt x="1895852" y="539495"/>
                  </a:moveTo>
                  <a:lnTo>
                    <a:pt x="1956812" y="539495"/>
                  </a:lnTo>
                </a:path>
                <a:path w="3347085" h="658495">
                  <a:moveTo>
                    <a:pt x="1999484" y="539495"/>
                  </a:moveTo>
                  <a:lnTo>
                    <a:pt x="2005580" y="539495"/>
                  </a:lnTo>
                </a:path>
                <a:path w="3347085" h="658495">
                  <a:moveTo>
                    <a:pt x="2048252" y="539495"/>
                  </a:moveTo>
                  <a:lnTo>
                    <a:pt x="2121404" y="539495"/>
                  </a:lnTo>
                </a:path>
                <a:path w="3347085" h="658495">
                  <a:moveTo>
                    <a:pt x="2139692" y="539495"/>
                  </a:moveTo>
                  <a:lnTo>
                    <a:pt x="2200652" y="539495"/>
                  </a:lnTo>
                </a:path>
                <a:path w="3347085" h="658495">
                  <a:moveTo>
                    <a:pt x="2231132" y="539495"/>
                  </a:moveTo>
                  <a:lnTo>
                    <a:pt x="2285996" y="539495"/>
                  </a:lnTo>
                </a:path>
                <a:path w="3347085" h="658495">
                  <a:moveTo>
                    <a:pt x="2334764" y="539495"/>
                  </a:moveTo>
                  <a:lnTo>
                    <a:pt x="2340860" y="539495"/>
                  </a:lnTo>
                </a:path>
                <a:path w="3347085" h="658495">
                  <a:moveTo>
                    <a:pt x="2383532" y="539495"/>
                  </a:moveTo>
                  <a:lnTo>
                    <a:pt x="2456684" y="539495"/>
                  </a:lnTo>
                </a:path>
                <a:path w="3347085" h="658495">
                  <a:moveTo>
                    <a:pt x="2474972" y="539495"/>
                  </a:moveTo>
                  <a:lnTo>
                    <a:pt x="2535932" y="539495"/>
                  </a:lnTo>
                </a:path>
                <a:path w="3347085" h="658495">
                  <a:moveTo>
                    <a:pt x="2596892" y="539495"/>
                  </a:moveTo>
                  <a:lnTo>
                    <a:pt x="2621276" y="539495"/>
                  </a:lnTo>
                </a:path>
                <a:path w="3347085" h="658495">
                  <a:moveTo>
                    <a:pt x="2670044" y="539495"/>
                  </a:moveTo>
                  <a:lnTo>
                    <a:pt x="2676140" y="539495"/>
                  </a:lnTo>
                </a:path>
                <a:path w="3347085" h="658495">
                  <a:moveTo>
                    <a:pt x="2718812" y="539495"/>
                  </a:moveTo>
                  <a:lnTo>
                    <a:pt x="2791964" y="539495"/>
                  </a:lnTo>
                </a:path>
                <a:path w="3347085" h="658495">
                  <a:moveTo>
                    <a:pt x="2846828" y="539495"/>
                  </a:moveTo>
                  <a:lnTo>
                    <a:pt x="2871212" y="539495"/>
                  </a:lnTo>
                </a:path>
                <a:path w="3347085" h="658495">
                  <a:moveTo>
                    <a:pt x="2932172" y="539495"/>
                  </a:moveTo>
                  <a:lnTo>
                    <a:pt x="2956556" y="539495"/>
                  </a:lnTo>
                </a:path>
                <a:path w="3347085" h="658495">
                  <a:moveTo>
                    <a:pt x="3005324" y="539495"/>
                  </a:moveTo>
                  <a:lnTo>
                    <a:pt x="3011420" y="539495"/>
                  </a:lnTo>
                </a:path>
                <a:path w="3347085" h="658495">
                  <a:moveTo>
                    <a:pt x="3054092" y="539495"/>
                  </a:moveTo>
                  <a:lnTo>
                    <a:pt x="3127244" y="539495"/>
                  </a:lnTo>
                </a:path>
                <a:path w="3347085" h="658495">
                  <a:moveTo>
                    <a:pt x="3145532" y="539495"/>
                  </a:moveTo>
                  <a:lnTo>
                    <a:pt x="3200396" y="539495"/>
                  </a:lnTo>
                </a:path>
                <a:path w="3347085" h="658495">
                  <a:moveTo>
                    <a:pt x="3230876" y="539495"/>
                  </a:moveTo>
                  <a:lnTo>
                    <a:pt x="3291836" y="539495"/>
                  </a:lnTo>
                </a:path>
                <a:path w="3347085" h="658495">
                  <a:moveTo>
                    <a:pt x="3340604" y="539495"/>
                  </a:moveTo>
                  <a:lnTo>
                    <a:pt x="3346700" y="539495"/>
                  </a:lnTo>
                </a:path>
                <a:path w="3347085" h="658495">
                  <a:moveTo>
                    <a:pt x="36575" y="548639"/>
                  </a:moveTo>
                  <a:lnTo>
                    <a:pt x="109728" y="548639"/>
                  </a:lnTo>
                </a:path>
                <a:path w="3347085" h="658495">
                  <a:moveTo>
                    <a:pt x="134112" y="548639"/>
                  </a:moveTo>
                  <a:lnTo>
                    <a:pt x="188976" y="548639"/>
                  </a:lnTo>
                </a:path>
                <a:path w="3347085" h="658495">
                  <a:moveTo>
                    <a:pt x="225551" y="548639"/>
                  </a:moveTo>
                  <a:lnTo>
                    <a:pt x="280416" y="548639"/>
                  </a:lnTo>
                </a:path>
                <a:path w="3347085" h="658495">
                  <a:moveTo>
                    <a:pt x="329184" y="548639"/>
                  </a:moveTo>
                  <a:lnTo>
                    <a:pt x="335279" y="548639"/>
                  </a:lnTo>
                </a:path>
                <a:path w="3347085" h="658495">
                  <a:moveTo>
                    <a:pt x="371856" y="548639"/>
                  </a:moveTo>
                  <a:lnTo>
                    <a:pt x="445008" y="548639"/>
                  </a:lnTo>
                </a:path>
                <a:path w="3347085" h="658495">
                  <a:moveTo>
                    <a:pt x="499872" y="548639"/>
                  </a:moveTo>
                  <a:lnTo>
                    <a:pt x="524255" y="548639"/>
                  </a:lnTo>
                </a:path>
                <a:path w="3347085" h="658495">
                  <a:moveTo>
                    <a:pt x="591312" y="548639"/>
                  </a:moveTo>
                  <a:lnTo>
                    <a:pt x="615695" y="548639"/>
                  </a:lnTo>
                </a:path>
                <a:path w="3347085" h="658495">
                  <a:moveTo>
                    <a:pt x="664463" y="548639"/>
                  </a:moveTo>
                  <a:lnTo>
                    <a:pt x="670559" y="548639"/>
                  </a:lnTo>
                </a:path>
                <a:path w="3347085" h="658495">
                  <a:moveTo>
                    <a:pt x="707136" y="548639"/>
                  </a:moveTo>
                  <a:lnTo>
                    <a:pt x="780288" y="548639"/>
                  </a:lnTo>
                </a:path>
                <a:path w="3347085" h="658495">
                  <a:moveTo>
                    <a:pt x="804672" y="548639"/>
                  </a:moveTo>
                  <a:lnTo>
                    <a:pt x="859536" y="548639"/>
                  </a:lnTo>
                </a:path>
                <a:path w="3347085" h="658495">
                  <a:moveTo>
                    <a:pt x="926592" y="548639"/>
                  </a:moveTo>
                  <a:lnTo>
                    <a:pt x="950975" y="548639"/>
                  </a:lnTo>
                </a:path>
                <a:path w="3347085" h="658495">
                  <a:moveTo>
                    <a:pt x="999744" y="548639"/>
                  </a:moveTo>
                  <a:lnTo>
                    <a:pt x="1005839" y="548639"/>
                  </a:lnTo>
                </a:path>
                <a:path w="3347085" h="658495">
                  <a:moveTo>
                    <a:pt x="1036319" y="548639"/>
                  </a:moveTo>
                  <a:lnTo>
                    <a:pt x="1115567" y="548639"/>
                  </a:lnTo>
                </a:path>
                <a:path w="3347085" h="658495">
                  <a:moveTo>
                    <a:pt x="1139948" y="548639"/>
                  </a:moveTo>
                  <a:lnTo>
                    <a:pt x="1194812" y="548639"/>
                  </a:lnTo>
                </a:path>
                <a:path w="3347085" h="658495">
                  <a:moveTo>
                    <a:pt x="1231388" y="548639"/>
                  </a:moveTo>
                  <a:lnTo>
                    <a:pt x="1286252" y="548639"/>
                  </a:lnTo>
                </a:path>
                <a:path w="3347085" h="658495">
                  <a:moveTo>
                    <a:pt x="1371596" y="548639"/>
                  </a:moveTo>
                  <a:lnTo>
                    <a:pt x="1450844" y="548639"/>
                  </a:lnTo>
                </a:path>
                <a:path w="3347085" h="658495">
                  <a:moveTo>
                    <a:pt x="1475228" y="548639"/>
                  </a:moveTo>
                  <a:lnTo>
                    <a:pt x="1530092" y="548639"/>
                  </a:lnTo>
                </a:path>
                <a:path w="3347085" h="658495">
                  <a:moveTo>
                    <a:pt x="1566668" y="548639"/>
                  </a:moveTo>
                  <a:lnTo>
                    <a:pt x="1621532" y="548639"/>
                  </a:lnTo>
                </a:path>
                <a:path w="3347085" h="658495">
                  <a:moveTo>
                    <a:pt x="1664204" y="548639"/>
                  </a:moveTo>
                  <a:lnTo>
                    <a:pt x="1670300" y="548639"/>
                  </a:lnTo>
                </a:path>
                <a:path w="3347085" h="658495">
                  <a:moveTo>
                    <a:pt x="1706876" y="548639"/>
                  </a:moveTo>
                  <a:lnTo>
                    <a:pt x="1786124" y="548639"/>
                  </a:lnTo>
                </a:path>
                <a:path w="3347085" h="658495">
                  <a:moveTo>
                    <a:pt x="1810508" y="548639"/>
                  </a:moveTo>
                  <a:lnTo>
                    <a:pt x="1865372" y="548639"/>
                  </a:lnTo>
                </a:path>
                <a:path w="3347085" h="658495">
                  <a:moveTo>
                    <a:pt x="1901948" y="548639"/>
                  </a:moveTo>
                  <a:lnTo>
                    <a:pt x="1956812" y="548639"/>
                  </a:lnTo>
                </a:path>
                <a:path w="3347085" h="658495">
                  <a:moveTo>
                    <a:pt x="1999484" y="548639"/>
                  </a:moveTo>
                  <a:lnTo>
                    <a:pt x="2005580" y="548639"/>
                  </a:lnTo>
                </a:path>
                <a:path w="3347085" h="658495">
                  <a:moveTo>
                    <a:pt x="2042156" y="548639"/>
                  </a:moveTo>
                  <a:lnTo>
                    <a:pt x="2121404" y="548639"/>
                  </a:lnTo>
                </a:path>
                <a:path w="3347085" h="658495">
                  <a:moveTo>
                    <a:pt x="2145788" y="548639"/>
                  </a:moveTo>
                  <a:lnTo>
                    <a:pt x="2200652" y="548639"/>
                  </a:lnTo>
                </a:path>
                <a:path w="3347085" h="658495">
                  <a:moveTo>
                    <a:pt x="2237228" y="548639"/>
                  </a:moveTo>
                  <a:lnTo>
                    <a:pt x="2285996" y="548639"/>
                  </a:lnTo>
                </a:path>
                <a:path w="3347085" h="658495">
                  <a:moveTo>
                    <a:pt x="2334764" y="548639"/>
                  </a:moveTo>
                  <a:lnTo>
                    <a:pt x="2340860" y="548639"/>
                  </a:lnTo>
                </a:path>
                <a:path w="3347085" h="658495">
                  <a:moveTo>
                    <a:pt x="2377436" y="548639"/>
                  </a:moveTo>
                  <a:lnTo>
                    <a:pt x="2456684" y="548639"/>
                  </a:lnTo>
                </a:path>
                <a:path w="3347085" h="658495">
                  <a:moveTo>
                    <a:pt x="2481068" y="548639"/>
                  </a:moveTo>
                  <a:lnTo>
                    <a:pt x="2535932" y="548639"/>
                  </a:lnTo>
                </a:path>
                <a:path w="3347085" h="658495">
                  <a:moveTo>
                    <a:pt x="2596892" y="548639"/>
                  </a:moveTo>
                  <a:lnTo>
                    <a:pt x="2621276" y="548639"/>
                  </a:lnTo>
                </a:path>
                <a:path w="3347085" h="658495">
                  <a:moveTo>
                    <a:pt x="2670044" y="548639"/>
                  </a:moveTo>
                  <a:lnTo>
                    <a:pt x="2676140" y="548639"/>
                  </a:lnTo>
                </a:path>
                <a:path w="3347085" h="658495">
                  <a:moveTo>
                    <a:pt x="2712716" y="548639"/>
                  </a:moveTo>
                  <a:lnTo>
                    <a:pt x="2791964" y="548639"/>
                  </a:lnTo>
                </a:path>
                <a:path w="3347085" h="658495">
                  <a:moveTo>
                    <a:pt x="2846828" y="548639"/>
                  </a:moveTo>
                  <a:lnTo>
                    <a:pt x="2871212" y="548639"/>
                  </a:lnTo>
                </a:path>
                <a:path w="3347085" h="658495">
                  <a:moveTo>
                    <a:pt x="2932172" y="548639"/>
                  </a:moveTo>
                  <a:lnTo>
                    <a:pt x="2956556" y="548639"/>
                  </a:lnTo>
                </a:path>
                <a:path w="3347085" h="658495">
                  <a:moveTo>
                    <a:pt x="3005324" y="548639"/>
                  </a:moveTo>
                  <a:lnTo>
                    <a:pt x="3011420" y="548639"/>
                  </a:lnTo>
                </a:path>
                <a:path w="3347085" h="658495">
                  <a:moveTo>
                    <a:pt x="3047996" y="548639"/>
                  </a:moveTo>
                  <a:lnTo>
                    <a:pt x="3127244" y="548639"/>
                  </a:lnTo>
                </a:path>
                <a:path w="3347085" h="658495">
                  <a:moveTo>
                    <a:pt x="3151628" y="548639"/>
                  </a:moveTo>
                  <a:lnTo>
                    <a:pt x="3200396" y="548639"/>
                  </a:lnTo>
                </a:path>
                <a:path w="3347085" h="658495">
                  <a:moveTo>
                    <a:pt x="3236972" y="548639"/>
                  </a:moveTo>
                  <a:lnTo>
                    <a:pt x="3291836" y="548639"/>
                  </a:lnTo>
                </a:path>
                <a:path w="3347085" h="658495">
                  <a:moveTo>
                    <a:pt x="3340604" y="548639"/>
                  </a:moveTo>
                  <a:lnTo>
                    <a:pt x="3346700" y="548639"/>
                  </a:lnTo>
                </a:path>
                <a:path w="3347085" h="658495">
                  <a:moveTo>
                    <a:pt x="36575" y="557783"/>
                  </a:moveTo>
                  <a:lnTo>
                    <a:pt x="109728" y="557783"/>
                  </a:lnTo>
                </a:path>
                <a:path w="3347085" h="658495">
                  <a:moveTo>
                    <a:pt x="140207" y="557783"/>
                  </a:moveTo>
                  <a:lnTo>
                    <a:pt x="176784" y="557783"/>
                  </a:lnTo>
                </a:path>
                <a:path w="3347085" h="658495">
                  <a:moveTo>
                    <a:pt x="231648" y="557783"/>
                  </a:moveTo>
                  <a:lnTo>
                    <a:pt x="268224" y="557783"/>
                  </a:lnTo>
                </a:path>
                <a:path w="3347085" h="658495">
                  <a:moveTo>
                    <a:pt x="329184" y="557783"/>
                  </a:moveTo>
                  <a:lnTo>
                    <a:pt x="335279" y="557783"/>
                  </a:lnTo>
                </a:path>
                <a:path w="3347085" h="658495">
                  <a:moveTo>
                    <a:pt x="371856" y="557783"/>
                  </a:moveTo>
                  <a:lnTo>
                    <a:pt x="445008" y="557783"/>
                  </a:lnTo>
                </a:path>
                <a:path w="3347085" h="658495">
                  <a:moveTo>
                    <a:pt x="499872" y="557783"/>
                  </a:moveTo>
                  <a:lnTo>
                    <a:pt x="524255" y="557783"/>
                  </a:lnTo>
                </a:path>
                <a:path w="3347085" h="658495">
                  <a:moveTo>
                    <a:pt x="591312" y="557783"/>
                  </a:moveTo>
                  <a:lnTo>
                    <a:pt x="615695" y="557783"/>
                  </a:lnTo>
                </a:path>
                <a:path w="3347085" h="658495">
                  <a:moveTo>
                    <a:pt x="664463" y="557783"/>
                  </a:moveTo>
                  <a:lnTo>
                    <a:pt x="670559" y="557783"/>
                  </a:lnTo>
                </a:path>
                <a:path w="3347085" h="658495">
                  <a:moveTo>
                    <a:pt x="707136" y="557783"/>
                  </a:moveTo>
                  <a:lnTo>
                    <a:pt x="780288" y="557783"/>
                  </a:lnTo>
                </a:path>
                <a:path w="3347085" h="658495">
                  <a:moveTo>
                    <a:pt x="810768" y="557783"/>
                  </a:moveTo>
                  <a:lnTo>
                    <a:pt x="847344" y="557783"/>
                  </a:lnTo>
                </a:path>
                <a:path w="3347085" h="658495">
                  <a:moveTo>
                    <a:pt x="926592" y="557783"/>
                  </a:moveTo>
                  <a:lnTo>
                    <a:pt x="950975" y="557783"/>
                  </a:lnTo>
                </a:path>
                <a:path w="3347085" h="658495">
                  <a:moveTo>
                    <a:pt x="999744" y="557783"/>
                  </a:moveTo>
                  <a:lnTo>
                    <a:pt x="1005839" y="557783"/>
                  </a:lnTo>
                </a:path>
                <a:path w="3347085" h="658495">
                  <a:moveTo>
                    <a:pt x="1036319" y="557783"/>
                  </a:moveTo>
                  <a:lnTo>
                    <a:pt x="1115567" y="557783"/>
                  </a:lnTo>
                </a:path>
                <a:path w="3347085" h="658495">
                  <a:moveTo>
                    <a:pt x="1146044" y="557783"/>
                  </a:moveTo>
                  <a:lnTo>
                    <a:pt x="1182620" y="557783"/>
                  </a:lnTo>
                </a:path>
                <a:path w="3347085" h="658495">
                  <a:moveTo>
                    <a:pt x="1237484" y="557783"/>
                  </a:moveTo>
                  <a:lnTo>
                    <a:pt x="1274060" y="557783"/>
                  </a:lnTo>
                </a:path>
                <a:path w="3347085" h="658495">
                  <a:moveTo>
                    <a:pt x="1371596" y="557783"/>
                  </a:moveTo>
                  <a:lnTo>
                    <a:pt x="1450844" y="557783"/>
                  </a:lnTo>
                </a:path>
                <a:path w="3347085" h="658495">
                  <a:moveTo>
                    <a:pt x="1481324" y="557783"/>
                  </a:moveTo>
                  <a:lnTo>
                    <a:pt x="1517900" y="557783"/>
                  </a:lnTo>
                </a:path>
                <a:path w="3347085" h="658495">
                  <a:moveTo>
                    <a:pt x="1572764" y="557783"/>
                  </a:moveTo>
                  <a:lnTo>
                    <a:pt x="1609340" y="557783"/>
                  </a:lnTo>
                </a:path>
                <a:path w="3347085" h="658495">
                  <a:moveTo>
                    <a:pt x="1664204" y="557783"/>
                  </a:moveTo>
                  <a:lnTo>
                    <a:pt x="1670300" y="557783"/>
                  </a:lnTo>
                </a:path>
                <a:path w="3347085" h="658495">
                  <a:moveTo>
                    <a:pt x="1706876" y="557783"/>
                  </a:moveTo>
                  <a:lnTo>
                    <a:pt x="1786124" y="557783"/>
                  </a:lnTo>
                </a:path>
                <a:path w="3347085" h="658495">
                  <a:moveTo>
                    <a:pt x="1816604" y="557783"/>
                  </a:moveTo>
                  <a:lnTo>
                    <a:pt x="1853180" y="557783"/>
                  </a:lnTo>
                </a:path>
                <a:path w="3347085" h="658495">
                  <a:moveTo>
                    <a:pt x="1908044" y="557783"/>
                  </a:moveTo>
                  <a:lnTo>
                    <a:pt x="1944620" y="557783"/>
                  </a:lnTo>
                </a:path>
                <a:path w="3347085" h="658495">
                  <a:moveTo>
                    <a:pt x="1999484" y="557783"/>
                  </a:moveTo>
                  <a:lnTo>
                    <a:pt x="2005580" y="557783"/>
                  </a:lnTo>
                </a:path>
                <a:path w="3347085" h="658495">
                  <a:moveTo>
                    <a:pt x="2042156" y="557783"/>
                  </a:moveTo>
                  <a:lnTo>
                    <a:pt x="2121404" y="557783"/>
                  </a:lnTo>
                </a:path>
                <a:path w="3347085" h="658495">
                  <a:moveTo>
                    <a:pt x="2151884" y="557783"/>
                  </a:moveTo>
                  <a:lnTo>
                    <a:pt x="2188460" y="557783"/>
                  </a:lnTo>
                </a:path>
                <a:path w="3347085" h="658495">
                  <a:moveTo>
                    <a:pt x="2243324" y="557783"/>
                  </a:moveTo>
                  <a:lnTo>
                    <a:pt x="2273804" y="557783"/>
                  </a:lnTo>
                </a:path>
                <a:path w="3347085" h="658495">
                  <a:moveTo>
                    <a:pt x="2334764" y="557783"/>
                  </a:moveTo>
                  <a:lnTo>
                    <a:pt x="2340860" y="557783"/>
                  </a:lnTo>
                </a:path>
                <a:path w="3347085" h="658495">
                  <a:moveTo>
                    <a:pt x="2377436" y="557783"/>
                  </a:moveTo>
                  <a:lnTo>
                    <a:pt x="2456684" y="557783"/>
                  </a:lnTo>
                </a:path>
                <a:path w="3347085" h="658495">
                  <a:moveTo>
                    <a:pt x="2487164" y="557783"/>
                  </a:moveTo>
                  <a:lnTo>
                    <a:pt x="2523740" y="557783"/>
                  </a:lnTo>
                </a:path>
                <a:path w="3347085" h="658495">
                  <a:moveTo>
                    <a:pt x="2596892" y="557783"/>
                  </a:moveTo>
                  <a:lnTo>
                    <a:pt x="2621276" y="557783"/>
                  </a:lnTo>
                </a:path>
                <a:path w="3347085" h="658495">
                  <a:moveTo>
                    <a:pt x="2670044" y="557783"/>
                  </a:moveTo>
                  <a:lnTo>
                    <a:pt x="2676140" y="557783"/>
                  </a:lnTo>
                </a:path>
                <a:path w="3347085" h="658495">
                  <a:moveTo>
                    <a:pt x="2712716" y="557783"/>
                  </a:moveTo>
                  <a:lnTo>
                    <a:pt x="2791964" y="557783"/>
                  </a:lnTo>
                </a:path>
                <a:path w="3347085" h="658495">
                  <a:moveTo>
                    <a:pt x="2846828" y="557783"/>
                  </a:moveTo>
                  <a:lnTo>
                    <a:pt x="2871212" y="557783"/>
                  </a:lnTo>
                </a:path>
                <a:path w="3347085" h="658495">
                  <a:moveTo>
                    <a:pt x="2932172" y="557783"/>
                  </a:moveTo>
                  <a:lnTo>
                    <a:pt x="2956556" y="557783"/>
                  </a:lnTo>
                </a:path>
                <a:path w="3347085" h="658495">
                  <a:moveTo>
                    <a:pt x="3005324" y="557783"/>
                  </a:moveTo>
                  <a:lnTo>
                    <a:pt x="3011420" y="557783"/>
                  </a:lnTo>
                </a:path>
                <a:path w="3347085" h="658495">
                  <a:moveTo>
                    <a:pt x="3047996" y="557783"/>
                  </a:moveTo>
                  <a:lnTo>
                    <a:pt x="3127244" y="557783"/>
                  </a:lnTo>
                </a:path>
                <a:path w="3347085" h="658495">
                  <a:moveTo>
                    <a:pt x="3157724" y="557783"/>
                  </a:moveTo>
                  <a:lnTo>
                    <a:pt x="3194300" y="557783"/>
                  </a:lnTo>
                </a:path>
                <a:path w="3347085" h="658495">
                  <a:moveTo>
                    <a:pt x="3243068" y="557783"/>
                  </a:moveTo>
                  <a:lnTo>
                    <a:pt x="3279644" y="557783"/>
                  </a:lnTo>
                </a:path>
                <a:path w="3347085" h="658495">
                  <a:moveTo>
                    <a:pt x="329184" y="566927"/>
                  </a:moveTo>
                  <a:lnTo>
                    <a:pt x="335279" y="566927"/>
                  </a:lnTo>
                </a:path>
                <a:path w="3347085" h="658495">
                  <a:moveTo>
                    <a:pt x="664463" y="566927"/>
                  </a:moveTo>
                  <a:lnTo>
                    <a:pt x="670559" y="566927"/>
                  </a:lnTo>
                </a:path>
                <a:path w="3347085" h="658495">
                  <a:moveTo>
                    <a:pt x="999744" y="566927"/>
                  </a:moveTo>
                  <a:lnTo>
                    <a:pt x="1005839" y="566927"/>
                  </a:lnTo>
                </a:path>
                <a:path w="3347085" h="658495">
                  <a:moveTo>
                    <a:pt x="1664204" y="566927"/>
                  </a:moveTo>
                  <a:lnTo>
                    <a:pt x="1670300" y="566927"/>
                  </a:lnTo>
                </a:path>
                <a:path w="3347085" h="658495">
                  <a:moveTo>
                    <a:pt x="1999484" y="566927"/>
                  </a:moveTo>
                  <a:lnTo>
                    <a:pt x="2005580" y="566927"/>
                  </a:lnTo>
                </a:path>
                <a:path w="3347085" h="658495">
                  <a:moveTo>
                    <a:pt x="2334764" y="566927"/>
                  </a:moveTo>
                  <a:lnTo>
                    <a:pt x="2340860" y="566927"/>
                  </a:lnTo>
                </a:path>
                <a:path w="3347085" h="658495">
                  <a:moveTo>
                    <a:pt x="2670044" y="566927"/>
                  </a:moveTo>
                  <a:lnTo>
                    <a:pt x="2676140" y="566927"/>
                  </a:lnTo>
                </a:path>
                <a:path w="3347085" h="658495">
                  <a:moveTo>
                    <a:pt x="3005324" y="566927"/>
                  </a:moveTo>
                  <a:lnTo>
                    <a:pt x="3011420" y="566927"/>
                  </a:lnTo>
                </a:path>
                <a:path w="3347085" h="658495">
                  <a:moveTo>
                    <a:pt x="3340604" y="566927"/>
                  </a:moveTo>
                  <a:lnTo>
                    <a:pt x="3346700" y="566927"/>
                  </a:lnTo>
                </a:path>
                <a:path w="3347085" h="658495">
                  <a:moveTo>
                    <a:pt x="329184" y="576071"/>
                  </a:moveTo>
                  <a:lnTo>
                    <a:pt x="335279" y="576071"/>
                  </a:lnTo>
                </a:path>
                <a:path w="3347085" h="658495">
                  <a:moveTo>
                    <a:pt x="664463" y="576071"/>
                  </a:moveTo>
                  <a:lnTo>
                    <a:pt x="670559" y="576071"/>
                  </a:lnTo>
                </a:path>
                <a:path w="3347085" h="658495">
                  <a:moveTo>
                    <a:pt x="999744" y="576071"/>
                  </a:moveTo>
                  <a:lnTo>
                    <a:pt x="1005839" y="576071"/>
                  </a:lnTo>
                </a:path>
                <a:path w="3347085" h="658495">
                  <a:moveTo>
                    <a:pt x="1664204" y="576071"/>
                  </a:moveTo>
                  <a:lnTo>
                    <a:pt x="1670300" y="576071"/>
                  </a:lnTo>
                </a:path>
                <a:path w="3347085" h="658495">
                  <a:moveTo>
                    <a:pt x="1999484" y="576071"/>
                  </a:moveTo>
                  <a:lnTo>
                    <a:pt x="2005580" y="576071"/>
                  </a:lnTo>
                </a:path>
                <a:path w="3347085" h="658495">
                  <a:moveTo>
                    <a:pt x="2334764" y="576071"/>
                  </a:moveTo>
                  <a:lnTo>
                    <a:pt x="2340860" y="576071"/>
                  </a:lnTo>
                </a:path>
                <a:path w="3347085" h="658495">
                  <a:moveTo>
                    <a:pt x="2670044" y="576071"/>
                  </a:moveTo>
                  <a:lnTo>
                    <a:pt x="2676140" y="576071"/>
                  </a:lnTo>
                </a:path>
                <a:path w="3347085" h="658495">
                  <a:moveTo>
                    <a:pt x="3005324" y="576071"/>
                  </a:moveTo>
                  <a:lnTo>
                    <a:pt x="3011420" y="576071"/>
                  </a:lnTo>
                </a:path>
                <a:path w="3347085" h="658495">
                  <a:moveTo>
                    <a:pt x="3340604" y="576071"/>
                  </a:moveTo>
                  <a:lnTo>
                    <a:pt x="3346700" y="576071"/>
                  </a:lnTo>
                </a:path>
                <a:path w="3347085" h="658495">
                  <a:moveTo>
                    <a:pt x="329184" y="585215"/>
                  </a:moveTo>
                  <a:lnTo>
                    <a:pt x="335279" y="585215"/>
                  </a:lnTo>
                </a:path>
                <a:path w="3347085" h="658495">
                  <a:moveTo>
                    <a:pt x="664463" y="585215"/>
                  </a:moveTo>
                  <a:lnTo>
                    <a:pt x="670559" y="585215"/>
                  </a:lnTo>
                </a:path>
                <a:path w="3347085" h="658495">
                  <a:moveTo>
                    <a:pt x="999744" y="585215"/>
                  </a:moveTo>
                  <a:lnTo>
                    <a:pt x="1005839" y="585215"/>
                  </a:lnTo>
                </a:path>
                <a:path w="3347085" h="658495">
                  <a:moveTo>
                    <a:pt x="1664204" y="585215"/>
                  </a:moveTo>
                  <a:lnTo>
                    <a:pt x="1670300" y="585215"/>
                  </a:lnTo>
                </a:path>
                <a:path w="3347085" h="658495">
                  <a:moveTo>
                    <a:pt x="1999484" y="585215"/>
                  </a:moveTo>
                  <a:lnTo>
                    <a:pt x="2005580" y="585215"/>
                  </a:lnTo>
                </a:path>
                <a:path w="3347085" h="658495">
                  <a:moveTo>
                    <a:pt x="2334764" y="585215"/>
                  </a:moveTo>
                  <a:lnTo>
                    <a:pt x="2340860" y="585215"/>
                  </a:lnTo>
                </a:path>
                <a:path w="3347085" h="658495">
                  <a:moveTo>
                    <a:pt x="2670044" y="585215"/>
                  </a:moveTo>
                  <a:lnTo>
                    <a:pt x="2676140" y="585215"/>
                  </a:lnTo>
                </a:path>
                <a:path w="3347085" h="658495">
                  <a:moveTo>
                    <a:pt x="3005324" y="585215"/>
                  </a:moveTo>
                  <a:lnTo>
                    <a:pt x="3011420" y="585215"/>
                  </a:lnTo>
                </a:path>
                <a:path w="3347085" h="658495">
                  <a:moveTo>
                    <a:pt x="329184" y="594360"/>
                  </a:moveTo>
                  <a:lnTo>
                    <a:pt x="335279" y="594360"/>
                  </a:lnTo>
                </a:path>
                <a:path w="3347085" h="658495">
                  <a:moveTo>
                    <a:pt x="664463" y="594360"/>
                  </a:moveTo>
                  <a:lnTo>
                    <a:pt x="670559" y="594360"/>
                  </a:lnTo>
                </a:path>
                <a:path w="3347085" h="658495">
                  <a:moveTo>
                    <a:pt x="999744" y="594360"/>
                  </a:moveTo>
                  <a:lnTo>
                    <a:pt x="1005839" y="594360"/>
                  </a:lnTo>
                </a:path>
                <a:path w="3347085" h="658495">
                  <a:moveTo>
                    <a:pt x="1664204" y="594360"/>
                  </a:moveTo>
                  <a:lnTo>
                    <a:pt x="1670300" y="594360"/>
                  </a:lnTo>
                </a:path>
                <a:path w="3347085" h="658495">
                  <a:moveTo>
                    <a:pt x="1999484" y="594360"/>
                  </a:moveTo>
                  <a:lnTo>
                    <a:pt x="2005580" y="594360"/>
                  </a:lnTo>
                </a:path>
                <a:path w="3347085" h="658495">
                  <a:moveTo>
                    <a:pt x="2334764" y="594360"/>
                  </a:moveTo>
                  <a:lnTo>
                    <a:pt x="2340860" y="594360"/>
                  </a:lnTo>
                </a:path>
                <a:path w="3347085" h="658495">
                  <a:moveTo>
                    <a:pt x="2670044" y="594360"/>
                  </a:moveTo>
                  <a:lnTo>
                    <a:pt x="2676140" y="594360"/>
                  </a:lnTo>
                </a:path>
                <a:path w="3347085" h="658495">
                  <a:moveTo>
                    <a:pt x="3005324" y="594360"/>
                  </a:moveTo>
                  <a:lnTo>
                    <a:pt x="3011420" y="594360"/>
                  </a:lnTo>
                </a:path>
                <a:path w="3347085" h="658495">
                  <a:moveTo>
                    <a:pt x="3340604" y="594360"/>
                  </a:moveTo>
                  <a:lnTo>
                    <a:pt x="3346700" y="594360"/>
                  </a:lnTo>
                </a:path>
                <a:path w="3347085" h="658495">
                  <a:moveTo>
                    <a:pt x="329184" y="603503"/>
                  </a:moveTo>
                  <a:lnTo>
                    <a:pt x="335279" y="603503"/>
                  </a:lnTo>
                </a:path>
                <a:path w="3347085" h="658495">
                  <a:moveTo>
                    <a:pt x="664463" y="603503"/>
                  </a:moveTo>
                  <a:lnTo>
                    <a:pt x="670559" y="603503"/>
                  </a:lnTo>
                </a:path>
                <a:path w="3347085" h="658495">
                  <a:moveTo>
                    <a:pt x="999744" y="603503"/>
                  </a:moveTo>
                  <a:lnTo>
                    <a:pt x="1005839" y="603503"/>
                  </a:lnTo>
                </a:path>
                <a:path w="3347085" h="658495">
                  <a:moveTo>
                    <a:pt x="1664204" y="603503"/>
                  </a:moveTo>
                  <a:lnTo>
                    <a:pt x="1670300" y="603503"/>
                  </a:lnTo>
                </a:path>
                <a:path w="3347085" h="658495">
                  <a:moveTo>
                    <a:pt x="1999484" y="603503"/>
                  </a:moveTo>
                  <a:lnTo>
                    <a:pt x="2005580" y="603503"/>
                  </a:lnTo>
                </a:path>
                <a:path w="3347085" h="658495">
                  <a:moveTo>
                    <a:pt x="2334764" y="603503"/>
                  </a:moveTo>
                  <a:lnTo>
                    <a:pt x="2340860" y="603503"/>
                  </a:lnTo>
                </a:path>
                <a:path w="3347085" h="658495">
                  <a:moveTo>
                    <a:pt x="2670044" y="603503"/>
                  </a:moveTo>
                  <a:lnTo>
                    <a:pt x="2676140" y="603503"/>
                  </a:lnTo>
                </a:path>
                <a:path w="3347085" h="658495">
                  <a:moveTo>
                    <a:pt x="3005324" y="603503"/>
                  </a:moveTo>
                  <a:lnTo>
                    <a:pt x="3011420" y="603503"/>
                  </a:lnTo>
                </a:path>
                <a:path w="3347085" h="658495">
                  <a:moveTo>
                    <a:pt x="3340604" y="603503"/>
                  </a:moveTo>
                  <a:lnTo>
                    <a:pt x="3346700" y="603503"/>
                  </a:lnTo>
                </a:path>
                <a:path w="3347085" h="658495">
                  <a:moveTo>
                    <a:pt x="329184" y="612648"/>
                  </a:moveTo>
                  <a:lnTo>
                    <a:pt x="335279" y="612648"/>
                  </a:lnTo>
                </a:path>
                <a:path w="3347085" h="658495">
                  <a:moveTo>
                    <a:pt x="664463" y="612648"/>
                  </a:moveTo>
                  <a:lnTo>
                    <a:pt x="670559" y="612648"/>
                  </a:lnTo>
                </a:path>
                <a:path w="3347085" h="658495">
                  <a:moveTo>
                    <a:pt x="999744" y="612648"/>
                  </a:moveTo>
                  <a:lnTo>
                    <a:pt x="1005839" y="612648"/>
                  </a:lnTo>
                </a:path>
                <a:path w="3347085" h="658495">
                  <a:moveTo>
                    <a:pt x="1664204" y="612648"/>
                  </a:moveTo>
                  <a:lnTo>
                    <a:pt x="1670300" y="612648"/>
                  </a:lnTo>
                </a:path>
                <a:path w="3347085" h="658495">
                  <a:moveTo>
                    <a:pt x="1999484" y="612648"/>
                  </a:moveTo>
                  <a:lnTo>
                    <a:pt x="2005580" y="612648"/>
                  </a:lnTo>
                </a:path>
                <a:path w="3347085" h="658495">
                  <a:moveTo>
                    <a:pt x="2334764" y="612648"/>
                  </a:moveTo>
                  <a:lnTo>
                    <a:pt x="2340860" y="612648"/>
                  </a:lnTo>
                </a:path>
                <a:path w="3347085" h="658495">
                  <a:moveTo>
                    <a:pt x="2670044" y="612648"/>
                  </a:moveTo>
                  <a:lnTo>
                    <a:pt x="2676140" y="612648"/>
                  </a:lnTo>
                </a:path>
                <a:path w="3347085" h="658495">
                  <a:moveTo>
                    <a:pt x="3005324" y="612648"/>
                  </a:moveTo>
                  <a:lnTo>
                    <a:pt x="3011420" y="612648"/>
                  </a:lnTo>
                </a:path>
                <a:path w="3347085" h="658495">
                  <a:moveTo>
                    <a:pt x="3340604" y="612648"/>
                  </a:moveTo>
                  <a:lnTo>
                    <a:pt x="3346700" y="612648"/>
                  </a:lnTo>
                </a:path>
                <a:path w="3347085" h="658495">
                  <a:moveTo>
                    <a:pt x="329184" y="621791"/>
                  </a:moveTo>
                  <a:lnTo>
                    <a:pt x="335279" y="621791"/>
                  </a:lnTo>
                </a:path>
                <a:path w="3347085" h="658495">
                  <a:moveTo>
                    <a:pt x="664463" y="621791"/>
                  </a:moveTo>
                  <a:lnTo>
                    <a:pt x="670559" y="621791"/>
                  </a:lnTo>
                </a:path>
                <a:path w="3347085" h="658495">
                  <a:moveTo>
                    <a:pt x="999744" y="621791"/>
                  </a:moveTo>
                  <a:lnTo>
                    <a:pt x="1005839" y="621791"/>
                  </a:lnTo>
                </a:path>
                <a:path w="3347085" h="658495">
                  <a:moveTo>
                    <a:pt x="1664204" y="621791"/>
                  </a:moveTo>
                  <a:lnTo>
                    <a:pt x="1670300" y="621791"/>
                  </a:lnTo>
                </a:path>
                <a:path w="3347085" h="658495">
                  <a:moveTo>
                    <a:pt x="1999484" y="621791"/>
                  </a:moveTo>
                  <a:lnTo>
                    <a:pt x="2005580" y="621791"/>
                  </a:lnTo>
                </a:path>
                <a:path w="3347085" h="658495">
                  <a:moveTo>
                    <a:pt x="2334764" y="621791"/>
                  </a:moveTo>
                  <a:lnTo>
                    <a:pt x="2340860" y="621791"/>
                  </a:lnTo>
                </a:path>
                <a:path w="3347085" h="658495">
                  <a:moveTo>
                    <a:pt x="2670044" y="621791"/>
                  </a:moveTo>
                  <a:lnTo>
                    <a:pt x="2676140" y="621791"/>
                  </a:lnTo>
                </a:path>
                <a:path w="3347085" h="658495">
                  <a:moveTo>
                    <a:pt x="3005324" y="621791"/>
                  </a:moveTo>
                  <a:lnTo>
                    <a:pt x="3011420" y="621791"/>
                  </a:lnTo>
                </a:path>
                <a:path w="3347085" h="658495">
                  <a:moveTo>
                    <a:pt x="329184" y="630936"/>
                  </a:moveTo>
                  <a:lnTo>
                    <a:pt x="335279" y="630936"/>
                  </a:lnTo>
                </a:path>
                <a:path w="3347085" h="658495">
                  <a:moveTo>
                    <a:pt x="664463" y="630936"/>
                  </a:moveTo>
                  <a:lnTo>
                    <a:pt x="670559" y="630936"/>
                  </a:lnTo>
                </a:path>
                <a:path w="3347085" h="658495">
                  <a:moveTo>
                    <a:pt x="999744" y="630936"/>
                  </a:moveTo>
                  <a:lnTo>
                    <a:pt x="1005839" y="630936"/>
                  </a:lnTo>
                </a:path>
                <a:path w="3347085" h="658495">
                  <a:moveTo>
                    <a:pt x="1664204" y="630936"/>
                  </a:moveTo>
                  <a:lnTo>
                    <a:pt x="1670300" y="630936"/>
                  </a:lnTo>
                </a:path>
                <a:path w="3347085" h="658495">
                  <a:moveTo>
                    <a:pt x="1999484" y="630936"/>
                  </a:moveTo>
                  <a:lnTo>
                    <a:pt x="2005580" y="630936"/>
                  </a:lnTo>
                </a:path>
                <a:path w="3347085" h="658495">
                  <a:moveTo>
                    <a:pt x="2334764" y="630936"/>
                  </a:moveTo>
                  <a:lnTo>
                    <a:pt x="2340860" y="630936"/>
                  </a:lnTo>
                </a:path>
                <a:path w="3347085" h="658495">
                  <a:moveTo>
                    <a:pt x="2670044" y="630936"/>
                  </a:moveTo>
                  <a:lnTo>
                    <a:pt x="2676140" y="630936"/>
                  </a:lnTo>
                </a:path>
                <a:path w="3347085" h="658495">
                  <a:moveTo>
                    <a:pt x="3005324" y="630936"/>
                  </a:moveTo>
                  <a:lnTo>
                    <a:pt x="3011420" y="630936"/>
                  </a:lnTo>
                </a:path>
                <a:path w="3347085" h="658495">
                  <a:moveTo>
                    <a:pt x="3340604" y="630936"/>
                  </a:moveTo>
                  <a:lnTo>
                    <a:pt x="3346700" y="630936"/>
                  </a:lnTo>
                </a:path>
                <a:path w="3347085" h="658495">
                  <a:moveTo>
                    <a:pt x="329184" y="640079"/>
                  </a:moveTo>
                  <a:lnTo>
                    <a:pt x="335279" y="640079"/>
                  </a:lnTo>
                </a:path>
                <a:path w="3347085" h="658495">
                  <a:moveTo>
                    <a:pt x="664463" y="640079"/>
                  </a:moveTo>
                  <a:lnTo>
                    <a:pt x="670559" y="640079"/>
                  </a:lnTo>
                </a:path>
                <a:path w="3347085" h="658495">
                  <a:moveTo>
                    <a:pt x="999744" y="640079"/>
                  </a:moveTo>
                  <a:lnTo>
                    <a:pt x="1005839" y="640079"/>
                  </a:lnTo>
                </a:path>
                <a:path w="3347085" h="658495">
                  <a:moveTo>
                    <a:pt x="1664204" y="640079"/>
                  </a:moveTo>
                  <a:lnTo>
                    <a:pt x="1670300" y="640079"/>
                  </a:lnTo>
                </a:path>
                <a:path w="3347085" h="658495">
                  <a:moveTo>
                    <a:pt x="1999484" y="640079"/>
                  </a:moveTo>
                  <a:lnTo>
                    <a:pt x="2005580" y="640079"/>
                  </a:lnTo>
                </a:path>
                <a:path w="3347085" h="658495">
                  <a:moveTo>
                    <a:pt x="2334764" y="640079"/>
                  </a:moveTo>
                  <a:lnTo>
                    <a:pt x="2340860" y="640079"/>
                  </a:lnTo>
                </a:path>
                <a:path w="3347085" h="658495">
                  <a:moveTo>
                    <a:pt x="2670044" y="640079"/>
                  </a:moveTo>
                  <a:lnTo>
                    <a:pt x="2676140" y="640079"/>
                  </a:lnTo>
                </a:path>
                <a:path w="3347085" h="658495">
                  <a:moveTo>
                    <a:pt x="3005324" y="640079"/>
                  </a:moveTo>
                  <a:lnTo>
                    <a:pt x="3011420" y="640079"/>
                  </a:lnTo>
                </a:path>
                <a:path w="3347085" h="658495">
                  <a:moveTo>
                    <a:pt x="3340604" y="640079"/>
                  </a:moveTo>
                  <a:lnTo>
                    <a:pt x="3346700" y="640079"/>
                  </a:lnTo>
                </a:path>
                <a:path w="3347085" h="658495">
                  <a:moveTo>
                    <a:pt x="0" y="649224"/>
                  </a:moveTo>
                  <a:lnTo>
                    <a:pt x="3346703" y="649224"/>
                  </a:lnTo>
                </a:path>
                <a:path w="3347085" h="658495">
                  <a:moveTo>
                    <a:pt x="329184" y="658367"/>
                  </a:moveTo>
                  <a:lnTo>
                    <a:pt x="335279" y="658367"/>
                  </a:lnTo>
                </a:path>
                <a:path w="3347085" h="658495">
                  <a:moveTo>
                    <a:pt x="664463" y="658367"/>
                  </a:moveTo>
                  <a:lnTo>
                    <a:pt x="670559" y="658367"/>
                  </a:lnTo>
                </a:path>
                <a:path w="3347085" h="658495">
                  <a:moveTo>
                    <a:pt x="999744" y="658367"/>
                  </a:moveTo>
                  <a:lnTo>
                    <a:pt x="1005839" y="658367"/>
                  </a:lnTo>
                </a:path>
                <a:path w="3347085" h="658495">
                  <a:moveTo>
                    <a:pt x="1664204" y="658367"/>
                  </a:moveTo>
                  <a:lnTo>
                    <a:pt x="1670300" y="658367"/>
                  </a:lnTo>
                </a:path>
                <a:path w="3347085" h="658495">
                  <a:moveTo>
                    <a:pt x="1999484" y="658367"/>
                  </a:moveTo>
                  <a:lnTo>
                    <a:pt x="2005580" y="658367"/>
                  </a:lnTo>
                </a:path>
                <a:path w="3347085" h="658495">
                  <a:moveTo>
                    <a:pt x="2334764" y="658367"/>
                  </a:moveTo>
                  <a:lnTo>
                    <a:pt x="2340860" y="658367"/>
                  </a:lnTo>
                </a:path>
                <a:path w="3347085" h="658495">
                  <a:moveTo>
                    <a:pt x="2670044" y="658367"/>
                  </a:moveTo>
                  <a:lnTo>
                    <a:pt x="2676140" y="658367"/>
                  </a:lnTo>
                </a:path>
                <a:path w="3347085" h="658495">
                  <a:moveTo>
                    <a:pt x="3005324" y="658367"/>
                  </a:moveTo>
                  <a:lnTo>
                    <a:pt x="3011420" y="6583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04922" y="3813048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64317" y="3826764"/>
              <a:ext cx="3347085" cy="640080"/>
            </a:xfrm>
            <a:custGeom>
              <a:avLst/>
              <a:gdLst/>
              <a:ahLst/>
              <a:cxnLst/>
              <a:rect l="l" t="t" r="r" b="b"/>
              <a:pathLst>
                <a:path w="3347085" h="640079">
                  <a:moveTo>
                    <a:pt x="329184" y="0"/>
                  </a:moveTo>
                  <a:lnTo>
                    <a:pt x="335279" y="0"/>
                  </a:lnTo>
                </a:path>
                <a:path w="3347085" h="640079">
                  <a:moveTo>
                    <a:pt x="664463" y="0"/>
                  </a:moveTo>
                  <a:lnTo>
                    <a:pt x="670559" y="0"/>
                  </a:lnTo>
                </a:path>
                <a:path w="3347085" h="640079">
                  <a:moveTo>
                    <a:pt x="999744" y="0"/>
                  </a:moveTo>
                  <a:lnTo>
                    <a:pt x="1005839" y="0"/>
                  </a:lnTo>
                </a:path>
                <a:path w="3347085" h="640079">
                  <a:moveTo>
                    <a:pt x="1664204" y="0"/>
                  </a:moveTo>
                  <a:lnTo>
                    <a:pt x="1670300" y="0"/>
                  </a:lnTo>
                </a:path>
                <a:path w="3347085" h="640079">
                  <a:moveTo>
                    <a:pt x="1999484" y="0"/>
                  </a:moveTo>
                  <a:lnTo>
                    <a:pt x="2005580" y="0"/>
                  </a:lnTo>
                </a:path>
                <a:path w="3347085" h="640079">
                  <a:moveTo>
                    <a:pt x="2334764" y="0"/>
                  </a:moveTo>
                  <a:lnTo>
                    <a:pt x="2340860" y="0"/>
                  </a:lnTo>
                </a:path>
                <a:path w="3347085" h="640079">
                  <a:moveTo>
                    <a:pt x="2670044" y="0"/>
                  </a:moveTo>
                  <a:lnTo>
                    <a:pt x="2676140" y="0"/>
                  </a:lnTo>
                </a:path>
                <a:path w="3347085" h="640079">
                  <a:moveTo>
                    <a:pt x="3005324" y="0"/>
                  </a:moveTo>
                  <a:lnTo>
                    <a:pt x="3011420" y="0"/>
                  </a:lnTo>
                </a:path>
                <a:path w="3347085" h="640079">
                  <a:moveTo>
                    <a:pt x="329184" y="9143"/>
                  </a:moveTo>
                  <a:lnTo>
                    <a:pt x="335279" y="9143"/>
                  </a:lnTo>
                </a:path>
                <a:path w="3347085" h="640079">
                  <a:moveTo>
                    <a:pt x="664463" y="9143"/>
                  </a:moveTo>
                  <a:lnTo>
                    <a:pt x="670559" y="9143"/>
                  </a:lnTo>
                </a:path>
                <a:path w="3347085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47085" h="640079">
                  <a:moveTo>
                    <a:pt x="1664204" y="9143"/>
                  </a:moveTo>
                  <a:lnTo>
                    <a:pt x="1670300" y="9143"/>
                  </a:lnTo>
                </a:path>
                <a:path w="3347085" h="640079">
                  <a:moveTo>
                    <a:pt x="1999484" y="9143"/>
                  </a:moveTo>
                  <a:lnTo>
                    <a:pt x="2005580" y="9143"/>
                  </a:lnTo>
                </a:path>
                <a:path w="3347085" h="640079">
                  <a:moveTo>
                    <a:pt x="2334764" y="9143"/>
                  </a:moveTo>
                  <a:lnTo>
                    <a:pt x="2340860" y="9143"/>
                  </a:lnTo>
                </a:path>
                <a:path w="3347085" h="640079">
                  <a:moveTo>
                    <a:pt x="2670044" y="9143"/>
                  </a:moveTo>
                  <a:lnTo>
                    <a:pt x="2676140" y="9143"/>
                  </a:lnTo>
                </a:path>
                <a:path w="3347085" h="640079">
                  <a:moveTo>
                    <a:pt x="3005324" y="9143"/>
                  </a:moveTo>
                  <a:lnTo>
                    <a:pt x="3011420" y="9143"/>
                  </a:lnTo>
                </a:path>
                <a:path w="3347085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47085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47085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47085" h="640079">
                  <a:moveTo>
                    <a:pt x="1664204" y="18287"/>
                  </a:moveTo>
                  <a:lnTo>
                    <a:pt x="1670300" y="18287"/>
                  </a:lnTo>
                </a:path>
                <a:path w="3347085" h="640079">
                  <a:moveTo>
                    <a:pt x="1999484" y="18287"/>
                  </a:moveTo>
                  <a:lnTo>
                    <a:pt x="2005580" y="18287"/>
                  </a:lnTo>
                </a:path>
                <a:path w="3347085" h="640079">
                  <a:moveTo>
                    <a:pt x="2334764" y="18287"/>
                  </a:moveTo>
                  <a:lnTo>
                    <a:pt x="2340860" y="18287"/>
                  </a:lnTo>
                </a:path>
                <a:path w="3347085" h="640079">
                  <a:moveTo>
                    <a:pt x="2670044" y="18287"/>
                  </a:moveTo>
                  <a:lnTo>
                    <a:pt x="2676140" y="18287"/>
                  </a:lnTo>
                </a:path>
                <a:path w="3347085" h="640079">
                  <a:moveTo>
                    <a:pt x="3005324" y="18287"/>
                  </a:moveTo>
                  <a:lnTo>
                    <a:pt x="3011420" y="18287"/>
                  </a:lnTo>
                </a:path>
                <a:path w="3347085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47085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47085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47085" h="640079">
                  <a:moveTo>
                    <a:pt x="1664204" y="27431"/>
                  </a:moveTo>
                  <a:lnTo>
                    <a:pt x="1670300" y="27431"/>
                  </a:lnTo>
                </a:path>
                <a:path w="3347085" h="640079">
                  <a:moveTo>
                    <a:pt x="1999484" y="27431"/>
                  </a:moveTo>
                  <a:lnTo>
                    <a:pt x="2005580" y="27431"/>
                  </a:lnTo>
                </a:path>
                <a:path w="3347085" h="640079">
                  <a:moveTo>
                    <a:pt x="2334764" y="27431"/>
                  </a:moveTo>
                  <a:lnTo>
                    <a:pt x="2340860" y="27431"/>
                  </a:lnTo>
                </a:path>
                <a:path w="3347085" h="640079">
                  <a:moveTo>
                    <a:pt x="2670044" y="27431"/>
                  </a:moveTo>
                  <a:lnTo>
                    <a:pt x="2676140" y="27431"/>
                  </a:lnTo>
                </a:path>
                <a:path w="3347085" h="640079">
                  <a:moveTo>
                    <a:pt x="3005324" y="27431"/>
                  </a:moveTo>
                  <a:lnTo>
                    <a:pt x="3011420" y="27431"/>
                  </a:lnTo>
                </a:path>
                <a:path w="3347085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47085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47085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47085" h="640079">
                  <a:moveTo>
                    <a:pt x="1664204" y="36575"/>
                  </a:moveTo>
                  <a:lnTo>
                    <a:pt x="1670300" y="36575"/>
                  </a:lnTo>
                </a:path>
                <a:path w="3347085" h="640079">
                  <a:moveTo>
                    <a:pt x="1999484" y="36575"/>
                  </a:moveTo>
                  <a:lnTo>
                    <a:pt x="2005580" y="36575"/>
                  </a:lnTo>
                </a:path>
                <a:path w="3347085" h="640079">
                  <a:moveTo>
                    <a:pt x="2334764" y="36575"/>
                  </a:moveTo>
                  <a:lnTo>
                    <a:pt x="2340860" y="36575"/>
                  </a:lnTo>
                </a:path>
                <a:path w="3347085" h="640079">
                  <a:moveTo>
                    <a:pt x="2670044" y="36575"/>
                  </a:moveTo>
                  <a:lnTo>
                    <a:pt x="2676140" y="36575"/>
                  </a:lnTo>
                </a:path>
                <a:path w="3347085" h="640079">
                  <a:moveTo>
                    <a:pt x="3005324" y="36575"/>
                  </a:moveTo>
                  <a:lnTo>
                    <a:pt x="3011420" y="36575"/>
                  </a:lnTo>
                </a:path>
                <a:path w="3347085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47085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47085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47085" h="640079">
                  <a:moveTo>
                    <a:pt x="1664204" y="45719"/>
                  </a:moveTo>
                  <a:lnTo>
                    <a:pt x="1670300" y="45719"/>
                  </a:lnTo>
                </a:path>
                <a:path w="3347085" h="640079">
                  <a:moveTo>
                    <a:pt x="1999484" y="45719"/>
                  </a:moveTo>
                  <a:lnTo>
                    <a:pt x="2005580" y="45719"/>
                  </a:lnTo>
                </a:path>
                <a:path w="3347085" h="640079">
                  <a:moveTo>
                    <a:pt x="2334764" y="45719"/>
                  </a:moveTo>
                  <a:lnTo>
                    <a:pt x="2340860" y="45719"/>
                  </a:lnTo>
                </a:path>
                <a:path w="3347085" h="640079">
                  <a:moveTo>
                    <a:pt x="2670044" y="45719"/>
                  </a:moveTo>
                  <a:lnTo>
                    <a:pt x="2676140" y="45719"/>
                  </a:lnTo>
                </a:path>
                <a:path w="3347085" h="640079">
                  <a:moveTo>
                    <a:pt x="3005324" y="45719"/>
                  </a:moveTo>
                  <a:lnTo>
                    <a:pt x="3011420" y="45719"/>
                  </a:lnTo>
                </a:path>
                <a:path w="3347085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47085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47085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47085" h="640079">
                  <a:moveTo>
                    <a:pt x="1664204" y="54863"/>
                  </a:moveTo>
                  <a:lnTo>
                    <a:pt x="1670300" y="54863"/>
                  </a:lnTo>
                </a:path>
                <a:path w="3347085" h="640079">
                  <a:moveTo>
                    <a:pt x="1999484" y="54863"/>
                  </a:moveTo>
                  <a:lnTo>
                    <a:pt x="2005580" y="54863"/>
                  </a:lnTo>
                </a:path>
                <a:path w="3347085" h="640079">
                  <a:moveTo>
                    <a:pt x="2334764" y="54863"/>
                  </a:moveTo>
                  <a:lnTo>
                    <a:pt x="2340860" y="54863"/>
                  </a:lnTo>
                </a:path>
                <a:path w="3347085" h="640079">
                  <a:moveTo>
                    <a:pt x="2670044" y="54863"/>
                  </a:moveTo>
                  <a:lnTo>
                    <a:pt x="2676140" y="54863"/>
                  </a:lnTo>
                </a:path>
                <a:path w="3347085" h="640079">
                  <a:moveTo>
                    <a:pt x="3005324" y="54863"/>
                  </a:moveTo>
                  <a:lnTo>
                    <a:pt x="3011420" y="54863"/>
                  </a:lnTo>
                </a:path>
                <a:path w="3347085" h="640079">
                  <a:moveTo>
                    <a:pt x="60960" y="64007"/>
                  </a:moveTo>
                  <a:lnTo>
                    <a:pt x="91440" y="64007"/>
                  </a:lnTo>
                </a:path>
                <a:path w="3347085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47085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47085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47085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47085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47085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47085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47085" h="640079">
                  <a:moveTo>
                    <a:pt x="725424" y="64007"/>
                  </a:moveTo>
                  <a:lnTo>
                    <a:pt x="762000" y="64007"/>
                  </a:lnTo>
                </a:path>
                <a:path w="3347085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47085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47085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47085" h="640079">
                  <a:moveTo>
                    <a:pt x="1060704" y="64007"/>
                  </a:moveTo>
                  <a:lnTo>
                    <a:pt x="1097280" y="64007"/>
                  </a:lnTo>
                </a:path>
                <a:path w="3347085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47085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47085" h="640079">
                  <a:moveTo>
                    <a:pt x="1395980" y="64007"/>
                  </a:moveTo>
                  <a:lnTo>
                    <a:pt x="1432556" y="64007"/>
                  </a:lnTo>
                </a:path>
                <a:path w="3347085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47085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47085" h="640079">
                  <a:moveTo>
                    <a:pt x="1664204" y="64007"/>
                  </a:moveTo>
                  <a:lnTo>
                    <a:pt x="1670300" y="64007"/>
                  </a:lnTo>
                </a:path>
                <a:path w="3347085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47085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47085" h="640079">
                  <a:moveTo>
                    <a:pt x="1901948" y="64007"/>
                  </a:moveTo>
                  <a:lnTo>
                    <a:pt x="1956812" y="64007"/>
                  </a:lnTo>
                </a:path>
                <a:path w="3347085" h="640079">
                  <a:moveTo>
                    <a:pt x="1999484" y="64007"/>
                  </a:moveTo>
                  <a:lnTo>
                    <a:pt x="2005580" y="64007"/>
                  </a:lnTo>
                </a:path>
                <a:path w="3347085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47085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47085" h="640079">
                  <a:moveTo>
                    <a:pt x="2237228" y="64007"/>
                  </a:moveTo>
                  <a:lnTo>
                    <a:pt x="2292092" y="64007"/>
                  </a:lnTo>
                </a:path>
                <a:path w="3347085" h="640079">
                  <a:moveTo>
                    <a:pt x="2334764" y="64007"/>
                  </a:moveTo>
                  <a:lnTo>
                    <a:pt x="2340860" y="64007"/>
                  </a:lnTo>
                </a:path>
                <a:path w="3347085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47085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47085" h="640079">
                  <a:moveTo>
                    <a:pt x="2596892" y="64007"/>
                  </a:moveTo>
                  <a:lnTo>
                    <a:pt x="2621276" y="64007"/>
                  </a:lnTo>
                </a:path>
                <a:path w="3347085" h="640079">
                  <a:moveTo>
                    <a:pt x="2670044" y="64007"/>
                  </a:moveTo>
                  <a:lnTo>
                    <a:pt x="2676140" y="64007"/>
                  </a:lnTo>
                </a:path>
                <a:path w="3347085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47085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47085" h="640079">
                  <a:moveTo>
                    <a:pt x="2901692" y="64007"/>
                  </a:moveTo>
                  <a:lnTo>
                    <a:pt x="2962652" y="64007"/>
                  </a:lnTo>
                </a:path>
                <a:path w="3347085" h="640079">
                  <a:moveTo>
                    <a:pt x="3005324" y="64007"/>
                  </a:moveTo>
                  <a:lnTo>
                    <a:pt x="3011420" y="64007"/>
                  </a:lnTo>
                </a:path>
                <a:path w="3347085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47085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47085" h="640079">
                  <a:moveTo>
                    <a:pt x="3267452" y="64007"/>
                  </a:moveTo>
                  <a:lnTo>
                    <a:pt x="3291836" y="64007"/>
                  </a:lnTo>
                </a:path>
                <a:path w="3347085" h="640079">
                  <a:moveTo>
                    <a:pt x="48768" y="73151"/>
                  </a:moveTo>
                  <a:lnTo>
                    <a:pt x="97535" y="73151"/>
                  </a:lnTo>
                </a:path>
                <a:path w="3347085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47085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47085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47085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47085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47085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47085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47085" h="640079">
                  <a:moveTo>
                    <a:pt x="713232" y="73151"/>
                  </a:moveTo>
                  <a:lnTo>
                    <a:pt x="768096" y="73151"/>
                  </a:lnTo>
                </a:path>
                <a:path w="3347085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47085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47085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47085" h="640079">
                  <a:moveTo>
                    <a:pt x="1048512" y="73151"/>
                  </a:moveTo>
                  <a:lnTo>
                    <a:pt x="1103376" y="73151"/>
                  </a:lnTo>
                </a:path>
                <a:path w="3347085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47085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47085" h="640079">
                  <a:moveTo>
                    <a:pt x="1383788" y="73151"/>
                  </a:moveTo>
                  <a:lnTo>
                    <a:pt x="1438652" y="73151"/>
                  </a:lnTo>
                </a:path>
                <a:path w="3347085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47085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47085" h="640079">
                  <a:moveTo>
                    <a:pt x="1664204" y="73151"/>
                  </a:moveTo>
                  <a:lnTo>
                    <a:pt x="1670300" y="73151"/>
                  </a:lnTo>
                </a:path>
                <a:path w="3347085" h="640079">
                  <a:moveTo>
                    <a:pt x="1719068" y="73151"/>
                  </a:moveTo>
                  <a:lnTo>
                    <a:pt x="1773932" y="73151"/>
                  </a:lnTo>
                </a:path>
                <a:path w="3347085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47085" h="640079">
                  <a:moveTo>
                    <a:pt x="1901948" y="73151"/>
                  </a:moveTo>
                  <a:lnTo>
                    <a:pt x="1956812" y="73151"/>
                  </a:lnTo>
                </a:path>
                <a:path w="3347085" h="640079">
                  <a:moveTo>
                    <a:pt x="1999484" y="73151"/>
                  </a:moveTo>
                  <a:lnTo>
                    <a:pt x="2005580" y="73151"/>
                  </a:lnTo>
                </a:path>
                <a:path w="3347085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47085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47085" h="640079">
                  <a:moveTo>
                    <a:pt x="2237228" y="73151"/>
                  </a:moveTo>
                  <a:lnTo>
                    <a:pt x="2292092" y="73151"/>
                  </a:lnTo>
                </a:path>
                <a:path w="3347085" h="640079">
                  <a:moveTo>
                    <a:pt x="2334764" y="73151"/>
                  </a:moveTo>
                  <a:lnTo>
                    <a:pt x="2340860" y="73151"/>
                  </a:lnTo>
                </a:path>
                <a:path w="3347085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47085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47085" h="640079">
                  <a:moveTo>
                    <a:pt x="2596892" y="73151"/>
                  </a:moveTo>
                  <a:lnTo>
                    <a:pt x="2621276" y="73151"/>
                  </a:lnTo>
                </a:path>
                <a:path w="3347085" h="640079">
                  <a:moveTo>
                    <a:pt x="2670044" y="73151"/>
                  </a:moveTo>
                  <a:lnTo>
                    <a:pt x="2676140" y="73151"/>
                  </a:lnTo>
                </a:path>
                <a:path w="3347085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47085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47085" h="640079">
                  <a:moveTo>
                    <a:pt x="2901692" y="73151"/>
                  </a:moveTo>
                  <a:lnTo>
                    <a:pt x="2962652" y="73151"/>
                  </a:lnTo>
                </a:path>
                <a:path w="3347085" h="640079">
                  <a:moveTo>
                    <a:pt x="3005324" y="73151"/>
                  </a:moveTo>
                  <a:lnTo>
                    <a:pt x="3011420" y="73151"/>
                  </a:lnTo>
                </a:path>
                <a:path w="3347085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47085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47085" h="640079">
                  <a:moveTo>
                    <a:pt x="3267452" y="73151"/>
                  </a:moveTo>
                  <a:lnTo>
                    <a:pt x="3291836" y="73151"/>
                  </a:lnTo>
                </a:path>
                <a:path w="3347085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47085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47085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47085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47085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47085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47085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47085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47085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47085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47085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47085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47085" h="640079">
                  <a:moveTo>
                    <a:pt x="1042416" y="82295"/>
                  </a:moveTo>
                  <a:lnTo>
                    <a:pt x="1109472" y="82295"/>
                  </a:lnTo>
                </a:path>
                <a:path w="3347085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47085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47085" h="640079">
                  <a:moveTo>
                    <a:pt x="1377692" y="82295"/>
                  </a:moveTo>
                  <a:lnTo>
                    <a:pt x="1444748" y="82295"/>
                  </a:lnTo>
                </a:path>
                <a:path w="3347085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47085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47085" h="640079">
                  <a:moveTo>
                    <a:pt x="1664204" y="82295"/>
                  </a:moveTo>
                  <a:lnTo>
                    <a:pt x="1670300" y="82295"/>
                  </a:lnTo>
                </a:path>
                <a:path w="3347085" h="640079">
                  <a:moveTo>
                    <a:pt x="1712972" y="82295"/>
                  </a:moveTo>
                  <a:lnTo>
                    <a:pt x="1780028" y="82295"/>
                  </a:lnTo>
                </a:path>
                <a:path w="3347085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47085" h="640079">
                  <a:moveTo>
                    <a:pt x="1895852" y="82295"/>
                  </a:moveTo>
                  <a:lnTo>
                    <a:pt x="1956812" y="82295"/>
                  </a:lnTo>
                </a:path>
                <a:path w="3347085" h="640079">
                  <a:moveTo>
                    <a:pt x="1999484" y="82295"/>
                  </a:moveTo>
                  <a:lnTo>
                    <a:pt x="2005580" y="82295"/>
                  </a:lnTo>
                </a:path>
                <a:path w="3347085" h="640079">
                  <a:moveTo>
                    <a:pt x="2048252" y="82295"/>
                  </a:moveTo>
                  <a:lnTo>
                    <a:pt x="2115308" y="82295"/>
                  </a:lnTo>
                </a:path>
                <a:path w="3347085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47085" h="640079">
                  <a:moveTo>
                    <a:pt x="2231132" y="82295"/>
                  </a:moveTo>
                  <a:lnTo>
                    <a:pt x="2292092" y="82295"/>
                  </a:lnTo>
                </a:path>
                <a:path w="3347085" h="640079">
                  <a:moveTo>
                    <a:pt x="2334764" y="82295"/>
                  </a:moveTo>
                  <a:lnTo>
                    <a:pt x="2340860" y="82295"/>
                  </a:lnTo>
                </a:path>
                <a:path w="3347085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47085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47085" h="640079">
                  <a:moveTo>
                    <a:pt x="2590796" y="82295"/>
                  </a:moveTo>
                  <a:lnTo>
                    <a:pt x="2621276" y="82295"/>
                  </a:lnTo>
                </a:path>
                <a:path w="3347085" h="640079">
                  <a:moveTo>
                    <a:pt x="2670044" y="82295"/>
                  </a:moveTo>
                  <a:lnTo>
                    <a:pt x="2676140" y="82295"/>
                  </a:lnTo>
                </a:path>
                <a:path w="3347085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47085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47085" h="640079">
                  <a:moveTo>
                    <a:pt x="2895596" y="82295"/>
                  </a:moveTo>
                  <a:lnTo>
                    <a:pt x="2962652" y="82295"/>
                  </a:lnTo>
                </a:path>
                <a:path w="3347085" h="640079">
                  <a:moveTo>
                    <a:pt x="3005324" y="82295"/>
                  </a:moveTo>
                  <a:lnTo>
                    <a:pt x="3011420" y="82295"/>
                  </a:lnTo>
                </a:path>
                <a:path w="3347085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47085" h="640079">
                  <a:moveTo>
                    <a:pt x="3145532" y="82295"/>
                  </a:moveTo>
                  <a:lnTo>
                    <a:pt x="3200396" y="82295"/>
                  </a:lnTo>
                </a:path>
                <a:path w="3347085" h="640079">
                  <a:moveTo>
                    <a:pt x="3261356" y="82295"/>
                  </a:moveTo>
                  <a:lnTo>
                    <a:pt x="3291836" y="82295"/>
                  </a:lnTo>
                </a:path>
                <a:path w="3347085" h="640079">
                  <a:moveTo>
                    <a:pt x="36575" y="91439"/>
                  </a:moveTo>
                  <a:lnTo>
                    <a:pt x="60959" y="91439"/>
                  </a:lnTo>
                </a:path>
                <a:path w="3347085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47085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47085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47085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47085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47085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47085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47085" h="640079">
                  <a:moveTo>
                    <a:pt x="420624" y="91439"/>
                  </a:moveTo>
                  <a:lnTo>
                    <a:pt x="445007" y="91439"/>
                  </a:lnTo>
                </a:path>
                <a:path w="3347085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47085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47085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47085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47085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47085" h="640079">
                  <a:moveTo>
                    <a:pt x="707136" y="91439"/>
                  </a:moveTo>
                  <a:lnTo>
                    <a:pt x="725424" y="91439"/>
                  </a:lnTo>
                </a:path>
                <a:path w="3347085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47085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47085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47085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47085" h="640079">
                  <a:moveTo>
                    <a:pt x="1036319" y="91439"/>
                  </a:moveTo>
                  <a:lnTo>
                    <a:pt x="1060703" y="91439"/>
                  </a:lnTo>
                </a:path>
                <a:path w="3347085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47085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47085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47085" h="640079">
                  <a:moveTo>
                    <a:pt x="1371596" y="91439"/>
                  </a:moveTo>
                  <a:lnTo>
                    <a:pt x="1395980" y="91439"/>
                  </a:lnTo>
                </a:path>
                <a:path w="3347085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47085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47085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47085" h="640079">
                  <a:moveTo>
                    <a:pt x="1664204" y="91439"/>
                  </a:moveTo>
                  <a:lnTo>
                    <a:pt x="1670300" y="91439"/>
                  </a:lnTo>
                </a:path>
                <a:path w="3347085" h="640079">
                  <a:moveTo>
                    <a:pt x="1706876" y="91439"/>
                  </a:moveTo>
                  <a:lnTo>
                    <a:pt x="1731260" y="91439"/>
                  </a:lnTo>
                </a:path>
                <a:path w="3347085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47085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47085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47085" h="640079">
                  <a:moveTo>
                    <a:pt x="1999484" y="91439"/>
                  </a:moveTo>
                  <a:lnTo>
                    <a:pt x="2005580" y="91439"/>
                  </a:lnTo>
                </a:path>
                <a:path w="3347085" h="640079">
                  <a:moveTo>
                    <a:pt x="2042156" y="91439"/>
                  </a:moveTo>
                  <a:lnTo>
                    <a:pt x="2066540" y="91439"/>
                  </a:lnTo>
                </a:path>
                <a:path w="3347085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47085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47085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47085" h="640079">
                  <a:moveTo>
                    <a:pt x="2334764" y="91439"/>
                  </a:moveTo>
                  <a:lnTo>
                    <a:pt x="2340860" y="91439"/>
                  </a:lnTo>
                </a:path>
                <a:path w="3347085" h="640079">
                  <a:moveTo>
                    <a:pt x="2377436" y="91439"/>
                  </a:moveTo>
                  <a:lnTo>
                    <a:pt x="2401820" y="91439"/>
                  </a:lnTo>
                </a:path>
                <a:path w="3347085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47085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47085" h="640079">
                  <a:moveTo>
                    <a:pt x="2584700" y="91439"/>
                  </a:moveTo>
                  <a:lnTo>
                    <a:pt x="2621276" y="91439"/>
                  </a:lnTo>
                </a:path>
                <a:path w="3347085" h="640079">
                  <a:moveTo>
                    <a:pt x="2670044" y="91439"/>
                  </a:moveTo>
                  <a:lnTo>
                    <a:pt x="2676140" y="91439"/>
                  </a:lnTo>
                </a:path>
                <a:path w="3347085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47085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47085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47085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47085" h="640079">
                  <a:moveTo>
                    <a:pt x="2895596" y="91439"/>
                  </a:moveTo>
                  <a:lnTo>
                    <a:pt x="2913884" y="91439"/>
                  </a:lnTo>
                </a:path>
                <a:path w="3347085" h="640079">
                  <a:moveTo>
                    <a:pt x="3005324" y="91439"/>
                  </a:moveTo>
                  <a:lnTo>
                    <a:pt x="3011420" y="91439"/>
                  </a:lnTo>
                </a:path>
                <a:path w="3347085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47085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47085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47085" h="640079">
                  <a:moveTo>
                    <a:pt x="3188204" y="91439"/>
                  </a:moveTo>
                  <a:lnTo>
                    <a:pt x="3206492" y="91439"/>
                  </a:lnTo>
                </a:path>
                <a:path w="3347085" h="640079">
                  <a:moveTo>
                    <a:pt x="3255260" y="91439"/>
                  </a:moveTo>
                  <a:lnTo>
                    <a:pt x="3291836" y="91439"/>
                  </a:lnTo>
                </a:path>
                <a:path w="3347085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47085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47085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47085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47085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47085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47085" h="640079">
                  <a:moveTo>
                    <a:pt x="420624" y="100583"/>
                  </a:moveTo>
                  <a:lnTo>
                    <a:pt x="445007" y="100583"/>
                  </a:lnTo>
                </a:path>
                <a:path w="3347085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47085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47085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47085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47085" h="640079">
                  <a:moveTo>
                    <a:pt x="707136" y="100583"/>
                  </a:moveTo>
                  <a:lnTo>
                    <a:pt x="725424" y="100583"/>
                  </a:lnTo>
                </a:path>
                <a:path w="3347085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47085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47085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47085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47085" h="640079">
                  <a:moveTo>
                    <a:pt x="1036319" y="100583"/>
                  </a:moveTo>
                  <a:lnTo>
                    <a:pt x="1060703" y="100583"/>
                  </a:lnTo>
                </a:path>
                <a:path w="3347085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47085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47085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47085" h="640079">
                  <a:moveTo>
                    <a:pt x="1371596" y="100583"/>
                  </a:moveTo>
                  <a:lnTo>
                    <a:pt x="1395980" y="100583"/>
                  </a:lnTo>
                </a:path>
                <a:path w="3347085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47085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47085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47085" h="640079">
                  <a:moveTo>
                    <a:pt x="1664204" y="100583"/>
                  </a:moveTo>
                  <a:lnTo>
                    <a:pt x="1670300" y="100583"/>
                  </a:lnTo>
                </a:path>
                <a:path w="3347085" h="640079">
                  <a:moveTo>
                    <a:pt x="1706876" y="100583"/>
                  </a:moveTo>
                  <a:lnTo>
                    <a:pt x="1731260" y="100583"/>
                  </a:lnTo>
                </a:path>
                <a:path w="3347085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47085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47085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47085" h="640079">
                  <a:moveTo>
                    <a:pt x="1999484" y="100583"/>
                  </a:moveTo>
                  <a:lnTo>
                    <a:pt x="2005580" y="100583"/>
                  </a:lnTo>
                </a:path>
                <a:path w="3347085" h="640079">
                  <a:moveTo>
                    <a:pt x="2042156" y="100583"/>
                  </a:moveTo>
                  <a:lnTo>
                    <a:pt x="2066540" y="100583"/>
                  </a:lnTo>
                </a:path>
                <a:path w="3347085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47085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47085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47085" h="640079">
                  <a:moveTo>
                    <a:pt x="2334764" y="100583"/>
                  </a:moveTo>
                  <a:lnTo>
                    <a:pt x="2340860" y="100583"/>
                  </a:lnTo>
                </a:path>
                <a:path w="3347085" h="640079">
                  <a:moveTo>
                    <a:pt x="2377436" y="100583"/>
                  </a:moveTo>
                  <a:lnTo>
                    <a:pt x="2401820" y="100583"/>
                  </a:lnTo>
                </a:path>
                <a:path w="3347085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47085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47085" h="640079">
                  <a:moveTo>
                    <a:pt x="2578604" y="100583"/>
                  </a:moveTo>
                  <a:lnTo>
                    <a:pt x="2621276" y="100583"/>
                  </a:lnTo>
                </a:path>
                <a:path w="3347085" h="640079">
                  <a:moveTo>
                    <a:pt x="2670044" y="100583"/>
                  </a:moveTo>
                  <a:lnTo>
                    <a:pt x="2676140" y="100583"/>
                  </a:lnTo>
                </a:path>
                <a:path w="3347085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47085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47085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47085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47085" h="640079">
                  <a:moveTo>
                    <a:pt x="2895596" y="100583"/>
                  </a:moveTo>
                  <a:lnTo>
                    <a:pt x="2913884" y="100583"/>
                  </a:lnTo>
                </a:path>
                <a:path w="3347085" h="640079">
                  <a:moveTo>
                    <a:pt x="3005324" y="100583"/>
                  </a:moveTo>
                  <a:lnTo>
                    <a:pt x="3011420" y="100583"/>
                  </a:lnTo>
                </a:path>
                <a:path w="3347085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47085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47085" h="640079">
                  <a:moveTo>
                    <a:pt x="3188204" y="100583"/>
                  </a:moveTo>
                  <a:lnTo>
                    <a:pt x="3206492" y="100583"/>
                  </a:lnTo>
                </a:path>
                <a:path w="3347085" h="640079">
                  <a:moveTo>
                    <a:pt x="3249164" y="100583"/>
                  </a:moveTo>
                  <a:lnTo>
                    <a:pt x="3291836" y="100583"/>
                  </a:lnTo>
                </a:path>
                <a:path w="3347085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47085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47085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47085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47085" h="640079">
                  <a:moveTo>
                    <a:pt x="420624" y="109727"/>
                  </a:moveTo>
                  <a:lnTo>
                    <a:pt x="445007" y="109727"/>
                  </a:lnTo>
                </a:path>
                <a:path w="3347085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47085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47085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47085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47085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47085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47085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47085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47085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47085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47085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47085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47085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47085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47085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47085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47085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47085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47085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47085" h="640079">
                  <a:moveTo>
                    <a:pt x="1664204" y="109727"/>
                  </a:moveTo>
                  <a:lnTo>
                    <a:pt x="1670300" y="109727"/>
                  </a:lnTo>
                </a:path>
                <a:path w="3347085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47085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47085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47085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47085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47085" h="640079">
                  <a:moveTo>
                    <a:pt x="1999484" y="109727"/>
                  </a:moveTo>
                  <a:lnTo>
                    <a:pt x="2005580" y="109727"/>
                  </a:lnTo>
                </a:path>
                <a:path w="3347085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47085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47085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47085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47085" h="640079">
                  <a:moveTo>
                    <a:pt x="2255516" y="109727"/>
                  </a:moveTo>
                  <a:lnTo>
                    <a:pt x="2279900" y="109727"/>
                  </a:lnTo>
                </a:path>
                <a:path w="3347085" h="640079">
                  <a:moveTo>
                    <a:pt x="2334764" y="109727"/>
                  </a:moveTo>
                  <a:lnTo>
                    <a:pt x="2340860" y="109727"/>
                  </a:lnTo>
                </a:path>
                <a:path w="3347085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47085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47085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47085" h="640079">
                  <a:moveTo>
                    <a:pt x="2578604" y="109727"/>
                  </a:moveTo>
                  <a:lnTo>
                    <a:pt x="2590796" y="109727"/>
                  </a:lnTo>
                </a:path>
                <a:path w="3347085" h="640079">
                  <a:moveTo>
                    <a:pt x="2596892" y="109727"/>
                  </a:moveTo>
                  <a:lnTo>
                    <a:pt x="2621276" y="109727"/>
                  </a:lnTo>
                </a:path>
                <a:path w="3347085" h="640079">
                  <a:moveTo>
                    <a:pt x="2670044" y="109727"/>
                  </a:moveTo>
                  <a:lnTo>
                    <a:pt x="2676140" y="109727"/>
                  </a:lnTo>
                </a:path>
                <a:path w="3347085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47085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47085" h="640079">
                  <a:moveTo>
                    <a:pt x="2895596" y="109727"/>
                  </a:moveTo>
                  <a:lnTo>
                    <a:pt x="2913884" y="109727"/>
                  </a:lnTo>
                </a:path>
                <a:path w="3347085" h="640079">
                  <a:moveTo>
                    <a:pt x="2919980" y="109727"/>
                  </a:moveTo>
                  <a:lnTo>
                    <a:pt x="2950460" y="109727"/>
                  </a:lnTo>
                </a:path>
                <a:path w="3347085" h="640079">
                  <a:moveTo>
                    <a:pt x="3005324" y="109727"/>
                  </a:moveTo>
                  <a:lnTo>
                    <a:pt x="3011420" y="109727"/>
                  </a:lnTo>
                </a:path>
                <a:path w="3347085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47085" h="640079">
                  <a:moveTo>
                    <a:pt x="3182108" y="109727"/>
                  </a:moveTo>
                  <a:lnTo>
                    <a:pt x="3200396" y="109727"/>
                  </a:lnTo>
                </a:path>
                <a:path w="3347085" h="640079">
                  <a:moveTo>
                    <a:pt x="3243068" y="109727"/>
                  </a:moveTo>
                  <a:lnTo>
                    <a:pt x="3261356" y="109727"/>
                  </a:lnTo>
                </a:path>
                <a:path w="3347085" h="640079">
                  <a:moveTo>
                    <a:pt x="3267452" y="109727"/>
                  </a:moveTo>
                  <a:lnTo>
                    <a:pt x="3291836" y="109727"/>
                  </a:lnTo>
                </a:path>
                <a:path w="3347085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47085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47085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47085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47085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47085" h="640079">
                  <a:moveTo>
                    <a:pt x="420624" y="118871"/>
                  </a:moveTo>
                  <a:lnTo>
                    <a:pt x="445007" y="118871"/>
                  </a:lnTo>
                </a:path>
                <a:path w="3347085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47085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47085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47085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47085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47085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47085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47085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47085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47085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47085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47085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47085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47085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47085" h="640079">
                  <a:moveTo>
                    <a:pt x="1664204" y="118871"/>
                  </a:moveTo>
                  <a:lnTo>
                    <a:pt x="1670300" y="118871"/>
                  </a:lnTo>
                </a:path>
                <a:path w="3347085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47085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47085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47085" h="640079">
                  <a:moveTo>
                    <a:pt x="1999484" y="118871"/>
                  </a:moveTo>
                  <a:lnTo>
                    <a:pt x="2005580" y="118871"/>
                  </a:lnTo>
                </a:path>
                <a:path w="3347085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47085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47085" h="640079">
                  <a:moveTo>
                    <a:pt x="2225036" y="118871"/>
                  </a:moveTo>
                  <a:lnTo>
                    <a:pt x="2285996" y="118871"/>
                  </a:lnTo>
                </a:path>
                <a:path w="3347085" h="640079">
                  <a:moveTo>
                    <a:pt x="2334764" y="118871"/>
                  </a:moveTo>
                  <a:lnTo>
                    <a:pt x="2340860" y="118871"/>
                  </a:lnTo>
                </a:path>
                <a:path w="3347085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47085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47085" h="640079">
                  <a:moveTo>
                    <a:pt x="2578604" y="118871"/>
                  </a:moveTo>
                  <a:lnTo>
                    <a:pt x="2590796" y="118871"/>
                  </a:lnTo>
                </a:path>
                <a:path w="3347085" h="640079">
                  <a:moveTo>
                    <a:pt x="2596892" y="118871"/>
                  </a:moveTo>
                  <a:lnTo>
                    <a:pt x="2621276" y="118871"/>
                  </a:lnTo>
                </a:path>
                <a:path w="3347085" h="640079">
                  <a:moveTo>
                    <a:pt x="2670044" y="118871"/>
                  </a:moveTo>
                  <a:lnTo>
                    <a:pt x="2676140" y="118871"/>
                  </a:lnTo>
                </a:path>
                <a:path w="3347085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47085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47085" h="640079">
                  <a:moveTo>
                    <a:pt x="2889500" y="118871"/>
                  </a:moveTo>
                  <a:lnTo>
                    <a:pt x="2956556" y="118871"/>
                  </a:lnTo>
                </a:path>
                <a:path w="3347085" h="640079">
                  <a:moveTo>
                    <a:pt x="3005324" y="118871"/>
                  </a:moveTo>
                  <a:lnTo>
                    <a:pt x="3011420" y="118871"/>
                  </a:lnTo>
                </a:path>
                <a:path w="3347085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47085" h="640079">
                  <a:moveTo>
                    <a:pt x="3169916" y="118871"/>
                  </a:moveTo>
                  <a:lnTo>
                    <a:pt x="3200396" y="118871"/>
                  </a:lnTo>
                </a:path>
                <a:path w="3347085" h="640079">
                  <a:moveTo>
                    <a:pt x="3243068" y="118871"/>
                  </a:moveTo>
                  <a:lnTo>
                    <a:pt x="3261356" y="118871"/>
                  </a:lnTo>
                </a:path>
                <a:path w="3347085" h="640079">
                  <a:moveTo>
                    <a:pt x="3267452" y="118871"/>
                  </a:moveTo>
                  <a:lnTo>
                    <a:pt x="3291836" y="118871"/>
                  </a:lnTo>
                </a:path>
                <a:path w="3347085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47085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47085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47085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47085" h="640079">
                  <a:moveTo>
                    <a:pt x="414528" y="128015"/>
                  </a:moveTo>
                  <a:lnTo>
                    <a:pt x="438911" y="128015"/>
                  </a:lnTo>
                </a:path>
                <a:path w="3347085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47085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47085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47085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47085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47085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47085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47085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47085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47085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47085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47085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47085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47085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47085" h="640079">
                  <a:moveTo>
                    <a:pt x="1664204" y="128015"/>
                  </a:moveTo>
                  <a:lnTo>
                    <a:pt x="1670300" y="128015"/>
                  </a:lnTo>
                </a:path>
                <a:path w="3347085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47085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47085" h="640079">
                  <a:moveTo>
                    <a:pt x="1889756" y="128015"/>
                  </a:moveTo>
                  <a:lnTo>
                    <a:pt x="1956812" y="128015"/>
                  </a:lnTo>
                </a:path>
                <a:path w="3347085" h="640079">
                  <a:moveTo>
                    <a:pt x="1999484" y="128015"/>
                  </a:moveTo>
                  <a:lnTo>
                    <a:pt x="2005580" y="128015"/>
                  </a:lnTo>
                </a:path>
                <a:path w="3347085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47085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47085" h="640079">
                  <a:moveTo>
                    <a:pt x="2225036" y="128015"/>
                  </a:moveTo>
                  <a:lnTo>
                    <a:pt x="2292092" y="128015"/>
                  </a:lnTo>
                </a:path>
                <a:path w="3347085" h="640079">
                  <a:moveTo>
                    <a:pt x="2334764" y="128015"/>
                  </a:moveTo>
                  <a:lnTo>
                    <a:pt x="2340860" y="128015"/>
                  </a:lnTo>
                </a:path>
                <a:path w="3347085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47085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47085" h="640079">
                  <a:moveTo>
                    <a:pt x="2572508" y="128015"/>
                  </a:moveTo>
                  <a:lnTo>
                    <a:pt x="2584700" y="128015"/>
                  </a:lnTo>
                </a:path>
                <a:path w="3347085" h="640079">
                  <a:moveTo>
                    <a:pt x="2596892" y="128015"/>
                  </a:moveTo>
                  <a:lnTo>
                    <a:pt x="2621276" y="128015"/>
                  </a:lnTo>
                </a:path>
                <a:path w="3347085" h="640079">
                  <a:moveTo>
                    <a:pt x="2670044" y="128015"/>
                  </a:moveTo>
                  <a:lnTo>
                    <a:pt x="2676140" y="128015"/>
                  </a:lnTo>
                </a:path>
                <a:path w="3347085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47085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47085" h="640079">
                  <a:moveTo>
                    <a:pt x="2889500" y="128015"/>
                  </a:moveTo>
                  <a:lnTo>
                    <a:pt x="2962652" y="128015"/>
                  </a:lnTo>
                </a:path>
                <a:path w="3347085" h="640079">
                  <a:moveTo>
                    <a:pt x="3005324" y="128015"/>
                  </a:moveTo>
                  <a:lnTo>
                    <a:pt x="3011420" y="128015"/>
                  </a:lnTo>
                </a:path>
                <a:path w="3347085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47085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47085" h="640079">
                  <a:moveTo>
                    <a:pt x="3236972" y="128015"/>
                  </a:moveTo>
                  <a:lnTo>
                    <a:pt x="3255260" y="128015"/>
                  </a:lnTo>
                </a:path>
                <a:path w="3347085" h="640079">
                  <a:moveTo>
                    <a:pt x="3267452" y="128015"/>
                  </a:moveTo>
                  <a:lnTo>
                    <a:pt x="3291836" y="128015"/>
                  </a:lnTo>
                </a:path>
                <a:path w="3347085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47085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47085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47085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47085" h="640079">
                  <a:moveTo>
                    <a:pt x="408431" y="137159"/>
                  </a:moveTo>
                  <a:lnTo>
                    <a:pt x="438912" y="137159"/>
                  </a:lnTo>
                </a:path>
                <a:path w="3347085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47085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47085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47085" h="640079">
                  <a:moveTo>
                    <a:pt x="743712" y="137159"/>
                  </a:moveTo>
                  <a:lnTo>
                    <a:pt x="774192" y="137159"/>
                  </a:lnTo>
                </a:path>
                <a:path w="3347085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47085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47085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47085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47085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47085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47085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47085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47085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47085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47085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47085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47085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47085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47085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47085" h="640079">
                  <a:moveTo>
                    <a:pt x="1664204" y="137159"/>
                  </a:moveTo>
                  <a:lnTo>
                    <a:pt x="1670300" y="137159"/>
                  </a:lnTo>
                </a:path>
                <a:path w="3347085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47085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47085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47085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47085" h="640079">
                  <a:moveTo>
                    <a:pt x="1938524" y="137159"/>
                  </a:moveTo>
                  <a:lnTo>
                    <a:pt x="1956812" y="137159"/>
                  </a:lnTo>
                </a:path>
                <a:path w="3347085" h="640079">
                  <a:moveTo>
                    <a:pt x="1999484" y="137159"/>
                  </a:moveTo>
                  <a:lnTo>
                    <a:pt x="2005580" y="137159"/>
                  </a:lnTo>
                </a:path>
                <a:path w="3347085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47085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47085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47085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47085" h="640079">
                  <a:moveTo>
                    <a:pt x="2267708" y="137159"/>
                  </a:moveTo>
                  <a:lnTo>
                    <a:pt x="2292092" y="137159"/>
                  </a:lnTo>
                </a:path>
                <a:path w="3347085" h="640079">
                  <a:moveTo>
                    <a:pt x="2334764" y="137159"/>
                  </a:moveTo>
                  <a:lnTo>
                    <a:pt x="2340860" y="137159"/>
                  </a:lnTo>
                </a:path>
                <a:path w="3347085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47085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47085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47085" h="640079">
                  <a:moveTo>
                    <a:pt x="2566412" y="137159"/>
                  </a:moveTo>
                  <a:lnTo>
                    <a:pt x="2578604" y="137159"/>
                  </a:lnTo>
                </a:path>
                <a:path w="3347085" h="640079">
                  <a:moveTo>
                    <a:pt x="2596892" y="137159"/>
                  </a:moveTo>
                  <a:lnTo>
                    <a:pt x="2621276" y="137159"/>
                  </a:lnTo>
                </a:path>
                <a:path w="3347085" h="640079">
                  <a:moveTo>
                    <a:pt x="2670044" y="137159"/>
                  </a:moveTo>
                  <a:lnTo>
                    <a:pt x="2676140" y="137159"/>
                  </a:lnTo>
                </a:path>
                <a:path w="3347085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47085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47085" h="640079">
                  <a:moveTo>
                    <a:pt x="2889500" y="137159"/>
                  </a:moveTo>
                  <a:lnTo>
                    <a:pt x="2913884" y="137159"/>
                  </a:lnTo>
                </a:path>
                <a:path w="3347085" h="640079">
                  <a:moveTo>
                    <a:pt x="2938268" y="137159"/>
                  </a:moveTo>
                  <a:lnTo>
                    <a:pt x="2962652" y="137159"/>
                  </a:lnTo>
                </a:path>
                <a:path w="3347085" h="640079">
                  <a:moveTo>
                    <a:pt x="3005324" y="137159"/>
                  </a:moveTo>
                  <a:lnTo>
                    <a:pt x="3011420" y="137159"/>
                  </a:lnTo>
                </a:path>
                <a:path w="3347085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47085" h="640079">
                  <a:moveTo>
                    <a:pt x="3169916" y="137159"/>
                  </a:moveTo>
                  <a:lnTo>
                    <a:pt x="3200396" y="137159"/>
                  </a:lnTo>
                </a:path>
                <a:path w="3347085" h="640079">
                  <a:moveTo>
                    <a:pt x="3230876" y="137159"/>
                  </a:moveTo>
                  <a:lnTo>
                    <a:pt x="3249164" y="137159"/>
                  </a:lnTo>
                </a:path>
                <a:path w="3347085" h="640079">
                  <a:moveTo>
                    <a:pt x="3267452" y="137159"/>
                  </a:moveTo>
                  <a:lnTo>
                    <a:pt x="3291836" y="137159"/>
                  </a:lnTo>
                </a:path>
                <a:path w="3347085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47085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47085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47085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47085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47085" h="640079">
                  <a:moveTo>
                    <a:pt x="402336" y="146303"/>
                  </a:moveTo>
                  <a:lnTo>
                    <a:pt x="432816" y="146303"/>
                  </a:lnTo>
                </a:path>
                <a:path w="3347085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47085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47085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47085" h="640079">
                  <a:moveTo>
                    <a:pt x="737616" y="146303"/>
                  </a:moveTo>
                  <a:lnTo>
                    <a:pt x="768096" y="146303"/>
                  </a:lnTo>
                </a:path>
                <a:path w="3347085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47085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47085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47085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47085" h="640079">
                  <a:moveTo>
                    <a:pt x="1072895" y="146303"/>
                  </a:moveTo>
                  <a:lnTo>
                    <a:pt x="1103376" y="146303"/>
                  </a:lnTo>
                </a:path>
                <a:path w="3347085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47085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47085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47085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47085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47085" h="640079">
                  <a:moveTo>
                    <a:pt x="1664204" y="146303"/>
                  </a:moveTo>
                  <a:lnTo>
                    <a:pt x="1670300" y="146303"/>
                  </a:lnTo>
                </a:path>
                <a:path w="3347085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47085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47085" h="640079">
                  <a:moveTo>
                    <a:pt x="1944620" y="146303"/>
                  </a:moveTo>
                  <a:lnTo>
                    <a:pt x="1962908" y="146303"/>
                  </a:lnTo>
                </a:path>
                <a:path w="3347085" h="640079">
                  <a:moveTo>
                    <a:pt x="1999484" y="146303"/>
                  </a:moveTo>
                  <a:lnTo>
                    <a:pt x="2005580" y="146303"/>
                  </a:lnTo>
                </a:path>
                <a:path w="3347085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47085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47085" h="640079">
                  <a:moveTo>
                    <a:pt x="2273804" y="146303"/>
                  </a:moveTo>
                  <a:lnTo>
                    <a:pt x="2298188" y="146303"/>
                  </a:lnTo>
                </a:path>
                <a:path w="3347085" h="640079">
                  <a:moveTo>
                    <a:pt x="2334764" y="146303"/>
                  </a:moveTo>
                  <a:lnTo>
                    <a:pt x="2340860" y="146303"/>
                  </a:lnTo>
                </a:path>
                <a:path w="3347085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47085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47085" h="640079">
                  <a:moveTo>
                    <a:pt x="2566412" y="146303"/>
                  </a:moveTo>
                  <a:lnTo>
                    <a:pt x="2578604" y="146303"/>
                  </a:lnTo>
                </a:path>
                <a:path w="3347085" h="640079">
                  <a:moveTo>
                    <a:pt x="2596892" y="146303"/>
                  </a:moveTo>
                  <a:lnTo>
                    <a:pt x="2621276" y="146303"/>
                  </a:lnTo>
                </a:path>
                <a:path w="3347085" h="640079">
                  <a:moveTo>
                    <a:pt x="2670044" y="146303"/>
                  </a:moveTo>
                  <a:lnTo>
                    <a:pt x="2676140" y="146303"/>
                  </a:lnTo>
                </a:path>
                <a:path w="3347085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47085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47085" h="640079">
                  <a:moveTo>
                    <a:pt x="2944364" y="146303"/>
                  </a:moveTo>
                  <a:lnTo>
                    <a:pt x="2968748" y="146303"/>
                  </a:lnTo>
                </a:path>
                <a:path w="3347085" h="640079">
                  <a:moveTo>
                    <a:pt x="3005324" y="146303"/>
                  </a:moveTo>
                  <a:lnTo>
                    <a:pt x="3011420" y="146303"/>
                  </a:lnTo>
                </a:path>
                <a:path w="3347085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47085" h="640079">
                  <a:moveTo>
                    <a:pt x="3188204" y="146303"/>
                  </a:moveTo>
                  <a:lnTo>
                    <a:pt x="3206492" y="146303"/>
                  </a:lnTo>
                </a:path>
                <a:path w="3347085" h="640079">
                  <a:moveTo>
                    <a:pt x="3230876" y="146303"/>
                  </a:moveTo>
                  <a:lnTo>
                    <a:pt x="3249164" y="146303"/>
                  </a:lnTo>
                </a:path>
                <a:path w="3347085" h="640079">
                  <a:moveTo>
                    <a:pt x="3267452" y="146303"/>
                  </a:moveTo>
                  <a:lnTo>
                    <a:pt x="3291836" y="146303"/>
                  </a:lnTo>
                </a:path>
                <a:path w="3347085" h="640079">
                  <a:moveTo>
                    <a:pt x="67056" y="155448"/>
                  </a:moveTo>
                  <a:lnTo>
                    <a:pt x="91439" y="155448"/>
                  </a:lnTo>
                </a:path>
                <a:path w="3347085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47085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47085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47085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47085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47085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47085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47085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47085" h="640079">
                  <a:moveTo>
                    <a:pt x="731519" y="155448"/>
                  </a:moveTo>
                  <a:lnTo>
                    <a:pt x="762000" y="155448"/>
                  </a:lnTo>
                </a:path>
                <a:path w="3347085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47085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47085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47085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47085" h="640079">
                  <a:moveTo>
                    <a:pt x="1066800" y="155448"/>
                  </a:moveTo>
                  <a:lnTo>
                    <a:pt x="1097280" y="155448"/>
                  </a:lnTo>
                </a:path>
                <a:path w="3347085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47085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47085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47085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47085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47085" h="640079">
                  <a:moveTo>
                    <a:pt x="1664204" y="155448"/>
                  </a:moveTo>
                  <a:lnTo>
                    <a:pt x="1670300" y="155448"/>
                  </a:lnTo>
                </a:path>
                <a:path w="3347085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47085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47085" h="640079">
                  <a:moveTo>
                    <a:pt x="1944620" y="155448"/>
                  </a:moveTo>
                  <a:lnTo>
                    <a:pt x="1962908" y="155448"/>
                  </a:lnTo>
                </a:path>
                <a:path w="3347085" h="640079">
                  <a:moveTo>
                    <a:pt x="1999484" y="155448"/>
                  </a:moveTo>
                  <a:lnTo>
                    <a:pt x="2005580" y="155448"/>
                  </a:lnTo>
                </a:path>
                <a:path w="3347085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47085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47085" h="640079">
                  <a:moveTo>
                    <a:pt x="2273804" y="155448"/>
                  </a:moveTo>
                  <a:lnTo>
                    <a:pt x="2298188" y="155448"/>
                  </a:lnTo>
                </a:path>
                <a:path w="3347085" h="640079">
                  <a:moveTo>
                    <a:pt x="2334764" y="155448"/>
                  </a:moveTo>
                  <a:lnTo>
                    <a:pt x="2340860" y="155448"/>
                  </a:lnTo>
                </a:path>
                <a:path w="3347085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47085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47085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47085" h="640079">
                  <a:moveTo>
                    <a:pt x="2596892" y="155448"/>
                  </a:moveTo>
                  <a:lnTo>
                    <a:pt x="2621276" y="155448"/>
                  </a:lnTo>
                </a:path>
                <a:path w="3347085" h="640079">
                  <a:moveTo>
                    <a:pt x="2670044" y="155448"/>
                  </a:moveTo>
                  <a:lnTo>
                    <a:pt x="2676140" y="155448"/>
                  </a:lnTo>
                </a:path>
                <a:path w="3347085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47085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47085" h="640079">
                  <a:moveTo>
                    <a:pt x="2944364" y="155448"/>
                  </a:moveTo>
                  <a:lnTo>
                    <a:pt x="2968748" y="155448"/>
                  </a:lnTo>
                </a:path>
                <a:path w="3347085" h="640079">
                  <a:moveTo>
                    <a:pt x="3005324" y="155448"/>
                  </a:moveTo>
                  <a:lnTo>
                    <a:pt x="3011420" y="155448"/>
                  </a:lnTo>
                </a:path>
                <a:path w="3347085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47085" h="640079">
                  <a:moveTo>
                    <a:pt x="3194300" y="155448"/>
                  </a:moveTo>
                  <a:lnTo>
                    <a:pt x="3212588" y="155448"/>
                  </a:lnTo>
                </a:path>
                <a:path w="3347085" h="640079">
                  <a:moveTo>
                    <a:pt x="3224780" y="155448"/>
                  </a:moveTo>
                  <a:lnTo>
                    <a:pt x="3243068" y="155448"/>
                  </a:lnTo>
                </a:path>
                <a:path w="3347085" h="640079">
                  <a:moveTo>
                    <a:pt x="3267452" y="155448"/>
                  </a:moveTo>
                  <a:lnTo>
                    <a:pt x="3291836" y="155448"/>
                  </a:lnTo>
                </a:path>
                <a:path w="3347085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47085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47085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47085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47085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47085" h="640079">
                  <a:moveTo>
                    <a:pt x="396240" y="164591"/>
                  </a:moveTo>
                  <a:lnTo>
                    <a:pt x="420623" y="164591"/>
                  </a:lnTo>
                </a:path>
                <a:path w="3347085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47085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47085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47085" h="640079">
                  <a:moveTo>
                    <a:pt x="725424" y="164591"/>
                  </a:moveTo>
                  <a:lnTo>
                    <a:pt x="755904" y="164591"/>
                  </a:lnTo>
                </a:path>
                <a:path w="3347085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47085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47085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47085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47085" h="640079">
                  <a:moveTo>
                    <a:pt x="1060704" y="164591"/>
                  </a:moveTo>
                  <a:lnTo>
                    <a:pt x="1091184" y="164591"/>
                  </a:lnTo>
                </a:path>
                <a:path w="3347085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47085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47085" h="640079">
                  <a:moveTo>
                    <a:pt x="1395980" y="164591"/>
                  </a:moveTo>
                  <a:lnTo>
                    <a:pt x="1426460" y="164591"/>
                  </a:lnTo>
                </a:path>
                <a:path w="3347085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47085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47085" h="640079">
                  <a:moveTo>
                    <a:pt x="1664204" y="164591"/>
                  </a:moveTo>
                  <a:lnTo>
                    <a:pt x="1670300" y="164591"/>
                  </a:lnTo>
                </a:path>
                <a:path w="3347085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47085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47085" h="640079">
                  <a:moveTo>
                    <a:pt x="1944620" y="164591"/>
                  </a:moveTo>
                  <a:lnTo>
                    <a:pt x="1962908" y="164591"/>
                  </a:lnTo>
                </a:path>
                <a:path w="3347085" h="640079">
                  <a:moveTo>
                    <a:pt x="1999484" y="164591"/>
                  </a:moveTo>
                  <a:lnTo>
                    <a:pt x="2005580" y="164591"/>
                  </a:lnTo>
                </a:path>
                <a:path w="3347085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47085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47085" h="640079">
                  <a:moveTo>
                    <a:pt x="2273804" y="164591"/>
                  </a:moveTo>
                  <a:lnTo>
                    <a:pt x="2298188" y="164591"/>
                  </a:lnTo>
                </a:path>
                <a:path w="3347085" h="640079">
                  <a:moveTo>
                    <a:pt x="2334764" y="164591"/>
                  </a:moveTo>
                  <a:lnTo>
                    <a:pt x="2340860" y="164591"/>
                  </a:lnTo>
                </a:path>
                <a:path w="3347085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47085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47085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47085" h="640079">
                  <a:moveTo>
                    <a:pt x="2596892" y="164591"/>
                  </a:moveTo>
                  <a:lnTo>
                    <a:pt x="2621276" y="164591"/>
                  </a:lnTo>
                </a:path>
                <a:path w="3347085" h="640079">
                  <a:moveTo>
                    <a:pt x="2670044" y="164591"/>
                  </a:moveTo>
                  <a:lnTo>
                    <a:pt x="2676140" y="164591"/>
                  </a:lnTo>
                </a:path>
                <a:path w="3347085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47085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47085" h="640079">
                  <a:moveTo>
                    <a:pt x="2944364" y="164591"/>
                  </a:moveTo>
                  <a:lnTo>
                    <a:pt x="2968748" y="164591"/>
                  </a:lnTo>
                </a:path>
                <a:path w="3347085" h="640079">
                  <a:moveTo>
                    <a:pt x="3005324" y="164591"/>
                  </a:moveTo>
                  <a:lnTo>
                    <a:pt x="3011420" y="164591"/>
                  </a:lnTo>
                </a:path>
                <a:path w="3347085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47085" h="640079">
                  <a:moveTo>
                    <a:pt x="3194300" y="164591"/>
                  </a:moveTo>
                  <a:lnTo>
                    <a:pt x="3212588" y="164591"/>
                  </a:lnTo>
                </a:path>
                <a:path w="3347085" h="640079">
                  <a:moveTo>
                    <a:pt x="3218684" y="164591"/>
                  </a:moveTo>
                  <a:lnTo>
                    <a:pt x="3236972" y="164591"/>
                  </a:lnTo>
                </a:path>
                <a:path w="3347085" h="640079">
                  <a:moveTo>
                    <a:pt x="3267452" y="164591"/>
                  </a:moveTo>
                  <a:lnTo>
                    <a:pt x="3291836" y="164591"/>
                  </a:lnTo>
                </a:path>
                <a:path w="3347085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47085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47085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47085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47085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47085" h="640079">
                  <a:moveTo>
                    <a:pt x="390144" y="173736"/>
                  </a:moveTo>
                  <a:lnTo>
                    <a:pt x="414527" y="173736"/>
                  </a:lnTo>
                </a:path>
                <a:path w="3347085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47085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47085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47085" h="640079">
                  <a:moveTo>
                    <a:pt x="719328" y="173736"/>
                  </a:moveTo>
                  <a:lnTo>
                    <a:pt x="749808" y="173736"/>
                  </a:lnTo>
                </a:path>
                <a:path w="3347085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47085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47085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47085" h="640079">
                  <a:moveTo>
                    <a:pt x="1054608" y="173736"/>
                  </a:moveTo>
                  <a:lnTo>
                    <a:pt x="1085088" y="173736"/>
                  </a:lnTo>
                </a:path>
                <a:path w="3347085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47085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47085" h="640079">
                  <a:moveTo>
                    <a:pt x="1389884" y="173736"/>
                  </a:moveTo>
                  <a:lnTo>
                    <a:pt x="1420364" y="173736"/>
                  </a:lnTo>
                </a:path>
                <a:path w="3347085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47085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47085" h="640079">
                  <a:moveTo>
                    <a:pt x="1664204" y="173736"/>
                  </a:moveTo>
                  <a:lnTo>
                    <a:pt x="1670300" y="173736"/>
                  </a:lnTo>
                </a:path>
                <a:path w="3347085" h="640079">
                  <a:moveTo>
                    <a:pt x="1725164" y="173736"/>
                  </a:moveTo>
                  <a:lnTo>
                    <a:pt x="1755644" y="173736"/>
                  </a:lnTo>
                </a:path>
                <a:path w="3347085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47085" h="640079">
                  <a:moveTo>
                    <a:pt x="1944620" y="173736"/>
                  </a:moveTo>
                  <a:lnTo>
                    <a:pt x="1962908" y="173736"/>
                  </a:lnTo>
                </a:path>
                <a:path w="3347085" h="640079">
                  <a:moveTo>
                    <a:pt x="1999484" y="173736"/>
                  </a:moveTo>
                  <a:lnTo>
                    <a:pt x="2005580" y="173736"/>
                  </a:lnTo>
                </a:path>
                <a:path w="3347085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47085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47085" h="640079">
                  <a:moveTo>
                    <a:pt x="2273804" y="173736"/>
                  </a:moveTo>
                  <a:lnTo>
                    <a:pt x="2298188" y="173736"/>
                  </a:lnTo>
                </a:path>
                <a:path w="3347085" h="640079">
                  <a:moveTo>
                    <a:pt x="2334764" y="173736"/>
                  </a:moveTo>
                  <a:lnTo>
                    <a:pt x="2340860" y="173736"/>
                  </a:lnTo>
                </a:path>
                <a:path w="3347085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47085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47085" h="640079">
                  <a:moveTo>
                    <a:pt x="2554220" y="173736"/>
                  </a:moveTo>
                  <a:lnTo>
                    <a:pt x="2633468" y="173736"/>
                  </a:lnTo>
                </a:path>
                <a:path w="3347085" h="640079">
                  <a:moveTo>
                    <a:pt x="2670044" y="173736"/>
                  </a:moveTo>
                  <a:lnTo>
                    <a:pt x="2676140" y="173736"/>
                  </a:lnTo>
                </a:path>
                <a:path w="3347085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47085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47085" h="640079">
                  <a:moveTo>
                    <a:pt x="2944364" y="173736"/>
                  </a:moveTo>
                  <a:lnTo>
                    <a:pt x="2968748" y="173736"/>
                  </a:lnTo>
                </a:path>
                <a:path w="3347085" h="640079">
                  <a:moveTo>
                    <a:pt x="3005324" y="173736"/>
                  </a:moveTo>
                  <a:lnTo>
                    <a:pt x="3011420" y="173736"/>
                  </a:lnTo>
                </a:path>
                <a:path w="3347085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47085" h="640079">
                  <a:moveTo>
                    <a:pt x="3194300" y="173736"/>
                  </a:moveTo>
                  <a:lnTo>
                    <a:pt x="3212588" y="173736"/>
                  </a:lnTo>
                </a:path>
                <a:path w="3347085" h="640079">
                  <a:moveTo>
                    <a:pt x="3218684" y="173736"/>
                  </a:moveTo>
                  <a:lnTo>
                    <a:pt x="3304028" y="173736"/>
                  </a:lnTo>
                </a:path>
                <a:path w="3347085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47085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47085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47085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47085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47085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47085" h="640079">
                  <a:moveTo>
                    <a:pt x="384048" y="182879"/>
                  </a:moveTo>
                  <a:lnTo>
                    <a:pt x="408431" y="182879"/>
                  </a:lnTo>
                </a:path>
                <a:path w="3347085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47085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47085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47085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47085" h="640079">
                  <a:moveTo>
                    <a:pt x="713232" y="182879"/>
                  </a:moveTo>
                  <a:lnTo>
                    <a:pt x="743712" y="182879"/>
                  </a:lnTo>
                </a:path>
                <a:path w="3347085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47085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47085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47085" h="640079">
                  <a:moveTo>
                    <a:pt x="1048512" y="182879"/>
                  </a:moveTo>
                  <a:lnTo>
                    <a:pt x="1078992" y="182879"/>
                  </a:lnTo>
                </a:path>
                <a:path w="3347085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47085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47085" h="640079">
                  <a:moveTo>
                    <a:pt x="1383788" y="182879"/>
                  </a:moveTo>
                  <a:lnTo>
                    <a:pt x="1414268" y="182879"/>
                  </a:lnTo>
                </a:path>
                <a:path w="3347085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47085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47085" h="640079">
                  <a:moveTo>
                    <a:pt x="1664204" y="182879"/>
                  </a:moveTo>
                  <a:lnTo>
                    <a:pt x="1670300" y="182879"/>
                  </a:lnTo>
                </a:path>
                <a:path w="3347085" h="640079">
                  <a:moveTo>
                    <a:pt x="1719068" y="182879"/>
                  </a:moveTo>
                  <a:lnTo>
                    <a:pt x="1749548" y="182879"/>
                  </a:lnTo>
                </a:path>
                <a:path w="3347085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47085" h="640079">
                  <a:moveTo>
                    <a:pt x="1944620" y="182879"/>
                  </a:moveTo>
                  <a:lnTo>
                    <a:pt x="1962908" y="182879"/>
                  </a:lnTo>
                </a:path>
                <a:path w="3347085" h="640079">
                  <a:moveTo>
                    <a:pt x="1999484" y="182879"/>
                  </a:moveTo>
                  <a:lnTo>
                    <a:pt x="2005580" y="182879"/>
                  </a:lnTo>
                </a:path>
                <a:path w="3347085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47085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47085" h="640079">
                  <a:moveTo>
                    <a:pt x="2273804" y="182879"/>
                  </a:moveTo>
                  <a:lnTo>
                    <a:pt x="2298188" y="182879"/>
                  </a:lnTo>
                </a:path>
                <a:path w="3347085" h="640079">
                  <a:moveTo>
                    <a:pt x="2334764" y="182879"/>
                  </a:moveTo>
                  <a:lnTo>
                    <a:pt x="2340860" y="182879"/>
                  </a:lnTo>
                </a:path>
                <a:path w="3347085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47085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47085" h="640079">
                  <a:moveTo>
                    <a:pt x="2554220" y="182879"/>
                  </a:moveTo>
                  <a:lnTo>
                    <a:pt x="2633468" y="182879"/>
                  </a:lnTo>
                </a:path>
                <a:path w="3347085" h="640079">
                  <a:moveTo>
                    <a:pt x="2670044" y="182879"/>
                  </a:moveTo>
                  <a:lnTo>
                    <a:pt x="2676140" y="182879"/>
                  </a:lnTo>
                </a:path>
                <a:path w="3347085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47085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47085" h="640079">
                  <a:moveTo>
                    <a:pt x="2944364" y="182879"/>
                  </a:moveTo>
                  <a:lnTo>
                    <a:pt x="2968748" y="182879"/>
                  </a:lnTo>
                </a:path>
                <a:path w="3347085" h="640079">
                  <a:moveTo>
                    <a:pt x="3005324" y="182879"/>
                  </a:moveTo>
                  <a:lnTo>
                    <a:pt x="3011420" y="182879"/>
                  </a:lnTo>
                </a:path>
                <a:path w="3347085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47085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47085" h="640079">
                  <a:moveTo>
                    <a:pt x="3194300" y="182879"/>
                  </a:moveTo>
                  <a:lnTo>
                    <a:pt x="3212588" y="182879"/>
                  </a:lnTo>
                </a:path>
                <a:path w="3347085" h="640079">
                  <a:moveTo>
                    <a:pt x="3218684" y="182879"/>
                  </a:moveTo>
                  <a:lnTo>
                    <a:pt x="3304028" y="182879"/>
                  </a:lnTo>
                </a:path>
                <a:path w="3347085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47085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47085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47085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47085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47085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47085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47085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47085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47085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47085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47085" h="640079">
                  <a:moveTo>
                    <a:pt x="713232" y="192024"/>
                  </a:moveTo>
                  <a:lnTo>
                    <a:pt x="731520" y="192024"/>
                  </a:lnTo>
                </a:path>
                <a:path w="3347085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47085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47085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47085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47085" h="640079">
                  <a:moveTo>
                    <a:pt x="1042416" y="192024"/>
                  </a:moveTo>
                  <a:lnTo>
                    <a:pt x="1066799" y="192024"/>
                  </a:lnTo>
                </a:path>
                <a:path w="3347085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47085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47085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47085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47085" h="640079">
                  <a:moveTo>
                    <a:pt x="1377692" y="192024"/>
                  </a:moveTo>
                  <a:lnTo>
                    <a:pt x="1402076" y="192024"/>
                  </a:lnTo>
                </a:path>
                <a:path w="3347085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47085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47085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47085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47085" h="640079">
                  <a:moveTo>
                    <a:pt x="1664204" y="192024"/>
                  </a:moveTo>
                  <a:lnTo>
                    <a:pt x="1670300" y="192024"/>
                  </a:lnTo>
                </a:path>
                <a:path w="3347085" h="640079">
                  <a:moveTo>
                    <a:pt x="1712972" y="192024"/>
                  </a:moveTo>
                  <a:lnTo>
                    <a:pt x="1737356" y="192024"/>
                  </a:lnTo>
                </a:path>
                <a:path w="3347085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47085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47085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47085" h="640079">
                  <a:moveTo>
                    <a:pt x="1938524" y="192024"/>
                  </a:moveTo>
                  <a:lnTo>
                    <a:pt x="1956812" y="192024"/>
                  </a:lnTo>
                </a:path>
                <a:path w="3347085" h="640079">
                  <a:moveTo>
                    <a:pt x="1999484" y="192024"/>
                  </a:moveTo>
                  <a:lnTo>
                    <a:pt x="2005580" y="192024"/>
                  </a:lnTo>
                </a:path>
                <a:path w="3347085" h="640079">
                  <a:moveTo>
                    <a:pt x="2048252" y="192024"/>
                  </a:moveTo>
                  <a:lnTo>
                    <a:pt x="2072636" y="192024"/>
                  </a:lnTo>
                </a:path>
                <a:path w="3347085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47085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47085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47085" h="640079">
                  <a:moveTo>
                    <a:pt x="2267708" y="192024"/>
                  </a:moveTo>
                  <a:lnTo>
                    <a:pt x="2292092" y="192024"/>
                  </a:lnTo>
                </a:path>
                <a:path w="3347085" h="640079">
                  <a:moveTo>
                    <a:pt x="2334764" y="192024"/>
                  </a:moveTo>
                  <a:lnTo>
                    <a:pt x="2340860" y="192024"/>
                  </a:lnTo>
                </a:path>
                <a:path w="3347085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47085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47085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47085" h="640079">
                  <a:moveTo>
                    <a:pt x="2596892" y="192024"/>
                  </a:moveTo>
                  <a:lnTo>
                    <a:pt x="2621276" y="192024"/>
                  </a:lnTo>
                </a:path>
                <a:path w="3347085" h="640079">
                  <a:moveTo>
                    <a:pt x="2670044" y="192024"/>
                  </a:moveTo>
                  <a:lnTo>
                    <a:pt x="2676140" y="192024"/>
                  </a:lnTo>
                </a:path>
                <a:path w="3347085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47085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47085" h="640079">
                  <a:moveTo>
                    <a:pt x="2889500" y="192024"/>
                  </a:moveTo>
                  <a:lnTo>
                    <a:pt x="2919980" y="192024"/>
                  </a:lnTo>
                </a:path>
                <a:path w="3347085" h="640079">
                  <a:moveTo>
                    <a:pt x="2938268" y="192024"/>
                  </a:moveTo>
                  <a:lnTo>
                    <a:pt x="2962652" y="192024"/>
                  </a:lnTo>
                </a:path>
                <a:path w="3347085" h="640079">
                  <a:moveTo>
                    <a:pt x="3005324" y="192024"/>
                  </a:moveTo>
                  <a:lnTo>
                    <a:pt x="3011420" y="192024"/>
                  </a:lnTo>
                </a:path>
                <a:path w="3347085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47085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47085" h="640079">
                  <a:moveTo>
                    <a:pt x="3188204" y="192024"/>
                  </a:moveTo>
                  <a:lnTo>
                    <a:pt x="3206492" y="192024"/>
                  </a:lnTo>
                </a:path>
                <a:path w="3347085" h="640079">
                  <a:moveTo>
                    <a:pt x="3267452" y="192024"/>
                  </a:moveTo>
                  <a:lnTo>
                    <a:pt x="3291836" y="192024"/>
                  </a:lnTo>
                </a:path>
                <a:path w="3347085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47085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47085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47085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47085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47085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47085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47085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47085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47085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47085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47085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47085" h="640079">
                  <a:moveTo>
                    <a:pt x="1042416" y="201167"/>
                  </a:moveTo>
                  <a:lnTo>
                    <a:pt x="1115568" y="201167"/>
                  </a:lnTo>
                </a:path>
                <a:path w="3347085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47085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47085" h="640079">
                  <a:moveTo>
                    <a:pt x="1377692" y="201167"/>
                  </a:moveTo>
                  <a:lnTo>
                    <a:pt x="1450844" y="201167"/>
                  </a:lnTo>
                </a:path>
                <a:path w="3347085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47085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47085" h="640079">
                  <a:moveTo>
                    <a:pt x="1664204" y="201167"/>
                  </a:moveTo>
                  <a:lnTo>
                    <a:pt x="1670300" y="201167"/>
                  </a:lnTo>
                </a:path>
                <a:path w="3347085" h="640079">
                  <a:moveTo>
                    <a:pt x="1712972" y="201167"/>
                  </a:moveTo>
                  <a:lnTo>
                    <a:pt x="1786124" y="201167"/>
                  </a:lnTo>
                </a:path>
                <a:path w="3347085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47085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47085" h="640079">
                  <a:moveTo>
                    <a:pt x="1999484" y="201167"/>
                  </a:moveTo>
                  <a:lnTo>
                    <a:pt x="2005580" y="201167"/>
                  </a:lnTo>
                </a:path>
                <a:path w="3347085" h="640079">
                  <a:moveTo>
                    <a:pt x="2048252" y="201167"/>
                  </a:moveTo>
                  <a:lnTo>
                    <a:pt x="2121404" y="201167"/>
                  </a:lnTo>
                </a:path>
                <a:path w="3347085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47085" h="640079">
                  <a:moveTo>
                    <a:pt x="2231132" y="201167"/>
                  </a:moveTo>
                  <a:lnTo>
                    <a:pt x="2285996" y="201167"/>
                  </a:lnTo>
                </a:path>
                <a:path w="3347085" h="640079">
                  <a:moveTo>
                    <a:pt x="2334764" y="201167"/>
                  </a:moveTo>
                  <a:lnTo>
                    <a:pt x="2340860" y="201167"/>
                  </a:lnTo>
                </a:path>
                <a:path w="3347085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47085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47085" h="640079">
                  <a:moveTo>
                    <a:pt x="2596892" y="201167"/>
                  </a:moveTo>
                  <a:lnTo>
                    <a:pt x="2621276" y="201167"/>
                  </a:lnTo>
                </a:path>
                <a:path w="3347085" h="640079">
                  <a:moveTo>
                    <a:pt x="2670044" y="201167"/>
                  </a:moveTo>
                  <a:lnTo>
                    <a:pt x="2676140" y="201167"/>
                  </a:lnTo>
                </a:path>
                <a:path w="3347085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47085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47085" h="640079">
                  <a:moveTo>
                    <a:pt x="2895596" y="201167"/>
                  </a:moveTo>
                  <a:lnTo>
                    <a:pt x="2956556" y="201167"/>
                  </a:lnTo>
                </a:path>
                <a:path w="3347085" h="640079">
                  <a:moveTo>
                    <a:pt x="3005324" y="201167"/>
                  </a:moveTo>
                  <a:lnTo>
                    <a:pt x="3011420" y="201167"/>
                  </a:lnTo>
                </a:path>
                <a:path w="3347085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47085" h="640079">
                  <a:moveTo>
                    <a:pt x="3145532" y="201167"/>
                  </a:moveTo>
                  <a:lnTo>
                    <a:pt x="3206492" y="201167"/>
                  </a:lnTo>
                </a:path>
                <a:path w="3347085" h="640079">
                  <a:moveTo>
                    <a:pt x="3267452" y="201167"/>
                  </a:moveTo>
                  <a:lnTo>
                    <a:pt x="3291836" y="201167"/>
                  </a:lnTo>
                </a:path>
                <a:path w="3347085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47085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47085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47085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47085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47085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47085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47085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47085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47085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47085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47085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47085" h="640079">
                  <a:moveTo>
                    <a:pt x="1036319" y="210312"/>
                  </a:moveTo>
                  <a:lnTo>
                    <a:pt x="1115567" y="210312"/>
                  </a:lnTo>
                </a:path>
                <a:path w="3347085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47085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47085" h="640079">
                  <a:moveTo>
                    <a:pt x="1371596" y="210312"/>
                  </a:moveTo>
                  <a:lnTo>
                    <a:pt x="1450844" y="210312"/>
                  </a:lnTo>
                </a:path>
                <a:path w="3347085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47085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47085" h="640079">
                  <a:moveTo>
                    <a:pt x="1664204" y="210312"/>
                  </a:moveTo>
                  <a:lnTo>
                    <a:pt x="1670300" y="210312"/>
                  </a:lnTo>
                </a:path>
                <a:path w="3347085" h="640079">
                  <a:moveTo>
                    <a:pt x="1706876" y="210312"/>
                  </a:moveTo>
                  <a:lnTo>
                    <a:pt x="1786124" y="210312"/>
                  </a:lnTo>
                </a:path>
                <a:path w="3347085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47085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47085" h="640079">
                  <a:moveTo>
                    <a:pt x="1999484" y="210312"/>
                  </a:moveTo>
                  <a:lnTo>
                    <a:pt x="2005580" y="210312"/>
                  </a:lnTo>
                </a:path>
                <a:path w="3347085" h="640079">
                  <a:moveTo>
                    <a:pt x="2042156" y="210312"/>
                  </a:moveTo>
                  <a:lnTo>
                    <a:pt x="2121404" y="210312"/>
                  </a:lnTo>
                </a:path>
                <a:path w="3347085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47085" h="640079">
                  <a:moveTo>
                    <a:pt x="2237228" y="210312"/>
                  </a:moveTo>
                  <a:lnTo>
                    <a:pt x="2285996" y="210312"/>
                  </a:lnTo>
                </a:path>
                <a:path w="3347085" h="640079">
                  <a:moveTo>
                    <a:pt x="2334764" y="210312"/>
                  </a:moveTo>
                  <a:lnTo>
                    <a:pt x="2340860" y="210312"/>
                  </a:lnTo>
                </a:path>
                <a:path w="3347085" h="640079">
                  <a:moveTo>
                    <a:pt x="2377436" y="210312"/>
                  </a:moveTo>
                  <a:lnTo>
                    <a:pt x="2456684" y="210312"/>
                  </a:lnTo>
                </a:path>
                <a:path w="3347085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47085" h="640079">
                  <a:moveTo>
                    <a:pt x="2596892" y="210312"/>
                  </a:moveTo>
                  <a:lnTo>
                    <a:pt x="2621276" y="210312"/>
                  </a:lnTo>
                </a:path>
                <a:path w="3347085" h="640079">
                  <a:moveTo>
                    <a:pt x="2670044" y="210312"/>
                  </a:moveTo>
                  <a:lnTo>
                    <a:pt x="2676140" y="210312"/>
                  </a:lnTo>
                </a:path>
                <a:path w="3347085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47085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47085" h="640079">
                  <a:moveTo>
                    <a:pt x="2901692" y="210312"/>
                  </a:moveTo>
                  <a:lnTo>
                    <a:pt x="2956556" y="210312"/>
                  </a:lnTo>
                </a:path>
                <a:path w="3347085" h="640079">
                  <a:moveTo>
                    <a:pt x="3005324" y="210312"/>
                  </a:moveTo>
                  <a:lnTo>
                    <a:pt x="3011420" y="210312"/>
                  </a:lnTo>
                </a:path>
                <a:path w="3347085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47085" h="640079">
                  <a:moveTo>
                    <a:pt x="3151628" y="210312"/>
                  </a:moveTo>
                  <a:lnTo>
                    <a:pt x="3200396" y="210312"/>
                  </a:lnTo>
                </a:path>
                <a:path w="3347085" h="640079">
                  <a:moveTo>
                    <a:pt x="3267452" y="210312"/>
                  </a:moveTo>
                  <a:lnTo>
                    <a:pt x="3291836" y="210312"/>
                  </a:lnTo>
                </a:path>
                <a:path w="3347085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47085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47085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47085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47085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47085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47085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47085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47085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47085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47085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47085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47085" h="640079">
                  <a:moveTo>
                    <a:pt x="1036319" y="219455"/>
                  </a:moveTo>
                  <a:lnTo>
                    <a:pt x="1115567" y="219455"/>
                  </a:lnTo>
                </a:path>
                <a:path w="3347085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47085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47085" h="640079">
                  <a:moveTo>
                    <a:pt x="1371596" y="219455"/>
                  </a:moveTo>
                  <a:lnTo>
                    <a:pt x="1450844" y="219455"/>
                  </a:lnTo>
                </a:path>
                <a:path w="3347085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47085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47085" h="640079">
                  <a:moveTo>
                    <a:pt x="1664204" y="219455"/>
                  </a:moveTo>
                  <a:lnTo>
                    <a:pt x="1670300" y="219455"/>
                  </a:lnTo>
                </a:path>
                <a:path w="3347085" h="640079">
                  <a:moveTo>
                    <a:pt x="1706876" y="219455"/>
                  </a:moveTo>
                  <a:lnTo>
                    <a:pt x="1786124" y="219455"/>
                  </a:lnTo>
                </a:path>
                <a:path w="3347085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47085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47085" h="640079">
                  <a:moveTo>
                    <a:pt x="1999484" y="219455"/>
                  </a:moveTo>
                  <a:lnTo>
                    <a:pt x="2005580" y="219455"/>
                  </a:lnTo>
                </a:path>
                <a:path w="3347085" h="640079">
                  <a:moveTo>
                    <a:pt x="2042156" y="219455"/>
                  </a:moveTo>
                  <a:lnTo>
                    <a:pt x="2121404" y="219455"/>
                  </a:lnTo>
                </a:path>
                <a:path w="3347085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47085" h="640079">
                  <a:moveTo>
                    <a:pt x="2243324" y="219455"/>
                  </a:moveTo>
                  <a:lnTo>
                    <a:pt x="2273804" y="219455"/>
                  </a:lnTo>
                </a:path>
                <a:path w="3347085" h="640079">
                  <a:moveTo>
                    <a:pt x="2334764" y="219455"/>
                  </a:moveTo>
                  <a:lnTo>
                    <a:pt x="2340860" y="219455"/>
                  </a:lnTo>
                </a:path>
                <a:path w="3347085" h="640079">
                  <a:moveTo>
                    <a:pt x="2377436" y="219455"/>
                  </a:moveTo>
                  <a:lnTo>
                    <a:pt x="2456684" y="219455"/>
                  </a:lnTo>
                </a:path>
                <a:path w="3347085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47085" h="640079">
                  <a:moveTo>
                    <a:pt x="2596892" y="219455"/>
                  </a:moveTo>
                  <a:lnTo>
                    <a:pt x="2621276" y="219455"/>
                  </a:lnTo>
                </a:path>
                <a:path w="3347085" h="640079">
                  <a:moveTo>
                    <a:pt x="2670044" y="219455"/>
                  </a:moveTo>
                  <a:lnTo>
                    <a:pt x="2676140" y="219455"/>
                  </a:lnTo>
                </a:path>
                <a:path w="3347085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47085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47085" h="640079">
                  <a:moveTo>
                    <a:pt x="2907788" y="219455"/>
                  </a:moveTo>
                  <a:lnTo>
                    <a:pt x="2944364" y="219455"/>
                  </a:lnTo>
                </a:path>
                <a:path w="3347085" h="640079">
                  <a:moveTo>
                    <a:pt x="3005324" y="219455"/>
                  </a:moveTo>
                  <a:lnTo>
                    <a:pt x="3011420" y="219455"/>
                  </a:lnTo>
                </a:path>
                <a:path w="3347085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47085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47085" h="640079">
                  <a:moveTo>
                    <a:pt x="3267452" y="219455"/>
                  </a:moveTo>
                  <a:lnTo>
                    <a:pt x="3291836" y="219455"/>
                  </a:lnTo>
                </a:path>
                <a:path w="3347085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47085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47085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47085" h="640079">
                  <a:moveTo>
                    <a:pt x="1664204" y="228600"/>
                  </a:moveTo>
                  <a:lnTo>
                    <a:pt x="1670300" y="228600"/>
                  </a:lnTo>
                </a:path>
                <a:path w="3347085" h="640079">
                  <a:moveTo>
                    <a:pt x="1999484" y="228600"/>
                  </a:moveTo>
                  <a:lnTo>
                    <a:pt x="2005580" y="228600"/>
                  </a:lnTo>
                </a:path>
                <a:path w="3347085" h="640079">
                  <a:moveTo>
                    <a:pt x="2334764" y="228600"/>
                  </a:moveTo>
                  <a:lnTo>
                    <a:pt x="2340860" y="228600"/>
                  </a:lnTo>
                </a:path>
                <a:path w="3347085" h="640079">
                  <a:moveTo>
                    <a:pt x="2670044" y="228600"/>
                  </a:moveTo>
                  <a:lnTo>
                    <a:pt x="2676140" y="228600"/>
                  </a:lnTo>
                </a:path>
                <a:path w="3347085" h="640079">
                  <a:moveTo>
                    <a:pt x="3005324" y="228600"/>
                  </a:moveTo>
                  <a:lnTo>
                    <a:pt x="3011420" y="228600"/>
                  </a:lnTo>
                </a:path>
                <a:path w="3347085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47085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47085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47085" h="640079">
                  <a:moveTo>
                    <a:pt x="1664204" y="237743"/>
                  </a:moveTo>
                  <a:lnTo>
                    <a:pt x="1670300" y="237743"/>
                  </a:lnTo>
                </a:path>
                <a:path w="3347085" h="640079">
                  <a:moveTo>
                    <a:pt x="1999484" y="237743"/>
                  </a:moveTo>
                  <a:lnTo>
                    <a:pt x="2005580" y="237743"/>
                  </a:lnTo>
                </a:path>
                <a:path w="3347085" h="640079">
                  <a:moveTo>
                    <a:pt x="2334764" y="237743"/>
                  </a:moveTo>
                  <a:lnTo>
                    <a:pt x="2340860" y="237743"/>
                  </a:lnTo>
                </a:path>
                <a:path w="3347085" h="640079">
                  <a:moveTo>
                    <a:pt x="2670044" y="237743"/>
                  </a:moveTo>
                  <a:lnTo>
                    <a:pt x="2676140" y="237743"/>
                  </a:lnTo>
                </a:path>
                <a:path w="3347085" h="640079">
                  <a:moveTo>
                    <a:pt x="3005324" y="237743"/>
                  </a:moveTo>
                  <a:lnTo>
                    <a:pt x="3011420" y="237743"/>
                  </a:lnTo>
                </a:path>
                <a:path w="3347085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47085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47085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47085" h="640079">
                  <a:moveTo>
                    <a:pt x="1664204" y="246887"/>
                  </a:moveTo>
                  <a:lnTo>
                    <a:pt x="1670300" y="246887"/>
                  </a:lnTo>
                </a:path>
                <a:path w="3347085" h="640079">
                  <a:moveTo>
                    <a:pt x="1999484" y="246887"/>
                  </a:moveTo>
                  <a:lnTo>
                    <a:pt x="2005580" y="246887"/>
                  </a:lnTo>
                </a:path>
                <a:path w="3347085" h="640079">
                  <a:moveTo>
                    <a:pt x="2334764" y="246887"/>
                  </a:moveTo>
                  <a:lnTo>
                    <a:pt x="2340860" y="246887"/>
                  </a:lnTo>
                </a:path>
                <a:path w="3347085" h="640079">
                  <a:moveTo>
                    <a:pt x="2670044" y="246887"/>
                  </a:moveTo>
                  <a:lnTo>
                    <a:pt x="2676140" y="246887"/>
                  </a:lnTo>
                </a:path>
                <a:path w="3347085" h="640079">
                  <a:moveTo>
                    <a:pt x="3005324" y="246887"/>
                  </a:moveTo>
                  <a:lnTo>
                    <a:pt x="3011420" y="246887"/>
                  </a:lnTo>
                </a:path>
                <a:path w="3347085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47085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47085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47085" h="640079">
                  <a:moveTo>
                    <a:pt x="1664204" y="256031"/>
                  </a:moveTo>
                  <a:lnTo>
                    <a:pt x="1670300" y="256031"/>
                  </a:lnTo>
                </a:path>
                <a:path w="3347085" h="640079">
                  <a:moveTo>
                    <a:pt x="1999484" y="256031"/>
                  </a:moveTo>
                  <a:lnTo>
                    <a:pt x="2005580" y="256031"/>
                  </a:lnTo>
                </a:path>
                <a:path w="3347085" h="640079">
                  <a:moveTo>
                    <a:pt x="2334764" y="256031"/>
                  </a:moveTo>
                  <a:lnTo>
                    <a:pt x="2340860" y="256031"/>
                  </a:lnTo>
                </a:path>
                <a:path w="3347085" h="640079">
                  <a:moveTo>
                    <a:pt x="2670044" y="256031"/>
                  </a:moveTo>
                  <a:lnTo>
                    <a:pt x="2676140" y="256031"/>
                  </a:lnTo>
                </a:path>
                <a:path w="3347085" h="640079">
                  <a:moveTo>
                    <a:pt x="3005324" y="256031"/>
                  </a:moveTo>
                  <a:lnTo>
                    <a:pt x="3011420" y="256031"/>
                  </a:lnTo>
                </a:path>
                <a:path w="3347085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47085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47085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47085" h="640079">
                  <a:moveTo>
                    <a:pt x="1664204" y="265175"/>
                  </a:moveTo>
                  <a:lnTo>
                    <a:pt x="1670300" y="265175"/>
                  </a:lnTo>
                </a:path>
                <a:path w="3347085" h="640079">
                  <a:moveTo>
                    <a:pt x="1999484" y="265175"/>
                  </a:moveTo>
                  <a:lnTo>
                    <a:pt x="2005580" y="265175"/>
                  </a:lnTo>
                </a:path>
                <a:path w="3347085" h="640079">
                  <a:moveTo>
                    <a:pt x="2334764" y="265175"/>
                  </a:moveTo>
                  <a:lnTo>
                    <a:pt x="2340860" y="265175"/>
                  </a:lnTo>
                </a:path>
                <a:path w="3347085" h="640079">
                  <a:moveTo>
                    <a:pt x="2670044" y="265175"/>
                  </a:moveTo>
                  <a:lnTo>
                    <a:pt x="2676140" y="265175"/>
                  </a:lnTo>
                </a:path>
                <a:path w="3347085" h="640079">
                  <a:moveTo>
                    <a:pt x="3005324" y="265175"/>
                  </a:moveTo>
                  <a:lnTo>
                    <a:pt x="3011420" y="265175"/>
                  </a:lnTo>
                </a:path>
                <a:path w="3347085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47085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47085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47085" h="640079">
                  <a:moveTo>
                    <a:pt x="1664204" y="274319"/>
                  </a:moveTo>
                  <a:lnTo>
                    <a:pt x="1670300" y="274319"/>
                  </a:lnTo>
                </a:path>
                <a:path w="3347085" h="640079">
                  <a:moveTo>
                    <a:pt x="1999484" y="274319"/>
                  </a:moveTo>
                  <a:lnTo>
                    <a:pt x="2005580" y="274319"/>
                  </a:lnTo>
                </a:path>
                <a:path w="3347085" h="640079">
                  <a:moveTo>
                    <a:pt x="2334764" y="274319"/>
                  </a:moveTo>
                  <a:lnTo>
                    <a:pt x="2340860" y="274319"/>
                  </a:lnTo>
                </a:path>
                <a:path w="3347085" h="640079">
                  <a:moveTo>
                    <a:pt x="2670044" y="274319"/>
                  </a:moveTo>
                  <a:lnTo>
                    <a:pt x="2676140" y="274319"/>
                  </a:lnTo>
                </a:path>
                <a:path w="3347085" h="640079">
                  <a:moveTo>
                    <a:pt x="3005324" y="274319"/>
                  </a:moveTo>
                  <a:lnTo>
                    <a:pt x="3011420" y="274319"/>
                  </a:lnTo>
                </a:path>
                <a:path w="3347085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47085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47085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47085" h="640079">
                  <a:moveTo>
                    <a:pt x="1664204" y="283463"/>
                  </a:moveTo>
                  <a:lnTo>
                    <a:pt x="1670300" y="283463"/>
                  </a:lnTo>
                </a:path>
                <a:path w="3347085" h="640079">
                  <a:moveTo>
                    <a:pt x="1999484" y="283463"/>
                  </a:moveTo>
                  <a:lnTo>
                    <a:pt x="2005580" y="283463"/>
                  </a:lnTo>
                </a:path>
                <a:path w="3347085" h="640079">
                  <a:moveTo>
                    <a:pt x="2334764" y="283463"/>
                  </a:moveTo>
                  <a:lnTo>
                    <a:pt x="2340860" y="283463"/>
                  </a:lnTo>
                </a:path>
                <a:path w="3347085" h="640079">
                  <a:moveTo>
                    <a:pt x="2670044" y="283463"/>
                  </a:moveTo>
                  <a:lnTo>
                    <a:pt x="2676140" y="283463"/>
                  </a:lnTo>
                </a:path>
                <a:path w="3347085" h="640079">
                  <a:moveTo>
                    <a:pt x="3005324" y="283463"/>
                  </a:moveTo>
                  <a:lnTo>
                    <a:pt x="3011420" y="283463"/>
                  </a:lnTo>
                </a:path>
                <a:path w="3347085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47085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47085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47085" h="640079">
                  <a:moveTo>
                    <a:pt x="1664204" y="292607"/>
                  </a:moveTo>
                  <a:lnTo>
                    <a:pt x="1670300" y="292607"/>
                  </a:lnTo>
                </a:path>
                <a:path w="3347085" h="640079">
                  <a:moveTo>
                    <a:pt x="1999484" y="292607"/>
                  </a:moveTo>
                  <a:lnTo>
                    <a:pt x="2005580" y="292607"/>
                  </a:lnTo>
                </a:path>
                <a:path w="3347085" h="640079">
                  <a:moveTo>
                    <a:pt x="2334764" y="292607"/>
                  </a:moveTo>
                  <a:lnTo>
                    <a:pt x="2340860" y="292607"/>
                  </a:lnTo>
                </a:path>
                <a:path w="3347085" h="640079">
                  <a:moveTo>
                    <a:pt x="2670044" y="292607"/>
                  </a:moveTo>
                  <a:lnTo>
                    <a:pt x="2676140" y="292607"/>
                  </a:lnTo>
                </a:path>
                <a:path w="3347085" h="640079">
                  <a:moveTo>
                    <a:pt x="3005324" y="292607"/>
                  </a:moveTo>
                  <a:lnTo>
                    <a:pt x="3011420" y="292607"/>
                  </a:lnTo>
                </a:path>
                <a:path w="3347085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47085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47085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47085" h="640079">
                  <a:moveTo>
                    <a:pt x="1664204" y="301751"/>
                  </a:moveTo>
                  <a:lnTo>
                    <a:pt x="1670300" y="301751"/>
                  </a:lnTo>
                </a:path>
                <a:path w="3347085" h="640079">
                  <a:moveTo>
                    <a:pt x="1999484" y="301751"/>
                  </a:moveTo>
                  <a:lnTo>
                    <a:pt x="2005580" y="301751"/>
                  </a:lnTo>
                </a:path>
                <a:path w="3347085" h="640079">
                  <a:moveTo>
                    <a:pt x="2334764" y="301751"/>
                  </a:moveTo>
                  <a:lnTo>
                    <a:pt x="2340860" y="301751"/>
                  </a:lnTo>
                </a:path>
                <a:path w="3347085" h="640079">
                  <a:moveTo>
                    <a:pt x="2670044" y="301751"/>
                  </a:moveTo>
                  <a:lnTo>
                    <a:pt x="2676140" y="301751"/>
                  </a:lnTo>
                </a:path>
                <a:path w="3347085" h="640079">
                  <a:moveTo>
                    <a:pt x="3005324" y="301751"/>
                  </a:moveTo>
                  <a:lnTo>
                    <a:pt x="3011420" y="301751"/>
                  </a:lnTo>
                </a:path>
                <a:path w="3347085" h="640079">
                  <a:moveTo>
                    <a:pt x="0" y="310895"/>
                  </a:moveTo>
                  <a:lnTo>
                    <a:pt x="3334511" y="310895"/>
                  </a:lnTo>
                </a:path>
                <a:path w="3347085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47085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47085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47085" h="640079">
                  <a:moveTo>
                    <a:pt x="1664204" y="320039"/>
                  </a:moveTo>
                  <a:lnTo>
                    <a:pt x="1670300" y="320039"/>
                  </a:lnTo>
                </a:path>
                <a:path w="3347085" h="640079">
                  <a:moveTo>
                    <a:pt x="1999484" y="320039"/>
                  </a:moveTo>
                  <a:lnTo>
                    <a:pt x="2005580" y="320039"/>
                  </a:lnTo>
                </a:path>
                <a:path w="3347085" h="640079">
                  <a:moveTo>
                    <a:pt x="2334764" y="320039"/>
                  </a:moveTo>
                  <a:lnTo>
                    <a:pt x="2340860" y="320039"/>
                  </a:lnTo>
                </a:path>
                <a:path w="3347085" h="640079">
                  <a:moveTo>
                    <a:pt x="2670044" y="320039"/>
                  </a:moveTo>
                  <a:lnTo>
                    <a:pt x="2676140" y="320039"/>
                  </a:lnTo>
                </a:path>
                <a:path w="3347085" h="640079">
                  <a:moveTo>
                    <a:pt x="3005324" y="320039"/>
                  </a:moveTo>
                  <a:lnTo>
                    <a:pt x="3011420" y="320039"/>
                  </a:lnTo>
                </a:path>
                <a:path w="3347085" h="640079">
                  <a:moveTo>
                    <a:pt x="3334508" y="320039"/>
                  </a:moveTo>
                  <a:lnTo>
                    <a:pt x="3346700" y="320039"/>
                  </a:lnTo>
                </a:path>
                <a:path w="3347085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47085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47085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47085" h="640079">
                  <a:moveTo>
                    <a:pt x="1664204" y="329183"/>
                  </a:moveTo>
                  <a:lnTo>
                    <a:pt x="1670300" y="329183"/>
                  </a:lnTo>
                </a:path>
                <a:path w="3347085" h="640079">
                  <a:moveTo>
                    <a:pt x="1999484" y="329183"/>
                  </a:moveTo>
                  <a:lnTo>
                    <a:pt x="2005580" y="329183"/>
                  </a:lnTo>
                </a:path>
                <a:path w="3347085" h="640079">
                  <a:moveTo>
                    <a:pt x="2334764" y="329183"/>
                  </a:moveTo>
                  <a:lnTo>
                    <a:pt x="2340860" y="329183"/>
                  </a:lnTo>
                </a:path>
                <a:path w="3347085" h="640079">
                  <a:moveTo>
                    <a:pt x="2670044" y="329183"/>
                  </a:moveTo>
                  <a:lnTo>
                    <a:pt x="2676140" y="329183"/>
                  </a:lnTo>
                </a:path>
                <a:path w="3347085" h="640079">
                  <a:moveTo>
                    <a:pt x="3005324" y="329183"/>
                  </a:moveTo>
                  <a:lnTo>
                    <a:pt x="3011420" y="329183"/>
                  </a:lnTo>
                </a:path>
                <a:path w="3347085" h="640079">
                  <a:moveTo>
                    <a:pt x="3334508" y="329183"/>
                  </a:moveTo>
                  <a:lnTo>
                    <a:pt x="3340604" y="329183"/>
                  </a:lnTo>
                </a:path>
                <a:path w="3347085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47085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47085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47085" h="640079">
                  <a:moveTo>
                    <a:pt x="1664204" y="338327"/>
                  </a:moveTo>
                  <a:lnTo>
                    <a:pt x="1670300" y="338327"/>
                  </a:lnTo>
                </a:path>
                <a:path w="3347085" h="640079">
                  <a:moveTo>
                    <a:pt x="1999484" y="338327"/>
                  </a:moveTo>
                  <a:lnTo>
                    <a:pt x="2005580" y="338327"/>
                  </a:lnTo>
                </a:path>
                <a:path w="3347085" h="640079">
                  <a:moveTo>
                    <a:pt x="2334764" y="338327"/>
                  </a:moveTo>
                  <a:lnTo>
                    <a:pt x="2340860" y="338327"/>
                  </a:lnTo>
                </a:path>
                <a:path w="3347085" h="640079">
                  <a:moveTo>
                    <a:pt x="2670044" y="338327"/>
                  </a:moveTo>
                  <a:lnTo>
                    <a:pt x="2676140" y="338327"/>
                  </a:lnTo>
                </a:path>
                <a:path w="3347085" h="640079">
                  <a:moveTo>
                    <a:pt x="3005324" y="338327"/>
                  </a:moveTo>
                  <a:lnTo>
                    <a:pt x="3011420" y="338327"/>
                  </a:lnTo>
                </a:path>
                <a:path w="3347085" h="640079">
                  <a:moveTo>
                    <a:pt x="3334508" y="338327"/>
                  </a:moveTo>
                  <a:lnTo>
                    <a:pt x="3340604" y="338327"/>
                  </a:lnTo>
                </a:path>
                <a:path w="3347085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47085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47085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47085" h="640079">
                  <a:moveTo>
                    <a:pt x="1664204" y="347471"/>
                  </a:moveTo>
                  <a:lnTo>
                    <a:pt x="1670300" y="347471"/>
                  </a:lnTo>
                </a:path>
                <a:path w="3347085" h="640079">
                  <a:moveTo>
                    <a:pt x="1999484" y="347471"/>
                  </a:moveTo>
                  <a:lnTo>
                    <a:pt x="2005580" y="347471"/>
                  </a:lnTo>
                </a:path>
                <a:path w="3347085" h="640079">
                  <a:moveTo>
                    <a:pt x="2334764" y="347471"/>
                  </a:moveTo>
                  <a:lnTo>
                    <a:pt x="2340860" y="347471"/>
                  </a:lnTo>
                </a:path>
                <a:path w="3347085" h="640079">
                  <a:moveTo>
                    <a:pt x="2670044" y="347471"/>
                  </a:moveTo>
                  <a:lnTo>
                    <a:pt x="2676140" y="347471"/>
                  </a:lnTo>
                </a:path>
                <a:path w="3347085" h="640079">
                  <a:moveTo>
                    <a:pt x="3005324" y="347471"/>
                  </a:moveTo>
                  <a:lnTo>
                    <a:pt x="3011420" y="347471"/>
                  </a:lnTo>
                </a:path>
                <a:path w="3347085" h="640079">
                  <a:moveTo>
                    <a:pt x="3334508" y="347471"/>
                  </a:moveTo>
                  <a:lnTo>
                    <a:pt x="3340604" y="347471"/>
                  </a:lnTo>
                </a:path>
                <a:path w="3347085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47085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47085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47085" h="640079">
                  <a:moveTo>
                    <a:pt x="1664204" y="356615"/>
                  </a:moveTo>
                  <a:lnTo>
                    <a:pt x="1670300" y="356615"/>
                  </a:lnTo>
                </a:path>
                <a:path w="3347085" h="640079">
                  <a:moveTo>
                    <a:pt x="1999484" y="356615"/>
                  </a:moveTo>
                  <a:lnTo>
                    <a:pt x="2005580" y="356615"/>
                  </a:lnTo>
                </a:path>
                <a:path w="3347085" h="640079">
                  <a:moveTo>
                    <a:pt x="2334764" y="356615"/>
                  </a:moveTo>
                  <a:lnTo>
                    <a:pt x="2340860" y="356615"/>
                  </a:lnTo>
                </a:path>
                <a:path w="3347085" h="640079">
                  <a:moveTo>
                    <a:pt x="2670044" y="356615"/>
                  </a:moveTo>
                  <a:lnTo>
                    <a:pt x="2676140" y="356615"/>
                  </a:lnTo>
                </a:path>
                <a:path w="3347085" h="640079">
                  <a:moveTo>
                    <a:pt x="3005324" y="356615"/>
                  </a:moveTo>
                  <a:lnTo>
                    <a:pt x="3011420" y="356615"/>
                  </a:lnTo>
                </a:path>
                <a:path w="3347085" h="640079">
                  <a:moveTo>
                    <a:pt x="3334508" y="356615"/>
                  </a:moveTo>
                  <a:lnTo>
                    <a:pt x="3346700" y="356615"/>
                  </a:lnTo>
                </a:path>
                <a:path w="3347085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47085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47085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47085" h="640079">
                  <a:moveTo>
                    <a:pt x="1664204" y="365759"/>
                  </a:moveTo>
                  <a:lnTo>
                    <a:pt x="1670300" y="365759"/>
                  </a:lnTo>
                </a:path>
                <a:path w="3347085" h="640079">
                  <a:moveTo>
                    <a:pt x="1999484" y="365759"/>
                  </a:moveTo>
                  <a:lnTo>
                    <a:pt x="2005580" y="365759"/>
                  </a:lnTo>
                </a:path>
                <a:path w="3347085" h="640079">
                  <a:moveTo>
                    <a:pt x="2334764" y="365759"/>
                  </a:moveTo>
                  <a:lnTo>
                    <a:pt x="2340860" y="365759"/>
                  </a:lnTo>
                </a:path>
                <a:path w="3347085" h="640079">
                  <a:moveTo>
                    <a:pt x="2670044" y="365759"/>
                  </a:moveTo>
                  <a:lnTo>
                    <a:pt x="2676140" y="365759"/>
                  </a:lnTo>
                </a:path>
                <a:path w="3347085" h="640079">
                  <a:moveTo>
                    <a:pt x="3005324" y="365759"/>
                  </a:moveTo>
                  <a:lnTo>
                    <a:pt x="3011420" y="365759"/>
                  </a:lnTo>
                </a:path>
                <a:path w="3347085" h="640079">
                  <a:moveTo>
                    <a:pt x="3334508" y="365759"/>
                  </a:moveTo>
                  <a:lnTo>
                    <a:pt x="3340604" y="365759"/>
                  </a:lnTo>
                </a:path>
                <a:path w="3347085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47085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47085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47085" h="640079">
                  <a:moveTo>
                    <a:pt x="1664204" y="374903"/>
                  </a:moveTo>
                  <a:lnTo>
                    <a:pt x="1670300" y="374903"/>
                  </a:lnTo>
                </a:path>
                <a:path w="3347085" h="640079">
                  <a:moveTo>
                    <a:pt x="1999484" y="374903"/>
                  </a:moveTo>
                  <a:lnTo>
                    <a:pt x="2005580" y="374903"/>
                  </a:lnTo>
                </a:path>
                <a:path w="3347085" h="640079">
                  <a:moveTo>
                    <a:pt x="2334764" y="374903"/>
                  </a:moveTo>
                  <a:lnTo>
                    <a:pt x="2340860" y="374903"/>
                  </a:lnTo>
                </a:path>
                <a:path w="3347085" h="640079">
                  <a:moveTo>
                    <a:pt x="2670044" y="374903"/>
                  </a:moveTo>
                  <a:lnTo>
                    <a:pt x="2676140" y="374903"/>
                  </a:lnTo>
                </a:path>
                <a:path w="3347085" h="640079">
                  <a:moveTo>
                    <a:pt x="3005324" y="374903"/>
                  </a:moveTo>
                  <a:lnTo>
                    <a:pt x="3011420" y="374903"/>
                  </a:lnTo>
                </a:path>
                <a:path w="3347085" h="640079">
                  <a:moveTo>
                    <a:pt x="3334508" y="374903"/>
                  </a:moveTo>
                  <a:lnTo>
                    <a:pt x="3340604" y="374903"/>
                  </a:lnTo>
                </a:path>
                <a:path w="3347085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47085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47085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47085" h="640079">
                  <a:moveTo>
                    <a:pt x="1664204" y="384048"/>
                  </a:moveTo>
                  <a:lnTo>
                    <a:pt x="1670300" y="384048"/>
                  </a:lnTo>
                </a:path>
                <a:path w="3347085" h="640079">
                  <a:moveTo>
                    <a:pt x="1999484" y="384048"/>
                  </a:moveTo>
                  <a:lnTo>
                    <a:pt x="2005580" y="384048"/>
                  </a:lnTo>
                </a:path>
                <a:path w="3347085" h="640079">
                  <a:moveTo>
                    <a:pt x="2334764" y="384048"/>
                  </a:moveTo>
                  <a:lnTo>
                    <a:pt x="2340860" y="384048"/>
                  </a:lnTo>
                </a:path>
                <a:path w="3347085" h="640079">
                  <a:moveTo>
                    <a:pt x="2670044" y="384048"/>
                  </a:moveTo>
                  <a:lnTo>
                    <a:pt x="2676140" y="384048"/>
                  </a:lnTo>
                </a:path>
                <a:path w="3347085" h="640079">
                  <a:moveTo>
                    <a:pt x="3005324" y="384048"/>
                  </a:moveTo>
                  <a:lnTo>
                    <a:pt x="3011420" y="384048"/>
                  </a:lnTo>
                </a:path>
                <a:path w="3347085" h="640079">
                  <a:moveTo>
                    <a:pt x="3334508" y="384048"/>
                  </a:moveTo>
                  <a:lnTo>
                    <a:pt x="3346700" y="384048"/>
                  </a:lnTo>
                </a:path>
                <a:path w="3347085" h="640079">
                  <a:moveTo>
                    <a:pt x="79248" y="393191"/>
                  </a:moveTo>
                  <a:lnTo>
                    <a:pt x="91439" y="393191"/>
                  </a:lnTo>
                </a:path>
                <a:path w="3347085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47085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47085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47085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47085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47085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47085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47085" h="640079">
                  <a:moveTo>
                    <a:pt x="725424" y="393191"/>
                  </a:moveTo>
                  <a:lnTo>
                    <a:pt x="762000" y="393191"/>
                  </a:lnTo>
                </a:path>
                <a:path w="3347085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47085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47085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47085" h="640079">
                  <a:moveTo>
                    <a:pt x="1060704" y="393191"/>
                  </a:moveTo>
                  <a:lnTo>
                    <a:pt x="1097280" y="393191"/>
                  </a:lnTo>
                </a:path>
                <a:path w="3347085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47085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47085" h="640079">
                  <a:moveTo>
                    <a:pt x="1395980" y="393191"/>
                  </a:moveTo>
                  <a:lnTo>
                    <a:pt x="1432556" y="393191"/>
                  </a:lnTo>
                </a:path>
                <a:path w="3347085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47085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47085" h="640079">
                  <a:moveTo>
                    <a:pt x="1664204" y="393191"/>
                  </a:moveTo>
                  <a:lnTo>
                    <a:pt x="1670300" y="393191"/>
                  </a:lnTo>
                </a:path>
                <a:path w="3347085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47085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47085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47085" h="640079">
                  <a:moveTo>
                    <a:pt x="1999484" y="393191"/>
                  </a:moveTo>
                  <a:lnTo>
                    <a:pt x="2005580" y="393191"/>
                  </a:lnTo>
                </a:path>
                <a:path w="3347085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47085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47085" h="640079">
                  <a:moveTo>
                    <a:pt x="2225036" y="393191"/>
                  </a:moveTo>
                  <a:lnTo>
                    <a:pt x="2298188" y="393191"/>
                  </a:lnTo>
                </a:path>
                <a:path w="3347085" h="640079">
                  <a:moveTo>
                    <a:pt x="2334764" y="393191"/>
                  </a:moveTo>
                  <a:lnTo>
                    <a:pt x="2340860" y="393191"/>
                  </a:lnTo>
                </a:path>
                <a:path w="3347085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47085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47085" h="640079">
                  <a:moveTo>
                    <a:pt x="2578604" y="393191"/>
                  </a:moveTo>
                  <a:lnTo>
                    <a:pt x="2609084" y="393191"/>
                  </a:lnTo>
                </a:path>
                <a:path w="3347085" h="640079">
                  <a:moveTo>
                    <a:pt x="2670044" y="393191"/>
                  </a:moveTo>
                  <a:lnTo>
                    <a:pt x="2676140" y="393191"/>
                  </a:lnTo>
                </a:path>
                <a:path w="3347085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47085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47085" h="640079">
                  <a:moveTo>
                    <a:pt x="2913884" y="393191"/>
                  </a:moveTo>
                  <a:lnTo>
                    <a:pt x="2950460" y="393191"/>
                  </a:lnTo>
                </a:path>
                <a:path w="3347085" h="640079">
                  <a:moveTo>
                    <a:pt x="3005324" y="393191"/>
                  </a:moveTo>
                  <a:lnTo>
                    <a:pt x="3011420" y="393191"/>
                  </a:lnTo>
                </a:path>
                <a:path w="3347085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47085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47085" h="640079">
                  <a:moveTo>
                    <a:pt x="3249164" y="393191"/>
                  </a:moveTo>
                  <a:lnTo>
                    <a:pt x="3285740" y="393191"/>
                  </a:lnTo>
                </a:path>
                <a:path w="3347085" h="640079">
                  <a:moveTo>
                    <a:pt x="3334508" y="393191"/>
                  </a:moveTo>
                  <a:lnTo>
                    <a:pt x="3340604" y="393191"/>
                  </a:lnTo>
                </a:path>
                <a:path w="3347085" h="640079">
                  <a:moveTo>
                    <a:pt x="73152" y="402336"/>
                  </a:moveTo>
                  <a:lnTo>
                    <a:pt x="91440" y="402336"/>
                  </a:lnTo>
                </a:path>
                <a:path w="3347085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47085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47085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47085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47085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47085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47085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47085" h="640079">
                  <a:moveTo>
                    <a:pt x="713232" y="402336"/>
                  </a:moveTo>
                  <a:lnTo>
                    <a:pt x="768096" y="402336"/>
                  </a:lnTo>
                </a:path>
                <a:path w="3347085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47085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47085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47085" h="640079">
                  <a:moveTo>
                    <a:pt x="1048512" y="402336"/>
                  </a:moveTo>
                  <a:lnTo>
                    <a:pt x="1103376" y="402336"/>
                  </a:lnTo>
                </a:path>
                <a:path w="3347085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47085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47085" h="640079">
                  <a:moveTo>
                    <a:pt x="1383788" y="402336"/>
                  </a:moveTo>
                  <a:lnTo>
                    <a:pt x="1438652" y="402336"/>
                  </a:lnTo>
                </a:path>
                <a:path w="3347085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47085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47085" h="640079">
                  <a:moveTo>
                    <a:pt x="1664204" y="402336"/>
                  </a:moveTo>
                  <a:lnTo>
                    <a:pt x="1670300" y="402336"/>
                  </a:lnTo>
                </a:path>
                <a:path w="3347085" h="640079">
                  <a:moveTo>
                    <a:pt x="1719068" y="402336"/>
                  </a:moveTo>
                  <a:lnTo>
                    <a:pt x="1773932" y="402336"/>
                  </a:lnTo>
                </a:path>
                <a:path w="3347085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47085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47085" h="640079">
                  <a:moveTo>
                    <a:pt x="1999484" y="402336"/>
                  </a:moveTo>
                  <a:lnTo>
                    <a:pt x="2005580" y="402336"/>
                  </a:lnTo>
                </a:path>
                <a:path w="3347085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47085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47085" h="640079">
                  <a:moveTo>
                    <a:pt x="2225036" y="402336"/>
                  </a:moveTo>
                  <a:lnTo>
                    <a:pt x="2298188" y="402336"/>
                  </a:lnTo>
                </a:path>
                <a:path w="3347085" h="640079">
                  <a:moveTo>
                    <a:pt x="2334764" y="402336"/>
                  </a:moveTo>
                  <a:lnTo>
                    <a:pt x="2340860" y="402336"/>
                  </a:lnTo>
                </a:path>
                <a:path w="3347085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47085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47085" h="640079">
                  <a:moveTo>
                    <a:pt x="2572508" y="402336"/>
                  </a:moveTo>
                  <a:lnTo>
                    <a:pt x="2615180" y="402336"/>
                  </a:lnTo>
                </a:path>
                <a:path w="3347085" h="640079">
                  <a:moveTo>
                    <a:pt x="2670044" y="402336"/>
                  </a:moveTo>
                  <a:lnTo>
                    <a:pt x="2676140" y="402336"/>
                  </a:lnTo>
                </a:path>
                <a:path w="3347085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47085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47085" h="640079">
                  <a:moveTo>
                    <a:pt x="2901692" y="402336"/>
                  </a:moveTo>
                  <a:lnTo>
                    <a:pt x="2956556" y="402336"/>
                  </a:lnTo>
                </a:path>
                <a:path w="3347085" h="640079">
                  <a:moveTo>
                    <a:pt x="3005324" y="402336"/>
                  </a:moveTo>
                  <a:lnTo>
                    <a:pt x="3011420" y="402336"/>
                  </a:lnTo>
                </a:path>
                <a:path w="3347085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47085" h="640079">
                  <a:moveTo>
                    <a:pt x="3151628" y="402336"/>
                  </a:moveTo>
                  <a:lnTo>
                    <a:pt x="3200396" y="402336"/>
                  </a:lnTo>
                </a:path>
                <a:path w="3347085" h="640079">
                  <a:moveTo>
                    <a:pt x="3236972" y="402336"/>
                  </a:moveTo>
                  <a:lnTo>
                    <a:pt x="3291836" y="402336"/>
                  </a:lnTo>
                </a:path>
                <a:path w="3347085" h="640079">
                  <a:moveTo>
                    <a:pt x="3334508" y="402336"/>
                  </a:moveTo>
                  <a:lnTo>
                    <a:pt x="3340604" y="402336"/>
                  </a:lnTo>
                </a:path>
                <a:path w="3347085" h="640079">
                  <a:moveTo>
                    <a:pt x="67056" y="411479"/>
                  </a:moveTo>
                  <a:lnTo>
                    <a:pt x="91439" y="411479"/>
                  </a:lnTo>
                </a:path>
                <a:path w="3347085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47085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47085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47085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47085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47085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47085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47085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47085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47085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47085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47085" h="640079">
                  <a:moveTo>
                    <a:pt x="1042416" y="411479"/>
                  </a:moveTo>
                  <a:lnTo>
                    <a:pt x="1109472" y="411479"/>
                  </a:lnTo>
                </a:path>
                <a:path w="3347085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47085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47085" h="640079">
                  <a:moveTo>
                    <a:pt x="1377692" y="411479"/>
                  </a:moveTo>
                  <a:lnTo>
                    <a:pt x="1444748" y="411479"/>
                  </a:lnTo>
                </a:path>
                <a:path w="3347085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47085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47085" h="640079">
                  <a:moveTo>
                    <a:pt x="1664204" y="411479"/>
                  </a:moveTo>
                  <a:lnTo>
                    <a:pt x="1670300" y="411479"/>
                  </a:lnTo>
                </a:path>
                <a:path w="3347085" h="640079">
                  <a:moveTo>
                    <a:pt x="1712972" y="411479"/>
                  </a:moveTo>
                  <a:lnTo>
                    <a:pt x="1780028" y="411479"/>
                  </a:lnTo>
                </a:path>
                <a:path w="3347085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47085" h="640079">
                  <a:moveTo>
                    <a:pt x="1895852" y="411479"/>
                  </a:moveTo>
                  <a:lnTo>
                    <a:pt x="1956812" y="411479"/>
                  </a:lnTo>
                </a:path>
                <a:path w="3347085" h="640079">
                  <a:moveTo>
                    <a:pt x="1999484" y="411479"/>
                  </a:moveTo>
                  <a:lnTo>
                    <a:pt x="2005580" y="411479"/>
                  </a:lnTo>
                </a:path>
                <a:path w="3347085" h="640079">
                  <a:moveTo>
                    <a:pt x="2048252" y="411479"/>
                  </a:moveTo>
                  <a:lnTo>
                    <a:pt x="2115308" y="411479"/>
                  </a:lnTo>
                </a:path>
                <a:path w="3347085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47085" h="640079">
                  <a:moveTo>
                    <a:pt x="2225036" y="411479"/>
                  </a:moveTo>
                  <a:lnTo>
                    <a:pt x="2298188" y="411479"/>
                  </a:lnTo>
                </a:path>
                <a:path w="3347085" h="640079">
                  <a:moveTo>
                    <a:pt x="2334764" y="411479"/>
                  </a:moveTo>
                  <a:lnTo>
                    <a:pt x="2340860" y="411479"/>
                  </a:lnTo>
                </a:path>
                <a:path w="3347085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47085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47085" h="640079">
                  <a:moveTo>
                    <a:pt x="2566412" y="411479"/>
                  </a:moveTo>
                  <a:lnTo>
                    <a:pt x="2621276" y="411479"/>
                  </a:lnTo>
                </a:path>
                <a:path w="3347085" h="640079">
                  <a:moveTo>
                    <a:pt x="2670044" y="411479"/>
                  </a:moveTo>
                  <a:lnTo>
                    <a:pt x="2676140" y="411479"/>
                  </a:lnTo>
                </a:path>
                <a:path w="3347085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47085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47085" h="640079">
                  <a:moveTo>
                    <a:pt x="2895596" y="411479"/>
                  </a:moveTo>
                  <a:lnTo>
                    <a:pt x="2962652" y="411479"/>
                  </a:lnTo>
                </a:path>
                <a:path w="3347085" h="640079">
                  <a:moveTo>
                    <a:pt x="3005324" y="411479"/>
                  </a:moveTo>
                  <a:lnTo>
                    <a:pt x="3011420" y="411479"/>
                  </a:lnTo>
                </a:path>
                <a:path w="3347085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47085" h="640079">
                  <a:moveTo>
                    <a:pt x="3145532" y="411479"/>
                  </a:moveTo>
                  <a:lnTo>
                    <a:pt x="3206492" y="411479"/>
                  </a:lnTo>
                </a:path>
                <a:path w="3347085" h="640079">
                  <a:moveTo>
                    <a:pt x="3230876" y="411479"/>
                  </a:moveTo>
                  <a:lnTo>
                    <a:pt x="3297932" y="411479"/>
                  </a:lnTo>
                </a:path>
                <a:path w="3347085" h="640079">
                  <a:moveTo>
                    <a:pt x="3334508" y="411479"/>
                  </a:moveTo>
                  <a:lnTo>
                    <a:pt x="3340604" y="411479"/>
                  </a:lnTo>
                </a:path>
                <a:path w="3347085" h="640079">
                  <a:moveTo>
                    <a:pt x="60960" y="420624"/>
                  </a:moveTo>
                  <a:lnTo>
                    <a:pt x="91440" y="420624"/>
                  </a:lnTo>
                </a:path>
                <a:path w="3347085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47085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47085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47085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47085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47085" h="640079">
                  <a:moveTo>
                    <a:pt x="414528" y="420624"/>
                  </a:moveTo>
                  <a:lnTo>
                    <a:pt x="445008" y="420624"/>
                  </a:lnTo>
                </a:path>
                <a:path w="3347085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47085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47085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47085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47085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47085" h="640079">
                  <a:moveTo>
                    <a:pt x="713232" y="420624"/>
                  </a:moveTo>
                  <a:lnTo>
                    <a:pt x="731520" y="420624"/>
                  </a:lnTo>
                </a:path>
                <a:path w="3347085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47085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47085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47085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47085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47085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47085" h="640079">
                  <a:moveTo>
                    <a:pt x="1042416" y="420624"/>
                  </a:moveTo>
                  <a:lnTo>
                    <a:pt x="1066799" y="420624"/>
                  </a:lnTo>
                </a:path>
                <a:path w="3347085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47085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47085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47085" h="640079">
                  <a:moveTo>
                    <a:pt x="1377692" y="420624"/>
                  </a:moveTo>
                  <a:lnTo>
                    <a:pt x="1402076" y="420624"/>
                  </a:lnTo>
                </a:path>
                <a:path w="3347085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47085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47085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47085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47085" h="640079">
                  <a:moveTo>
                    <a:pt x="1664204" y="420624"/>
                  </a:moveTo>
                  <a:lnTo>
                    <a:pt x="1670300" y="420624"/>
                  </a:lnTo>
                </a:path>
                <a:path w="3347085" h="640079">
                  <a:moveTo>
                    <a:pt x="1712972" y="420624"/>
                  </a:moveTo>
                  <a:lnTo>
                    <a:pt x="1737356" y="420624"/>
                  </a:lnTo>
                </a:path>
                <a:path w="3347085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47085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47085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47085" h="640079">
                  <a:moveTo>
                    <a:pt x="1938524" y="420624"/>
                  </a:moveTo>
                  <a:lnTo>
                    <a:pt x="1962908" y="420624"/>
                  </a:lnTo>
                </a:path>
                <a:path w="3347085" h="640079">
                  <a:moveTo>
                    <a:pt x="1999484" y="420624"/>
                  </a:moveTo>
                  <a:lnTo>
                    <a:pt x="2005580" y="420624"/>
                  </a:lnTo>
                </a:path>
                <a:path w="3347085" h="640079">
                  <a:moveTo>
                    <a:pt x="2048252" y="420624"/>
                  </a:moveTo>
                  <a:lnTo>
                    <a:pt x="2072636" y="420624"/>
                  </a:lnTo>
                </a:path>
                <a:path w="3347085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47085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47085" h="640079">
                  <a:moveTo>
                    <a:pt x="2267708" y="420624"/>
                  </a:moveTo>
                  <a:lnTo>
                    <a:pt x="2298188" y="420624"/>
                  </a:lnTo>
                </a:path>
                <a:path w="3347085" h="640079">
                  <a:moveTo>
                    <a:pt x="2334764" y="420624"/>
                  </a:moveTo>
                  <a:lnTo>
                    <a:pt x="2340860" y="420624"/>
                  </a:lnTo>
                </a:path>
                <a:path w="3347085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47085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47085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47085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47085" h="640079">
                  <a:moveTo>
                    <a:pt x="2560316" y="420624"/>
                  </a:moveTo>
                  <a:lnTo>
                    <a:pt x="2584700" y="420624"/>
                  </a:lnTo>
                </a:path>
                <a:path w="3347085" h="640079">
                  <a:moveTo>
                    <a:pt x="2596892" y="420624"/>
                  </a:moveTo>
                  <a:lnTo>
                    <a:pt x="2627372" y="420624"/>
                  </a:lnTo>
                </a:path>
                <a:path w="3347085" h="640079">
                  <a:moveTo>
                    <a:pt x="2670044" y="420624"/>
                  </a:moveTo>
                  <a:lnTo>
                    <a:pt x="2676140" y="420624"/>
                  </a:lnTo>
                </a:path>
                <a:path w="3347085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47085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47085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47085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47085" h="640079">
                  <a:moveTo>
                    <a:pt x="2895596" y="420624"/>
                  </a:moveTo>
                  <a:lnTo>
                    <a:pt x="2919980" y="420624"/>
                  </a:lnTo>
                </a:path>
                <a:path w="3347085" h="640079">
                  <a:moveTo>
                    <a:pt x="2938268" y="420624"/>
                  </a:moveTo>
                  <a:lnTo>
                    <a:pt x="2968748" y="420624"/>
                  </a:lnTo>
                </a:path>
                <a:path w="3347085" h="640079">
                  <a:moveTo>
                    <a:pt x="3005324" y="420624"/>
                  </a:moveTo>
                  <a:lnTo>
                    <a:pt x="3011420" y="420624"/>
                  </a:lnTo>
                </a:path>
                <a:path w="3347085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47085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47085" h="640079">
                  <a:moveTo>
                    <a:pt x="3188204" y="420624"/>
                  </a:moveTo>
                  <a:lnTo>
                    <a:pt x="3212588" y="420624"/>
                  </a:lnTo>
                </a:path>
                <a:path w="3347085" h="640079">
                  <a:moveTo>
                    <a:pt x="3230876" y="420624"/>
                  </a:moveTo>
                  <a:lnTo>
                    <a:pt x="3255260" y="420624"/>
                  </a:lnTo>
                </a:path>
                <a:path w="3347085" h="640079">
                  <a:moveTo>
                    <a:pt x="3273548" y="420624"/>
                  </a:moveTo>
                  <a:lnTo>
                    <a:pt x="3304028" y="420624"/>
                  </a:lnTo>
                </a:path>
                <a:path w="3347085" h="640079">
                  <a:moveTo>
                    <a:pt x="3334508" y="420624"/>
                  </a:moveTo>
                  <a:lnTo>
                    <a:pt x="3346700" y="420624"/>
                  </a:lnTo>
                </a:path>
                <a:path w="3347085" h="640079">
                  <a:moveTo>
                    <a:pt x="48768" y="429767"/>
                  </a:moveTo>
                  <a:lnTo>
                    <a:pt x="91439" y="429767"/>
                  </a:lnTo>
                </a:path>
                <a:path w="3347085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47085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47085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47085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47085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47085" h="640079">
                  <a:moveTo>
                    <a:pt x="420624" y="429767"/>
                  </a:moveTo>
                  <a:lnTo>
                    <a:pt x="445007" y="429767"/>
                  </a:lnTo>
                </a:path>
                <a:path w="3347085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47085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47085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47085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47085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47085" h="640079">
                  <a:moveTo>
                    <a:pt x="707136" y="429767"/>
                  </a:moveTo>
                  <a:lnTo>
                    <a:pt x="725424" y="429767"/>
                  </a:lnTo>
                </a:path>
                <a:path w="3347085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47085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47085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47085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47085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47085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47085" h="640079">
                  <a:moveTo>
                    <a:pt x="1036319" y="429767"/>
                  </a:moveTo>
                  <a:lnTo>
                    <a:pt x="1060703" y="429767"/>
                  </a:lnTo>
                </a:path>
                <a:path w="3347085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47085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47085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47085" h="640079">
                  <a:moveTo>
                    <a:pt x="1371596" y="429767"/>
                  </a:moveTo>
                  <a:lnTo>
                    <a:pt x="1395980" y="429767"/>
                  </a:lnTo>
                </a:path>
                <a:path w="3347085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47085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47085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47085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47085" h="640079">
                  <a:moveTo>
                    <a:pt x="1664204" y="429767"/>
                  </a:moveTo>
                  <a:lnTo>
                    <a:pt x="1670300" y="429767"/>
                  </a:lnTo>
                </a:path>
                <a:path w="3347085" h="640079">
                  <a:moveTo>
                    <a:pt x="1706876" y="429767"/>
                  </a:moveTo>
                  <a:lnTo>
                    <a:pt x="1731260" y="429767"/>
                  </a:lnTo>
                </a:path>
                <a:path w="3347085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47085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47085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47085" h="640079">
                  <a:moveTo>
                    <a:pt x="1944620" y="429767"/>
                  </a:moveTo>
                  <a:lnTo>
                    <a:pt x="1962908" y="429767"/>
                  </a:lnTo>
                </a:path>
                <a:path w="3347085" h="640079">
                  <a:moveTo>
                    <a:pt x="1999484" y="429767"/>
                  </a:moveTo>
                  <a:lnTo>
                    <a:pt x="2005580" y="429767"/>
                  </a:lnTo>
                </a:path>
                <a:path w="3347085" h="640079">
                  <a:moveTo>
                    <a:pt x="2042156" y="429767"/>
                  </a:moveTo>
                  <a:lnTo>
                    <a:pt x="2066540" y="429767"/>
                  </a:lnTo>
                </a:path>
                <a:path w="3347085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47085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47085" h="640079">
                  <a:moveTo>
                    <a:pt x="2267708" y="429767"/>
                  </a:moveTo>
                  <a:lnTo>
                    <a:pt x="2292092" y="429767"/>
                  </a:lnTo>
                </a:path>
                <a:path w="3347085" h="640079">
                  <a:moveTo>
                    <a:pt x="2334764" y="429767"/>
                  </a:moveTo>
                  <a:lnTo>
                    <a:pt x="2340860" y="429767"/>
                  </a:lnTo>
                </a:path>
                <a:path w="3347085" h="640079">
                  <a:moveTo>
                    <a:pt x="2377436" y="429767"/>
                  </a:moveTo>
                  <a:lnTo>
                    <a:pt x="2401820" y="429767"/>
                  </a:lnTo>
                </a:path>
                <a:path w="3347085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47085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47085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47085" h="640079">
                  <a:moveTo>
                    <a:pt x="2560316" y="429767"/>
                  </a:moveTo>
                  <a:lnTo>
                    <a:pt x="2578604" y="429767"/>
                  </a:lnTo>
                </a:path>
                <a:path w="3347085" h="640079">
                  <a:moveTo>
                    <a:pt x="2602988" y="429767"/>
                  </a:moveTo>
                  <a:lnTo>
                    <a:pt x="2627372" y="429767"/>
                  </a:lnTo>
                </a:path>
                <a:path w="3347085" h="640079">
                  <a:moveTo>
                    <a:pt x="2670044" y="429767"/>
                  </a:moveTo>
                  <a:lnTo>
                    <a:pt x="2676140" y="429767"/>
                  </a:lnTo>
                </a:path>
                <a:path w="3347085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47085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47085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47085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47085" h="640079">
                  <a:moveTo>
                    <a:pt x="2889500" y="429767"/>
                  </a:moveTo>
                  <a:lnTo>
                    <a:pt x="2913884" y="429767"/>
                  </a:lnTo>
                </a:path>
                <a:path w="3347085" h="640079">
                  <a:moveTo>
                    <a:pt x="2944364" y="429767"/>
                  </a:moveTo>
                  <a:lnTo>
                    <a:pt x="2968748" y="429767"/>
                  </a:lnTo>
                </a:path>
                <a:path w="3347085" h="640079">
                  <a:moveTo>
                    <a:pt x="3005324" y="429767"/>
                  </a:moveTo>
                  <a:lnTo>
                    <a:pt x="3011420" y="429767"/>
                  </a:lnTo>
                </a:path>
                <a:path w="3347085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47085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47085" h="640079">
                  <a:moveTo>
                    <a:pt x="3194300" y="429767"/>
                  </a:moveTo>
                  <a:lnTo>
                    <a:pt x="3212588" y="429767"/>
                  </a:lnTo>
                </a:path>
                <a:path w="3347085" h="640079">
                  <a:moveTo>
                    <a:pt x="3224780" y="429767"/>
                  </a:moveTo>
                  <a:lnTo>
                    <a:pt x="3249164" y="429767"/>
                  </a:lnTo>
                </a:path>
                <a:path w="3347085" h="640079">
                  <a:moveTo>
                    <a:pt x="3279644" y="429767"/>
                  </a:moveTo>
                  <a:lnTo>
                    <a:pt x="3304028" y="429767"/>
                  </a:lnTo>
                </a:path>
                <a:path w="3347085" h="640079">
                  <a:moveTo>
                    <a:pt x="3334508" y="429767"/>
                  </a:moveTo>
                  <a:lnTo>
                    <a:pt x="3340604" y="429767"/>
                  </a:lnTo>
                </a:path>
                <a:path w="3347085" h="640079">
                  <a:moveTo>
                    <a:pt x="42672" y="438912"/>
                  </a:moveTo>
                  <a:lnTo>
                    <a:pt x="91439" y="438912"/>
                  </a:lnTo>
                </a:path>
                <a:path w="3347085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47085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47085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47085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47085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47085" h="640079">
                  <a:moveTo>
                    <a:pt x="420624" y="438912"/>
                  </a:moveTo>
                  <a:lnTo>
                    <a:pt x="445007" y="438912"/>
                  </a:lnTo>
                </a:path>
                <a:path w="3347085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47085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47085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47085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47085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47085" h="640079">
                  <a:moveTo>
                    <a:pt x="707136" y="438912"/>
                  </a:moveTo>
                  <a:lnTo>
                    <a:pt x="725424" y="438912"/>
                  </a:lnTo>
                </a:path>
                <a:path w="3347085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47085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47085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47085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47085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47085" h="640079">
                  <a:moveTo>
                    <a:pt x="1036319" y="438912"/>
                  </a:moveTo>
                  <a:lnTo>
                    <a:pt x="1060703" y="438912"/>
                  </a:lnTo>
                </a:path>
                <a:path w="3347085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47085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47085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47085" h="640079">
                  <a:moveTo>
                    <a:pt x="1371596" y="438912"/>
                  </a:moveTo>
                  <a:lnTo>
                    <a:pt x="1395980" y="438912"/>
                  </a:lnTo>
                </a:path>
                <a:path w="3347085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47085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47085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47085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47085" h="640079">
                  <a:moveTo>
                    <a:pt x="1664204" y="438912"/>
                  </a:moveTo>
                  <a:lnTo>
                    <a:pt x="1670300" y="438912"/>
                  </a:lnTo>
                </a:path>
                <a:path w="3347085" h="640079">
                  <a:moveTo>
                    <a:pt x="1706876" y="438912"/>
                  </a:moveTo>
                  <a:lnTo>
                    <a:pt x="1731260" y="438912"/>
                  </a:lnTo>
                </a:path>
                <a:path w="3347085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47085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47085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47085" h="640079">
                  <a:moveTo>
                    <a:pt x="1944620" y="438912"/>
                  </a:moveTo>
                  <a:lnTo>
                    <a:pt x="1962908" y="438912"/>
                  </a:lnTo>
                </a:path>
                <a:path w="3347085" h="640079">
                  <a:moveTo>
                    <a:pt x="1999484" y="438912"/>
                  </a:moveTo>
                  <a:lnTo>
                    <a:pt x="2005580" y="438912"/>
                  </a:lnTo>
                </a:path>
                <a:path w="3347085" h="640079">
                  <a:moveTo>
                    <a:pt x="2042156" y="438912"/>
                  </a:moveTo>
                  <a:lnTo>
                    <a:pt x="2066540" y="438912"/>
                  </a:lnTo>
                </a:path>
                <a:path w="3347085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47085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47085" h="640079">
                  <a:moveTo>
                    <a:pt x="2267708" y="438912"/>
                  </a:moveTo>
                  <a:lnTo>
                    <a:pt x="2285996" y="438912"/>
                  </a:lnTo>
                </a:path>
                <a:path w="3347085" h="640079">
                  <a:moveTo>
                    <a:pt x="2334764" y="438912"/>
                  </a:moveTo>
                  <a:lnTo>
                    <a:pt x="2340860" y="438912"/>
                  </a:lnTo>
                </a:path>
                <a:path w="3347085" h="640079">
                  <a:moveTo>
                    <a:pt x="2377436" y="438912"/>
                  </a:moveTo>
                  <a:lnTo>
                    <a:pt x="2401820" y="438912"/>
                  </a:lnTo>
                </a:path>
                <a:path w="3347085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47085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47085" h="640079">
                  <a:moveTo>
                    <a:pt x="2602988" y="438912"/>
                  </a:moveTo>
                  <a:lnTo>
                    <a:pt x="2627372" y="438912"/>
                  </a:lnTo>
                </a:path>
                <a:path w="3347085" h="640079">
                  <a:moveTo>
                    <a:pt x="2670044" y="438912"/>
                  </a:moveTo>
                  <a:lnTo>
                    <a:pt x="2676140" y="438912"/>
                  </a:lnTo>
                </a:path>
                <a:path w="3347085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47085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47085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47085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47085" h="640079">
                  <a:moveTo>
                    <a:pt x="2889500" y="438912"/>
                  </a:moveTo>
                  <a:lnTo>
                    <a:pt x="2913884" y="438912"/>
                  </a:lnTo>
                </a:path>
                <a:path w="3347085" h="640079">
                  <a:moveTo>
                    <a:pt x="2944364" y="438912"/>
                  </a:moveTo>
                  <a:lnTo>
                    <a:pt x="2968748" y="438912"/>
                  </a:lnTo>
                </a:path>
                <a:path w="3347085" h="640079">
                  <a:moveTo>
                    <a:pt x="3005324" y="438912"/>
                  </a:moveTo>
                  <a:lnTo>
                    <a:pt x="3011420" y="438912"/>
                  </a:lnTo>
                </a:path>
                <a:path w="3347085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47085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47085" h="640079">
                  <a:moveTo>
                    <a:pt x="3194300" y="438912"/>
                  </a:moveTo>
                  <a:lnTo>
                    <a:pt x="3212588" y="438912"/>
                  </a:lnTo>
                </a:path>
                <a:path w="3347085" h="640079">
                  <a:moveTo>
                    <a:pt x="3224780" y="438912"/>
                  </a:moveTo>
                  <a:lnTo>
                    <a:pt x="3249164" y="438912"/>
                  </a:lnTo>
                </a:path>
                <a:path w="3347085" h="640079">
                  <a:moveTo>
                    <a:pt x="3279644" y="438912"/>
                  </a:moveTo>
                  <a:lnTo>
                    <a:pt x="3304028" y="438912"/>
                  </a:lnTo>
                </a:path>
                <a:path w="3347085" h="640079">
                  <a:moveTo>
                    <a:pt x="3334508" y="438912"/>
                  </a:moveTo>
                  <a:lnTo>
                    <a:pt x="3340604" y="438912"/>
                  </a:lnTo>
                </a:path>
                <a:path w="3347085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47085" h="640079">
                  <a:moveTo>
                    <a:pt x="73152" y="448055"/>
                  </a:moveTo>
                  <a:lnTo>
                    <a:pt x="91440" y="448055"/>
                  </a:lnTo>
                </a:path>
                <a:path w="3347085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47085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47085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47085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47085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47085" h="640079">
                  <a:moveTo>
                    <a:pt x="420624" y="448055"/>
                  </a:moveTo>
                  <a:lnTo>
                    <a:pt x="445007" y="448055"/>
                  </a:lnTo>
                </a:path>
                <a:path w="3347085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47085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47085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47085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47085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47085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47085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47085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47085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47085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47085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47085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47085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47085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47085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47085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47085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47085" h="640079">
                  <a:moveTo>
                    <a:pt x="1664204" y="448055"/>
                  </a:moveTo>
                  <a:lnTo>
                    <a:pt x="1670300" y="448055"/>
                  </a:lnTo>
                </a:path>
                <a:path w="3347085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47085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47085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47085" h="640079">
                  <a:moveTo>
                    <a:pt x="1944620" y="448055"/>
                  </a:moveTo>
                  <a:lnTo>
                    <a:pt x="1962908" y="448055"/>
                  </a:lnTo>
                </a:path>
                <a:path w="3347085" h="640079">
                  <a:moveTo>
                    <a:pt x="1999484" y="448055"/>
                  </a:moveTo>
                  <a:lnTo>
                    <a:pt x="2005580" y="448055"/>
                  </a:lnTo>
                </a:path>
                <a:path w="3347085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47085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47085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47085" h="640079">
                  <a:moveTo>
                    <a:pt x="2261612" y="448055"/>
                  </a:moveTo>
                  <a:lnTo>
                    <a:pt x="2279900" y="448055"/>
                  </a:lnTo>
                </a:path>
                <a:path w="3347085" h="640079">
                  <a:moveTo>
                    <a:pt x="2334764" y="448055"/>
                  </a:moveTo>
                  <a:lnTo>
                    <a:pt x="2340860" y="448055"/>
                  </a:lnTo>
                </a:path>
                <a:path w="3347085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47085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47085" h="640079">
                  <a:moveTo>
                    <a:pt x="2596892" y="448055"/>
                  </a:moveTo>
                  <a:lnTo>
                    <a:pt x="2621276" y="448055"/>
                  </a:lnTo>
                </a:path>
                <a:path w="3347085" h="640079">
                  <a:moveTo>
                    <a:pt x="2670044" y="448055"/>
                  </a:moveTo>
                  <a:lnTo>
                    <a:pt x="2676140" y="448055"/>
                  </a:lnTo>
                </a:path>
                <a:path w="3347085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47085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47085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47085" h="640079">
                  <a:moveTo>
                    <a:pt x="2944364" y="448055"/>
                  </a:moveTo>
                  <a:lnTo>
                    <a:pt x="2968748" y="448055"/>
                  </a:lnTo>
                </a:path>
                <a:path w="3347085" h="640079">
                  <a:moveTo>
                    <a:pt x="3005324" y="448055"/>
                  </a:moveTo>
                  <a:lnTo>
                    <a:pt x="3011420" y="448055"/>
                  </a:lnTo>
                </a:path>
                <a:path w="3347085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47085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47085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47085" h="640079">
                  <a:moveTo>
                    <a:pt x="3194300" y="448055"/>
                  </a:moveTo>
                  <a:lnTo>
                    <a:pt x="3212588" y="448055"/>
                  </a:lnTo>
                </a:path>
                <a:path w="3347085" h="640079">
                  <a:moveTo>
                    <a:pt x="3279644" y="448055"/>
                  </a:moveTo>
                  <a:lnTo>
                    <a:pt x="3304028" y="448055"/>
                  </a:lnTo>
                </a:path>
                <a:path w="3347085" h="640079">
                  <a:moveTo>
                    <a:pt x="3334508" y="448055"/>
                  </a:moveTo>
                  <a:lnTo>
                    <a:pt x="3340604" y="448055"/>
                  </a:lnTo>
                </a:path>
                <a:path w="3347085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47085" h="640079">
                  <a:moveTo>
                    <a:pt x="73152" y="457200"/>
                  </a:moveTo>
                  <a:lnTo>
                    <a:pt x="91440" y="457200"/>
                  </a:lnTo>
                </a:path>
                <a:path w="3347085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47085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47085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47085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47085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47085" h="640079">
                  <a:moveTo>
                    <a:pt x="420624" y="457200"/>
                  </a:moveTo>
                  <a:lnTo>
                    <a:pt x="445007" y="457200"/>
                  </a:lnTo>
                </a:path>
                <a:path w="3347085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47085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47085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47085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47085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47085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47085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47085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47085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47085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47085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47085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47085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47085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47085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47085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47085" h="640079">
                  <a:moveTo>
                    <a:pt x="1664204" y="457200"/>
                  </a:moveTo>
                  <a:lnTo>
                    <a:pt x="1670300" y="457200"/>
                  </a:lnTo>
                </a:path>
                <a:path w="3347085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47085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47085" h="640079">
                  <a:moveTo>
                    <a:pt x="1944620" y="457200"/>
                  </a:moveTo>
                  <a:lnTo>
                    <a:pt x="1962908" y="457200"/>
                  </a:lnTo>
                </a:path>
                <a:path w="3347085" h="640079">
                  <a:moveTo>
                    <a:pt x="1999484" y="457200"/>
                  </a:moveTo>
                  <a:lnTo>
                    <a:pt x="2005580" y="457200"/>
                  </a:lnTo>
                </a:path>
                <a:path w="3347085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47085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47085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47085" h="640079">
                  <a:moveTo>
                    <a:pt x="2255516" y="457200"/>
                  </a:moveTo>
                  <a:lnTo>
                    <a:pt x="2279900" y="457200"/>
                  </a:lnTo>
                </a:path>
                <a:path w="3347085" h="640079">
                  <a:moveTo>
                    <a:pt x="2334764" y="457200"/>
                  </a:moveTo>
                  <a:lnTo>
                    <a:pt x="2340860" y="457200"/>
                  </a:lnTo>
                </a:path>
                <a:path w="3347085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47085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47085" h="640079">
                  <a:moveTo>
                    <a:pt x="2584700" y="457200"/>
                  </a:moveTo>
                  <a:lnTo>
                    <a:pt x="2621276" y="457200"/>
                  </a:lnTo>
                </a:path>
                <a:path w="3347085" h="640079">
                  <a:moveTo>
                    <a:pt x="2670044" y="457200"/>
                  </a:moveTo>
                  <a:lnTo>
                    <a:pt x="2676140" y="457200"/>
                  </a:lnTo>
                </a:path>
                <a:path w="3347085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47085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47085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47085" h="640079">
                  <a:moveTo>
                    <a:pt x="2944364" y="457200"/>
                  </a:moveTo>
                  <a:lnTo>
                    <a:pt x="2968748" y="457200"/>
                  </a:lnTo>
                </a:path>
                <a:path w="3347085" h="640079">
                  <a:moveTo>
                    <a:pt x="3005324" y="457200"/>
                  </a:moveTo>
                  <a:lnTo>
                    <a:pt x="3011420" y="457200"/>
                  </a:lnTo>
                </a:path>
                <a:path w="3347085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47085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47085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47085" h="640079">
                  <a:moveTo>
                    <a:pt x="3188204" y="457200"/>
                  </a:moveTo>
                  <a:lnTo>
                    <a:pt x="3206492" y="457200"/>
                  </a:lnTo>
                </a:path>
                <a:path w="3347085" h="640079">
                  <a:moveTo>
                    <a:pt x="3279644" y="457200"/>
                  </a:moveTo>
                  <a:lnTo>
                    <a:pt x="3304028" y="457200"/>
                  </a:lnTo>
                </a:path>
                <a:path w="3347085" h="640079">
                  <a:moveTo>
                    <a:pt x="3334508" y="457200"/>
                  </a:moveTo>
                  <a:lnTo>
                    <a:pt x="3346700" y="457200"/>
                  </a:lnTo>
                </a:path>
                <a:path w="3347085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47085" h="640079">
                  <a:moveTo>
                    <a:pt x="73152" y="466343"/>
                  </a:moveTo>
                  <a:lnTo>
                    <a:pt x="91440" y="466343"/>
                  </a:lnTo>
                </a:path>
                <a:path w="3347085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47085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47085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47085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47085" h="640079">
                  <a:moveTo>
                    <a:pt x="414528" y="466343"/>
                  </a:moveTo>
                  <a:lnTo>
                    <a:pt x="438911" y="466343"/>
                  </a:lnTo>
                </a:path>
                <a:path w="3347085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47085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47085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47085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47085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47085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47085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47085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47085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47085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47085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47085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47085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47085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47085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47085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47085" h="640079">
                  <a:moveTo>
                    <a:pt x="1664204" y="466343"/>
                  </a:moveTo>
                  <a:lnTo>
                    <a:pt x="1670300" y="466343"/>
                  </a:lnTo>
                </a:path>
                <a:path w="3347085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47085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47085" h="640079">
                  <a:moveTo>
                    <a:pt x="1938524" y="466343"/>
                  </a:moveTo>
                  <a:lnTo>
                    <a:pt x="1956812" y="466343"/>
                  </a:lnTo>
                </a:path>
                <a:path w="3347085" h="640079">
                  <a:moveTo>
                    <a:pt x="1999484" y="466343"/>
                  </a:moveTo>
                  <a:lnTo>
                    <a:pt x="2005580" y="466343"/>
                  </a:lnTo>
                </a:path>
                <a:path w="3347085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47085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47085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47085" h="640079">
                  <a:moveTo>
                    <a:pt x="2255516" y="466343"/>
                  </a:moveTo>
                  <a:lnTo>
                    <a:pt x="2273804" y="466343"/>
                  </a:lnTo>
                </a:path>
                <a:path w="3347085" h="640079">
                  <a:moveTo>
                    <a:pt x="2334764" y="466343"/>
                  </a:moveTo>
                  <a:lnTo>
                    <a:pt x="2340860" y="466343"/>
                  </a:lnTo>
                </a:path>
                <a:path w="3347085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47085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47085" h="640079">
                  <a:moveTo>
                    <a:pt x="2584700" y="466343"/>
                  </a:moveTo>
                  <a:lnTo>
                    <a:pt x="2609084" y="466343"/>
                  </a:lnTo>
                </a:path>
                <a:path w="3347085" h="640079">
                  <a:moveTo>
                    <a:pt x="2670044" y="466343"/>
                  </a:moveTo>
                  <a:lnTo>
                    <a:pt x="2676140" y="466343"/>
                  </a:lnTo>
                </a:path>
                <a:path w="3347085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47085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47085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47085" h="640079">
                  <a:moveTo>
                    <a:pt x="2938268" y="466343"/>
                  </a:moveTo>
                  <a:lnTo>
                    <a:pt x="2962652" y="466343"/>
                  </a:lnTo>
                </a:path>
                <a:path w="3347085" h="640079">
                  <a:moveTo>
                    <a:pt x="3005324" y="466343"/>
                  </a:moveTo>
                  <a:lnTo>
                    <a:pt x="3011420" y="466343"/>
                  </a:lnTo>
                </a:path>
                <a:path w="3347085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47085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47085" h="640079">
                  <a:moveTo>
                    <a:pt x="3151628" y="466343"/>
                  </a:moveTo>
                  <a:lnTo>
                    <a:pt x="3200396" y="466343"/>
                  </a:lnTo>
                </a:path>
                <a:path w="3347085" h="640079">
                  <a:moveTo>
                    <a:pt x="3273548" y="466343"/>
                  </a:moveTo>
                  <a:lnTo>
                    <a:pt x="3297932" y="466343"/>
                  </a:lnTo>
                </a:path>
                <a:path w="3347085" h="640079">
                  <a:moveTo>
                    <a:pt x="3334508" y="466343"/>
                  </a:moveTo>
                  <a:lnTo>
                    <a:pt x="3340604" y="466343"/>
                  </a:lnTo>
                </a:path>
                <a:path w="3347085" h="640079">
                  <a:moveTo>
                    <a:pt x="73152" y="475488"/>
                  </a:moveTo>
                  <a:lnTo>
                    <a:pt x="91440" y="475488"/>
                  </a:lnTo>
                </a:path>
                <a:path w="3347085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47085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47085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47085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47085" h="640079">
                  <a:moveTo>
                    <a:pt x="402336" y="475488"/>
                  </a:moveTo>
                  <a:lnTo>
                    <a:pt x="432816" y="475488"/>
                  </a:lnTo>
                </a:path>
                <a:path w="3347085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47085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47085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47085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47085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47085" h="640079">
                  <a:moveTo>
                    <a:pt x="737616" y="475488"/>
                  </a:moveTo>
                  <a:lnTo>
                    <a:pt x="768096" y="475488"/>
                  </a:lnTo>
                </a:path>
                <a:path w="3347085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47085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47085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47085" h="640079">
                  <a:moveTo>
                    <a:pt x="1072895" y="475488"/>
                  </a:moveTo>
                  <a:lnTo>
                    <a:pt x="1103376" y="475488"/>
                  </a:lnTo>
                </a:path>
                <a:path w="3347085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47085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47085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47085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47085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47085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47085" h="640079">
                  <a:moveTo>
                    <a:pt x="1664204" y="475488"/>
                  </a:moveTo>
                  <a:lnTo>
                    <a:pt x="1670300" y="475488"/>
                  </a:lnTo>
                </a:path>
                <a:path w="3347085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47085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47085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47085" h="640079">
                  <a:moveTo>
                    <a:pt x="1999484" y="475488"/>
                  </a:moveTo>
                  <a:lnTo>
                    <a:pt x="2005580" y="475488"/>
                  </a:lnTo>
                </a:path>
                <a:path w="3347085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47085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47085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47085" h="640079">
                  <a:moveTo>
                    <a:pt x="2249420" y="475488"/>
                  </a:moveTo>
                  <a:lnTo>
                    <a:pt x="2267708" y="475488"/>
                  </a:lnTo>
                </a:path>
                <a:path w="3347085" h="640079">
                  <a:moveTo>
                    <a:pt x="2334764" y="475488"/>
                  </a:moveTo>
                  <a:lnTo>
                    <a:pt x="2340860" y="475488"/>
                  </a:lnTo>
                </a:path>
                <a:path w="3347085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47085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47085" h="640079">
                  <a:moveTo>
                    <a:pt x="2602988" y="475488"/>
                  </a:moveTo>
                  <a:lnTo>
                    <a:pt x="2627372" y="475488"/>
                  </a:lnTo>
                </a:path>
                <a:path w="3347085" h="640079">
                  <a:moveTo>
                    <a:pt x="2670044" y="475488"/>
                  </a:moveTo>
                  <a:lnTo>
                    <a:pt x="2676140" y="475488"/>
                  </a:lnTo>
                </a:path>
                <a:path w="3347085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47085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47085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47085" h="640079">
                  <a:moveTo>
                    <a:pt x="2926076" y="475488"/>
                  </a:moveTo>
                  <a:lnTo>
                    <a:pt x="2956556" y="475488"/>
                  </a:lnTo>
                </a:path>
                <a:path w="3347085" h="640079">
                  <a:moveTo>
                    <a:pt x="3005324" y="475488"/>
                  </a:moveTo>
                  <a:lnTo>
                    <a:pt x="3011420" y="475488"/>
                  </a:lnTo>
                </a:path>
                <a:path w="3347085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47085" h="640079">
                  <a:moveTo>
                    <a:pt x="3151628" y="475488"/>
                  </a:moveTo>
                  <a:lnTo>
                    <a:pt x="3200396" y="475488"/>
                  </a:lnTo>
                </a:path>
                <a:path w="3347085" h="640079">
                  <a:moveTo>
                    <a:pt x="3261356" y="475488"/>
                  </a:moveTo>
                  <a:lnTo>
                    <a:pt x="3291836" y="475488"/>
                  </a:lnTo>
                </a:path>
                <a:path w="3347085" h="640079">
                  <a:moveTo>
                    <a:pt x="3334508" y="475488"/>
                  </a:moveTo>
                  <a:lnTo>
                    <a:pt x="3340604" y="475488"/>
                  </a:lnTo>
                </a:path>
                <a:path w="3347085" h="640079">
                  <a:moveTo>
                    <a:pt x="73152" y="484631"/>
                  </a:moveTo>
                  <a:lnTo>
                    <a:pt x="91440" y="484631"/>
                  </a:lnTo>
                </a:path>
                <a:path w="3347085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47085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47085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47085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47085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47085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47085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47085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47085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47085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47085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47085" h="640079">
                  <a:moveTo>
                    <a:pt x="731519" y="484631"/>
                  </a:moveTo>
                  <a:lnTo>
                    <a:pt x="762000" y="484631"/>
                  </a:lnTo>
                </a:path>
                <a:path w="3347085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47085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47085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47085" h="640079">
                  <a:moveTo>
                    <a:pt x="1066800" y="484631"/>
                  </a:moveTo>
                  <a:lnTo>
                    <a:pt x="1097280" y="484631"/>
                  </a:lnTo>
                </a:path>
                <a:path w="3347085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47085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47085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47085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47085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47085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47085" h="640079">
                  <a:moveTo>
                    <a:pt x="1664204" y="484631"/>
                  </a:moveTo>
                  <a:lnTo>
                    <a:pt x="1670300" y="484631"/>
                  </a:lnTo>
                </a:path>
                <a:path w="3347085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47085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47085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47085" h="640079">
                  <a:moveTo>
                    <a:pt x="1999484" y="484631"/>
                  </a:moveTo>
                  <a:lnTo>
                    <a:pt x="2005580" y="484631"/>
                  </a:lnTo>
                </a:path>
                <a:path w="3347085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47085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47085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47085" h="640079">
                  <a:moveTo>
                    <a:pt x="2249420" y="484631"/>
                  </a:moveTo>
                  <a:lnTo>
                    <a:pt x="2267708" y="484631"/>
                  </a:lnTo>
                </a:path>
                <a:path w="3347085" h="640079">
                  <a:moveTo>
                    <a:pt x="2334764" y="484631"/>
                  </a:moveTo>
                  <a:lnTo>
                    <a:pt x="2340860" y="484631"/>
                  </a:lnTo>
                </a:path>
                <a:path w="3347085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47085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47085" h="640079">
                  <a:moveTo>
                    <a:pt x="2609084" y="484631"/>
                  </a:moveTo>
                  <a:lnTo>
                    <a:pt x="2633468" y="484631"/>
                  </a:lnTo>
                </a:path>
                <a:path w="3347085" h="640079">
                  <a:moveTo>
                    <a:pt x="2670044" y="484631"/>
                  </a:moveTo>
                  <a:lnTo>
                    <a:pt x="2676140" y="484631"/>
                  </a:lnTo>
                </a:path>
                <a:path w="3347085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47085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47085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47085" h="640079">
                  <a:moveTo>
                    <a:pt x="2919980" y="484631"/>
                  </a:moveTo>
                  <a:lnTo>
                    <a:pt x="2950460" y="484631"/>
                  </a:lnTo>
                </a:path>
                <a:path w="3347085" h="640079">
                  <a:moveTo>
                    <a:pt x="3005324" y="484631"/>
                  </a:moveTo>
                  <a:lnTo>
                    <a:pt x="3011420" y="484631"/>
                  </a:lnTo>
                </a:path>
                <a:path w="3347085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47085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47085" h="640079">
                  <a:moveTo>
                    <a:pt x="3188204" y="484631"/>
                  </a:moveTo>
                  <a:lnTo>
                    <a:pt x="3206492" y="484631"/>
                  </a:lnTo>
                </a:path>
                <a:path w="3347085" h="640079">
                  <a:moveTo>
                    <a:pt x="3255260" y="484631"/>
                  </a:moveTo>
                  <a:lnTo>
                    <a:pt x="3285740" y="484631"/>
                  </a:lnTo>
                </a:path>
                <a:path w="3347085" h="640079">
                  <a:moveTo>
                    <a:pt x="3334508" y="484631"/>
                  </a:moveTo>
                  <a:lnTo>
                    <a:pt x="3346700" y="484631"/>
                  </a:lnTo>
                </a:path>
                <a:path w="3347085" h="640079">
                  <a:moveTo>
                    <a:pt x="73152" y="493775"/>
                  </a:moveTo>
                  <a:lnTo>
                    <a:pt x="91440" y="493775"/>
                  </a:lnTo>
                </a:path>
                <a:path w="3347085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47085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47085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47085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47085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47085" h="640079">
                  <a:moveTo>
                    <a:pt x="396240" y="493775"/>
                  </a:moveTo>
                  <a:lnTo>
                    <a:pt x="420623" y="493775"/>
                  </a:lnTo>
                </a:path>
                <a:path w="3347085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47085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47085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47085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47085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47085" h="640079">
                  <a:moveTo>
                    <a:pt x="725424" y="493775"/>
                  </a:moveTo>
                  <a:lnTo>
                    <a:pt x="755904" y="493775"/>
                  </a:lnTo>
                </a:path>
                <a:path w="3347085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47085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47085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47085" h="640079">
                  <a:moveTo>
                    <a:pt x="1060704" y="493775"/>
                  </a:moveTo>
                  <a:lnTo>
                    <a:pt x="1091184" y="493775"/>
                  </a:lnTo>
                </a:path>
                <a:path w="3347085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47085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47085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47085" h="640079">
                  <a:moveTo>
                    <a:pt x="1395980" y="493775"/>
                  </a:moveTo>
                  <a:lnTo>
                    <a:pt x="1426460" y="493775"/>
                  </a:lnTo>
                </a:path>
                <a:path w="3347085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47085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47085" h="640079">
                  <a:moveTo>
                    <a:pt x="1664204" y="493775"/>
                  </a:moveTo>
                  <a:lnTo>
                    <a:pt x="1670300" y="493775"/>
                  </a:lnTo>
                </a:path>
                <a:path w="3347085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47085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47085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47085" h="640079">
                  <a:moveTo>
                    <a:pt x="1999484" y="493775"/>
                  </a:moveTo>
                  <a:lnTo>
                    <a:pt x="2005580" y="493775"/>
                  </a:lnTo>
                </a:path>
                <a:path w="3347085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47085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47085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47085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47085" h="640079">
                  <a:moveTo>
                    <a:pt x="2334764" y="493775"/>
                  </a:moveTo>
                  <a:lnTo>
                    <a:pt x="2340860" y="493775"/>
                  </a:lnTo>
                </a:path>
                <a:path w="3347085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47085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47085" h="640079">
                  <a:moveTo>
                    <a:pt x="2609084" y="493775"/>
                  </a:moveTo>
                  <a:lnTo>
                    <a:pt x="2633468" y="493775"/>
                  </a:lnTo>
                </a:path>
                <a:path w="3347085" h="640079">
                  <a:moveTo>
                    <a:pt x="2670044" y="493775"/>
                  </a:moveTo>
                  <a:lnTo>
                    <a:pt x="2676140" y="493775"/>
                  </a:lnTo>
                </a:path>
                <a:path w="3347085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47085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47085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47085" h="640079">
                  <a:moveTo>
                    <a:pt x="2913884" y="493775"/>
                  </a:moveTo>
                  <a:lnTo>
                    <a:pt x="2944364" y="493775"/>
                  </a:lnTo>
                </a:path>
                <a:path w="3347085" h="640079">
                  <a:moveTo>
                    <a:pt x="3005324" y="493775"/>
                  </a:moveTo>
                  <a:lnTo>
                    <a:pt x="3011420" y="493775"/>
                  </a:lnTo>
                </a:path>
                <a:path w="3347085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47085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47085" h="640079">
                  <a:moveTo>
                    <a:pt x="3194300" y="493775"/>
                  </a:moveTo>
                  <a:lnTo>
                    <a:pt x="3212588" y="493775"/>
                  </a:lnTo>
                </a:path>
                <a:path w="3347085" h="640079">
                  <a:moveTo>
                    <a:pt x="3249164" y="493775"/>
                  </a:moveTo>
                  <a:lnTo>
                    <a:pt x="3279644" y="493775"/>
                  </a:lnTo>
                </a:path>
                <a:path w="3347085" h="640079">
                  <a:moveTo>
                    <a:pt x="3334508" y="493775"/>
                  </a:moveTo>
                  <a:lnTo>
                    <a:pt x="3340604" y="493775"/>
                  </a:lnTo>
                </a:path>
                <a:path w="3347085" h="640079">
                  <a:moveTo>
                    <a:pt x="73152" y="502919"/>
                  </a:moveTo>
                  <a:lnTo>
                    <a:pt x="91440" y="502919"/>
                  </a:lnTo>
                </a:path>
                <a:path w="3347085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47085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47085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47085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47085" h="640079">
                  <a:moveTo>
                    <a:pt x="390144" y="502919"/>
                  </a:moveTo>
                  <a:lnTo>
                    <a:pt x="414527" y="502919"/>
                  </a:lnTo>
                </a:path>
                <a:path w="3347085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47085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47085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47085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47085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47085" h="640079">
                  <a:moveTo>
                    <a:pt x="719328" y="502919"/>
                  </a:moveTo>
                  <a:lnTo>
                    <a:pt x="749808" y="502919"/>
                  </a:lnTo>
                </a:path>
                <a:path w="3347085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47085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47085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47085" h="640079">
                  <a:moveTo>
                    <a:pt x="1054608" y="502919"/>
                  </a:moveTo>
                  <a:lnTo>
                    <a:pt x="1085088" y="502919"/>
                  </a:lnTo>
                </a:path>
                <a:path w="3347085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47085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47085" h="640079">
                  <a:moveTo>
                    <a:pt x="1389884" y="502919"/>
                  </a:moveTo>
                  <a:lnTo>
                    <a:pt x="1420364" y="502919"/>
                  </a:lnTo>
                </a:path>
                <a:path w="3347085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47085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47085" h="640079">
                  <a:moveTo>
                    <a:pt x="1664204" y="502919"/>
                  </a:moveTo>
                  <a:lnTo>
                    <a:pt x="1670300" y="502919"/>
                  </a:lnTo>
                </a:path>
                <a:path w="3347085" h="640079">
                  <a:moveTo>
                    <a:pt x="1725164" y="502919"/>
                  </a:moveTo>
                  <a:lnTo>
                    <a:pt x="1755644" y="502919"/>
                  </a:lnTo>
                </a:path>
                <a:path w="3347085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47085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47085" h="640079">
                  <a:moveTo>
                    <a:pt x="1999484" y="502919"/>
                  </a:moveTo>
                  <a:lnTo>
                    <a:pt x="2005580" y="502919"/>
                  </a:lnTo>
                </a:path>
                <a:path w="3347085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47085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47085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47085" h="640079">
                  <a:moveTo>
                    <a:pt x="2334764" y="502919"/>
                  </a:moveTo>
                  <a:lnTo>
                    <a:pt x="2340860" y="502919"/>
                  </a:lnTo>
                </a:path>
                <a:path w="3347085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47085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47085" h="640079">
                  <a:moveTo>
                    <a:pt x="2609084" y="502919"/>
                  </a:moveTo>
                  <a:lnTo>
                    <a:pt x="2633468" y="502919"/>
                  </a:lnTo>
                </a:path>
                <a:path w="3347085" h="640079">
                  <a:moveTo>
                    <a:pt x="2670044" y="502919"/>
                  </a:moveTo>
                  <a:lnTo>
                    <a:pt x="2676140" y="502919"/>
                  </a:lnTo>
                </a:path>
                <a:path w="3347085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47085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47085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47085" h="640079">
                  <a:moveTo>
                    <a:pt x="2907788" y="502919"/>
                  </a:moveTo>
                  <a:lnTo>
                    <a:pt x="2938268" y="502919"/>
                  </a:lnTo>
                </a:path>
                <a:path w="3347085" h="640079">
                  <a:moveTo>
                    <a:pt x="3005324" y="502919"/>
                  </a:moveTo>
                  <a:lnTo>
                    <a:pt x="3011420" y="502919"/>
                  </a:lnTo>
                </a:path>
                <a:path w="3347085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47085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47085" h="640079">
                  <a:moveTo>
                    <a:pt x="3194300" y="502919"/>
                  </a:moveTo>
                  <a:lnTo>
                    <a:pt x="3212588" y="502919"/>
                  </a:lnTo>
                </a:path>
                <a:path w="3347085" h="640079">
                  <a:moveTo>
                    <a:pt x="3243068" y="502919"/>
                  </a:moveTo>
                  <a:lnTo>
                    <a:pt x="3273548" y="502919"/>
                  </a:lnTo>
                </a:path>
                <a:path w="3347085" h="640079">
                  <a:moveTo>
                    <a:pt x="3334508" y="502919"/>
                  </a:moveTo>
                  <a:lnTo>
                    <a:pt x="3340604" y="502919"/>
                  </a:lnTo>
                </a:path>
                <a:path w="3347085" h="640079">
                  <a:moveTo>
                    <a:pt x="73152" y="512063"/>
                  </a:moveTo>
                  <a:lnTo>
                    <a:pt x="91440" y="512063"/>
                  </a:lnTo>
                </a:path>
                <a:path w="3347085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47085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47085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47085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47085" h="640079">
                  <a:moveTo>
                    <a:pt x="384048" y="512063"/>
                  </a:moveTo>
                  <a:lnTo>
                    <a:pt x="408431" y="512063"/>
                  </a:lnTo>
                </a:path>
                <a:path w="3347085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47085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47085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47085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47085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47085" h="640079">
                  <a:moveTo>
                    <a:pt x="713232" y="512063"/>
                  </a:moveTo>
                  <a:lnTo>
                    <a:pt x="743712" y="512063"/>
                  </a:lnTo>
                </a:path>
                <a:path w="3347085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47085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47085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47085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47085" h="640079">
                  <a:moveTo>
                    <a:pt x="1048512" y="512063"/>
                  </a:moveTo>
                  <a:lnTo>
                    <a:pt x="1078992" y="512063"/>
                  </a:lnTo>
                </a:path>
                <a:path w="3347085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47085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47085" h="640079">
                  <a:moveTo>
                    <a:pt x="1383788" y="512063"/>
                  </a:moveTo>
                  <a:lnTo>
                    <a:pt x="1414268" y="512063"/>
                  </a:lnTo>
                </a:path>
                <a:path w="3347085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47085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47085" h="640079">
                  <a:moveTo>
                    <a:pt x="1664204" y="512063"/>
                  </a:moveTo>
                  <a:lnTo>
                    <a:pt x="1670300" y="512063"/>
                  </a:lnTo>
                </a:path>
                <a:path w="3347085" h="640079">
                  <a:moveTo>
                    <a:pt x="1719068" y="512063"/>
                  </a:moveTo>
                  <a:lnTo>
                    <a:pt x="1749548" y="512063"/>
                  </a:lnTo>
                </a:path>
                <a:path w="3347085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47085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47085" h="640079">
                  <a:moveTo>
                    <a:pt x="1999484" y="512063"/>
                  </a:moveTo>
                  <a:lnTo>
                    <a:pt x="2005580" y="512063"/>
                  </a:lnTo>
                </a:path>
                <a:path w="3347085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47085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47085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47085" h="640079">
                  <a:moveTo>
                    <a:pt x="2334764" y="512063"/>
                  </a:moveTo>
                  <a:lnTo>
                    <a:pt x="2340860" y="512063"/>
                  </a:lnTo>
                </a:path>
                <a:path w="3347085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47085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47085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47085" h="640079">
                  <a:moveTo>
                    <a:pt x="2560316" y="512063"/>
                  </a:moveTo>
                  <a:lnTo>
                    <a:pt x="2578604" y="512063"/>
                  </a:lnTo>
                </a:path>
                <a:path w="3347085" h="640079">
                  <a:moveTo>
                    <a:pt x="2609084" y="512063"/>
                  </a:moveTo>
                  <a:lnTo>
                    <a:pt x="2633468" y="512063"/>
                  </a:lnTo>
                </a:path>
                <a:path w="3347085" h="640079">
                  <a:moveTo>
                    <a:pt x="2670044" y="512063"/>
                  </a:moveTo>
                  <a:lnTo>
                    <a:pt x="2676140" y="512063"/>
                  </a:lnTo>
                </a:path>
                <a:path w="3347085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47085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47085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47085" h="640079">
                  <a:moveTo>
                    <a:pt x="2901692" y="512063"/>
                  </a:moveTo>
                  <a:lnTo>
                    <a:pt x="2932172" y="512063"/>
                  </a:lnTo>
                </a:path>
                <a:path w="3347085" h="640079">
                  <a:moveTo>
                    <a:pt x="3005324" y="512063"/>
                  </a:moveTo>
                  <a:lnTo>
                    <a:pt x="3011420" y="512063"/>
                  </a:lnTo>
                </a:path>
                <a:path w="3347085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47085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47085" h="640079">
                  <a:moveTo>
                    <a:pt x="3194300" y="512063"/>
                  </a:moveTo>
                  <a:lnTo>
                    <a:pt x="3212588" y="512063"/>
                  </a:lnTo>
                </a:path>
                <a:path w="3347085" h="640079">
                  <a:moveTo>
                    <a:pt x="3236972" y="512063"/>
                  </a:moveTo>
                  <a:lnTo>
                    <a:pt x="3267452" y="512063"/>
                  </a:lnTo>
                </a:path>
                <a:path w="3347085" h="640079">
                  <a:moveTo>
                    <a:pt x="3334508" y="512063"/>
                  </a:moveTo>
                  <a:lnTo>
                    <a:pt x="3340604" y="512063"/>
                  </a:lnTo>
                </a:path>
                <a:path w="3347085" h="640079">
                  <a:moveTo>
                    <a:pt x="73152" y="521207"/>
                  </a:moveTo>
                  <a:lnTo>
                    <a:pt x="91440" y="521207"/>
                  </a:lnTo>
                </a:path>
                <a:path w="3347085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47085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47085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47085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47085" h="640079">
                  <a:moveTo>
                    <a:pt x="384048" y="521207"/>
                  </a:moveTo>
                  <a:lnTo>
                    <a:pt x="402336" y="521207"/>
                  </a:lnTo>
                </a:path>
                <a:path w="3347085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47085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47085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47085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47085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47085" h="640079">
                  <a:moveTo>
                    <a:pt x="713232" y="521207"/>
                  </a:moveTo>
                  <a:lnTo>
                    <a:pt x="737615" y="521207"/>
                  </a:lnTo>
                </a:path>
                <a:path w="3347085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47085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47085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47085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47085" h="640079">
                  <a:moveTo>
                    <a:pt x="1048512" y="521207"/>
                  </a:moveTo>
                  <a:lnTo>
                    <a:pt x="1072895" y="521207"/>
                  </a:lnTo>
                </a:path>
                <a:path w="3347085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47085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47085" h="640079">
                  <a:moveTo>
                    <a:pt x="1383788" y="521207"/>
                  </a:moveTo>
                  <a:lnTo>
                    <a:pt x="1408172" y="521207"/>
                  </a:lnTo>
                </a:path>
                <a:path w="3347085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47085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47085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47085" h="640079">
                  <a:moveTo>
                    <a:pt x="1664204" y="521207"/>
                  </a:moveTo>
                  <a:lnTo>
                    <a:pt x="1670300" y="521207"/>
                  </a:lnTo>
                </a:path>
                <a:path w="3347085" h="640079">
                  <a:moveTo>
                    <a:pt x="1719068" y="521207"/>
                  </a:moveTo>
                  <a:lnTo>
                    <a:pt x="1743452" y="521207"/>
                  </a:lnTo>
                </a:path>
                <a:path w="3347085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47085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47085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47085" h="640079">
                  <a:moveTo>
                    <a:pt x="1999484" y="521207"/>
                  </a:moveTo>
                  <a:lnTo>
                    <a:pt x="2005580" y="521207"/>
                  </a:lnTo>
                </a:path>
                <a:path w="3347085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47085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47085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47085" h="640079">
                  <a:moveTo>
                    <a:pt x="2334764" y="521207"/>
                  </a:moveTo>
                  <a:lnTo>
                    <a:pt x="2340860" y="521207"/>
                  </a:lnTo>
                </a:path>
                <a:path w="3347085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47085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47085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47085" h="640079">
                  <a:moveTo>
                    <a:pt x="2560316" y="521207"/>
                  </a:moveTo>
                  <a:lnTo>
                    <a:pt x="2578604" y="521207"/>
                  </a:lnTo>
                </a:path>
                <a:path w="3347085" h="640079">
                  <a:moveTo>
                    <a:pt x="2609084" y="521207"/>
                  </a:moveTo>
                  <a:lnTo>
                    <a:pt x="2633468" y="521207"/>
                  </a:lnTo>
                </a:path>
                <a:path w="3347085" h="640079">
                  <a:moveTo>
                    <a:pt x="2670044" y="521207"/>
                  </a:moveTo>
                  <a:lnTo>
                    <a:pt x="2676140" y="521207"/>
                  </a:lnTo>
                </a:path>
                <a:path w="3347085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47085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47085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47085" h="640079">
                  <a:moveTo>
                    <a:pt x="2901692" y="521207"/>
                  </a:moveTo>
                  <a:lnTo>
                    <a:pt x="2926076" y="521207"/>
                  </a:lnTo>
                </a:path>
                <a:path w="3347085" h="640079">
                  <a:moveTo>
                    <a:pt x="3005324" y="521207"/>
                  </a:moveTo>
                  <a:lnTo>
                    <a:pt x="3011420" y="521207"/>
                  </a:lnTo>
                </a:path>
                <a:path w="3347085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47085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47085" h="640079">
                  <a:moveTo>
                    <a:pt x="3194300" y="521207"/>
                  </a:moveTo>
                  <a:lnTo>
                    <a:pt x="3212588" y="521207"/>
                  </a:lnTo>
                </a:path>
                <a:path w="3347085" h="640079">
                  <a:moveTo>
                    <a:pt x="3236972" y="521207"/>
                  </a:moveTo>
                  <a:lnTo>
                    <a:pt x="3261356" y="521207"/>
                  </a:lnTo>
                </a:path>
                <a:path w="3347085" h="640079">
                  <a:moveTo>
                    <a:pt x="3334508" y="521207"/>
                  </a:moveTo>
                  <a:lnTo>
                    <a:pt x="3346700" y="521207"/>
                  </a:lnTo>
                </a:path>
                <a:path w="3347085" h="640079">
                  <a:moveTo>
                    <a:pt x="73152" y="530351"/>
                  </a:moveTo>
                  <a:lnTo>
                    <a:pt x="91440" y="530351"/>
                  </a:lnTo>
                </a:path>
                <a:path w="3347085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47085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47085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47085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47085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47085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47085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47085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47085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47085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47085" h="640079">
                  <a:moveTo>
                    <a:pt x="713232" y="530351"/>
                  </a:moveTo>
                  <a:lnTo>
                    <a:pt x="731520" y="530351"/>
                  </a:lnTo>
                </a:path>
                <a:path w="3347085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47085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47085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47085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47085" h="640079">
                  <a:moveTo>
                    <a:pt x="1042416" y="530351"/>
                  </a:moveTo>
                  <a:lnTo>
                    <a:pt x="1066799" y="530351"/>
                  </a:lnTo>
                </a:path>
                <a:path w="3347085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47085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47085" h="640079">
                  <a:moveTo>
                    <a:pt x="1377692" y="530351"/>
                  </a:moveTo>
                  <a:lnTo>
                    <a:pt x="1402076" y="530351"/>
                  </a:lnTo>
                </a:path>
                <a:path w="3347085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47085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47085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47085" h="640079">
                  <a:moveTo>
                    <a:pt x="1664204" y="530351"/>
                  </a:moveTo>
                  <a:lnTo>
                    <a:pt x="1670300" y="530351"/>
                  </a:lnTo>
                </a:path>
                <a:path w="3347085" h="640079">
                  <a:moveTo>
                    <a:pt x="1712972" y="530351"/>
                  </a:moveTo>
                  <a:lnTo>
                    <a:pt x="1737356" y="530351"/>
                  </a:lnTo>
                </a:path>
                <a:path w="3347085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47085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47085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47085" h="640079">
                  <a:moveTo>
                    <a:pt x="1999484" y="530351"/>
                  </a:moveTo>
                  <a:lnTo>
                    <a:pt x="2005580" y="530351"/>
                  </a:lnTo>
                </a:path>
                <a:path w="3347085" h="640079">
                  <a:moveTo>
                    <a:pt x="2048252" y="530351"/>
                  </a:moveTo>
                  <a:lnTo>
                    <a:pt x="2072636" y="530351"/>
                  </a:lnTo>
                </a:path>
                <a:path w="3347085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47085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47085" h="640079">
                  <a:moveTo>
                    <a:pt x="2334764" y="530351"/>
                  </a:moveTo>
                  <a:lnTo>
                    <a:pt x="2340860" y="530351"/>
                  </a:lnTo>
                </a:path>
                <a:path w="3347085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47085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47085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47085" h="640079">
                  <a:moveTo>
                    <a:pt x="2566412" y="530351"/>
                  </a:moveTo>
                  <a:lnTo>
                    <a:pt x="2584700" y="530351"/>
                  </a:lnTo>
                </a:path>
                <a:path w="3347085" h="640079">
                  <a:moveTo>
                    <a:pt x="2602988" y="530351"/>
                  </a:moveTo>
                  <a:lnTo>
                    <a:pt x="2627372" y="530351"/>
                  </a:lnTo>
                </a:path>
                <a:path w="3347085" h="640079">
                  <a:moveTo>
                    <a:pt x="2670044" y="530351"/>
                  </a:moveTo>
                  <a:lnTo>
                    <a:pt x="2676140" y="530351"/>
                  </a:lnTo>
                </a:path>
                <a:path w="3347085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47085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47085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47085" h="640079">
                  <a:moveTo>
                    <a:pt x="2895596" y="530351"/>
                  </a:moveTo>
                  <a:lnTo>
                    <a:pt x="2919980" y="530351"/>
                  </a:lnTo>
                </a:path>
                <a:path w="3347085" h="640079">
                  <a:moveTo>
                    <a:pt x="3005324" y="530351"/>
                  </a:moveTo>
                  <a:lnTo>
                    <a:pt x="3011420" y="530351"/>
                  </a:lnTo>
                </a:path>
                <a:path w="3347085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47085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47085" h="640079">
                  <a:moveTo>
                    <a:pt x="3188204" y="530351"/>
                  </a:moveTo>
                  <a:lnTo>
                    <a:pt x="3212588" y="530351"/>
                  </a:lnTo>
                </a:path>
                <a:path w="3347085" h="640079">
                  <a:moveTo>
                    <a:pt x="3230876" y="530351"/>
                  </a:moveTo>
                  <a:lnTo>
                    <a:pt x="3255260" y="530351"/>
                  </a:lnTo>
                </a:path>
                <a:path w="3347085" h="640079">
                  <a:moveTo>
                    <a:pt x="3334508" y="530351"/>
                  </a:moveTo>
                  <a:lnTo>
                    <a:pt x="3340604" y="530351"/>
                  </a:lnTo>
                </a:path>
                <a:path w="3347085" h="640079">
                  <a:moveTo>
                    <a:pt x="73152" y="539495"/>
                  </a:moveTo>
                  <a:lnTo>
                    <a:pt x="91440" y="539495"/>
                  </a:lnTo>
                </a:path>
                <a:path w="3347085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47085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47085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47085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47085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47085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47085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47085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47085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47085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47085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47085" h="640079">
                  <a:moveTo>
                    <a:pt x="1042416" y="539495"/>
                  </a:moveTo>
                  <a:lnTo>
                    <a:pt x="1115568" y="539495"/>
                  </a:lnTo>
                </a:path>
                <a:path w="3347085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47085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47085" h="640079">
                  <a:moveTo>
                    <a:pt x="1377692" y="539495"/>
                  </a:moveTo>
                  <a:lnTo>
                    <a:pt x="1450844" y="539495"/>
                  </a:lnTo>
                </a:path>
                <a:path w="3347085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47085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47085" h="640079">
                  <a:moveTo>
                    <a:pt x="1664204" y="539495"/>
                  </a:moveTo>
                  <a:lnTo>
                    <a:pt x="1670300" y="539495"/>
                  </a:lnTo>
                </a:path>
                <a:path w="3347085" h="640079">
                  <a:moveTo>
                    <a:pt x="1712972" y="539495"/>
                  </a:moveTo>
                  <a:lnTo>
                    <a:pt x="1786124" y="539495"/>
                  </a:lnTo>
                </a:path>
                <a:path w="3347085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47085" h="640079">
                  <a:moveTo>
                    <a:pt x="1895852" y="539495"/>
                  </a:moveTo>
                  <a:lnTo>
                    <a:pt x="1962908" y="539495"/>
                  </a:lnTo>
                </a:path>
                <a:path w="3347085" h="640079">
                  <a:moveTo>
                    <a:pt x="1999484" y="539495"/>
                  </a:moveTo>
                  <a:lnTo>
                    <a:pt x="2005580" y="539495"/>
                  </a:lnTo>
                </a:path>
                <a:path w="3347085" h="640079">
                  <a:moveTo>
                    <a:pt x="2048252" y="539495"/>
                  </a:moveTo>
                  <a:lnTo>
                    <a:pt x="2121404" y="539495"/>
                  </a:lnTo>
                </a:path>
                <a:path w="3347085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47085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47085" h="640079">
                  <a:moveTo>
                    <a:pt x="2334764" y="539495"/>
                  </a:moveTo>
                  <a:lnTo>
                    <a:pt x="2340860" y="539495"/>
                  </a:lnTo>
                </a:path>
                <a:path w="3347085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47085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47085" h="640079">
                  <a:moveTo>
                    <a:pt x="2566412" y="539495"/>
                  </a:moveTo>
                  <a:lnTo>
                    <a:pt x="2627372" y="539495"/>
                  </a:lnTo>
                </a:path>
                <a:path w="3347085" h="640079">
                  <a:moveTo>
                    <a:pt x="2670044" y="539495"/>
                  </a:moveTo>
                  <a:lnTo>
                    <a:pt x="2676140" y="539495"/>
                  </a:lnTo>
                </a:path>
                <a:path w="3347085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47085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47085" h="640079">
                  <a:moveTo>
                    <a:pt x="2895596" y="539495"/>
                  </a:moveTo>
                  <a:lnTo>
                    <a:pt x="2968748" y="539495"/>
                  </a:lnTo>
                </a:path>
                <a:path w="3347085" h="640079">
                  <a:moveTo>
                    <a:pt x="3005324" y="539495"/>
                  </a:moveTo>
                  <a:lnTo>
                    <a:pt x="3011420" y="539495"/>
                  </a:lnTo>
                </a:path>
                <a:path w="3347085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47085" h="640079">
                  <a:moveTo>
                    <a:pt x="3145532" y="539495"/>
                  </a:moveTo>
                  <a:lnTo>
                    <a:pt x="3206492" y="539495"/>
                  </a:lnTo>
                </a:path>
                <a:path w="3347085" h="640079">
                  <a:moveTo>
                    <a:pt x="3230876" y="539495"/>
                  </a:moveTo>
                  <a:lnTo>
                    <a:pt x="3304028" y="539495"/>
                  </a:lnTo>
                </a:path>
                <a:path w="3347085" h="640079">
                  <a:moveTo>
                    <a:pt x="3334508" y="539495"/>
                  </a:moveTo>
                  <a:lnTo>
                    <a:pt x="3340604" y="539495"/>
                  </a:lnTo>
                </a:path>
                <a:path w="3347085" h="640079">
                  <a:moveTo>
                    <a:pt x="73152" y="548639"/>
                  </a:moveTo>
                  <a:lnTo>
                    <a:pt x="91440" y="548639"/>
                  </a:lnTo>
                </a:path>
                <a:path w="3347085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47085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47085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47085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47085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47085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47085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47085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47085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47085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47085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47085" h="640079">
                  <a:moveTo>
                    <a:pt x="1036319" y="548639"/>
                  </a:moveTo>
                  <a:lnTo>
                    <a:pt x="1115567" y="548639"/>
                  </a:lnTo>
                </a:path>
                <a:path w="3347085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47085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47085" h="640079">
                  <a:moveTo>
                    <a:pt x="1371596" y="548639"/>
                  </a:moveTo>
                  <a:lnTo>
                    <a:pt x="1450844" y="548639"/>
                  </a:lnTo>
                </a:path>
                <a:path w="3347085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47085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47085" h="640079">
                  <a:moveTo>
                    <a:pt x="1664204" y="548639"/>
                  </a:moveTo>
                  <a:lnTo>
                    <a:pt x="1670300" y="548639"/>
                  </a:lnTo>
                </a:path>
                <a:path w="3347085" h="640079">
                  <a:moveTo>
                    <a:pt x="1706876" y="548639"/>
                  </a:moveTo>
                  <a:lnTo>
                    <a:pt x="1786124" y="548639"/>
                  </a:lnTo>
                </a:path>
                <a:path w="3347085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47085" h="640079">
                  <a:moveTo>
                    <a:pt x="1889756" y="548639"/>
                  </a:moveTo>
                  <a:lnTo>
                    <a:pt x="1962908" y="548639"/>
                  </a:lnTo>
                </a:path>
                <a:path w="3347085" h="640079">
                  <a:moveTo>
                    <a:pt x="1999484" y="548639"/>
                  </a:moveTo>
                  <a:lnTo>
                    <a:pt x="2005580" y="548639"/>
                  </a:lnTo>
                </a:path>
                <a:path w="3347085" h="640079">
                  <a:moveTo>
                    <a:pt x="2042156" y="548639"/>
                  </a:moveTo>
                  <a:lnTo>
                    <a:pt x="2121404" y="548639"/>
                  </a:lnTo>
                </a:path>
                <a:path w="3347085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47085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47085" h="640079">
                  <a:moveTo>
                    <a:pt x="2334764" y="548639"/>
                  </a:moveTo>
                  <a:lnTo>
                    <a:pt x="2340860" y="548639"/>
                  </a:lnTo>
                </a:path>
                <a:path w="3347085" h="640079">
                  <a:moveTo>
                    <a:pt x="2377436" y="548639"/>
                  </a:moveTo>
                  <a:lnTo>
                    <a:pt x="2456684" y="548639"/>
                  </a:lnTo>
                </a:path>
                <a:path w="3347085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47085" h="640079">
                  <a:moveTo>
                    <a:pt x="2572508" y="548639"/>
                  </a:moveTo>
                  <a:lnTo>
                    <a:pt x="2621276" y="548639"/>
                  </a:lnTo>
                </a:path>
                <a:path w="3347085" h="640079">
                  <a:moveTo>
                    <a:pt x="2670044" y="548639"/>
                  </a:moveTo>
                  <a:lnTo>
                    <a:pt x="2676140" y="548639"/>
                  </a:lnTo>
                </a:path>
                <a:path w="3347085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47085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47085" h="640079">
                  <a:moveTo>
                    <a:pt x="2889500" y="548639"/>
                  </a:moveTo>
                  <a:lnTo>
                    <a:pt x="2968748" y="548639"/>
                  </a:lnTo>
                </a:path>
                <a:path w="3347085" h="640079">
                  <a:moveTo>
                    <a:pt x="3005324" y="548639"/>
                  </a:moveTo>
                  <a:lnTo>
                    <a:pt x="3011420" y="548639"/>
                  </a:lnTo>
                </a:path>
                <a:path w="3347085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47085" h="640079">
                  <a:moveTo>
                    <a:pt x="3151628" y="548639"/>
                  </a:moveTo>
                  <a:lnTo>
                    <a:pt x="3200396" y="548639"/>
                  </a:lnTo>
                </a:path>
                <a:path w="3347085" h="640079">
                  <a:moveTo>
                    <a:pt x="3224780" y="548639"/>
                  </a:moveTo>
                  <a:lnTo>
                    <a:pt x="3304028" y="548639"/>
                  </a:lnTo>
                </a:path>
                <a:path w="3347085" h="640079">
                  <a:moveTo>
                    <a:pt x="3334508" y="548639"/>
                  </a:moveTo>
                  <a:lnTo>
                    <a:pt x="3340604" y="548639"/>
                  </a:lnTo>
                </a:path>
                <a:path w="3347085" h="640079">
                  <a:moveTo>
                    <a:pt x="73152" y="557783"/>
                  </a:moveTo>
                  <a:lnTo>
                    <a:pt x="91440" y="557783"/>
                  </a:lnTo>
                </a:path>
                <a:path w="3347085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47085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47085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47085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47085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47085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47085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47085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47085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47085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47085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47085" h="640079">
                  <a:moveTo>
                    <a:pt x="1036319" y="557783"/>
                  </a:moveTo>
                  <a:lnTo>
                    <a:pt x="1115567" y="557783"/>
                  </a:lnTo>
                </a:path>
                <a:path w="3347085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47085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47085" h="640079">
                  <a:moveTo>
                    <a:pt x="1371596" y="557783"/>
                  </a:moveTo>
                  <a:lnTo>
                    <a:pt x="1450844" y="557783"/>
                  </a:lnTo>
                </a:path>
                <a:path w="3347085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47085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47085" h="640079">
                  <a:moveTo>
                    <a:pt x="1664204" y="557783"/>
                  </a:moveTo>
                  <a:lnTo>
                    <a:pt x="1670300" y="557783"/>
                  </a:lnTo>
                </a:path>
                <a:path w="3347085" h="640079">
                  <a:moveTo>
                    <a:pt x="1706876" y="557783"/>
                  </a:moveTo>
                  <a:lnTo>
                    <a:pt x="1786124" y="557783"/>
                  </a:lnTo>
                </a:path>
                <a:path w="3347085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47085" h="640079">
                  <a:moveTo>
                    <a:pt x="1889756" y="557783"/>
                  </a:moveTo>
                  <a:lnTo>
                    <a:pt x="1962908" y="557783"/>
                  </a:lnTo>
                </a:path>
                <a:path w="3347085" h="640079">
                  <a:moveTo>
                    <a:pt x="1999484" y="557783"/>
                  </a:moveTo>
                  <a:lnTo>
                    <a:pt x="2005580" y="557783"/>
                  </a:lnTo>
                </a:path>
                <a:path w="3347085" h="640079">
                  <a:moveTo>
                    <a:pt x="2042156" y="557783"/>
                  </a:moveTo>
                  <a:lnTo>
                    <a:pt x="2121404" y="557783"/>
                  </a:lnTo>
                </a:path>
                <a:path w="3347085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47085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47085" h="640079">
                  <a:moveTo>
                    <a:pt x="2334764" y="557783"/>
                  </a:moveTo>
                  <a:lnTo>
                    <a:pt x="2340860" y="557783"/>
                  </a:lnTo>
                </a:path>
                <a:path w="3347085" h="640079">
                  <a:moveTo>
                    <a:pt x="2377436" y="557783"/>
                  </a:moveTo>
                  <a:lnTo>
                    <a:pt x="2456684" y="557783"/>
                  </a:lnTo>
                </a:path>
                <a:path w="3347085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47085" h="640079">
                  <a:moveTo>
                    <a:pt x="2578604" y="557783"/>
                  </a:moveTo>
                  <a:lnTo>
                    <a:pt x="2609084" y="557783"/>
                  </a:lnTo>
                </a:path>
                <a:path w="3347085" h="640079">
                  <a:moveTo>
                    <a:pt x="2670044" y="557783"/>
                  </a:moveTo>
                  <a:lnTo>
                    <a:pt x="2676140" y="557783"/>
                  </a:lnTo>
                </a:path>
                <a:path w="3347085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47085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47085" h="640079">
                  <a:moveTo>
                    <a:pt x="2889500" y="557783"/>
                  </a:moveTo>
                  <a:lnTo>
                    <a:pt x="2968748" y="557783"/>
                  </a:lnTo>
                </a:path>
                <a:path w="3347085" h="640079">
                  <a:moveTo>
                    <a:pt x="3005324" y="557783"/>
                  </a:moveTo>
                  <a:lnTo>
                    <a:pt x="3011420" y="557783"/>
                  </a:lnTo>
                </a:path>
                <a:path w="3347085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47085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47085" h="640079">
                  <a:moveTo>
                    <a:pt x="3224780" y="557783"/>
                  </a:moveTo>
                  <a:lnTo>
                    <a:pt x="3304028" y="557783"/>
                  </a:lnTo>
                </a:path>
                <a:path w="3347085" h="640079">
                  <a:moveTo>
                    <a:pt x="3334508" y="557783"/>
                  </a:moveTo>
                  <a:lnTo>
                    <a:pt x="3346700" y="557783"/>
                  </a:lnTo>
                </a:path>
                <a:path w="3347085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47085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47085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47085" h="640079">
                  <a:moveTo>
                    <a:pt x="1664204" y="566927"/>
                  </a:moveTo>
                  <a:lnTo>
                    <a:pt x="1670300" y="566927"/>
                  </a:lnTo>
                </a:path>
                <a:path w="3347085" h="640079">
                  <a:moveTo>
                    <a:pt x="1999484" y="566927"/>
                  </a:moveTo>
                  <a:lnTo>
                    <a:pt x="2005580" y="566927"/>
                  </a:lnTo>
                </a:path>
                <a:path w="3347085" h="640079">
                  <a:moveTo>
                    <a:pt x="2334764" y="566927"/>
                  </a:moveTo>
                  <a:lnTo>
                    <a:pt x="2340860" y="566927"/>
                  </a:lnTo>
                </a:path>
                <a:path w="3347085" h="640079">
                  <a:moveTo>
                    <a:pt x="2670044" y="566927"/>
                  </a:moveTo>
                  <a:lnTo>
                    <a:pt x="2676140" y="566927"/>
                  </a:lnTo>
                </a:path>
                <a:path w="3347085" h="640079">
                  <a:moveTo>
                    <a:pt x="3005324" y="566927"/>
                  </a:moveTo>
                  <a:lnTo>
                    <a:pt x="3011420" y="566927"/>
                  </a:lnTo>
                </a:path>
                <a:path w="3347085" h="640079">
                  <a:moveTo>
                    <a:pt x="3334508" y="566927"/>
                  </a:moveTo>
                  <a:lnTo>
                    <a:pt x="3340604" y="566927"/>
                  </a:lnTo>
                </a:path>
                <a:path w="3347085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47085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47085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47085" h="640079">
                  <a:moveTo>
                    <a:pt x="1664204" y="576071"/>
                  </a:moveTo>
                  <a:lnTo>
                    <a:pt x="1670300" y="576071"/>
                  </a:lnTo>
                </a:path>
                <a:path w="3347085" h="640079">
                  <a:moveTo>
                    <a:pt x="1999484" y="576071"/>
                  </a:moveTo>
                  <a:lnTo>
                    <a:pt x="2005580" y="576071"/>
                  </a:lnTo>
                </a:path>
                <a:path w="3347085" h="640079">
                  <a:moveTo>
                    <a:pt x="2334764" y="576071"/>
                  </a:moveTo>
                  <a:lnTo>
                    <a:pt x="2340860" y="576071"/>
                  </a:lnTo>
                </a:path>
                <a:path w="3347085" h="640079">
                  <a:moveTo>
                    <a:pt x="2670044" y="576071"/>
                  </a:moveTo>
                  <a:lnTo>
                    <a:pt x="2676140" y="576071"/>
                  </a:lnTo>
                </a:path>
                <a:path w="3347085" h="640079">
                  <a:moveTo>
                    <a:pt x="3005324" y="576071"/>
                  </a:moveTo>
                  <a:lnTo>
                    <a:pt x="3011420" y="576071"/>
                  </a:lnTo>
                </a:path>
                <a:path w="3347085" h="640079">
                  <a:moveTo>
                    <a:pt x="3334508" y="576071"/>
                  </a:moveTo>
                  <a:lnTo>
                    <a:pt x="3340604" y="576071"/>
                  </a:lnTo>
                </a:path>
                <a:path w="3347085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47085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47085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47085" h="640079">
                  <a:moveTo>
                    <a:pt x="1664204" y="585215"/>
                  </a:moveTo>
                  <a:lnTo>
                    <a:pt x="1670300" y="585215"/>
                  </a:lnTo>
                </a:path>
                <a:path w="3347085" h="640079">
                  <a:moveTo>
                    <a:pt x="1999484" y="585215"/>
                  </a:moveTo>
                  <a:lnTo>
                    <a:pt x="2005580" y="585215"/>
                  </a:lnTo>
                </a:path>
                <a:path w="3347085" h="640079">
                  <a:moveTo>
                    <a:pt x="2334764" y="585215"/>
                  </a:moveTo>
                  <a:lnTo>
                    <a:pt x="2340860" y="585215"/>
                  </a:lnTo>
                </a:path>
                <a:path w="3347085" h="640079">
                  <a:moveTo>
                    <a:pt x="2670044" y="585215"/>
                  </a:moveTo>
                  <a:lnTo>
                    <a:pt x="2676140" y="585215"/>
                  </a:lnTo>
                </a:path>
                <a:path w="3347085" h="640079">
                  <a:moveTo>
                    <a:pt x="3005324" y="585215"/>
                  </a:moveTo>
                  <a:lnTo>
                    <a:pt x="3011420" y="585215"/>
                  </a:lnTo>
                </a:path>
                <a:path w="3347085" h="640079">
                  <a:moveTo>
                    <a:pt x="3334508" y="585215"/>
                  </a:moveTo>
                  <a:lnTo>
                    <a:pt x="3346700" y="585215"/>
                  </a:lnTo>
                </a:path>
                <a:path w="3347085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47085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47085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47085" h="640079">
                  <a:moveTo>
                    <a:pt x="1664204" y="594359"/>
                  </a:moveTo>
                  <a:lnTo>
                    <a:pt x="1670300" y="594359"/>
                  </a:lnTo>
                </a:path>
                <a:path w="3347085" h="640079">
                  <a:moveTo>
                    <a:pt x="1999484" y="594359"/>
                  </a:moveTo>
                  <a:lnTo>
                    <a:pt x="2005580" y="594359"/>
                  </a:lnTo>
                </a:path>
                <a:path w="3347085" h="640079">
                  <a:moveTo>
                    <a:pt x="2334764" y="594359"/>
                  </a:moveTo>
                  <a:lnTo>
                    <a:pt x="2340860" y="594359"/>
                  </a:lnTo>
                </a:path>
                <a:path w="3347085" h="640079">
                  <a:moveTo>
                    <a:pt x="2670044" y="594359"/>
                  </a:moveTo>
                  <a:lnTo>
                    <a:pt x="2676140" y="594359"/>
                  </a:lnTo>
                </a:path>
                <a:path w="3347085" h="640079">
                  <a:moveTo>
                    <a:pt x="3005324" y="594359"/>
                  </a:moveTo>
                  <a:lnTo>
                    <a:pt x="3011420" y="594359"/>
                  </a:lnTo>
                </a:path>
                <a:path w="3347085" h="640079">
                  <a:moveTo>
                    <a:pt x="3334508" y="594359"/>
                  </a:moveTo>
                  <a:lnTo>
                    <a:pt x="3340604" y="594359"/>
                  </a:lnTo>
                </a:path>
                <a:path w="3347085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47085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47085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47085" h="640079">
                  <a:moveTo>
                    <a:pt x="1664204" y="603503"/>
                  </a:moveTo>
                  <a:lnTo>
                    <a:pt x="1670300" y="603503"/>
                  </a:lnTo>
                </a:path>
                <a:path w="3347085" h="640079">
                  <a:moveTo>
                    <a:pt x="1999484" y="603503"/>
                  </a:moveTo>
                  <a:lnTo>
                    <a:pt x="2005580" y="603503"/>
                  </a:lnTo>
                </a:path>
                <a:path w="3347085" h="640079">
                  <a:moveTo>
                    <a:pt x="2334764" y="603503"/>
                  </a:moveTo>
                  <a:lnTo>
                    <a:pt x="2340860" y="603503"/>
                  </a:lnTo>
                </a:path>
                <a:path w="3347085" h="640079">
                  <a:moveTo>
                    <a:pt x="2670044" y="603503"/>
                  </a:moveTo>
                  <a:lnTo>
                    <a:pt x="2676140" y="603503"/>
                  </a:lnTo>
                </a:path>
                <a:path w="3347085" h="640079">
                  <a:moveTo>
                    <a:pt x="3005324" y="603503"/>
                  </a:moveTo>
                  <a:lnTo>
                    <a:pt x="3011420" y="603503"/>
                  </a:lnTo>
                </a:path>
                <a:path w="3347085" h="640079">
                  <a:moveTo>
                    <a:pt x="3334508" y="603503"/>
                  </a:moveTo>
                  <a:lnTo>
                    <a:pt x="3340604" y="603503"/>
                  </a:lnTo>
                </a:path>
                <a:path w="3347085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47085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47085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47085" h="640079">
                  <a:moveTo>
                    <a:pt x="1664204" y="612647"/>
                  </a:moveTo>
                  <a:lnTo>
                    <a:pt x="1670300" y="612647"/>
                  </a:lnTo>
                </a:path>
                <a:path w="3347085" h="640079">
                  <a:moveTo>
                    <a:pt x="1999484" y="612647"/>
                  </a:moveTo>
                  <a:lnTo>
                    <a:pt x="2005580" y="612647"/>
                  </a:lnTo>
                </a:path>
                <a:path w="3347085" h="640079">
                  <a:moveTo>
                    <a:pt x="2334764" y="612647"/>
                  </a:moveTo>
                  <a:lnTo>
                    <a:pt x="2340860" y="612647"/>
                  </a:lnTo>
                </a:path>
                <a:path w="3347085" h="640079">
                  <a:moveTo>
                    <a:pt x="2670044" y="612647"/>
                  </a:moveTo>
                  <a:lnTo>
                    <a:pt x="2676140" y="612647"/>
                  </a:lnTo>
                </a:path>
                <a:path w="3347085" h="640079">
                  <a:moveTo>
                    <a:pt x="3005324" y="612647"/>
                  </a:moveTo>
                  <a:lnTo>
                    <a:pt x="3011420" y="612647"/>
                  </a:lnTo>
                </a:path>
                <a:path w="3347085" h="640079">
                  <a:moveTo>
                    <a:pt x="3334508" y="612647"/>
                  </a:moveTo>
                  <a:lnTo>
                    <a:pt x="3340604" y="612647"/>
                  </a:lnTo>
                </a:path>
                <a:path w="3347085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47085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47085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47085" h="640079">
                  <a:moveTo>
                    <a:pt x="1664204" y="621791"/>
                  </a:moveTo>
                  <a:lnTo>
                    <a:pt x="1670300" y="621791"/>
                  </a:lnTo>
                </a:path>
                <a:path w="3347085" h="640079">
                  <a:moveTo>
                    <a:pt x="1999484" y="621791"/>
                  </a:moveTo>
                  <a:lnTo>
                    <a:pt x="2005580" y="621791"/>
                  </a:lnTo>
                </a:path>
                <a:path w="3347085" h="640079">
                  <a:moveTo>
                    <a:pt x="2334764" y="621791"/>
                  </a:moveTo>
                  <a:lnTo>
                    <a:pt x="2340860" y="621791"/>
                  </a:lnTo>
                </a:path>
                <a:path w="3347085" h="640079">
                  <a:moveTo>
                    <a:pt x="2670044" y="621791"/>
                  </a:moveTo>
                  <a:lnTo>
                    <a:pt x="2676140" y="621791"/>
                  </a:lnTo>
                </a:path>
                <a:path w="3347085" h="640079">
                  <a:moveTo>
                    <a:pt x="3005324" y="621791"/>
                  </a:moveTo>
                  <a:lnTo>
                    <a:pt x="3011420" y="621791"/>
                  </a:lnTo>
                </a:path>
                <a:path w="3347085" h="640079">
                  <a:moveTo>
                    <a:pt x="3334508" y="621791"/>
                  </a:moveTo>
                  <a:lnTo>
                    <a:pt x="3346700" y="621791"/>
                  </a:lnTo>
                </a:path>
                <a:path w="3347085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47085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47085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47085" h="640079">
                  <a:moveTo>
                    <a:pt x="1664204" y="630936"/>
                  </a:moveTo>
                  <a:lnTo>
                    <a:pt x="1670300" y="630936"/>
                  </a:lnTo>
                </a:path>
                <a:path w="3347085" h="640079">
                  <a:moveTo>
                    <a:pt x="1999484" y="630936"/>
                  </a:moveTo>
                  <a:lnTo>
                    <a:pt x="2005580" y="630936"/>
                  </a:lnTo>
                </a:path>
                <a:path w="3347085" h="640079">
                  <a:moveTo>
                    <a:pt x="2334764" y="630936"/>
                  </a:moveTo>
                  <a:lnTo>
                    <a:pt x="2340860" y="630936"/>
                  </a:lnTo>
                </a:path>
                <a:path w="3347085" h="640079">
                  <a:moveTo>
                    <a:pt x="2670044" y="630936"/>
                  </a:moveTo>
                  <a:lnTo>
                    <a:pt x="2676140" y="630936"/>
                  </a:lnTo>
                </a:path>
                <a:path w="3347085" h="640079">
                  <a:moveTo>
                    <a:pt x="3005324" y="630936"/>
                  </a:moveTo>
                  <a:lnTo>
                    <a:pt x="3011420" y="630936"/>
                  </a:lnTo>
                </a:path>
                <a:path w="3347085" h="640079">
                  <a:moveTo>
                    <a:pt x="3334508" y="630936"/>
                  </a:moveTo>
                  <a:lnTo>
                    <a:pt x="3340604" y="630936"/>
                  </a:lnTo>
                </a:path>
                <a:path w="3347085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47085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47085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47085" h="640079">
                  <a:moveTo>
                    <a:pt x="1664204" y="640079"/>
                  </a:moveTo>
                  <a:lnTo>
                    <a:pt x="1670300" y="640079"/>
                  </a:lnTo>
                </a:path>
                <a:path w="3347085" h="640079">
                  <a:moveTo>
                    <a:pt x="1999484" y="640079"/>
                  </a:moveTo>
                  <a:lnTo>
                    <a:pt x="2005580" y="640079"/>
                  </a:lnTo>
                </a:path>
                <a:path w="3347085" h="640079">
                  <a:moveTo>
                    <a:pt x="2334764" y="640079"/>
                  </a:moveTo>
                  <a:lnTo>
                    <a:pt x="2340860" y="640079"/>
                  </a:lnTo>
                </a:path>
                <a:path w="3347085" h="640079">
                  <a:moveTo>
                    <a:pt x="2670044" y="640079"/>
                  </a:moveTo>
                  <a:lnTo>
                    <a:pt x="2676140" y="640079"/>
                  </a:lnTo>
                </a:path>
                <a:path w="3347085" h="640079">
                  <a:moveTo>
                    <a:pt x="3005324" y="640079"/>
                  </a:moveTo>
                  <a:lnTo>
                    <a:pt x="3011420" y="640079"/>
                  </a:lnTo>
                </a:path>
                <a:path w="3347085" h="640079">
                  <a:moveTo>
                    <a:pt x="3334508" y="640079"/>
                  </a:moveTo>
                  <a:lnTo>
                    <a:pt x="3340604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4317" y="4475988"/>
              <a:ext cx="3335020" cy="0"/>
            </a:xfrm>
            <a:custGeom>
              <a:avLst/>
              <a:gdLst/>
              <a:ahLst/>
              <a:cxnLst/>
              <a:rect l="l" t="t" r="r" b="b"/>
              <a:pathLst>
                <a:path w="3335020">
                  <a:moveTo>
                    <a:pt x="0" y="0"/>
                  </a:moveTo>
                  <a:lnTo>
                    <a:pt x="333451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3501" y="4485132"/>
              <a:ext cx="2682240" cy="0"/>
            </a:xfrm>
            <a:custGeom>
              <a:avLst/>
              <a:gdLst/>
              <a:ahLst/>
              <a:cxnLst/>
              <a:rect l="l" t="t" r="r" b="b"/>
              <a:pathLst>
                <a:path w="2682240">
                  <a:moveTo>
                    <a:pt x="0" y="0"/>
                  </a:moveTo>
                  <a:lnTo>
                    <a:pt x="6095" y="0"/>
                  </a:lnTo>
                </a:path>
                <a:path w="2682240">
                  <a:moveTo>
                    <a:pt x="335279" y="0"/>
                  </a:moveTo>
                  <a:lnTo>
                    <a:pt x="341375" y="0"/>
                  </a:lnTo>
                </a:path>
                <a:path w="2682240">
                  <a:moveTo>
                    <a:pt x="670559" y="0"/>
                  </a:moveTo>
                  <a:lnTo>
                    <a:pt x="676655" y="0"/>
                  </a:lnTo>
                </a:path>
                <a:path w="2682240">
                  <a:moveTo>
                    <a:pt x="1335020" y="0"/>
                  </a:moveTo>
                  <a:lnTo>
                    <a:pt x="1341116" y="0"/>
                  </a:lnTo>
                </a:path>
                <a:path w="2682240">
                  <a:moveTo>
                    <a:pt x="1670300" y="0"/>
                  </a:moveTo>
                  <a:lnTo>
                    <a:pt x="1676396" y="0"/>
                  </a:lnTo>
                </a:path>
                <a:path w="2682240">
                  <a:moveTo>
                    <a:pt x="2005580" y="0"/>
                  </a:moveTo>
                  <a:lnTo>
                    <a:pt x="2011676" y="0"/>
                  </a:lnTo>
                </a:path>
                <a:path w="2682240">
                  <a:moveTo>
                    <a:pt x="2340860" y="0"/>
                  </a:moveTo>
                  <a:lnTo>
                    <a:pt x="2346956" y="0"/>
                  </a:lnTo>
                </a:path>
                <a:path w="2682240">
                  <a:moveTo>
                    <a:pt x="2676140" y="0"/>
                  </a:moveTo>
                  <a:lnTo>
                    <a:pt x="26822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04922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6989" y="4494276"/>
              <a:ext cx="3261360" cy="302260"/>
            </a:xfrm>
            <a:custGeom>
              <a:avLst/>
              <a:gdLst/>
              <a:ahLst/>
              <a:cxnLst/>
              <a:rect l="l" t="t" r="r" b="b"/>
              <a:pathLst>
                <a:path w="3261360" h="302260">
                  <a:moveTo>
                    <a:pt x="286512" y="0"/>
                  </a:moveTo>
                  <a:lnTo>
                    <a:pt x="292607" y="0"/>
                  </a:lnTo>
                </a:path>
                <a:path w="3261360" h="302260">
                  <a:moveTo>
                    <a:pt x="621791" y="0"/>
                  </a:moveTo>
                  <a:lnTo>
                    <a:pt x="627887" y="0"/>
                  </a:lnTo>
                </a:path>
                <a:path w="3261360" h="302260">
                  <a:moveTo>
                    <a:pt x="957071" y="0"/>
                  </a:moveTo>
                  <a:lnTo>
                    <a:pt x="963167" y="0"/>
                  </a:lnTo>
                </a:path>
                <a:path w="3261360" h="302260">
                  <a:moveTo>
                    <a:pt x="1621532" y="0"/>
                  </a:moveTo>
                  <a:lnTo>
                    <a:pt x="1627628" y="0"/>
                  </a:lnTo>
                </a:path>
                <a:path w="3261360" h="302260">
                  <a:moveTo>
                    <a:pt x="1956812" y="0"/>
                  </a:moveTo>
                  <a:lnTo>
                    <a:pt x="1962908" y="0"/>
                  </a:lnTo>
                </a:path>
                <a:path w="3261360" h="302260">
                  <a:moveTo>
                    <a:pt x="2292092" y="0"/>
                  </a:moveTo>
                  <a:lnTo>
                    <a:pt x="2298188" y="0"/>
                  </a:lnTo>
                </a:path>
                <a:path w="3261360" h="302260">
                  <a:moveTo>
                    <a:pt x="2627372" y="0"/>
                  </a:moveTo>
                  <a:lnTo>
                    <a:pt x="2633468" y="0"/>
                  </a:lnTo>
                </a:path>
                <a:path w="3261360" h="302260">
                  <a:moveTo>
                    <a:pt x="2962652" y="0"/>
                  </a:moveTo>
                  <a:lnTo>
                    <a:pt x="2968748" y="0"/>
                  </a:lnTo>
                </a:path>
                <a:path w="326136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136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136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1360" h="302260">
                  <a:moveTo>
                    <a:pt x="1621532" y="9143"/>
                  </a:moveTo>
                  <a:lnTo>
                    <a:pt x="1627628" y="9143"/>
                  </a:lnTo>
                </a:path>
                <a:path w="3261360" h="302260">
                  <a:moveTo>
                    <a:pt x="1956812" y="9143"/>
                  </a:moveTo>
                  <a:lnTo>
                    <a:pt x="1962908" y="9143"/>
                  </a:lnTo>
                </a:path>
                <a:path w="3261360" h="302260">
                  <a:moveTo>
                    <a:pt x="2292092" y="9143"/>
                  </a:moveTo>
                  <a:lnTo>
                    <a:pt x="2298188" y="9143"/>
                  </a:lnTo>
                </a:path>
                <a:path w="3261360" h="302260">
                  <a:moveTo>
                    <a:pt x="2627372" y="9143"/>
                  </a:moveTo>
                  <a:lnTo>
                    <a:pt x="2633468" y="9143"/>
                  </a:lnTo>
                </a:path>
                <a:path w="3261360" h="302260">
                  <a:moveTo>
                    <a:pt x="2962652" y="9143"/>
                  </a:moveTo>
                  <a:lnTo>
                    <a:pt x="2968748" y="9143"/>
                  </a:lnTo>
                </a:path>
                <a:path w="326136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136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136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1360" h="302260">
                  <a:moveTo>
                    <a:pt x="1621532" y="18287"/>
                  </a:moveTo>
                  <a:lnTo>
                    <a:pt x="1627628" y="18287"/>
                  </a:lnTo>
                </a:path>
                <a:path w="3261360" h="302260">
                  <a:moveTo>
                    <a:pt x="1956812" y="18287"/>
                  </a:moveTo>
                  <a:lnTo>
                    <a:pt x="1962908" y="18287"/>
                  </a:lnTo>
                </a:path>
                <a:path w="3261360" h="302260">
                  <a:moveTo>
                    <a:pt x="2292092" y="18287"/>
                  </a:moveTo>
                  <a:lnTo>
                    <a:pt x="2298188" y="18287"/>
                  </a:lnTo>
                </a:path>
                <a:path w="3261360" h="302260">
                  <a:moveTo>
                    <a:pt x="2627372" y="18287"/>
                  </a:moveTo>
                  <a:lnTo>
                    <a:pt x="2633468" y="18287"/>
                  </a:lnTo>
                </a:path>
                <a:path w="3261360" h="302260">
                  <a:moveTo>
                    <a:pt x="2962652" y="18287"/>
                  </a:moveTo>
                  <a:lnTo>
                    <a:pt x="2968748" y="18287"/>
                  </a:lnTo>
                </a:path>
                <a:path w="326136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136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136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1360" h="302260">
                  <a:moveTo>
                    <a:pt x="1621532" y="27431"/>
                  </a:moveTo>
                  <a:lnTo>
                    <a:pt x="1627628" y="27431"/>
                  </a:lnTo>
                </a:path>
                <a:path w="3261360" h="302260">
                  <a:moveTo>
                    <a:pt x="1956812" y="27431"/>
                  </a:moveTo>
                  <a:lnTo>
                    <a:pt x="1962908" y="27431"/>
                  </a:lnTo>
                </a:path>
                <a:path w="3261360" h="302260">
                  <a:moveTo>
                    <a:pt x="2292092" y="27431"/>
                  </a:moveTo>
                  <a:lnTo>
                    <a:pt x="2298188" y="27431"/>
                  </a:lnTo>
                </a:path>
                <a:path w="3261360" h="302260">
                  <a:moveTo>
                    <a:pt x="2627372" y="27431"/>
                  </a:moveTo>
                  <a:lnTo>
                    <a:pt x="2633468" y="27431"/>
                  </a:lnTo>
                </a:path>
                <a:path w="3261360" h="302260">
                  <a:moveTo>
                    <a:pt x="2962652" y="27431"/>
                  </a:moveTo>
                  <a:lnTo>
                    <a:pt x="2968748" y="27431"/>
                  </a:lnTo>
                </a:path>
                <a:path w="326136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136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136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1360" h="302260">
                  <a:moveTo>
                    <a:pt x="1621532" y="36575"/>
                  </a:moveTo>
                  <a:lnTo>
                    <a:pt x="1627628" y="36575"/>
                  </a:lnTo>
                </a:path>
                <a:path w="3261360" h="302260">
                  <a:moveTo>
                    <a:pt x="1956812" y="36575"/>
                  </a:moveTo>
                  <a:lnTo>
                    <a:pt x="1962908" y="36575"/>
                  </a:lnTo>
                </a:path>
                <a:path w="3261360" h="302260">
                  <a:moveTo>
                    <a:pt x="2292092" y="36575"/>
                  </a:moveTo>
                  <a:lnTo>
                    <a:pt x="2298188" y="36575"/>
                  </a:lnTo>
                </a:path>
                <a:path w="3261360" h="302260">
                  <a:moveTo>
                    <a:pt x="2627372" y="36575"/>
                  </a:moveTo>
                  <a:lnTo>
                    <a:pt x="2633468" y="36575"/>
                  </a:lnTo>
                </a:path>
                <a:path w="3261360" h="302260">
                  <a:moveTo>
                    <a:pt x="2962652" y="36575"/>
                  </a:moveTo>
                  <a:lnTo>
                    <a:pt x="2968748" y="36575"/>
                  </a:lnTo>
                </a:path>
                <a:path w="326136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136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136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1360" h="302260">
                  <a:moveTo>
                    <a:pt x="1621532" y="45719"/>
                  </a:moveTo>
                  <a:lnTo>
                    <a:pt x="1627628" y="45719"/>
                  </a:lnTo>
                </a:path>
                <a:path w="3261360" h="302260">
                  <a:moveTo>
                    <a:pt x="1956812" y="45719"/>
                  </a:moveTo>
                  <a:lnTo>
                    <a:pt x="1962908" y="45719"/>
                  </a:lnTo>
                </a:path>
                <a:path w="3261360" h="302260">
                  <a:moveTo>
                    <a:pt x="2292092" y="45719"/>
                  </a:moveTo>
                  <a:lnTo>
                    <a:pt x="2298188" y="45719"/>
                  </a:lnTo>
                </a:path>
                <a:path w="3261360" h="302260">
                  <a:moveTo>
                    <a:pt x="2627372" y="45719"/>
                  </a:moveTo>
                  <a:lnTo>
                    <a:pt x="2633468" y="45719"/>
                  </a:lnTo>
                </a:path>
                <a:path w="3261360" h="302260">
                  <a:moveTo>
                    <a:pt x="2962652" y="45719"/>
                  </a:moveTo>
                  <a:lnTo>
                    <a:pt x="2968748" y="45719"/>
                  </a:lnTo>
                </a:path>
                <a:path w="326136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136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136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1360" h="302260">
                  <a:moveTo>
                    <a:pt x="1621532" y="54863"/>
                  </a:moveTo>
                  <a:lnTo>
                    <a:pt x="1627628" y="54863"/>
                  </a:lnTo>
                </a:path>
                <a:path w="3261360" h="302260">
                  <a:moveTo>
                    <a:pt x="1956812" y="54863"/>
                  </a:moveTo>
                  <a:lnTo>
                    <a:pt x="1962908" y="54863"/>
                  </a:lnTo>
                </a:path>
                <a:path w="3261360" h="302260">
                  <a:moveTo>
                    <a:pt x="2292092" y="54863"/>
                  </a:moveTo>
                  <a:lnTo>
                    <a:pt x="2298188" y="54863"/>
                  </a:lnTo>
                </a:path>
                <a:path w="3261360" h="302260">
                  <a:moveTo>
                    <a:pt x="2627372" y="54863"/>
                  </a:moveTo>
                  <a:lnTo>
                    <a:pt x="2633468" y="54863"/>
                  </a:lnTo>
                </a:path>
                <a:path w="3261360" h="302260">
                  <a:moveTo>
                    <a:pt x="2962652" y="54863"/>
                  </a:moveTo>
                  <a:lnTo>
                    <a:pt x="2968748" y="54863"/>
                  </a:lnTo>
                </a:path>
                <a:path w="3261360" h="302260">
                  <a:moveTo>
                    <a:pt x="36575" y="64007"/>
                  </a:moveTo>
                  <a:lnTo>
                    <a:pt x="48767" y="64007"/>
                  </a:lnTo>
                </a:path>
                <a:path w="326136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136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136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1360" h="302260">
                  <a:moveTo>
                    <a:pt x="365759" y="64007"/>
                  </a:moveTo>
                  <a:lnTo>
                    <a:pt x="384048" y="64007"/>
                  </a:lnTo>
                </a:path>
                <a:path w="326136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136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136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1360" h="302260">
                  <a:moveTo>
                    <a:pt x="701039" y="64007"/>
                  </a:moveTo>
                  <a:lnTo>
                    <a:pt x="719328" y="64007"/>
                  </a:lnTo>
                </a:path>
                <a:path w="326136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136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136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1360" h="302260">
                  <a:moveTo>
                    <a:pt x="1018032" y="64007"/>
                  </a:moveTo>
                  <a:lnTo>
                    <a:pt x="1054608" y="64007"/>
                  </a:lnTo>
                </a:path>
                <a:path w="326136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136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1360" h="302260">
                  <a:moveTo>
                    <a:pt x="1353308" y="64007"/>
                  </a:moveTo>
                  <a:lnTo>
                    <a:pt x="1389884" y="64007"/>
                  </a:lnTo>
                </a:path>
                <a:path w="326136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136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1360" h="302260">
                  <a:moveTo>
                    <a:pt x="1621532" y="64007"/>
                  </a:moveTo>
                  <a:lnTo>
                    <a:pt x="1627628" y="64007"/>
                  </a:lnTo>
                </a:path>
                <a:path w="326136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136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136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1360" h="302260">
                  <a:moveTo>
                    <a:pt x="1956812" y="64007"/>
                  </a:moveTo>
                  <a:lnTo>
                    <a:pt x="1962908" y="64007"/>
                  </a:lnTo>
                </a:path>
                <a:path w="326136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136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1360" h="302260">
                  <a:moveTo>
                    <a:pt x="2182364" y="64007"/>
                  </a:moveTo>
                  <a:lnTo>
                    <a:pt x="2255516" y="64007"/>
                  </a:lnTo>
                </a:path>
                <a:path w="3261360" h="302260">
                  <a:moveTo>
                    <a:pt x="2292092" y="64007"/>
                  </a:moveTo>
                  <a:lnTo>
                    <a:pt x="2298188" y="64007"/>
                  </a:lnTo>
                </a:path>
                <a:path w="326136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136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1360" h="302260">
                  <a:moveTo>
                    <a:pt x="2554220" y="64007"/>
                  </a:moveTo>
                  <a:lnTo>
                    <a:pt x="2572508" y="64007"/>
                  </a:lnTo>
                </a:path>
                <a:path w="3261360" h="302260">
                  <a:moveTo>
                    <a:pt x="2627372" y="64007"/>
                  </a:moveTo>
                  <a:lnTo>
                    <a:pt x="2633468" y="64007"/>
                  </a:lnTo>
                </a:path>
                <a:path w="326136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136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1360" h="302260">
                  <a:moveTo>
                    <a:pt x="2889500" y="64007"/>
                  </a:moveTo>
                  <a:lnTo>
                    <a:pt x="2913884" y="64007"/>
                  </a:lnTo>
                </a:path>
                <a:path w="3261360" h="302260">
                  <a:moveTo>
                    <a:pt x="2962652" y="64007"/>
                  </a:moveTo>
                  <a:lnTo>
                    <a:pt x="2968748" y="64007"/>
                  </a:lnTo>
                </a:path>
                <a:path w="326136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136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1360" h="302260">
                  <a:moveTo>
                    <a:pt x="3200396" y="64007"/>
                  </a:moveTo>
                  <a:lnTo>
                    <a:pt x="3243068" y="64007"/>
                  </a:lnTo>
                </a:path>
                <a:path w="3261360" h="302260">
                  <a:moveTo>
                    <a:pt x="30480" y="73151"/>
                  </a:moveTo>
                  <a:lnTo>
                    <a:pt x="48768" y="73151"/>
                  </a:lnTo>
                </a:path>
                <a:path w="326136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136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136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1360" h="302260">
                  <a:moveTo>
                    <a:pt x="359663" y="73151"/>
                  </a:moveTo>
                  <a:lnTo>
                    <a:pt x="384047" y="73151"/>
                  </a:lnTo>
                </a:path>
                <a:path w="326136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136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136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1360" h="302260">
                  <a:moveTo>
                    <a:pt x="694944" y="73151"/>
                  </a:moveTo>
                  <a:lnTo>
                    <a:pt x="719327" y="73151"/>
                  </a:lnTo>
                </a:path>
                <a:path w="326136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136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136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1360" h="302260">
                  <a:moveTo>
                    <a:pt x="1005839" y="73151"/>
                  </a:moveTo>
                  <a:lnTo>
                    <a:pt x="1060704" y="73151"/>
                  </a:lnTo>
                </a:path>
                <a:path w="326136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136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1360" h="302260">
                  <a:moveTo>
                    <a:pt x="1341116" y="73151"/>
                  </a:moveTo>
                  <a:lnTo>
                    <a:pt x="1395980" y="73151"/>
                  </a:lnTo>
                </a:path>
                <a:path w="326136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136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1360" h="302260">
                  <a:moveTo>
                    <a:pt x="1621532" y="73151"/>
                  </a:moveTo>
                  <a:lnTo>
                    <a:pt x="1627628" y="73151"/>
                  </a:lnTo>
                </a:path>
                <a:path w="3261360" h="302260">
                  <a:moveTo>
                    <a:pt x="1676396" y="73151"/>
                  </a:moveTo>
                  <a:lnTo>
                    <a:pt x="1731260" y="73151"/>
                  </a:lnTo>
                </a:path>
                <a:path w="326136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136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1360" h="302260">
                  <a:moveTo>
                    <a:pt x="1956812" y="73151"/>
                  </a:moveTo>
                  <a:lnTo>
                    <a:pt x="1962908" y="73151"/>
                  </a:lnTo>
                </a:path>
                <a:path w="326136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136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1360" h="302260">
                  <a:moveTo>
                    <a:pt x="2182364" y="73151"/>
                  </a:moveTo>
                  <a:lnTo>
                    <a:pt x="2255516" y="73151"/>
                  </a:lnTo>
                </a:path>
                <a:path w="3261360" h="302260">
                  <a:moveTo>
                    <a:pt x="2292092" y="73151"/>
                  </a:moveTo>
                  <a:lnTo>
                    <a:pt x="2298188" y="73151"/>
                  </a:lnTo>
                </a:path>
                <a:path w="326136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136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1360" h="302260">
                  <a:moveTo>
                    <a:pt x="2548124" y="73151"/>
                  </a:moveTo>
                  <a:lnTo>
                    <a:pt x="2572508" y="73151"/>
                  </a:lnTo>
                </a:path>
                <a:path w="3261360" h="302260">
                  <a:moveTo>
                    <a:pt x="2627372" y="73151"/>
                  </a:moveTo>
                  <a:lnTo>
                    <a:pt x="2633468" y="73151"/>
                  </a:lnTo>
                </a:path>
                <a:path w="326136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136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1360" h="302260">
                  <a:moveTo>
                    <a:pt x="2889500" y="73151"/>
                  </a:moveTo>
                  <a:lnTo>
                    <a:pt x="2913884" y="73151"/>
                  </a:lnTo>
                </a:path>
                <a:path w="3261360" h="302260">
                  <a:moveTo>
                    <a:pt x="2962652" y="73151"/>
                  </a:moveTo>
                  <a:lnTo>
                    <a:pt x="2968748" y="73151"/>
                  </a:lnTo>
                </a:path>
                <a:path w="326136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1360" h="302260">
                  <a:moveTo>
                    <a:pt x="3108956" y="73151"/>
                  </a:moveTo>
                  <a:lnTo>
                    <a:pt x="3157724" y="73151"/>
                  </a:lnTo>
                </a:path>
                <a:path w="3261360" h="302260">
                  <a:moveTo>
                    <a:pt x="3194300" y="73151"/>
                  </a:moveTo>
                  <a:lnTo>
                    <a:pt x="3249164" y="73151"/>
                  </a:lnTo>
                </a:path>
                <a:path w="3261360" h="302260">
                  <a:moveTo>
                    <a:pt x="24383" y="82295"/>
                  </a:moveTo>
                  <a:lnTo>
                    <a:pt x="48767" y="82295"/>
                  </a:lnTo>
                </a:path>
                <a:path w="326136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136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136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136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136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136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136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1360" h="302260">
                  <a:moveTo>
                    <a:pt x="688847" y="82295"/>
                  </a:moveTo>
                  <a:lnTo>
                    <a:pt x="719328" y="82295"/>
                  </a:lnTo>
                </a:path>
                <a:path w="326136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136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136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1360" h="302260">
                  <a:moveTo>
                    <a:pt x="999744" y="82295"/>
                  </a:moveTo>
                  <a:lnTo>
                    <a:pt x="1066800" y="82295"/>
                  </a:lnTo>
                </a:path>
                <a:path w="326136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136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1360" h="302260">
                  <a:moveTo>
                    <a:pt x="1335020" y="82295"/>
                  </a:moveTo>
                  <a:lnTo>
                    <a:pt x="1402076" y="82295"/>
                  </a:lnTo>
                </a:path>
                <a:path w="326136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136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1360" h="302260">
                  <a:moveTo>
                    <a:pt x="1621532" y="82295"/>
                  </a:moveTo>
                  <a:lnTo>
                    <a:pt x="1627628" y="82295"/>
                  </a:lnTo>
                </a:path>
                <a:path w="3261360" h="302260">
                  <a:moveTo>
                    <a:pt x="1670300" y="82295"/>
                  </a:moveTo>
                  <a:lnTo>
                    <a:pt x="1737356" y="82295"/>
                  </a:lnTo>
                </a:path>
                <a:path w="326136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136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1360" h="302260">
                  <a:moveTo>
                    <a:pt x="1956812" y="82295"/>
                  </a:moveTo>
                  <a:lnTo>
                    <a:pt x="1962908" y="82295"/>
                  </a:lnTo>
                </a:path>
                <a:path w="3261360" h="302260">
                  <a:moveTo>
                    <a:pt x="2005580" y="82295"/>
                  </a:moveTo>
                  <a:lnTo>
                    <a:pt x="2072636" y="82295"/>
                  </a:lnTo>
                </a:path>
                <a:path w="326136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1360" h="302260">
                  <a:moveTo>
                    <a:pt x="2182364" y="82295"/>
                  </a:moveTo>
                  <a:lnTo>
                    <a:pt x="2255516" y="82295"/>
                  </a:lnTo>
                </a:path>
                <a:path w="3261360" h="302260">
                  <a:moveTo>
                    <a:pt x="2292092" y="82295"/>
                  </a:moveTo>
                  <a:lnTo>
                    <a:pt x="2298188" y="82295"/>
                  </a:lnTo>
                </a:path>
                <a:path w="326136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136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1360" h="302260">
                  <a:moveTo>
                    <a:pt x="2542028" y="82295"/>
                  </a:moveTo>
                  <a:lnTo>
                    <a:pt x="2572508" y="82295"/>
                  </a:lnTo>
                </a:path>
                <a:path w="3261360" h="302260">
                  <a:moveTo>
                    <a:pt x="2627372" y="82295"/>
                  </a:moveTo>
                  <a:lnTo>
                    <a:pt x="2633468" y="82295"/>
                  </a:lnTo>
                </a:path>
                <a:path w="326136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136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1360" h="302260">
                  <a:moveTo>
                    <a:pt x="2883404" y="82295"/>
                  </a:moveTo>
                  <a:lnTo>
                    <a:pt x="2913884" y="82295"/>
                  </a:lnTo>
                </a:path>
                <a:path w="3261360" h="302260">
                  <a:moveTo>
                    <a:pt x="2962652" y="82295"/>
                  </a:moveTo>
                  <a:lnTo>
                    <a:pt x="2968748" y="82295"/>
                  </a:lnTo>
                </a:path>
                <a:path w="326136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1360" h="302260">
                  <a:moveTo>
                    <a:pt x="3102860" y="82295"/>
                  </a:moveTo>
                  <a:lnTo>
                    <a:pt x="3163820" y="82295"/>
                  </a:lnTo>
                </a:path>
                <a:path w="3261360" h="302260">
                  <a:moveTo>
                    <a:pt x="3188204" y="82295"/>
                  </a:moveTo>
                  <a:lnTo>
                    <a:pt x="3255260" y="82295"/>
                  </a:lnTo>
                </a:path>
                <a:path w="3261360" h="302260">
                  <a:moveTo>
                    <a:pt x="18287" y="91439"/>
                  </a:moveTo>
                  <a:lnTo>
                    <a:pt x="48768" y="91439"/>
                  </a:lnTo>
                </a:path>
                <a:path w="326136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136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136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136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136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136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136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136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136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136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1360" h="302260">
                  <a:moveTo>
                    <a:pt x="682751" y="91439"/>
                  </a:moveTo>
                  <a:lnTo>
                    <a:pt x="719328" y="91439"/>
                  </a:lnTo>
                </a:path>
                <a:path w="326136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136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136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136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136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1360" h="302260">
                  <a:moveTo>
                    <a:pt x="999744" y="91439"/>
                  </a:moveTo>
                  <a:lnTo>
                    <a:pt x="1024127" y="91439"/>
                  </a:lnTo>
                </a:path>
                <a:path w="326136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136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136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136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136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1360" h="302260">
                  <a:moveTo>
                    <a:pt x="1335020" y="91439"/>
                  </a:moveTo>
                  <a:lnTo>
                    <a:pt x="1359404" y="91439"/>
                  </a:lnTo>
                </a:path>
                <a:path w="326136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136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136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1360" h="302260">
                  <a:moveTo>
                    <a:pt x="1621532" y="91439"/>
                  </a:moveTo>
                  <a:lnTo>
                    <a:pt x="1627628" y="91439"/>
                  </a:lnTo>
                </a:path>
                <a:path w="3261360" h="302260">
                  <a:moveTo>
                    <a:pt x="1670300" y="91439"/>
                  </a:moveTo>
                  <a:lnTo>
                    <a:pt x="1694684" y="91439"/>
                  </a:lnTo>
                </a:path>
                <a:path w="326136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136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136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1360" h="302260">
                  <a:moveTo>
                    <a:pt x="1956812" y="91439"/>
                  </a:moveTo>
                  <a:lnTo>
                    <a:pt x="1962908" y="91439"/>
                  </a:lnTo>
                </a:path>
                <a:path w="3261360" h="302260">
                  <a:moveTo>
                    <a:pt x="2005580" y="91439"/>
                  </a:moveTo>
                  <a:lnTo>
                    <a:pt x="2029964" y="91439"/>
                  </a:lnTo>
                </a:path>
                <a:path w="326136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136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136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1360" h="302260">
                  <a:moveTo>
                    <a:pt x="2225036" y="91439"/>
                  </a:moveTo>
                  <a:lnTo>
                    <a:pt x="2255516" y="91439"/>
                  </a:lnTo>
                </a:path>
                <a:path w="3261360" h="302260">
                  <a:moveTo>
                    <a:pt x="2292092" y="91439"/>
                  </a:moveTo>
                  <a:lnTo>
                    <a:pt x="2298188" y="91439"/>
                  </a:lnTo>
                </a:path>
                <a:path w="326136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136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136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1360" h="302260">
                  <a:moveTo>
                    <a:pt x="2535932" y="91439"/>
                  </a:moveTo>
                  <a:lnTo>
                    <a:pt x="2572508" y="91439"/>
                  </a:lnTo>
                </a:path>
                <a:path w="3261360" h="302260">
                  <a:moveTo>
                    <a:pt x="2627372" y="91439"/>
                  </a:moveTo>
                  <a:lnTo>
                    <a:pt x="2633468" y="91439"/>
                  </a:lnTo>
                </a:path>
                <a:path w="326136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136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136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1360" h="302260">
                  <a:moveTo>
                    <a:pt x="2877308" y="91439"/>
                  </a:moveTo>
                  <a:lnTo>
                    <a:pt x="2913884" y="91439"/>
                  </a:lnTo>
                </a:path>
                <a:path w="3261360" h="302260">
                  <a:moveTo>
                    <a:pt x="2962652" y="91439"/>
                  </a:moveTo>
                  <a:lnTo>
                    <a:pt x="2968748" y="91439"/>
                  </a:lnTo>
                </a:path>
                <a:path w="326136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136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1360" h="302260">
                  <a:moveTo>
                    <a:pt x="3145532" y="91439"/>
                  </a:moveTo>
                  <a:lnTo>
                    <a:pt x="3169916" y="91439"/>
                  </a:lnTo>
                </a:path>
                <a:path w="3261360" h="302260">
                  <a:moveTo>
                    <a:pt x="3182108" y="91439"/>
                  </a:moveTo>
                  <a:lnTo>
                    <a:pt x="3212588" y="91439"/>
                  </a:lnTo>
                </a:path>
                <a:path w="3261360" h="302260">
                  <a:moveTo>
                    <a:pt x="3230876" y="91439"/>
                  </a:moveTo>
                  <a:lnTo>
                    <a:pt x="3261356" y="91439"/>
                  </a:lnTo>
                </a:path>
                <a:path w="3261360" h="302260">
                  <a:moveTo>
                    <a:pt x="0" y="100583"/>
                  </a:moveTo>
                  <a:lnTo>
                    <a:pt x="48767" y="100583"/>
                  </a:lnTo>
                </a:path>
                <a:path w="326136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136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136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136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136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136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136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136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136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136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136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136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136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1360" h="302260">
                  <a:moveTo>
                    <a:pt x="993647" y="100583"/>
                  </a:moveTo>
                  <a:lnTo>
                    <a:pt x="1018031" y="100583"/>
                  </a:lnTo>
                </a:path>
                <a:path w="326136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136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136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136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1360" h="302260">
                  <a:moveTo>
                    <a:pt x="1328924" y="100583"/>
                  </a:moveTo>
                  <a:lnTo>
                    <a:pt x="1353308" y="100583"/>
                  </a:lnTo>
                </a:path>
                <a:path w="326136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136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136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1360" h="302260">
                  <a:moveTo>
                    <a:pt x="1621532" y="100583"/>
                  </a:moveTo>
                  <a:lnTo>
                    <a:pt x="1627628" y="100583"/>
                  </a:lnTo>
                </a:path>
                <a:path w="3261360" h="302260">
                  <a:moveTo>
                    <a:pt x="1664204" y="100583"/>
                  </a:moveTo>
                  <a:lnTo>
                    <a:pt x="1688588" y="100583"/>
                  </a:lnTo>
                </a:path>
                <a:path w="326136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136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136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1360" h="302260">
                  <a:moveTo>
                    <a:pt x="1956812" y="100583"/>
                  </a:moveTo>
                  <a:lnTo>
                    <a:pt x="1962908" y="100583"/>
                  </a:lnTo>
                </a:path>
                <a:path w="3261360" h="302260">
                  <a:moveTo>
                    <a:pt x="1999484" y="100583"/>
                  </a:moveTo>
                  <a:lnTo>
                    <a:pt x="2023868" y="100583"/>
                  </a:lnTo>
                </a:path>
                <a:path w="326136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136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136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1360" h="302260">
                  <a:moveTo>
                    <a:pt x="2225036" y="100583"/>
                  </a:moveTo>
                  <a:lnTo>
                    <a:pt x="2243324" y="100583"/>
                  </a:lnTo>
                </a:path>
                <a:path w="3261360" h="302260">
                  <a:moveTo>
                    <a:pt x="2292092" y="100583"/>
                  </a:moveTo>
                  <a:lnTo>
                    <a:pt x="2298188" y="100583"/>
                  </a:lnTo>
                </a:path>
                <a:path w="326136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136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136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1360" h="302260">
                  <a:moveTo>
                    <a:pt x="2523740" y="100583"/>
                  </a:moveTo>
                  <a:lnTo>
                    <a:pt x="2572508" y="100583"/>
                  </a:lnTo>
                </a:path>
                <a:path w="3261360" h="302260">
                  <a:moveTo>
                    <a:pt x="2627372" y="100583"/>
                  </a:moveTo>
                  <a:lnTo>
                    <a:pt x="2633468" y="100583"/>
                  </a:lnTo>
                </a:path>
                <a:path w="326136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136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1360" h="302260">
                  <a:moveTo>
                    <a:pt x="2871212" y="100583"/>
                  </a:moveTo>
                  <a:lnTo>
                    <a:pt x="2913884" y="100583"/>
                  </a:lnTo>
                </a:path>
                <a:path w="3261360" h="302260">
                  <a:moveTo>
                    <a:pt x="2962652" y="100583"/>
                  </a:moveTo>
                  <a:lnTo>
                    <a:pt x="2968748" y="100583"/>
                  </a:lnTo>
                </a:path>
                <a:path w="326136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136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1360" h="302260">
                  <a:moveTo>
                    <a:pt x="3151628" y="100583"/>
                  </a:moveTo>
                  <a:lnTo>
                    <a:pt x="3169916" y="100583"/>
                  </a:lnTo>
                </a:path>
                <a:path w="3261360" h="302260">
                  <a:moveTo>
                    <a:pt x="3182108" y="100583"/>
                  </a:moveTo>
                  <a:lnTo>
                    <a:pt x="3206492" y="100583"/>
                  </a:lnTo>
                </a:path>
                <a:path w="3261360" h="302260">
                  <a:moveTo>
                    <a:pt x="3236972" y="100583"/>
                  </a:moveTo>
                  <a:lnTo>
                    <a:pt x="3261356" y="100583"/>
                  </a:lnTo>
                </a:path>
                <a:path w="3261360" h="302260">
                  <a:moveTo>
                    <a:pt x="0" y="109727"/>
                  </a:moveTo>
                  <a:lnTo>
                    <a:pt x="24383" y="109727"/>
                  </a:lnTo>
                </a:path>
                <a:path w="3261360" h="302260">
                  <a:moveTo>
                    <a:pt x="30480" y="109727"/>
                  </a:moveTo>
                  <a:lnTo>
                    <a:pt x="48768" y="109727"/>
                  </a:lnTo>
                </a:path>
                <a:path w="326136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136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136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136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1360" h="302260">
                  <a:moveTo>
                    <a:pt x="335279" y="109727"/>
                  </a:moveTo>
                  <a:lnTo>
                    <a:pt x="384047" y="109727"/>
                  </a:lnTo>
                </a:path>
                <a:path w="326136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136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136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1360" h="302260">
                  <a:moveTo>
                    <a:pt x="670559" y="109727"/>
                  </a:moveTo>
                  <a:lnTo>
                    <a:pt x="688848" y="109727"/>
                  </a:lnTo>
                </a:path>
                <a:path w="3261360" h="302260">
                  <a:moveTo>
                    <a:pt x="694944" y="109727"/>
                  </a:moveTo>
                  <a:lnTo>
                    <a:pt x="719327" y="109727"/>
                  </a:lnTo>
                </a:path>
                <a:path w="326136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136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136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136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136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136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13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136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136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136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136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136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136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136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1360" h="302260">
                  <a:moveTo>
                    <a:pt x="1621532" y="109727"/>
                  </a:moveTo>
                  <a:lnTo>
                    <a:pt x="1627628" y="109727"/>
                  </a:lnTo>
                </a:path>
                <a:path w="326136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136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136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136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136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1360" h="302260">
                  <a:moveTo>
                    <a:pt x="1956812" y="109727"/>
                  </a:moveTo>
                  <a:lnTo>
                    <a:pt x="1962908" y="109727"/>
                  </a:lnTo>
                </a:path>
                <a:path w="326136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13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136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1360" h="302260">
                  <a:moveTo>
                    <a:pt x="2218940" y="109727"/>
                  </a:moveTo>
                  <a:lnTo>
                    <a:pt x="2237228" y="109727"/>
                  </a:lnTo>
                </a:path>
                <a:path w="3261360" h="302260">
                  <a:moveTo>
                    <a:pt x="2292092" y="109727"/>
                  </a:moveTo>
                  <a:lnTo>
                    <a:pt x="2298188" y="109727"/>
                  </a:lnTo>
                </a:path>
                <a:path w="326136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136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13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136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1360" h="302260">
                  <a:moveTo>
                    <a:pt x="2523740" y="109727"/>
                  </a:moveTo>
                  <a:lnTo>
                    <a:pt x="2542028" y="109727"/>
                  </a:lnTo>
                </a:path>
                <a:path w="3261360" h="302260">
                  <a:moveTo>
                    <a:pt x="2548124" y="109727"/>
                  </a:moveTo>
                  <a:lnTo>
                    <a:pt x="2572508" y="109727"/>
                  </a:lnTo>
                </a:path>
                <a:path w="3261360" h="302260">
                  <a:moveTo>
                    <a:pt x="2627372" y="109727"/>
                  </a:moveTo>
                  <a:lnTo>
                    <a:pt x="2633468" y="109727"/>
                  </a:lnTo>
                </a:path>
                <a:path w="326136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136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13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1360" h="302260">
                  <a:moveTo>
                    <a:pt x="2865116" y="109727"/>
                  </a:moveTo>
                  <a:lnTo>
                    <a:pt x="2883404" y="109727"/>
                  </a:lnTo>
                </a:path>
                <a:path w="3261360" h="302260">
                  <a:moveTo>
                    <a:pt x="2889500" y="109727"/>
                  </a:moveTo>
                  <a:lnTo>
                    <a:pt x="2913884" y="109727"/>
                  </a:lnTo>
                </a:path>
                <a:path w="3261360" h="302260">
                  <a:moveTo>
                    <a:pt x="2962652" y="109727"/>
                  </a:moveTo>
                  <a:lnTo>
                    <a:pt x="2968748" y="109727"/>
                  </a:lnTo>
                </a:path>
                <a:path w="326136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136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1360" h="302260">
                  <a:moveTo>
                    <a:pt x="3151628" y="109727"/>
                  </a:moveTo>
                  <a:lnTo>
                    <a:pt x="3169916" y="109727"/>
                  </a:lnTo>
                </a:path>
                <a:path w="3261360" h="302260">
                  <a:moveTo>
                    <a:pt x="3182108" y="109727"/>
                  </a:moveTo>
                  <a:lnTo>
                    <a:pt x="3206492" y="109727"/>
                  </a:lnTo>
                </a:path>
                <a:path w="3261360" h="302260">
                  <a:moveTo>
                    <a:pt x="3236972" y="109727"/>
                  </a:moveTo>
                  <a:lnTo>
                    <a:pt x="3261356" y="109727"/>
                  </a:lnTo>
                </a:path>
                <a:path w="3261360" h="302260">
                  <a:moveTo>
                    <a:pt x="0" y="118871"/>
                  </a:moveTo>
                  <a:lnTo>
                    <a:pt x="18288" y="118871"/>
                  </a:lnTo>
                </a:path>
                <a:path w="3261360" h="302260">
                  <a:moveTo>
                    <a:pt x="30480" y="118871"/>
                  </a:moveTo>
                  <a:lnTo>
                    <a:pt x="48768" y="118871"/>
                  </a:lnTo>
                </a:path>
                <a:path w="326136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136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136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136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136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1360" h="302260">
                  <a:moveTo>
                    <a:pt x="359663" y="118871"/>
                  </a:moveTo>
                  <a:lnTo>
                    <a:pt x="384047" y="118871"/>
                  </a:lnTo>
                </a:path>
                <a:path w="326136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136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136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136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1360" h="302260">
                  <a:moveTo>
                    <a:pt x="670559" y="118871"/>
                  </a:moveTo>
                  <a:lnTo>
                    <a:pt x="682751" y="118871"/>
                  </a:lnTo>
                </a:path>
                <a:path w="3261360" h="302260">
                  <a:moveTo>
                    <a:pt x="694944" y="118871"/>
                  </a:moveTo>
                  <a:lnTo>
                    <a:pt x="719327" y="118871"/>
                  </a:lnTo>
                </a:path>
                <a:path w="326136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136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136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136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136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136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136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136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136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136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136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136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136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136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136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1360" h="302260">
                  <a:moveTo>
                    <a:pt x="1621532" y="118871"/>
                  </a:moveTo>
                  <a:lnTo>
                    <a:pt x="1627628" y="118871"/>
                  </a:lnTo>
                </a:path>
                <a:path w="326136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136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136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136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136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1360" h="302260">
                  <a:moveTo>
                    <a:pt x="1956812" y="118871"/>
                  </a:moveTo>
                  <a:lnTo>
                    <a:pt x="1962908" y="118871"/>
                  </a:lnTo>
                </a:path>
                <a:path w="326136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136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136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1360" h="302260">
                  <a:moveTo>
                    <a:pt x="2212844" y="118871"/>
                  </a:moveTo>
                  <a:lnTo>
                    <a:pt x="2237228" y="118871"/>
                  </a:lnTo>
                </a:path>
                <a:path w="3261360" h="302260">
                  <a:moveTo>
                    <a:pt x="2292092" y="118871"/>
                  </a:moveTo>
                  <a:lnTo>
                    <a:pt x="2298188" y="118871"/>
                  </a:lnTo>
                </a:path>
                <a:path w="326136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136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136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136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1360" h="302260">
                  <a:moveTo>
                    <a:pt x="2523740" y="118871"/>
                  </a:moveTo>
                  <a:lnTo>
                    <a:pt x="2535932" y="118871"/>
                  </a:lnTo>
                </a:path>
                <a:path w="3261360" h="302260">
                  <a:moveTo>
                    <a:pt x="2548124" y="118871"/>
                  </a:moveTo>
                  <a:lnTo>
                    <a:pt x="2572508" y="118871"/>
                  </a:lnTo>
                </a:path>
                <a:path w="3261360" h="302260">
                  <a:moveTo>
                    <a:pt x="2627372" y="118871"/>
                  </a:moveTo>
                  <a:lnTo>
                    <a:pt x="2633468" y="118871"/>
                  </a:lnTo>
                </a:path>
                <a:path w="326136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136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136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136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1360" h="302260">
                  <a:moveTo>
                    <a:pt x="2865116" y="118871"/>
                  </a:moveTo>
                  <a:lnTo>
                    <a:pt x="2883404" y="118871"/>
                  </a:lnTo>
                </a:path>
                <a:path w="3261360" h="302260">
                  <a:moveTo>
                    <a:pt x="2889500" y="118871"/>
                  </a:moveTo>
                  <a:lnTo>
                    <a:pt x="2913884" y="118871"/>
                  </a:lnTo>
                </a:path>
                <a:path w="3261360" h="302260">
                  <a:moveTo>
                    <a:pt x="2962652" y="118871"/>
                  </a:moveTo>
                  <a:lnTo>
                    <a:pt x="2968748" y="118871"/>
                  </a:lnTo>
                </a:path>
                <a:path w="326136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136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1360" h="302260">
                  <a:moveTo>
                    <a:pt x="3151628" y="118871"/>
                  </a:moveTo>
                  <a:lnTo>
                    <a:pt x="3169916" y="118871"/>
                  </a:lnTo>
                </a:path>
                <a:path w="3261360" h="302260">
                  <a:moveTo>
                    <a:pt x="3188204" y="118871"/>
                  </a:moveTo>
                  <a:lnTo>
                    <a:pt x="3212588" y="118871"/>
                  </a:lnTo>
                </a:path>
                <a:path w="3261360" h="302260">
                  <a:moveTo>
                    <a:pt x="3230876" y="118871"/>
                  </a:moveTo>
                  <a:lnTo>
                    <a:pt x="3255260" y="118871"/>
                  </a:lnTo>
                </a:path>
                <a:path w="3261360" h="302260">
                  <a:moveTo>
                    <a:pt x="0" y="128015"/>
                  </a:moveTo>
                  <a:lnTo>
                    <a:pt x="6095" y="128015"/>
                  </a:lnTo>
                </a:path>
                <a:path w="3261360" h="302260">
                  <a:moveTo>
                    <a:pt x="30480" y="128015"/>
                  </a:moveTo>
                  <a:lnTo>
                    <a:pt x="48768" y="128015"/>
                  </a:lnTo>
                </a:path>
                <a:path w="326136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136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136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136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136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1360" h="302260">
                  <a:moveTo>
                    <a:pt x="359663" y="128015"/>
                  </a:moveTo>
                  <a:lnTo>
                    <a:pt x="384047" y="128015"/>
                  </a:lnTo>
                </a:path>
                <a:path w="326136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136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136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1360" h="302260">
                  <a:moveTo>
                    <a:pt x="694944" y="128015"/>
                  </a:moveTo>
                  <a:lnTo>
                    <a:pt x="719327" y="128015"/>
                  </a:lnTo>
                </a:path>
                <a:path w="326136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136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136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136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136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136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136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136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136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136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136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136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136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136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1360" h="302260">
                  <a:moveTo>
                    <a:pt x="1621532" y="128015"/>
                  </a:moveTo>
                  <a:lnTo>
                    <a:pt x="1627628" y="128015"/>
                  </a:lnTo>
                </a:path>
                <a:path w="326136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136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136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136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136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1360" h="302260">
                  <a:moveTo>
                    <a:pt x="1956812" y="128015"/>
                  </a:moveTo>
                  <a:lnTo>
                    <a:pt x="1962908" y="128015"/>
                  </a:lnTo>
                </a:path>
                <a:path w="326136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136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136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1360" h="302260">
                  <a:moveTo>
                    <a:pt x="2212844" y="128015"/>
                  </a:moveTo>
                  <a:lnTo>
                    <a:pt x="2231132" y="128015"/>
                  </a:lnTo>
                </a:path>
                <a:path w="3261360" h="302260">
                  <a:moveTo>
                    <a:pt x="2292092" y="128015"/>
                  </a:moveTo>
                  <a:lnTo>
                    <a:pt x="2298188" y="128015"/>
                  </a:lnTo>
                </a:path>
                <a:path w="326136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136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136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136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136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1360" h="302260">
                  <a:moveTo>
                    <a:pt x="2548124" y="128015"/>
                  </a:moveTo>
                  <a:lnTo>
                    <a:pt x="2572508" y="128015"/>
                  </a:lnTo>
                </a:path>
                <a:path w="3261360" h="302260">
                  <a:moveTo>
                    <a:pt x="2627372" y="128015"/>
                  </a:moveTo>
                  <a:lnTo>
                    <a:pt x="2633468" y="128015"/>
                  </a:lnTo>
                </a:path>
                <a:path w="326136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136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136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1360" h="302260">
                  <a:moveTo>
                    <a:pt x="2859020" y="128015"/>
                  </a:moveTo>
                  <a:lnTo>
                    <a:pt x="2877308" y="128015"/>
                  </a:lnTo>
                </a:path>
                <a:path w="3261360" h="302260">
                  <a:moveTo>
                    <a:pt x="2889500" y="128015"/>
                  </a:moveTo>
                  <a:lnTo>
                    <a:pt x="2913884" y="128015"/>
                  </a:lnTo>
                </a:path>
                <a:path w="3261360" h="302260">
                  <a:moveTo>
                    <a:pt x="2962652" y="128015"/>
                  </a:moveTo>
                  <a:lnTo>
                    <a:pt x="2968748" y="128015"/>
                  </a:lnTo>
                </a:path>
                <a:path w="326136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136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1360" h="302260">
                  <a:moveTo>
                    <a:pt x="3145532" y="128015"/>
                  </a:moveTo>
                  <a:lnTo>
                    <a:pt x="3163820" y="128015"/>
                  </a:lnTo>
                </a:path>
                <a:path w="3261360" h="302260">
                  <a:moveTo>
                    <a:pt x="3194300" y="128015"/>
                  </a:moveTo>
                  <a:lnTo>
                    <a:pt x="3249164" y="128015"/>
                  </a:lnTo>
                </a:path>
                <a:path w="3261360" h="302260">
                  <a:moveTo>
                    <a:pt x="30480" y="137159"/>
                  </a:moveTo>
                  <a:lnTo>
                    <a:pt x="48768" y="137159"/>
                  </a:lnTo>
                </a:path>
                <a:path w="326136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136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136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1360" h="302260">
                  <a:moveTo>
                    <a:pt x="359663" y="137159"/>
                  </a:moveTo>
                  <a:lnTo>
                    <a:pt x="384047" y="137159"/>
                  </a:lnTo>
                </a:path>
                <a:path w="326136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136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136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1360" h="302260">
                  <a:moveTo>
                    <a:pt x="694944" y="137159"/>
                  </a:moveTo>
                  <a:lnTo>
                    <a:pt x="719327" y="137159"/>
                  </a:lnTo>
                </a:path>
                <a:path w="326136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136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136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136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136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136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136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136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136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136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136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136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136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1360" h="302260">
                  <a:moveTo>
                    <a:pt x="1621532" y="137159"/>
                  </a:moveTo>
                  <a:lnTo>
                    <a:pt x="1627628" y="137159"/>
                  </a:lnTo>
                </a:path>
                <a:path w="326136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136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136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136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1360" h="302260">
                  <a:moveTo>
                    <a:pt x="1956812" y="137159"/>
                  </a:moveTo>
                  <a:lnTo>
                    <a:pt x="1962908" y="137159"/>
                  </a:lnTo>
                </a:path>
                <a:path w="326136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136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136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1360" h="302260">
                  <a:moveTo>
                    <a:pt x="2206748" y="137159"/>
                  </a:moveTo>
                  <a:lnTo>
                    <a:pt x="2231132" y="137159"/>
                  </a:lnTo>
                </a:path>
                <a:path w="3261360" h="302260">
                  <a:moveTo>
                    <a:pt x="2292092" y="137159"/>
                  </a:moveTo>
                  <a:lnTo>
                    <a:pt x="2298188" y="137159"/>
                  </a:lnTo>
                </a:path>
                <a:path w="326136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136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136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1360" h="302260">
                  <a:moveTo>
                    <a:pt x="2548124" y="137159"/>
                  </a:moveTo>
                  <a:lnTo>
                    <a:pt x="2572508" y="137159"/>
                  </a:lnTo>
                </a:path>
                <a:path w="3261360" h="302260">
                  <a:moveTo>
                    <a:pt x="2627372" y="137159"/>
                  </a:moveTo>
                  <a:lnTo>
                    <a:pt x="2633468" y="137159"/>
                  </a:lnTo>
                </a:path>
                <a:path w="326136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136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1360" h="302260">
                  <a:moveTo>
                    <a:pt x="2852924" y="137159"/>
                  </a:moveTo>
                  <a:lnTo>
                    <a:pt x="2871212" y="137159"/>
                  </a:lnTo>
                </a:path>
                <a:path w="3261360" h="302260">
                  <a:moveTo>
                    <a:pt x="2889500" y="137159"/>
                  </a:moveTo>
                  <a:lnTo>
                    <a:pt x="2913884" y="137159"/>
                  </a:lnTo>
                </a:path>
                <a:path w="3261360" h="302260">
                  <a:moveTo>
                    <a:pt x="2962652" y="137159"/>
                  </a:moveTo>
                  <a:lnTo>
                    <a:pt x="2968748" y="137159"/>
                  </a:lnTo>
                </a:path>
                <a:path w="326136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1360" h="302260">
                  <a:moveTo>
                    <a:pt x="3139436" y="137159"/>
                  </a:moveTo>
                  <a:lnTo>
                    <a:pt x="3163820" y="137159"/>
                  </a:lnTo>
                </a:path>
                <a:path w="3261360" h="302260">
                  <a:moveTo>
                    <a:pt x="3200396" y="137159"/>
                  </a:moveTo>
                  <a:lnTo>
                    <a:pt x="3243068" y="137159"/>
                  </a:lnTo>
                </a:path>
                <a:path w="3261360" h="302260">
                  <a:moveTo>
                    <a:pt x="30480" y="146303"/>
                  </a:moveTo>
                  <a:lnTo>
                    <a:pt x="48768" y="146303"/>
                  </a:lnTo>
                </a:path>
                <a:path w="326136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136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136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1360" h="302260">
                  <a:moveTo>
                    <a:pt x="359663" y="146303"/>
                  </a:moveTo>
                  <a:lnTo>
                    <a:pt x="384047" y="146303"/>
                  </a:lnTo>
                </a:path>
                <a:path w="326136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136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136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136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1360" h="302260">
                  <a:moveTo>
                    <a:pt x="694944" y="146303"/>
                  </a:moveTo>
                  <a:lnTo>
                    <a:pt x="719327" y="146303"/>
                  </a:lnTo>
                </a:path>
                <a:path w="326136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136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136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136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1360" h="302260">
                  <a:moveTo>
                    <a:pt x="1030223" y="146303"/>
                  </a:moveTo>
                  <a:lnTo>
                    <a:pt x="1060704" y="146303"/>
                  </a:lnTo>
                </a:path>
                <a:path w="326136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136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136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136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136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136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136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136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1360" h="302260">
                  <a:moveTo>
                    <a:pt x="1621532" y="146303"/>
                  </a:moveTo>
                  <a:lnTo>
                    <a:pt x="1627628" y="146303"/>
                  </a:lnTo>
                </a:path>
                <a:path w="326136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136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136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136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1360" h="302260">
                  <a:moveTo>
                    <a:pt x="1956812" y="146303"/>
                  </a:moveTo>
                  <a:lnTo>
                    <a:pt x="1962908" y="146303"/>
                  </a:lnTo>
                </a:path>
                <a:path w="326136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136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136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1360" h="302260">
                  <a:moveTo>
                    <a:pt x="2206748" y="146303"/>
                  </a:moveTo>
                  <a:lnTo>
                    <a:pt x="2225036" y="146303"/>
                  </a:lnTo>
                </a:path>
                <a:path w="3261360" h="302260">
                  <a:moveTo>
                    <a:pt x="2292092" y="146303"/>
                  </a:moveTo>
                  <a:lnTo>
                    <a:pt x="2298188" y="146303"/>
                  </a:lnTo>
                </a:path>
                <a:path w="326136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136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1360" h="302260">
                  <a:moveTo>
                    <a:pt x="2548124" y="146303"/>
                  </a:moveTo>
                  <a:lnTo>
                    <a:pt x="2572508" y="146303"/>
                  </a:lnTo>
                </a:path>
                <a:path w="3261360" h="302260">
                  <a:moveTo>
                    <a:pt x="2627372" y="146303"/>
                  </a:moveTo>
                  <a:lnTo>
                    <a:pt x="2633468" y="146303"/>
                  </a:lnTo>
                </a:path>
                <a:path w="326136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136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136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1360" h="302260">
                  <a:moveTo>
                    <a:pt x="2852924" y="146303"/>
                  </a:moveTo>
                  <a:lnTo>
                    <a:pt x="2871212" y="146303"/>
                  </a:lnTo>
                </a:path>
                <a:path w="3261360" h="302260">
                  <a:moveTo>
                    <a:pt x="2889500" y="146303"/>
                  </a:moveTo>
                  <a:lnTo>
                    <a:pt x="2913884" y="146303"/>
                  </a:lnTo>
                </a:path>
                <a:path w="3261360" h="302260">
                  <a:moveTo>
                    <a:pt x="2962652" y="146303"/>
                  </a:moveTo>
                  <a:lnTo>
                    <a:pt x="2968748" y="146303"/>
                  </a:lnTo>
                </a:path>
                <a:path w="326136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1360" h="302260">
                  <a:moveTo>
                    <a:pt x="3133340" y="146303"/>
                  </a:moveTo>
                  <a:lnTo>
                    <a:pt x="3157724" y="146303"/>
                  </a:lnTo>
                </a:path>
                <a:path w="3261360" h="302260">
                  <a:moveTo>
                    <a:pt x="3194300" y="146303"/>
                  </a:moveTo>
                  <a:lnTo>
                    <a:pt x="3249164" y="146303"/>
                  </a:lnTo>
                </a:path>
                <a:path w="3261360" h="302260">
                  <a:moveTo>
                    <a:pt x="30480" y="155447"/>
                  </a:moveTo>
                  <a:lnTo>
                    <a:pt x="48768" y="155447"/>
                  </a:lnTo>
                </a:path>
                <a:path w="326136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136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136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1360" h="302260">
                  <a:moveTo>
                    <a:pt x="359663" y="155447"/>
                  </a:moveTo>
                  <a:lnTo>
                    <a:pt x="384047" y="155447"/>
                  </a:lnTo>
                </a:path>
                <a:path w="326136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136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136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136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1360" h="302260">
                  <a:moveTo>
                    <a:pt x="694944" y="155447"/>
                  </a:moveTo>
                  <a:lnTo>
                    <a:pt x="719327" y="155447"/>
                  </a:lnTo>
                </a:path>
                <a:path w="326136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136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136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136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1360" h="302260">
                  <a:moveTo>
                    <a:pt x="1024127" y="155447"/>
                  </a:moveTo>
                  <a:lnTo>
                    <a:pt x="1054608" y="155447"/>
                  </a:lnTo>
                </a:path>
                <a:path w="326136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136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136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136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136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136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136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136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1360" h="302260">
                  <a:moveTo>
                    <a:pt x="1621532" y="155447"/>
                  </a:moveTo>
                  <a:lnTo>
                    <a:pt x="1627628" y="155447"/>
                  </a:lnTo>
                </a:path>
                <a:path w="326136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136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136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136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1360" h="302260">
                  <a:moveTo>
                    <a:pt x="1956812" y="155447"/>
                  </a:moveTo>
                  <a:lnTo>
                    <a:pt x="1962908" y="155447"/>
                  </a:lnTo>
                </a:path>
                <a:path w="326136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136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136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1360" h="302260">
                  <a:moveTo>
                    <a:pt x="2206748" y="155447"/>
                  </a:moveTo>
                  <a:lnTo>
                    <a:pt x="2225036" y="155447"/>
                  </a:lnTo>
                </a:path>
                <a:path w="3261360" h="302260">
                  <a:moveTo>
                    <a:pt x="2292092" y="155447"/>
                  </a:moveTo>
                  <a:lnTo>
                    <a:pt x="2298188" y="155447"/>
                  </a:lnTo>
                </a:path>
                <a:path w="326136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136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1360" h="302260">
                  <a:moveTo>
                    <a:pt x="2548124" y="155447"/>
                  </a:moveTo>
                  <a:lnTo>
                    <a:pt x="2572508" y="155447"/>
                  </a:lnTo>
                </a:path>
                <a:path w="3261360" h="302260">
                  <a:moveTo>
                    <a:pt x="2627372" y="155447"/>
                  </a:moveTo>
                  <a:lnTo>
                    <a:pt x="2633468" y="155447"/>
                  </a:lnTo>
                </a:path>
                <a:path w="326136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136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136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1360" h="302260">
                  <a:moveTo>
                    <a:pt x="2846828" y="155447"/>
                  </a:moveTo>
                  <a:lnTo>
                    <a:pt x="2865116" y="155447"/>
                  </a:lnTo>
                </a:path>
                <a:path w="3261360" h="302260">
                  <a:moveTo>
                    <a:pt x="2889500" y="155447"/>
                  </a:moveTo>
                  <a:lnTo>
                    <a:pt x="2913884" y="155447"/>
                  </a:lnTo>
                </a:path>
                <a:path w="3261360" h="302260">
                  <a:moveTo>
                    <a:pt x="2962652" y="155447"/>
                  </a:moveTo>
                  <a:lnTo>
                    <a:pt x="2968748" y="155447"/>
                  </a:lnTo>
                </a:path>
                <a:path w="326136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136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1360" h="302260">
                  <a:moveTo>
                    <a:pt x="3188204" y="155447"/>
                  </a:moveTo>
                  <a:lnTo>
                    <a:pt x="3212588" y="155447"/>
                  </a:lnTo>
                </a:path>
                <a:path w="3261360" h="302260">
                  <a:moveTo>
                    <a:pt x="3230876" y="155447"/>
                  </a:moveTo>
                  <a:lnTo>
                    <a:pt x="3255260" y="155447"/>
                  </a:lnTo>
                </a:path>
                <a:path w="3261360" h="302260">
                  <a:moveTo>
                    <a:pt x="30480" y="164591"/>
                  </a:moveTo>
                  <a:lnTo>
                    <a:pt x="48768" y="164591"/>
                  </a:lnTo>
                </a:path>
                <a:path w="326136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136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136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1360" h="302260">
                  <a:moveTo>
                    <a:pt x="359663" y="164591"/>
                  </a:moveTo>
                  <a:lnTo>
                    <a:pt x="384047" y="164591"/>
                  </a:lnTo>
                </a:path>
                <a:path w="326136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136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136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136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1360" h="302260">
                  <a:moveTo>
                    <a:pt x="694944" y="164591"/>
                  </a:moveTo>
                  <a:lnTo>
                    <a:pt x="719327" y="164591"/>
                  </a:lnTo>
                </a:path>
                <a:path w="326136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136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136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136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136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1360" h="302260">
                  <a:moveTo>
                    <a:pt x="1018032" y="164591"/>
                  </a:moveTo>
                  <a:lnTo>
                    <a:pt x="1048512" y="164591"/>
                  </a:lnTo>
                </a:path>
                <a:path w="326136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136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136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136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1360" h="302260">
                  <a:moveTo>
                    <a:pt x="1353308" y="164591"/>
                  </a:moveTo>
                  <a:lnTo>
                    <a:pt x="1383788" y="164591"/>
                  </a:lnTo>
                </a:path>
                <a:path w="326136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136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136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1360" h="302260">
                  <a:moveTo>
                    <a:pt x="1621532" y="164591"/>
                  </a:moveTo>
                  <a:lnTo>
                    <a:pt x="1627628" y="164591"/>
                  </a:lnTo>
                </a:path>
                <a:path w="326136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136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136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136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1360" h="302260">
                  <a:moveTo>
                    <a:pt x="1956812" y="164591"/>
                  </a:moveTo>
                  <a:lnTo>
                    <a:pt x="1962908" y="164591"/>
                  </a:lnTo>
                </a:path>
                <a:path w="326136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136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136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13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1360" h="302260">
                  <a:moveTo>
                    <a:pt x="2292092" y="164591"/>
                  </a:moveTo>
                  <a:lnTo>
                    <a:pt x="2298188" y="164591"/>
                  </a:lnTo>
                </a:path>
                <a:path w="326136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136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136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1360" h="302260">
                  <a:moveTo>
                    <a:pt x="2548124" y="164591"/>
                  </a:moveTo>
                  <a:lnTo>
                    <a:pt x="2572508" y="164591"/>
                  </a:lnTo>
                </a:path>
                <a:path w="3261360" h="302260">
                  <a:moveTo>
                    <a:pt x="2627372" y="164591"/>
                  </a:moveTo>
                  <a:lnTo>
                    <a:pt x="2633468" y="164591"/>
                  </a:lnTo>
                </a:path>
                <a:path w="326136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136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13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1360" h="302260">
                  <a:moveTo>
                    <a:pt x="2846828" y="164591"/>
                  </a:moveTo>
                  <a:lnTo>
                    <a:pt x="2859020" y="164591"/>
                  </a:lnTo>
                </a:path>
                <a:path w="3261360" h="302260">
                  <a:moveTo>
                    <a:pt x="2889500" y="164591"/>
                  </a:moveTo>
                  <a:lnTo>
                    <a:pt x="2913884" y="164591"/>
                  </a:lnTo>
                </a:path>
                <a:path w="3261360" h="302260">
                  <a:moveTo>
                    <a:pt x="2962652" y="164591"/>
                  </a:moveTo>
                  <a:lnTo>
                    <a:pt x="2968748" y="164591"/>
                  </a:lnTo>
                </a:path>
                <a:path w="326136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136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1360" h="302260">
                  <a:moveTo>
                    <a:pt x="3182108" y="164591"/>
                  </a:moveTo>
                  <a:lnTo>
                    <a:pt x="3206492" y="164591"/>
                  </a:lnTo>
                </a:path>
                <a:path w="3261360" h="302260">
                  <a:moveTo>
                    <a:pt x="3236972" y="164591"/>
                  </a:moveTo>
                  <a:lnTo>
                    <a:pt x="3261356" y="164591"/>
                  </a:lnTo>
                </a:path>
                <a:path w="3261360" h="302260">
                  <a:moveTo>
                    <a:pt x="30480" y="173735"/>
                  </a:moveTo>
                  <a:lnTo>
                    <a:pt x="48768" y="173735"/>
                  </a:lnTo>
                </a:path>
                <a:path w="326136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136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136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1360" h="302260">
                  <a:moveTo>
                    <a:pt x="359663" y="173735"/>
                  </a:moveTo>
                  <a:lnTo>
                    <a:pt x="384047" y="173735"/>
                  </a:lnTo>
                </a:path>
                <a:path w="326136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136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136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136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1360" h="302260">
                  <a:moveTo>
                    <a:pt x="694944" y="173735"/>
                  </a:moveTo>
                  <a:lnTo>
                    <a:pt x="719327" y="173735"/>
                  </a:lnTo>
                </a:path>
                <a:path w="326136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136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136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136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1360" h="302260">
                  <a:moveTo>
                    <a:pt x="1011935" y="173735"/>
                  </a:moveTo>
                  <a:lnTo>
                    <a:pt x="1042416" y="173735"/>
                  </a:lnTo>
                </a:path>
                <a:path w="326136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136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136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136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1360" h="302260">
                  <a:moveTo>
                    <a:pt x="1347212" y="173735"/>
                  </a:moveTo>
                  <a:lnTo>
                    <a:pt x="1377692" y="173735"/>
                  </a:lnTo>
                </a:path>
                <a:path w="326136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136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1360" h="302260">
                  <a:moveTo>
                    <a:pt x="1621532" y="173735"/>
                  </a:moveTo>
                  <a:lnTo>
                    <a:pt x="1627628" y="173735"/>
                  </a:lnTo>
                </a:path>
                <a:path w="3261360" h="302260">
                  <a:moveTo>
                    <a:pt x="1682492" y="173735"/>
                  </a:moveTo>
                  <a:lnTo>
                    <a:pt x="1712972" y="173735"/>
                  </a:lnTo>
                </a:path>
                <a:path w="326136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1360" h="302260">
                  <a:moveTo>
                    <a:pt x="1840988" y="173735"/>
                  </a:moveTo>
                  <a:lnTo>
                    <a:pt x="1920236" y="173735"/>
                  </a:lnTo>
                </a:path>
                <a:path w="3261360" h="302260">
                  <a:moveTo>
                    <a:pt x="1956812" y="173735"/>
                  </a:moveTo>
                  <a:lnTo>
                    <a:pt x="1962908" y="173735"/>
                  </a:lnTo>
                </a:path>
                <a:path w="326136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136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136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136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1360" h="302260">
                  <a:moveTo>
                    <a:pt x="2292092" y="173735"/>
                  </a:moveTo>
                  <a:lnTo>
                    <a:pt x="2298188" y="173735"/>
                  </a:lnTo>
                </a:path>
                <a:path w="326136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136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1360" h="302260">
                  <a:moveTo>
                    <a:pt x="2548124" y="173735"/>
                  </a:moveTo>
                  <a:lnTo>
                    <a:pt x="2572508" y="173735"/>
                  </a:lnTo>
                </a:path>
                <a:path w="3261360" h="302260">
                  <a:moveTo>
                    <a:pt x="2627372" y="173735"/>
                  </a:moveTo>
                  <a:lnTo>
                    <a:pt x="2633468" y="173735"/>
                  </a:lnTo>
                </a:path>
                <a:path w="326136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136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136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1360" h="302260">
                  <a:moveTo>
                    <a:pt x="2846828" y="173735"/>
                  </a:moveTo>
                  <a:lnTo>
                    <a:pt x="2926076" y="173735"/>
                  </a:lnTo>
                </a:path>
                <a:path w="3261360" h="302260">
                  <a:moveTo>
                    <a:pt x="2962652" y="173735"/>
                  </a:moveTo>
                  <a:lnTo>
                    <a:pt x="2968748" y="173735"/>
                  </a:lnTo>
                </a:path>
                <a:path w="326136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136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1360" h="302260">
                  <a:moveTo>
                    <a:pt x="3182108" y="173735"/>
                  </a:moveTo>
                  <a:lnTo>
                    <a:pt x="3206492" y="173735"/>
                  </a:lnTo>
                </a:path>
                <a:path w="3261360" h="302260">
                  <a:moveTo>
                    <a:pt x="3236972" y="173735"/>
                  </a:moveTo>
                  <a:lnTo>
                    <a:pt x="3261356" y="173735"/>
                  </a:lnTo>
                </a:path>
                <a:path w="3261360" h="302260">
                  <a:moveTo>
                    <a:pt x="30480" y="182879"/>
                  </a:moveTo>
                  <a:lnTo>
                    <a:pt x="48768" y="182879"/>
                  </a:lnTo>
                </a:path>
                <a:path w="326136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136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136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136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1360" h="302260">
                  <a:moveTo>
                    <a:pt x="359663" y="182879"/>
                  </a:moveTo>
                  <a:lnTo>
                    <a:pt x="384047" y="182879"/>
                  </a:lnTo>
                </a:path>
                <a:path w="326136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136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136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136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136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1360" h="302260">
                  <a:moveTo>
                    <a:pt x="694944" y="182879"/>
                  </a:moveTo>
                  <a:lnTo>
                    <a:pt x="719327" y="182879"/>
                  </a:lnTo>
                </a:path>
                <a:path w="326136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136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136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136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1360" h="302260">
                  <a:moveTo>
                    <a:pt x="1005839" y="182879"/>
                  </a:moveTo>
                  <a:lnTo>
                    <a:pt x="1036320" y="182879"/>
                  </a:lnTo>
                </a:path>
                <a:path w="326136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13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136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136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1360" h="302260">
                  <a:moveTo>
                    <a:pt x="1341116" y="182879"/>
                  </a:moveTo>
                  <a:lnTo>
                    <a:pt x="1371596" y="182879"/>
                  </a:lnTo>
                </a:path>
                <a:path w="326136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136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1360" h="302260">
                  <a:moveTo>
                    <a:pt x="1621532" y="182879"/>
                  </a:moveTo>
                  <a:lnTo>
                    <a:pt x="1627628" y="182879"/>
                  </a:lnTo>
                </a:path>
                <a:path w="3261360" h="302260">
                  <a:moveTo>
                    <a:pt x="1676396" y="182879"/>
                  </a:moveTo>
                  <a:lnTo>
                    <a:pt x="1706876" y="182879"/>
                  </a:lnTo>
                </a:path>
                <a:path w="326136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1360" h="302260">
                  <a:moveTo>
                    <a:pt x="1840988" y="182879"/>
                  </a:moveTo>
                  <a:lnTo>
                    <a:pt x="1920236" y="182879"/>
                  </a:lnTo>
                </a:path>
                <a:path w="3261360" h="302260">
                  <a:moveTo>
                    <a:pt x="1956812" y="182879"/>
                  </a:moveTo>
                  <a:lnTo>
                    <a:pt x="1962908" y="182879"/>
                  </a:lnTo>
                </a:path>
                <a:path w="326136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136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13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13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1360" h="302260">
                  <a:moveTo>
                    <a:pt x="2292092" y="182879"/>
                  </a:moveTo>
                  <a:lnTo>
                    <a:pt x="2298188" y="182879"/>
                  </a:lnTo>
                </a:path>
                <a:path w="326136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136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1360" h="302260">
                  <a:moveTo>
                    <a:pt x="2548124" y="182879"/>
                  </a:moveTo>
                  <a:lnTo>
                    <a:pt x="2572508" y="182879"/>
                  </a:lnTo>
                </a:path>
                <a:path w="3261360" h="302260">
                  <a:moveTo>
                    <a:pt x="2627372" y="182879"/>
                  </a:moveTo>
                  <a:lnTo>
                    <a:pt x="2633468" y="182879"/>
                  </a:lnTo>
                </a:path>
                <a:path w="326136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136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136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1360" h="302260">
                  <a:moveTo>
                    <a:pt x="2846828" y="182879"/>
                  </a:moveTo>
                  <a:lnTo>
                    <a:pt x="2926076" y="182879"/>
                  </a:lnTo>
                </a:path>
                <a:path w="3261360" h="302260">
                  <a:moveTo>
                    <a:pt x="2962652" y="182879"/>
                  </a:moveTo>
                  <a:lnTo>
                    <a:pt x="2968748" y="182879"/>
                  </a:lnTo>
                </a:path>
                <a:path w="326136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136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1360" h="302260">
                  <a:moveTo>
                    <a:pt x="3182108" y="182879"/>
                  </a:moveTo>
                  <a:lnTo>
                    <a:pt x="3206492" y="182879"/>
                  </a:lnTo>
                </a:path>
                <a:path w="3261360" h="302260">
                  <a:moveTo>
                    <a:pt x="3236972" y="182879"/>
                  </a:moveTo>
                  <a:lnTo>
                    <a:pt x="3261356" y="182879"/>
                  </a:lnTo>
                </a:path>
                <a:path w="3261360" h="302260">
                  <a:moveTo>
                    <a:pt x="30480" y="192024"/>
                  </a:moveTo>
                  <a:lnTo>
                    <a:pt x="48768" y="192024"/>
                  </a:lnTo>
                </a:path>
                <a:path w="326136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136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136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136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1360" h="302260">
                  <a:moveTo>
                    <a:pt x="359663" y="192024"/>
                  </a:moveTo>
                  <a:lnTo>
                    <a:pt x="384047" y="192024"/>
                  </a:lnTo>
                </a:path>
                <a:path w="326136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136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136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136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136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1360" h="302260">
                  <a:moveTo>
                    <a:pt x="694944" y="192024"/>
                  </a:moveTo>
                  <a:lnTo>
                    <a:pt x="719327" y="192024"/>
                  </a:lnTo>
                </a:path>
                <a:path w="326136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136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136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136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136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1360" h="302260">
                  <a:moveTo>
                    <a:pt x="1005839" y="192024"/>
                  </a:moveTo>
                  <a:lnTo>
                    <a:pt x="1030223" y="192024"/>
                  </a:lnTo>
                </a:path>
                <a:path w="326136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136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136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136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1360" h="302260">
                  <a:moveTo>
                    <a:pt x="1341116" y="192024"/>
                  </a:moveTo>
                  <a:lnTo>
                    <a:pt x="1365500" y="192024"/>
                  </a:lnTo>
                </a:path>
                <a:path w="326136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136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1360" h="302260">
                  <a:moveTo>
                    <a:pt x="1621532" y="192024"/>
                  </a:moveTo>
                  <a:lnTo>
                    <a:pt x="1627628" y="192024"/>
                  </a:lnTo>
                </a:path>
                <a:path w="3261360" h="302260">
                  <a:moveTo>
                    <a:pt x="1676396" y="192024"/>
                  </a:moveTo>
                  <a:lnTo>
                    <a:pt x="1700780" y="192024"/>
                  </a:lnTo>
                </a:path>
                <a:path w="326136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1360" h="302260">
                  <a:moveTo>
                    <a:pt x="1840988" y="192024"/>
                  </a:moveTo>
                  <a:lnTo>
                    <a:pt x="1920236" y="192024"/>
                  </a:lnTo>
                </a:path>
                <a:path w="3261360" h="302260">
                  <a:moveTo>
                    <a:pt x="1956812" y="192024"/>
                  </a:moveTo>
                  <a:lnTo>
                    <a:pt x="1962908" y="192024"/>
                  </a:lnTo>
                </a:path>
                <a:path w="326136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136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136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136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1360" h="302260">
                  <a:moveTo>
                    <a:pt x="2292092" y="192024"/>
                  </a:moveTo>
                  <a:lnTo>
                    <a:pt x="2298188" y="192024"/>
                  </a:lnTo>
                </a:path>
                <a:path w="326136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136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136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1360" h="302260">
                  <a:moveTo>
                    <a:pt x="2548124" y="192024"/>
                  </a:moveTo>
                  <a:lnTo>
                    <a:pt x="2572508" y="192024"/>
                  </a:lnTo>
                </a:path>
                <a:path w="3261360" h="302260">
                  <a:moveTo>
                    <a:pt x="2627372" y="192024"/>
                  </a:moveTo>
                  <a:lnTo>
                    <a:pt x="2633468" y="192024"/>
                  </a:lnTo>
                </a:path>
                <a:path w="326136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136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136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1360" h="302260">
                  <a:moveTo>
                    <a:pt x="2846828" y="192024"/>
                  </a:moveTo>
                  <a:lnTo>
                    <a:pt x="2926076" y="192024"/>
                  </a:lnTo>
                </a:path>
                <a:path w="3261360" h="302260">
                  <a:moveTo>
                    <a:pt x="2962652" y="192024"/>
                  </a:moveTo>
                  <a:lnTo>
                    <a:pt x="2968748" y="192024"/>
                  </a:lnTo>
                </a:path>
                <a:path w="326136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136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1360" h="302260">
                  <a:moveTo>
                    <a:pt x="3182108" y="192024"/>
                  </a:moveTo>
                  <a:lnTo>
                    <a:pt x="3206492" y="192024"/>
                  </a:lnTo>
                </a:path>
                <a:path w="3261360" h="302260">
                  <a:moveTo>
                    <a:pt x="3236972" y="192024"/>
                  </a:moveTo>
                  <a:lnTo>
                    <a:pt x="3261356" y="192024"/>
                  </a:lnTo>
                </a:path>
                <a:path w="3261360" h="302260">
                  <a:moveTo>
                    <a:pt x="30480" y="201167"/>
                  </a:moveTo>
                  <a:lnTo>
                    <a:pt x="48768" y="201167"/>
                  </a:lnTo>
                </a:path>
                <a:path w="326136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136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136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1360" h="302260">
                  <a:moveTo>
                    <a:pt x="359663" y="201167"/>
                  </a:moveTo>
                  <a:lnTo>
                    <a:pt x="384047" y="201167"/>
                  </a:lnTo>
                </a:path>
                <a:path w="326136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136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136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1360" h="302260">
                  <a:moveTo>
                    <a:pt x="694944" y="201167"/>
                  </a:moveTo>
                  <a:lnTo>
                    <a:pt x="719327" y="201167"/>
                  </a:lnTo>
                </a:path>
                <a:path w="326136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136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136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1360" h="302260">
                  <a:moveTo>
                    <a:pt x="999744" y="201167"/>
                  </a:moveTo>
                  <a:lnTo>
                    <a:pt x="1072896" y="201167"/>
                  </a:lnTo>
                </a:path>
                <a:path w="326136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136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1360" h="302260">
                  <a:moveTo>
                    <a:pt x="1335020" y="201167"/>
                  </a:moveTo>
                  <a:lnTo>
                    <a:pt x="1408172" y="201167"/>
                  </a:lnTo>
                </a:path>
                <a:path w="326136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136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1360" h="302260">
                  <a:moveTo>
                    <a:pt x="1621532" y="201167"/>
                  </a:moveTo>
                  <a:lnTo>
                    <a:pt x="1627628" y="201167"/>
                  </a:lnTo>
                </a:path>
                <a:path w="3261360" h="302260">
                  <a:moveTo>
                    <a:pt x="1670300" y="201167"/>
                  </a:moveTo>
                  <a:lnTo>
                    <a:pt x="1743452" y="201167"/>
                  </a:lnTo>
                </a:path>
                <a:path w="326136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136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1360" h="302260">
                  <a:moveTo>
                    <a:pt x="1956812" y="201167"/>
                  </a:moveTo>
                  <a:lnTo>
                    <a:pt x="1962908" y="201167"/>
                  </a:lnTo>
                </a:path>
                <a:path w="3261360" h="302260">
                  <a:moveTo>
                    <a:pt x="2005580" y="201167"/>
                  </a:moveTo>
                  <a:lnTo>
                    <a:pt x="2078732" y="201167"/>
                  </a:lnTo>
                </a:path>
                <a:path w="326136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136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1360" h="302260">
                  <a:moveTo>
                    <a:pt x="2292092" y="201167"/>
                  </a:moveTo>
                  <a:lnTo>
                    <a:pt x="2298188" y="201167"/>
                  </a:lnTo>
                </a:path>
                <a:path w="326136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136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1360" h="302260">
                  <a:moveTo>
                    <a:pt x="2548124" y="201167"/>
                  </a:moveTo>
                  <a:lnTo>
                    <a:pt x="2572508" y="201167"/>
                  </a:lnTo>
                </a:path>
                <a:path w="3261360" h="302260">
                  <a:moveTo>
                    <a:pt x="2627372" y="201167"/>
                  </a:moveTo>
                  <a:lnTo>
                    <a:pt x="2633468" y="201167"/>
                  </a:lnTo>
                </a:path>
                <a:path w="326136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136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1360" h="302260">
                  <a:moveTo>
                    <a:pt x="2889500" y="201167"/>
                  </a:moveTo>
                  <a:lnTo>
                    <a:pt x="2913884" y="201167"/>
                  </a:lnTo>
                </a:path>
                <a:path w="3261360" h="302260">
                  <a:moveTo>
                    <a:pt x="2962652" y="201167"/>
                  </a:moveTo>
                  <a:lnTo>
                    <a:pt x="2968748" y="201167"/>
                  </a:lnTo>
                </a:path>
                <a:path w="326136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1360" h="302260">
                  <a:moveTo>
                    <a:pt x="3102860" y="201167"/>
                  </a:moveTo>
                  <a:lnTo>
                    <a:pt x="3169916" y="201167"/>
                  </a:lnTo>
                </a:path>
                <a:path w="3261360" h="302260">
                  <a:moveTo>
                    <a:pt x="3188204" y="201167"/>
                  </a:moveTo>
                  <a:lnTo>
                    <a:pt x="3255260" y="201167"/>
                  </a:lnTo>
                </a:path>
                <a:path w="3261360" h="302260">
                  <a:moveTo>
                    <a:pt x="30480" y="210312"/>
                  </a:moveTo>
                  <a:lnTo>
                    <a:pt x="48768" y="210312"/>
                  </a:lnTo>
                </a:path>
                <a:path w="326136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136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136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1360" h="302260">
                  <a:moveTo>
                    <a:pt x="359663" y="210312"/>
                  </a:moveTo>
                  <a:lnTo>
                    <a:pt x="384047" y="210312"/>
                  </a:lnTo>
                </a:path>
                <a:path w="326136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136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136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1360" h="302260">
                  <a:moveTo>
                    <a:pt x="694944" y="210312"/>
                  </a:moveTo>
                  <a:lnTo>
                    <a:pt x="719327" y="210312"/>
                  </a:lnTo>
                </a:path>
                <a:path w="326136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136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136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1360" h="302260">
                  <a:moveTo>
                    <a:pt x="993647" y="210312"/>
                  </a:moveTo>
                  <a:lnTo>
                    <a:pt x="1072895" y="210312"/>
                  </a:lnTo>
                </a:path>
                <a:path w="326136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136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1360" h="302260">
                  <a:moveTo>
                    <a:pt x="1328924" y="210312"/>
                  </a:moveTo>
                  <a:lnTo>
                    <a:pt x="1408172" y="210312"/>
                  </a:lnTo>
                </a:path>
                <a:path w="326136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136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1360" h="302260">
                  <a:moveTo>
                    <a:pt x="1621532" y="210312"/>
                  </a:moveTo>
                  <a:lnTo>
                    <a:pt x="1627628" y="210312"/>
                  </a:lnTo>
                </a:path>
                <a:path w="3261360" h="302260">
                  <a:moveTo>
                    <a:pt x="1664204" y="210312"/>
                  </a:moveTo>
                  <a:lnTo>
                    <a:pt x="1743452" y="210312"/>
                  </a:lnTo>
                </a:path>
                <a:path w="326136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136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1360" h="302260">
                  <a:moveTo>
                    <a:pt x="1956812" y="210312"/>
                  </a:moveTo>
                  <a:lnTo>
                    <a:pt x="1962908" y="210312"/>
                  </a:lnTo>
                </a:path>
                <a:path w="3261360" h="302260">
                  <a:moveTo>
                    <a:pt x="1999484" y="210312"/>
                  </a:moveTo>
                  <a:lnTo>
                    <a:pt x="2078732" y="210312"/>
                  </a:lnTo>
                </a:path>
                <a:path w="326136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136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1360" h="302260">
                  <a:moveTo>
                    <a:pt x="2292092" y="210312"/>
                  </a:moveTo>
                  <a:lnTo>
                    <a:pt x="2298188" y="210312"/>
                  </a:lnTo>
                </a:path>
                <a:path w="326136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136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1360" h="302260">
                  <a:moveTo>
                    <a:pt x="2548124" y="210312"/>
                  </a:moveTo>
                  <a:lnTo>
                    <a:pt x="2572508" y="210312"/>
                  </a:lnTo>
                </a:path>
                <a:path w="3261360" h="302260">
                  <a:moveTo>
                    <a:pt x="2627372" y="210312"/>
                  </a:moveTo>
                  <a:lnTo>
                    <a:pt x="2633468" y="210312"/>
                  </a:lnTo>
                </a:path>
                <a:path w="326136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136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1360" h="302260">
                  <a:moveTo>
                    <a:pt x="2889500" y="210312"/>
                  </a:moveTo>
                  <a:lnTo>
                    <a:pt x="2913884" y="210312"/>
                  </a:lnTo>
                </a:path>
                <a:path w="3261360" h="302260">
                  <a:moveTo>
                    <a:pt x="2962652" y="210312"/>
                  </a:moveTo>
                  <a:lnTo>
                    <a:pt x="2968748" y="210312"/>
                  </a:lnTo>
                </a:path>
                <a:path w="326136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1360" h="302260">
                  <a:moveTo>
                    <a:pt x="3096764" y="210312"/>
                  </a:moveTo>
                  <a:lnTo>
                    <a:pt x="3169916" y="210312"/>
                  </a:lnTo>
                </a:path>
                <a:path w="3261360" h="302260">
                  <a:moveTo>
                    <a:pt x="3194300" y="210312"/>
                  </a:moveTo>
                  <a:lnTo>
                    <a:pt x="3249164" y="210312"/>
                  </a:lnTo>
                </a:path>
                <a:path w="3261360" h="302260">
                  <a:moveTo>
                    <a:pt x="30480" y="219455"/>
                  </a:moveTo>
                  <a:lnTo>
                    <a:pt x="48768" y="219455"/>
                  </a:lnTo>
                </a:path>
                <a:path w="326136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136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136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1360" h="302260">
                  <a:moveTo>
                    <a:pt x="359663" y="219455"/>
                  </a:moveTo>
                  <a:lnTo>
                    <a:pt x="384047" y="219455"/>
                  </a:lnTo>
                </a:path>
                <a:path w="326136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136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136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1360" h="302260">
                  <a:moveTo>
                    <a:pt x="694944" y="219455"/>
                  </a:moveTo>
                  <a:lnTo>
                    <a:pt x="719327" y="219455"/>
                  </a:lnTo>
                </a:path>
                <a:path w="326136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136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136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1360" h="302260">
                  <a:moveTo>
                    <a:pt x="993647" y="219455"/>
                  </a:moveTo>
                  <a:lnTo>
                    <a:pt x="1072895" y="219455"/>
                  </a:lnTo>
                </a:path>
                <a:path w="326136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136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1360" h="302260">
                  <a:moveTo>
                    <a:pt x="1328924" y="219455"/>
                  </a:moveTo>
                  <a:lnTo>
                    <a:pt x="1408172" y="219455"/>
                  </a:lnTo>
                </a:path>
                <a:path w="326136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136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1360" h="302260">
                  <a:moveTo>
                    <a:pt x="1621532" y="219455"/>
                  </a:moveTo>
                  <a:lnTo>
                    <a:pt x="1627628" y="219455"/>
                  </a:lnTo>
                </a:path>
                <a:path w="3261360" h="302260">
                  <a:moveTo>
                    <a:pt x="1664204" y="219455"/>
                  </a:moveTo>
                  <a:lnTo>
                    <a:pt x="1743452" y="219455"/>
                  </a:lnTo>
                </a:path>
                <a:path w="326136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136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1360" h="302260">
                  <a:moveTo>
                    <a:pt x="1956812" y="219455"/>
                  </a:moveTo>
                  <a:lnTo>
                    <a:pt x="1962908" y="219455"/>
                  </a:lnTo>
                </a:path>
                <a:path w="3261360" h="302260">
                  <a:moveTo>
                    <a:pt x="1999484" y="219455"/>
                  </a:moveTo>
                  <a:lnTo>
                    <a:pt x="2078732" y="219455"/>
                  </a:lnTo>
                </a:path>
                <a:path w="326136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136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1360" h="302260">
                  <a:moveTo>
                    <a:pt x="2292092" y="219455"/>
                  </a:moveTo>
                  <a:lnTo>
                    <a:pt x="2298188" y="219455"/>
                  </a:lnTo>
                </a:path>
                <a:path w="326136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136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1360" h="302260">
                  <a:moveTo>
                    <a:pt x="2548124" y="219455"/>
                  </a:moveTo>
                  <a:lnTo>
                    <a:pt x="2572508" y="219455"/>
                  </a:lnTo>
                </a:path>
                <a:path w="3261360" h="302260">
                  <a:moveTo>
                    <a:pt x="2627372" y="219455"/>
                  </a:moveTo>
                  <a:lnTo>
                    <a:pt x="2633468" y="219455"/>
                  </a:lnTo>
                </a:path>
                <a:path w="326136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136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1360" h="302260">
                  <a:moveTo>
                    <a:pt x="2889500" y="219455"/>
                  </a:moveTo>
                  <a:lnTo>
                    <a:pt x="2913884" y="219455"/>
                  </a:lnTo>
                </a:path>
                <a:path w="3261360" h="302260">
                  <a:moveTo>
                    <a:pt x="2962652" y="219455"/>
                  </a:moveTo>
                  <a:lnTo>
                    <a:pt x="2968748" y="219455"/>
                  </a:lnTo>
                </a:path>
                <a:path w="326136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1360" h="302260">
                  <a:moveTo>
                    <a:pt x="3096764" y="219455"/>
                  </a:moveTo>
                  <a:lnTo>
                    <a:pt x="3169916" y="219455"/>
                  </a:lnTo>
                </a:path>
                <a:path w="3261360" h="302260">
                  <a:moveTo>
                    <a:pt x="3206492" y="219455"/>
                  </a:moveTo>
                  <a:lnTo>
                    <a:pt x="3236972" y="219455"/>
                  </a:lnTo>
                </a:path>
                <a:path w="326136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136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136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1360" h="302260">
                  <a:moveTo>
                    <a:pt x="1621532" y="228600"/>
                  </a:moveTo>
                  <a:lnTo>
                    <a:pt x="1627628" y="228600"/>
                  </a:lnTo>
                </a:path>
                <a:path w="3261360" h="302260">
                  <a:moveTo>
                    <a:pt x="1956812" y="228600"/>
                  </a:moveTo>
                  <a:lnTo>
                    <a:pt x="1962908" y="228600"/>
                  </a:lnTo>
                </a:path>
                <a:path w="3261360" h="302260">
                  <a:moveTo>
                    <a:pt x="2292092" y="228600"/>
                  </a:moveTo>
                  <a:lnTo>
                    <a:pt x="2298188" y="228600"/>
                  </a:lnTo>
                </a:path>
                <a:path w="3261360" h="302260">
                  <a:moveTo>
                    <a:pt x="2627372" y="228600"/>
                  </a:moveTo>
                  <a:lnTo>
                    <a:pt x="2633468" y="228600"/>
                  </a:lnTo>
                </a:path>
                <a:path w="3261360" h="302260">
                  <a:moveTo>
                    <a:pt x="2962652" y="228600"/>
                  </a:moveTo>
                  <a:lnTo>
                    <a:pt x="2968748" y="228600"/>
                  </a:lnTo>
                </a:path>
                <a:path w="326136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136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136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1360" h="302260">
                  <a:moveTo>
                    <a:pt x="1621532" y="237743"/>
                  </a:moveTo>
                  <a:lnTo>
                    <a:pt x="1627628" y="237743"/>
                  </a:lnTo>
                </a:path>
                <a:path w="3261360" h="302260">
                  <a:moveTo>
                    <a:pt x="1956812" y="237743"/>
                  </a:moveTo>
                  <a:lnTo>
                    <a:pt x="1962908" y="237743"/>
                  </a:lnTo>
                </a:path>
                <a:path w="3261360" h="302260">
                  <a:moveTo>
                    <a:pt x="2292092" y="237743"/>
                  </a:moveTo>
                  <a:lnTo>
                    <a:pt x="2298188" y="237743"/>
                  </a:lnTo>
                </a:path>
                <a:path w="3261360" h="302260">
                  <a:moveTo>
                    <a:pt x="2627372" y="237743"/>
                  </a:moveTo>
                  <a:lnTo>
                    <a:pt x="2633468" y="237743"/>
                  </a:lnTo>
                </a:path>
                <a:path w="3261360" h="302260">
                  <a:moveTo>
                    <a:pt x="2962652" y="237743"/>
                  </a:moveTo>
                  <a:lnTo>
                    <a:pt x="2968748" y="237743"/>
                  </a:lnTo>
                </a:path>
                <a:path w="326136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136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136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1360" h="302260">
                  <a:moveTo>
                    <a:pt x="1621532" y="246887"/>
                  </a:moveTo>
                  <a:lnTo>
                    <a:pt x="1627628" y="246887"/>
                  </a:lnTo>
                </a:path>
                <a:path w="3261360" h="302260">
                  <a:moveTo>
                    <a:pt x="1956812" y="246887"/>
                  </a:moveTo>
                  <a:lnTo>
                    <a:pt x="1962908" y="246887"/>
                  </a:lnTo>
                </a:path>
                <a:path w="3261360" h="302260">
                  <a:moveTo>
                    <a:pt x="2292092" y="246887"/>
                  </a:moveTo>
                  <a:lnTo>
                    <a:pt x="2298188" y="246887"/>
                  </a:lnTo>
                </a:path>
                <a:path w="3261360" h="302260">
                  <a:moveTo>
                    <a:pt x="2627372" y="246887"/>
                  </a:moveTo>
                  <a:lnTo>
                    <a:pt x="2633468" y="246887"/>
                  </a:lnTo>
                </a:path>
                <a:path w="3261360" h="302260">
                  <a:moveTo>
                    <a:pt x="2962652" y="246887"/>
                  </a:moveTo>
                  <a:lnTo>
                    <a:pt x="2968748" y="246887"/>
                  </a:lnTo>
                </a:path>
                <a:path w="326136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136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136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1360" h="302260">
                  <a:moveTo>
                    <a:pt x="1621532" y="256031"/>
                  </a:moveTo>
                  <a:lnTo>
                    <a:pt x="1627628" y="256031"/>
                  </a:lnTo>
                </a:path>
                <a:path w="3261360" h="302260">
                  <a:moveTo>
                    <a:pt x="1956812" y="256031"/>
                  </a:moveTo>
                  <a:lnTo>
                    <a:pt x="1962908" y="256031"/>
                  </a:lnTo>
                </a:path>
                <a:path w="3261360" h="302260">
                  <a:moveTo>
                    <a:pt x="2292092" y="256031"/>
                  </a:moveTo>
                  <a:lnTo>
                    <a:pt x="2298188" y="256031"/>
                  </a:lnTo>
                </a:path>
                <a:path w="3261360" h="302260">
                  <a:moveTo>
                    <a:pt x="2627372" y="256031"/>
                  </a:moveTo>
                  <a:lnTo>
                    <a:pt x="2633468" y="256031"/>
                  </a:lnTo>
                </a:path>
                <a:path w="3261360" h="302260">
                  <a:moveTo>
                    <a:pt x="2962652" y="256031"/>
                  </a:moveTo>
                  <a:lnTo>
                    <a:pt x="2968748" y="256031"/>
                  </a:lnTo>
                </a:path>
                <a:path w="326136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136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136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1360" h="302260">
                  <a:moveTo>
                    <a:pt x="1621532" y="265175"/>
                  </a:moveTo>
                  <a:lnTo>
                    <a:pt x="1627628" y="265175"/>
                  </a:lnTo>
                </a:path>
                <a:path w="3261360" h="302260">
                  <a:moveTo>
                    <a:pt x="1956812" y="265175"/>
                  </a:moveTo>
                  <a:lnTo>
                    <a:pt x="1962908" y="265175"/>
                  </a:lnTo>
                </a:path>
                <a:path w="3261360" h="302260">
                  <a:moveTo>
                    <a:pt x="2292092" y="265175"/>
                  </a:moveTo>
                  <a:lnTo>
                    <a:pt x="2298188" y="265175"/>
                  </a:lnTo>
                </a:path>
                <a:path w="3261360" h="302260">
                  <a:moveTo>
                    <a:pt x="2627372" y="265175"/>
                  </a:moveTo>
                  <a:lnTo>
                    <a:pt x="2633468" y="265175"/>
                  </a:lnTo>
                </a:path>
                <a:path w="3261360" h="302260">
                  <a:moveTo>
                    <a:pt x="2962652" y="265175"/>
                  </a:moveTo>
                  <a:lnTo>
                    <a:pt x="2968748" y="265175"/>
                  </a:lnTo>
                </a:path>
                <a:path w="326136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136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136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1360" h="302260">
                  <a:moveTo>
                    <a:pt x="1621532" y="274319"/>
                  </a:moveTo>
                  <a:lnTo>
                    <a:pt x="1627628" y="274319"/>
                  </a:lnTo>
                </a:path>
                <a:path w="3261360" h="302260">
                  <a:moveTo>
                    <a:pt x="1956812" y="274319"/>
                  </a:moveTo>
                  <a:lnTo>
                    <a:pt x="1962908" y="274319"/>
                  </a:lnTo>
                </a:path>
                <a:path w="3261360" h="302260">
                  <a:moveTo>
                    <a:pt x="2292092" y="274319"/>
                  </a:moveTo>
                  <a:lnTo>
                    <a:pt x="2298188" y="274319"/>
                  </a:lnTo>
                </a:path>
                <a:path w="3261360" h="302260">
                  <a:moveTo>
                    <a:pt x="2627372" y="274319"/>
                  </a:moveTo>
                  <a:lnTo>
                    <a:pt x="2633468" y="274319"/>
                  </a:lnTo>
                </a:path>
                <a:path w="3261360" h="302260">
                  <a:moveTo>
                    <a:pt x="2962652" y="274319"/>
                  </a:moveTo>
                  <a:lnTo>
                    <a:pt x="2968748" y="274319"/>
                  </a:lnTo>
                </a:path>
                <a:path w="326136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136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136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1360" h="302260">
                  <a:moveTo>
                    <a:pt x="1621532" y="283463"/>
                  </a:moveTo>
                  <a:lnTo>
                    <a:pt x="1627628" y="283463"/>
                  </a:lnTo>
                </a:path>
                <a:path w="3261360" h="302260">
                  <a:moveTo>
                    <a:pt x="1956812" y="283463"/>
                  </a:moveTo>
                  <a:lnTo>
                    <a:pt x="1962908" y="283463"/>
                  </a:lnTo>
                </a:path>
                <a:path w="3261360" h="302260">
                  <a:moveTo>
                    <a:pt x="2292092" y="283463"/>
                  </a:moveTo>
                  <a:lnTo>
                    <a:pt x="2298188" y="283463"/>
                  </a:lnTo>
                </a:path>
                <a:path w="3261360" h="302260">
                  <a:moveTo>
                    <a:pt x="2627372" y="283463"/>
                  </a:moveTo>
                  <a:lnTo>
                    <a:pt x="2633468" y="283463"/>
                  </a:lnTo>
                </a:path>
                <a:path w="3261360" h="302260">
                  <a:moveTo>
                    <a:pt x="2962652" y="283463"/>
                  </a:moveTo>
                  <a:lnTo>
                    <a:pt x="2968748" y="283463"/>
                  </a:lnTo>
                </a:path>
                <a:path w="326136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136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136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1360" h="302260">
                  <a:moveTo>
                    <a:pt x="1621532" y="292607"/>
                  </a:moveTo>
                  <a:lnTo>
                    <a:pt x="1627628" y="292607"/>
                  </a:lnTo>
                </a:path>
                <a:path w="3261360" h="302260">
                  <a:moveTo>
                    <a:pt x="1956812" y="292607"/>
                  </a:moveTo>
                  <a:lnTo>
                    <a:pt x="1962908" y="292607"/>
                  </a:lnTo>
                </a:path>
                <a:path w="3261360" h="302260">
                  <a:moveTo>
                    <a:pt x="2292092" y="292607"/>
                  </a:moveTo>
                  <a:lnTo>
                    <a:pt x="2298188" y="292607"/>
                  </a:lnTo>
                </a:path>
                <a:path w="3261360" h="302260">
                  <a:moveTo>
                    <a:pt x="2627372" y="292607"/>
                  </a:moveTo>
                  <a:lnTo>
                    <a:pt x="2633468" y="292607"/>
                  </a:lnTo>
                </a:path>
                <a:path w="3261360" h="302260">
                  <a:moveTo>
                    <a:pt x="2962652" y="292607"/>
                  </a:moveTo>
                  <a:lnTo>
                    <a:pt x="2968748" y="292607"/>
                  </a:lnTo>
                </a:path>
                <a:path w="326136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136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136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1360" h="302260">
                  <a:moveTo>
                    <a:pt x="1621532" y="301751"/>
                  </a:moveTo>
                  <a:lnTo>
                    <a:pt x="1627628" y="301751"/>
                  </a:lnTo>
                </a:path>
                <a:path w="3261360" h="302260">
                  <a:moveTo>
                    <a:pt x="1956812" y="301751"/>
                  </a:moveTo>
                  <a:lnTo>
                    <a:pt x="1962908" y="301751"/>
                  </a:lnTo>
                </a:path>
                <a:path w="3261360" h="302260">
                  <a:moveTo>
                    <a:pt x="2292092" y="301751"/>
                  </a:moveTo>
                  <a:lnTo>
                    <a:pt x="2298188" y="301751"/>
                  </a:lnTo>
                </a:path>
                <a:path w="3261360" h="302260">
                  <a:moveTo>
                    <a:pt x="2627372" y="301751"/>
                  </a:moveTo>
                  <a:lnTo>
                    <a:pt x="2633468" y="301751"/>
                  </a:lnTo>
                </a:path>
                <a:path w="3261360" h="302260">
                  <a:moveTo>
                    <a:pt x="2962652" y="301751"/>
                  </a:moveTo>
                  <a:lnTo>
                    <a:pt x="2968748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4317" y="4805172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2006989" y="4814316"/>
              <a:ext cx="3304540" cy="320040"/>
            </a:xfrm>
            <a:custGeom>
              <a:avLst/>
              <a:gdLst/>
              <a:ahLst/>
              <a:cxnLst/>
              <a:rect l="l" t="t" r="r" b="b"/>
              <a:pathLst>
                <a:path w="3304540" h="320039">
                  <a:moveTo>
                    <a:pt x="286512" y="0"/>
                  </a:moveTo>
                  <a:lnTo>
                    <a:pt x="292607" y="0"/>
                  </a:lnTo>
                </a:path>
                <a:path w="3304540" h="320039">
                  <a:moveTo>
                    <a:pt x="621791" y="0"/>
                  </a:moveTo>
                  <a:lnTo>
                    <a:pt x="627887" y="0"/>
                  </a:lnTo>
                </a:path>
                <a:path w="3304540" h="320039">
                  <a:moveTo>
                    <a:pt x="957071" y="0"/>
                  </a:moveTo>
                  <a:lnTo>
                    <a:pt x="963167" y="0"/>
                  </a:lnTo>
                </a:path>
                <a:path w="3304540" h="320039">
                  <a:moveTo>
                    <a:pt x="1621532" y="0"/>
                  </a:moveTo>
                  <a:lnTo>
                    <a:pt x="1627628" y="0"/>
                  </a:lnTo>
                </a:path>
                <a:path w="3304540" h="320039">
                  <a:moveTo>
                    <a:pt x="1956812" y="0"/>
                  </a:moveTo>
                  <a:lnTo>
                    <a:pt x="1962908" y="0"/>
                  </a:lnTo>
                </a:path>
                <a:path w="3304540" h="320039">
                  <a:moveTo>
                    <a:pt x="2292092" y="0"/>
                  </a:moveTo>
                  <a:lnTo>
                    <a:pt x="2298188" y="0"/>
                  </a:lnTo>
                </a:path>
                <a:path w="3304540" h="320039">
                  <a:moveTo>
                    <a:pt x="2627372" y="0"/>
                  </a:moveTo>
                  <a:lnTo>
                    <a:pt x="2633468" y="0"/>
                  </a:lnTo>
                </a:path>
                <a:path w="3304540" h="320039">
                  <a:moveTo>
                    <a:pt x="2962652" y="0"/>
                  </a:moveTo>
                  <a:lnTo>
                    <a:pt x="2968748" y="0"/>
                  </a:lnTo>
                </a:path>
                <a:path w="3304540" h="320039">
                  <a:moveTo>
                    <a:pt x="286512" y="9143"/>
                  </a:moveTo>
                  <a:lnTo>
                    <a:pt x="292607" y="9143"/>
                  </a:lnTo>
                </a:path>
                <a:path w="3304540" h="320039">
                  <a:moveTo>
                    <a:pt x="621791" y="9143"/>
                  </a:moveTo>
                  <a:lnTo>
                    <a:pt x="627887" y="9143"/>
                  </a:lnTo>
                </a:path>
                <a:path w="3304540" h="320039">
                  <a:moveTo>
                    <a:pt x="957071" y="9143"/>
                  </a:moveTo>
                  <a:lnTo>
                    <a:pt x="963167" y="9143"/>
                  </a:lnTo>
                </a:path>
                <a:path w="3304540" h="320039">
                  <a:moveTo>
                    <a:pt x="1621532" y="9143"/>
                  </a:moveTo>
                  <a:lnTo>
                    <a:pt x="1627628" y="9143"/>
                  </a:lnTo>
                </a:path>
                <a:path w="3304540" h="320039">
                  <a:moveTo>
                    <a:pt x="1956812" y="9143"/>
                  </a:moveTo>
                  <a:lnTo>
                    <a:pt x="1962908" y="9143"/>
                  </a:lnTo>
                </a:path>
                <a:path w="3304540" h="320039">
                  <a:moveTo>
                    <a:pt x="2292092" y="9143"/>
                  </a:moveTo>
                  <a:lnTo>
                    <a:pt x="2298188" y="9143"/>
                  </a:lnTo>
                </a:path>
                <a:path w="3304540" h="320039">
                  <a:moveTo>
                    <a:pt x="2627372" y="9143"/>
                  </a:moveTo>
                  <a:lnTo>
                    <a:pt x="2633468" y="9143"/>
                  </a:lnTo>
                </a:path>
                <a:path w="3304540" h="320039">
                  <a:moveTo>
                    <a:pt x="2962652" y="9143"/>
                  </a:moveTo>
                  <a:lnTo>
                    <a:pt x="2968748" y="9143"/>
                  </a:lnTo>
                </a:path>
                <a:path w="3304540" h="320039">
                  <a:moveTo>
                    <a:pt x="3297932" y="9143"/>
                  </a:moveTo>
                  <a:lnTo>
                    <a:pt x="3304028" y="9143"/>
                  </a:lnTo>
                </a:path>
                <a:path w="3304540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04540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04540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04540" h="320039">
                  <a:moveTo>
                    <a:pt x="1621532" y="18287"/>
                  </a:moveTo>
                  <a:lnTo>
                    <a:pt x="1627628" y="18287"/>
                  </a:lnTo>
                </a:path>
                <a:path w="3304540" h="320039">
                  <a:moveTo>
                    <a:pt x="1956812" y="18287"/>
                  </a:moveTo>
                  <a:lnTo>
                    <a:pt x="1962908" y="18287"/>
                  </a:lnTo>
                </a:path>
                <a:path w="3304540" h="320039">
                  <a:moveTo>
                    <a:pt x="2292092" y="18287"/>
                  </a:moveTo>
                  <a:lnTo>
                    <a:pt x="2298188" y="18287"/>
                  </a:lnTo>
                </a:path>
                <a:path w="3304540" h="320039">
                  <a:moveTo>
                    <a:pt x="2627372" y="18287"/>
                  </a:moveTo>
                  <a:lnTo>
                    <a:pt x="2633468" y="18287"/>
                  </a:lnTo>
                </a:path>
                <a:path w="3304540" h="320039">
                  <a:moveTo>
                    <a:pt x="2962652" y="18287"/>
                  </a:moveTo>
                  <a:lnTo>
                    <a:pt x="2968748" y="18287"/>
                  </a:lnTo>
                </a:path>
                <a:path w="3304540" h="320039">
                  <a:moveTo>
                    <a:pt x="3297932" y="18287"/>
                  </a:moveTo>
                  <a:lnTo>
                    <a:pt x="3304028" y="18287"/>
                  </a:lnTo>
                </a:path>
                <a:path w="3304540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04540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04540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04540" h="320039">
                  <a:moveTo>
                    <a:pt x="1621532" y="27431"/>
                  </a:moveTo>
                  <a:lnTo>
                    <a:pt x="1627628" y="27431"/>
                  </a:lnTo>
                </a:path>
                <a:path w="3304540" h="320039">
                  <a:moveTo>
                    <a:pt x="1956812" y="27431"/>
                  </a:moveTo>
                  <a:lnTo>
                    <a:pt x="1962908" y="27431"/>
                  </a:lnTo>
                </a:path>
                <a:path w="3304540" h="320039">
                  <a:moveTo>
                    <a:pt x="2292092" y="27431"/>
                  </a:moveTo>
                  <a:lnTo>
                    <a:pt x="2298188" y="27431"/>
                  </a:lnTo>
                </a:path>
                <a:path w="3304540" h="320039">
                  <a:moveTo>
                    <a:pt x="2627372" y="27431"/>
                  </a:moveTo>
                  <a:lnTo>
                    <a:pt x="2633468" y="27431"/>
                  </a:lnTo>
                </a:path>
                <a:path w="3304540" h="320039">
                  <a:moveTo>
                    <a:pt x="2962652" y="27431"/>
                  </a:moveTo>
                  <a:lnTo>
                    <a:pt x="2968748" y="27431"/>
                  </a:lnTo>
                </a:path>
                <a:path w="3304540" h="320039">
                  <a:moveTo>
                    <a:pt x="3297932" y="27431"/>
                  </a:moveTo>
                  <a:lnTo>
                    <a:pt x="3304028" y="27431"/>
                  </a:lnTo>
                </a:path>
                <a:path w="3304540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04540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04540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04540" h="320039">
                  <a:moveTo>
                    <a:pt x="1621532" y="36575"/>
                  </a:moveTo>
                  <a:lnTo>
                    <a:pt x="1627628" y="36575"/>
                  </a:lnTo>
                </a:path>
                <a:path w="3304540" h="320039">
                  <a:moveTo>
                    <a:pt x="1956812" y="36575"/>
                  </a:moveTo>
                  <a:lnTo>
                    <a:pt x="1962908" y="36575"/>
                  </a:lnTo>
                </a:path>
                <a:path w="3304540" h="320039">
                  <a:moveTo>
                    <a:pt x="2292092" y="36575"/>
                  </a:moveTo>
                  <a:lnTo>
                    <a:pt x="2298188" y="36575"/>
                  </a:lnTo>
                </a:path>
                <a:path w="3304540" h="320039">
                  <a:moveTo>
                    <a:pt x="2627372" y="36575"/>
                  </a:moveTo>
                  <a:lnTo>
                    <a:pt x="2633468" y="36575"/>
                  </a:lnTo>
                </a:path>
                <a:path w="3304540" h="320039">
                  <a:moveTo>
                    <a:pt x="2962652" y="36575"/>
                  </a:moveTo>
                  <a:lnTo>
                    <a:pt x="2968748" y="36575"/>
                  </a:lnTo>
                </a:path>
                <a:path w="3304540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04540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04540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04540" h="320039">
                  <a:moveTo>
                    <a:pt x="1621532" y="45719"/>
                  </a:moveTo>
                  <a:lnTo>
                    <a:pt x="1627628" y="45719"/>
                  </a:lnTo>
                </a:path>
                <a:path w="3304540" h="320039">
                  <a:moveTo>
                    <a:pt x="1956812" y="45719"/>
                  </a:moveTo>
                  <a:lnTo>
                    <a:pt x="1962908" y="45719"/>
                  </a:lnTo>
                </a:path>
                <a:path w="3304540" h="320039">
                  <a:moveTo>
                    <a:pt x="2292092" y="45719"/>
                  </a:moveTo>
                  <a:lnTo>
                    <a:pt x="2298188" y="45719"/>
                  </a:lnTo>
                </a:path>
                <a:path w="3304540" h="320039">
                  <a:moveTo>
                    <a:pt x="2627372" y="45719"/>
                  </a:moveTo>
                  <a:lnTo>
                    <a:pt x="2633468" y="45719"/>
                  </a:lnTo>
                </a:path>
                <a:path w="3304540" h="320039">
                  <a:moveTo>
                    <a:pt x="2962652" y="45719"/>
                  </a:moveTo>
                  <a:lnTo>
                    <a:pt x="2968748" y="45719"/>
                  </a:lnTo>
                </a:path>
                <a:path w="3304540" h="320039">
                  <a:moveTo>
                    <a:pt x="3297932" y="45719"/>
                  </a:moveTo>
                  <a:lnTo>
                    <a:pt x="3304028" y="45719"/>
                  </a:lnTo>
                </a:path>
                <a:path w="3304540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04540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04540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04540" h="320039">
                  <a:moveTo>
                    <a:pt x="1621532" y="54863"/>
                  </a:moveTo>
                  <a:lnTo>
                    <a:pt x="1627628" y="54863"/>
                  </a:lnTo>
                </a:path>
                <a:path w="3304540" h="320039">
                  <a:moveTo>
                    <a:pt x="1956812" y="54863"/>
                  </a:moveTo>
                  <a:lnTo>
                    <a:pt x="1962908" y="54863"/>
                  </a:lnTo>
                </a:path>
                <a:path w="3304540" h="320039">
                  <a:moveTo>
                    <a:pt x="2292092" y="54863"/>
                  </a:moveTo>
                  <a:lnTo>
                    <a:pt x="2298188" y="54863"/>
                  </a:lnTo>
                </a:path>
                <a:path w="3304540" h="320039">
                  <a:moveTo>
                    <a:pt x="2627372" y="54863"/>
                  </a:moveTo>
                  <a:lnTo>
                    <a:pt x="2633468" y="54863"/>
                  </a:lnTo>
                </a:path>
                <a:path w="3304540" h="320039">
                  <a:moveTo>
                    <a:pt x="2962652" y="54863"/>
                  </a:moveTo>
                  <a:lnTo>
                    <a:pt x="2968748" y="54863"/>
                  </a:lnTo>
                </a:path>
                <a:path w="3304540" h="320039">
                  <a:moveTo>
                    <a:pt x="3297932" y="54863"/>
                  </a:moveTo>
                  <a:lnTo>
                    <a:pt x="3304028" y="54863"/>
                  </a:lnTo>
                </a:path>
                <a:path w="3304540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04540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04540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04540" h="320039">
                  <a:moveTo>
                    <a:pt x="1621532" y="64007"/>
                  </a:moveTo>
                  <a:lnTo>
                    <a:pt x="1627628" y="64007"/>
                  </a:lnTo>
                </a:path>
                <a:path w="3304540" h="320039">
                  <a:moveTo>
                    <a:pt x="1956812" y="64007"/>
                  </a:moveTo>
                  <a:lnTo>
                    <a:pt x="1962908" y="64007"/>
                  </a:lnTo>
                </a:path>
                <a:path w="3304540" h="320039">
                  <a:moveTo>
                    <a:pt x="2292092" y="64007"/>
                  </a:moveTo>
                  <a:lnTo>
                    <a:pt x="2298188" y="64007"/>
                  </a:lnTo>
                </a:path>
                <a:path w="3304540" h="320039">
                  <a:moveTo>
                    <a:pt x="2627372" y="64007"/>
                  </a:moveTo>
                  <a:lnTo>
                    <a:pt x="2633468" y="64007"/>
                  </a:lnTo>
                </a:path>
                <a:path w="3304540" h="320039">
                  <a:moveTo>
                    <a:pt x="2962652" y="64007"/>
                  </a:moveTo>
                  <a:lnTo>
                    <a:pt x="2968748" y="64007"/>
                  </a:lnTo>
                </a:path>
                <a:path w="3304540" h="320039">
                  <a:moveTo>
                    <a:pt x="3297932" y="64007"/>
                  </a:moveTo>
                  <a:lnTo>
                    <a:pt x="3304028" y="64007"/>
                  </a:lnTo>
                </a:path>
                <a:path w="3304540" h="320039">
                  <a:moveTo>
                    <a:pt x="36575" y="73151"/>
                  </a:moveTo>
                  <a:lnTo>
                    <a:pt x="48767" y="73151"/>
                  </a:lnTo>
                </a:path>
                <a:path w="3304540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04540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04540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04540" h="320039">
                  <a:moveTo>
                    <a:pt x="365759" y="73151"/>
                  </a:moveTo>
                  <a:lnTo>
                    <a:pt x="384048" y="73151"/>
                  </a:lnTo>
                </a:path>
                <a:path w="3304540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04540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04540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04540" h="320039">
                  <a:moveTo>
                    <a:pt x="701039" y="73151"/>
                  </a:moveTo>
                  <a:lnTo>
                    <a:pt x="719328" y="73151"/>
                  </a:lnTo>
                </a:path>
                <a:path w="3304540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04540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04540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04540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04540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04540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04540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04540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04540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04540" h="320039">
                  <a:moveTo>
                    <a:pt x="1621532" y="73151"/>
                  </a:moveTo>
                  <a:lnTo>
                    <a:pt x="1627628" y="73151"/>
                  </a:lnTo>
                </a:path>
                <a:path w="3304540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04540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04540" h="320039">
                  <a:moveTo>
                    <a:pt x="1859276" y="73151"/>
                  </a:moveTo>
                  <a:lnTo>
                    <a:pt x="1914140" y="73151"/>
                  </a:lnTo>
                </a:path>
                <a:path w="3304540" h="320039">
                  <a:moveTo>
                    <a:pt x="1956812" y="73151"/>
                  </a:moveTo>
                  <a:lnTo>
                    <a:pt x="1962908" y="73151"/>
                  </a:lnTo>
                </a:path>
                <a:path w="3304540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04540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04540" h="320039">
                  <a:moveTo>
                    <a:pt x="2200652" y="73151"/>
                  </a:moveTo>
                  <a:lnTo>
                    <a:pt x="2237228" y="73151"/>
                  </a:lnTo>
                </a:path>
                <a:path w="3304540" h="320039">
                  <a:moveTo>
                    <a:pt x="2292092" y="73151"/>
                  </a:moveTo>
                  <a:lnTo>
                    <a:pt x="2298188" y="73151"/>
                  </a:lnTo>
                </a:path>
                <a:path w="3304540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04540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04540" h="320039">
                  <a:moveTo>
                    <a:pt x="2535932" y="73151"/>
                  </a:moveTo>
                  <a:lnTo>
                    <a:pt x="2566412" y="73151"/>
                  </a:lnTo>
                </a:path>
                <a:path w="3304540" h="320039">
                  <a:moveTo>
                    <a:pt x="2627372" y="73151"/>
                  </a:moveTo>
                  <a:lnTo>
                    <a:pt x="2633468" y="73151"/>
                  </a:lnTo>
                </a:path>
                <a:path w="3304540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04540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04540" h="320039">
                  <a:moveTo>
                    <a:pt x="2846828" y="73151"/>
                  </a:moveTo>
                  <a:lnTo>
                    <a:pt x="2926076" y="73151"/>
                  </a:lnTo>
                </a:path>
                <a:path w="3304540" h="320039">
                  <a:moveTo>
                    <a:pt x="2962652" y="73151"/>
                  </a:moveTo>
                  <a:lnTo>
                    <a:pt x="2968748" y="73151"/>
                  </a:lnTo>
                </a:path>
                <a:path w="3304540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04540" h="320039">
                  <a:moveTo>
                    <a:pt x="3163820" y="73151"/>
                  </a:moveTo>
                  <a:lnTo>
                    <a:pt x="3194300" y="73151"/>
                  </a:lnTo>
                </a:path>
                <a:path w="3304540" h="320039">
                  <a:moveTo>
                    <a:pt x="3297932" y="73151"/>
                  </a:moveTo>
                  <a:lnTo>
                    <a:pt x="3304028" y="73151"/>
                  </a:lnTo>
                </a:path>
                <a:path w="3304540" h="320039">
                  <a:moveTo>
                    <a:pt x="30480" y="82295"/>
                  </a:moveTo>
                  <a:lnTo>
                    <a:pt x="48768" y="82295"/>
                  </a:lnTo>
                </a:path>
                <a:path w="3304540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04540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04540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04540" h="320039">
                  <a:moveTo>
                    <a:pt x="359663" y="82295"/>
                  </a:moveTo>
                  <a:lnTo>
                    <a:pt x="384047" y="82295"/>
                  </a:lnTo>
                </a:path>
                <a:path w="3304540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04540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04540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04540" h="320039">
                  <a:moveTo>
                    <a:pt x="694944" y="82295"/>
                  </a:moveTo>
                  <a:lnTo>
                    <a:pt x="719327" y="82295"/>
                  </a:lnTo>
                </a:path>
                <a:path w="3304540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04540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04540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04540" h="320039">
                  <a:moveTo>
                    <a:pt x="1030223" y="82295"/>
                  </a:moveTo>
                  <a:lnTo>
                    <a:pt x="1054607" y="82295"/>
                  </a:lnTo>
                </a:path>
                <a:path w="3304540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04540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04540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04540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04540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04540" h="320039">
                  <a:moveTo>
                    <a:pt x="1621532" y="82295"/>
                  </a:moveTo>
                  <a:lnTo>
                    <a:pt x="1627628" y="82295"/>
                  </a:lnTo>
                </a:path>
                <a:path w="3304540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04540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04540" h="320039">
                  <a:moveTo>
                    <a:pt x="1859276" y="82295"/>
                  </a:moveTo>
                  <a:lnTo>
                    <a:pt x="1914140" y="82295"/>
                  </a:lnTo>
                </a:path>
                <a:path w="3304540" h="320039">
                  <a:moveTo>
                    <a:pt x="1956812" y="82295"/>
                  </a:moveTo>
                  <a:lnTo>
                    <a:pt x="1962908" y="82295"/>
                  </a:lnTo>
                </a:path>
                <a:path w="3304540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04540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04540" h="320039">
                  <a:moveTo>
                    <a:pt x="2194556" y="82295"/>
                  </a:moveTo>
                  <a:lnTo>
                    <a:pt x="2243324" y="82295"/>
                  </a:lnTo>
                </a:path>
                <a:path w="3304540" h="320039">
                  <a:moveTo>
                    <a:pt x="2292092" y="82295"/>
                  </a:moveTo>
                  <a:lnTo>
                    <a:pt x="2298188" y="82295"/>
                  </a:lnTo>
                </a:path>
                <a:path w="3304540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04540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04540" h="320039">
                  <a:moveTo>
                    <a:pt x="2529836" y="82295"/>
                  </a:moveTo>
                  <a:lnTo>
                    <a:pt x="2572508" y="82295"/>
                  </a:lnTo>
                </a:path>
                <a:path w="3304540" h="320039">
                  <a:moveTo>
                    <a:pt x="2627372" y="82295"/>
                  </a:moveTo>
                  <a:lnTo>
                    <a:pt x="2633468" y="82295"/>
                  </a:lnTo>
                </a:path>
                <a:path w="3304540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04540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04540" h="320039">
                  <a:moveTo>
                    <a:pt x="2846828" y="82295"/>
                  </a:moveTo>
                  <a:lnTo>
                    <a:pt x="2926076" y="82295"/>
                  </a:lnTo>
                </a:path>
                <a:path w="3304540" h="320039">
                  <a:moveTo>
                    <a:pt x="2962652" y="82295"/>
                  </a:moveTo>
                  <a:lnTo>
                    <a:pt x="2968748" y="82295"/>
                  </a:lnTo>
                </a:path>
                <a:path w="3304540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04540" h="320039">
                  <a:moveTo>
                    <a:pt x="3157724" y="82295"/>
                  </a:moveTo>
                  <a:lnTo>
                    <a:pt x="3200396" y="82295"/>
                  </a:lnTo>
                </a:path>
                <a:path w="3304540" h="320039">
                  <a:moveTo>
                    <a:pt x="3297932" y="82295"/>
                  </a:moveTo>
                  <a:lnTo>
                    <a:pt x="3304028" y="82295"/>
                  </a:lnTo>
                </a:path>
                <a:path w="3304540" h="320039">
                  <a:moveTo>
                    <a:pt x="24383" y="91439"/>
                  </a:moveTo>
                  <a:lnTo>
                    <a:pt x="48767" y="91439"/>
                  </a:lnTo>
                </a:path>
                <a:path w="3304540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04540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04540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04540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04540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04540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04540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04540" h="320039">
                  <a:moveTo>
                    <a:pt x="688847" y="91439"/>
                  </a:moveTo>
                  <a:lnTo>
                    <a:pt x="719328" y="91439"/>
                  </a:lnTo>
                </a:path>
                <a:path w="3304540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04540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04540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04540" h="320039">
                  <a:moveTo>
                    <a:pt x="1024127" y="91439"/>
                  </a:moveTo>
                  <a:lnTo>
                    <a:pt x="1054608" y="91439"/>
                  </a:lnTo>
                </a:path>
                <a:path w="3304540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04540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04540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04540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04540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04540" h="320039">
                  <a:moveTo>
                    <a:pt x="1621532" y="91439"/>
                  </a:moveTo>
                  <a:lnTo>
                    <a:pt x="1627628" y="91439"/>
                  </a:lnTo>
                </a:path>
                <a:path w="3304540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04540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04540" h="320039">
                  <a:moveTo>
                    <a:pt x="1853180" y="91439"/>
                  </a:moveTo>
                  <a:lnTo>
                    <a:pt x="1914140" y="91439"/>
                  </a:lnTo>
                </a:path>
                <a:path w="3304540" h="320039">
                  <a:moveTo>
                    <a:pt x="1956812" y="91439"/>
                  </a:moveTo>
                  <a:lnTo>
                    <a:pt x="1962908" y="91439"/>
                  </a:lnTo>
                </a:path>
                <a:path w="3304540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04540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04540" h="320039">
                  <a:moveTo>
                    <a:pt x="2188460" y="91439"/>
                  </a:moveTo>
                  <a:lnTo>
                    <a:pt x="2249420" y="91439"/>
                  </a:lnTo>
                </a:path>
                <a:path w="3304540" h="320039">
                  <a:moveTo>
                    <a:pt x="2292092" y="91439"/>
                  </a:moveTo>
                  <a:lnTo>
                    <a:pt x="2298188" y="91439"/>
                  </a:lnTo>
                </a:path>
                <a:path w="3304540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04540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04540" h="320039">
                  <a:moveTo>
                    <a:pt x="2523740" y="91439"/>
                  </a:moveTo>
                  <a:lnTo>
                    <a:pt x="2578604" y="91439"/>
                  </a:lnTo>
                </a:path>
                <a:path w="3304540" h="320039">
                  <a:moveTo>
                    <a:pt x="2627372" y="91439"/>
                  </a:moveTo>
                  <a:lnTo>
                    <a:pt x="2633468" y="91439"/>
                  </a:lnTo>
                </a:path>
                <a:path w="3304540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04540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04540" h="320039">
                  <a:moveTo>
                    <a:pt x="2846828" y="91439"/>
                  </a:moveTo>
                  <a:lnTo>
                    <a:pt x="2926076" y="91439"/>
                  </a:lnTo>
                </a:path>
                <a:path w="3304540" h="320039">
                  <a:moveTo>
                    <a:pt x="2962652" y="91439"/>
                  </a:moveTo>
                  <a:lnTo>
                    <a:pt x="2968748" y="91439"/>
                  </a:lnTo>
                </a:path>
                <a:path w="3304540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04540" h="320039">
                  <a:moveTo>
                    <a:pt x="3151628" y="91439"/>
                  </a:moveTo>
                  <a:lnTo>
                    <a:pt x="3206492" y="91439"/>
                  </a:lnTo>
                </a:path>
                <a:path w="3304540" h="320039">
                  <a:moveTo>
                    <a:pt x="3297932" y="91439"/>
                  </a:moveTo>
                  <a:lnTo>
                    <a:pt x="3304028" y="91439"/>
                  </a:lnTo>
                </a:path>
                <a:path w="3304540" h="320039">
                  <a:moveTo>
                    <a:pt x="18287" y="100584"/>
                  </a:moveTo>
                  <a:lnTo>
                    <a:pt x="48768" y="100584"/>
                  </a:lnTo>
                </a:path>
                <a:path w="3304540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04540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04540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04540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04540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04540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04540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04540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04540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04540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04540" h="320039">
                  <a:moveTo>
                    <a:pt x="682751" y="100584"/>
                  </a:moveTo>
                  <a:lnTo>
                    <a:pt x="719328" y="100584"/>
                  </a:lnTo>
                </a:path>
                <a:path w="3304540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04540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04540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04540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04540" h="320039">
                  <a:moveTo>
                    <a:pt x="1018032" y="100584"/>
                  </a:moveTo>
                  <a:lnTo>
                    <a:pt x="1054608" y="100584"/>
                  </a:lnTo>
                </a:path>
                <a:path w="3304540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04540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04540" h="320039">
                  <a:moveTo>
                    <a:pt x="1353308" y="100584"/>
                  </a:moveTo>
                  <a:lnTo>
                    <a:pt x="1389884" y="100584"/>
                  </a:lnTo>
                </a:path>
                <a:path w="3304540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04540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04540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04540" h="320039">
                  <a:moveTo>
                    <a:pt x="1621532" y="100584"/>
                  </a:moveTo>
                  <a:lnTo>
                    <a:pt x="1627628" y="100584"/>
                  </a:lnTo>
                </a:path>
                <a:path w="3304540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04540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04540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04540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04540" h="320039">
                  <a:moveTo>
                    <a:pt x="1956812" y="100584"/>
                  </a:moveTo>
                  <a:lnTo>
                    <a:pt x="1962908" y="100584"/>
                  </a:lnTo>
                </a:path>
                <a:path w="3304540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04540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04540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04540" h="320039">
                  <a:moveTo>
                    <a:pt x="2225036" y="100584"/>
                  </a:moveTo>
                  <a:lnTo>
                    <a:pt x="2255516" y="100584"/>
                  </a:lnTo>
                </a:path>
                <a:path w="3304540" h="320039">
                  <a:moveTo>
                    <a:pt x="2292092" y="100584"/>
                  </a:moveTo>
                  <a:lnTo>
                    <a:pt x="2298188" y="100584"/>
                  </a:lnTo>
                </a:path>
                <a:path w="3304540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04540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04540" h="320039">
                  <a:moveTo>
                    <a:pt x="2517644" y="100584"/>
                  </a:moveTo>
                  <a:lnTo>
                    <a:pt x="2542028" y="100584"/>
                  </a:lnTo>
                </a:path>
                <a:path w="3304540" h="320039">
                  <a:moveTo>
                    <a:pt x="2554220" y="100584"/>
                  </a:moveTo>
                  <a:lnTo>
                    <a:pt x="2584700" y="100584"/>
                  </a:lnTo>
                </a:path>
                <a:path w="3304540" h="320039">
                  <a:moveTo>
                    <a:pt x="2627372" y="100584"/>
                  </a:moveTo>
                  <a:lnTo>
                    <a:pt x="2633468" y="100584"/>
                  </a:lnTo>
                </a:path>
                <a:path w="3304540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04540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04540" h="320039">
                  <a:moveTo>
                    <a:pt x="2895596" y="100584"/>
                  </a:moveTo>
                  <a:lnTo>
                    <a:pt x="2926076" y="100584"/>
                  </a:lnTo>
                </a:path>
                <a:path w="3304540" h="320039">
                  <a:moveTo>
                    <a:pt x="2962652" y="100584"/>
                  </a:moveTo>
                  <a:lnTo>
                    <a:pt x="2968748" y="100584"/>
                  </a:lnTo>
                </a:path>
                <a:path w="3304540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04540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04540" h="320039">
                  <a:moveTo>
                    <a:pt x="3151628" y="100584"/>
                  </a:moveTo>
                  <a:lnTo>
                    <a:pt x="3169916" y="100584"/>
                  </a:lnTo>
                </a:path>
                <a:path w="3304540" h="320039">
                  <a:moveTo>
                    <a:pt x="3188204" y="100584"/>
                  </a:moveTo>
                  <a:lnTo>
                    <a:pt x="3212588" y="100584"/>
                  </a:lnTo>
                </a:path>
                <a:path w="3304540" h="320039">
                  <a:moveTo>
                    <a:pt x="6095" y="109727"/>
                  </a:moveTo>
                  <a:lnTo>
                    <a:pt x="48767" y="109727"/>
                  </a:lnTo>
                </a:path>
                <a:path w="3304540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04540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04540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04540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04540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04540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04540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04540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04540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04540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04540" h="320039">
                  <a:moveTo>
                    <a:pt x="670559" y="109727"/>
                  </a:moveTo>
                  <a:lnTo>
                    <a:pt x="719327" y="109727"/>
                  </a:lnTo>
                </a:path>
                <a:path w="3304540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04540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04540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04540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04540" h="320039">
                  <a:moveTo>
                    <a:pt x="1005839" y="109727"/>
                  </a:moveTo>
                  <a:lnTo>
                    <a:pt x="1054607" y="109727"/>
                  </a:lnTo>
                </a:path>
                <a:path w="3304540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04540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04540" h="320039">
                  <a:moveTo>
                    <a:pt x="1341116" y="109727"/>
                  </a:moveTo>
                  <a:lnTo>
                    <a:pt x="1389884" y="109727"/>
                  </a:lnTo>
                </a:path>
                <a:path w="3304540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04540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04540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04540" h="320039">
                  <a:moveTo>
                    <a:pt x="1621532" y="109727"/>
                  </a:moveTo>
                  <a:lnTo>
                    <a:pt x="1627628" y="109727"/>
                  </a:lnTo>
                </a:path>
                <a:path w="3304540" h="320039">
                  <a:moveTo>
                    <a:pt x="1676396" y="109727"/>
                  </a:moveTo>
                  <a:lnTo>
                    <a:pt x="1725164" y="109727"/>
                  </a:lnTo>
                </a:path>
                <a:path w="3304540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04540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04540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04540" h="320039">
                  <a:moveTo>
                    <a:pt x="1956812" y="109727"/>
                  </a:moveTo>
                  <a:lnTo>
                    <a:pt x="1962908" y="109727"/>
                  </a:lnTo>
                </a:path>
                <a:path w="3304540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04540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04540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04540" h="320039">
                  <a:moveTo>
                    <a:pt x="2231132" y="109727"/>
                  </a:moveTo>
                  <a:lnTo>
                    <a:pt x="2255516" y="109727"/>
                  </a:lnTo>
                </a:path>
                <a:path w="3304540" h="320039">
                  <a:moveTo>
                    <a:pt x="2292092" y="109727"/>
                  </a:moveTo>
                  <a:lnTo>
                    <a:pt x="2298188" y="109727"/>
                  </a:lnTo>
                </a:path>
                <a:path w="3304540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04540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04540" h="320039">
                  <a:moveTo>
                    <a:pt x="2517644" y="109727"/>
                  </a:moveTo>
                  <a:lnTo>
                    <a:pt x="2535932" y="109727"/>
                  </a:lnTo>
                </a:path>
                <a:path w="3304540" h="320039">
                  <a:moveTo>
                    <a:pt x="2560316" y="109727"/>
                  </a:moveTo>
                  <a:lnTo>
                    <a:pt x="2584700" y="109727"/>
                  </a:lnTo>
                </a:path>
                <a:path w="3304540" h="320039">
                  <a:moveTo>
                    <a:pt x="2627372" y="109727"/>
                  </a:moveTo>
                  <a:lnTo>
                    <a:pt x="2633468" y="109727"/>
                  </a:lnTo>
                </a:path>
                <a:path w="3304540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04540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04540" h="320039">
                  <a:moveTo>
                    <a:pt x="2889500" y="109727"/>
                  </a:moveTo>
                  <a:lnTo>
                    <a:pt x="2919980" y="109727"/>
                  </a:lnTo>
                </a:path>
                <a:path w="3304540" h="320039">
                  <a:moveTo>
                    <a:pt x="2962652" y="109727"/>
                  </a:moveTo>
                  <a:lnTo>
                    <a:pt x="2968748" y="109727"/>
                  </a:lnTo>
                </a:path>
                <a:path w="3304540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04540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04540" h="320039">
                  <a:moveTo>
                    <a:pt x="3145532" y="109727"/>
                  </a:moveTo>
                  <a:lnTo>
                    <a:pt x="3163820" y="109727"/>
                  </a:lnTo>
                </a:path>
                <a:path w="3304540" h="320039">
                  <a:moveTo>
                    <a:pt x="3194300" y="109727"/>
                  </a:moveTo>
                  <a:lnTo>
                    <a:pt x="3212588" y="109727"/>
                  </a:lnTo>
                </a:path>
                <a:path w="3304540" h="320039">
                  <a:moveTo>
                    <a:pt x="3297932" y="109727"/>
                  </a:moveTo>
                  <a:lnTo>
                    <a:pt x="3304028" y="109727"/>
                  </a:lnTo>
                </a:path>
                <a:path w="3304540" h="320039">
                  <a:moveTo>
                    <a:pt x="0" y="118872"/>
                  </a:moveTo>
                  <a:lnTo>
                    <a:pt x="48767" y="118872"/>
                  </a:lnTo>
                </a:path>
                <a:path w="3304540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04540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04540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04540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04540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04540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04540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04540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04540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04540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04540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04540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04540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04540" h="320039">
                  <a:moveTo>
                    <a:pt x="999744" y="118872"/>
                  </a:moveTo>
                  <a:lnTo>
                    <a:pt x="1054608" y="118872"/>
                  </a:lnTo>
                </a:path>
                <a:path w="3304540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04540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04540" h="320039">
                  <a:moveTo>
                    <a:pt x="1335020" y="118872"/>
                  </a:moveTo>
                  <a:lnTo>
                    <a:pt x="1389884" y="118872"/>
                  </a:lnTo>
                </a:path>
                <a:path w="3304540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04540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04540" h="320039">
                  <a:moveTo>
                    <a:pt x="1621532" y="118872"/>
                  </a:moveTo>
                  <a:lnTo>
                    <a:pt x="1627628" y="118872"/>
                  </a:lnTo>
                </a:path>
                <a:path w="3304540" h="320039">
                  <a:moveTo>
                    <a:pt x="1670300" y="118872"/>
                  </a:moveTo>
                  <a:lnTo>
                    <a:pt x="1725164" y="118872"/>
                  </a:lnTo>
                </a:path>
                <a:path w="3304540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04540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04540" h="320039">
                  <a:moveTo>
                    <a:pt x="1956812" y="118872"/>
                  </a:moveTo>
                  <a:lnTo>
                    <a:pt x="1962908" y="118872"/>
                  </a:lnTo>
                </a:path>
                <a:path w="3304540" h="320039">
                  <a:moveTo>
                    <a:pt x="2005580" y="118872"/>
                  </a:moveTo>
                  <a:lnTo>
                    <a:pt x="2060444" y="118872"/>
                  </a:lnTo>
                </a:path>
                <a:path w="3304540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04540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04540" h="320039">
                  <a:moveTo>
                    <a:pt x="2231132" y="118872"/>
                  </a:moveTo>
                  <a:lnTo>
                    <a:pt x="2255516" y="118872"/>
                  </a:lnTo>
                </a:path>
                <a:path w="3304540" h="320039">
                  <a:moveTo>
                    <a:pt x="2292092" y="118872"/>
                  </a:moveTo>
                  <a:lnTo>
                    <a:pt x="2298188" y="118872"/>
                  </a:lnTo>
                </a:path>
                <a:path w="3304540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04540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04540" h="320039">
                  <a:moveTo>
                    <a:pt x="2560316" y="118872"/>
                  </a:moveTo>
                  <a:lnTo>
                    <a:pt x="2584700" y="118872"/>
                  </a:lnTo>
                </a:path>
                <a:path w="3304540" h="320039">
                  <a:moveTo>
                    <a:pt x="2627372" y="118872"/>
                  </a:moveTo>
                  <a:lnTo>
                    <a:pt x="2633468" y="118872"/>
                  </a:lnTo>
                </a:path>
                <a:path w="3304540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04540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04540" h="320039">
                  <a:moveTo>
                    <a:pt x="2889500" y="118872"/>
                  </a:moveTo>
                  <a:lnTo>
                    <a:pt x="2913884" y="118872"/>
                  </a:lnTo>
                </a:path>
                <a:path w="3304540" h="320039">
                  <a:moveTo>
                    <a:pt x="2962652" y="118872"/>
                  </a:moveTo>
                  <a:lnTo>
                    <a:pt x="2968748" y="118872"/>
                  </a:lnTo>
                </a:path>
                <a:path w="3304540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04540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04540" h="320039">
                  <a:moveTo>
                    <a:pt x="3145532" y="118872"/>
                  </a:moveTo>
                  <a:lnTo>
                    <a:pt x="3163820" y="118872"/>
                  </a:lnTo>
                </a:path>
                <a:path w="3304540" h="320039">
                  <a:moveTo>
                    <a:pt x="3194300" y="118872"/>
                  </a:moveTo>
                  <a:lnTo>
                    <a:pt x="3218684" y="118872"/>
                  </a:lnTo>
                </a:path>
                <a:path w="3304540" h="320039">
                  <a:moveTo>
                    <a:pt x="3297932" y="118872"/>
                  </a:moveTo>
                  <a:lnTo>
                    <a:pt x="3304028" y="118872"/>
                  </a:lnTo>
                </a:path>
                <a:path w="3304540" h="320039">
                  <a:moveTo>
                    <a:pt x="0" y="128015"/>
                  </a:moveTo>
                  <a:lnTo>
                    <a:pt x="24383" y="128015"/>
                  </a:lnTo>
                </a:path>
                <a:path w="3304540" h="320039">
                  <a:moveTo>
                    <a:pt x="30480" y="128015"/>
                  </a:moveTo>
                  <a:lnTo>
                    <a:pt x="48768" y="128015"/>
                  </a:lnTo>
                </a:path>
                <a:path w="3304540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04540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04540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04540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04540" h="320039">
                  <a:moveTo>
                    <a:pt x="335279" y="128015"/>
                  </a:moveTo>
                  <a:lnTo>
                    <a:pt x="384047" y="128015"/>
                  </a:lnTo>
                </a:path>
                <a:path w="3304540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04540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04540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04540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04540" h="320039">
                  <a:moveTo>
                    <a:pt x="670559" y="128015"/>
                  </a:moveTo>
                  <a:lnTo>
                    <a:pt x="688848" y="128015"/>
                  </a:lnTo>
                </a:path>
                <a:path w="3304540" h="320039">
                  <a:moveTo>
                    <a:pt x="694944" y="128015"/>
                  </a:moveTo>
                  <a:lnTo>
                    <a:pt x="719327" y="128015"/>
                  </a:lnTo>
                </a:path>
                <a:path w="3304540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04540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04540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04540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04540" h="320039">
                  <a:moveTo>
                    <a:pt x="999744" y="128015"/>
                  </a:moveTo>
                  <a:lnTo>
                    <a:pt x="1024127" y="128015"/>
                  </a:lnTo>
                </a:path>
                <a:path w="3304540" h="320039">
                  <a:moveTo>
                    <a:pt x="1030223" y="128015"/>
                  </a:moveTo>
                  <a:lnTo>
                    <a:pt x="1054607" y="128015"/>
                  </a:lnTo>
                </a:path>
                <a:path w="3304540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04540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04540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04540" h="320039">
                  <a:moveTo>
                    <a:pt x="1335020" y="128015"/>
                  </a:moveTo>
                  <a:lnTo>
                    <a:pt x="1359404" y="128015"/>
                  </a:lnTo>
                </a:path>
                <a:path w="3304540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04540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04540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04540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04540" h="320039">
                  <a:moveTo>
                    <a:pt x="1621532" y="128015"/>
                  </a:moveTo>
                  <a:lnTo>
                    <a:pt x="1627628" y="128015"/>
                  </a:lnTo>
                </a:path>
                <a:path w="3304540" h="320039">
                  <a:moveTo>
                    <a:pt x="1670300" y="128015"/>
                  </a:moveTo>
                  <a:lnTo>
                    <a:pt x="1694684" y="128015"/>
                  </a:lnTo>
                </a:path>
                <a:path w="3304540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04540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04540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04540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04540" h="320039">
                  <a:moveTo>
                    <a:pt x="1956812" y="128015"/>
                  </a:moveTo>
                  <a:lnTo>
                    <a:pt x="1962908" y="128015"/>
                  </a:lnTo>
                </a:path>
                <a:path w="3304540" h="320039">
                  <a:moveTo>
                    <a:pt x="2005580" y="128015"/>
                  </a:moveTo>
                  <a:lnTo>
                    <a:pt x="2029964" y="128015"/>
                  </a:lnTo>
                </a:path>
                <a:path w="3304540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04540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04540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04540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04540" h="320039">
                  <a:moveTo>
                    <a:pt x="2231132" y="128015"/>
                  </a:moveTo>
                  <a:lnTo>
                    <a:pt x="2255516" y="128015"/>
                  </a:lnTo>
                </a:path>
                <a:path w="3304540" h="320039">
                  <a:moveTo>
                    <a:pt x="2292092" y="128015"/>
                  </a:moveTo>
                  <a:lnTo>
                    <a:pt x="2298188" y="128015"/>
                  </a:lnTo>
                </a:path>
                <a:path w="3304540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04540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04540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04540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04540" h="320039">
                  <a:moveTo>
                    <a:pt x="2554220" y="128015"/>
                  </a:moveTo>
                  <a:lnTo>
                    <a:pt x="2578604" y="128015"/>
                  </a:lnTo>
                </a:path>
                <a:path w="3304540" h="320039">
                  <a:moveTo>
                    <a:pt x="2627372" y="128015"/>
                  </a:moveTo>
                  <a:lnTo>
                    <a:pt x="2633468" y="128015"/>
                  </a:lnTo>
                </a:path>
                <a:path w="3304540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04540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04540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04540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04540" h="320039">
                  <a:moveTo>
                    <a:pt x="2883404" y="128015"/>
                  </a:moveTo>
                  <a:lnTo>
                    <a:pt x="2907788" y="128015"/>
                  </a:lnTo>
                </a:path>
                <a:path w="3304540" h="320039">
                  <a:moveTo>
                    <a:pt x="2962652" y="128015"/>
                  </a:moveTo>
                  <a:lnTo>
                    <a:pt x="2968748" y="128015"/>
                  </a:lnTo>
                </a:path>
                <a:path w="3304540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04540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04540" h="320039">
                  <a:moveTo>
                    <a:pt x="3145532" y="128015"/>
                  </a:moveTo>
                  <a:lnTo>
                    <a:pt x="3163820" y="128015"/>
                  </a:lnTo>
                </a:path>
                <a:path w="3304540" h="320039">
                  <a:moveTo>
                    <a:pt x="3194300" y="128015"/>
                  </a:moveTo>
                  <a:lnTo>
                    <a:pt x="3218684" y="128015"/>
                  </a:lnTo>
                </a:path>
                <a:path w="3304540" h="320039">
                  <a:moveTo>
                    <a:pt x="3297932" y="128015"/>
                  </a:moveTo>
                  <a:lnTo>
                    <a:pt x="3304028" y="128015"/>
                  </a:lnTo>
                </a:path>
                <a:path w="3304540" h="320039">
                  <a:moveTo>
                    <a:pt x="0" y="137160"/>
                  </a:moveTo>
                  <a:lnTo>
                    <a:pt x="18288" y="137160"/>
                  </a:lnTo>
                </a:path>
                <a:path w="3304540" h="320039">
                  <a:moveTo>
                    <a:pt x="30480" y="137160"/>
                  </a:moveTo>
                  <a:lnTo>
                    <a:pt x="48768" y="137160"/>
                  </a:lnTo>
                </a:path>
                <a:path w="3304540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04540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04540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04540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04540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04540" h="320039">
                  <a:moveTo>
                    <a:pt x="359663" y="137160"/>
                  </a:moveTo>
                  <a:lnTo>
                    <a:pt x="384047" y="137160"/>
                  </a:lnTo>
                </a:path>
                <a:path w="3304540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04540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04540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04540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04540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04540" h="320039">
                  <a:moveTo>
                    <a:pt x="670559" y="137160"/>
                  </a:moveTo>
                  <a:lnTo>
                    <a:pt x="682751" y="137160"/>
                  </a:lnTo>
                </a:path>
                <a:path w="3304540" h="320039">
                  <a:moveTo>
                    <a:pt x="694944" y="137160"/>
                  </a:moveTo>
                  <a:lnTo>
                    <a:pt x="719327" y="137160"/>
                  </a:lnTo>
                </a:path>
                <a:path w="3304540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04540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04540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04540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04540" h="320039">
                  <a:moveTo>
                    <a:pt x="999744" y="137160"/>
                  </a:moveTo>
                  <a:lnTo>
                    <a:pt x="1018032" y="137160"/>
                  </a:lnTo>
                </a:path>
                <a:path w="3304540" h="320039">
                  <a:moveTo>
                    <a:pt x="1030223" y="137160"/>
                  </a:moveTo>
                  <a:lnTo>
                    <a:pt x="1054607" y="137160"/>
                  </a:lnTo>
                </a:path>
                <a:path w="3304540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04540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04540" h="320039">
                  <a:moveTo>
                    <a:pt x="1335020" y="137160"/>
                  </a:moveTo>
                  <a:lnTo>
                    <a:pt x="1353308" y="137160"/>
                  </a:lnTo>
                </a:path>
                <a:path w="3304540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04540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04540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04540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04540" h="320039">
                  <a:moveTo>
                    <a:pt x="1621532" y="137160"/>
                  </a:moveTo>
                  <a:lnTo>
                    <a:pt x="1627628" y="137160"/>
                  </a:lnTo>
                </a:path>
                <a:path w="3304540" h="320039">
                  <a:moveTo>
                    <a:pt x="1670300" y="137160"/>
                  </a:moveTo>
                  <a:lnTo>
                    <a:pt x="1688588" y="137160"/>
                  </a:lnTo>
                </a:path>
                <a:path w="3304540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04540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04540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04540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04540" h="320039">
                  <a:moveTo>
                    <a:pt x="1956812" y="137160"/>
                  </a:moveTo>
                  <a:lnTo>
                    <a:pt x="1962908" y="137160"/>
                  </a:lnTo>
                </a:path>
                <a:path w="3304540" h="320039">
                  <a:moveTo>
                    <a:pt x="2005580" y="137160"/>
                  </a:moveTo>
                  <a:lnTo>
                    <a:pt x="2023868" y="137160"/>
                  </a:lnTo>
                </a:path>
                <a:path w="3304540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04540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04540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04540" h="320039">
                  <a:moveTo>
                    <a:pt x="2225036" y="137160"/>
                  </a:moveTo>
                  <a:lnTo>
                    <a:pt x="2249420" y="137160"/>
                  </a:lnTo>
                </a:path>
                <a:path w="3304540" h="320039">
                  <a:moveTo>
                    <a:pt x="2292092" y="137160"/>
                  </a:moveTo>
                  <a:lnTo>
                    <a:pt x="2298188" y="137160"/>
                  </a:lnTo>
                </a:path>
                <a:path w="3304540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04540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04540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04540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04540" h="320039">
                  <a:moveTo>
                    <a:pt x="2542028" y="137160"/>
                  </a:moveTo>
                  <a:lnTo>
                    <a:pt x="2578604" y="137160"/>
                  </a:lnTo>
                </a:path>
                <a:path w="3304540" h="320039">
                  <a:moveTo>
                    <a:pt x="2627372" y="137160"/>
                  </a:moveTo>
                  <a:lnTo>
                    <a:pt x="2633468" y="137160"/>
                  </a:lnTo>
                </a:path>
                <a:path w="3304540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04540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04540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04540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04540" h="320039">
                  <a:moveTo>
                    <a:pt x="2877308" y="137160"/>
                  </a:moveTo>
                  <a:lnTo>
                    <a:pt x="2907788" y="137160"/>
                  </a:lnTo>
                </a:path>
                <a:path w="3304540" h="320039">
                  <a:moveTo>
                    <a:pt x="2962652" y="137160"/>
                  </a:moveTo>
                  <a:lnTo>
                    <a:pt x="2968748" y="137160"/>
                  </a:lnTo>
                </a:path>
                <a:path w="3304540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04540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04540" h="320039">
                  <a:moveTo>
                    <a:pt x="3145532" y="137160"/>
                  </a:moveTo>
                  <a:lnTo>
                    <a:pt x="3163820" y="137160"/>
                  </a:lnTo>
                </a:path>
                <a:path w="3304540" h="320039">
                  <a:moveTo>
                    <a:pt x="3194300" y="137160"/>
                  </a:moveTo>
                  <a:lnTo>
                    <a:pt x="3218684" y="137160"/>
                  </a:lnTo>
                </a:path>
                <a:path w="3304540" h="320039">
                  <a:moveTo>
                    <a:pt x="0" y="146303"/>
                  </a:moveTo>
                  <a:lnTo>
                    <a:pt x="6095" y="146303"/>
                  </a:lnTo>
                </a:path>
                <a:path w="3304540" h="320039">
                  <a:moveTo>
                    <a:pt x="30480" y="146303"/>
                  </a:moveTo>
                  <a:lnTo>
                    <a:pt x="48768" y="146303"/>
                  </a:lnTo>
                </a:path>
                <a:path w="3304540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04540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04540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04540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04540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04540" h="320039">
                  <a:moveTo>
                    <a:pt x="359663" y="146303"/>
                  </a:moveTo>
                  <a:lnTo>
                    <a:pt x="384047" y="146303"/>
                  </a:lnTo>
                </a:path>
                <a:path w="3304540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04540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04540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04540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04540" h="320039">
                  <a:moveTo>
                    <a:pt x="694944" y="146303"/>
                  </a:moveTo>
                  <a:lnTo>
                    <a:pt x="719327" y="146303"/>
                  </a:lnTo>
                </a:path>
                <a:path w="3304540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04540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04540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04540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04540" h="320039">
                  <a:moveTo>
                    <a:pt x="999744" y="146303"/>
                  </a:moveTo>
                  <a:lnTo>
                    <a:pt x="1005839" y="146303"/>
                  </a:lnTo>
                </a:path>
                <a:path w="3304540" h="320039">
                  <a:moveTo>
                    <a:pt x="1030223" y="146303"/>
                  </a:moveTo>
                  <a:lnTo>
                    <a:pt x="1054607" y="146303"/>
                  </a:lnTo>
                </a:path>
                <a:path w="3304540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04540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04540" h="320039">
                  <a:moveTo>
                    <a:pt x="1335020" y="146303"/>
                  </a:moveTo>
                  <a:lnTo>
                    <a:pt x="1341116" y="146303"/>
                  </a:lnTo>
                </a:path>
                <a:path w="3304540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04540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04540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04540" h="320039">
                  <a:moveTo>
                    <a:pt x="1621532" y="146303"/>
                  </a:moveTo>
                  <a:lnTo>
                    <a:pt x="1627628" y="146303"/>
                  </a:lnTo>
                </a:path>
                <a:path w="3304540" h="320039">
                  <a:moveTo>
                    <a:pt x="1670300" y="146303"/>
                  </a:moveTo>
                  <a:lnTo>
                    <a:pt x="1676396" y="146303"/>
                  </a:lnTo>
                </a:path>
                <a:path w="3304540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04540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04540" h="320039">
                  <a:moveTo>
                    <a:pt x="1847084" y="146303"/>
                  </a:moveTo>
                  <a:lnTo>
                    <a:pt x="1914140" y="146303"/>
                  </a:lnTo>
                </a:path>
                <a:path w="3304540" h="320039">
                  <a:moveTo>
                    <a:pt x="1956812" y="146303"/>
                  </a:moveTo>
                  <a:lnTo>
                    <a:pt x="1962908" y="146303"/>
                  </a:lnTo>
                </a:path>
                <a:path w="3304540" h="320039">
                  <a:moveTo>
                    <a:pt x="2005580" y="146303"/>
                  </a:moveTo>
                  <a:lnTo>
                    <a:pt x="2011676" y="146303"/>
                  </a:lnTo>
                </a:path>
                <a:path w="3304540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04540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04540" h="320039">
                  <a:moveTo>
                    <a:pt x="2194556" y="146303"/>
                  </a:moveTo>
                  <a:lnTo>
                    <a:pt x="2243324" y="146303"/>
                  </a:lnTo>
                </a:path>
                <a:path w="3304540" h="320039">
                  <a:moveTo>
                    <a:pt x="2292092" y="146303"/>
                  </a:moveTo>
                  <a:lnTo>
                    <a:pt x="2298188" y="146303"/>
                  </a:lnTo>
                </a:path>
                <a:path w="3304540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04540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04540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04540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04540" h="320039">
                  <a:moveTo>
                    <a:pt x="2542028" y="146303"/>
                  </a:moveTo>
                  <a:lnTo>
                    <a:pt x="2566412" y="146303"/>
                  </a:lnTo>
                </a:path>
                <a:path w="3304540" h="320039">
                  <a:moveTo>
                    <a:pt x="2627372" y="146303"/>
                  </a:moveTo>
                  <a:lnTo>
                    <a:pt x="2633468" y="146303"/>
                  </a:lnTo>
                </a:path>
                <a:path w="3304540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04540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04540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04540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04540" h="320039">
                  <a:moveTo>
                    <a:pt x="2877308" y="146303"/>
                  </a:moveTo>
                  <a:lnTo>
                    <a:pt x="2901692" y="146303"/>
                  </a:lnTo>
                </a:path>
                <a:path w="3304540" h="320039">
                  <a:moveTo>
                    <a:pt x="2962652" y="146303"/>
                  </a:moveTo>
                  <a:lnTo>
                    <a:pt x="2968748" y="146303"/>
                  </a:lnTo>
                </a:path>
                <a:path w="3304540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04540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04540" h="320039">
                  <a:moveTo>
                    <a:pt x="3145532" y="146303"/>
                  </a:moveTo>
                  <a:lnTo>
                    <a:pt x="3163820" y="146303"/>
                  </a:lnTo>
                </a:path>
                <a:path w="3304540" h="320039">
                  <a:moveTo>
                    <a:pt x="3194300" y="146303"/>
                  </a:moveTo>
                  <a:lnTo>
                    <a:pt x="3218684" y="146303"/>
                  </a:lnTo>
                </a:path>
                <a:path w="3304540" h="320039">
                  <a:moveTo>
                    <a:pt x="3297932" y="146303"/>
                  </a:moveTo>
                  <a:lnTo>
                    <a:pt x="3304028" y="146303"/>
                  </a:lnTo>
                </a:path>
                <a:path w="3304540" h="320039">
                  <a:moveTo>
                    <a:pt x="30480" y="155448"/>
                  </a:moveTo>
                  <a:lnTo>
                    <a:pt x="48768" y="155448"/>
                  </a:lnTo>
                </a:path>
                <a:path w="3304540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04540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04540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04540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04540" h="320039">
                  <a:moveTo>
                    <a:pt x="359663" y="155448"/>
                  </a:moveTo>
                  <a:lnTo>
                    <a:pt x="384047" y="155448"/>
                  </a:lnTo>
                </a:path>
                <a:path w="3304540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04540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04540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04540" h="320039">
                  <a:moveTo>
                    <a:pt x="694944" y="155448"/>
                  </a:moveTo>
                  <a:lnTo>
                    <a:pt x="719327" y="155448"/>
                  </a:lnTo>
                </a:path>
                <a:path w="3304540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04540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04540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04540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04540" h="320039">
                  <a:moveTo>
                    <a:pt x="1030223" y="155448"/>
                  </a:moveTo>
                  <a:lnTo>
                    <a:pt x="1054607" y="155448"/>
                  </a:lnTo>
                </a:path>
                <a:path w="3304540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04540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04540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04540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04540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04540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04540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04540" h="320039">
                  <a:moveTo>
                    <a:pt x="1621532" y="155448"/>
                  </a:moveTo>
                  <a:lnTo>
                    <a:pt x="1627628" y="155448"/>
                  </a:lnTo>
                </a:path>
                <a:path w="3304540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04540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04540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04540" h="320039">
                  <a:moveTo>
                    <a:pt x="1895852" y="155448"/>
                  </a:moveTo>
                  <a:lnTo>
                    <a:pt x="1914140" y="155448"/>
                  </a:lnTo>
                </a:path>
                <a:path w="3304540" h="320039">
                  <a:moveTo>
                    <a:pt x="1956812" y="155448"/>
                  </a:moveTo>
                  <a:lnTo>
                    <a:pt x="1962908" y="155448"/>
                  </a:lnTo>
                </a:path>
                <a:path w="3304540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04540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04540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04540" h="320039">
                  <a:moveTo>
                    <a:pt x="2200652" y="155448"/>
                  </a:moveTo>
                  <a:lnTo>
                    <a:pt x="2237228" y="155448"/>
                  </a:lnTo>
                </a:path>
                <a:path w="3304540" h="320039">
                  <a:moveTo>
                    <a:pt x="2292092" y="155448"/>
                  </a:moveTo>
                  <a:lnTo>
                    <a:pt x="2298188" y="155448"/>
                  </a:lnTo>
                </a:path>
                <a:path w="3304540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04540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04540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04540" h="320039">
                  <a:moveTo>
                    <a:pt x="2542028" y="155448"/>
                  </a:moveTo>
                  <a:lnTo>
                    <a:pt x="2578604" y="155448"/>
                  </a:lnTo>
                </a:path>
                <a:path w="3304540" h="320039">
                  <a:moveTo>
                    <a:pt x="2627372" y="155448"/>
                  </a:moveTo>
                  <a:lnTo>
                    <a:pt x="2633468" y="155448"/>
                  </a:lnTo>
                </a:path>
                <a:path w="3304540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04540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04540" h="320039">
                  <a:moveTo>
                    <a:pt x="2871212" y="155448"/>
                  </a:moveTo>
                  <a:lnTo>
                    <a:pt x="2901692" y="155448"/>
                  </a:lnTo>
                </a:path>
                <a:path w="3304540" h="320039">
                  <a:moveTo>
                    <a:pt x="2962652" y="155448"/>
                  </a:moveTo>
                  <a:lnTo>
                    <a:pt x="2968748" y="155448"/>
                  </a:lnTo>
                </a:path>
                <a:path w="3304540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04540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04540" h="320039">
                  <a:moveTo>
                    <a:pt x="3151628" y="155448"/>
                  </a:moveTo>
                  <a:lnTo>
                    <a:pt x="3169916" y="155448"/>
                  </a:lnTo>
                </a:path>
                <a:path w="3304540" h="320039">
                  <a:moveTo>
                    <a:pt x="3188204" y="155448"/>
                  </a:moveTo>
                  <a:lnTo>
                    <a:pt x="3218684" y="155448"/>
                  </a:lnTo>
                </a:path>
                <a:path w="3304540" h="320039">
                  <a:moveTo>
                    <a:pt x="3297932" y="155448"/>
                  </a:moveTo>
                  <a:lnTo>
                    <a:pt x="3304028" y="155448"/>
                  </a:lnTo>
                </a:path>
                <a:path w="3304540" h="320039">
                  <a:moveTo>
                    <a:pt x="30480" y="164591"/>
                  </a:moveTo>
                  <a:lnTo>
                    <a:pt x="48768" y="164591"/>
                  </a:lnTo>
                </a:path>
                <a:path w="3304540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04540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04540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04540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04540" h="320039">
                  <a:moveTo>
                    <a:pt x="359663" y="164591"/>
                  </a:moveTo>
                  <a:lnTo>
                    <a:pt x="384047" y="164591"/>
                  </a:lnTo>
                </a:path>
                <a:path w="3304540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04540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04540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04540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04540" h="320039">
                  <a:moveTo>
                    <a:pt x="694944" y="164591"/>
                  </a:moveTo>
                  <a:lnTo>
                    <a:pt x="719327" y="164591"/>
                  </a:lnTo>
                </a:path>
                <a:path w="3304540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04540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04540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04540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04540" h="320039">
                  <a:moveTo>
                    <a:pt x="1030223" y="164591"/>
                  </a:moveTo>
                  <a:lnTo>
                    <a:pt x="1054607" y="164591"/>
                  </a:lnTo>
                </a:path>
                <a:path w="3304540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04540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04540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04540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04540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04540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04540" h="320039">
                  <a:moveTo>
                    <a:pt x="1621532" y="164591"/>
                  </a:moveTo>
                  <a:lnTo>
                    <a:pt x="1627628" y="164591"/>
                  </a:lnTo>
                </a:path>
                <a:path w="3304540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04540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04540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04540" h="320039">
                  <a:moveTo>
                    <a:pt x="1901948" y="164591"/>
                  </a:moveTo>
                  <a:lnTo>
                    <a:pt x="1920236" y="164591"/>
                  </a:lnTo>
                </a:path>
                <a:path w="3304540" h="320039">
                  <a:moveTo>
                    <a:pt x="1956812" y="164591"/>
                  </a:moveTo>
                  <a:lnTo>
                    <a:pt x="1962908" y="164591"/>
                  </a:lnTo>
                </a:path>
                <a:path w="3304540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04540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04540" h="320039">
                  <a:moveTo>
                    <a:pt x="2194556" y="164591"/>
                  </a:moveTo>
                  <a:lnTo>
                    <a:pt x="2243324" y="164591"/>
                  </a:lnTo>
                </a:path>
                <a:path w="3304540" h="320039">
                  <a:moveTo>
                    <a:pt x="2292092" y="164591"/>
                  </a:moveTo>
                  <a:lnTo>
                    <a:pt x="2298188" y="164591"/>
                  </a:lnTo>
                </a:path>
                <a:path w="3304540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04540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04540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04540" h="320039">
                  <a:moveTo>
                    <a:pt x="2560316" y="164591"/>
                  </a:moveTo>
                  <a:lnTo>
                    <a:pt x="2584700" y="164591"/>
                  </a:lnTo>
                </a:path>
                <a:path w="3304540" h="320039">
                  <a:moveTo>
                    <a:pt x="2627372" y="164591"/>
                  </a:moveTo>
                  <a:lnTo>
                    <a:pt x="2633468" y="164591"/>
                  </a:lnTo>
                </a:path>
                <a:path w="3304540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04540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04540" h="320039">
                  <a:moveTo>
                    <a:pt x="2871212" y="164591"/>
                  </a:moveTo>
                  <a:lnTo>
                    <a:pt x="2895596" y="164591"/>
                  </a:lnTo>
                </a:path>
                <a:path w="3304540" h="320039">
                  <a:moveTo>
                    <a:pt x="2962652" y="164591"/>
                  </a:moveTo>
                  <a:lnTo>
                    <a:pt x="2968748" y="164591"/>
                  </a:lnTo>
                </a:path>
                <a:path w="3304540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04540" h="320039">
                  <a:moveTo>
                    <a:pt x="3151628" y="164591"/>
                  </a:moveTo>
                  <a:lnTo>
                    <a:pt x="3218684" y="164591"/>
                  </a:lnTo>
                </a:path>
                <a:path w="3304540" h="320039">
                  <a:moveTo>
                    <a:pt x="3297932" y="164591"/>
                  </a:moveTo>
                  <a:lnTo>
                    <a:pt x="3304028" y="164591"/>
                  </a:lnTo>
                </a:path>
                <a:path w="3304540" h="320039">
                  <a:moveTo>
                    <a:pt x="30480" y="173736"/>
                  </a:moveTo>
                  <a:lnTo>
                    <a:pt x="48768" y="173736"/>
                  </a:lnTo>
                </a:path>
                <a:path w="3304540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04540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04540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04540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04540" h="320039">
                  <a:moveTo>
                    <a:pt x="359663" y="173736"/>
                  </a:moveTo>
                  <a:lnTo>
                    <a:pt x="384047" y="173736"/>
                  </a:lnTo>
                </a:path>
                <a:path w="3304540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04540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04540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04540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04540" h="320039">
                  <a:moveTo>
                    <a:pt x="694944" y="173736"/>
                  </a:moveTo>
                  <a:lnTo>
                    <a:pt x="719327" y="173736"/>
                  </a:lnTo>
                </a:path>
                <a:path w="3304540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04540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04540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04540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04540" h="320039">
                  <a:moveTo>
                    <a:pt x="1030223" y="173736"/>
                  </a:moveTo>
                  <a:lnTo>
                    <a:pt x="1054607" y="173736"/>
                  </a:lnTo>
                </a:path>
                <a:path w="3304540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04540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04540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04540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04540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04540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04540" h="320039">
                  <a:moveTo>
                    <a:pt x="1621532" y="173736"/>
                  </a:moveTo>
                  <a:lnTo>
                    <a:pt x="1627628" y="173736"/>
                  </a:lnTo>
                </a:path>
                <a:path w="3304540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04540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04540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04540" h="320039">
                  <a:moveTo>
                    <a:pt x="1901948" y="173736"/>
                  </a:moveTo>
                  <a:lnTo>
                    <a:pt x="1920236" y="173736"/>
                  </a:lnTo>
                </a:path>
                <a:path w="3304540" h="320039">
                  <a:moveTo>
                    <a:pt x="1956812" y="173736"/>
                  </a:moveTo>
                  <a:lnTo>
                    <a:pt x="1962908" y="173736"/>
                  </a:lnTo>
                </a:path>
                <a:path w="3304540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04540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04540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04540" h="320039">
                  <a:moveTo>
                    <a:pt x="2231132" y="173736"/>
                  </a:moveTo>
                  <a:lnTo>
                    <a:pt x="2255516" y="173736"/>
                  </a:lnTo>
                </a:path>
                <a:path w="3304540" h="320039">
                  <a:moveTo>
                    <a:pt x="2292092" y="173736"/>
                  </a:moveTo>
                  <a:lnTo>
                    <a:pt x="2298188" y="173736"/>
                  </a:lnTo>
                </a:path>
                <a:path w="3304540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04540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04540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04540" h="320039">
                  <a:moveTo>
                    <a:pt x="2566412" y="173736"/>
                  </a:moveTo>
                  <a:lnTo>
                    <a:pt x="2590796" y="173736"/>
                  </a:lnTo>
                </a:path>
                <a:path w="3304540" h="320039">
                  <a:moveTo>
                    <a:pt x="2627372" y="173736"/>
                  </a:moveTo>
                  <a:lnTo>
                    <a:pt x="2633468" y="173736"/>
                  </a:lnTo>
                </a:path>
                <a:path w="3304540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04540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04540" h="320039">
                  <a:moveTo>
                    <a:pt x="2865116" y="173736"/>
                  </a:moveTo>
                  <a:lnTo>
                    <a:pt x="2889500" y="173736"/>
                  </a:lnTo>
                </a:path>
                <a:path w="3304540" h="320039">
                  <a:moveTo>
                    <a:pt x="2962652" y="173736"/>
                  </a:moveTo>
                  <a:lnTo>
                    <a:pt x="2968748" y="173736"/>
                  </a:lnTo>
                </a:path>
                <a:path w="3304540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04540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04540" h="320039">
                  <a:moveTo>
                    <a:pt x="3157724" y="173736"/>
                  </a:moveTo>
                  <a:lnTo>
                    <a:pt x="3188204" y="173736"/>
                  </a:lnTo>
                </a:path>
                <a:path w="3304540" h="320039">
                  <a:moveTo>
                    <a:pt x="3194300" y="173736"/>
                  </a:moveTo>
                  <a:lnTo>
                    <a:pt x="3218684" y="173736"/>
                  </a:lnTo>
                </a:path>
                <a:path w="3304540" h="320039">
                  <a:moveTo>
                    <a:pt x="3297932" y="173736"/>
                  </a:moveTo>
                  <a:lnTo>
                    <a:pt x="3304028" y="173736"/>
                  </a:lnTo>
                </a:path>
                <a:path w="3304540" h="320039">
                  <a:moveTo>
                    <a:pt x="30480" y="182879"/>
                  </a:moveTo>
                  <a:lnTo>
                    <a:pt x="48768" y="182879"/>
                  </a:lnTo>
                </a:path>
                <a:path w="3304540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04540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04540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04540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04540" h="320039">
                  <a:moveTo>
                    <a:pt x="359663" y="182879"/>
                  </a:moveTo>
                  <a:lnTo>
                    <a:pt x="384047" y="182879"/>
                  </a:lnTo>
                </a:path>
                <a:path w="3304540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04540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04540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04540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04540" h="320039">
                  <a:moveTo>
                    <a:pt x="694944" y="182879"/>
                  </a:moveTo>
                  <a:lnTo>
                    <a:pt x="719327" y="182879"/>
                  </a:lnTo>
                </a:path>
                <a:path w="3304540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04540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04540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04540" h="320039">
                  <a:moveTo>
                    <a:pt x="1030223" y="182879"/>
                  </a:moveTo>
                  <a:lnTo>
                    <a:pt x="1054607" y="182879"/>
                  </a:lnTo>
                </a:path>
                <a:path w="3304540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04540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04540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04540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04540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04540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04540" h="320039">
                  <a:moveTo>
                    <a:pt x="1621532" y="182879"/>
                  </a:moveTo>
                  <a:lnTo>
                    <a:pt x="1627628" y="182879"/>
                  </a:lnTo>
                </a:path>
                <a:path w="3304540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04540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04540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04540" h="320039">
                  <a:moveTo>
                    <a:pt x="1901948" y="182879"/>
                  </a:moveTo>
                  <a:lnTo>
                    <a:pt x="1920236" y="182879"/>
                  </a:lnTo>
                </a:path>
                <a:path w="3304540" h="320039">
                  <a:moveTo>
                    <a:pt x="1956812" y="182879"/>
                  </a:moveTo>
                  <a:lnTo>
                    <a:pt x="1962908" y="182879"/>
                  </a:lnTo>
                </a:path>
                <a:path w="3304540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04540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04540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04540" h="320039">
                  <a:moveTo>
                    <a:pt x="2231132" y="182879"/>
                  </a:moveTo>
                  <a:lnTo>
                    <a:pt x="2255516" y="182879"/>
                  </a:lnTo>
                </a:path>
                <a:path w="3304540" h="320039">
                  <a:moveTo>
                    <a:pt x="2292092" y="182879"/>
                  </a:moveTo>
                  <a:lnTo>
                    <a:pt x="2298188" y="182879"/>
                  </a:lnTo>
                </a:path>
                <a:path w="3304540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04540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04540" h="320039">
                  <a:moveTo>
                    <a:pt x="2566412" y="182879"/>
                  </a:moveTo>
                  <a:lnTo>
                    <a:pt x="2590796" y="182879"/>
                  </a:lnTo>
                </a:path>
                <a:path w="3304540" h="320039">
                  <a:moveTo>
                    <a:pt x="2627372" y="182879"/>
                  </a:moveTo>
                  <a:lnTo>
                    <a:pt x="2633468" y="182879"/>
                  </a:lnTo>
                </a:path>
                <a:path w="3304540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04540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04540" h="320039">
                  <a:moveTo>
                    <a:pt x="2865116" y="182879"/>
                  </a:moveTo>
                  <a:lnTo>
                    <a:pt x="2889500" y="182879"/>
                  </a:lnTo>
                </a:path>
                <a:path w="3304540" h="320039">
                  <a:moveTo>
                    <a:pt x="2962652" y="182879"/>
                  </a:moveTo>
                  <a:lnTo>
                    <a:pt x="2968748" y="182879"/>
                  </a:lnTo>
                </a:path>
                <a:path w="3304540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04540" h="320039">
                  <a:moveTo>
                    <a:pt x="3194300" y="182879"/>
                  </a:moveTo>
                  <a:lnTo>
                    <a:pt x="3218684" y="182879"/>
                  </a:lnTo>
                </a:path>
                <a:path w="3304540" h="320039">
                  <a:moveTo>
                    <a:pt x="3297932" y="182879"/>
                  </a:moveTo>
                  <a:lnTo>
                    <a:pt x="3304028" y="182879"/>
                  </a:lnTo>
                </a:path>
                <a:path w="3304540" h="320039">
                  <a:moveTo>
                    <a:pt x="30480" y="192024"/>
                  </a:moveTo>
                  <a:lnTo>
                    <a:pt x="48768" y="192024"/>
                  </a:lnTo>
                </a:path>
                <a:path w="3304540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04540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04540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04540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04540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04540" h="320039">
                  <a:moveTo>
                    <a:pt x="359663" y="192024"/>
                  </a:moveTo>
                  <a:lnTo>
                    <a:pt x="384047" y="192024"/>
                  </a:lnTo>
                </a:path>
                <a:path w="3304540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04540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04540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04540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04540" h="320039">
                  <a:moveTo>
                    <a:pt x="694944" y="192024"/>
                  </a:moveTo>
                  <a:lnTo>
                    <a:pt x="719327" y="192024"/>
                  </a:lnTo>
                </a:path>
                <a:path w="3304540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04540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04540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04540" h="320039">
                  <a:moveTo>
                    <a:pt x="1030223" y="192024"/>
                  </a:moveTo>
                  <a:lnTo>
                    <a:pt x="1054607" y="192024"/>
                  </a:lnTo>
                </a:path>
                <a:path w="3304540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04540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04540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04540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04540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04540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04540" h="320039">
                  <a:moveTo>
                    <a:pt x="1621532" y="192024"/>
                  </a:moveTo>
                  <a:lnTo>
                    <a:pt x="1627628" y="192024"/>
                  </a:lnTo>
                </a:path>
                <a:path w="3304540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04540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04540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04540" h="320039">
                  <a:moveTo>
                    <a:pt x="1901948" y="192024"/>
                  </a:moveTo>
                  <a:lnTo>
                    <a:pt x="1920236" y="192024"/>
                  </a:lnTo>
                </a:path>
                <a:path w="3304540" h="320039">
                  <a:moveTo>
                    <a:pt x="1956812" y="192024"/>
                  </a:moveTo>
                  <a:lnTo>
                    <a:pt x="1962908" y="192024"/>
                  </a:lnTo>
                </a:path>
                <a:path w="3304540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04540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04540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04540" h="320039">
                  <a:moveTo>
                    <a:pt x="2231132" y="192024"/>
                  </a:moveTo>
                  <a:lnTo>
                    <a:pt x="2255516" y="192024"/>
                  </a:lnTo>
                </a:path>
                <a:path w="3304540" h="320039">
                  <a:moveTo>
                    <a:pt x="2292092" y="192024"/>
                  </a:moveTo>
                  <a:lnTo>
                    <a:pt x="2298188" y="192024"/>
                  </a:lnTo>
                </a:path>
                <a:path w="3304540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04540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04540" h="320039">
                  <a:moveTo>
                    <a:pt x="2517644" y="192024"/>
                  </a:moveTo>
                  <a:lnTo>
                    <a:pt x="2535932" y="192024"/>
                  </a:lnTo>
                </a:path>
                <a:path w="3304540" h="320039">
                  <a:moveTo>
                    <a:pt x="2566412" y="192024"/>
                  </a:moveTo>
                  <a:lnTo>
                    <a:pt x="2590796" y="192024"/>
                  </a:lnTo>
                </a:path>
                <a:path w="3304540" h="320039">
                  <a:moveTo>
                    <a:pt x="2627372" y="192024"/>
                  </a:moveTo>
                  <a:lnTo>
                    <a:pt x="2633468" y="192024"/>
                  </a:lnTo>
                </a:path>
                <a:path w="3304540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04540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04540" h="320039">
                  <a:moveTo>
                    <a:pt x="2865116" y="192024"/>
                  </a:moveTo>
                  <a:lnTo>
                    <a:pt x="2889500" y="192024"/>
                  </a:lnTo>
                </a:path>
                <a:path w="3304540" h="320039">
                  <a:moveTo>
                    <a:pt x="2962652" y="192024"/>
                  </a:moveTo>
                  <a:lnTo>
                    <a:pt x="2968748" y="192024"/>
                  </a:lnTo>
                </a:path>
                <a:path w="3304540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04540" h="320039">
                  <a:moveTo>
                    <a:pt x="3194300" y="192024"/>
                  </a:moveTo>
                  <a:lnTo>
                    <a:pt x="3212588" y="192024"/>
                  </a:lnTo>
                </a:path>
                <a:path w="3304540" h="320039">
                  <a:moveTo>
                    <a:pt x="3297932" y="192024"/>
                  </a:moveTo>
                  <a:lnTo>
                    <a:pt x="3304028" y="192024"/>
                  </a:lnTo>
                </a:path>
                <a:path w="3304540" h="320039">
                  <a:moveTo>
                    <a:pt x="30480" y="201167"/>
                  </a:moveTo>
                  <a:lnTo>
                    <a:pt x="48768" y="201167"/>
                  </a:lnTo>
                </a:path>
                <a:path w="3304540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04540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04540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04540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04540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04540" h="320039">
                  <a:moveTo>
                    <a:pt x="359663" y="201167"/>
                  </a:moveTo>
                  <a:lnTo>
                    <a:pt x="384047" y="201167"/>
                  </a:lnTo>
                </a:path>
                <a:path w="3304540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04540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04540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04540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04540" h="320039">
                  <a:moveTo>
                    <a:pt x="694944" y="201167"/>
                  </a:moveTo>
                  <a:lnTo>
                    <a:pt x="719327" y="201167"/>
                  </a:lnTo>
                </a:path>
                <a:path w="3304540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04540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04540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04540" h="320039">
                  <a:moveTo>
                    <a:pt x="1030223" y="201167"/>
                  </a:moveTo>
                  <a:lnTo>
                    <a:pt x="1054607" y="201167"/>
                  </a:lnTo>
                </a:path>
                <a:path w="3304540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04540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04540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04540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04540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04540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04540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04540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04540" h="320039">
                  <a:moveTo>
                    <a:pt x="1621532" y="201167"/>
                  </a:moveTo>
                  <a:lnTo>
                    <a:pt x="1627628" y="201167"/>
                  </a:lnTo>
                </a:path>
                <a:path w="3304540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04540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04540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04540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04540" h="320039">
                  <a:moveTo>
                    <a:pt x="1901948" y="201167"/>
                  </a:moveTo>
                  <a:lnTo>
                    <a:pt x="1920236" y="201167"/>
                  </a:lnTo>
                </a:path>
                <a:path w="3304540" h="320039">
                  <a:moveTo>
                    <a:pt x="1956812" y="201167"/>
                  </a:moveTo>
                  <a:lnTo>
                    <a:pt x="1962908" y="201167"/>
                  </a:lnTo>
                </a:path>
                <a:path w="3304540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04540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04540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04540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04540" h="320039">
                  <a:moveTo>
                    <a:pt x="2231132" y="201167"/>
                  </a:moveTo>
                  <a:lnTo>
                    <a:pt x="2255516" y="201167"/>
                  </a:lnTo>
                </a:path>
                <a:path w="3304540" h="320039">
                  <a:moveTo>
                    <a:pt x="2292092" y="201167"/>
                  </a:moveTo>
                  <a:lnTo>
                    <a:pt x="2298188" y="201167"/>
                  </a:lnTo>
                </a:path>
                <a:path w="3304540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04540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04540" h="320039">
                  <a:moveTo>
                    <a:pt x="2517644" y="201167"/>
                  </a:moveTo>
                  <a:lnTo>
                    <a:pt x="2535932" y="201167"/>
                  </a:lnTo>
                </a:path>
                <a:path w="3304540" h="320039">
                  <a:moveTo>
                    <a:pt x="2566412" y="201167"/>
                  </a:moveTo>
                  <a:lnTo>
                    <a:pt x="2590796" y="201167"/>
                  </a:lnTo>
                </a:path>
                <a:path w="3304540" h="320039">
                  <a:moveTo>
                    <a:pt x="2627372" y="201167"/>
                  </a:moveTo>
                  <a:lnTo>
                    <a:pt x="2633468" y="201167"/>
                  </a:lnTo>
                </a:path>
                <a:path w="3304540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04540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04540" h="320039">
                  <a:moveTo>
                    <a:pt x="2865116" y="201167"/>
                  </a:moveTo>
                  <a:lnTo>
                    <a:pt x="2889500" y="201167"/>
                  </a:lnTo>
                </a:path>
                <a:path w="3304540" h="320039">
                  <a:moveTo>
                    <a:pt x="2962652" y="201167"/>
                  </a:moveTo>
                  <a:lnTo>
                    <a:pt x="2968748" y="201167"/>
                  </a:lnTo>
                </a:path>
                <a:path w="3304540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04540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04540" h="320039">
                  <a:moveTo>
                    <a:pt x="3145532" y="201167"/>
                  </a:moveTo>
                  <a:lnTo>
                    <a:pt x="3163820" y="201167"/>
                  </a:lnTo>
                </a:path>
                <a:path w="3304540" h="320039">
                  <a:moveTo>
                    <a:pt x="3188204" y="201167"/>
                  </a:moveTo>
                  <a:lnTo>
                    <a:pt x="3212588" y="201167"/>
                  </a:lnTo>
                </a:path>
                <a:path w="3304540" h="320039">
                  <a:moveTo>
                    <a:pt x="30480" y="210312"/>
                  </a:moveTo>
                  <a:lnTo>
                    <a:pt x="48768" y="210312"/>
                  </a:lnTo>
                </a:path>
                <a:path w="3304540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04540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04540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04540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04540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04540" h="320039">
                  <a:moveTo>
                    <a:pt x="359663" y="210312"/>
                  </a:moveTo>
                  <a:lnTo>
                    <a:pt x="384047" y="210312"/>
                  </a:lnTo>
                </a:path>
                <a:path w="3304540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04540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04540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04540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04540" h="320039">
                  <a:moveTo>
                    <a:pt x="694944" y="210312"/>
                  </a:moveTo>
                  <a:lnTo>
                    <a:pt x="719327" y="210312"/>
                  </a:lnTo>
                </a:path>
                <a:path w="3304540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04540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04540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04540" h="320039">
                  <a:moveTo>
                    <a:pt x="1030223" y="210312"/>
                  </a:moveTo>
                  <a:lnTo>
                    <a:pt x="1054607" y="210312"/>
                  </a:lnTo>
                </a:path>
                <a:path w="3304540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04540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04540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04540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04540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04540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04540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04540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04540" h="320039">
                  <a:moveTo>
                    <a:pt x="1621532" y="210312"/>
                  </a:moveTo>
                  <a:lnTo>
                    <a:pt x="1627628" y="210312"/>
                  </a:lnTo>
                </a:path>
                <a:path w="3304540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04540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04540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04540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04540" h="320039">
                  <a:moveTo>
                    <a:pt x="1895852" y="210312"/>
                  </a:moveTo>
                  <a:lnTo>
                    <a:pt x="1914140" y="210312"/>
                  </a:lnTo>
                </a:path>
                <a:path w="3304540" h="320039">
                  <a:moveTo>
                    <a:pt x="1956812" y="210312"/>
                  </a:moveTo>
                  <a:lnTo>
                    <a:pt x="1962908" y="210312"/>
                  </a:lnTo>
                </a:path>
                <a:path w="3304540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04540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04540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04540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04540" h="320039">
                  <a:moveTo>
                    <a:pt x="2225036" y="210312"/>
                  </a:moveTo>
                  <a:lnTo>
                    <a:pt x="2255516" y="210312"/>
                  </a:lnTo>
                </a:path>
                <a:path w="3304540" h="320039">
                  <a:moveTo>
                    <a:pt x="2292092" y="210312"/>
                  </a:moveTo>
                  <a:lnTo>
                    <a:pt x="2298188" y="210312"/>
                  </a:lnTo>
                </a:path>
                <a:path w="3304540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04540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04540" h="320039">
                  <a:moveTo>
                    <a:pt x="2523740" y="210312"/>
                  </a:moveTo>
                  <a:lnTo>
                    <a:pt x="2542028" y="210312"/>
                  </a:lnTo>
                </a:path>
                <a:path w="3304540" h="320039">
                  <a:moveTo>
                    <a:pt x="2560316" y="210312"/>
                  </a:moveTo>
                  <a:lnTo>
                    <a:pt x="2584700" y="210312"/>
                  </a:lnTo>
                </a:path>
                <a:path w="3304540" h="320039">
                  <a:moveTo>
                    <a:pt x="2627372" y="210312"/>
                  </a:moveTo>
                  <a:lnTo>
                    <a:pt x="2633468" y="210312"/>
                  </a:lnTo>
                </a:path>
                <a:path w="3304540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04540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04540" h="320039">
                  <a:moveTo>
                    <a:pt x="2859020" y="210312"/>
                  </a:moveTo>
                  <a:lnTo>
                    <a:pt x="2883404" y="210312"/>
                  </a:lnTo>
                </a:path>
                <a:path w="3304540" h="320039">
                  <a:moveTo>
                    <a:pt x="2962652" y="210312"/>
                  </a:moveTo>
                  <a:lnTo>
                    <a:pt x="2968748" y="210312"/>
                  </a:lnTo>
                </a:path>
                <a:path w="3304540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04540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04540" h="320039">
                  <a:moveTo>
                    <a:pt x="3145532" y="210312"/>
                  </a:moveTo>
                  <a:lnTo>
                    <a:pt x="3169916" y="210312"/>
                  </a:lnTo>
                </a:path>
                <a:path w="3304540" h="320039">
                  <a:moveTo>
                    <a:pt x="3188204" y="210312"/>
                  </a:moveTo>
                  <a:lnTo>
                    <a:pt x="3212588" y="210312"/>
                  </a:lnTo>
                </a:path>
                <a:path w="3304540" h="320039">
                  <a:moveTo>
                    <a:pt x="3297932" y="210312"/>
                  </a:moveTo>
                  <a:lnTo>
                    <a:pt x="3304028" y="210312"/>
                  </a:lnTo>
                </a:path>
                <a:path w="3304540" h="320039">
                  <a:moveTo>
                    <a:pt x="30480" y="219455"/>
                  </a:moveTo>
                  <a:lnTo>
                    <a:pt x="48768" y="219455"/>
                  </a:lnTo>
                </a:path>
                <a:path w="3304540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04540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04540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04540" h="320039">
                  <a:moveTo>
                    <a:pt x="359663" y="219455"/>
                  </a:moveTo>
                  <a:lnTo>
                    <a:pt x="384047" y="219455"/>
                  </a:lnTo>
                </a:path>
                <a:path w="3304540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04540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04540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04540" h="320039">
                  <a:moveTo>
                    <a:pt x="694944" y="219455"/>
                  </a:moveTo>
                  <a:lnTo>
                    <a:pt x="719327" y="219455"/>
                  </a:lnTo>
                </a:path>
                <a:path w="3304540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04540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04540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04540" h="320039">
                  <a:moveTo>
                    <a:pt x="1030223" y="219455"/>
                  </a:moveTo>
                  <a:lnTo>
                    <a:pt x="1054607" y="219455"/>
                  </a:lnTo>
                </a:path>
                <a:path w="3304540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04540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04540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04540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04540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04540" h="320039">
                  <a:moveTo>
                    <a:pt x="1621532" y="219455"/>
                  </a:moveTo>
                  <a:lnTo>
                    <a:pt x="1627628" y="219455"/>
                  </a:lnTo>
                </a:path>
                <a:path w="3304540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04540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04540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04540" h="320039">
                  <a:moveTo>
                    <a:pt x="1956812" y="219455"/>
                  </a:moveTo>
                  <a:lnTo>
                    <a:pt x="1962908" y="219455"/>
                  </a:lnTo>
                </a:path>
                <a:path w="3304540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04540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04540" h="320039">
                  <a:moveTo>
                    <a:pt x="2188460" y="219455"/>
                  </a:moveTo>
                  <a:lnTo>
                    <a:pt x="2249420" y="219455"/>
                  </a:lnTo>
                </a:path>
                <a:path w="3304540" h="320039">
                  <a:moveTo>
                    <a:pt x="2292092" y="219455"/>
                  </a:moveTo>
                  <a:lnTo>
                    <a:pt x="2298188" y="219455"/>
                  </a:lnTo>
                </a:path>
                <a:path w="3304540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04540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04540" h="320039">
                  <a:moveTo>
                    <a:pt x="2523740" y="219455"/>
                  </a:moveTo>
                  <a:lnTo>
                    <a:pt x="2584700" y="219455"/>
                  </a:lnTo>
                </a:path>
                <a:path w="3304540" h="320039">
                  <a:moveTo>
                    <a:pt x="2627372" y="219455"/>
                  </a:moveTo>
                  <a:lnTo>
                    <a:pt x="2633468" y="219455"/>
                  </a:lnTo>
                </a:path>
                <a:path w="3304540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04540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04540" h="320039">
                  <a:moveTo>
                    <a:pt x="2859020" y="219455"/>
                  </a:moveTo>
                  <a:lnTo>
                    <a:pt x="2883404" y="219455"/>
                  </a:lnTo>
                </a:path>
                <a:path w="3304540" h="320039">
                  <a:moveTo>
                    <a:pt x="2962652" y="219455"/>
                  </a:moveTo>
                  <a:lnTo>
                    <a:pt x="2968748" y="219455"/>
                  </a:lnTo>
                </a:path>
                <a:path w="3304540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04540" h="320039">
                  <a:moveTo>
                    <a:pt x="3151628" y="219455"/>
                  </a:moveTo>
                  <a:lnTo>
                    <a:pt x="3206492" y="219455"/>
                  </a:lnTo>
                </a:path>
                <a:path w="3304540" h="320039">
                  <a:moveTo>
                    <a:pt x="3297932" y="219455"/>
                  </a:moveTo>
                  <a:lnTo>
                    <a:pt x="3304028" y="219455"/>
                  </a:lnTo>
                </a:path>
                <a:path w="3304540" h="320039">
                  <a:moveTo>
                    <a:pt x="30480" y="228600"/>
                  </a:moveTo>
                  <a:lnTo>
                    <a:pt x="48768" y="228600"/>
                  </a:lnTo>
                </a:path>
                <a:path w="3304540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04540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04540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04540" h="320039">
                  <a:moveTo>
                    <a:pt x="359663" y="228600"/>
                  </a:moveTo>
                  <a:lnTo>
                    <a:pt x="384047" y="228600"/>
                  </a:lnTo>
                </a:path>
                <a:path w="3304540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04540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04540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04540" h="320039">
                  <a:moveTo>
                    <a:pt x="694944" y="228600"/>
                  </a:moveTo>
                  <a:lnTo>
                    <a:pt x="719327" y="228600"/>
                  </a:lnTo>
                </a:path>
                <a:path w="3304540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04540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04540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04540" h="320039">
                  <a:moveTo>
                    <a:pt x="1030223" y="228600"/>
                  </a:moveTo>
                  <a:lnTo>
                    <a:pt x="1054607" y="228600"/>
                  </a:lnTo>
                </a:path>
                <a:path w="3304540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04540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04540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04540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04540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04540" h="320039">
                  <a:moveTo>
                    <a:pt x="1621532" y="228600"/>
                  </a:moveTo>
                  <a:lnTo>
                    <a:pt x="1627628" y="228600"/>
                  </a:lnTo>
                </a:path>
                <a:path w="3304540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04540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04540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04540" h="320039">
                  <a:moveTo>
                    <a:pt x="1956812" y="228600"/>
                  </a:moveTo>
                  <a:lnTo>
                    <a:pt x="1962908" y="228600"/>
                  </a:lnTo>
                </a:path>
                <a:path w="3304540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04540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04540" h="320039">
                  <a:moveTo>
                    <a:pt x="2194556" y="228600"/>
                  </a:moveTo>
                  <a:lnTo>
                    <a:pt x="2243324" y="228600"/>
                  </a:lnTo>
                </a:path>
                <a:path w="3304540" h="320039">
                  <a:moveTo>
                    <a:pt x="2292092" y="228600"/>
                  </a:moveTo>
                  <a:lnTo>
                    <a:pt x="2298188" y="228600"/>
                  </a:lnTo>
                </a:path>
                <a:path w="3304540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04540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04540" h="320039">
                  <a:moveTo>
                    <a:pt x="2529836" y="228600"/>
                  </a:moveTo>
                  <a:lnTo>
                    <a:pt x="2578604" y="228600"/>
                  </a:lnTo>
                </a:path>
                <a:path w="3304540" h="320039">
                  <a:moveTo>
                    <a:pt x="2627372" y="228600"/>
                  </a:moveTo>
                  <a:lnTo>
                    <a:pt x="2633468" y="228600"/>
                  </a:lnTo>
                </a:path>
                <a:path w="3304540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04540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04540" h="320039">
                  <a:moveTo>
                    <a:pt x="2859020" y="228600"/>
                  </a:moveTo>
                  <a:lnTo>
                    <a:pt x="2883404" y="228600"/>
                  </a:lnTo>
                </a:path>
                <a:path w="3304540" h="320039">
                  <a:moveTo>
                    <a:pt x="2962652" y="228600"/>
                  </a:moveTo>
                  <a:lnTo>
                    <a:pt x="2968748" y="228600"/>
                  </a:lnTo>
                </a:path>
                <a:path w="3304540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04540" h="320039">
                  <a:moveTo>
                    <a:pt x="3151628" y="228600"/>
                  </a:moveTo>
                  <a:lnTo>
                    <a:pt x="3200396" y="228600"/>
                  </a:lnTo>
                </a:path>
                <a:path w="3304540" h="320039">
                  <a:moveTo>
                    <a:pt x="3297932" y="228600"/>
                  </a:moveTo>
                  <a:lnTo>
                    <a:pt x="3304028" y="228600"/>
                  </a:lnTo>
                </a:path>
                <a:path w="3304540" h="320039">
                  <a:moveTo>
                    <a:pt x="30480" y="237743"/>
                  </a:moveTo>
                  <a:lnTo>
                    <a:pt x="48768" y="237743"/>
                  </a:lnTo>
                </a:path>
                <a:path w="3304540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04540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04540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04540" h="320039">
                  <a:moveTo>
                    <a:pt x="359663" y="237743"/>
                  </a:moveTo>
                  <a:lnTo>
                    <a:pt x="384047" y="237743"/>
                  </a:lnTo>
                </a:path>
                <a:path w="3304540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04540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04540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04540" h="320039">
                  <a:moveTo>
                    <a:pt x="694944" y="237743"/>
                  </a:moveTo>
                  <a:lnTo>
                    <a:pt x="719327" y="237743"/>
                  </a:lnTo>
                </a:path>
                <a:path w="3304540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04540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04540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04540" h="320039">
                  <a:moveTo>
                    <a:pt x="1030223" y="237743"/>
                  </a:moveTo>
                  <a:lnTo>
                    <a:pt x="1054607" y="237743"/>
                  </a:lnTo>
                </a:path>
                <a:path w="3304540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04540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04540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04540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04540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04540" h="320039">
                  <a:moveTo>
                    <a:pt x="1621532" y="237743"/>
                  </a:moveTo>
                  <a:lnTo>
                    <a:pt x="1627628" y="237743"/>
                  </a:lnTo>
                </a:path>
                <a:path w="3304540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04540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04540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04540" h="320039">
                  <a:moveTo>
                    <a:pt x="1956812" y="237743"/>
                  </a:moveTo>
                  <a:lnTo>
                    <a:pt x="1962908" y="237743"/>
                  </a:lnTo>
                </a:path>
                <a:path w="3304540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04540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04540" h="320039">
                  <a:moveTo>
                    <a:pt x="2206748" y="237743"/>
                  </a:moveTo>
                  <a:lnTo>
                    <a:pt x="2231132" y="237743"/>
                  </a:lnTo>
                </a:path>
                <a:path w="3304540" h="320039">
                  <a:moveTo>
                    <a:pt x="2292092" y="237743"/>
                  </a:moveTo>
                  <a:lnTo>
                    <a:pt x="2298188" y="237743"/>
                  </a:lnTo>
                </a:path>
                <a:path w="3304540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04540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04540" h="320039">
                  <a:moveTo>
                    <a:pt x="2535932" y="237743"/>
                  </a:moveTo>
                  <a:lnTo>
                    <a:pt x="2566412" y="237743"/>
                  </a:lnTo>
                </a:path>
                <a:path w="3304540" h="320039">
                  <a:moveTo>
                    <a:pt x="2627372" y="237743"/>
                  </a:moveTo>
                  <a:lnTo>
                    <a:pt x="2633468" y="237743"/>
                  </a:lnTo>
                </a:path>
                <a:path w="3304540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04540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04540" h="320039">
                  <a:moveTo>
                    <a:pt x="2859020" y="237743"/>
                  </a:moveTo>
                  <a:lnTo>
                    <a:pt x="2883404" y="237743"/>
                  </a:lnTo>
                </a:path>
                <a:path w="3304540" h="320039">
                  <a:moveTo>
                    <a:pt x="2962652" y="237743"/>
                  </a:moveTo>
                  <a:lnTo>
                    <a:pt x="2968748" y="237743"/>
                  </a:lnTo>
                </a:path>
                <a:path w="3304540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04540" h="320039">
                  <a:moveTo>
                    <a:pt x="3157724" y="237743"/>
                  </a:moveTo>
                  <a:lnTo>
                    <a:pt x="3188204" y="237743"/>
                  </a:lnTo>
                </a:path>
                <a:path w="3304540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04540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04540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04540" h="320039">
                  <a:moveTo>
                    <a:pt x="1621532" y="246887"/>
                  </a:moveTo>
                  <a:lnTo>
                    <a:pt x="1627628" y="246887"/>
                  </a:lnTo>
                </a:path>
                <a:path w="3304540" h="320039">
                  <a:moveTo>
                    <a:pt x="1956812" y="246887"/>
                  </a:moveTo>
                  <a:lnTo>
                    <a:pt x="1962908" y="246887"/>
                  </a:lnTo>
                </a:path>
                <a:path w="3304540" h="320039">
                  <a:moveTo>
                    <a:pt x="2292092" y="246887"/>
                  </a:moveTo>
                  <a:lnTo>
                    <a:pt x="2298188" y="246887"/>
                  </a:lnTo>
                </a:path>
                <a:path w="3304540" h="320039">
                  <a:moveTo>
                    <a:pt x="2627372" y="246887"/>
                  </a:moveTo>
                  <a:lnTo>
                    <a:pt x="2633468" y="246887"/>
                  </a:lnTo>
                </a:path>
                <a:path w="3304540" h="320039">
                  <a:moveTo>
                    <a:pt x="2962652" y="246887"/>
                  </a:moveTo>
                  <a:lnTo>
                    <a:pt x="2968748" y="246887"/>
                  </a:lnTo>
                </a:path>
                <a:path w="3304540" h="320039">
                  <a:moveTo>
                    <a:pt x="3297932" y="246887"/>
                  </a:moveTo>
                  <a:lnTo>
                    <a:pt x="3304028" y="246887"/>
                  </a:lnTo>
                </a:path>
                <a:path w="3304540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04540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04540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04540" h="320039">
                  <a:moveTo>
                    <a:pt x="1621532" y="256031"/>
                  </a:moveTo>
                  <a:lnTo>
                    <a:pt x="1627628" y="256031"/>
                  </a:lnTo>
                </a:path>
                <a:path w="3304540" h="320039">
                  <a:moveTo>
                    <a:pt x="1956812" y="256031"/>
                  </a:moveTo>
                  <a:lnTo>
                    <a:pt x="1962908" y="256031"/>
                  </a:lnTo>
                </a:path>
                <a:path w="3304540" h="320039">
                  <a:moveTo>
                    <a:pt x="2292092" y="256031"/>
                  </a:moveTo>
                  <a:lnTo>
                    <a:pt x="2298188" y="256031"/>
                  </a:lnTo>
                </a:path>
                <a:path w="3304540" h="320039">
                  <a:moveTo>
                    <a:pt x="2627372" y="256031"/>
                  </a:moveTo>
                  <a:lnTo>
                    <a:pt x="2633468" y="256031"/>
                  </a:lnTo>
                </a:path>
                <a:path w="3304540" h="320039">
                  <a:moveTo>
                    <a:pt x="2962652" y="256031"/>
                  </a:moveTo>
                  <a:lnTo>
                    <a:pt x="2968748" y="256031"/>
                  </a:lnTo>
                </a:path>
                <a:path w="3304540" h="320039">
                  <a:moveTo>
                    <a:pt x="3297932" y="256031"/>
                  </a:moveTo>
                  <a:lnTo>
                    <a:pt x="3304028" y="256031"/>
                  </a:lnTo>
                </a:path>
                <a:path w="3304540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04540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04540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04540" h="320039">
                  <a:moveTo>
                    <a:pt x="1621532" y="265175"/>
                  </a:moveTo>
                  <a:lnTo>
                    <a:pt x="1627628" y="265175"/>
                  </a:lnTo>
                </a:path>
                <a:path w="3304540" h="320039">
                  <a:moveTo>
                    <a:pt x="1956812" y="265175"/>
                  </a:moveTo>
                  <a:lnTo>
                    <a:pt x="1962908" y="265175"/>
                  </a:lnTo>
                </a:path>
                <a:path w="3304540" h="320039">
                  <a:moveTo>
                    <a:pt x="2292092" y="265175"/>
                  </a:moveTo>
                  <a:lnTo>
                    <a:pt x="2298188" y="265175"/>
                  </a:lnTo>
                </a:path>
                <a:path w="3304540" h="320039">
                  <a:moveTo>
                    <a:pt x="2627372" y="265175"/>
                  </a:moveTo>
                  <a:lnTo>
                    <a:pt x="2633468" y="265175"/>
                  </a:lnTo>
                </a:path>
                <a:path w="3304540" h="320039">
                  <a:moveTo>
                    <a:pt x="2962652" y="265175"/>
                  </a:moveTo>
                  <a:lnTo>
                    <a:pt x="2968748" y="265175"/>
                  </a:lnTo>
                </a:path>
                <a:path w="3304540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04540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04540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04540" h="320039">
                  <a:moveTo>
                    <a:pt x="1621532" y="274319"/>
                  </a:moveTo>
                  <a:lnTo>
                    <a:pt x="1627628" y="274319"/>
                  </a:lnTo>
                </a:path>
                <a:path w="3304540" h="320039">
                  <a:moveTo>
                    <a:pt x="1956812" y="274319"/>
                  </a:moveTo>
                  <a:lnTo>
                    <a:pt x="1962908" y="274319"/>
                  </a:lnTo>
                </a:path>
                <a:path w="3304540" h="320039">
                  <a:moveTo>
                    <a:pt x="2292092" y="274319"/>
                  </a:moveTo>
                  <a:lnTo>
                    <a:pt x="2298188" y="274319"/>
                  </a:lnTo>
                </a:path>
                <a:path w="3304540" h="320039">
                  <a:moveTo>
                    <a:pt x="2627372" y="274319"/>
                  </a:moveTo>
                  <a:lnTo>
                    <a:pt x="2633468" y="274319"/>
                  </a:lnTo>
                </a:path>
                <a:path w="3304540" h="320039">
                  <a:moveTo>
                    <a:pt x="2962652" y="274319"/>
                  </a:moveTo>
                  <a:lnTo>
                    <a:pt x="2968748" y="274319"/>
                  </a:lnTo>
                </a:path>
                <a:path w="3304540" h="320039">
                  <a:moveTo>
                    <a:pt x="3297932" y="274319"/>
                  </a:moveTo>
                  <a:lnTo>
                    <a:pt x="3304028" y="274319"/>
                  </a:lnTo>
                </a:path>
                <a:path w="3304540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04540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04540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04540" h="320039">
                  <a:moveTo>
                    <a:pt x="1621532" y="283463"/>
                  </a:moveTo>
                  <a:lnTo>
                    <a:pt x="1627628" y="283463"/>
                  </a:lnTo>
                </a:path>
                <a:path w="3304540" h="320039">
                  <a:moveTo>
                    <a:pt x="1956812" y="283463"/>
                  </a:moveTo>
                  <a:lnTo>
                    <a:pt x="1962908" y="283463"/>
                  </a:lnTo>
                </a:path>
                <a:path w="3304540" h="320039">
                  <a:moveTo>
                    <a:pt x="2292092" y="283463"/>
                  </a:moveTo>
                  <a:lnTo>
                    <a:pt x="2298188" y="283463"/>
                  </a:lnTo>
                </a:path>
                <a:path w="3304540" h="320039">
                  <a:moveTo>
                    <a:pt x="2627372" y="283463"/>
                  </a:moveTo>
                  <a:lnTo>
                    <a:pt x="2633468" y="283463"/>
                  </a:lnTo>
                </a:path>
                <a:path w="3304540" h="320039">
                  <a:moveTo>
                    <a:pt x="2962652" y="283463"/>
                  </a:moveTo>
                  <a:lnTo>
                    <a:pt x="2968748" y="283463"/>
                  </a:lnTo>
                </a:path>
                <a:path w="3304540" h="320039">
                  <a:moveTo>
                    <a:pt x="3297932" y="283463"/>
                  </a:moveTo>
                  <a:lnTo>
                    <a:pt x="3304028" y="283463"/>
                  </a:lnTo>
                </a:path>
                <a:path w="3304540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04540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04540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04540" h="320039">
                  <a:moveTo>
                    <a:pt x="1621532" y="292607"/>
                  </a:moveTo>
                  <a:lnTo>
                    <a:pt x="1627628" y="292607"/>
                  </a:lnTo>
                </a:path>
                <a:path w="3304540" h="320039">
                  <a:moveTo>
                    <a:pt x="1956812" y="292607"/>
                  </a:moveTo>
                  <a:lnTo>
                    <a:pt x="1962908" y="292607"/>
                  </a:lnTo>
                </a:path>
                <a:path w="3304540" h="320039">
                  <a:moveTo>
                    <a:pt x="2292092" y="292607"/>
                  </a:moveTo>
                  <a:lnTo>
                    <a:pt x="2298188" y="292607"/>
                  </a:lnTo>
                </a:path>
                <a:path w="3304540" h="320039">
                  <a:moveTo>
                    <a:pt x="2627372" y="292607"/>
                  </a:moveTo>
                  <a:lnTo>
                    <a:pt x="2633468" y="292607"/>
                  </a:lnTo>
                </a:path>
                <a:path w="3304540" h="320039">
                  <a:moveTo>
                    <a:pt x="2962652" y="292607"/>
                  </a:moveTo>
                  <a:lnTo>
                    <a:pt x="2968748" y="292607"/>
                  </a:lnTo>
                </a:path>
                <a:path w="3304540" h="320039">
                  <a:moveTo>
                    <a:pt x="3297932" y="292607"/>
                  </a:moveTo>
                  <a:lnTo>
                    <a:pt x="3304028" y="292607"/>
                  </a:lnTo>
                </a:path>
                <a:path w="3304540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04540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04540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04540" h="320039">
                  <a:moveTo>
                    <a:pt x="1621532" y="301751"/>
                  </a:moveTo>
                  <a:lnTo>
                    <a:pt x="1627628" y="301751"/>
                  </a:lnTo>
                </a:path>
                <a:path w="3304540" h="320039">
                  <a:moveTo>
                    <a:pt x="1956812" y="301751"/>
                  </a:moveTo>
                  <a:lnTo>
                    <a:pt x="1962908" y="301751"/>
                  </a:lnTo>
                </a:path>
                <a:path w="3304540" h="320039">
                  <a:moveTo>
                    <a:pt x="2292092" y="301751"/>
                  </a:moveTo>
                  <a:lnTo>
                    <a:pt x="2298188" y="301751"/>
                  </a:lnTo>
                </a:path>
                <a:path w="3304540" h="320039">
                  <a:moveTo>
                    <a:pt x="2627372" y="301751"/>
                  </a:moveTo>
                  <a:lnTo>
                    <a:pt x="2633468" y="301751"/>
                  </a:lnTo>
                </a:path>
                <a:path w="3304540" h="320039">
                  <a:moveTo>
                    <a:pt x="2962652" y="301751"/>
                  </a:moveTo>
                  <a:lnTo>
                    <a:pt x="2968748" y="301751"/>
                  </a:lnTo>
                </a:path>
                <a:path w="3304540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04540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04540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04540" h="320039">
                  <a:moveTo>
                    <a:pt x="1621532" y="310895"/>
                  </a:moveTo>
                  <a:lnTo>
                    <a:pt x="1627628" y="310895"/>
                  </a:lnTo>
                </a:path>
                <a:path w="3304540" h="320039">
                  <a:moveTo>
                    <a:pt x="1956812" y="310895"/>
                  </a:moveTo>
                  <a:lnTo>
                    <a:pt x="1962908" y="310895"/>
                  </a:lnTo>
                </a:path>
                <a:path w="3304540" h="320039">
                  <a:moveTo>
                    <a:pt x="2292092" y="310895"/>
                  </a:moveTo>
                  <a:lnTo>
                    <a:pt x="2298188" y="310895"/>
                  </a:lnTo>
                </a:path>
                <a:path w="3304540" h="320039">
                  <a:moveTo>
                    <a:pt x="2627372" y="310895"/>
                  </a:moveTo>
                  <a:lnTo>
                    <a:pt x="2633468" y="310895"/>
                  </a:lnTo>
                </a:path>
                <a:path w="3304540" h="320039">
                  <a:moveTo>
                    <a:pt x="2962652" y="310895"/>
                  </a:moveTo>
                  <a:lnTo>
                    <a:pt x="2968748" y="310895"/>
                  </a:lnTo>
                </a:path>
                <a:path w="3304540" h="320039">
                  <a:moveTo>
                    <a:pt x="3297932" y="310895"/>
                  </a:moveTo>
                  <a:lnTo>
                    <a:pt x="3304028" y="310895"/>
                  </a:lnTo>
                </a:path>
                <a:path w="3304540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04540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04540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04540" h="320039">
                  <a:moveTo>
                    <a:pt x="1621532" y="320039"/>
                  </a:moveTo>
                  <a:lnTo>
                    <a:pt x="1627628" y="320039"/>
                  </a:lnTo>
                </a:path>
                <a:path w="3304540" h="320039">
                  <a:moveTo>
                    <a:pt x="1956812" y="320039"/>
                  </a:moveTo>
                  <a:lnTo>
                    <a:pt x="1962908" y="320039"/>
                  </a:lnTo>
                </a:path>
                <a:path w="3304540" h="320039">
                  <a:moveTo>
                    <a:pt x="2292092" y="320039"/>
                  </a:moveTo>
                  <a:lnTo>
                    <a:pt x="2298188" y="320039"/>
                  </a:lnTo>
                </a:path>
                <a:path w="3304540" h="320039">
                  <a:moveTo>
                    <a:pt x="2627372" y="320039"/>
                  </a:moveTo>
                  <a:lnTo>
                    <a:pt x="2633468" y="320039"/>
                  </a:lnTo>
                </a:path>
                <a:path w="3304540" h="320039">
                  <a:moveTo>
                    <a:pt x="2962652" y="320039"/>
                  </a:moveTo>
                  <a:lnTo>
                    <a:pt x="2968748" y="320039"/>
                  </a:lnTo>
                </a:path>
                <a:path w="3304540" h="320039">
                  <a:moveTo>
                    <a:pt x="3297932" y="320039"/>
                  </a:moveTo>
                  <a:lnTo>
                    <a:pt x="3304028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4317" y="5143500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93501" y="5152644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4"/>
                  </a:moveTo>
                  <a:lnTo>
                    <a:pt x="6095" y="9144"/>
                  </a:lnTo>
                </a:path>
                <a:path w="2682240" h="9525">
                  <a:moveTo>
                    <a:pt x="335279" y="9144"/>
                  </a:moveTo>
                  <a:lnTo>
                    <a:pt x="341375" y="9144"/>
                  </a:lnTo>
                </a:path>
                <a:path w="2682240" h="9525">
                  <a:moveTo>
                    <a:pt x="670559" y="9144"/>
                  </a:moveTo>
                  <a:lnTo>
                    <a:pt x="676655" y="9144"/>
                  </a:lnTo>
                </a:path>
                <a:path w="2682240" h="9525">
                  <a:moveTo>
                    <a:pt x="1335020" y="9144"/>
                  </a:moveTo>
                  <a:lnTo>
                    <a:pt x="1341116" y="9144"/>
                  </a:lnTo>
                </a:path>
                <a:path w="2682240" h="9525">
                  <a:moveTo>
                    <a:pt x="1670300" y="9144"/>
                  </a:moveTo>
                  <a:lnTo>
                    <a:pt x="1676396" y="9144"/>
                  </a:lnTo>
                </a:path>
                <a:path w="2682240" h="9525">
                  <a:moveTo>
                    <a:pt x="2005580" y="9144"/>
                  </a:moveTo>
                  <a:lnTo>
                    <a:pt x="2011676" y="9144"/>
                  </a:lnTo>
                </a:path>
                <a:path w="2682240" h="9525">
                  <a:moveTo>
                    <a:pt x="2340860" y="9144"/>
                  </a:moveTo>
                  <a:lnTo>
                    <a:pt x="2346956" y="9144"/>
                  </a:lnTo>
                </a:path>
                <a:path w="2682240" h="9525">
                  <a:moveTo>
                    <a:pt x="2676140" y="9144"/>
                  </a:moveTo>
                  <a:lnTo>
                    <a:pt x="2682236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7970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6989" y="5170932"/>
              <a:ext cx="3261360" cy="292735"/>
            </a:xfrm>
            <a:custGeom>
              <a:avLst/>
              <a:gdLst/>
              <a:ahLst/>
              <a:cxnLst/>
              <a:rect l="l" t="t" r="r" b="b"/>
              <a:pathLst>
                <a:path w="3261360" h="292735">
                  <a:moveTo>
                    <a:pt x="286512" y="0"/>
                  </a:moveTo>
                  <a:lnTo>
                    <a:pt x="292607" y="0"/>
                  </a:lnTo>
                </a:path>
                <a:path w="3261360" h="292735">
                  <a:moveTo>
                    <a:pt x="621791" y="0"/>
                  </a:moveTo>
                  <a:lnTo>
                    <a:pt x="627887" y="0"/>
                  </a:lnTo>
                </a:path>
                <a:path w="3261360" h="292735">
                  <a:moveTo>
                    <a:pt x="957071" y="0"/>
                  </a:moveTo>
                  <a:lnTo>
                    <a:pt x="963167" y="0"/>
                  </a:lnTo>
                </a:path>
                <a:path w="3261360" h="292735">
                  <a:moveTo>
                    <a:pt x="1621532" y="0"/>
                  </a:moveTo>
                  <a:lnTo>
                    <a:pt x="1627628" y="0"/>
                  </a:lnTo>
                </a:path>
                <a:path w="3261360" h="292735">
                  <a:moveTo>
                    <a:pt x="1956812" y="0"/>
                  </a:moveTo>
                  <a:lnTo>
                    <a:pt x="1962908" y="0"/>
                  </a:lnTo>
                </a:path>
                <a:path w="3261360" h="292735">
                  <a:moveTo>
                    <a:pt x="2292092" y="0"/>
                  </a:moveTo>
                  <a:lnTo>
                    <a:pt x="2298188" y="0"/>
                  </a:lnTo>
                </a:path>
                <a:path w="3261360" h="292735">
                  <a:moveTo>
                    <a:pt x="2627372" y="0"/>
                  </a:moveTo>
                  <a:lnTo>
                    <a:pt x="2633468" y="0"/>
                  </a:lnTo>
                </a:path>
                <a:path w="3261360" h="292735">
                  <a:moveTo>
                    <a:pt x="2962652" y="0"/>
                  </a:moveTo>
                  <a:lnTo>
                    <a:pt x="2968748" y="0"/>
                  </a:lnTo>
                </a:path>
                <a:path w="326136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136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136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1360" h="292735">
                  <a:moveTo>
                    <a:pt x="1621532" y="9144"/>
                  </a:moveTo>
                  <a:lnTo>
                    <a:pt x="1627628" y="9144"/>
                  </a:lnTo>
                </a:path>
                <a:path w="3261360" h="292735">
                  <a:moveTo>
                    <a:pt x="1956812" y="9144"/>
                  </a:moveTo>
                  <a:lnTo>
                    <a:pt x="1962908" y="9144"/>
                  </a:lnTo>
                </a:path>
                <a:path w="3261360" h="292735">
                  <a:moveTo>
                    <a:pt x="2292092" y="9144"/>
                  </a:moveTo>
                  <a:lnTo>
                    <a:pt x="2298188" y="9144"/>
                  </a:lnTo>
                </a:path>
                <a:path w="3261360" h="292735">
                  <a:moveTo>
                    <a:pt x="2627372" y="9144"/>
                  </a:moveTo>
                  <a:lnTo>
                    <a:pt x="2633468" y="9144"/>
                  </a:lnTo>
                </a:path>
                <a:path w="3261360" h="292735">
                  <a:moveTo>
                    <a:pt x="2962652" y="9144"/>
                  </a:moveTo>
                  <a:lnTo>
                    <a:pt x="2968748" y="9144"/>
                  </a:lnTo>
                </a:path>
                <a:path w="326136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136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136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1360" h="292735">
                  <a:moveTo>
                    <a:pt x="1621532" y="18287"/>
                  </a:moveTo>
                  <a:lnTo>
                    <a:pt x="1627628" y="18287"/>
                  </a:lnTo>
                </a:path>
                <a:path w="3261360" h="292735">
                  <a:moveTo>
                    <a:pt x="1956812" y="18287"/>
                  </a:moveTo>
                  <a:lnTo>
                    <a:pt x="1962908" y="18287"/>
                  </a:lnTo>
                </a:path>
                <a:path w="3261360" h="292735">
                  <a:moveTo>
                    <a:pt x="2292092" y="18287"/>
                  </a:moveTo>
                  <a:lnTo>
                    <a:pt x="2298188" y="18287"/>
                  </a:lnTo>
                </a:path>
                <a:path w="3261360" h="292735">
                  <a:moveTo>
                    <a:pt x="2627372" y="18287"/>
                  </a:moveTo>
                  <a:lnTo>
                    <a:pt x="2633468" y="18287"/>
                  </a:lnTo>
                </a:path>
                <a:path w="3261360" h="292735">
                  <a:moveTo>
                    <a:pt x="2962652" y="18287"/>
                  </a:moveTo>
                  <a:lnTo>
                    <a:pt x="2968748" y="18287"/>
                  </a:lnTo>
                </a:path>
                <a:path w="326136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136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136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1360" h="292735">
                  <a:moveTo>
                    <a:pt x="1621532" y="27432"/>
                  </a:moveTo>
                  <a:lnTo>
                    <a:pt x="1627628" y="27432"/>
                  </a:lnTo>
                </a:path>
                <a:path w="3261360" h="292735">
                  <a:moveTo>
                    <a:pt x="1956812" y="27432"/>
                  </a:moveTo>
                  <a:lnTo>
                    <a:pt x="1962908" y="27432"/>
                  </a:lnTo>
                </a:path>
                <a:path w="3261360" h="292735">
                  <a:moveTo>
                    <a:pt x="2292092" y="27432"/>
                  </a:moveTo>
                  <a:lnTo>
                    <a:pt x="2298188" y="27432"/>
                  </a:lnTo>
                </a:path>
                <a:path w="3261360" h="292735">
                  <a:moveTo>
                    <a:pt x="2627372" y="27432"/>
                  </a:moveTo>
                  <a:lnTo>
                    <a:pt x="2633468" y="27432"/>
                  </a:lnTo>
                </a:path>
                <a:path w="3261360" h="292735">
                  <a:moveTo>
                    <a:pt x="2962652" y="27432"/>
                  </a:moveTo>
                  <a:lnTo>
                    <a:pt x="2968748" y="27432"/>
                  </a:lnTo>
                </a:path>
                <a:path w="326136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136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136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1360" h="292735">
                  <a:moveTo>
                    <a:pt x="1621532" y="36575"/>
                  </a:moveTo>
                  <a:lnTo>
                    <a:pt x="1627628" y="36575"/>
                  </a:lnTo>
                </a:path>
                <a:path w="3261360" h="292735">
                  <a:moveTo>
                    <a:pt x="1956812" y="36575"/>
                  </a:moveTo>
                  <a:lnTo>
                    <a:pt x="1962908" y="36575"/>
                  </a:lnTo>
                </a:path>
                <a:path w="3261360" h="292735">
                  <a:moveTo>
                    <a:pt x="2292092" y="36575"/>
                  </a:moveTo>
                  <a:lnTo>
                    <a:pt x="2298188" y="36575"/>
                  </a:lnTo>
                </a:path>
                <a:path w="3261360" h="292735">
                  <a:moveTo>
                    <a:pt x="2627372" y="36575"/>
                  </a:moveTo>
                  <a:lnTo>
                    <a:pt x="2633468" y="36575"/>
                  </a:lnTo>
                </a:path>
                <a:path w="3261360" h="292735">
                  <a:moveTo>
                    <a:pt x="2962652" y="36575"/>
                  </a:moveTo>
                  <a:lnTo>
                    <a:pt x="2968748" y="36575"/>
                  </a:lnTo>
                </a:path>
                <a:path w="326136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136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136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1360" h="292735">
                  <a:moveTo>
                    <a:pt x="1621532" y="45720"/>
                  </a:moveTo>
                  <a:lnTo>
                    <a:pt x="1627628" y="45720"/>
                  </a:lnTo>
                </a:path>
                <a:path w="3261360" h="292735">
                  <a:moveTo>
                    <a:pt x="1956812" y="45720"/>
                  </a:moveTo>
                  <a:lnTo>
                    <a:pt x="1962908" y="45720"/>
                  </a:lnTo>
                </a:path>
                <a:path w="3261360" h="292735">
                  <a:moveTo>
                    <a:pt x="2292092" y="45720"/>
                  </a:moveTo>
                  <a:lnTo>
                    <a:pt x="2298188" y="45720"/>
                  </a:lnTo>
                </a:path>
                <a:path w="3261360" h="292735">
                  <a:moveTo>
                    <a:pt x="2627372" y="45720"/>
                  </a:moveTo>
                  <a:lnTo>
                    <a:pt x="2633468" y="45720"/>
                  </a:lnTo>
                </a:path>
                <a:path w="3261360" h="292735">
                  <a:moveTo>
                    <a:pt x="2962652" y="45720"/>
                  </a:moveTo>
                  <a:lnTo>
                    <a:pt x="2968748" y="45720"/>
                  </a:lnTo>
                </a:path>
                <a:path w="3261360" h="292735">
                  <a:moveTo>
                    <a:pt x="36575" y="54863"/>
                  </a:moveTo>
                  <a:lnTo>
                    <a:pt x="48767" y="54863"/>
                  </a:lnTo>
                </a:path>
                <a:path w="326136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136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136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1360" h="292735">
                  <a:moveTo>
                    <a:pt x="371856" y="54863"/>
                  </a:moveTo>
                  <a:lnTo>
                    <a:pt x="451103" y="54863"/>
                  </a:lnTo>
                </a:path>
                <a:path w="326136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136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136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136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136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136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136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136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136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136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136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1360" h="292735">
                  <a:moveTo>
                    <a:pt x="1621532" y="54863"/>
                  </a:moveTo>
                  <a:lnTo>
                    <a:pt x="1627628" y="54863"/>
                  </a:lnTo>
                </a:path>
                <a:path w="326136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136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136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1360" h="292735">
                  <a:moveTo>
                    <a:pt x="1956812" y="54863"/>
                  </a:moveTo>
                  <a:lnTo>
                    <a:pt x="1962908" y="54863"/>
                  </a:lnTo>
                </a:path>
                <a:path w="326136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136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1360" h="292735">
                  <a:moveTo>
                    <a:pt x="2194556" y="54863"/>
                  </a:moveTo>
                  <a:lnTo>
                    <a:pt x="2249420" y="54863"/>
                  </a:lnTo>
                </a:path>
                <a:path w="3261360" h="292735">
                  <a:moveTo>
                    <a:pt x="2292092" y="54863"/>
                  </a:moveTo>
                  <a:lnTo>
                    <a:pt x="2298188" y="54863"/>
                  </a:lnTo>
                </a:path>
                <a:path w="326136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136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1360" h="292735">
                  <a:moveTo>
                    <a:pt x="2627372" y="54863"/>
                  </a:moveTo>
                  <a:lnTo>
                    <a:pt x="2633468" y="54863"/>
                  </a:lnTo>
                </a:path>
                <a:path w="326136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1360" h="292735">
                  <a:moveTo>
                    <a:pt x="2828540" y="54863"/>
                  </a:moveTo>
                  <a:lnTo>
                    <a:pt x="2865116" y="54863"/>
                  </a:lnTo>
                </a:path>
                <a:path w="3261360" h="292735">
                  <a:moveTo>
                    <a:pt x="2962652" y="54863"/>
                  </a:moveTo>
                  <a:lnTo>
                    <a:pt x="2968748" y="54863"/>
                  </a:lnTo>
                </a:path>
                <a:path w="326136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136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1360" h="292735">
                  <a:moveTo>
                    <a:pt x="3206492" y="54863"/>
                  </a:moveTo>
                  <a:lnTo>
                    <a:pt x="3236972" y="54863"/>
                  </a:lnTo>
                </a:path>
                <a:path w="3261360" h="292735">
                  <a:moveTo>
                    <a:pt x="30480" y="64008"/>
                  </a:moveTo>
                  <a:lnTo>
                    <a:pt x="48768" y="64008"/>
                  </a:lnTo>
                </a:path>
                <a:path w="326136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136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136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1360" h="292735">
                  <a:moveTo>
                    <a:pt x="371856" y="64008"/>
                  </a:moveTo>
                  <a:lnTo>
                    <a:pt x="451103" y="64008"/>
                  </a:lnTo>
                </a:path>
                <a:path w="326136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136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136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136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136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1360" h="292735">
                  <a:moveTo>
                    <a:pt x="1030223" y="64008"/>
                  </a:moveTo>
                  <a:lnTo>
                    <a:pt x="1054607" y="64008"/>
                  </a:lnTo>
                </a:path>
                <a:path w="326136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136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136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136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136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1360" h="292735">
                  <a:moveTo>
                    <a:pt x="1621532" y="64008"/>
                  </a:moveTo>
                  <a:lnTo>
                    <a:pt x="1627628" y="64008"/>
                  </a:lnTo>
                </a:path>
                <a:path w="326136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136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136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1360" h="292735">
                  <a:moveTo>
                    <a:pt x="1956812" y="64008"/>
                  </a:moveTo>
                  <a:lnTo>
                    <a:pt x="1962908" y="64008"/>
                  </a:lnTo>
                </a:path>
                <a:path w="326136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136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1360" h="292735">
                  <a:moveTo>
                    <a:pt x="2194556" y="64008"/>
                  </a:moveTo>
                  <a:lnTo>
                    <a:pt x="2249420" y="64008"/>
                  </a:lnTo>
                </a:path>
                <a:path w="3261360" h="292735">
                  <a:moveTo>
                    <a:pt x="2292092" y="64008"/>
                  </a:moveTo>
                  <a:lnTo>
                    <a:pt x="2298188" y="64008"/>
                  </a:lnTo>
                </a:path>
                <a:path w="326136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1360" h="292735">
                  <a:moveTo>
                    <a:pt x="2487164" y="64008"/>
                  </a:moveTo>
                  <a:lnTo>
                    <a:pt x="2535932" y="64008"/>
                  </a:lnTo>
                </a:path>
                <a:path w="3261360" h="292735">
                  <a:moveTo>
                    <a:pt x="2627372" y="64008"/>
                  </a:moveTo>
                  <a:lnTo>
                    <a:pt x="2633468" y="64008"/>
                  </a:lnTo>
                </a:path>
                <a:path w="326136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1360" h="292735">
                  <a:moveTo>
                    <a:pt x="2822444" y="64008"/>
                  </a:moveTo>
                  <a:lnTo>
                    <a:pt x="2871212" y="64008"/>
                  </a:lnTo>
                </a:path>
                <a:path w="3261360" h="292735">
                  <a:moveTo>
                    <a:pt x="2962652" y="64008"/>
                  </a:moveTo>
                  <a:lnTo>
                    <a:pt x="2968748" y="64008"/>
                  </a:lnTo>
                </a:path>
                <a:path w="326136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1360" h="292735">
                  <a:moveTo>
                    <a:pt x="3108956" y="64008"/>
                  </a:moveTo>
                  <a:lnTo>
                    <a:pt x="3157724" y="64008"/>
                  </a:lnTo>
                </a:path>
                <a:path w="3261360" h="292735">
                  <a:moveTo>
                    <a:pt x="3194300" y="64008"/>
                  </a:moveTo>
                  <a:lnTo>
                    <a:pt x="3243068" y="64008"/>
                  </a:lnTo>
                </a:path>
                <a:path w="3261360" h="292735">
                  <a:moveTo>
                    <a:pt x="24383" y="73151"/>
                  </a:moveTo>
                  <a:lnTo>
                    <a:pt x="48767" y="73151"/>
                  </a:lnTo>
                </a:path>
                <a:path w="326136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136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136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1360" h="292735">
                  <a:moveTo>
                    <a:pt x="371856" y="73151"/>
                  </a:moveTo>
                  <a:lnTo>
                    <a:pt x="451103" y="73151"/>
                  </a:lnTo>
                </a:path>
                <a:path w="326136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136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136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136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136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1360" h="292735">
                  <a:moveTo>
                    <a:pt x="1024127" y="73151"/>
                  </a:moveTo>
                  <a:lnTo>
                    <a:pt x="1054608" y="73151"/>
                  </a:lnTo>
                </a:path>
                <a:path w="326136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136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136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136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136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1360" h="292735">
                  <a:moveTo>
                    <a:pt x="1621532" y="73151"/>
                  </a:moveTo>
                  <a:lnTo>
                    <a:pt x="1627628" y="73151"/>
                  </a:lnTo>
                </a:path>
                <a:path w="326136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136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136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1360" h="292735">
                  <a:moveTo>
                    <a:pt x="1956812" y="73151"/>
                  </a:moveTo>
                  <a:lnTo>
                    <a:pt x="1962908" y="73151"/>
                  </a:lnTo>
                </a:path>
                <a:path w="326136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136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1360" h="292735">
                  <a:moveTo>
                    <a:pt x="2188460" y="73151"/>
                  </a:moveTo>
                  <a:lnTo>
                    <a:pt x="2249420" y="73151"/>
                  </a:lnTo>
                </a:path>
                <a:path w="3261360" h="292735">
                  <a:moveTo>
                    <a:pt x="2292092" y="73151"/>
                  </a:moveTo>
                  <a:lnTo>
                    <a:pt x="2298188" y="73151"/>
                  </a:lnTo>
                </a:path>
                <a:path w="326136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1360" h="292735">
                  <a:moveTo>
                    <a:pt x="2481068" y="73151"/>
                  </a:moveTo>
                  <a:lnTo>
                    <a:pt x="2542028" y="73151"/>
                  </a:lnTo>
                </a:path>
                <a:path w="3261360" h="292735">
                  <a:moveTo>
                    <a:pt x="2627372" y="73151"/>
                  </a:moveTo>
                  <a:lnTo>
                    <a:pt x="2633468" y="73151"/>
                  </a:lnTo>
                </a:path>
                <a:path w="326136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1360" h="292735">
                  <a:moveTo>
                    <a:pt x="2816348" y="73151"/>
                  </a:moveTo>
                  <a:lnTo>
                    <a:pt x="2877308" y="73151"/>
                  </a:lnTo>
                </a:path>
                <a:path w="3261360" h="292735">
                  <a:moveTo>
                    <a:pt x="2962652" y="73151"/>
                  </a:moveTo>
                  <a:lnTo>
                    <a:pt x="2968748" y="73151"/>
                  </a:lnTo>
                </a:path>
                <a:path w="326136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1360" h="292735">
                  <a:moveTo>
                    <a:pt x="3102860" y="73151"/>
                  </a:moveTo>
                  <a:lnTo>
                    <a:pt x="3163820" y="73151"/>
                  </a:lnTo>
                </a:path>
                <a:path w="3261360" h="292735">
                  <a:moveTo>
                    <a:pt x="3188204" y="73151"/>
                  </a:moveTo>
                  <a:lnTo>
                    <a:pt x="3249164" y="73151"/>
                  </a:lnTo>
                </a:path>
                <a:path w="3261360" h="292735">
                  <a:moveTo>
                    <a:pt x="18287" y="82296"/>
                  </a:moveTo>
                  <a:lnTo>
                    <a:pt x="48768" y="82296"/>
                  </a:lnTo>
                </a:path>
                <a:path w="326136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136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136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136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136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136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136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136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136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136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136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136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1360" h="292735">
                  <a:moveTo>
                    <a:pt x="1018032" y="82296"/>
                  </a:moveTo>
                  <a:lnTo>
                    <a:pt x="1054608" y="82296"/>
                  </a:lnTo>
                </a:path>
                <a:path w="326136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136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136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1360" h="292735">
                  <a:moveTo>
                    <a:pt x="1353308" y="82296"/>
                  </a:moveTo>
                  <a:lnTo>
                    <a:pt x="1389884" y="82296"/>
                  </a:lnTo>
                </a:path>
                <a:path w="326136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136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1360" h="292735">
                  <a:moveTo>
                    <a:pt x="1621532" y="82296"/>
                  </a:moveTo>
                  <a:lnTo>
                    <a:pt x="1627628" y="82296"/>
                  </a:lnTo>
                </a:path>
                <a:path w="326136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136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136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1360" h="292735">
                  <a:moveTo>
                    <a:pt x="1956812" y="82296"/>
                  </a:moveTo>
                  <a:lnTo>
                    <a:pt x="1962908" y="82296"/>
                  </a:lnTo>
                </a:path>
                <a:path w="326136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136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136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136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1360" h="292735">
                  <a:moveTo>
                    <a:pt x="2292092" y="82296"/>
                  </a:moveTo>
                  <a:lnTo>
                    <a:pt x="2298188" y="82296"/>
                  </a:lnTo>
                </a:path>
                <a:path w="326136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136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136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1360" h="292735">
                  <a:moveTo>
                    <a:pt x="2523740" y="82296"/>
                  </a:moveTo>
                  <a:lnTo>
                    <a:pt x="2548124" y="82296"/>
                  </a:lnTo>
                </a:path>
                <a:path w="3261360" h="292735">
                  <a:moveTo>
                    <a:pt x="2627372" y="82296"/>
                  </a:moveTo>
                  <a:lnTo>
                    <a:pt x="2633468" y="82296"/>
                  </a:lnTo>
                </a:path>
                <a:path w="326136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136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1360" h="292735">
                  <a:moveTo>
                    <a:pt x="2852924" y="82296"/>
                  </a:moveTo>
                  <a:lnTo>
                    <a:pt x="2883404" y="82296"/>
                  </a:lnTo>
                </a:path>
                <a:path w="3261360" h="292735">
                  <a:moveTo>
                    <a:pt x="2962652" y="82296"/>
                  </a:moveTo>
                  <a:lnTo>
                    <a:pt x="2968748" y="82296"/>
                  </a:lnTo>
                </a:path>
                <a:path w="326136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136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1360" h="292735">
                  <a:moveTo>
                    <a:pt x="3145532" y="82296"/>
                  </a:moveTo>
                  <a:lnTo>
                    <a:pt x="3169916" y="82296"/>
                  </a:lnTo>
                </a:path>
                <a:path w="3261360" h="292735">
                  <a:moveTo>
                    <a:pt x="3188204" y="82296"/>
                  </a:moveTo>
                  <a:lnTo>
                    <a:pt x="3212588" y="82296"/>
                  </a:lnTo>
                </a:path>
                <a:path w="3261360" h="292735">
                  <a:moveTo>
                    <a:pt x="3230876" y="82296"/>
                  </a:moveTo>
                  <a:lnTo>
                    <a:pt x="3255260" y="82296"/>
                  </a:lnTo>
                </a:path>
                <a:path w="3261360" h="292735">
                  <a:moveTo>
                    <a:pt x="6095" y="91439"/>
                  </a:moveTo>
                  <a:lnTo>
                    <a:pt x="48767" y="91439"/>
                  </a:lnTo>
                </a:path>
                <a:path w="326136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136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136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136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136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136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136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136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136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136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136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136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1360" h="292735">
                  <a:moveTo>
                    <a:pt x="1005839" y="91439"/>
                  </a:moveTo>
                  <a:lnTo>
                    <a:pt x="1054607" y="91439"/>
                  </a:lnTo>
                </a:path>
                <a:path w="326136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136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136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1360" h="292735">
                  <a:moveTo>
                    <a:pt x="1341116" y="91439"/>
                  </a:moveTo>
                  <a:lnTo>
                    <a:pt x="1389884" y="91439"/>
                  </a:lnTo>
                </a:path>
                <a:path w="326136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136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1360" h="292735">
                  <a:moveTo>
                    <a:pt x="1621532" y="91439"/>
                  </a:moveTo>
                  <a:lnTo>
                    <a:pt x="1627628" y="91439"/>
                  </a:lnTo>
                </a:path>
                <a:path w="3261360" h="292735">
                  <a:moveTo>
                    <a:pt x="1676396" y="91439"/>
                  </a:moveTo>
                  <a:lnTo>
                    <a:pt x="1725164" y="91439"/>
                  </a:lnTo>
                </a:path>
                <a:path w="326136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136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1360" h="292735">
                  <a:moveTo>
                    <a:pt x="1956812" y="91439"/>
                  </a:moveTo>
                  <a:lnTo>
                    <a:pt x="1962908" y="91439"/>
                  </a:lnTo>
                </a:path>
                <a:path w="326136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136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136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136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1360" h="292735">
                  <a:moveTo>
                    <a:pt x="2292092" y="91439"/>
                  </a:moveTo>
                  <a:lnTo>
                    <a:pt x="2298188" y="91439"/>
                  </a:lnTo>
                </a:path>
                <a:path w="326136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136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136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1360" h="292735">
                  <a:moveTo>
                    <a:pt x="2529836" y="91439"/>
                  </a:moveTo>
                  <a:lnTo>
                    <a:pt x="2548124" y="91439"/>
                  </a:lnTo>
                </a:path>
                <a:path w="3261360" h="292735">
                  <a:moveTo>
                    <a:pt x="2627372" y="91439"/>
                  </a:moveTo>
                  <a:lnTo>
                    <a:pt x="2633468" y="91439"/>
                  </a:lnTo>
                </a:path>
                <a:path w="326136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136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1360" h="292735">
                  <a:moveTo>
                    <a:pt x="2859020" y="91439"/>
                  </a:moveTo>
                  <a:lnTo>
                    <a:pt x="2883404" y="91439"/>
                  </a:lnTo>
                </a:path>
                <a:path w="3261360" h="292735">
                  <a:moveTo>
                    <a:pt x="2962652" y="91439"/>
                  </a:moveTo>
                  <a:lnTo>
                    <a:pt x="2968748" y="91439"/>
                  </a:lnTo>
                </a:path>
                <a:path w="326136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136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1360" h="292735">
                  <a:moveTo>
                    <a:pt x="3151628" y="91439"/>
                  </a:moveTo>
                  <a:lnTo>
                    <a:pt x="3169916" y="91439"/>
                  </a:lnTo>
                </a:path>
                <a:path w="3261360" h="292735">
                  <a:moveTo>
                    <a:pt x="3182108" y="91439"/>
                  </a:moveTo>
                  <a:lnTo>
                    <a:pt x="3206492" y="91439"/>
                  </a:lnTo>
                </a:path>
                <a:path w="3261360" h="292735">
                  <a:moveTo>
                    <a:pt x="3236972" y="91439"/>
                  </a:moveTo>
                  <a:lnTo>
                    <a:pt x="3255260" y="91439"/>
                  </a:lnTo>
                </a:path>
                <a:path w="3261360" h="292735">
                  <a:moveTo>
                    <a:pt x="0" y="100584"/>
                  </a:moveTo>
                  <a:lnTo>
                    <a:pt x="48767" y="100584"/>
                  </a:lnTo>
                </a:path>
                <a:path w="326136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136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136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136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136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136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136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136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136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136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136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1360" h="292735">
                  <a:moveTo>
                    <a:pt x="999744" y="100584"/>
                  </a:moveTo>
                  <a:lnTo>
                    <a:pt x="1054608" y="100584"/>
                  </a:lnTo>
                </a:path>
                <a:path w="326136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136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136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1360" h="292735">
                  <a:moveTo>
                    <a:pt x="1335020" y="100584"/>
                  </a:moveTo>
                  <a:lnTo>
                    <a:pt x="1389884" y="100584"/>
                  </a:lnTo>
                </a:path>
                <a:path w="326136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136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1360" h="292735">
                  <a:moveTo>
                    <a:pt x="1621532" y="100584"/>
                  </a:moveTo>
                  <a:lnTo>
                    <a:pt x="1627628" y="100584"/>
                  </a:lnTo>
                </a:path>
                <a:path w="3261360" h="292735">
                  <a:moveTo>
                    <a:pt x="1670300" y="100584"/>
                  </a:moveTo>
                  <a:lnTo>
                    <a:pt x="1725164" y="100584"/>
                  </a:lnTo>
                </a:path>
                <a:path w="326136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136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1360" h="292735">
                  <a:moveTo>
                    <a:pt x="1956812" y="100584"/>
                  </a:moveTo>
                  <a:lnTo>
                    <a:pt x="1962908" y="100584"/>
                  </a:lnTo>
                </a:path>
                <a:path w="3261360" h="292735">
                  <a:moveTo>
                    <a:pt x="2005580" y="100584"/>
                  </a:moveTo>
                  <a:lnTo>
                    <a:pt x="2060444" y="100584"/>
                  </a:lnTo>
                </a:path>
                <a:path w="326136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136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136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1360" h="292735">
                  <a:moveTo>
                    <a:pt x="2292092" y="100584"/>
                  </a:moveTo>
                  <a:lnTo>
                    <a:pt x="2298188" y="100584"/>
                  </a:lnTo>
                </a:path>
                <a:path w="326136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136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136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1360" h="292735">
                  <a:moveTo>
                    <a:pt x="2529836" y="100584"/>
                  </a:moveTo>
                  <a:lnTo>
                    <a:pt x="2548124" y="100584"/>
                  </a:lnTo>
                </a:path>
                <a:path w="3261360" h="292735">
                  <a:moveTo>
                    <a:pt x="2627372" y="100584"/>
                  </a:moveTo>
                  <a:lnTo>
                    <a:pt x="2633468" y="100584"/>
                  </a:lnTo>
                </a:path>
                <a:path w="326136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136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1360" h="292735">
                  <a:moveTo>
                    <a:pt x="2859020" y="100584"/>
                  </a:moveTo>
                  <a:lnTo>
                    <a:pt x="2883404" y="100584"/>
                  </a:lnTo>
                </a:path>
                <a:path w="3261360" h="292735">
                  <a:moveTo>
                    <a:pt x="2962652" y="100584"/>
                  </a:moveTo>
                  <a:lnTo>
                    <a:pt x="2968748" y="100584"/>
                  </a:lnTo>
                </a:path>
                <a:path w="326136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136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1360" h="292735">
                  <a:moveTo>
                    <a:pt x="3151628" y="100584"/>
                  </a:moveTo>
                  <a:lnTo>
                    <a:pt x="3169916" y="100584"/>
                  </a:lnTo>
                </a:path>
                <a:path w="3261360" h="292735">
                  <a:moveTo>
                    <a:pt x="3182108" y="100584"/>
                  </a:moveTo>
                  <a:lnTo>
                    <a:pt x="3206492" y="100584"/>
                  </a:lnTo>
                </a:path>
                <a:path w="3261360" h="292735">
                  <a:moveTo>
                    <a:pt x="3236972" y="100584"/>
                  </a:moveTo>
                  <a:lnTo>
                    <a:pt x="3261356" y="100584"/>
                  </a:lnTo>
                </a:path>
                <a:path w="3261360" h="292735">
                  <a:moveTo>
                    <a:pt x="0" y="109727"/>
                  </a:moveTo>
                  <a:lnTo>
                    <a:pt x="18288" y="109727"/>
                  </a:lnTo>
                </a:path>
                <a:path w="3261360" h="292735">
                  <a:moveTo>
                    <a:pt x="30480" y="109727"/>
                  </a:moveTo>
                  <a:lnTo>
                    <a:pt x="48768" y="109727"/>
                  </a:lnTo>
                </a:path>
                <a:path w="326136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136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136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136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136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136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136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136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136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136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136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136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136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1360" h="292735">
                  <a:moveTo>
                    <a:pt x="999744" y="109727"/>
                  </a:moveTo>
                  <a:lnTo>
                    <a:pt x="1018032" y="109727"/>
                  </a:lnTo>
                </a:path>
                <a:path w="3261360" h="292735">
                  <a:moveTo>
                    <a:pt x="1030223" y="109727"/>
                  </a:moveTo>
                  <a:lnTo>
                    <a:pt x="1054607" y="109727"/>
                  </a:lnTo>
                </a:path>
                <a:path w="326136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136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136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136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1360" h="292735">
                  <a:moveTo>
                    <a:pt x="1335020" y="109727"/>
                  </a:moveTo>
                  <a:lnTo>
                    <a:pt x="1353308" y="109727"/>
                  </a:lnTo>
                </a:path>
                <a:path w="326136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136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136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136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136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1360" h="292735">
                  <a:moveTo>
                    <a:pt x="1621532" y="109727"/>
                  </a:moveTo>
                  <a:lnTo>
                    <a:pt x="1627628" y="109727"/>
                  </a:lnTo>
                </a:path>
                <a:path w="3261360" h="292735">
                  <a:moveTo>
                    <a:pt x="1670300" y="109727"/>
                  </a:moveTo>
                  <a:lnTo>
                    <a:pt x="1688588" y="109727"/>
                  </a:lnTo>
                </a:path>
                <a:path w="326136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136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136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136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136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1360" h="292735">
                  <a:moveTo>
                    <a:pt x="1956812" y="109727"/>
                  </a:moveTo>
                  <a:lnTo>
                    <a:pt x="1962908" y="109727"/>
                  </a:lnTo>
                </a:path>
                <a:path w="3261360" h="292735">
                  <a:moveTo>
                    <a:pt x="2005580" y="109727"/>
                  </a:moveTo>
                  <a:lnTo>
                    <a:pt x="2023868" y="109727"/>
                  </a:lnTo>
                </a:path>
                <a:path w="326136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136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136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1360" h="292735">
                  <a:moveTo>
                    <a:pt x="2182364" y="109727"/>
                  </a:moveTo>
                  <a:lnTo>
                    <a:pt x="2243324" y="109727"/>
                  </a:lnTo>
                </a:path>
                <a:path w="3261360" h="292735">
                  <a:moveTo>
                    <a:pt x="2292092" y="109727"/>
                  </a:moveTo>
                  <a:lnTo>
                    <a:pt x="2298188" y="109727"/>
                  </a:lnTo>
                </a:path>
                <a:path w="326136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136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1360" h="292735">
                  <a:moveTo>
                    <a:pt x="2529836" y="109727"/>
                  </a:moveTo>
                  <a:lnTo>
                    <a:pt x="2548124" y="109727"/>
                  </a:lnTo>
                </a:path>
                <a:path w="3261360" h="292735">
                  <a:moveTo>
                    <a:pt x="2627372" y="109727"/>
                  </a:moveTo>
                  <a:lnTo>
                    <a:pt x="2633468" y="109727"/>
                  </a:lnTo>
                </a:path>
                <a:path w="326136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136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1360" h="292735">
                  <a:moveTo>
                    <a:pt x="2852924" y="109727"/>
                  </a:moveTo>
                  <a:lnTo>
                    <a:pt x="2877308" y="109727"/>
                  </a:lnTo>
                </a:path>
                <a:path w="3261360" h="292735">
                  <a:moveTo>
                    <a:pt x="2962652" y="109727"/>
                  </a:moveTo>
                  <a:lnTo>
                    <a:pt x="2968748" y="109727"/>
                  </a:lnTo>
                </a:path>
                <a:path w="326136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136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1360" h="292735">
                  <a:moveTo>
                    <a:pt x="3151628" y="109727"/>
                  </a:moveTo>
                  <a:lnTo>
                    <a:pt x="3169916" y="109727"/>
                  </a:lnTo>
                </a:path>
                <a:path w="3261360" h="292735">
                  <a:moveTo>
                    <a:pt x="3182108" y="109727"/>
                  </a:moveTo>
                  <a:lnTo>
                    <a:pt x="3206492" y="109727"/>
                  </a:lnTo>
                </a:path>
                <a:path w="3261360" h="292735">
                  <a:moveTo>
                    <a:pt x="3236972" y="109727"/>
                  </a:moveTo>
                  <a:lnTo>
                    <a:pt x="3261356" y="109727"/>
                  </a:lnTo>
                </a:path>
                <a:path w="3261360" h="292735">
                  <a:moveTo>
                    <a:pt x="0" y="118872"/>
                  </a:moveTo>
                  <a:lnTo>
                    <a:pt x="6095" y="118872"/>
                  </a:lnTo>
                </a:path>
                <a:path w="3261360" h="292735">
                  <a:moveTo>
                    <a:pt x="30480" y="118872"/>
                  </a:moveTo>
                  <a:lnTo>
                    <a:pt x="48768" y="118872"/>
                  </a:lnTo>
                </a:path>
                <a:path w="326136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136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136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136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136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136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136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136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136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136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136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136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1360" h="292735">
                  <a:moveTo>
                    <a:pt x="999744" y="118872"/>
                  </a:moveTo>
                  <a:lnTo>
                    <a:pt x="1005839" y="118872"/>
                  </a:lnTo>
                </a:path>
                <a:path w="3261360" h="292735">
                  <a:moveTo>
                    <a:pt x="1030223" y="118872"/>
                  </a:moveTo>
                  <a:lnTo>
                    <a:pt x="1054607" y="118872"/>
                  </a:lnTo>
                </a:path>
                <a:path w="326136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136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136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136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1360" h="292735">
                  <a:moveTo>
                    <a:pt x="1335020" y="118872"/>
                  </a:moveTo>
                  <a:lnTo>
                    <a:pt x="1341116" y="118872"/>
                  </a:lnTo>
                </a:path>
                <a:path w="326136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136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136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136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136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1360" h="292735">
                  <a:moveTo>
                    <a:pt x="1621532" y="118872"/>
                  </a:moveTo>
                  <a:lnTo>
                    <a:pt x="1627628" y="118872"/>
                  </a:lnTo>
                </a:path>
                <a:path w="3261360" h="292735">
                  <a:moveTo>
                    <a:pt x="1670300" y="118872"/>
                  </a:moveTo>
                  <a:lnTo>
                    <a:pt x="1676396" y="118872"/>
                  </a:lnTo>
                </a:path>
                <a:path w="326136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136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136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136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136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1360" h="292735">
                  <a:moveTo>
                    <a:pt x="1956812" y="118872"/>
                  </a:moveTo>
                  <a:lnTo>
                    <a:pt x="1962908" y="118872"/>
                  </a:lnTo>
                </a:path>
                <a:path w="3261360" h="292735">
                  <a:moveTo>
                    <a:pt x="2005580" y="118872"/>
                  </a:moveTo>
                  <a:lnTo>
                    <a:pt x="2011676" y="118872"/>
                  </a:lnTo>
                </a:path>
                <a:path w="326136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136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136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1360" h="292735">
                  <a:moveTo>
                    <a:pt x="2182364" y="118872"/>
                  </a:moveTo>
                  <a:lnTo>
                    <a:pt x="2249420" y="118872"/>
                  </a:lnTo>
                </a:path>
                <a:path w="3261360" h="292735">
                  <a:moveTo>
                    <a:pt x="2292092" y="118872"/>
                  </a:moveTo>
                  <a:lnTo>
                    <a:pt x="2298188" y="118872"/>
                  </a:lnTo>
                </a:path>
                <a:path w="326136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136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1360" h="292735">
                  <a:moveTo>
                    <a:pt x="2523740" y="118872"/>
                  </a:moveTo>
                  <a:lnTo>
                    <a:pt x="2542028" y="118872"/>
                  </a:lnTo>
                </a:path>
                <a:path w="3261360" h="292735">
                  <a:moveTo>
                    <a:pt x="2627372" y="118872"/>
                  </a:moveTo>
                  <a:lnTo>
                    <a:pt x="2633468" y="118872"/>
                  </a:lnTo>
                </a:path>
                <a:path w="326136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1360" h="292735">
                  <a:moveTo>
                    <a:pt x="2822444" y="118872"/>
                  </a:moveTo>
                  <a:lnTo>
                    <a:pt x="2871212" y="118872"/>
                  </a:lnTo>
                </a:path>
                <a:path w="3261360" h="292735">
                  <a:moveTo>
                    <a:pt x="2962652" y="118872"/>
                  </a:moveTo>
                  <a:lnTo>
                    <a:pt x="2968748" y="118872"/>
                  </a:lnTo>
                </a:path>
                <a:path w="326136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136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1360" h="292735">
                  <a:moveTo>
                    <a:pt x="3145532" y="118872"/>
                  </a:moveTo>
                  <a:lnTo>
                    <a:pt x="3163820" y="118872"/>
                  </a:lnTo>
                </a:path>
                <a:path w="3261360" h="292735">
                  <a:moveTo>
                    <a:pt x="3182108" y="118872"/>
                  </a:moveTo>
                  <a:lnTo>
                    <a:pt x="3206492" y="118872"/>
                  </a:lnTo>
                </a:path>
                <a:path w="3261360" h="292735">
                  <a:moveTo>
                    <a:pt x="3236972" y="118872"/>
                  </a:moveTo>
                  <a:lnTo>
                    <a:pt x="3261356" y="118872"/>
                  </a:lnTo>
                </a:path>
                <a:path w="3261360" h="292735">
                  <a:moveTo>
                    <a:pt x="30480" y="128015"/>
                  </a:moveTo>
                  <a:lnTo>
                    <a:pt x="48768" y="128015"/>
                  </a:lnTo>
                </a:path>
                <a:path w="326136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136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136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136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136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136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136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136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136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136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136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1360" h="292735">
                  <a:moveTo>
                    <a:pt x="1030223" y="128015"/>
                  </a:moveTo>
                  <a:lnTo>
                    <a:pt x="1054607" y="128015"/>
                  </a:lnTo>
                </a:path>
                <a:path w="326136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136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136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136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136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136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136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1360" h="292735">
                  <a:moveTo>
                    <a:pt x="1621532" y="128015"/>
                  </a:moveTo>
                  <a:lnTo>
                    <a:pt x="1627628" y="128015"/>
                  </a:lnTo>
                </a:path>
                <a:path w="326136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136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136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1360" h="292735">
                  <a:moveTo>
                    <a:pt x="1956812" y="128015"/>
                  </a:moveTo>
                  <a:lnTo>
                    <a:pt x="1962908" y="128015"/>
                  </a:lnTo>
                </a:path>
                <a:path w="326136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136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136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136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1360" h="292735">
                  <a:moveTo>
                    <a:pt x="2225036" y="128015"/>
                  </a:moveTo>
                  <a:lnTo>
                    <a:pt x="2249420" y="128015"/>
                  </a:lnTo>
                </a:path>
                <a:path w="3261360" h="292735">
                  <a:moveTo>
                    <a:pt x="2292092" y="128015"/>
                  </a:moveTo>
                  <a:lnTo>
                    <a:pt x="2298188" y="128015"/>
                  </a:lnTo>
                </a:path>
                <a:path w="326136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136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1360" h="292735">
                  <a:moveTo>
                    <a:pt x="2517644" y="128015"/>
                  </a:moveTo>
                  <a:lnTo>
                    <a:pt x="2542028" y="128015"/>
                  </a:lnTo>
                </a:path>
                <a:path w="3261360" h="292735">
                  <a:moveTo>
                    <a:pt x="2627372" y="128015"/>
                  </a:moveTo>
                  <a:lnTo>
                    <a:pt x="2633468" y="128015"/>
                  </a:lnTo>
                </a:path>
                <a:path w="326136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1360" h="292735">
                  <a:moveTo>
                    <a:pt x="2828540" y="128015"/>
                  </a:moveTo>
                  <a:lnTo>
                    <a:pt x="2865116" y="128015"/>
                  </a:lnTo>
                </a:path>
                <a:path w="3261360" h="292735">
                  <a:moveTo>
                    <a:pt x="2962652" y="128015"/>
                  </a:moveTo>
                  <a:lnTo>
                    <a:pt x="2968748" y="128015"/>
                  </a:lnTo>
                </a:path>
                <a:path w="326136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1360" h="292735">
                  <a:moveTo>
                    <a:pt x="3139436" y="128015"/>
                  </a:moveTo>
                  <a:lnTo>
                    <a:pt x="3163820" y="128015"/>
                  </a:lnTo>
                </a:path>
                <a:path w="3261360" h="292735">
                  <a:moveTo>
                    <a:pt x="3188204" y="128015"/>
                  </a:moveTo>
                  <a:lnTo>
                    <a:pt x="3212588" y="128015"/>
                  </a:lnTo>
                </a:path>
                <a:path w="3261360" h="292735">
                  <a:moveTo>
                    <a:pt x="3230876" y="128015"/>
                  </a:moveTo>
                  <a:lnTo>
                    <a:pt x="3261356" y="128015"/>
                  </a:lnTo>
                </a:path>
                <a:path w="3261360" h="292735">
                  <a:moveTo>
                    <a:pt x="30480" y="137160"/>
                  </a:moveTo>
                  <a:lnTo>
                    <a:pt x="48768" y="137160"/>
                  </a:lnTo>
                </a:path>
                <a:path w="326136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136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136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136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136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136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136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136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136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136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1360" h="292735">
                  <a:moveTo>
                    <a:pt x="1030223" y="137160"/>
                  </a:moveTo>
                  <a:lnTo>
                    <a:pt x="1054607" y="137160"/>
                  </a:lnTo>
                </a:path>
                <a:path w="326136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136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136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136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136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136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136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1360" h="292735">
                  <a:moveTo>
                    <a:pt x="1621532" y="137160"/>
                  </a:moveTo>
                  <a:lnTo>
                    <a:pt x="1627628" y="137160"/>
                  </a:lnTo>
                </a:path>
                <a:path w="326136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136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136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1360" h="292735">
                  <a:moveTo>
                    <a:pt x="1956812" y="137160"/>
                  </a:moveTo>
                  <a:lnTo>
                    <a:pt x="1962908" y="137160"/>
                  </a:lnTo>
                </a:path>
                <a:path w="326136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136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136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1360" h="292735">
                  <a:moveTo>
                    <a:pt x="2231132" y="137160"/>
                  </a:moveTo>
                  <a:lnTo>
                    <a:pt x="2255516" y="137160"/>
                  </a:lnTo>
                </a:path>
                <a:path w="3261360" h="292735">
                  <a:moveTo>
                    <a:pt x="2292092" y="137160"/>
                  </a:moveTo>
                  <a:lnTo>
                    <a:pt x="2298188" y="137160"/>
                  </a:lnTo>
                </a:path>
                <a:path w="326136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1360" h="292735">
                  <a:moveTo>
                    <a:pt x="2511548" y="137160"/>
                  </a:moveTo>
                  <a:lnTo>
                    <a:pt x="2535932" y="137160"/>
                  </a:lnTo>
                </a:path>
                <a:path w="3261360" h="292735">
                  <a:moveTo>
                    <a:pt x="2627372" y="137160"/>
                  </a:moveTo>
                  <a:lnTo>
                    <a:pt x="2633468" y="137160"/>
                  </a:lnTo>
                </a:path>
                <a:path w="326136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1360" h="292735">
                  <a:moveTo>
                    <a:pt x="2822444" y="137160"/>
                  </a:moveTo>
                  <a:lnTo>
                    <a:pt x="2871212" y="137160"/>
                  </a:lnTo>
                </a:path>
                <a:path w="3261360" h="292735">
                  <a:moveTo>
                    <a:pt x="2962652" y="137160"/>
                  </a:moveTo>
                  <a:lnTo>
                    <a:pt x="2968748" y="137160"/>
                  </a:lnTo>
                </a:path>
                <a:path w="326136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1360" h="292735">
                  <a:moveTo>
                    <a:pt x="3133340" y="137160"/>
                  </a:moveTo>
                  <a:lnTo>
                    <a:pt x="3157724" y="137160"/>
                  </a:lnTo>
                </a:path>
                <a:path w="3261360" h="292735">
                  <a:moveTo>
                    <a:pt x="3188204" y="137160"/>
                  </a:moveTo>
                  <a:lnTo>
                    <a:pt x="3261356" y="137160"/>
                  </a:lnTo>
                </a:path>
                <a:path w="3261360" h="292735">
                  <a:moveTo>
                    <a:pt x="30480" y="146303"/>
                  </a:moveTo>
                  <a:lnTo>
                    <a:pt x="48768" y="146303"/>
                  </a:lnTo>
                </a:path>
                <a:path w="326136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136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136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136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136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136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136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136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136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136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136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1360" h="292735">
                  <a:moveTo>
                    <a:pt x="1030223" y="146303"/>
                  </a:moveTo>
                  <a:lnTo>
                    <a:pt x="1054607" y="146303"/>
                  </a:lnTo>
                </a:path>
                <a:path w="326136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136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136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136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136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136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136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1360" h="292735">
                  <a:moveTo>
                    <a:pt x="1621532" y="146303"/>
                  </a:moveTo>
                  <a:lnTo>
                    <a:pt x="1627628" y="146303"/>
                  </a:lnTo>
                </a:path>
                <a:path w="326136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136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136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1360" h="292735">
                  <a:moveTo>
                    <a:pt x="1956812" y="146303"/>
                  </a:moveTo>
                  <a:lnTo>
                    <a:pt x="1962908" y="146303"/>
                  </a:lnTo>
                </a:path>
                <a:path w="326136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136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136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1360" h="292735">
                  <a:moveTo>
                    <a:pt x="2231132" y="146303"/>
                  </a:moveTo>
                  <a:lnTo>
                    <a:pt x="2255516" y="146303"/>
                  </a:lnTo>
                </a:path>
                <a:path w="3261360" h="292735">
                  <a:moveTo>
                    <a:pt x="2292092" y="146303"/>
                  </a:moveTo>
                  <a:lnTo>
                    <a:pt x="2298188" y="146303"/>
                  </a:lnTo>
                </a:path>
                <a:path w="326136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136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1360" h="292735">
                  <a:moveTo>
                    <a:pt x="2627372" y="146303"/>
                  </a:moveTo>
                  <a:lnTo>
                    <a:pt x="2633468" y="146303"/>
                  </a:lnTo>
                </a:path>
                <a:path w="326136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136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1360" h="292735">
                  <a:moveTo>
                    <a:pt x="2852924" y="146303"/>
                  </a:moveTo>
                  <a:lnTo>
                    <a:pt x="2877308" y="146303"/>
                  </a:lnTo>
                </a:path>
                <a:path w="3261360" h="292735">
                  <a:moveTo>
                    <a:pt x="2962652" y="146303"/>
                  </a:moveTo>
                  <a:lnTo>
                    <a:pt x="2968748" y="146303"/>
                  </a:lnTo>
                </a:path>
                <a:path w="326136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136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1360" h="292735">
                  <a:moveTo>
                    <a:pt x="3194300" y="146303"/>
                  </a:moveTo>
                  <a:lnTo>
                    <a:pt x="3261356" y="146303"/>
                  </a:lnTo>
                </a:path>
                <a:path w="3261360" h="292735">
                  <a:moveTo>
                    <a:pt x="30480" y="155448"/>
                  </a:moveTo>
                  <a:lnTo>
                    <a:pt x="48768" y="155448"/>
                  </a:lnTo>
                </a:path>
                <a:path w="326136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136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136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136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136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136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136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136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136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136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136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136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1360" h="292735">
                  <a:moveTo>
                    <a:pt x="1030223" y="155448"/>
                  </a:moveTo>
                  <a:lnTo>
                    <a:pt x="1054607" y="155448"/>
                  </a:lnTo>
                </a:path>
                <a:path w="326136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136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136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136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136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136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136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1360" h="292735">
                  <a:moveTo>
                    <a:pt x="1621532" y="155448"/>
                  </a:moveTo>
                  <a:lnTo>
                    <a:pt x="1627628" y="155448"/>
                  </a:lnTo>
                </a:path>
                <a:path w="326136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136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136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1360" h="292735">
                  <a:moveTo>
                    <a:pt x="1956812" y="155448"/>
                  </a:moveTo>
                  <a:lnTo>
                    <a:pt x="1962908" y="155448"/>
                  </a:lnTo>
                </a:path>
                <a:path w="326136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136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136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1360" h="292735">
                  <a:moveTo>
                    <a:pt x="2231132" y="155448"/>
                  </a:moveTo>
                  <a:lnTo>
                    <a:pt x="2255516" y="155448"/>
                  </a:lnTo>
                </a:path>
                <a:path w="3261360" h="292735">
                  <a:moveTo>
                    <a:pt x="2292092" y="155448"/>
                  </a:moveTo>
                  <a:lnTo>
                    <a:pt x="2298188" y="155448"/>
                  </a:lnTo>
                </a:path>
                <a:path w="326136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136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136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1360" h="292735">
                  <a:moveTo>
                    <a:pt x="2627372" y="155448"/>
                  </a:moveTo>
                  <a:lnTo>
                    <a:pt x="2633468" y="155448"/>
                  </a:lnTo>
                </a:path>
                <a:path w="326136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136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1360" h="292735">
                  <a:moveTo>
                    <a:pt x="2859020" y="155448"/>
                  </a:moveTo>
                  <a:lnTo>
                    <a:pt x="2883404" y="155448"/>
                  </a:lnTo>
                </a:path>
                <a:path w="3261360" h="292735">
                  <a:moveTo>
                    <a:pt x="2962652" y="155448"/>
                  </a:moveTo>
                  <a:lnTo>
                    <a:pt x="2968748" y="155448"/>
                  </a:lnTo>
                </a:path>
                <a:path w="326136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136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1360" h="292735">
                  <a:moveTo>
                    <a:pt x="3200396" y="155448"/>
                  </a:moveTo>
                  <a:lnTo>
                    <a:pt x="3230876" y="155448"/>
                  </a:lnTo>
                </a:path>
                <a:path w="3261360" h="292735">
                  <a:moveTo>
                    <a:pt x="3236972" y="155448"/>
                  </a:moveTo>
                  <a:lnTo>
                    <a:pt x="3261356" y="155448"/>
                  </a:lnTo>
                </a:path>
                <a:path w="3261360" h="292735">
                  <a:moveTo>
                    <a:pt x="30480" y="164591"/>
                  </a:moveTo>
                  <a:lnTo>
                    <a:pt x="48768" y="164591"/>
                  </a:lnTo>
                </a:path>
                <a:path w="326136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136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136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136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136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136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136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136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136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136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1360" h="292735">
                  <a:moveTo>
                    <a:pt x="1030223" y="164591"/>
                  </a:moveTo>
                  <a:lnTo>
                    <a:pt x="1054607" y="164591"/>
                  </a:lnTo>
                </a:path>
                <a:path w="326136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136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136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136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136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136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1360" h="292735">
                  <a:moveTo>
                    <a:pt x="1621532" y="164591"/>
                  </a:moveTo>
                  <a:lnTo>
                    <a:pt x="1627628" y="164591"/>
                  </a:lnTo>
                </a:path>
                <a:path w="326136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136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136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1360" h="292735">
                  <a:moveTo>
                    <a:pt x="1956812" y="164591"/>
                  </a:moveTo>
                  <a:lnTo>
                    <a:pt x="1962908" y="164591"/>
                  </a:lnTo>
                </a:path>
                <a:path w="326136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136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136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1360" h="292735">
                  <a:moveTo>
                    <a:pt x="2231132" y="164591"/>
                  </a:moveTo>
                  <a:lnTo>
                    <a:pt x="2255516" y="164591"/>
                  </a:lnTo>
                </a:path>
                <a:path w="3261360" h="292735">
                  <a:moveTo>
                    <a:pt x="2292092" y="164591"/>
                  </a:moveTo>
                  <a:lnTo>
                    <a:pt x="2298188" y="164591"/>
                  </a:lnTo>
                </a:path>
                <a:path w="326136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136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1360" h="292735">
                  <a:moveTo>
                    <a:pt x="2627372" y="164591"/>
                  </a:moveTo>
                  <a:lnTo>
                    <a:pt x="2633468" y="164591"/>
                  </a:lnTo>
                </a:path>
                <a:path w="326136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136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1360" h="292735">
                  <a:moveTo>
                    <a:pt x="2859020" y="164591"/>
                  </a:moveTo>
                  <a:lnTo>
                    <a:pt x="2883404" y="164591"/>
                  </a:lnTo>
                </a:path>
                <a:path w="3261360" h="292735">
                  <a:moveTo>
                    <a:pt x="2962652" y="164591"/>
                  </a:moveTo>
                  <a:lnTo>
                    <a:pt x="2968748" y="164591"/>
                  </a:lnTo>
                </a:path>
                <a:path w="326136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136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1360" h="292735">
                  <a:moveTo>
                    <a:pt x="3236972" y="164591"/>
                  </a:moveTo>
                  <a:lnTo>
                    <a:pt x="3261356" y="164591"/>
                  </a:lnTo>
                </a:path>
                <a:path w="3261360" h="292735">
                  <a:moveTo>
                    <a:pt x="30480" y="173736"/>
                  </a:moveTo>
                  <a:lnTo>
                    <a:pt x="48768" y="173736"/>
                  </a:lnTo>
                </a:path>
                <a:path w="326136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136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136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136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136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136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136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136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136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136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136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1360" h="292735">
                  <a:moveTo>
                    <a:pt x="1030223" y="173736"/>
                  </a:moveTo>
                  <a:lnTo>
                    <a:pt x="1054607" y="173736"/>
                  </a:lnTo>
                </a:path>
                <a:path w="326136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136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136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136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136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136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1360" h="292735">
                  <a:moveTo>
                    <a:pt x="1621532" y="173736"/>
                  </a:moveTo>
                  <a:lnTo>
                    <a:pt x="1627628" y="173736"/>
                  </a:lnTo>
                </a:path>
                <a:path w="326136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136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136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1360" h="292735">
                  <a:moveTo>
                    <a:pt x="1956812" y="173736"/>
                  </a:moveTo>
                  <a:lnTo>
                    <a:pt x="1962908" y="173736"/>
                  </a:lnTo>
                </a:path>
                <a:path w="326136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136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136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1360" h="292735">
                  <a:moveTo>
                    <a:pt x="2231132" y="173736"/>
                  </a:moveTo>
                  <a:lnTo>
                    <a:pt x="2255516" y="173736"/>
                  </a:lnTo>
                </a:path>
                <a:path w="3261360" h="292735">
                  <a:moveTo>
                    <a:pt x="2292092" y="173736"/>
                  </a:moveTo>
                  <a:lnTo>
                    <a:pt x="2298188" y="173736"/>
                  </a:lnTo>
                </a:path>
                <a:path w="326136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136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1360" h="292735">
                  <a:moveTo>
                    <a:pt x="2627372" y="173736"/>
                  </a:moveTo>
                  <a:lnTo>
                    <a:pt x="2633468" y="173736"/>
                  </a:lnTo>
                </a:path>
                <a:path w="326136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136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1360" h="292735">
                  <a:moveTo>
                    <a:pt x="2859020" y="173736"/>
                  </a:moveTo>
                  <a:lnTo>
                    <a:pt x="2883404" y="173736"/>
                  </a:lnTo>
                </a:path>
                <a:path w="3261360" h="292735">
                  <a:moveTo>
                    <a:pt x="2962652" y="173736"/>
                  </a:moveTo>
                  <a:lnTo>
                    <a:pt x="2968748" y="173736"/>
                  </a:lnTo>
                </a:path>
                <a:path w="326136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136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1360" h="292735">
                  <a:moveTo>
                    <a:pt x="3236972" y="173736"/>
                  </a:moveTo>
                  <a:lnTo>
                    <a:pt x="3255260" y="173736"/>
                  </a:lnTo>
                </a:path>
                <a:path w="3261360" h="292735">
                  <a:moveTo>
                    <a:pt x="30480" y="182879"/>
                  </a:moveTo>
                  <a:lnTo>
                    <a:pt x="48768" y="182879"/>
                  </a:lnTo>
                </a:path>
                <a:path w="326136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136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136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136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136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136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136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136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136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136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136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136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1360" h="292735">
                  <a:moveTo>
                    <a:pt x="1030223" y="182879"/>
                  </a:moveTo>
                  <a:lnTo>
                    <a:pt x="1054607" y="182879"/>
                  </a:lnTo>
                </a:path>
                <a:path w="326136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136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136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136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136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136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1360" h="292735">
                  <a:moveTo>
                    <a:pt x="1621532" y="182879"/>
                  </a:moveTo>
                  <a:lnTo>
                    <a:pt x="1627628" y="182879"/>
                  </a:lnTo>
                </a:path>
                <a:path w="326136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136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136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1360" h="292735">
                  <a:moveTo>
                    <a:pt x="1956812" y="182879"/>
                  </a:moveTo>
                  <a:lnTo>
                    <a:pt x="1962908" y="182879"/>
                  </a:lnTo>
                </a:path>
                <a:path w="326136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136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136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136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1360" h="292735">
                  <a:moveTo>
                    <a:pt x="2231132" y="182879"/>
                  </a:moveTo>
                  <a:lnTo>
                    <a:pt x="2255516" y="182879"/>
                  </a:lnTo>
                </a:path>
                <a:path w="3261360" h="292735">
                  <a:moveTo>
                    <a:pt x="2292092" y="182879"/>
                  </a:moveTo>
                  <a:lnTo>
                    <a:pt x="2298188" y="182879"/>
                  </a:lnTo>
                </a:path>
                <a:path w="326136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136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136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1360" h="292735">
                  <a:moveTo>
                    <a:pt x="2627372" y="182879"/>
                  </a:moveTo>
                  <a:lnTo>
                    <a:pt x="2633468" y="182879"/>
                  </a:lnTo>
                </a:path>
                <a:path w="326136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136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1360" h="292735">
                  <a:moveTo>
                    <a:pt x="2859020" y="182879"/>
                  </a:moveTo>
                  <a:lnTo>
                    <a:pt x="2883404" y="182879"/>
                  </a:lnTo>
                </a:path>
                <a:path w="3261360" h="292735">
                  <a:moveTo>
                    <a:pt x="2962652" y="182879"/>
                  </a:moveTo>
                  <a:lnTo>
                    <a:pt x="2968748" y="182879"/>
                  </a:lnTo>
                </a:path>
                <a:path w="326136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136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1360" h="292735">
                  <a:moveTo>
                    <a:pt x="3182108" y="182879"/>
                  </a:moveTo>
                  <a:lnTo>
                    <a:pt x="3206492" y="182879"/>
                  </a:lnTo>
                </a:path>
                <a:path w="3261360" h="292735">
                  <a:moveTo>
                    <a:pt x="3230876" y="182879"/>
                  </a:moveTo>
                  <a:lnTo>
                    <a:pt x="3255260" y="182879"/>
                  </a:lnTo>
                </a:path>
                <a:path w="3261360" h="292735">
                  <a:moveTo>
                    <a:pt x="30480" y="192024"/>
                  </a:moveTo>
                  <a:lnTo>
                    <a:pt x="48768" y="192024"/>
                  </a:lnTo>
                </a:path>
                <a:path w="326136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136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136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136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136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136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136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136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136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136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136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136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1360" h="292735">
                  <a:moveTo>
                    <a:pt x="1030223" y="192024"/>
                  </a:moveTo>
                  <a:lnTo>
                    <a:pt x="1054607" y="192024"/>
                  </a:lnTo>
                </a:path>
                <a:path w="326136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136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136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136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136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136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1360" h="292735">
                  <a:moveTo>
                    <a:pt x="1621532" y="192024"/>
                  </a:moveTo>
                  <a:lnTo>
                    <a:pt x="1627628" y="192024"/>
                  </a:lnTo>
                </a:path>
                <a:path w="326136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136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136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1360" h="292735">
                  <a:moveTo>
                    <a:pt x="1956812" y="192024"/>
                  </a:moveTo>
                  <a:lnTo>
                    <a:pt x="1962908" y="192024"/>
                  </a:lnTo>
                </a:path>
                <a:path w="326136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136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136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136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1360" h="292735">
                  <a:moveTo>
                    <a:pt x="2225036" y="192024"/>
                  </a:moveTo>
                  <a:lnTo>
                    <a:pt x="2249420" y="192024"/>
                  </a:lnTo>
                </a:path>
                <a:path w="3261360" h="292735">
                  <a:moveTo>
                    <a:pt x="2292092" y="192024"/>
                  </a:moveTo>
                  <a:lnTo>
                    <a:pt x="2298188" y="192024"/>
                  </a:lnTo>
                </a:path>
                <a:path w="326136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136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136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1360" h="292735">
                  <a:moveTo>
                    <a:pt x="2627372" y="192024"/>
                  </a:moveTo>
                  <a:lnTo>
                    <a:pt x="2633468" y="192024"/>
                  </a:lnTo>
                </a:path>
                <a:path w="326136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136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1360" h="292735">
                  <a:moveTo>
                    <a:pt x="2852924" y="192024"/>
                  </a:moveTo>
                  <a:lnTo>
                    <a:pt x="2883404" y="192024"/>
                  </a:lnTo>
                </a:path>
                <a:path w="3261360" h="292735">
                  <a:moveTo>
                    <a:pt x="2962652" y="192024"/>
                  </a:moveTo>
                  <a:lnTo>
                    <a:pt x="2968748" y="192024"/>
                  </a:lnTo>
                </a:path>
                <a:path w="326136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136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1360" h="292735">
                  <a:moveTo>
                    <a:pt x="3182108" y="192024"/>
                  </a:moveTo>
                  <a:lnTo>
                    <a:pt x="3212588" y="192024"/>
                  </a:lnTo>
                </a:path>
                <a:path w="3261360" h="292735">
                  <a:moveTo>
                    <a:pt x="3230876" y="192024"/>
                  </a:moveTo>
                  <a:lnTo>
                    <a:pt x="3255260" y="192024"/>
                  </a:lnTo>
                </a:path>
                <a:path w="3261360" h="292735">
                  <a:moveTo>
                    <a:pt x="30480" y="201167"/>
                  </a:moveTo>
                  <a:lnTo>
                    <a:pt x="48768" y="201167"/>
                  </a:lnTo>
                </a:path>
                <a:path w="326136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136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136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136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136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136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136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136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136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1360" h="292735">
                  <a:moveTo>
                    <a:pt x="1030223" y="201167"/>
                  </a:moveTo>
                  <a:lnTo>
                    <a:pt x="1054607" y="201167"/>
                  </a:lnTo>
                </a:path>
                <a:path w="326136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136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136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136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136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1360" h="292735">
                  <a:moveTo>
                    <a:pt x="1621532" y="201167"/>
                  </a:moveTo>
                  <a:lnTo>
                    <a:pt x="1627628" y="201167"/>
                  </a:lnTo>
                </a:path>
                <a:path w="326136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136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136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1360" h="292735">
                  <a:moveTo>
                    <a:pt x="1956812" y="201167"/>
                  </a:moveTo>
                  <a:lnTo>
                    <a:pt x="1962908" y="201167"/>
                  </a:lnTo>
                </a:path>
                <a:path w="326136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136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1360" h="292735">
                  <a:moveTo>
                    <a:pt x="2194556" y="201167"/>
                  </a:moveTo>
                  <a:lnTo>
                    <a:pt x="2243324" y="201167"/>
                  </a:lnTo>
                </a:path>
                <a:path w="3261360" h="292735">
                  <a:moveTo>
                    <a:pt x="2292092" y="201167"/>
                  </a:moveTo>
                  <a:lnTo>
                    <a:pt x="2298188" y="201167"/>
                  </a:lnTo>
                </a:path>
                <a:path w="326136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1360" h="292735">
                  <a:moveTo>
                    <a:pt x="2474972" y="201167"/>
                  </a:moveTo>
                  <a:lnTo>
                    <a:pt x="2548124" y="201167"/>
                  </a:lnTo>
                </a:path>
                <a:path w="3261360" h="292735">
                  <a:moveTo>
                    <a:pt x="2627372" y="201167"/>
                  </a:moveTo>
                  <a:lnTo>
                    <a:pt x="2633468" y="201167"/>
                  </a:lnTo>
                </a:path>
                <a:path w="326136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1360" h="292735">
                  <a:moveTo>
                    <a:pt x="2822444" y="201167"/>
                  </a:moveTo>
                  <a:lnTo>
                    <a:pt x="2871212" y="201167"/>
                  </a:lnTo>
                </a:path>
                <a:path w="3261360" h="292735">
                  <a:moveTo>
                    <a:pt x="2962652" y="201167"/>
                  </a:moveTo>
                  <a:lnTo>
                    <a:pt x="2968748" y="201167"/>
                  </a:lnTo>
                </a:path>
                <a:path w="326136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1360" h="292735">
                  <a:moveTo>
                    <a:pt x="3096764" y="201167"/>
                  </a:moveTo>
                  <a:lnTo>
                    <a:pt x="3169916" y="201167"/>
                  </a:lnTo>
                </a:path>
                <a:path w="3261360" h="292735">
                  <a:moveTo>
                    <a:pt x="3188204" y="201167"/>
                  </a:moveTo>
                  <a:lnTo>
                    <a:pt x="3243068" y="201167"/>
                  </a:lnTo>
                </a:path>
                <a:path w="3261360" h="292735">
                  <a:moveTo>
                    <a:pt x="30480" y="210312"/>
                  </a:moveTo>
                  <a:lnTo>
                    <a:pt x="48768" y="210312"/>
                  </a:lnTo>
                </a:path>
                <a:path w="326136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136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136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136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136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136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136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136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136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1360" h="292735">
                  <a:moveTo>
                    <a:pt x="1030223" y="210312"/>
                  </a:moveTo>
                  <a:lnTo>
                    <a:pt x="1054607" y="210312"/>
                  </a:lnTo>
                </a:path>
                <a:path w="326136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136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136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136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136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1360" h="292735">
                  <a:moveTo>
                    <a:pt x="1621532" y="210312"/>
                  </a:moveTo>
                  <a:lnTo>
                    <a:pt x="1627628" y="210312"/>
                  </a:lnTo>
                </a:path>
                <a:path w="326136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136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136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1360" h="292735">
                  <a:moveTo>
                    <a:pt x="1956812" y="210312"/>
                  </a:moveTo>
                  <a:lnTo>
                    <a:pt x="1962908" y="210312"/>
                  </a:lnTo>
                </a:path>
                <a:path w="326136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136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1360" h="292735">
                  <a:moveTo>
                    <a:pt x="2200652" y="210312"/>
                  </a:moveTo>
                  <a:lnTo>
                    <a:pt x="2231132" y="210312"/>
                  </a:lnTo>
                </a:path>
                <a:path w="3261360" h="292735">
                  <a:moveTo>
                    <a:pt x="2292092" y="210312"/>
                  </a:moveTo>
                  <a:lnTo>
                    <a:pt x="2298188" y="210312"/>
                  </a:lnTo>
                </a:path>
                <a:path w="326136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1360" h="292735">
                  <a:moveTo>
                    <a:pt x="2474972" y="210312"/>
                  </a:moveTo>
                  <a:lnTo>
                    <a:pt x="2548124" y="210312"/>
                  </a:lnTo>
                </a:path>
                <a:path w="3261360" h="292735">
                  <a:moveTo>
                    <a:pt x="2627372" y="210312"/>
                  </a:moveTo>
                  <a:lnTo>
                    <a:pt x="2633468" y="210312"/>
                  </a:lnTo>
                </a:path>
                <a:path w="326136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1360" h="292735">
                  <a:moveTo>
                    <a:pt x="2834636" y="210312"/>
                  </a:moveTo>
                  <a:lnTo>
                    <a:pt x="2859020" y="210312"/>
                  </a:lnTo>
                </a:path>
                <a:path w="3261360" h="292735">
                  <a:moveTo>
                    <a:pt x="2962652" y="210312"/>
                  </a:moveTo>
                  <a:lnTo>
                    <a:pt x="2968748" y="210312"/>
                  </a:lnTo>
                </a:path>
                <a:path w="326136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1360" h="292735">
                  <a:moveTo>
                    <a:pt x="3096764" y="210312"/>
                  </a:moveTo>
                  <a:lnTo>
                    <a:pt x="3169916" y="210312"/>
                  </a:lnTo>
                </a:path>
                <a:path w="3261360" h="292735">
                  <a:moveTo>
                    <a:pt x="3200396" y="210312"/>
                  </a:moveTo>
                  <a:lnTo>
                    <a:pt x="3230876" y="210312"/>
                  </a:lnTo>
                </a:path>
                <a:path w="326136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136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136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1360" h="292735">
                  <a:moveTo>
                    <a:pt x="1621532" y="219456"/>
                  </a:moveTo>
                  <a:lnTo>
                    <a:pt x="1627628" y="219456"/>
                  </a:lnTo>
                </a:path>
                <a:path w="3261360" h="292735">
                  <a:moveTo>
                    <a:pt x="1956812" y="219456"/>
                  </a:moveTo>
                  <a:lnTo>
                    <a:pt x="1962908" y="219456"/>
                  </a:lnTo>
                </a:path>
                <a:path w="3261360" h="292735">
                  <a:moveTo>
                    <a:pt x="2292092" y="219456"/>
                  </a:moveTo>
                  <a:lnTo>
                    <a:pt x="2298188" y="219456"/>
                  </a:lnTo>
                </a:path>
                <a:path w="3261360" h="292735">
                  <a:moveTo>
                    <a:pt x="2627372" y="219456"/>
                  </a:moveTo>
                  <a:lnTo>
                    <a:pt x="2633468" y="219456"/>
                  </a:lnTo>
                </a:path>
                <a:path w="3261360" h="292735">
                  <a:moveTo>
                    <a:pt x="2962652" y="219456"/>
                  </a:moveTo>
                  <a:lnTo>
                    <a:pt x="2968748" y="219456"/>
                  </a:lnTo>
                </a:path>
                <a:path w="326136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136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136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1360" h="292735">
                  <a:moveTo>
                    <a:pt x="1621532" y="228600"/>
                  </a:moveTo>
                  <a:lnTo>
                    <a:pt x="1627628" y="228600"/>
                  </a:lnTo>
                </a:path>
                <a:path w="3261360" h="292735">
                  <a:moveTo>
                    <a:pt x="1956812" y="228600"/>
                  </a:moveTo>
                  <a:lnTo>
                    <a:pt x="1962908" y="228600"/>
                  </a:lnTo>
                </a:path>
                <a:path w="3261360" h="292735">
                  <a:moveTo>
                    <a:pt x="2292092" y="228600"/>
                  </a:moveTo>
                  <a:lnTo>
                    <a:pt x="2298188" y="228600"/>
                  </a:lnTo>
                </a:path>
                <a:path w="3261360" h="292735">
                  <a:moveTo>
                    <a:pt x="2627372" y="228600"/>
                  </a:moveTo>
                  <a:lnTo>
                    <a:pt x="2633468" y="228600"/>
                  </a:lnTo>
                </a:path>
                <a:path w="3261360" h="292735">
                  <a:moveTo>
                    <a:pt x="2962652" y="228600"/>
                  </a:moveTo>
                  <a:lnTo>
                    <a:pt x="2968748" y="228600"/>
                  </a:lnTo>
                </a:path>
                <a:path w="326136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136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136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1360" h="292735">
                  <a:moveTo>
                    <a:pt x="1621532" y="237744"/>
                  </a:moveTo>
                  <a:lnTo>
                    <a:pt x="1627628" y="237744"/>
                  </a:lnTo>
                </a:path>
                <a:path w="3261360" h="292735">
                  <a:moveTo>
                    <a:pt x="1956812" y="237744"/>
                  </a:moveTo>
                  <a:lnTo>
                    <a:pt x="1962908" y="237744"/>
                  </a:lnTo>
                </a:path>
                <a:path w="3261360" h="292735">
                  <a:moveTo>
                    <a:pt x="2292092" y="237744"/>
                  </a:moveTo>
                  <a:lnTo>
                    <a:pt x="2298188" y="237744"/>
                  </a:lnTo>
                </a:path>
                <a:path w="3261360" h="292735">
                  <a:moveTo>
                    <a:pt x="2627372" y="237744"/>
                  </a:moveTo>
                  <a:lnTo>
                    <a:pt x="2633468" y="237744"/>
                  </a:lnTo>
                </a:path>
                <a:path w="3261360" h="292735">
                  <a:moveTo>
                    <a:pt x="2962652" y="237744"/>
                  </a:moveTo>
                  <a:lnTo>
                    <a:pt x="2968748" y="237744"/>
                  </a:lnTo>
                </a:path>
                <a:path w="326136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136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136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1360" h="292735">
                  <a:moveTo>
                    <a:pt x="1621532" y="246887"/>
                  </a:moveTo>
                  <a:lnTo>
                    <a:pt x="1627628" y="246887"/>
                  </a:lnTo>
                </a:path>
                <a:path w="3261360" h="292735">
                  <a:moveTo>
                    <a:pt x="1956812" y="246887"/>
                  </a:moveTo>
                  <a:lnTo>
                    <a:pt x="1962908" y="246887"/>
                  </a:lnTo>
                </a:path>
                <a:path w="3261360" h="292735">
                  <a:moveTo>
                    <a:pt x="2292092" y="246887"/>
                  </a:moveTo>
                  <a:lnTo>
                    <a:pt x="2298188" y="246887"/>
                  </a:lnTo>
                </a:path>
                <a:path w="3261360" h="292735">
                  <a:moveTo>
                    <a:pt x="2627372" y="246887"/>
                  </a:moveTo>
                  <a:lnTo>
                    <a:pt x="2633468" y="246887"/>
                  </a:lnTo>
                </a:path>
                <a:path w="3261360" h="292735">
                  <a:moveTo>
                    <a:pt x="2962652" y="246887"/>
                  </a:moveTo>
                  <a:lnTo>
                    <a:pt x="2968748" y="246887"/>
                  </a:lnTo>
                </a:path>
                <a:path w="326136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136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136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1360" h="292735">
                  <a:moveTo>
                    <a:pt x="1621532" y="256032"/>
                  </a:moveTo>
                  <a:lnTo>
                    <a:pt x="1627628" y="256032"/>
                  </a:lnTo>
                </a:path>
                <a:path w="3261360" h="292735">
                  <a:moveTo>
                    <a:pt x="1956812" y="256032"/>
                  </a:moveTo>
                  <a:lnTo>
                    <a:pt x="1962908" y="256032"/>
                  </a:lnTo>
                </a:path>
                <a:path w="3261360" h="292735">
                  <a:moveTo>
                    <a:pt x="2292092" y="256032"/>
                  </a:moveTo>
                  <a:lnTo>
                    <a:pt x="2298188" y="256032"/>
                  </a:lnTo>
                </a:path>
                <a:path w="3261360" h="292735">
                  <a:moveTo>
                    <a:pt x="2627372" y="256032"/>
                  </a:moveTo>
                  <a:lnTo>
                    <a:pt x="2633468" y="256032"/>
                  </a:lnTo>
                </a:path>
                <a:path w="3261360" h="292735">
                  <a:moveTo>
                    <a:pt x="2962652" y="256032"/>
                  </a:moveTo>
                  <a:lnTo>
                    <a:pt x="2968748" y="256032"/>
                  </a:lnTo>
                </a:path>
                <a:path w="326136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136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136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1360" h="292735">
                  <a:moveTo>
                    <a:pt x="1621532" y="265175"/>
                  </a:moveTo>
                  <a:lnTo>
                    <a:pt x="1627628" y="265175"/>
                  </a:lnTo>
                </a:path>
                <a:path w="3261360" h="292735">
                  <a:moveTo>
                    <a:pt x="1956812" y="265175"/>
                  </a:moveTo>
                  <a:lnTo>
                    <a:pt x="1962908" y="265175"/>
                  </a:lnTo>
                </a:path>
                <a:path w="3261360" h="292735">
                  <a:moveTo>
                    <a:pt x="2292092" y="265175"/>
                  </a:moveTo>
                  <a:lnTo>
                    <a:pt x="2298188" y="265175"/>
                  </a:lnTo>
                </a:path>
                <a:path w="3261360" h="292735">
                  <a:moveTo>
                    <a:pt x="2627372" y="265175"/>
                  </a:moveTo>
                  <a:lnTo>
                    <a:pt x="2633468" y="265175"/>
                  </a:lnTo>
                </a:path>
                <a:path w="3261360" h="292735">
                  <a:moveTo>
                    <a:pt x="2962652" y="265175"/>
                  </a:moveTo>
                  <a:lnTo>
                    <a:pt x="2968748" y="265175"/>
                  </a:lnTo>
                </a:path>
                <a:path w="326136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136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136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1360" h="292735">
                  <a:moveTo>
                    <a:pt x="1621532" y="274320"/>
                  </a:moveTo>
                  <a:lnTo>
                    <a:pt x="1627628" y="274320"/>
                  </a:lnTo>
                </a:path>
                <a:path w="3261360" h="292735">
                  <a:moveTo>
                    <a:pt x="1956812" y="274320"/>
                  </a:moveTo>
                  <a:lnTo>
                    <a:pt x="1962908" y="274320"/>
                  </a:lnTo>
                </a:path>
                <a:path w="3261360" h="292735">
                  <a:moveTo>
                    <a:pt x="2292092" y="274320"/>
                  </a:moveTo>
                  <a:lnTo>
                    <a:pt x="2298188" y="274320"/>
                  </a:lnTo>
                </a:path>
                <a:path w="3261360" h="292735">
                  <a:moveTo>
                    <a:pt x="2627372" y="274320"/>
                  </a:moveTo>
                  <a:lnTo>
                    <a:pt x="2633468" y="274320"/>
                  </a:lnTo>
                </a:path>
                <a:path w="3261360" h="292735">
                  <a:moveTo>
                    <a:pt x="2962652" y="274320"/>
                  </a:moveTo>
                  <a:lnTo>
                    <a:pt x="2968748" y="274320"/>
                  </a:lnTo>
                </a:path>
                <a:path w="326136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136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136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1360" h="292735">
                  <a:moveTo>
                    <a:pt x="1621532" y="283463"/>
                  </a:moveTo>
                  <a:lnTo>
                    <a:pt x="1627628" y="283463"/>
                  </a:lnTo>
                </a:path>
                <a:path w="3261360" h="292735">
                  <a:moveTo>
                    <a:pt x="1956812" y="283463"/>
                  </a:moveTo>
                  <a:lnTo>
                    <a:pt x="1962908" y="283463"/>
                  </a:lnTo>
                </a:path>
                <a:path w="3261360" h="292735">
                  <a:moveTo>
                    <a:pt x="2292092" y="283463"/>
                  </a:moveTo>
                  <a:lnTo>
                    <a:pt x="2298188" y="283463"/>
                  </a:lnTo>
                </a:path>
                <a:path w="3261360" h="292735">
                  <a:moveTo>
                    <a:pt x="2627372" y="283463"/>
                  </a:moveTo>
                  <a:lnTo>
                    <a:pt x="2633468" y="283463"/>
                  </a:lnTo>
                </a:path>
                <a:path w="3261360" h="292735">
                  <a:moveTo>
                    <a:pt x="2962652" y="283463"/>
                  </a:moveTo>
                  <a:lnTo>
                    <a:pt x="2968748" y="283463"/>
                  </a:lnTo>
                </a:path>
                <a:path w="326136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136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136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1360" h="292735">
                  <a:moveTo>
                    <a:pt x="1621532" y="292608"/>
                  </a:moveTo>
                  <a:lnTo>
                    <a:pt x="1627628" y="292608"/>
                  </a:lnTo>
                </a:path>
                <a:path w="3261360" h="292735">
                  <a:moveTo>
                    <a:pt x="1956812" y="292608"/>
                  </a:moveTo>
                  <a:lnTo>
                    <a:pt x="1962908" y="292608"/>
                  </a:lnTo>
                </a:path>
                <a:path w="3261360" h="292735">
                  <a:moveTo>
                    <a:pt x="2292092" y="292608"/>
                  </a:moveTo>
                  <a:lnTo>
                    <a:pt x="2298188" y="292608"/>
                  </a:lnTo>
                </a:path>
                <a:path w="3261360" h="292735">
                  <a:moveTo>
                    <a:pt x="2627372" y="292608"/>
                  </a:moveTo>
                  <a:lnTo>
                    <a:pt x="2633468" y="292608"/>
                  </a:lnTo>
                </a:path>
                <a:path w="3261360" h="292735">
                  <a:moveTo>
                    <a:pt x="2962652" y="292608"/>
                  </a:moveTo>
                  <a:lnTo>
                    <a:pt x="2968748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964317" y="5472683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501" y="5481827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3"/>
                  </a:moveTo>
                  <a:lnTo>
                    <a:pt x="6095" y="9143"/>
                  </a:lnTo>
                </a:path>
                <a:path w="2682240" h="9525">
                  <a:moveTo>
                    <a:pt x="335279" y="9143"/>
                  </a:moveTo>
                  <a:lnTo>
                    <a:pt x="341375" y="9143"/>
                  </a:lnTo>
                </a:path>
                <a:path w="2682240" h="9525">
                  <a:moveTo>
                    <a:pt x="670559" y="9143"/>
                  </a:moveTo>
                  <a:lnTo>
                    <a:pt x="676655" y="9143"/>
                  </a:lnTo>
                </a:path>
                <a:path w="2682240" h="9525">
                  <a:moveTo>
                    <a:pt x="1335020" y="9143"/>
                  </a:moveTo>
                  <a:lnTo>
                    <a:pt x="1341116" y="9143"/>
                  </a:lnTo>
                </a:path>
                <a:path w="2682240" h="9525">
                  <a:moveTo>
                    <a:pt x="1670300" y="9143"/>
                  </a:moveTo>
                  <a:lnTo>
                    <a:pt x="1676396" y="9143"/>
                  </a:lnTo>
                </a:path>
                <a:path w="2682240" h="9525">
                  <a:moveTo>
                    <a:pt x="2005580" y="9143"/>
                  </a:moveTo>
                  <a:lnTo>
                    <a:pt x="2011676" y="9143"/>
                  </a:lnTo>
                </a:path>
                <a:path w="2682240" h="9525">
                  <a:moveTo>
                    <a:pt x="2340860" y="9143"/>
                  </a:moveTo>
                  <a:lnTo>
                    <a:pt x="2346956" y="9143"/>
                  </a:lnTo>
                </a:path>
                <a:path w="2682240" h="9525">
                  <a:moveTo>
                    <a:pt x="2676140" y="9143"/>
                  </a:moveTo>
                  <a:lnTo>
                    <a:pt x="2682236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5307970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0893" y="550011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92608" y="0"/>
                  </a:moveTo>
                  <a:lnTo>
                    <a:pt x="298703" y="0"/>
                  </a:lnTo>
                </a:path>
                <a:path w="3267710" h="302260">
                  <a:moveTo>
                    <a:pt x="627888" y="0"/>
                  </a:moveTo>
                  <a:lnTo>
                    <a:pt x="633983" y="0"/>
                  </a:lnTo>
                </a:path>
                <a:path w="3267710" h="302260">
                  <a:moveTo>
                    <a:pt x="963168" y="0"/>
                  </a:moveTo>
                  <a:lnTo>
                    <a:pt x="969263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6771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6771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6771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6771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6771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6771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6771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6771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6771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6771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6771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6771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24384" y="64007"/>
                  </a:moveTo>
                  <a:lnTo>
                    <a:pt x="54864" y="64007"/>
                  </a:lnTo>
                </a:path>
                <a:path w="326771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6771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6771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67710" h="302260">
                  <a:moveTo>
                    <a:pt x="377952" y="64007"/>
                  </a:moveTo>
                  <a:lnTo>
                    <a:pt x="457199" y="64007"/>
                  </a:lnTo>
                </a:path>
                <a:path w="326771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6771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6771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6771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6771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6771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6771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6771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6771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6771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6771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67710" h="302260">
                  <a:moveTo>
                    <a:pt x="2493260" y="64007"/>
                  </a:moveTo>
                  <a:lnTo>
                    <a:pt x="254812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67710" h="302260">
                  <a:moveTo>
                    <a:pt x="2846828" y="64007"/>
                  </a:moveTo>
                  <a:lnTo>
                    <a:pt x="2871212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6771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67710" h="302260">
                  <a:moveTo>
                    <a:pt x="3212588" y="64007"/>
                  </a:moveTo>
                  <a:lnTo>
                    <a:pt x="3243068" y="64007"/>
                  </a:lnTo>
                </a:path>
                <a:path w="3267710" h="302260">
                  <a:moveTo>
                    <a:pt x="6096" y="73151"/>
                  </a:moveTo>
                  <a:lnTo>
                    <a:pt x="67056" y="73151"/>
                  </a:lnTo>
                </a:path>
                <a:path w="326771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6771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6771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67710" h="302260">
                  <a:moveTo>
                    <a:pt x="377952" y="73151"/>
                  </a:moveTo>
                  <a:lnTo>
                    <a:pt x="457199" y="73151"/>
                  </a:lnTo>
                </a:path>
                <a:path w="326771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6771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6771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6771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6771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6771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6771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6771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6771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6771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6771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67710" h="302260">
                  <a:moveTo>
                    <a:pt x="2487164" y="73151"/>
                  </a:moveTo>
                  <a:lnTo>
                    <a:pt x="254812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67710" h="302260">
                  <a:moveTo>
                    <a:pt x="2828540" y="73151"/>
                  </a:moveTo>
                  <a:lnTo>
                    <a:pt x="2883404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6771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6096" y="82295"/>
                  </a:moveTo>
                  <a:lnTo>
                    <a:pt x="30479" y="82295"/>
                  </a:lnTo>
                </a:path>
                <a:path w="326771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6771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6771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6771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6771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6771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6771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6771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6771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6771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6771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6771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6771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6771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6771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6771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6771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6771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6771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67710" h="302260">
                  <a:moveTo>
                    <a:pt x="2859020" y="82295"/>
                  </a:moveTo>
                  <a:lnTo>
                    <a:pt x="288950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6771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6771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18684" y="82295"/>
                  </a:lnTo>
                </a:path>
                <a:path w="3267710" h="302260">
                  <a:moveTo>
                    <a:pt x="3236972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0" y="91439"/>
                  </a:moveTo>
                  <a:lnTo>
                    <a:pt x="24383" y="91439"/>
                  </a:lnTo>
                </a:path>
                <a:path w="326771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6771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6771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6771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6771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6771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6771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6771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6771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6771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6771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6771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6771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6771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6771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6771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6771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6771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6771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67710" h="302260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6771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6771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67710" h="302260">
                  <a:moveTo>
                    <a:pt x="3194300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1356" y="91439"/>
                  </a:lnTo>
                </a:path>
                <a:path w="3267710" h="302260">
                  <a:moveTo>
                    <a:pt x="0" y="100583"/>
                  </a:moveTo>
                  <a:lnTo>
                    <a:pt x="24383" y="100583"/>
                  </a:lnTo>
                </a:path>
                <a:path w="326771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6771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6771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6771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6771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6771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6771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6771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6771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6771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6771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6771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6771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6771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6771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6771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6771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6771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6771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6771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6771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6771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6771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6771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6771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6771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6771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6771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6771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6771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6771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6771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6771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6771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6771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6771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6771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6771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6771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6771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6771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6771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6771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6771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6771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6771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6771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6771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67710" h="302260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6771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6771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67710" h="302260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6771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67710" h="302260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67710" h="302260">
                  <a:moveTo>
                    <a:pt x="2481068" y="118872"/>
                  </a:moveTo>
                  <a:lnTo>
                    <a:pt x="2542028" y="118872"/>
                  </a:lnTo>
                </a:path>
                <a:path w="3267710" h="302260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6771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67710" h="302260">
                  <a:moveTo>
                    <a:pt x="2846828" y="118872"/>
                  </a:moveTo>
                  <a:lnTo>
                    <a:pt x="2871212" y="118872"/>
                  </a:lnTo>
                </a:path>
                <a:path w="3267710" h="302260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6771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6771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67710" h="302260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302260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6771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6771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6771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6771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6771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6771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6771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6771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6771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6771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6771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6771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6771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6771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6771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4812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67710" h="302260">
                  <a:moveTo>
                    <a:pt x="2816348" y="128015"/>
                  </a:moveTo>
                  <a:lnTo>
                    <a:pt x="2877308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6771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6771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67710" h="302260">
                  <a:moveTo>
                    <a:pt x="3188204" y="128015"/>
                  </a:moveTo>
                  <a:lnTo>
                    <a:pt x="3212588" y="128015"/>
                  </a:lnTo>
                </a:path>
                <a:path w="3267710" h="302260">
                  <a:moveTo>
                    <a:pt x="3243068" y="128015"/>
                  </a:moveTo>
                  <a:lnTo>
                    <a:pt x="3267452" y="128015"/>
                  </a:lnTo>
                </a:path>
                <a:path w="326771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6771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6771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6771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6771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6771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6771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6771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6771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6771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6771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6771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6771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6771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6771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6771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67710" h="302260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6771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67710" h="302260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6771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67710" h="302260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6771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67710" h="302260">
                  <a:moveTo>
                    <a:pt x="2529836" y="137160"/>
                  </a:moveTo>
                  <a:lnTo>
                    <a:pt x="2548124" y="137160"/>
                  </a:lnTo>
                </a:path>
                <a:path w="3267710" h="302260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67710" h="302260">
                  <a:moveTo>
                    <a:pt x="2816348" y="137160"/>
                  </a:moveTo>
                  <a:lnTo>
                    <a:pt x="2883404" y="137160"/>
                  </a:lnTo>
                </a:path>
                <a:path w="3267710" h="302260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6771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67710" h="302260">
                  <a:moveTo>
                    <a:pt x="3188204" y="137160"/>
                  </a:moveTo>
                  <a:lnTo>
                    <a:pt x="3212588" y="137160"/>
                  </a:lnTo>
                </a:path>
                <a:path w="3267710" h="302260">
                  <a:moveTo>
                    <a:pt x="3243068" y="137160"/>
                  </a:moveTo>
                  <a:lnTo>
                    <a:pt x="3267452" y="137160"/>
                  </a:lnTo>
                </a:path>
                <a:path w="326771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6771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6771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6771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6771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6771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6771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6771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6771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6771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6771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6771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6771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6771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6771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6771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6771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6771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6771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6771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67710" h="302260">
                  <a:moveTo>
                    <a:pt x="2535932" y="146303"/>
                  </a:moveTo>
                  <a:lnTo>
                    <a:pt x="2554220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6771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6771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188204" y="146303"/>
                  </a:moveTo>
                  <a:lnTo>
                    <a:pt x="3212588" y="146303"/>
                  </a:lnTo>
                </a:path>
                <a:path w="3267710" h="302260">
                  <a:moveTo>
                    <a:pt x="3243068" y="146303"/>
                  </a:moveTo>
                  <a:lnTo>
                    <a:pt x="3267452" y="146303"/>
                  </a:lnTo>
                </a:path>
                <a:path w="3267710" h="302260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6771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6771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6771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6771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6771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6771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6771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6771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6771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6771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6771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6771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6771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6771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6771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67710" h="302260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6771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6771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67710" h="302260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6771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67710" h="302260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67710" h="302260">
                  <a:moveTo>
                    <a:pt x="2535932" y="155448"/>
                  </a:moveTo>
                  <a:lnTo>
                    <a:pt x="2554220" y="155448"/>
                  </a:lnTo>
                </a:path>
                <a:path w="3267710" h="302260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6771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67710" h="302260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302260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6771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67710" h="302260">
                  <a:moveTo>
                    <a:pt x="3188204" y="155448"/>
                  </a:moveTo>
                  <a:lnTo>
                    <a:pt x="3212588" y="155448"/>
                  </a:lnTo>
                </a:path>
                <a:path w="3267710" h="302260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6771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6771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6771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6771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6771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6771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6771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6771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6771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6771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6771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6771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6771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6771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6771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6771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67710" h="302260">
                  <a:moveTo>
                    <a:pt x="2535932" y="164591"/>
                  </a:moveTo>
                  <a:lnTo>
                    <a:pt x="2554220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6771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6771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6771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6771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6771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6771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6771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6771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6771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6771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6771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6771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6771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6771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6771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6771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67710" h="302260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6771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6771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67710" h="302260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6771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67710" h="302260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67710" h="302260">
                  <a:moveTo>
                    <a:pt x="2535932" y="173736"/>
                  </a:moveTo>
                  <a:lnTo>
                    <a:pt x="2554220" y="173736"/>
                  </a:lnTo>
                </a:path>
                <a:path w="3267710" h="302260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6771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67710" h="302260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302260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6771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67710" h="302260">
                  <a:moveTo>
                    <a:pt x="3188204" y="173736"/>
                  </a:moveTo>
                  <a:lnTo>
                    <a:pt x="3212588" y="173736"/>
                  </a:lnTo>
                </a:path>
                <a:path w="3267710" h="302260">
                  <a:moveTo>
                    <a:pt x="3243068" y="173736"/>
                  </a:moveTo>
                  <a:lnTo>
                    <a:pt x="3267452" y="173736"/>
                  </a:lnTo>
                </a:path>
                <a:path w="326771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6771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6771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6771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6771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6771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6771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6771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6771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6771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6771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6771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6771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6771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6771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6771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6771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6771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67710" h="302260">
                  <a:moveTo>
                    <a:pt x="2535932" y="182879"/>
                  </a:moveTo>
                  <a:lnTo>
                    <a:pt x="2554220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6771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6771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67710" h="302260">
                  <a:moveTo>
                    <a:pt x="3194300" y="182879"/>
                  </a:moveTo>
                  <a:lnTo>
                    <a:pt x="3218684" y="182879"/>
                  </a:lnTo>
                </a:path>
                <a:path w="3267710" h="302260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6771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6771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6771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6771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6771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6771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6771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6771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6771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6771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6771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6771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6771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6771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6771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6771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6771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6771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6771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6771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6771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6771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67710" h="302260">
                  <a:moveTo>
                    <a:pt x="2529836" y="192024"/>
                  </a:moveTo>
                  <a:lnTo>
                    <a:pt x="254812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6771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67710" h="302260">
                  <a:moveTo>
                    <a:pt x="2859020" y="192024"/>
                  </a:moveTo>
                  <a:lnTo>
                    <a:pt x="2883404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6771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67710" h="302260">
                  <a:moveTo>
                    <a:pt x="3194300" y="192024"/>
                  </a:moveTo>
                  <a:lnTo>
                    <a:pt x="3218684" y="192024"/>
                  </a:lnTo>
                </a:path>
                <a:path w="3267710" h="302260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6771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6771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6771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6771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6771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6771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6771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6771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6771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6771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6771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6771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6771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6771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6771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67710" h="302260">
                  <a:moveTo>
                    <a:pt x="2487164" y="201167"/>
                  </a:moveTo>
                  <a:lnTo>
                    <a:pt x="2542028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67710" h="302260">
                  <a:moveTo>
                    <a:pt x="2828540" y="201167"/>
                  </a:moveTo>
                  <a:lnTo>
                    <a:pt x="2883404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6771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67710" h="302260">
                  <a:moveTo>
                    <a:pt x="3200396" y="201167"/>
                  </a:moveTo>
                  <a:lnTo>
                    <a:pt x="3255260" y="201167"/>
                  </a:lnTo>
                </a:path>
                <a:path w="3267710" h="302260">
                  <a:moveTo>
                    <a:pt x="0" y="210312"/>
                  </a:moveTo>
                  <a:lnTo>
                    <a:pt x="73152" y="210312"/>
                  </a:lnTo>
                </a:path>
                <a:path w="326771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6771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6771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6771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6771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6771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6771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6771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6771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6771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6771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6771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6771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6771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6771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67710" h="302260">
                  <a:moveTo>
                    <a:pt x="2493260" y="210312"/>
                  </a:moveTo>
                  <a:lnTo>
                    <a:pt x="2542028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67710" h="302260">
                  <a:moveTo>
                    <a:pt x="2834636" y="210312"/>
                  </a:moveTo>
                  <a:lnTo>
                    <a:pt x="2877308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6771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0" y="219455"/>
                  </a:moveTo>
                  <a:lnTo>
                    <a:pt x="73152" y="219455"/>
                  </a:lnTo>
                </a:path>
                <a:path w="326771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6771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6771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6771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6771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6771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6771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6771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6771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6771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6771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6771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6771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6771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6771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6771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67710" h="302260">
                  <a:moveTo>
                    <a:pt x="2840732" y="219455"/>
                  </a:moveTo>
                  <a:lnTo>
                    <a:pt x="2865116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6771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6771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6771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6771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6771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6771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6771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6771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6771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6771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6771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6771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6771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6771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6771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6771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6771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6771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6771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964317" y="5811011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2000893" y="5820155"/>
              <a:ext cx="3310254" cy="649605"/>
            </a:xfrm>
            <a:custGeom>
              <a:avLst/>
              <a:gdLst/>
              <a:ahLst/>
              <a:cxnLst/>
              <a:rect l="l" t="t" r="r" b="b"/>
              <a:pathLst>
                <a:path w="3310254" h="649604">
                  <a:moveTo>
                    <a:pt x="292608" y="0"/>
                  </a:moveTo>
                  <a:lnTo>
                    <a:pt x="298703" y="0"/>
                  </a:lnTo>
                </a:path>
                <a:path w="3310254" h="649604">
                  <a:moveTo>
                    <a:pt x="627888" y="0"/>
                  </a:moveTo>
                  <a:lnTo>
                    <a:pt x="633983" y="0"/>
                  </a:lnTo>
                </a:path>
                <a:path w="3310254" h="649604">
                  <a:moveTo>
                    <a:pt x="963168" y="0"/>
                  </a:moveTo>
                  <a:lnTo>
                    <a:pt x="969263" y="0"/>
                  </a:lnTo>
                </a:path>
                <a:path w="3310254" h="649604">
                  <a:moveTo>
                    <a:pt x="1627628" y="0"/>
                  </a:moveTo>
                  <a:lnTo>
                    <a:pt x="1633724" y="0"/>
                  </a:lnTo>
                </a:path>
                <a:path w="3310254" h="649604">
                  <a:moveTo>
                    <a:pt x="1962908" y="0"/>
                  </a:moveTo>
                  <a:lnTo>
                    <a:pt x="1969004" y="0"/>
                  </a:lnTo>
                </a:path>
                <a:path w="3310254" h="649604">
                  <a:moveTo>
                    <a:pt x="2298188" y="0"/>
                  </a:moveTo>
                  <a:lnTo>
                    <a:pt x="2304284" y="0"/>
                  </a:lnTo>
                </a:path>
                <a:path w="3310254" h="649604">
                  <a:moveTo>
                    <a:pt x="2633468" y="0"/>
                  </a:moveTo>
                  <a:lnTo>
                    <a:pt x="2639564" y="0"/>
                  </a:lnTo>
                </a:path>
                <a:path w="3310254" h="649604">
                  <a:moveTo>
                    <a:pt x="2968748" y="0"/>
                  </a:moveTo>
                  <a:lnTo>
                    <a:pt x="2974844" y="0"/>
                  </a:lnTo>
                </a:path>
                <a:path w="331025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025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025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0254" h="649604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649604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649604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649604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649604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649604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025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025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0254" h="649604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649604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649604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649604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649604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649604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025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025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0254" h="649604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649604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649604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649604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649604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649604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025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025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0254" h="649604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649604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649604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649604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649604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649604">
                  <a:moveTo>
                    <a:pt x="3304028" y="36575"/>
                  </a:moveTo>
                  <a:lnTo>
                    <a:pt x="3310124" y="36575"/>
                  </a:lnTo>
                </a:path>
                <a:path w="331025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025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025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0254" h="649604">
                  <a:moveTo>
                    <a:pt x="1627628" y="45720"/>
                  </a:moveTo>
                  <a:lnTo>
                    <a:pt x="1633724" y="45720"/>
                  </a:lnTo>
                </a:path>
                <a:path w="3310254" h="649604">
                  <a:moveTo>
                    <a:pt x="1962908" y="45720"/>
                  </a:moveTo>
                  <a:lnTo>
                    <a:pt x="1969004" y="45720"/>
                  </a:lnTo>
                </a:path>
                <a:path w="3310254" h="649604">
                  <a:moveTo>
                    <a:pt x="2298188" y="45720"/>
                  </a:moveTo>
                  <a:lnTo>
                    <a:pt x="2304284" y="45720"/>
                  </a:lnTo>
                </a:path>
                <a:path w="3310254" h="649604">
                  <a:moveTo>
                    <a:pt x="2633468" y="45720"/>
                  </a:moveTo>
                  <a:lnTo>
                    <a:pt x="2639564" y="45720"/>
                  </a:lnTo>
                </a:path>
                <a:path w="3310254" h="649604">
                  <a:moveTo>
                    <a:pt x="2968748" y="45720"/>
                  </a:moveTo>
                  <a:lnTo>
                    <a:pt x="2974844" y="45720"/>
                  </a:lnTo>
                </a:path>
                <a:path w="3310254" h="649604">
                  <a:moveTo>
                    <a:pt x="3304028" y="45720"/>
                  </a:moveTo>
                  <a:lnTo>
                    <a:pt x="3310124" y="45720"/>
                  </a:lnTo>
                </a:path>
                <a:path w="331025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025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025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0254" h="649604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649604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649604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649604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649604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649604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025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025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0254" h="649604">
                  <a:moveTo>
                    <a:pt x="1627628" y="64008"/>
                  </a:moveTo>
                  <a:lnTo>
                    <a:pt x="1633724" y="64008"/>
                  </a:lnTo>
                </a:path>
                <a:path w="3310254" h="649604">
                  <a:moveTo>
                    <a:pt x="1962908" y="64008"/>
                  </a:moveTo>
                  <a:lnTo>
                    <a:pt x="1969004" y="64008"/>
                  </a:lnTo>
                </a:path>
                <a:path w="3310254" h="649604">
                  <a:moveTo>
                    <a:pt x="2298188" y="64008"/>
                  </a:moveTo>
                  <a:lnTo>
                    <a:pt x="2304284" y="64008"/>
                  </a:lnTo>
                </a:path>
                <a:path w="3310254" h="649604">
                  <a:moveTo>
                    <a:pt x="2633468" y="64008"/>
                  </a:moveTo>
                  <a:lnTo>
                    <a:pt x="2639564" y="64008"/>
                  </a:lnTo>
                </a:path>
                <a:path w="3310254" h="649604">
                  <a:moveTo>
                    <a:pt x="2968748" y="64008"/>
                  </a:moveTo>
                  <a:lnTo>
                    <a:pt x="2974844" y="64008"/>
                  </a:lnTo>
                </a:path>
                <a:path w="3310254" h="649604">
                  <a:moveTo>
                    <a:pt x="24384" y="73151"/>
                  </a:moveTo>
                  <a:lnTo>
                    <a:pt x="54864" y="73151"/>
                  </a:lnTo>
                </a:path>
                <a:path w="331025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025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025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0254" h="649604">
                  <a:moveTo>
                    <a:pt x="371856" y="73151"/>
                  </a:moveTo>
                  <a:lnTo>
                    <a:pt x="390144" y="73151"/>
                  </a:lnTo>
                </a:path>
                <a:path w="331025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025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025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025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025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025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025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025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025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025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0254" h="649604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025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0254" h="649604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025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0254" h="649604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025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0254" h="649604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025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0254" h="649604">
                  <a:moveTo>
                    <a:pt x="2877308" y="73151"/>
                  </a:moveTo>
                  <a:lnTo>
                    <a:pt x="2913884" y="73151"/>
                  </a:lnTo>
                </a:path>
                <a:path w="3310254" h="649604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0254" h="649604">
                  <a:moveTo>
                    <a:pt x="3115052" y="73151"/>
                  </a:moveTo>
                  <a:lnTo>
                    <a:pt x="3169916" y="73151"/>
                  </a:lnTo>
                </a:path>
                <a:path w="3310254" h="649604">
                  <a:moveTo>
                    <a:pt x="3200396" y="73151"/>
                  </a:moveTo>
                  <a:lnTo>
                    <a:pt x="3261356" y="73151"/>
                  </a:lnTo>
                </a:path>
                <a:path w="3310254" h="649604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025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025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025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0254" h="649604">
                  <a:moveTo>
                    <a:pt x="365760" y="82296"/>
                  </a:moveTo>
                  <a:lnTo>
                    <a:pt x="390143" y="82296"/>
                  </a:lnTo>
                </a:path>
                <a:path w="331025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025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025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025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025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025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025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025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025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025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0254" h="649604">
                  <a:moveTo>
                    <a:pt x="1627628" y="82296"/>
                  </a:moveTo>
                  <a:lnTo>
                    <a:pt x="1633724" y="82296"/>
                  </a:lnTo>
                </a:path>
                <a:path w="331025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025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0254" h="649604">
                  <a:moveTo>
                    <a:pt x="1962908" y="82296"/>
                  </a:moveTo>
                  <a:lnTo>
                    <a:pt x="1969004" y="82296"/>
                  </a:lnTo>
                </a:path>
                <a:path w="331025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025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0254" h="649604">
                  <a:moveTo>
                    <a:pt x="2298188" y="82296"/>
                  </a:moveTo>
                  <a:lnTo>
                    <a:pt x="2304284" y="82296"/>
                  </a:lnTo>
                </a:path>
                <a:path w="331025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0254" h="649604">
                  <a:moveTo>
                    <a:pt x="2499356" y="82296"/>
                  </a:moveTo>
                  <a:lnTo>
                    <a:pt x="2542028" y="82296"/>
                  </a:lnTo>
                </a:path>
                <a:path w="3310254" h="649604">
                  <a:moveTo>
                    <a:pt x="2633468" y="82296"/>
                  </a:moveTo>
                  <a:lnTo>
                    <a:pt x="2639564" y="82296"/>
                  </a:lnTo>
                </a:path>
                <a:path w="331025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025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0254" h="649604">
                  <a:moveTo>
                    <a:pt x="2865116" y="82296"/>
                  </a:moveTo>
                  <a:lnTo>
                    <a:pt x="2919980" y="82296"/>
                  </a:lnTo>
                </a:path>
                <a:path w="3310254" h="649604">
                  <a:moveTo>
                    <a:pt x="2968748" y="82296"/>
                  </a:moveTo>
                  <a:lnTo>
                    <a:pt x="2974844" y="82296"/>
                  </a:lnTo>
                </a:path>
                <a:path w="331025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0254" h="649604">
                  <a:moveTo>
                    <a:pt x="3115052" y="82296"/>
                  </a:moveTo>
                  <a:lnTo>
                    <a:pt x="3169916" y="82296"/>
                  </a:lnTo>
                </a:path>
                <a:path w="3310254" h="649604">
                  <a:moveTo>
                    <a:pt x="3200396" y="82296"/>
                  </a:moveTo>
                  <a:lnTo>
                    <a:pt x="3261356" y="82296"/>
                  </a:lnTo>
                </a:path>
                <a:path w="3310254" h="649604">
                  <a:moveTo>
                    <a:pt x="3304028" y="82296"/>
                  </a:moveTo>
                  <a:lnTo>
                    <a:pt x="3310124" y="82296"/>
                  </a:lnTo>
                </a:path>
                <a:path w="331025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025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025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025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025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025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025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025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025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025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025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025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025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025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025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0254" h="649604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025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0254" h="649604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025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0254" h="649604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0254" h="649604">
                  <a:moveTo>
                    <a:pt x="2493260" y="91439"/>
                  </a:moveTo>
                  <a:lnTo>
                    <a:pt x="2548124" y="91439"/>
                  </a:lnTo>
                </a:path>
                <a:path w="3310254" h="649604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025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0254" h="649604">
                  <a:moveTo>
                    <a:pt x="2859020" y="91439"/>
                  </a:moveTo>
                  <a:lnTo>
                    <a:pt x="2926076" y="91439"/>
                  </a:lnTo>
                </a:path>
                <a:path w="3310254" h="649604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0254" h="649604">
                  <a:moveTo>
                    <a:pt x="3108956" y="91439"/>
                  </a:moveTo>
                  <a:lnTo>
                    <a:pt x="3169916" y="91439"/>
                  </a:lnTo>
                </a:path>
                <a:path w="3310254" h="649604">
                  <a:moveTo>
                    <a:pt x="3194300" y="91439"/>
                  </a:moveTo>
                  <a:lnTo>
                    <a:pt x="3261356" y="91439"/>
                  </a:lnTo>
                </a:path>
                <a:path w="3310254" h="649604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025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025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025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025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025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025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025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025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025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025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025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025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025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025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025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025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0254" h="649604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025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0254" h="649604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025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0254" h="649604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025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0254" h="649604">
                  <a:moveTo>
                    <a:pt x="2529836" y="100584"/>
                  </a:moveTo>
                  <a:lnTo>
                    <a:pt x="2554220" y="100584"/>
                  </a:lnTo>
                </a:path>
                <a:path w="3310254" h="649604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025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0254" h="649604">
                  <a:moveTo>
                    <a:pt x="2859020" y="100584"/>
                  </a:moveTo>
                  <a:lnTo>
                    <a:pt x="2883404" y="100584"/>
                  </a:lnTo>
                </a:path>
                <a:path w="3310254" h="649604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649604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025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025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0254" h="649604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649604">
                  <a:moveTo>
                    <a:pt x="0" y="109727"/>
                  </a:moveTo>
                  <a:lnTo>
                    <a:pt x="24383" y="109727"/>
                  </a:lnTo>
                </a:path>
                <a:path w="331025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025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025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025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025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025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025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025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025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025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025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025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025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025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025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025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0254" h="649604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025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0254" h="649604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025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0254" h="649604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025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0254" h="649604">
                  <a:moveTo>
                    <a:pt x="2535932" y="109727"/>
                  </a:moveTo>
                  <a:lnTo>
                    <a:pt x="2554220" y="109727"/>
                  </a:lnTo>
                </a:path>
                <a:path w="3310254" h="649604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025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0254" h="649604">
                  <a:moveTo>
                    <a:pt x="2852924" y="109727"/>
                  </a:moveTo>
                  <a:lnTo>
                    <a:pt x="2877308" y="109727"/>
                  </a:lnTo>
                </a:path>
                <a:path w="3310254" h="649604">
                  <a:moveTo>
                    <a:pt x="2907788" y="109727"/>
                  </a:moveTo>
                  <a:lnTo>
                    <a:pt x="2932172" y="109727"/>
                  </a:lnTo>
                </a:path>
                <a:path w="3310254" h="649604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025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025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649604">
                  <a:moveTo>
                    <a:pt x="3194300" y="109727"/>
                  </a:moveTo>
                  <a:lnTo>
                    <a:pt x="3212588" y="109727"/>
                  </a:lnTo>
                </a:path>
                <a:path w="3310254" h="649604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649604">
                  <a:moveTo>
                    <a:pt x="0" y="118872"/>
                  </a:moveTo>
                  <a:lnTo>
                    <a:pt x="24383" y="118872"/>
                  </a:lnTo>
                </a:path>
                <a:path w="331025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025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025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025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025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025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025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025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025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025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025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025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025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025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025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0254" h="649604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025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0254" h="649604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025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0254" h="649604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025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0254" h="649604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025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0254" h="649604">
                  <a:moveTo>
                    <a:pt x="2852924" y="118872"/>
                  </a:moveTo>
                  <a:lnTo>
                    <a:pt x="2877308" y="118872"/>
                  </a:lnTo>
                </a:path>
                <a:path w="3310254" h="649604">
                  <a:moveTo>
                    <a:pt x="2907788" y="118872"/>
                  </a:moveTo>
                  <a:lnTo>
                    <a:pt x="2932172" y="118872"/>
                  </a:lnTo>
                </a:path>
                <a:path w="3310254" h="649604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025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025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0254" h="649604">
                  <a:moveTo>
                    <a:pt x="3194300" y="118872"/>
                  </a:moveTo>
                  <a:lnTo>
                    <a:pt x="3212588" y="118872"/>
                  </a:lnTo>
                </a:path>
                <a:path w="3310254" h="649604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025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025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025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025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025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0254" h="649604">
                  <a:moveTo>
                    <a:pt x="341375" y="128015"/>
                  </a:moveTo>
                  <a:lnTo>
                    <a:pt x="390143" y="128015"/>
                  </a:lnTo>
                </a:path>
                <a:path w="331025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025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025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025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025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025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025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025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025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025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025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0254" h="649604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025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0254" h="649604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025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025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0254" h="649604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025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0254" h="649604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025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025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0254" h="649604">
                  <a:moveTo>
                    <a:pt x="2907788" y="128015"/>
                  </a:moveTo>
                  <a:lnTo>
                    <a:pt x="2932172" y="128015"/>
                  </a:lnTo>
                </a:path>
                <a:path w="3310254" h="649604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025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025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0254" h="649604">
                  <a:moveTo>
                    <a:pt x="3194300" y="128015"/>
                  </a:moveTo>
                  <a:lnTo>
                    <a:pt x="3212588" y="128015"/>
                  </a:lnTo>
                </a:path>
                <a:path w="3310254" h="649604">
                  <a:moveTo>
                    <a:pt x="3218684" y="128015"/>
                  </a:moveTo>
                  <a:lnTo>
                    <a:pt x="3249164" y="128015"/>
                  </a:lnTo>
                </a:path>
                <a:path w="3310254" h="649604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025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025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025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025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0254" h="649604">
                  <a:moveTo>
                    <a:pt x="365760" y="137160"/>
                  </a:moveTo>
                  <a:lnTo>
                    <a:pt x="390143" y="137160"/>
                  </a:lnTo>
                </a:path>
                <a:path w="331025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025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025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025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025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025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025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025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025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025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0254" h="649604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025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0254" h="649604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025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0254" h="649604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0254" h="649604">
                  <a:moveTo>
                    <a:pt x="2481068" y="137160"/>
                  </a:moveTo>
                  <a:lnTo>
                    <a:pt x="2542028" y="137160"/>
                  </a:lnTo>
                </a:path>
                <a:path w="3310254" h="649604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025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025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649604">
                  <a:moveTo>
                    <a:pt x="2901692" y="137160"/>
                  </a:moveTo>
                  <a:lnTo>
                    <a:pt x="2926076" y="137160"/>
                  </a:lnTo>
                </a:path>
                <a:path w="3310254" h="649604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0254" h="649604">
                  <a:moveTo>
                    <a:pt x="3102860" y="137160"/>
                  </a:moveTo>
                  <a:lnTo>
                    <a:pt x="3169916" y="137160"/>
                  </a:lnTo>
                </a:path>
                <a:path w="3310254" h="649604">
                  <a:moveTo>
                    <a:pt x="3188204" y="137160"/>
                  </a:moveTo>
                  <a:lnTo>
                    <a:pt x="3261356" y="137160"/>
                  </a:lnTo>
                </a:path>
                <a:path w="3310254" h="649604">
                  <a:moveTo>
                    <a:pt x="3304028" y="137160"/>
                  </a:moveTo>
                  <a:lnTo>
                    <a:pt x="3310124" y="137160"/>
                  </a:lnTo>
                </a:path>
                <a:path w="331025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025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025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025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025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0254" h="649604">
                  <a:moveTo>
                    <a:pt x="365760" y="146303"/>
                  </a:moveTo>
                  <a:lnTo>
                    <a:pt x="390143" y="146303"/>
                  </a:lnTo>
                </a:path>
                <a:path w="331025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025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025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025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025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025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025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025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025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025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025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025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0254" h="649604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025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025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0254" h="649604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025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025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0254" h="649604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0254" h="649604">
                  <a:moveTo>
                    <a:pt x="2481068" y="146303"/>
                  </a:moveTo>
                  <a:lnTo>
                    <a:pt x="2548124" y="146303"/>
                  </a:lnTo>
                </a:path>
                <a:path w="3310254" h="649604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025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0254" h="649604">
                  <a:moveTo>
                    <a:pt x="2895596" y="146303"/>
                  </a:moveTo>
                  <a:lnTo>
                    <a:pt x="2926076" y="146303"/>
                  </a:lnTo>
                </a:path>
                <a:path w="3310254" h="649604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025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0254" h="649604">
                  <a:moveTo>
                    <a:pt x="3151628" y="146303"/>
                  </a:moveTo>
                  <a:lnTo>
                    <a:pt x="3169916" y="146303"/>
                  </a:lnTo>
                </a:path>
                <a:path w="3310254" h="649604">
                  <a:moveTo>
                    <a:pt x="3188204" y="146303"/>
                  </a:moveTo>
                  <a:lnTo>
                    <a:pt x="3212588" y="146303"/>
                  </a:lnTo>
                </a:path>
                <a:path w="3310254" h="649604">
                  <a:moveTo>
                    <a:pt x="3236972" y="146303"/>
                  </a:moveTo>
                  <a:lnTo>
                    <a:pt x="3261356" y="146303"/>
                  </a:lnTo>
                </a:path>
                <a:path w="3310254" h="649604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025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025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025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0254" h="649604">
                  <a:moveTo>
                    <a:pt x="365760" y="155448"/>
                  </a:moveTo>
                  <a:lnTo>
                    <a:pt x="390143" y="155448"/>
                  </a:lnTo>
                </a:path>
                <a:path w="331025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025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025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025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025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025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025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025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025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025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025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0254" h="649604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025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0254" h="649604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025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0254" h="649604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025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0254" h="649604">
                  <a:moveTo>
                    <a:pt x="2529836" y="155448"/>
                  </a:moveTo>
                  <a:lnTo>
                    <a:pt x="2548124" y="155448"/>
                  </a:lnTo>
                </a:path>
                <a:path w="3310254" h="649604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025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0254" h="649604">
                  <a:moveTo>
                    <a:pt x="2889500" y="155448"/>
                  </a:moveTo>
                  <a:lnTo>
                    <a:pt x="2919980" y="155448"/>
                  </a:lnTo>
                </a:path>
                <a:path w="3310254" h="649604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0254" h="649604">
                  <a:moveTo>
                    <a:pt x="3157724" y="155448"/>
                  </a:moveTo>
                  <a:lnTo>
                    <a:pt x="3176012" y="155448"/>
                  </a:lnTo>
                </a:path>
                <a:path w="3310254" h="649604">
                  <a:moveTo>
                    <a:pt x="3243068" y="155448"/>
                  </a:moveTo>
                  <a:lnTo>
                    <a:pt x="3267452" y="155448"/>
                  </a:lnTo>
                </a:path>
                <a:path w="3310254" h="649604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649604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025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025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0254" h="649604">
                  <a:moveTo>
                    <a:pt x="365760" y="164591"/>
                  </a:moveTo>
                  <a:lnTo>
                    <a:pt x="390143" y="164591"/>
                  </a:lnTo>
                </a:path>
                <a:path w="331025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025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025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025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025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025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025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025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025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025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025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0254" h="649604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025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0254" h="649604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025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0254" h="649604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025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0254" h="649604">
                  <a:moveTo>
                    <a:pt x="2535932" y="164591"/>
                  </a:moveTo>
                  <a:lnTo>
                    <a:pt x="2554220" y="164591"/>
                  </a:lnTo>
                </a:path>
                <a:path w="3310254" h="649604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025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0254" h="649604">
                  <a:moveTo>
                    <a:pt x="2883404" y="164591"/>
                  </a:moveTo>
                  <a:lnTo>
                    <a:pt x="2913884" y="164591"/>
                  </a:lnTo>
                </a:path>
                <a:path w="3310254" h="649604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0254" h="649604">
                  <a:moveTo>
                    <a:pt x="3157724" y="164591"/>
                  </a:moveTo>
                  <a:lnTo>
                    <a:pt x="3176012" y="164591"/>
                  </a:lnTo>
                </a:path>
                <a:path w="3310254" h="649604">
                  <a:moveTo>
                    <a:pt x="3243068" y="164591"/>
                  </a:moveTo>
                  <a:lnTo>
                    <a:pt x="3267452" y="164591"/>
                  </a:lnTo>
                </a:path>
                <a:path w="331025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025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025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025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0254" h="649604">
                  <a:moveTo>
                    <a:pt x="365760" y="173736"/>
                  </a:moveTo>
                  <a:lnTo>
                    <a:pt x="390143" y="173736"/>
                  </a:lnTo>
                </a:path>
                <a:path w="331025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025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025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025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025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025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025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025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025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025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0254" h="649604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025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0254" h="649604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025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0254" h="649604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025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0254" h="649604">
                  <a:moveTo>
                    <a:pt x="2535932" y="173736"/>
                  </a:moveTo>
                  <a:lnTo>
                    <a:pt x="2554220" y="173736"/>
                  </a:lnTo>
                </a:path>
                <a:path w="3310254" h="649604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025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0254" h="649604">
                  <a:moveTo>
                    <a:pt x="2877308" y="173736"/>
                  </a:moveTo>
                  <a:lnTo>
                    <a:pt x="2907788" y="173736"/>
                  </a:lnTo>
                </a:path>
                <a:path w="3310254" h="649604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0254" h="649604">
                  <a:moveTo>
                    <a:pt x="3157724" y="173736"/>
                  </a:moveTo>
                  <a:lnTo>
                    <a:pt x="3176012" y="173736"/>
                  </a:lnTo>
                </a:path>
                <a:path w="3310254" h="649604">
                  <a:moveTo>
                    <a:pt x="3243068" y="173736"/>
                  </a:moveTo>
                  <a:lnTo>
                    <a:pt x="3267452" y="173736"/>
                  </a:lnTo>
                </a:path>
                <a:path w="3310254" h="649604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025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025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025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0254" h="649604">
                  <a:moveTo>
                    <a:pt x="365760" y="182879"/>
                  </a:moveTo>
                  <a:lnTo>
                    <a:pt x="390143" y="182879"/>
                  </a:lnTo>
                </a:path>
                <a:path w="331025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025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025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025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025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025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025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025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025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025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0254" h="649604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025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0254" h="649604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025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0254" h="649604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025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0254" h="649604">
                  <a:moveTo>
                    <a:pt x="2535932" y="182879"/>
                  </a:moveTo>
                  <a:lnTo>
                    <a:pt x="2554220" y="182879"/>
                  </a:lnTo>
                </a:path>
                <a:path w="3310254" h="649604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025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0254" h="649604">
                  <a:moveTo>
                    <a:pt x="2871212" y="182879"/>
                  </a:moveTo>
                  <a:lnTo>
                    <a:pt x="2901692" y="182879"/>
                  </a:lnTo>
                </a:path>
                <a:path w="3310254" h="649604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0254" h="649604">
                  <a:moveTo>
                    <a:pt x="3157724" y="182879"/>
                  </a:moveTo>
                  <a:lnTo>
                    <a:pt x="3176012" y="182879"/>
                  </a:lnTo>
                </a:path>
                <a:path w="3310254" h="649604">
                  <a:moveTo>
                    <a:pt x="3243068" y="182879"/>
                  </a:moveTo>
                  <a:lnTo>
                    <a:pt x="3267452" y="182879"/>
                  </a:lnTo>
                </a:path>
                <a:path w="3310254" h="649604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025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025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025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0254" h="649604">
                  <a:moveTo>
                    <a:pt x="365760" y="192024"/>
                  </a:moveTo>
                  <a:lnTo>
                    <a:pt x="390143" y="192024"/>
                  </a:lnTo>
                </a:path>
                <a:path w="331025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025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025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025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025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025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025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025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025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025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0254" h="649604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025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0254" h="649604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025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0254" h="649604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025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0254" h="649604">
                  <a:moveTo>
                    <a:pt x="2535932" y="192024"/>
                  </a:moveTo>
                  <a:lnTo>
                    <a:pt x="2554220" y="192024"/>
                  </a:lnTo>
                </a:path>
                <a:path w="3310254" h="649604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025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0254" h="649604">
                  <a:moveTo>
                    <a:pt x="2865116" y="192024"/>
                  </a:moveTo>
                  <a:lnTo>
                    <a:pt x="2895596" y="192024"/>
                  </a:lnTo>
                </a:path>
                <a:path w="3310254" h="649604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0254" h="649604">
                  <a:moveTo>
                    <a:pt x="3157724" y="192024"/>
                  </a:moveTo>
                  <a:lnTo>
                    <a:pt x="3176012" y="192024"/>
                  </a:lnTo>
                </a:path>
                <a:path w="3310254" h="649604">
                  <a:moveTo>
                    <a:pt x="3243068" y="192024"/>
                  </a:moveTo>
                  <a:lnTo>
                    <a:pt x="3267452" y="192024"/>
                  </a:lnTo>
                </a:path>
                <a:path w="3310254" h="649604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025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025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025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025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0254" h="649604">
                  <a:moveTo>
                    <a:pt x="365760" y="201167"/>
                  </a:moveTo>
                  <a:lnTo>
                    <a:pt x="390143" y="201167"/>
                  </a:lnTo>
                </a:path>
                <a:path w="331025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025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025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025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025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025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025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025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025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025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0254" h="649604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025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0254" h="649604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025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0254" h="649604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025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0254" h="649604">
                  <a:moveTo>
                    <a:pt x="2535932" y="201167"/>
                  </a:moveTo>
                  <a:lnTo>
                    <a:pt x="2554220" y="201167"/>
                  </a:lnTo>
                </a:path>
                <a:path w="3310254" h="649604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025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0254" h="649604">
                  <a:moveTo>
                    <a:pt x="2865116" y="201167"/>
                  </a:moveTo>
                  <a:lnTo>
                    <a:pt x="2889500" y="201167"/>
                  </a:lnTo>
                </a:path>
                <a:path w="3310254" h="649604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025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649604">
                  <a:moveTo>
                    <a:pt x="3157724" y="201167"/>
                  </a:moveTo>
                  <a:lnTo>
                    <a:pt x="3176012" y="201167"/>
                  </a:lnTo>
                </a:path>
                <a:path w="3310254" h="649604">
                  <a:moveTo>
                    <a:pt x="3188204" y="201167"/>
                  </a:moveTo>
                  <a:lnTo>
                    <a:pt x="3212588" y="201167"/>
                  </a:lnTo>
                </a:path>
                <a:path w="3310254" h="649604">
                  <a:moveTo>
                    <a:pt x="3243068" y="201167"/>
                  </a:moveTo>
                  <a:lnTo>
                    <a:pt x="3267452" y="201167"/>
                  </a:lnTo>
                </a:path>
                <a:path w="331025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025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025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025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025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025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0254" h="649604">
                  <a:moveTo>
                    <a:pt x="365760" y="210312"/>
                  </a:moveTo>
                  <a:lnTo>
                    <a:pt x="390143" y="210312"/>
                  </a:lnTo>
                </a:path>
                <a:path w="331025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025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025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025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025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025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025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025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025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025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025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025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0254" h="649604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025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025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0254" h="649604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025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025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0254" h="649604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025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0254" h="649604">
                  <a:moveTo>
                    <a:pt x="2529836" y="210312"/>
                  </a:moveTo>
                  <a:lnTo>
                    <a:pt x="2548124" y="210312"/>
                  </a:lnTo>
                </a:path>
                <a:path w="3310254" h="649604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025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0254" h="649604">
                  <a:moveTo>
                    <a:pt x="2859020" y="210312"/>
                  </a:moveTo>
                  <a:lnTo>
                    <a:pt x="2883404" y="210312"/>
                  </a:lnTo>
                </a:path>
                <a:path w="3310254" h="649604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025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0254" h="649604">
                  <a:moveTo>
                    <a:pt x="3151628" y="210312"/>
                  </a:moveTo>
                  <a:lnTo>
                    <a:pt x="3169916" y="210312"/>
                  </a:lnTo>
                </a:path>
                <a:path w="3310254" h="649604">
                  <a:moveTo>
                    <a:pt x="3188204" y="210312"/>
                  </a:moveTo>
                  <a:lnTo>
                    <a:pt x="3218684" y="210312"/>
                  </a:lnTo>
                </a:path>
                <a:path w="3310254" h="649604">
                  <a:moveTo>
                    <a:pt x="3236972" y="210312"/>
                  </a:moveTo>
                  <a:lnTo>
                    <a:pt x="3261356" y="210312"/>
                  </a:lnTo>
                </a:path>
                <a:path w="3310254" h="649604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025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025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025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0254" h="649604">
                  <a:moveTo>
                    <a:pt x="365760" y="219455"/>
                  </a:moveTo>
                  <a:lnTo>
                    <a:pt x="390143" y="219455"/>
                  </a:lnTo>
                </a:path>
                <a:path w="331025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025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025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025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025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025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025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025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025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025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0254" h="649604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025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0254" h="649604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025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0254" h="649604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0254" h="649604">
                  <a:moveTo>
                    <a:pt x="2493260" y="219455"/>
                  </a:moveTo>
                  <a:lnTo>
                    <a:pt x="2548124" y="219455"/>
                  </a:lnTo>
                </a:path>
                <a:path w="3310254" h="649604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025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0254" h="649604">
                  <a:moveTo>
                    <a:pt x="2859020" y="219455"/>
                  </a:moveTo>
                  <a:lnTo>
                    <a:pt x="2932172" y="219455"/>
                  </a:lnTo>
                </a:path>
                <a:path w="3310254" h="649604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0254" h="649604">
                  <a:moveTo>
                    <a:pt x="3108956" y="219455"/>
                  </a:moveTo>
                  <a:lnTo>
                    <a:pt x="3163820" y="219455"/>
                  </a:lnTo>
                </a:path>
                <a:path w="3310254" h="649604">
                  <a:moveTo>
                    <a:pt x="3194300" y="219455"/>
                  </a:moveTo>
                  <a:lnTo>
                    <a:pt x="3255260" y="219455"/>
                  </a:lnTo>
                </a:path>
                <a:path w="3310254" h="649604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649604">
                  <a:moveTo>
                    <a:pt x="0" y="228600"/>
                  </a:moveTo>
                  <a:lnTo>
                    <a:pt x="73152" y="228600"/>
                  </a:lnTo>
                </a:path>
                <a:path w="331025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025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025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0254" h="649604">
                  <a:moveTo>
                    <a:pt x="365760" y="228600"/>
                  </a:moveTo>
                  <a:lnTo>
                    <a:pt x="390143" y="228600"/>
                  </a:lnTo>
                </a:path>
                <a:path w="331025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025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025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025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025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025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025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025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025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025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0254" h="649604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025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0254" h="649604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025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0254" h="649604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0254" h="649604">
                  <a:moveTo>
                    <a:pt x="2499356" y="228600"/>
                  </a:moveTo>
                  <a:lnTo>
                    <a:pt x="2542028" y="228600"/>
                  </a:lnTo>
                </a:path>
                <a:path w="3310254" h="649604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025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0254" h="649604">
                  <a:moveTo>
                    <a:pt x="2852924" y="228600"/>
                  </a:moveTo>
                  <a:lnTo>
                    <a:pt x="2932172" y="228600"/>
                  </a:lnTo>
                </a:path>
                <a:path w="3310254" h="649604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0254" h="649604">
                  <a:moveTo>
                    <a:pt x="3115052" y="228600"/>
                  </a:moveTo>
                  <a:lnTo>
                    <a:pt x="3163820" y="228600"/>
                  </a:lnTo>
                </a:path>
                <a:path w="3310254" h="649604">
                  <a:moveTo>
                    <a:pt x="3200396" y="228600"/>
                  </a:moveTo>
                  <a:lnTo>
                    <a:pt x="3255260" y="228600"/>
                  </a:lnTo>
                </a:path>
                <a:path w="3310254" h="649604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025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025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0254" h="649604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649604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649604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649604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649604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649604">
                  <a:moveTo>
                    <a:pt x="3304028" y="237743"/>
                  </a:moveTo>
                  <a:lnTo>
                    <a:pt x="3310124" y="237743"/>
                  </a:lnTo>
                </a:path>
                <a:path w="331025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025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025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0254" h="649604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649604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649604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649604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649604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649604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025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025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0254" h="649604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649604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649604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649604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649604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649604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025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025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0254" h="649604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649604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649604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649604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649604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025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025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0254" h="649604">
                  <a:moveTo>
                    <a:pt x="1627628" y="274320"/>
                  </a:moveTo>
                  <a:lnTo>
                    <a:pt x="1633724" y="274320"/>
                  </a:lnTo>
                </a:path>
                <a:path w="3310254" h="649604">
                  <a:moveTo>
                    <a:pt x="1962908" y="274320"/>
                  </a:moveTo>
                  <a:lnTo>
                    <a:pt x="1969004" y="274320"/>
                  </a:lnTo>
                </a:path>
                <a:path w="3310254" h="649604">
                  <a:moveTo>
                    <a:pt x="2298188" y="274320"/>
                  </a:moveTo>
                  <a:lnTo>
                    <a:pt x="2304284" y="274320"/>
                  </a:lnTo>
                </a:path>
                <a:path w="3310254" h="649604">
                  <a:moveTo>
                    <a:pt x="2633468" y="274320"/>
                  </a:moveTo>
                  <a:lnTo>
                    <a:pt x="2639564" y="274320"/>
                  </a:lnTo>
                </a:path>
                <a:path w="3310254" h="649604">
                  <a:moveTo>
                    <a:pt x="2968748" y="274320"/>
                  </a:moveTo>
                  <a:lnTo>
                    <a:pt x="2974844" y="274320"/>
                  </a:lnTo>
                </a:path>
                <a:path w="3310254" h="649604">
                  <a:moveTo>
                    <a:pt x="3304028" y="274320"/>
                  </a:moveTo>
                  <a:lnTo>
                    <a:pt x="3310124" y="274320"/>
                  </a:lnTo>
                </a:path>
                <a:path w="331025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025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025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0254" h="649604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649604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649604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649604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649604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649604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025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025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0254" h="649604">
                  <a:moveTo>
                    <a:pt x="1627628" y="292608"/>
                  </a:moveTo>
                  <a:lnTo>
                    <a:pt x="1633724" y="292608"/>
                  </a:lnTo>
                </a:path>
                <a:path w="3310254" h="649604">
                  <a:moveTo>
                    <a:pt x="1962908" y="292608"/>
                  </a:moveTo>
                  <a:lnTo>
                    <a:pt x="1969004" y="292608"/>
                  </a:lnTo>
                </a:path>
                <a:path w="3310254" h="649604">
                  <a:moveTo>
                    <a:pt x="2298188" y="292608"/>
                  </a:moveTo>
                  <a:lnTo>
                    <a:pt x="2304284" y="292608"/>
                  </a:lnTo>
                </a:path>
                <a:path w="3310254" h="649604">
                  <a:moveTo>
                    <a:pt x="2633468" y="292608"/>
                  </a:moveTo>
                  <a:lnTo>
                    <a:pt x="2639564" y="292608"/>
                  </a:lnTo>
                </a:path>
                <a:path w="3310254" h="649604">
                  <a:moveTo>
                    <a:pt x="2968748" y="292608"/>
                  </a:moveTo>
                  <a:lnTo>
                    <a:pt x="2974844" y="292608"/>
                  </a:lnTo>
                </a:path>
                <a:path w="3310254" h="649604">
                  <a:moveTo>
                    <a:pt x="3304028" y="292608"/>
                  </a:moveTo>
                  <a:lnTo>
                    <a:pt x="3310124" y="292608"/>
                  </a:lnTo>
                </a:path>
                <a:path w="331025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025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025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0254" h="649604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649604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649604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649604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649604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025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025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0254" h="649604">
                  <a:moveTo>
                    <a:pt x="1627628" y="310896"/>
                  </a:moveTo>
                  <a:lnTo>
                    <a:pt x="1633724" y="310896"/>
                  </a:lnTo>
                </a:path>
                <a:path w="3310254" h="649604">
                  <a:moveTo>
                    <a:pt x="1962908" y="310896"/>
                  </a:moveTo>
                  <a:lnTo>
                    <a:pt x="1969004" y="310896"/>
                  </a:lnTo>
                </a:path>
                <a:path w="3310254" h="649604">
                  <a:moveTo>
                    <a:pt x="2298188" y="310896"/>
                  </a:moveTo>
                  <a:lnTo>
                    <a:pt x="2304284" y="310896"/>
                  </a:lnTo>
                </a:path>
                <a:path w="3310254" h="649604">
                  <a:moveTo>
                    <a:pt x="2633468" y="310896"/>
                  </a:moveTo>
                  <a:lnTo>
                    <a:pt x="2639564" y="310896"/>
                  </a:lnTo>
                </a:path>
                <a:path w="3310254" h="649604">
                  <a:moveTo>
                    <a:pt x="2968748" y="310896"/>
                  </a:moveTo>
                  <a:lnTo>
                    <a:pt x="2974844" y="310896"/>
                  </a:lnTo>
                </a:path>
                <a:path w="3310254" h="649604">
                  <a:moveTo>
                    <a:pt x="3304028" y="310896"/>
                  </a:moveTo>
                  <a:lnTo>
                    <a:pt x="3310124" y="310896"/>
                  </a:lnTo>
                </a:path>
                <a:path w="331025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025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025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0254" h="649604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649604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649604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649604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649604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649604">
                  <a:moveTo>
                    <a:pt x="3304028" y="320039"/>
                  </a:moveTo>
                  <a:lnTo>
                    <a:pt x="3310124" y="320039"/>
                  </a:lnTo>
                </a:path>
                <a:path w="331025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025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025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0254" h="649604">
                  <a:moveTo>
                    <a:pt x="1627628" y="329184"/>
                  </a:moveTo>
                  <a:lnTo>
                    <a:pt x="1633724" y="329184"/>
                  </a:lnTo>
                </a:path>
                <a:path w="3310254" h="649604">
                  <a:moveTo>
                    <a:pt x="1962908" y="329184"/>
                  </a:moveTo>
                  <a:lnTo>
                    <a:pt x="1969004" y="329184"/>
                  </a:lnTo>
                </a:path>
                <a:path w="3310254" h="649604">
                  <a:moveTo>
                    <a:pt x="2298188" y="329184"/>
                  </a:moveTo>
                  <a:lnTo>
                    <a:pt x="2304284" y="329184"/>
                  </a:lnTo>
                </a:path>
                <a:path w="3310254" h="649604">
                  <a:moveTo>
                    <a:pt x="2633468" y="329184"/>
                  </a:moveTo>
                  <a:lnTo>
                    <a:pt x="2639564" y="329184"/>
                  </a:lnTo>
                </a:path>
                <a:path w="3310254" h="649604">
                  <a:moveTo>
                    <a:pt x="2968748" y="329184"/>
                  </a:moveTo>
                  <a:lnTo>
                    <a:pt x="2974844" y="329184"/>
                  </a:lnTo>
                </a:path>
                <a:path w="331025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025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025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0254" h="649604">
                  <a:moveTo>
                    <a:pt x="1627628" y="338327"/>
                  </a:moveTo>
                  <a:lnTo>
                    <a:pt x="1633724" y="338327"/>
                  </a:lnTo>
                </a:path>
                <a:path w="3310254" h="649604">
                  <a:moveTo>
                    <a:pt x="1962908" y="338327"/>
                  </a:moveTo>
                  <a:lnTo>
                    <a:pt x="1969004" y="338327"/>
                  </a:lnTo>
                </a:path>
                <a:path w="3310254" h="649604">
                  <a:moveTo>
                    <a:pt x="2298188" y="338327"/>
                  </a:moveTo>
                  <a:lnTo>
                    <a:pt x="2304284" y="338327"/>
                  </a:lnTo>
                </a:path>
                <a:path w="3310254" h="649604">
                  <a:moveTo>
                    <a:pt x="2633468" y="338327"/>
                  </a:moveTo>
                  <a:lnTo>
                    <a:pt x="2639564" y="338327"/>
                  </a:lnTo>
                </a:path>
                <a:path w="3310254" h="649604">
                  <a:moveTo>
                    <a:pt x="2968748" y="338327"/>
                  </a:moveTo>
                  <a:lnTo>
                    <a:pt x="2974844" y="338327"/>
                  </a:lnTo>
                </a:path>
                <a:path w="3310254" h="649604">
                  <a:moveTo>
                    <a:pt x="3304028" y="338327"/>
                  </a:moveTo>
                  <a:lnTo>
                    <a:pt x="3310124" y="338327"/>
                  </a:lnTo>
                </a:path>
                <a:path w="331025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025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025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0254" h="649604">
                  <a:moveTo>
                    <a:pt x="1627628" y="347472"/>
                  </a:moveTo>
                  <a:lnTo>
                    <a:pt x="1633724" y="347472"/>
                  </a:lnTo>
                </a:path>
                <a:path w="3310254" h="649604">
                  <a:moveTo>
                    <a:pt x="1962908" y="347472"/>
                  </a:moveTo>
                  <a:lnTo>
                    <a:pt x="1969004" y="347472"/>
                  </a:lnTo>
                </a:path>
                <a:path w="3310254" h="649604">
                  <a:moveTo>
                    <a:pt x="2298188" y="347472"/>
                  </a:moveTo>
                  <a:lnTo>
                    <a:pt x="2304284" y="347472"/>
                  </a:lnTo>
                </a:path>
                <a:path w="3310254" h="649604">
                  <a:moveTo>
                    <a:pt x="2633468" y="347472"/>
                  </a:moveTo>
                  <a:lnTo>
                    <a:pt x="2639564" y="347472"/>
                  </a:lnTo>
                </a:path>
                <a:path w="3310254" h="649604">
                  <a:moveTo>
                    <a:pt x="2968748" y="347472"/>
                  </a:moveTo>
                  <a:lnTo>
                    <a:pt x="2974844" y="347472"/>
                  </a:lnTo>
                </a:path>
                <a:path w="3310254" h="649604">
                  <a:moveTo>
                    <a:pt x="3304028" y="347472"/>
                  </a:moveTo>
                  <a:lnTo>
                    <a:pt x="3310124" y="347472"/>
                  </a:lnTo>
                </a:path>
                <a:path w="331025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025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025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0254" h="649604">
                  <a:moveTo>
                    <a:pt x="1627628" y="356615"/>
                  </a:moveTo>
                  <a:lnTo>
                    <a:pt x="1633724" y="356615"/>
                  </a:lnTo>
                </a:path>
                <a:path w="3310254" h="649604">
                  <a:moveTo>
                    <a:pt x="1962908" y="356615"/>
                  </a:moveTo>
                  <a:lnTo>
                    <a:pt x="1969004" y="356615"/>
                  </a:lnTo>
                </a:path>
                <a:path w="3310254" h="649604">
                  <a:moveTo>
                    <a:pt x="2298188" y="356615"/>
                  </a:moveTo>
                  <a:lnTo>
                    <a:pt x="2304284" y="356615"/>
                  </a:lnTo>
                </a:path>
                <a:path w="3310254" h="649604">
                  <a:moveTo>
                    <a:pt x="2633468" y="356615"/>
                  </a:moveTo>
                  <a:lnTo>
                    <a:pt x="2639564" y="356615"/>
                  </a:lnTo>
                </a:path>
                <a:path w="3310254" h="649604">
                  <a:moveTo>
                    <a:pt x="2968748" y="356615"/>
                  </a:moveTo>
                  <a:lnTo>
                    <a:pt x="2974844" y="356615"/>
                  </a:lnTo>
                </a:path>
                <a:path w="3310254" h="649604">
                  <a:moveTo>
                    <a:pt x="3304028" y="356615"/>
                  </a:moveTo>
                  <a:lnTo>
                    <a:pt x="3310124" y="356615"/>
                  </a:lnTo>
                </a:path>
                <a:path w="331025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025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025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0254" h="649604">
                  <a:moveTo>
                    <a:pt x="1627628" y="365760"/>
                  </a:moveTo>
                  <a:lnTo>
                    <a:pt x="1633724" y="365760"/>
                  </a:lnTo>
                </a:path>
                <a:path w="3310254" h="649604">
                  <a:moveTo>
                    <a:pt x="1962908" y="365760"/>
                  </a:moveTo>
                  <a:lnTo>
                    <a:pt x="1969004" y="365760"/>
                  </a:lnTo>
                </a:path>
                <a:path w="3310254" h="649604">
                  <a:moveTo>
                    <a:pt x="2298188" y="365760"/>
                  </a:moveTo>
                  <a:lnTo>
                    <a:pt x="2304284" y="365760"/>
                  </a:lnTo>
                </a:path>
                <a:path w="3310254" h="649604">
                  <a:moveTo>
                    <a:pt x="2633468" y="365760"/>
                  </a:moveTo>
                  <a:lnTo>
                    <a:pt x="2639564" y="365760"/>
                  </a:lnTo>
                </a:path>
                <a:path w="3310254" h="649604">
                  <a:moveTo>
                    <a:pt x="2968748" y="365760"/>
                  </a:moveTo>
                  <a:lnTo>
                    <a:pt x="2974844" y="365760"/>
                  </a:lnTo>
                </a:path>
                <a:path w="331025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025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025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0254" h="649604">
                  <a:moveTo>
                    <a:pt x="1627628" y="374903"/>
                  </a:moveTo>
                  <a:lnTo>
                    <a:pt x="1633724" y="374903"/>
                  </a:lnTo>
                </a:path>
                <a:path w="3310254" h="649604">
                  <a:moveTo>
                    <a:pt x="1962908" y="374903"/>
                  </a:moveTo>
                  <a:lnTo>
                    <a:pt x="1969004" y="374903"/>
                  </a:lnTo>
                </a:path>
                <a:path w="3310254" h="649604">
                  <a:moveTo>
                    <a:pt x="2298188" y="374903"/>
                  </a:moveTo>
                  <a:lnTo>
                    <a:pt x="2304284" y="374903"/>
                  </a:lnTo>
                </a:path>
                <a:path w="3310254" h="649604">
                  <a:moveTo>
                    <a:pt x="2633468" y="374903"/>
                  </a:moveTo>
                  <a:lnTo>
                    <a:pt x="2639564" y="374903"/>
                  </a:lnTo>
                </a:path>
                <a:path w="3310254" h="649604">
                  <a:moveTo>
                    <a:pt x="2968748" y="374903"/>
                  </a:moveTo>
                  <a:lnTo>
                    <a:pt x="2974844" y="374903"/>
                  </a:lnTo>
                </a:path>
                <a:path w="3310254" h="649604">
                  <a:moveTo>
                    <a:pt x="3304028" y="374903"/>
                  </a:moveTo>
                  <a:lnTo>
                    <a:pt x="3310124" y="374903"/>
                  </a:lnTo>
                </a:path>
                <a:path w="331025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025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025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0254" h="649604">
                  <a:moveTo>
                    <a:pt x="1627628" y="384048"/>
                  </a:moveTo>
                  <a:lnTo>
                    <a:pt x="1633724" y="384048"/>
                  </a:lnTo>
                </a:path>
                <a:path w="3310254" h="649604">
                  <a:moveTo>
                    <a:pt x="1962908" y="384048"/>
                  </a:moveTo>
                  <a:lnTo>
                    <a:pt x="1969004" y="384048"/>
                  </a:lnTo>
                </a:path>
                <a:path w="3310254" h="649604">
                  <a:moveTo>
                    <a:pt x="2298188" y="384048"/>
                  </a:moveTo>
                  <a:lnTo>
                    <a:pt x="2304284" y="384048"/>
                  </a:lnTo>
                </a:path>
                <a:path w="3310254" h="649604">
                  <a:moveTo>
                    <a:pt x="2633468" y="384048"/>
                  </a:moveTo>
                  <a:lnTo>
                    <a:pt x="2639564" y="384048"/>
                  </a:lnTo>
                </a:path>
                <a:path w="3310254" h="649604">
                  <a:moveTo>
                    <a:pt x="2968748" y="384048"/>
                  </a:moveTo>
                  <a:lnTo>
                    <a:pt x="2974844" y="384048"/>
                  </a:lnTo>
                </a:path>
                <a:path w="3310254" h="649604">
                  <a:moveTo>
                    <a:pt x="3304028" y="384048"/>
                  </a:moveTo>
                  <a:lnTo>
                    <a:pt x="3310124" y="384048"/>
                  </a:lnTo>
                </a:path>
                <a:path w="331025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025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025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0254" h="649604">
                  <a:moveTo>
                    <a:pt x="1627628" y="393191"/>
                  </a:moveTo>
                  <a:lnTo>
                    <a:pt x="1633724" y="393191"/>
                  </a:lnTo>
                </a:path>
                <a:path w="3310254" h="649604">
                  <a:moveTo>
                    <a:pt x="1962908" y="393191"/>
                  </a:moveTo>
                  <a:lnTo>
                    <a:pt x="1969004" y="393191"/>
                  </a:lnTo>
                </a:path>
                <a:path w="3310254" h="649604">
                  <a:moveTo>
                    <a:pt x="2298188" y="393191"/>
                  </a:moveTo>
                  <a:lnTo>
                    <a:pt x="2304284" y="393191"/>
                  </a:lnTo>
                </a:path>
                <a:path w="3310254" h="649604">
                  <a:moveTo>
                    <a:pt x="2633468" y="393191"/>
                  </a:moveTo>
                  <a:lnTo>
                    <a:pt x="2639564" y="393191"/>
                  </a:lnTo>
                </a:path>
                <a:path w="3310254" h="649604">
                  <a:moveTo>
                    <a:pt x="2968748" y="393191"/>
                  </a:moveTo>
                  <a:lnTo>
                    <a:pt x="2974844" y="393191"/>
                  </a:lnTo>
                </a:path>
                <a:path w="3310254" h="649604">
                  <a:moveTo>
                    <a:pt x="3304028" y="393191"/>
                  </a:moveTo>
                  <a:lnTo>
                    <a:pt x="3310124" y="393191"/>
                  </a:lnTo>
                </a:path>
                <a:path w="331025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025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025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0254" h="649604">
                  <a:moveTo>
                    <a:pt x="1627628" y="402336"/>
                  </a:moveTo>
                  <a:lnTo>
                    <a:pt x="1633724" y="402336"/>
                  </a:lnTo>
                </a:path>
                <a:path w="3310254" h="649604">
                  <a:moveTo>
                    <a:pt x="1962908" y="402336"/>
                  </a:moveTo>
                  <a:lnTo>
                    <a:pt x="1969004" y="402336"/>
                  </a:lnTo>
                </a:path>
                <a:path w="3310254" h="649604">
                  <a:moveTo>
                    <a:pt x="2298188" y="402336"/>
                  </a:moveTo>
                  <a:lnTo>
                    <a:pt x="2304284" y="402336"/>
                  </a:lnTo>
                </a:path>
                <a:path w="3310254" h="649604">
                  <a:moveTo>
                    <a:pt x="2633468" y="402336"/>
                  </a:moveTo>
                  <a:lnTo>
                    <a:pt x="2639564" y="402336"/>
                  </a:lnTo>
                </a:path>
                <a:path w="3310254" h="649604">
                  <a:moveTo>
                    <a:pt x="2968748" y="402336"/>
                  </a:moveTo>
                  <a:lnTo>
                    <a:pt x="2974844" y="402336"/>
                  </a:lnTo>
                </a:path>
                <a:path w="3310254" h="649604">
                  <a:moveTo>
                    <a:pt x="24384" y="411479"/>
                  </a:moveTo>
                  <a:lnTo>
                    <a:pt x="54864" y="411479"/>
                  </a:lnTo>
                </a:path>
                <a:path w="331025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025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025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025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025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025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025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0254" h="649604">
                  <a:moveTo>
                    <a:pt x="688848" y="411479"/>
                  </a:moveTo>
                  <a:lnTo>
                    <a:pt x="725424" y="411479"/>
                  </a:lnTo>
                </a:path>
                <a:path w="331025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025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025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025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025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025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025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025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0254" h="649604">
                  <a:moveTo>
                    <a:pt x="1627628" y="411479"/>
                  </a:moveTo>
                  <a:lnTo>
                    <a:pt x="1633724" y="411479"/>
                  </a:lnTo>
                </a:path>
                <a:path w="331025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025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0254" h="649604">
                  <a:moveTo>
                    <a:pt x="1962908" y="411479"/>
                  </a:moveTo>
                  <a:lnTo>
                    <a:pt x="1969004" y="411479"/>
                  </a:lnTo>
                </a:path>
                <a:path w="331025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025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0254" h="649604">
                  <a:moveTo>
                    <a:pt x="2212844" y="411479"/>
                  </a:moveTo>
                  <a:lnTo>
                    <a:pt x="2243324" y="411479"/>
                  </a:lnTo>
                </a:path>
                <a:path w="3310254" h="649604">
                  <a:moveTo>
                    <a:pt x="2298188" y="411479"/>
                  </a:moveTo>
                  <a:lnTo>
                    <a:pt x="2304284" y="411479"/>
                  </a:lnTo>
                </a:path>
                <a:path w="331025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025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0254" h="649604">
                  <a:moveTo>
                    <a:pt x="2560316" y="411479"/>
                  </a:moveTo>
                  <a:lnTo>
                    <a:pt x="2578604" y="411479"/>
                  </a:lnTo>
                </a:path>
                <a:path w="3310254" h="649604">
                  <a:moveTo>
                    <a:pt x="2633468" y="411479"/>
                  </a:moveTo>
                  <a:lnTo>
                    <a:pt x="2639564" y="411479"/>
                  </a:lnTo>
                </a:path>
                <a:path w="331025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025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0254" h="649604">
                  <a:moveTo>
                    <a:pt x="2865116" y="411479"/>
                  </a:moveTo>
                  <a:lnTo>
                    <a:pt x="2926076" y="411479"/>
                  </a:lnTo>
                </a:path>
                <a:path w="3310254" h="649604">
                  <a:moveTo>
                    <a:pt x="2968748" y="411479"/>
                  </a:moveTo>
                  <a:lnTo>
                    <a:pt x="2974844" y="411479"/>
                  </a:lnTo>
                </a:path>
                <a:path w="331025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0254" h="649604">
                  <a:moveTo>
                    <a:pt x="3115052" y="411479"/>
                  </a:moveTo>
                  <a:lnTo>
                    <a:pt x="3169916" y="411479"/>
                  </a:lnTo>
                </a:path>
                <a:path w="3310254" h="649604">
                  <a:moveTo>
                    <a:pt x="3200396" y="411479"/>
                  </a:moveTo>
                  <a:lnTo>
                    <a:pt x="3261356" y="411479"/>
                  </a:lnTo>
                </a:path>
                <a:path w="3310254" h="649604">
                  <a:moveTo>
                    <a:pt x="3304028" y="411479"/>
                  </a:moveTo>
                  <a:lnTo>
                    <a:pt x="3310124" y="411479"/>
                  </a:lnTo>
                </a:path>
                <a:path w="331025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025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025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025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025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025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025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025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0254" h="649604">
                  <a:moveTo>
                    <a:pt x="676656" y="420624"/>
                  </a:moveTo>
                  <a:lnTo>
                    <a:pt x="731520" y="420624"/>
                  </a:lnTo>
                </a:path>
                <a:path w="331025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025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025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0254" h="649604">
                  <a:moveTo>
                    <a:pt x="1036319" y="420624"/>
                  </a:moveTo>
                  <a:lnTo>
                    <a:pt x="1060703" y="420624"/>
                  </a:lnTo>
                </a:path>
                <a:path w="331025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025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025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025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0254" h="649604">
                  <a:moveTo>
                    <a:pt x="1627628" y="420624"/>
                  </a:moveTo>
                  <a:lnTo>
                    <a:pt x="1633724" y="420624"/>
                  </a:lnTo>
                </a:path>
                <a:path w="331025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025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0254" h="649604">
                  <a:moveTo>
                    <a:pt x="1962908" y="420624"/>
                  </a:moveTo>
                  <a:lnTo>
                    <a:pt x="1969004" y="420624"/>
                  </a:lnTo>
                </a:path>
                <a:path w="331025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025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0254" h="649604">
                  <a:moveTo>
                    <a:pt x="2200652" y="420624"/>
                  </a:moveTo>
                  <a:lnTo>
                    <a:pt x="2249420" y="420624"/>
                  </a:lnTo>
                </a:path>
                <a:path w="3310254" h="649604">
                  <a:moveTo>
                    <a:pt x="2298188" y="420624"/>
                  </a:moveTo>
                  <a:lnTo>
                    <a:pt x="2304284" y="420624"/>
                  </a:lnTo>
                </a:path>
                <a:path w="331025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025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0254" h="649604">
                  <a:moveTo>
                    <a:pt x="2554220" y="420624"/>
                  </a:moveTo>
                  <a:lnTo>
                    <a:pt x="2578604" y="420624"/>
                  </a:lnTo>
                </a:path>
                <a:path w="3310254" h="649604">
                  <a:moveTo>
                    <a:pt x="2633468" y="420624"/>
                  </a:moveTo>
                  <a:lnTo>
                    <a:pt x="2639564" y="420624"/>
                  </a:lnTo>
                </a:path>
                <a:path w="331025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025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0254" h="649604">
                  <a:moveTo>
                    <a:pt x="2865116" y="420624"/>
                  </a:moveTo>
                  <a:lnTo>
                    <a:pt x="2926076" y="420624"/>
                  </a:lnTo>
                </a:path>
                <a:path w="3310254" h="649604">
                  <a:moveTo>
                    <a:pt x="2968748" y="420624"/>
                  </a:moveTo>
                  <a:lnTo>
                    <a:pt x="2974844" y="420624"/>
                  </a:lnTo>
                </a:path>
                <a:path w="331025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0254" h="649604">
                  <a:moveTo>
                    <a:pt x="3115052" y="420624"/>
                  </a:moveTo>
                  <a:lnTo>
                    <a:pt x="3169916" y="420624"/>
                  </a:lnTo>
                </a:path>
                <a:path w="3310254" h="649604">
                  <a:moveTo>
                    <a:pt x="3200396" y="420624"/>
                  </a:moveTo>
                  <a:lnTo>
                    <a:pt x="3261356" y="420624"/>
                  </a:lnTo>
                </a:path>
                <a:path w="3310254" h="649604">
                  <a:moveTo>
                    <a:pt x="3304028" y="420624"/>
                  </a:moveTo>
                  <a:lnTo>
                    <a:pt x="3310124" y="420624"/>
                  </a:lnTo>
                </a:path>
                <a:path w="331025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025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025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025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025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025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0254" h="649604">
                  <a:moveTo>
                    <a:pt x="377952" y="429767"/>
                  </a:moveTo>
                  <a:lnTo>
                    <a:pt x="408432" y="429767"/>
                  </a:lnTo>
                </a:path>
                <a:path w="331025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025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025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0254" h="649604">
                  <a:moveTo>
                    <a:pt x="676656" y="429767"/>
                  </a:moveTo>
                  <a:lnTo>
                    <a:pt x="694944" y="429767"/>
                  </a:lnTo>
                </a:path>
                <a:path w="331025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025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025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025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0254" h="649604">
                  <a:moveTo>
                    <a:pt x="1024128" y="429767"/>
                  </a:moveTo>
                  <a:lnTo>
                    <a:pt x="1060704" y="429767"/>
                  </a:lnTo>
                </a:path>
                <a:path w="331025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025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025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025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025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025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025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0254" h="649604">
                  <a:moveTo>
                    <a:pt x="1627628" y="429767"/>
                  </a:moveTo>
                  <a:lnTo>
                    <a:pt x="1633724" y="429767"/>
                  </a:lnTo>
                </a:path>
                <a:path w="331025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025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025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0254" h="649604">
                  <a:moveTo>
                    <a:pt x="1962908" y="429767"/>
                  </a:moveTo>
                  <a:lnTo>
                    <a:pt x="1969004" y="429767"/>
                  </a:lnTo>
                </a:path>
                <a:path w="331025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025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025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025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0254" h="649604">
                  <a:moveTo>
                    <a:pt x="2231132" y="429767"/>
                  </a:moveTo>
                  <a:lnTo>
                    <a:pt x="2261612" y="429767"/>
                  </a:lnTo>
                </a:path>
                <a:path w="3310254" h="649604">
                  <a:moveTo>
                    <a:pt x="2298188" y="429767"/>
                  </a:moveTo>
                  <a:lnTo>
                    <a:pt x="2304284" y="429767"/>
                  </a:lnTo>
                </a:path>
                <a:path w="331025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025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025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0254" h="649604">
                  <a:moveTo>
                    <a:pt x="2542028" y="429767"/>
                  </a:moveTo>
                  <a:lnTo>
                    <a:pt x="2578604" y="429767"/>
                  </a:lnTo>
                </a:path>
                <a:path w="3310254" h="649604">
                  <a:moveTo>
                    <a:pt x="2633468" y="429767"/>
                  </a:moveTo>
                  <a:lnTo>
                    <a:pt x="2639564" y="429767"/>
                  </a:lnTo>
                </a:path>
                <a:path w="331025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025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025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0254" h="649604">
                  <a:moveTo>
                    <a:pt x="2859020" y="429767"/>
                  </a:moveTo>
                  <a:lnTo>
                    <a:pt x="2883404" y="429767"/>
                  </a:lnTo>
                </a:path>
                <a:path w="3310254" h="649604">
                  <a:moveTo>
                    <a:pt x="2968748" y="429767"/>
                  </a:moveTo>
                  <a:lnTo>
                    <a:pt x="2974844" y="429767"/>
                  </a:lnTo>
                </a:path>
                <a:path w="331025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025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025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0254" h="649604">
                  <a:moveTo>
                    <a:pt x="3194300" y="429767"/>
                  </a:moveTo>
                  <a:lnTo>
                    <a:pt x="3218684" y="429767"/>
                  </a:lnTo>
                </a:path>
                <a:path w="3310254" h="649604">
                  <a:moveTo>
                    <a:pt x="0" y="438912"/>
                  </a:moveTo>
                  <a:lnTo>
                    <a:pt x="24383" y="438912"/>
                  </a:lnTo>
                </a:path>
                <a:path w="331025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025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025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025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025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0254" h="649604">
                  <a:moveTo>
                    <a:pt x="384048" y="438912"/>
                  </a:moveTo>
                  <a:lnTo>
                    <a:pt x="408431" y="438912"/>
                  </a:lnTo>
                </a:path>
                <a:path w="331025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025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025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0254" h="649604">
                  <a:moveTo>
                    <a:pt x="670560" y="438912"/>
                  </a:moveTo>
                  <a:lnTo>
                    <a:pt x="688848" y="438912"/>
                  </a:lnTo>
                </a:path>
                <a:path w="331025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025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025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025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0254" h="649604">
                  <a:moveTo>
                    <a:pt x="1011936" y="438912"/>
                  </a:moveTo>
                  <a:lnTo>
                    <a:pt x="1060703" y="438912"/>
                  </a:lnTo>
                </a:path>
                <a:path w="331025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025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025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025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025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025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025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0254" h="649604">
                  <a:moveTo>
                    <a:pt x="1627628" y="438912"/>
                  </a:moveTo>
                  <a:lnTo>
                    <a:pt x="1633724" y="438912"/>
                  </a:lnTo>
                </a:path>
                <a:path w="331025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025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025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0254" h="649604">
                  <a:moveTo>
                    <a:pt x="1962908" y="438912"/>
                  </a:moveTo>
                  <a:lnTo>
                    <a:pt x="1969004" y="438912"/>
                  </a:lnTo>
                </a:path>
                <a:path w="331025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025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025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025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0254" h="649604">
                  <a:moveTo>
                    <a:pt x="2237228" y="438912"/>
                  </a:moveTo>
                  <a:lnTo>
                    <a:pt x="2261612" y="438912"/>
                  </a:lnTo>
                </a:path>
                <a:path w="3310254" h="649604">
                  <a:moveTo>
                    <a:pt x="2298188" y="438912"/>
                  </a:moveTo>
                  <a:lnTo>
                    <a:pt x="2304284" y="438912"/>
                  </a:lnTo>
                </a:path>
                <a:path w="3310254" h="649604">
                  <a:moveTo>
                    <a:pt x="2340860" y="438912"/>
                  </a:moveTo>
                  <a:lnTo>
                    <a:pt x="2365244" y="438912"/>
                  </a:lnTo>
                </a:path>
                <a:path w="331025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025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0254" h="649604">
                  <a:moveTo>
                    <a:pt x="2535932" y="438912"/>
                  </a:moveTo>
                  <a:lnTo>
                    <a:pt x="2578604" y="438912"/>
                  </a:lnTo>
                </a:path>
                <a:path w="3310254" h="649604">
                  <a:moveTo>
                    <a:pt x="2633468" y="438912"/>
                  </a:moveTo>
                  <a:lnTo>
                    <a:pt x="2639564" y="438912"/>
                  </a:lnTo>
                </a:path>
                <a:path w="331025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025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025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0254" h="649604">
                  <a:moveTo>
                    <a:pt x="2859020" y="438912"/>
                  </a:moveTo>
                  <a:lnTo>
                    <a:pt x="2877308" y="438912"/>
                  </a:lnTo>
                </a:path>
                <a:path w="3310254" h="649604">
                  <a:moveTo>
                    <a:pt x="2968748" y="438912"/>
                  </a:moveTo>
                  <a:lnTo>
                    <a:pt x="2974844" y="438912"/>
                  </a:lnTo>
                </a:path>
                <a:path w="331025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025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025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0254" h="649604">
                  <a:moveTo>
                    <a:pt x="3194300" y="438912"/>
                  </a:moveTo>
                  <a:lnTo>
                    <a:pt x="3212588" y="438912"/>
                  </a:lnTo>
                </a:path>
                <a:path w="3310254" h="649604">
                  <a:moveTo>
                    <a:pt x="3304028" y="438912"/>
                  </a:moveTo>
                  <a:lnTo>
                    <a:pt x="3310124" y="438912"/>
                  </a:lnTo>
                </a:path>
                <a:path w="3310254" h="649604">
                  <a:moveTo>
                    <a:pt x="0" y="448055"/>
                  </a:moveTo>
                  <a:lnTo>
                    <a:pt x="24383" y="448055"/>
                  </a:lnTo>
                </a:path>
                <a:path w="331025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025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025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025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025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0254" h="649604">
                  <a:moveTo>
                    <a:pt x="384048" y="448055"/>
                  </a:moveTo>
                  <a:lnTo>
                    <a:pt x="408431" y="448055"/>
                  </a:lnTo>
                </a:path>
                <a:path w="331025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025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025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0254" h="649604">
                  <a:moveTo>
                    <a:pt x="670560" y="448055"/>
                  </a:moveTo>
                  <a:lnTo>
                    <a:pt x="688848" y="448055"/>
                  </a:lnTo>
                </a:path>
                <a:path w="331025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025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025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025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0254" h="649604">
                  <a:moveTo>
                    <a:pt x="1005840" y="448055"/>
                  </a:moveTo>
                  <a:lnTo>
                    <a:pt x="1060704" y="448055"/>
                  </a:lnTo>
                </a:path>
                <a:path w="331025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025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025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025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025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0254" h="649604">
                  <a:moveTo>
                    <a:pt x="1627628" y="448055"/>
                  </a:moveTo>
                  <a:lnTo>
                    <a:pt x="1633724" y="448055"/>
                  </a:lnTo>
                </a:path>
                <a:path w="331025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025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025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0254" h="649604">
                  <a:moveTo>
                    <a:pt x="1962908" y="448055"/>
                  </a:moveTo>
                  <a:lnTo>
                    <a:pt x="1969004" y="448055"/>
                  </a:lnTo>
                </a:path>
                <a:path w="3310254" h="649604">
                  <a:moveTo>
                    <a:pt x="2011676" y="448055"/>
                  </a:moveTo>
                  <a:lnTo>
                    <a:pt x="2066540" y="448055"/>
                  </a:lnTo>
                </a:path>
                <a:path w="331025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025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0254" h="649604">
                  <a:moveTo>
                    <a:pt x="2237228" y="448055"/>
                  </a:moveTo>
                  <a:lnTo>
                    <a:pt x="2261612" y="448055"/>
                  </a:lnTo>
                </a:path>
                <a:path w="3310254" h="649604">
                  <a:moveTo>
                    <a:pt x="2298188" y="448055"/>
                  </a:moveTo>
                  <a:lnTo>
                    <a:pt x="2304284" y="448055"/>
                  </a:lnTo>
                </a:path>
                <a:path w="3310254" h="649604">
                  <a:moveTo>
                    <a:pt x="2340860" y="448055"/>
                  </a:moveTo>
                  <a:lnTo>
                    <a:pt x="2365244" y="448055"/>
                  </a:lnTo>
                </a:path>
                <a:path w="331025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025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0254" h="649604">
                  <a:moveTo>
                    <a:pt x="2529836" y="448055"/>
                  </a:moveTo>
                  <a:lnTo>
                    <a:pt x="2578604" y="448055"/>
                  </a:lnTo>
                </a:path>
                <a:path w="3310254" h="649604">
                  <a:moveTo>
                    <a:pt x="2633468" y="448055"/>
                  </a:moveTo>
                  <a:lnTo>
                    <a:pt x="2639564" y="448055"/>
                  </a:lnTo>
                </a:path>
                <a:path w="331025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025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025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0254" h="649604">
                  <a:moveTo>
                    <a:pt x="2859020" y="448055"/>
                  </a:moveTo>
                  <a:lnTo>
                    <a:pt x="2877308" y="448055"/>
                  </a:lnTo>
                </a:path>
                <a:path w="3310254" h="649604">
                  <a:moveTo>
                    <a:pt x="2968748" y="448055"/>
                  </a:moveTo>
                  <a:lnTo>
                    <a:pt x="2974844" y="448055"/>
                  </a:lnTo>
                </a:path>
                <a:path w="331025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025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025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0254" h="649604">
                  <a:moveTo>
                    <a:pt x="3194300" y="448055"/>
                  </a:moveTo>
                  <a:lnTo>
                    <a:pt x="3212588" y="448055"/>
                  </a:lnTo>
                </a:path>
                <a:path w="3310254" h="649604">
                  <a:moveTo>
                    <a:pt x="3304028" y="448055"/>
                  </a:moveTo>
                  <a:lnTo>
                    <a:pt x="3310124" y="448055"/>
                  </a:lnTo>
                </a:path>
                <a:path w="331025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025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025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025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025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025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0254" h="649604">
                  <a:moveTo>
                    <a:pt x="384048" y="457200"/>
                  </a:moveTo>
                  <a:lnTo>
                    <a:pt x="408431" y="457200"/>
                  </a:lnTo>
                </a:path>
                <a:path w="331025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025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025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025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025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025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025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025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025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025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025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0254" h="649604">
                  <a:moveTo>
                    <a:pt x="1005840" y="457200"/>
                  </a:moveTo>
                  <a:lnTo>
                    <a:pt x="1030223" y="457200"/>
                  </a:lnTo>
                </a:path>
                <a:path w="3310254" h="649604">
                  <a:moveTo>
                    <a:pt x="1036319" y="457200"/>
                  </a:moveTo>
                  <a:lnTo>
                    <a:pt x="1060703" y="457200"/>
                  </a:lnTo>
                </a:path>
                <a:path w="331025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025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025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025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025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025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0254" h="649604">
                  <a:moveTo>
                    <a:pt x="1627628" y="457200"/>
                  </a:moveTo>
                  <a:lnTo>
                    <a:pt x="1633724" y="457200"/>
                  </a:lnTo>
                </a:path>
                <a:path w="331025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025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025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025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0254" h="649604">
                  <a:moveTo>
                    <a:pt x="1962908" y="457200"/>
                  </a:moveTo>
                  <a:lnTo>
                    <a:pt x="1969004" y="457200"/>
                  </a:lnTo>
                </a:path>
                <a:path w="3310254" h="649604">
                  <a:moveTo>
                    <a:pt x="2011676" y="457200"/>
                  </a:moveTo>
                  <a:lnTo>
                    <a:pt x="2036060" y="457200"/>
                  </a:lnTo>
                </a:path>
                <a:path w="331025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025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0254" h="649604">
                  <a:moveTo>
                    <a:pt x="2237228" y="457200"/>
                  </a:moveTo>
                  <a:lnTo>
                    <a:pt x="2261612" y="457200"/>
                  </a:lnTo>
                </a:path>
                <a:path w="3310254" h="649604">
                  <a:moveTo>
                    <a:pt x="2298188" y="457200"/>
                  </a:moveTo>
                  <a:lnTo>
                    <a:pt x="2304284" y="457200"/>
                  </a:lnTo>
                </a:path>
                <a:path w="331025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025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025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0254" h="649604">
                  <a:moveTo>
                    <a:pt x="2529836" y="457200"/>
                  </a:moveTo>
                  <a:lnTo>
                    <a:pt x="2548124" y="457200"/>
                  </a:lnTo>
                </a:path>
                <a:path w="3310254" h="649604">
                  <a:moveTo>
                    <a:pt x="2554220" y="457200"/>
                  </a:moveTo>
                  <a:lnTo>
                    <a:pt x="2578604" y="457200"/>
                  </a:lnTo>
                </a:path>
                <a:path w="3310254" h="649604">
                  <a:moveTo>
                    <a:pt x="2633468" y="457200"/>
                  </a:moveTo>
                  <a:lnTo>
                    <a:pt x="2639564" y="457200"/>
                  </a:lnTo>
                </a:path>
                <a:path w="331025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025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025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0254" h="649604">
                  <a:moveTo>
                    <a:pt x="2859020" y="457200"/>
                  </a:moveTo>
                  <a:lnTo>
                    <a:pt x="2877308" y="457200"/>
                  </a:lnTo>
                </a:path>
                <a:path w="3310254" h="649604">
                  <a:moveTo>
                    <a:pt x="2883404" y="457200"/>
                  </a:moveTo>
                  <a:lnTo>
                    <a:pt x="2913884" y="457200"/>
                  </a:lnTo>
                </a:path>
                <a:path w="3310254" h="649604">
                  <a:moveTo>
                    <a:pt x="2968748" y="457200"/>
                  </a:moveTo>
                  <a:lnTo>
                    <a:pt x="2974844" y="457200"/>
                  </a:lnTo>
                </a:path>
                <a:path w="331025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025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025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0254" h="649604">
                  <a:moveTo>
                    <a:pt x="3194300" y="457200"/>
                  </a:moveTo>
                  <a:lnTo>
                    <a:pt x="3212588" y="457200"/>
                  </a:lnTo>
                </a:path>
                <a:path w="3310254" h="649604">
                  <a:moveTo>
                    <a:pt x="3218684" y="457200"/>
                  </a:moveTo>
                  <a:lnTo>
                    <a:pt x="3249164" y="457200"/>
                  </a:lnTo>
                </a:path>
                <a:path w="3310254" h="649604">
                  <a:moveTo>
                    <a:pt x="3304028" y="457200"/>
                  </a:moveTo>
                  <a:lnTo>
                    <a:pt x="3310124" y="457200"/>
                  </a:lnTo>
                </a:path>
                <a:path w="331025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025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025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025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0254" h="649604">
                  <a:moveTo>
                    <a:pt x="384048" y="466343"/>
                  </a:moveTo>
                  <a:lnTo>
                    <a:pt x="408431" y="466343"/>
                  </a:lnTo>
                </a:path>
                <a:path w="331025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025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025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025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025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025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025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025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025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0254" h="649604">
                  <a:moveTo>
                    <a:pt x="1005840" y="466343"/>
                  </a:moveTo>
                  <a:lnTo>
                    <a:pt x="1024128" y="466343"/>
                  </a:lnTo>
                </a:path>
                <a:path w="3310254" h="649604">
                  <a:moveTo>
                    <a:pt x="1036319" y="466343"/>
                  </a:moveTo>
                  <a:lnTo>
                    <a:pt x="1060703" y="466343"/>
                  </a:lnTo>
                </a:path>
                <a:path w="331025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025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025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025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025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0254" h="649604">
                  <a:moveTo>
                    <a:pt x="1627628" y="466343"/>
                  </a:moveTo>
                  <a:lnTo>
                    <a:pt x="1633724" y="466343"/>
                  </a:lnTo>
                </a:path>
                <a:path w="331025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025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025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0254" h="649604">
                  <a:moveTo>
                    <a:pt x="1962908" y="466343"/>
                  </a:moveTo>
                  <a:lnTo>
                    <a:pt x="1969004" y="466343"/>
                  </a:lnTo>
                </a:path>
                <a:path w="3310254" h="649604">
                  <a:moveTo>
                    <a:pt x="2011676" y="466343"/>
                  </a:moveTo>
                  <a:lnTo>
                    <a:pt x="2029964" y="466343"/>
                  </a:lnTo>
                </a:path>
                <a:path w="331025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025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0254" h="649604">
                  <a:moveTo>
                    <a:pt x="2237228" y="466343"/>
                  </a:moveTo>
                  <a:lnTo>
                    <a:pt x="2261612" y="466343"/>
                  </a:lnTo>
                </a:path>
                <a:path w="3310254" h="649604">
                  <a:moveTo>
                    <a:pt x="2298188" y="466343"/>
                  </a:moveTo>
                  <a:lnTo>
                    <a:pt x="2304284" y="466343"/>
                  </a:lnTo>
                </a:path>
                <a:path w="331025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025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025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0254" h="649604">
                  <a:moveTo>
                    <a:pt x="2529836" y="466343"/>
                  </a:moveTo>
                  <a:lnTo>
                    <a:pt x="2542028" y="466343"/>
                  </a:lnTo>
                </a:path>
                <a:path w="3310254" h="649604">
                  <a:moveTo>
                    <a:pt x="2554220" y="466343"/>
                  </a:moveTo>
                  <a:lnTo>
                    <a:pt x="2578604" y="466343"/>
                  </a:lnTo>
                </a:path>
                <a:path w="3310254" h="649604">
                  <a:moveTo>
                    <a:pt x="2633468" y="466343"/>
                  </a:moveTo>
                  <a:lnTo>
                    <a:pt x="2639564" y="466343"/>
                  </a:lnTo>
                </a:path>
                <a:path w="331025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025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0254" h="649604">
                  <a:moveTo>
                    <a:pt x="2852924" y="466343"/>
                  </a:moveTo>
                  <a:lnTo>
                    <a:pt x="2919980" y="466343"/>
                  </a:lnTo>
                </a:path>
                <a:path w="3310254" h="649604">
                  <a:moveTo>
                    <a:pt x="2968748" y="466343"/>
                  </a:moveTo>
                  <a:lnTo>
                    <a:pt x="2974844" y="466343"/>
                  </a:lnTo>
                </a:path>
                <a:path w="331025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0254" h="649604">
                  <a:moveTo>
                    <a:pt x="3102860" y="466343"/>
                  </a:moveTo>
                  <a:lnTo>
                    <a:pt x="3163820" y="466343"/>
                  </a:lnTo>
                </a:path>
                <a:path w="3310254" h="649604">
                  <a:moveTo>
                    <a:pt x="3188204" y="466343"/>
                  </a:moveTo>
                  <a:lnTo>
                    <a:pt x="3255260" y="466343"/>
                  </a:lnTo>
                </a:path>
                <a:path w="331025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025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025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025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0254" h="649604">
                  <a:moveTo>
                    <a:pt x="377952" y="475488"/>
                  </a:moveTo>
                  <a:lnTo>
                    <a:pt x="402335" y="475488"/>
                  </a:lnTo>
                </a:path>
                <a:path w="331025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025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025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025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025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025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025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025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025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0254" h="649604">
                  <a:moveTo>
                    <a:pt x="1005840" y="475488"/>
                  </a:moveTo>
                  <a:lnTo>
                    <a:pt x="1011935" y="475488"/>
                  </a:lnTo>
                </a:path>
                <a:path w="3310254" h="649604">
                  <a:moveTo>
                    <a:pt x="1036319" y="475488"/>
                  </a:moveTo>
                  <a:lnTo>
                    <a:pt x="1060703" y="475488"/>
                  </a:lnTo>
                </a:path>
                <a:path w="331025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025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025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025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025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0254" h="649604">
                  <a:moveTo>
                    <a:pt x="1627628" y="475488"/>
                  </a:moveTo>
                  <a:lnTo>
                    <a:pt x="1633724" y="475488"/>
                  </a:lnTo>
                </a:path>
                <a:path w="331025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025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025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0254" h="649604">
                  <a:moveTo>
                    <a:pt x="1962908" y="475488"/>
                  </a:moveTo>
                  <a:lnTo>
                    <a:pt x="1969004" y="475488"/>
                  </a:lnTo>
                </a:path>
                <a:path w="3310254" h="649604">
                  <a:moveTo>
                    <a:pt x="2011676" y="475488"/>
                  </a:moveTo>
                  <a:lnTo>
                    <a:pt x="2017772" y="475488"/>
                  </a:lnTo>
                </a:path>
                <a:path w="331025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025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0254" h="649604">
                  <a:moveTo>
                    <a:pt x="2231132" y="475488"/>
                  </a:moveTo>
                  <a:lnTo>
                    <a:pt x="2255516" y="475488"/>
                  </a:lnTo>
                </a:path>
                <a:path w="3310254" h="649604">
                  <a:moveTo>
                    <a:pt x="2298188" y="475488"/>
                  </a:moveTo>
                  <a:lnTo>
                    <a:pt x="2304284" y="475488"/>
                  </a:lnTo>
                </a:path>
                <a:path w="331025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025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025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025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0254" h="649604">
                  <a:moveTo>
                    <a:pt x="2554220" y="475488"/>
                  </a:moveTo>
                  <a:lnTo>
                    <a:pt x="2578604" y="475488"/>
                  </a:lnTo>
                </a:path>
                <a:path w="3310254" h="649604">
                  <a:moveTo>
                    <a:pt x="2633468" y="475488"/>
                  </a:moveTo>
                  <a:lnTo>
                    <a:pt x="2639564" y="475488"/>
                  </a:lnTo>
                </a:path>
                <a:path w="331025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025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0254" h="649604">
                  <a:moveTo>
                    <a:pt x="2852924" y="475488"/>
                  </a:moveTo>
                  <a:lnTo>
                    <a:pt x="2926076" y="475488"/>
                  </a:lnTo>
                </a:path>
                <a:path w="3310254" h="649604">
                  <a:moveTo>
                    <a:pt x="2968748" y="475488"/>
                  </a:moveTo>
                  <a:lnTo>
                    <a:pt x="2974844" y="475488"/>
                  </a:lnTo>
                </a:path>
                <a:path w="331025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0254" h="649604">
                  <a:moveTo>
                    <a:pt x="3102860" y="475488"/>
                  </a:moveTo>
                  <a:lnTo>
                    <a:pt x="3169916" y="475488"/>
                  </a:lnTo>
                </a:path>
                <a:path w="3310254" h="649604">
                  <a:moveTo>
                    <a:pt x="3188204" y="475488"/>
                  </a:moveTo>
                  <a:lnTo>
                    <a:pt x="3261356" y="475488"/>
                  </a:lnTo>
                </a:path>
                <a:path w="3310254" h="649604">
                  <a:moveTo>
                    <a:pt x="3304028" y="475488"/>
                  </a:moveTo>
                  <a:lnTo>
                    <a:pt x="3310124" y="475488"/>
                  </a:lnTo>
                </a:path>
                <a:path w="331025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025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025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025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025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025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0254" h="649604">
                  <a:moveTo>
                    <a:pt x="371856" y="484631"/>
                  </a:moveTo>
                  <a:lnTo>
                    <a:pt x="402336" y="484631"/>
                  </a:lnTo>
                </a:path>
                <a:path w="331025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025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025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025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025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0254" h="649604">
                  <a:moveTo>
                    <a:pt x="707136" y="484631"/>
                  </a:moveTo>
                  <a:lnTo>
                    <a:pt x="737616" y="484631"/>
                  </a:lnTo>
                </a:path>
                <a:path w="331025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025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025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025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0254" h="649604">
                  <a:moveTo>
                    <a:pt x="1036319" y="484631"/>
                  </a:moveTo>
                  <a:lnTo>
                    <a:pt x="1060703" y="484631"/>
                  </a:lnTo>
                </a:path>
                <a:path w="331025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025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025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025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025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025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0254" h="649604">
                  <a:moveTo>
                    <a:pt x="1627628" y="484631"/>
                  </a:moveTo>
                  <a:lnTo>
                    <a:pt x="1633724" y="484631"/>
                  </a:lnTo>
                </a:path>
                <a:path w="331025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025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025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025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0254" h="649604">
                  <a:moveTo>
                    <a:pt x="1962908" y="484631"/>
                  </a:moveTo>
                  <a:lnTo>
                    <a:pt x="1969004" y="484631"/>
                  </a:lnTo>
                </a:path>
                <a:path w="331025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025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0254" h="649604">
                  <a:moveTo>
                    <a:pt x="2231132" y="484631"/>
                  </a:moveTo>
                  <a:lnTo>
                    <a:pt x="2255516" y="484631"/>
                  </a:lnTo>
                </a:path>
                <a:path w="3310254" h="649604">
                  <a:moveTo>
                    <a:pt x="2298188" y="484631"/>
                  </a:moveTo>
                  <a:lnTo>
                    <a:pt x="2304284" y="484631"/>
                  </a:lnTo>
                </a:path>
                <a:path w="331025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025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0254" h="649604">
                  <a:moveTo>
                    <a:pt x="2554220" y="484631"/>
                  </a:moveTo>
                  <a:lnTo>
                    <a:pt x="2578604" y="484631"/>
                  </a:lnTo>
                </a:path>
                <a:path w="3310254" h="649604">
                  <a:moveTo>
                    <a:pt x="2633468" y="484631"/>
                  </a:moveTo>
                  <a:lnTo>
                    <a:pt x="2639564" y="484631"/>
                  </a:lnTo>
                </a:path>
                <a:path w="331025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025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025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0254" h="649604">
                  <a:moveTo>
                    <a:pt x="2852924" y="484631"/>
                  </a:moveTo>
                  <a:lnTo>
                    <a:pt x="2877308" y="484631"/>
                  </a:lnTo>
                </a:path>
                <a:path w="3310254" h="649604">
                  <a:moveTo>
                    <a:pt x="2901692" y="484631"/>
                  </a:moveTo>
                  <a:lnTo>
                    <a:pt x="2926076" y="484631"/>
                  </a:lnTo>
                </a:path>
                <a:path w="3310254" h="649604">
                  <a:moveTo>
                    <a:pt x="2968748" y="484631"/>
                  </a:moveTo>
                  <a:lnTo>
                    <a:pt x="2974844" y="484631"/>
                  </a:lnTo>
                </a:path>
                <a:path w="331025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025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0254" h="649604">
                  <a:moveTo>
                    <a:pt x="3151628" y="484631"/>
                  </a:moveTo>
                  <a:lnTo>
                    <a:pt x="3169916" y="484631"/>
                  </a:lnTo>
                </a:path>
                <a:path w="3310254" h="649604">
                  <a:moveTo>
                    <a:pt x="3188204" y="484631"/>
                  </a:moveTo>
                  <a:lnTo>
                    <a:pt x="3212588" y="484631"/>
                  </a:lnTo>
                </a:path>
                <a:path w="3310254" h="649604">
                  <a:moveTo>
                    <a:pt x="3236972" y="484631"/>
                  </a:moveTo>
                  <a:lnTo>
                    <a:pt x="3261356" y="484631"/>
                  </a:lnTo>
                </a:path>
                <a:path w="3310254" h="649604">
                  <a:moveTo>
                    <a:pt x="3304028" y="484631"/>
                  </a:moveTo>
                  <a:lnTo>
                    <a:pt x="3310124" y="484631"/>
                  </a:lnTo>
                </a:path>
                <a:path w="331025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025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025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025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0254" h="649604">
                  <a:moveTo>
                    <a:pt x="365760" y="493775"/>
                  </a:moveTo>
                  <a:lnTo>
                    <a:pt x="396240" y="493775"/>
                  </a:lnTo>
                </a:path>
                <a:path w="331025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025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025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0254" h="649604">
                  <a:moveTo>
                    <a:pt x="701040" y="493775"/>
                  </a:moveTo>
                  <a:lnTo>
                    <a:pt x="731520" y="493775"/>
                  </a:lnTo>
                </a:path>
                <a:path w="331025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025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025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025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0254" h="649604">
                  <a:moveTo>
                    <a:pt x="1036319" y="493775"/>
                  </a:moveTo>
                  <a:lnTo>
                    <a:pt x="1060703" y="493775"/>
                  </a:lnTo>
                </a:path>
                <a:path w="331025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025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025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025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0254" h="649604">
                  <a:moveTo>
                    <a:pt x="1627628" y="493775"/>
                  </a:moveTo>
                  <a:lnTo>
                    <a:pt x="1633724" y="493775"/>
                  </a:lnTo>
                </a:path>
                <a:path w="331025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025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0254" h="649604">
                  <a:moveTo>
                    <a:pt x="1962908" y="493775"/>
                  </a:moveTo>
                  <a:lnTo>
                    <a:pt x="1969004" y="493775"/>
                  </a:lnTo>
                </a:path>
                <a:path w="331025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025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0254" h="649604">
                  <a:moveTo>
                    <a:pt x="2225036" y="493775"/>
                  </a:moveTo>
                  <a:lnTo>
                    <a:pt x="2249420" y="493775"/>
                  </a:lnTo>
                </a:path>
                <a:path w="3310254" h="649604">
                  <a:moveTo>
                    <a:pt x="2298188" y="493775"/>
                  </a:moveTo>
                  <a:lnTo>
                    <a:pt x="2304284" y="493775"/>
                  </a:lnTo>
                </a:path>
                <a:path w="331025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025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0254" h="649604">
                  <a:moveTo>
                    <a:pt x="2554220" y="493775"/>
                  </a:moveTo>
                  <a:lnTo>
                    <a:pt x="2578604" y="493775"/>
                  </a:lnTo>
                </a:path>
                <a:path w="3310254" h="649604">
                  <a:moveTo>
                    <a:pt x="2633468" y="493775"/>
                  </a:moveTo>
                  <a:lnTo>
                    <a:pt x="2639564" y="493775"/>
                  </a:lnTo>
                </a:path>
                <a:path w="331025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025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0254" h="649604">
                  <a:moveTo>
                    <a:pt x="2907788" y="493775"/>
                  </a:moveTo>
                  <a:lnTo>
                    <a:pt x="2932172" y="493775"/>
                  </a:lnTo>
                </a:path>
                <a:path w="3310254" h="649604">
                  <a:moveTo>
                    <a:pt x="2968748" y="493775"/>
                  </a:moveTo>
                  <a:lnTo>
                    <a:pt x="2974844" y="493775"/>
                  </a:lnTo>
                </a:path>
                <a:path w="331025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0254" h="649604">
                  <a:moveTo>
                    <a:pt x="3157724" y="493775"/>
                  </a:moveTo>
                  <a:lnTo>
                    <a:pt x="3176012" y="493775"/>
                  </a:lnTo>
                </a:path>
                <a:path w="3310254" h="649604">
                  <a:moveTo>
                    <a:pt x="3243068" y="493775"/>
                  </a:moveTo>
                  <a:lnTo>
                    <a:pt x="3267452" y="493775"/>
                  </a:lnTo>
                </a:path>
                <a:path w="3310254" h="649604">
                  <a:moveTo>
                    <a:pt x="3304028" y="493775"/>
                  </a:moveTo>
                  <a:lnTo>
                    <a:pt x="3310124" y="493775"/>
                  </a:lnTo>
                </a:path>
                <a:path w="3310254" h="649604">
                  <a:moveTo>
                    <a:pt x="30480" y="502920"/>
                  </a:moveTo>
                  <a:lnTo>
                    <a:pt x="54863" y="502920"/>
                  </a:lnTo>
                </a:path>
                <a:path w="331025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025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025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025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025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025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025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0254" h="649604">
                  <a:moveTo>
                    <a:pt x="694944" y="502920"/>
                  </a:moveTo>
                  <a:lnTo>
                    <a:pt x="725424" y="502920"/>
                  </a:lnTo>
                </a:path>
                <a:path w="331025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025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025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025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0254" h="649604">
                  <a:moveTo>
                    <a:pt x="1036319" y="502920"/>
                  </a:moveTo>
                  <a:lnTo>
                    <a:pt x="1060703" y="502920"/>
                  </a:lnTo>
                </a:path>
                <a:path w="331025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025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025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025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0254" h="649604">
                  <a:moveTo>
                    <a:pt x="1627628" y="502920"/>
                  </a:moveTo>
                  <a:lnTo>
                    <a:pt x="1633724" y="502920"/>
                  </a:lnTo>
                </a:path>
                <a:path w="331025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025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0254" h="649604">
                  <a:moveTo>
                    <a:pt x="1962908" y="502920"/>
                  </a:moveTo>
                  <a:lnTo>
                    <a:pt x="1969004" y="502920"/>
                  </a:lnTo>
                </a:path>
                <a:path w="331025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025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0254" h="649604">
                  <a:moveTo>
                    <a:pt x="2218940" y="502920"/>
                  </a:moveTo>
                  <a:lnTo>
                    <a:pt x="2243324" y="502920"/>
                  </a:lnTo>
                </a:path>
                <a:path w="3310254" h="649604">
                  <a:moveTo>
                    <a:pt x="2298188" y="502920"/>
                  </a:moveTo>
                  <a:lnTo>
                    <a:pt x="2304284" y="502920"/>
                  </a:lnTo>
                </a:path>
                <a:path w="331025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025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0254" h="649604">
                  <a:moveTo>
                    <a:pt x="2554220" y="502920"/>
                  </a:moveTo>
                  <a:lnTo>
                    <a:pt x="2578604" y="502920"/>
                  </a:lnTo>
                </a:path>
                <a:path w="3310254" h="649604">
                  <a:moveTo>
                    <a:pt x="2633468" y="502920"/>
                  </a:moveTo>
                  <a:lnTo>
                    <a:pt x="2639564" y="502920"/>
                  </a:lnTo>
                </a:path>
                <a:path w="331025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025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0254" h="649604">
                  <a:moveTo>
                    <a:pt x="2907788" y="502920"/>
                  </a:moveTo>
                  <a:lnTo>
                    <a:pt x="2932172" y="502920"/>
                  </a:lnTo>
                </a:path>
                <a:path w="3310254" h="649604">
                  <a:moveTo>
                    <a:pt x="2968748" y="502920"/>
                  </a:moveTo>
                  <a:lnTo>
                    <a:pt x="2974844" y="502920"/>
                  </a:lnTo>
                </a:path>
                <a:path w="331025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0254" h="649604">
                  <a:moveTo>
                    <a:pt x="3157724" y="502920"/>
                  </a:moveTo>
                  <a:lnTo>
                    <a:pt x="3176012" y="502920"/>
                  </a:lnTo>
                </a:path>
                <a:path w="3310254" h="649604">
                  <a:moveTo>
                    <a:pt x="3243068" y="502920"/>
                  </a:moveTo>
                  <a:lnTo>
                    <a:pt x="3267452" y="502920"/>
                  </a:lnTo>
                </a:path>
                <a:path w="331025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025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025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025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0254" h="649604">
                  <a:moveTo>
                    <a:pt x="359664" y="512063"/>
                  </a:moveTo>
                  <a:lnTo>
                    <a:pt x="384047" y="512063"/>
                  </a:lnTo>
                </a:path>
                <a:path w="331025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025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025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0254" h="649604">
                  <a:moveTo>
                    <a:pt x="688848" y="512063"/>
                  </a:moveTo>
                  <a:lnTo>
                    <a:pt x="719328" y="512063"/>
                  </a:lnTo>
                </a:path>
                <a:path w="331025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025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025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025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0254" h="649604">
                  <a:moveTo>
                    <a:pt x="1036319" y="512063"/>
                  </a:moveTo>
                  <a:lnTo>
                    <a:pt x="1060703" y="512063"/>
                  </a:lnTo>
                </a:path>
                <a:path w="331025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025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025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025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025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0254" h="649604">
                  <a:moveTo>
                    <a:pt x="1627628" y="512063"/>
                  </a:moveTo>
                  <a:lnTo>
                    <a:pt x="1633724" y="512063"/>
                  </a:lnTo>
                </a:path>
                <a:path w="331025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025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025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0254" h="649604">
                  <a:moveTo>
                    <a:pt x="1962908" y="512063"/>
                  </a:moveTo>
                  <a:lnTo>
                    <a:pt x="1969004" y="512063"/>
                  </a:lnTo>
                </a:path>
                <a:path w="331025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025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0254" h="649604">
                  <a:moveTo>
                    <a:pt x="2212844" y="512063"/>
                  </a:moveTo>
                  <a:lnTo>
                    <a:pt x="2237228" y="512063"/>
                  </a:lnTo>
                </a:path>
                <a:path w="3310254" h="649604">
                  <a:moveTo>
                    <a:pt x="2298188" y="512063"/>
                  </a:moveTo>
                  <a:lnTo>
                    <a:pt x="2304284" y="512063"/>
                  </a:lnTo>
                </a:path>
                <a:path w="331025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025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0254" h="649604">
                  <a:moveTo>
                    <a:pt x="2554220" y="512063"/>
                  </a:moveTo>
                  <a:lnTo>
                    <a:pt x="2578604" y="512063"/>
                  </a:lnTo>
                </a:path>
                <a:path w="3310254" h="649604">
                  <a:moveTo>
                    <a:pt x="2633468" y="512063"/>
                  </a:moveTo>
                  <a:lnTo>
                    <a:pt x="2639564" y="512063"/>
                  </a:lnTo>
                </a:path>
                <a:path w="331025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025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0254" h="649604">
                  <a:moveTo>
                    <a:pt x="2907788" y="512063"/>
                  </a:moveTo>
                  <a:lnTo>
                    <a:pt x="2932172" y="512063"/>
                  </a:lnTo>
                </a:path>
                <a:path w="3310254" h="649604">
                  <a:moveTo>
                    <a:pt x="2968748" y="512063"/>
                  </a:moveTo>
                  <a:lnTo>
                    <a:pt x="2974844" y="512063"/>
                  </a:lnTo>
                </a:path>
                <a:path w="331025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0254" h="649604">
                  <a:moveTo>
                    <a:pt x="3157724" y="512063"/>
                  </a:moveTo>
                  <a:lnTo>
                    <a:pt x="3176012" y="512063"/>
                  </a:lnTo>
                </a:path>
                <a:path w="3310254" h="649604">
                  <a:moveTo>
                    <a:pt x="3243068" y="512063"/>
                  </a:moveTo>
                  <a:lnTo>
                    <a:pt x="3267452" y="512063"/>
                  </a:lnTo>
                </a:path>
                <a:path w="3310254" h="649604">
                  <a:moveTo>
                    <a:pt x="3304028" y="512063"/>
                  </a:moveTo>
                  <a:lnTo>
                    <a:pt x="3310124" y="512063"/>
                  </a:lnTo>
                </a:path>
                <a:path w="331025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025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025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025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0254" h="649604">
                  <a:moveTo>
                    <a:pt x="347472" y="521208"/>
                  </a:moveTo>
                  <a:lnTo>
                    <a:pt x="371855" y="521208"/>
                  </a:lnTo>
                </a:path>
                <a:path w="331025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025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025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0254" h="649604">
                  <a:moveTo>
                    <a:pt x="676656" y="521208"/>
                  </a:moveTo>
                  <a:lnTo>
                    <a:pt x="707136" y="521208"/>
                  </a:lnTo>
                </a:path>
                <a:path w="331025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025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025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0254" h="649604">
                  <a:moveTo>
                    <a:pt x="1036319" y="521208"/>
                  </a:moveTo>
                  <a:lnTo>
                    <a:pt x="1060703" y="521208"/>
                  </a:lnTo>
                </a:path>
                <a:path w="331025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025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025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025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025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025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0254" h="649604">
                  <a:moveTo>
                    <a:pt x="1627628" y="521208"/>
                  </a:moveTo>
                  <a:lnTo>
                    <a:pt x="1633724" y="521208"/>
                  </a:lnTo>
                </a:path>
                <a:path w="331025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025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0254" h="649604">
                  <a:moveTo>
                    <a:pt x="1962908" y="521208"/>
                  </a:moveTo>
                  <a:lnTo>
                    <a:pt x="1969004" y="521208"/>
                  </a:lnTo>
                </a:path>
                <a:path w="331025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025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025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025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0254" h="649604">
                  <a:moveTo>
                    <a:pt x="2298188" y="521208"/>
                  </a:moveTo>
                  <a:lnTo>
                    <a:pt x="2304284" y="521208"/>
                  </a:lnTo>
                </a:path>
                <a:path w="331025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025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0254" h="649604">
                  <a:moveTo>
                    <a:pt x="2554220" y="521208"/>
                  </a:moveTo>
                  <a:lnTo>
                    <a:pt x="2578604" y="521208"/>
                  </a:lnTo>
                </a:path>
                <a:path w="3310254" h="649604">
                  <a:moveTo>
                    <a:pt x="2633468" y="521208"/>
                  </a:moveTo>
                  <a:lnTo>
                    <a:pt x="2639564" y="521208"/>
                  </a:lnTo>
                </a:path>
                <a:path w="331025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025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0254" h="649604">
                  <a:moveTo>
                    <a:pt x="2907788" y="521208"/>
                  </a:moveTo>
                  <a:lnTo>
                    <a:pt x="2932172" y="521208"/>
                  </a:lnTo>
                </a:path>
                <a:path w="3310254" h="649604">
                  <a:moveTo>
                    <a:pt x="2968748" y="521208"/>
                  </a:moveTo>
                  <a:lnTo>
                    <a:pt x="2974844" y="521208"/>
                  </a:lnTo>
                </a:path>
                <a:path w="331025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0254" h="649604">
                  <a:moveTo>
                    <a:pt x="3157724" y="521208"/>
                  </a:moveTo>
                  <a:lnTo>
                    <a:pt x="3176012" y="521208"/>
                  </a:lnTo>
                </a:path>
                <a:path w="3310254" h="649604">
                  <a:moveTo>
                    <a:pt x="3243068" y="521208"/>
                  </a:moveTo>
                  <a:lnTo>
                    <a:pt x="3267452" y="521208"/>
                  </a:lnTo>
                </a:path>
                <a:path w="3310254" h="649604">
                  <a:moveTo>
                    <a:pt x="3304028" y="521208"/>
                  </a:moveTo>
                  <a:lnTo>
                    <a:pt x="3310124" y="521208"/>
                  </a:lnTo>
                </a:path>
                <a:path w="331025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025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025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025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025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025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0254" h="649604">
                  <a:moveTo>
                    <a:pt x="347472" y="530351"/>
                  </a:moveTo>
                  <a:lnTo>
                    <a:pt x="365760" y="530351"/>
                  </a:lnTo>
                </a:path>
                <a:path w="331025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025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025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025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025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0254" h="649604">
                  <a:moveTo>
                    <a:pt x="676656" y="530351"/>
                  </a:moveTo>
                  <a:lnTo>
                    <a:pt x="701039" y="530351"/>
                  </a:lnTo>
                </a:path>
                <a:path w="331025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025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025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0254" h="649604">
                  <a:moveTo>
                    <a:pt x="1036319" y="530351"/>
                  </a:moveTo>
                  <a:lnTo>
                    <a:pt x="1060703" y="530351"/>
                  </a:lnTo>
                </a:path>
                <a:path w="331025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025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025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025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025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025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025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025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0254" h="649604">
                  <a:moveTo>
                    <a:pt x="1627628" y="530351"/>
                  </a:moveTo>
                  <a:lnTo>
                    <a:pt x="1633724" y="530351"/>
                  </a:lnTo>
                </a:path>
                <a:path w="331025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025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025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025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0254" h="649604">
                  <a:moveTo>
                    <a:pt x="1962908" y="530351"/>
                  </a:moveTo>
                  <a:lnTo>
                    <a:pt x="1969004" y="530351"/>
                  </a:lnTo>
                </a:path>
                <a:path w="331025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025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025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025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0254" h="649604">
                  <a:moveTo>
                    <a:pt x="2298188" y="530351"/>
                  </a:moveTo>
                  <a:lnTo>
                    <a:pt x="2304284" y="530351"/>
                  </a:lnTo>
                </a:path>
                <a:path w="331025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025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0254" h="649604">
                  <a:moveTo>
                    <a:pt x="2554220" y="530351"/>
                  </a:moveTo>
                  <a:lnTo>
                    <a:pt x="2578604" y="530351"/>
                  </a:lnTo>
                </a:path>
                <a:path w="3310254" h="649604">
                  <a:moveTo>
                    <a:pt x="2633468" y="530351"/>
                  </a:moveTo>
                  <a:lnTo>
                    <a:pt x="2639564" y="530351"/>
                  </a:lnTo>
                </a:path>
                <a:path w="331025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025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025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0254" h="649604">
                  <a:moveTo>
                    <a:pt x="2852924" y="530351"/>
                  </a:moveTo>
                  <a:lnTo>
                    <a:pt x="2877308" y="530351"/>
                  </a:lnTo>
                </a:path>
                <a:path w="3310254" h="649604">
                  <a:moveTo>
                    <a:pt x="2907788" y="530351"/>
                  </a:moveTo>
                  <a:lnTo>
                    <a:pt x="2932172" y="530351"/>
                  </a:lnTo>
                </a:path>
                <a:path w="3310254" h="649604">
                  <a:moveTo>
                    <a:pt x="2968748" y="530351"/>
                  </a:moveTo>
                  <a:lnTo>
                    <a:pt x="2974844" y="530351"/>
                  </a:lnTo>
                </a:path>
                <a:path w="331025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025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0254" h="649604">
                  <a:moveTo>
                    <a:pt x="3157724" y="530351"/>
                  </a:moveTo>
                  <a:lnTo>
                    <a:pt x="3176012" y="530351"/>
                  </a:lnTo>
                </a:path>
                <a:path w="3310254" h="649604">
                  <a:moveTo>
                    <a:pt x="3188204" y="530351"/>
                  </a:moveTo>
                  <a:lnTo>
                    <a:pt x="3212588" y="530351"/>
                  </a:lnTo>
                </a:path>
                <a:path w="3310254" h="649604">
                  <a:moveTo>
                    <a:pt x="3243068" y="530351"/>
                  </a:moveTo>
                  <a:lnTo>
                    <a:pt x="3267452" y="530351"/>
                  </a:lnTo>
                </a:path>
                <a:path w="331025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025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025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025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025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025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025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025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025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025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025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025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0254" h="649604">
                  <a:moveTo>
                    <a:pt x="676656" y="539496"/>
                  </a:moveTo>
                  <a:lnTo>
                    <a:pt x="694944" y="539496"/>
                  </a:lnTo>
                </a:path>
                <a:path w="331025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025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025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0254" h="649604">
                  <a:moveTo>
                    <a:pt x="1036319" y="539496"/>
                  </a:moveTo>
                  <a:lnTo>
                    <a:pt x="1060703" y="539496"/>
                  </a:lnTo>
                </a:path>
                <a:path w="331025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025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025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025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025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025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025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025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0254" h="649604">
                  <a:moveTo>
                    <a:pt x="1627628" y="539496"/>
                  </a:moveTo>
                  <a:lnTo>
                    <a:pt x="1633724" y="539496"/>
                  </a:lnTo>
                </a:path>
                <a:path w="331025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025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025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025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0254" h="649604">
                  <a:moveTo>
                    <a:pt x="1962908" y="539496"/>
                  </a:moveTo>
                  <a:lnTo>
                    <a:pt x="1969004" y="539496"/>
                  </a:lnTo>
                </a:path>
                <a:path w="331025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025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025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025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0254" h="649604">
                  <a:moveTo>
                    <a:pt x="2298188" y="539496"/>
                  </a:moveTo>
                  <a:lnTo>
                    <a:pt x="2304284" y="539496"/>
                  </a:lnTo>
                </a:path>
                <a:path w="331025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025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0254" h="649604">
                  <a:moveTo>
                    <a:pt x="2554220" y="539496"/>
                  </a:moveTo>
                  <a:lnTo>
                    <a:pt x="2578604" y="539496"/>
                  </a:lnTo>
                </a:path>
                <a:path w="3310254" h="649604">
                  <a:moveTo>
                    <a:pt x="2633468" y="539496"/>
                  </a:moveTo>
                  <a:lnTo>
                    <a:pt x="2639564" y="539496"/>
                  </a:lnTo>
                </a:path>
                <a:path w="331025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025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025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0254" h="649604">
                  <a:moveTo>
                    <a:pt x="2852924" y="539496"/>
                  </a:moveTo>
                  <a:lnTo>
                    <a:pt x="2883404" y="539496"/>
                  </a:lnTo>
                </a:path>
                <a:path w="3310254" h="649604">
                  <a:moveTo>
                    <a:pt x="2901692" y="539496"/>
                  </a:moveTo>
                  <a:lnTo>
                    <a:pt x="2926076" y="539496"/>
                  </a:lnTo>
                </a:path>
                <a:path w="3310254" h="649604">
                  <a:moveTo>
                    <a:pt x="2968748" y="539496"/>
                  </a:moveTo>
                  <a:lnTo>
                    <a:pt x="2974844" y="539496"/>
                  </a:lnTo>
                </a:path>
                <a:path w="331025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025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0254" h="649604">
                  <a:moveTo>
                    <a:pt x="3151628" y="539496"/>
                  </a:moveTo>
                  <a:lnTo>
                    <a:pt x="3169916" y="539496"/>
                  </a:lnTo>
                </a:path>
                <a:path w="3310254" h="649604">
                  <a:moveTo>
                    <a:pt x="3188204" y="539496"/>
                  </a:moveTo>
                  <a:lnTo>
                    <a:pt x="3218684" y="539496"/>
                  </a:lnTo>
                </a:path>
                <a:path w="3310254" h="649604">
                  <a:moveTo>
                    <a:pt x="3236972" y="539496"/>
                  </a:moveTo>
                  <a:lnTo>
                    <a:pt x="3261356" y="539496"/>
                  </a:lnTo>
                </a:path>
                <a:path w="3310254" h="649604">
                  <a:moveTo>
                    <a:pt x="3304028" y="539496"/>
                  </a:moveTo>
                  <a:lnTo>
                    <a:pt x="3310124" y="539496"/>
                  </a:lnTo>
                </a:path>
                <a:path w="331025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025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025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025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025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025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025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025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025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025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025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025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0254" h="649604">
                  <a:moveTo>
                    <a:pt x="1036319" y="548639"/>
                  </a:moveTo>
                  <a:lnTo>
                    <a:pt x="1060703" y="548639"/>
                  </a:lnTo>
                </a:path>
                <a:path w="331025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025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025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025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0254" h="649604">
                  <a:moveTo>
                    <a:pt x="1627628" y="548639"/>
                  </a:moveTo>
                  <a:lnTo>
                    <a:pt x="1633724" y="548639"/>
                  </a:lnTo>
                </a:path>
                <a:path w="331025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025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0254" h="649604">
                  <a:moveTo>
                    <a:pt x="1962908" y="548639"/>
                  </a:moveTo>
                  <a:lnTo>
                    <a:pt x="1969004" y="548639"/>
                  </a:lnTo>
                </a:path>
                <a:path w="331025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025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0254" h="649604">
                  <a:moveTo>
                    <a:pt x="2194556" y="548639"/>
                  </a:moveTo>
                  <a:lnTo>
                    <a:pt x="2261612" y="548639"/>
                  </a:lnTo>
                </a:path>
                <a:path w="3310254" h="649604">
                  <a:moveTo>
                    <a:pt x="2298188" y="548639"/>
                  </a:moveTo>
                  <a:lnTo>
                    <a:pt x="2304284" y="548639"/>
                  </a:lnTo>
                </a:path>
                <a:path w="331025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025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0254" h="649604">
                  <a:moveTo>
                    <a:pt x="2554220" y="548639"/>
                  </a:moveTo>
                  <a:lnTo>
                    <a:pt x="2578604" y="548639"/>
                  </a:lnTo>
                </a:path>
                <a:path w="3310254" h="649604">
                  <a:moveTo>
                    <a:pt x="2633468" y="548639"/>
                  </a:moveTo>
                  <a:lnTo>
                    <a:pt x="2639564" y="548639"/>
                  </a:lnTo>
                </a:path>
                <a:path w="331025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025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0254" h="649604">
                  <a:moveTo>
                    <a:pt x="2859020" y="548639"/>
                  </a:moveTo>
                  <a:lnTo>
                    <a:pt x="2919980" y="548639"/>
                  </a:lnTo>
                </a:path>
                <a:path w="3310254" h="649604">
                  <a:moveTo>
                    <a:pt x="2968748" y="548639"/>
                  </a:moveTo>
                  <a:lnTo>
                    <a:pt x="2974844" y="548639"/>
                  </a:lnTo>
                </a:path>
                <a:path w="331025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0254" h="649604">
                  <a:moveTo>
                    <a:pt x="3108956" y="548639"/>
                  </a:moveTo>
                  <a:lnTo>
                    <a:pt x="3163820" y="548639"/>
                  </a:lnTo>
                </a:path>
                <a:path w="3310254" h="649604">
                  <a:moveTo>
                    <a:pt x="3194300" y="548639"/>
                  </a:moveTo>
                  <a:lnTo>
                    <a:pt x="3255260" y="548639"/>
                  </a:lnTo>
                </a:path>
                <a:path w="3310254" h="649604">
                  <a:moveTo>
                    <a:pt x="3304028" y="548639"/>
                  </a:moveTo>
                  <a:lnTo>
                    <a:pt x="3310124" y="548639"/>
                  </a:lnTo>
                </a:path>
                <a:path w="3310254" h="649604">
                  <a:moveTo>
                    <a:pt x="0" y="557784"/>
                  </a:moveTo>
                  <a:lnTo>
                    <a:pt x="73152" y="557784"/>
                  </a:lnTo>
                </a:path>
                <a:path w="331025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025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025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025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025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025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025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025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025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025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025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0254" h="649604">
                  <a:moveTo>
                    <a:pt x="1036319" y="557784"/>
                  </a:moveTo>
                  <a:lnTo>
                    <a:pt x="1060703" y="557784"/>
                  </a:lnTo>
                </a:path>
                <a:path w="331025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025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025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025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0254" h="649604">
                  <a:moveTo>
                    <a:pt x="1627628" y="557784"/>
                  </a:moveTo>
                  <a:lnTo>
                    <a:pt x="1633724" y="557784"/>
                  </a:lnTo>
                </a:path>
                <a:path w="331025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025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0254" h="649604">
                  <a:moveTo>
                    <a:pt x="1962908" y="557784"/>
                  </a:moveTo>
                  <a:lnTo>
                    <a:pt x="1969004" y="557784"/>
                  </a:lnTo>
                </a:path>
                <a:path w="331025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025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0254" h="649604">
                  <a:moveTo>
                    <a:pt x="2188460" y="557784"/>
                  </a:moveTo>
                  <a:lnTo>
                    <a:pt x="2261612" y="557784"/>
                  </a:lnTo>
                </a:path>
                <a:path w="3310254" h="649604">
                  <a:moveTo>
                    <a:pt x="2298188" y="557784"/>
                  </a:moveTo>
                  <a:lnTo>
                    <a:pt x="2304284" y="557784"/>
                  </a:lnTo>
                </a:path>
                <a:path w="3310254" h="649604">
                  <a:moveTo>
                    <a:pt x="2340860" y="557784"/>
                  </a:moveTo>
                  <a:lnTo>
                    <a:pt x="2420108" y="557784"/>
                  </a:lnTo>
                </a:path>
                <a:path w="331025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0254" h="649604">
                  <a:moveTo>
                    <a:pt x="2554220" y="557784"/>
                  </a:moveTo>
                  <a:lnTo>
                    <a:pt x="2578604" y="557784"/>
                  </a:lnTo>
                </a:path>
                <a:path w="3310254" h="649604">
                  <a:moveTo>
                    <a:pt x="2633468" y="557784"/>
                  </a:moveTo>
                  <a:lnTo>
                    <a:pt x="2639564" y="557784"/>
                  </a:lnTo>
                </a:path>
                <a:path w="331025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025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0254" h="649604">
                  <a:moveTo>
                    <a:pt x="2865116" y="557784"/>
                  </a:moveTo>
                  <a:lnTo>
                    <a:pt x="2919980" y="557784"/>
                  </a:lnTo>
                </a:path>
                <a:path w="3310254" h="649604">
                  <a:moveTo>
                    <a:pt x="2968748" y="557784"/>
                  </a:moveTo>
                  <a:lnTo>
                    <a:pt x="2974844" y="557784"/>
                  </a:lnTo>
                </a:path>
                <a:path w="331025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0254" h="649604">
                  <a:moveTo>
                    <a:pt x="3115052" y="557784"/>
                  </a:moveTo>
                  <a:lnTo>
                    <a:pt x="3163820" y="557784"/>
                  </a:lnTo>
                </a:path>
                <a:path w="3310254" h="649604">
                  <a:moveTo>
                    <a:pt x="3200396" y="557784"/>
                  </a:moveTo>
                  <a:lnTo>
                    <a:pt x="3255260" y="557784"/>
                  </a:lnTo>
                </a:path>
                <a:path w="3310254" h="649604">
                  <a:moveTo>
                    <a:pt x="3304028" y="557784"/>
                  </a:moveTo>
                  <a:lnTo>
                    <a:pt x="3310124" y="557784"/>
                  </a:lnTo>
                </a:path>
                <a:path w="3310254" h="649604">
                  <a:moveTo>
                    <a:pt x="0" y="566927"/>
                  </a:moveTo>
                  <a:lnTo>
                    <a:pt x="73152" y="566927"/>
                  </a:lnTo>
                </a:path>
                <a:path w="331025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025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025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025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025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025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025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025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025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025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025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0254" h="649604">
                  <a:moveTo>
                    <a:pt x="1036319" y="566927"/>
                  </a:moveTo>
                  <a:lnTo>
                    <a:pt x="1060703" y="566927"/>
                  </a:lnTo>
                </a:path>
                <a:path w="331025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025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025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025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0254" h="649604">
                  <a:moveTo>
                    <a:pt x="1627628" y="566927"/>
                  </a:moveTo>
                  <a:lnTo>
                    <a:pt x="1633724" y="566927"/>
                  </a:lnTo>
                </a:path>
                <a:path w="331025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025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0254" h="649604">
                  <a:moveTo>
                    <a:pt x="1962908" y="566927"/>
                  </a:moveTo>
                  <a:lnTo>
                    <a:pt x="1969004" y="566927"/>
                  </a:lnTo>
                </a:path>
                <a:path w="331025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025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0254" h="649604">
                  <a:moveTo>
                    <a:pt x="2188460" y="566927"/>
                  </a:moveTo>
                  <a:lnTo>
                    <a:pt x="2261612" y="566927"/>
                  </a:lnTo>
                </a:path>
                <a:path w="3310254" h="649604">
                  <a:moveTo>
                    <a:pt x="2298188" y="566927"/>
                  </a:moveTo>
                  <a:lnTo>
                    <a:pt x="2304284" y="566927"/>
                  </a:lnTo>
                </a:path>
                <a:path w="3310254" h="649604">
                  <a:moveTo>
                    <a:pt x="2340860" y="566927"/>
                  </a:moveTo>
                  <a:lnTo>
                    <a:pt x="2420108" y="566927"/>
                  </a:lnTo>
                </a:path>
                <a:path w="331025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0254" h="649604">
                  <a:moveTo>
                    <a:pt x="2554220" y="566927"/>
                  </a:moveTo>
                  <a:lnTo>
                    <a:pt x="2578604" y="566927"/>
                  </a:lnTo>
                </a:path>
                <a:path w="3310254" h="649604">
                  <a:moveTo>
                    <a:pt x="2633468" y="566927"/>
                  </a:moveTo>
                  <a:lnTo>
                    <a:pt x="2639564" y="566927"/>
                  </a:lnTo>
                </a:path>
                <a:path w="331025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025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0254" h="649604">
                  <a:moveTo>
                    <a:pt x="2871212" y="566927"/>
                  </a:moveTo>
                  <a:lnTo>
                    <a:pt x="2907788" y="566927"/>
                  </a:lnTo>
                </a:path>
                <a:path w="3310254" h="649604">
                  <a:moveTo>
                    <a:pt x="2968748" y="566927"/>
                  </a:moveTo>
                  <a:lnTo>
                    <a:pt x="2974844" y="566927"/>
                  </a:lnTo>
                </a:path>
                <a:path w="331025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025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0254" h="649604">
                  <a:moveTo>
                    <a:pt x="3206492" y="566927"/>
                  </a:moveTo>
                  <a:lnTo>
                    <a:pt x="3243068" y="566927"/>
                  </a:lnTo>
                </a:path>
                <a:path w="331025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025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025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0254" h="649604">
                  <a:moveTo>
                    <a:pt x="1627628" y="576072"/>
                  </a:moveTo>
                  <a:lnTo>
                    <a:pt x="1633724" y="576072"/>
                  </a:lnTo>
                </a:path>
                <a:path w="3310254" h="649604">
                  <a:moveTo>
                    <a:pt x="1962908" y="576072"/>
                  </a:moveTo>
                  <a:lnTo>
                    <a:pt x="1969004" y="576072"/>
                  </a:lnTo>
                </a:path>
                <a:path w="3310254" h="649604">
                  <a:moveTo>
                    <a:pt x="2298188" y="576072"/>
                  </a:moveTo>
                  <a:lnTo>
                    <a:pt x="2304284" y="576072"/>
                  </a:lnTo>
                </a:path>
                <a:path w="3310254" h="649604">
                  <a:moveTo>
                    <a:pt x="2633468" y="576072"/>
                  </a:moveTo>
                  <a:lnTo>
                    <a:pt x="2639564" y="576072"/>
                  </a:lnTo>
                </a:path>
                <a:path w="3310254" h="649604">
                  <a:moveTo>
                    <a:pt x="2968748" y="576072"/>
                  </a:moveTo>
                  <a:lnTo>
                    <a:pt x="2974844" y="576072"/>
                  </a:lnTo>
                </a:path>
                <a:path w="3310254" h="649604">
                  <a:moveTo>
                    <a:pt x="3304028" y="576072"/>
                  </a:moveTo>
                  <a:lnTo>
                    <a:pt x="3310124" y="576072"/>
                  </a:lnTo>
                </a:path>
                <a:path w="331025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025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025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0254" h="649604">
                  <a:moveTo>
                    <a:pt x="1627628" y="585215"/>
                  </a:moveTo>
                  <a:lnTo>
                    <a:pt x="1633724" y="585215"/>
                  </a:lnTo>
                </a:path>
                <a:path w="3310254" h="649604">
                  <a:moveTo>
                    <a:pt x="1962908" y="585215"/>
                  </a:moveTo>
                  <a:lnTo>
                    <a:pt x="1969004" y="585215"/>
                  </a:lnTo>
                </a:path>
                <a:path w="3310254" h="649604">
                  <a:moveTo>
                    <a:pt x="2298188" y="585215"/>
                  </a:moveTo>
                  <a:lnTo>
                    <a:pt x="2304284" y="585215"/>
                  </a:lnTo>
                </a:path>
                <a:path w="3310254" h="649604">
                  <a:moveTo>
                    <a:pt x="2633468" y="585215"/>
                  </a:moveTo>
                  <a:lnTo>
                    <a:pt x="2639564" y="585215"/>
                  </a:lnTo>
                </a:path>
                <a:path w="3310254" h="649604">
                  <a:moveTo>
                    <a:pt x="2968748" y="585215"/>
                  </a:moveTo>
                  <a:lnTo>
                    <a:pt x="2974844" y="585215"/>
                  </a:lnTo>
                </a:path>
                <a:path w="3310254" h="649604">
                  <a:moveTo>
                    <a:pt x="3304028" y="585215"/>
                  </a:moveTo>
                  <a:lnTo>
                    <a:pt x="3310124" y="585215"/>
                  </a:lnTo>
                </a:path>
                <a:path w="331025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025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025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0254" h="649604">
                  <a:moveTo>
                    <a:pt x="1627628" y="594360"/>
                  </a:moveTo>
                  <a:lnTo>
                    <a:pt x="1633724" y="594360"/>
                  </a:lnTo>
                </a:path>
                <a:path w="3310254" h="649604">
                  <a:moveTo>
                    <a:pt x="1962908" y="594360"/>
                  </a:moveTo>
                  <a:lnTo>
                    <a:pt x="1969004" y="594360"/>
                  </a:lnTo>
                </a:path>
                <a:path w="3310254" h="649604">
                  <a:moveTo>
                    <a:pt x="2298188" y="594360"/>
                  </a:moveTo>
                  <a:lnTo>
                    <a:pt x="2304284" y="594360"/>
                  </a:lnTo>
                </a:path>
                <a:path w="3310254" h="649604">
                  <a:moveTo>
                    <a:pt x="2633468" y="594360"/>
                  </a:moveTo>
                  <a:lnTo>
                    <a:pt x="2639564" y="594360"/>
                  </a:lnTo>
                </a:path>
                <a:path w="3310254" h="649604">
                  <a:moveTo>
                    <a:pt x="2968748" y="594360"/>
                  </a:moveTo>
                  <a:lnTo>
                    <a:pt x="2974844" y="594360"/>
                  </a:lnTo>
                </a:path>
                <a:path w="3310254" h="649604">
                  <a:moveTo>
                    <a:pt x="3304028" y="594360"/>
                  </a:moveTo>
                  <a:lnTo>
                    <a:pt x="3310124" y="594360"/>
                  </a:lnTo>
                </a:path>
                <a:path w="331025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025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025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0254" h="649604">
                  <a:moveTo>
                    <a:pt x="1627628" y="603503"/>
                  </a:moveTo>
                  <a:lnTo>
                    <a:pt x="1633724" y="603503"/>
                  </a:lnTo>
                </a:path>
                <a:path w="3310254" h="649604">
                  <a:moveTo>
                    <a:pt x="1962908" y="603503"/>
                  </a:moveTo>
                  <a:lnTo>
                    <a:pt x="1969004" y="603503"/>
                  </a:lnTo>
                </a:path>
                <a:path w="3310254" h="649604">
                  <a:moveTo>
                    <a:pt x="2298188" y="603503"/>
                  </a:moveTo>
                  <a:lnTo>
                    <a:pt x="2304284" y="603503"/>
                  </a:lnTo>
                </a:path>
                <a:path w="3310254" h="649604">
                  <a:moveTo>
                    <a:pt x="2633468" y="603503"/>
                  </a:moveTo>
                  <a:lnTo>
                    <a:pt x="2639564" y="603503"/>
                  </a:lnTo>
                </a:path>
                <a:path w="3310254" h="649604">
                  <a:moveTo>
                    <a:pt x="2968748" y="603503"/>
                  </a:moveTo>
                  <a:lnTo>
                    <a:pt x="2974844" y="603503"/>
                  </a:lnTo>
                </a:path>
                <a:path w="331025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025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025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0254" h="649604">
                  <a:moveTo>
                    <a:pt x="1627628" y="612648"/>
                  </a:moveTo>
                  <a:lnTo>
                    <a:pt x="1633724" y="612648"/>
                  </a:lnTo>
                </a:path>
                <a:path w="3310254" h="649604">
                  <a:moveTo>
                    <a:pt x="1962908" y="612648"/>
                  </a:moveTo>
                  <a:lnTo>
                    <a:pt x="1969004" y="612648"/>
                  </a:lnTo>
                </a:path>
                <a:path w="3310254" h="649604">
                  <a:moveTo>
                    <a:pt x="2298188" y="612648"/>
                  </a:moveTo>
                  <a:lnTo>
                    <a:pt x="2304284" y="612648"/>
                  </a:lnTo>
                </a:path>
                <a:path w="3310254" h="649604">
                  <a:moveTo>
                    <a:pt x="2633468" y="612648"/>
                  </a:moveTo>
                  <a:lnTo>
                    <a:pt x="2639564" y="612648"/>
                  </a:lnTo>
                </a:path>
                <a:path w="3310254" h="649604">
                  <a:moveTo>
                    <a:pt x="2968748" y="612648"/>
                  </a:moveTo>
                  <a:lnTo>
                    <a:pt x="2974844" y="612648"/>
                  </a:lnTo>
                </a:path>
                <a:path w="3310254" h="649604">
                  <a:moveTo>
                    <a:pt x="3304028" y="612648"/>
                  </a:moveTo>
                  <a:lnTo>
                    <a:pt x="3310124" y="612648"/>
                  </a:lnTo>
                </a:path>
                <a:path w="331025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025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025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0254" h="649604">
                  <a:moveTo>
                    <a:pt x="1627628" y="621791"/>
                  </a:moveTo>
                  <a:lnTo>
                    <a:pt x="1633724" y="621791"/>
                  </a:lnTo>
                </a:path>
                <a:path w="3310254" h="649604">
                  <a:moveTo>
                    <a:pt x="1962908" y="621791"/>
                  </a:moveTo>
                  <a:lnTo>
                    <a:pt x="1969004" y="621791"/>
                  </a:lnTo>
                </a:path>
                <a:path w="3310254" h="649604">
                  <a:moveTo>
                    <a:pt x="2298188" y="621791"/>
                  </a:moveTo>
                  <a:lnTo>
                    <a:pt x="2304284" y="621791"/>
                  </a:lnTo>
                </a:path>
                <a:path w="3310254" h="649604">
                  <a:moveTo>
                    <a:pt x="2633468" y="621791"/>
                  </a:moveTo>
                  <a:lnTo>
                    <a:pt x="2639564" y="621791"/>
                  </a:lnTo>
                </a:path>
                <a:path w="3310254" h="649604">
                  <a:moveTo>
                    <a:pt x="2968748" y="621791"/>
                  </a:moveTo>
                  <a:lnTo>
                    <a:pt x="2974844" y="621791"/>
                  </a:lnTo>
                </a:path>
                <a:path w="3310254" h="649604">
                  <a:moveTo>
                    <a:pt x="3304028" y="621791"/>
                  </a:moveTo>
                  <a:lnTo>
                    <a:pt x="3310124" y="621791"/>
                  </a:lnTo>
                </a:path>
                <a:path w="331025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025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025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0254" h="649604">
                  <a:moveTo>
                    <a:pt x="1627628" y="630936"/>
                  </a:moveTo>
                  <a:lnTo>
                    <a:pt x="1633724" y="630936"/>
                  </a:lnTo>
                </a:path>
                <a:path w="3310254" h="649604">
                  <a:moveTo>
                    <a:pt x="1962908" y="630936"/>
                  </a:moveTo>
                  <a:lnTo>
                    <a:pt x="1969004" y="630936"/>
                  </a:lnTo>
                </a:path>
                <a:path w="3310254" h="649604">
                  <a:moveTo>
                    <a:pt x="2298188" y="630936"/>
                  </a:moveTo>
                  <a:lnTo>
                    <a:pt x="2304284" y="630936"/>
                  </a:lnTo>
                </a:path>
                <a:path w="3310254" h="649604">
                  <a:moveTo>
                    <a:pt x="2633468" y="630936"/>
                  </a:moveTo>
                  <a:lnTo>
                    <a:pt x="2639564" y="630936"/>
                  </a:lnTo>
                </a:path>
                <a:path w="3310254" h="649604">
                  <a:moveTo>
                    <a:pt x="2968748" y="630936"/>
                  </a:moveTo>
                  <a:lnTo>
                    <a:pt x="2974844" y="630936"/>
                  </a:lnTo>
                </a:path>
                <a:path w="331025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025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025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0254" h="649604">
                  <a:moveTo>
                    <a:pt x="1627628" y="640079"/>
                  </a:moveTo>
                  <a:lnTo>
                    <a:pt x="1633724" y="640079"/>
                  </a:lnTo>
                </a:path>
                <a:path w="3310254" h="649604">
                  <a:moveTo>
                    <a:pt x="1962908" y="640079"/>
                  </a:moveTo>
                  <a:lnTo>
                    <a:pt x="1969004" y="640079"/>
                  </a:lnTo>
                </a:path>
                <a:path w="3310254" h="649604">
                  <a:moveTo>
                    <a:pt x="2298188" y="640079"/>
                  </a:moveTo>
                  <a:lnTo>
                    <a:pt x="2304284" y="640079"/>
                  </a:lnTo>
                </a:path>
                <a:path w="3310254" h="649604">
                  <a:moveTo>
                    <a:pt x="2633468" y="640079"/>
                  </a:moveTo>
                  <a:lnTo>
                    <a:pt x="2639564" y="640079"/>
                  </a:lnTo>
                </a:path>
                <a:path w="3310254" h="649604">
                  <a:moveTo>
                    <a:pt x="2968748" y="640079"/>
                  </a:moveTo>
                  <a:lnTo>
                    <a:pt x="2974844" y="640079"/>
                  </a:lnTo>
                </a:path>
                <a:path w="3310254" h="649604">
                  <a:moveTo>
                    <a:pt x="3304028" y="640079"/>
                  </a:moveTo>
                  <a:lnTo>
                    <a:pt x="3310124" y="640079"/>
                  </a:lnTo>
                </a:path>
                <a:path w="331025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025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025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0254" h="649604">
                  <a:moveTo>
                    <a:pt x="1627628" y="649224"/>
                  </a:moveTo>
                  <a:lnTo>
                    <a:pt x="1633724" y="649224"/>
                  </a:lnTo>
                </a:path>
                <a:path w="3310254" h="649604">
                  <a:moveTo>
                    <a:pt x="1962908" y="649224"/>
                  </a:moveTo>
                  <a:lnTo>
                    <a:pt x="1969004" y="649224"/>
                  </a:lnTo>
                </a:path>
                <a:path w="3310254" h="649604">
                  <a:moveTo>
                    <a:pt x="2298188" y="649224"/>
                  </a:moveTo>
                  <a:lnTo>
                    <a:pt x="2304284" y="649224"/>
                  </a:lnTo>
                </a:path>
                <a:path w="3310254" h="649604">
                  <a:moveTo>
                    <a:pt x="2633468" y="649224"/>
                  </a:moveTo>
                  <a:lnTo>
                    <a:pt x="2639564" y="649224"/>
                  </a:lnTo>
                </a:path>
                <a:path w="3310254" h="649604">
                  <a:moveTo>
                    <a:pt x="2968748" y="649224"/>
                  </a:moveTo>
                  <a:lnTo>
                    <a:pt x="2974844" y="649224"/>
                  </a:lnTo>
                </a:path>
                <a:path w="3310254" h="649604">
                  <a:moveTo>
                    <a:pt x="3304028" y="649224"/>
                  </a:moveTo>
                  <a:lnTo>
                    <a:pt x="3310124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964317" y="6478524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125" y="3121152"/>
              <a:ext cx="3374390" cy="3377565"/>
            </a:xfrm>
            <a:custGeom>
              <a:avLst/>
              <a:gdLst/>
              <a:ahLst/>
              <a:cxnLst/>
              <a:rect l="l" t="t" r="r" b="b"/>
              <a:pathLst>
                <a:path w="3374390" h="3377565">
                  <a:moveTo>
                    <a:pt x="3374133" y="3377184"/>
                  </a:moveTo>
                  <a:lnTo>
                    <a:pt x="3374133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8893" y="12192"/>
                  </a:lnTo>
                  <a:lnTo>
                    <a:pt x="3358893" y="6096"/>
                  </a:lnTo>
                  <a:lnTo>
                    <a:pt x="3368037" y="12192"/>
                  </a:lnTo>
                  <a:lnTo>
                    <a:pt x="3368037" y="3377184"/>
                  </a:lnTo>
                  <a:lnTo>
                    <a:pt x="3374133" y="3377184"/>
                  </a:lnTo>
                  <a:close/>
                </a:path>
                <a:path w="3374390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4390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4390" h="3377565">
                  <a:moveTo>
                    <a:pt x="3368037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58893" y="3377184"/>
                  </a:lnTo>
                  <a:lnTo>
                    <a:pt x="3358893" y="3371088"/>
                  </a:lnTo>
                  <a:lnTo>
                    <a:pt x="3368037" y="3361944"/>
                  </a:lnTo>
                  <a:close/>
                </a:path>
                <a:path w="3374390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4390" h="3377565">
                  <a:moveTo>
                    <a:pt x="3368037" y="12192"/>
                  </a:moveTo>
                  <a:lnTo>
                    <a:pt x="3358893" y="6096"/>
                  </a:lnTo>
                  <a:lnTo>
                    <a:pt x="3358893" y="12192"/>
                  </a:lnTo>
                  <a:lnTo>
                    <a:pt x="3368037" y="12192"/>
                  </a:lnTo>
                  <a:close/>
                </a:path>
                <a:path w="3374390" h="3377565">
                  <a:moveTo>
                    <a:pt x="3368037" y="3361944"/>
                  </a:moveTo>
                  <a:lnTo>
                    <a:pt x="3368037" y="12192"/>
                  </a:lnTo>
                  <a:lnTo>
                    <a:pt x="3358893" y="12192"/>
                  </a:lnTo>
                  <a:lnTo>
                    <a:pt x="3358893" y="3361944"/>
                  </a:lnTo>
                  <a:lnTo>
                    <a:pt x="3368037" y="3361944"/>
                  </a:lnTo>
                  <a:close/>
                </a:path>
                <a:path w="3374390" h="3377565">
                  <a:moveTo>
                    <a:pt x="3368037" y="3377184"/>
                  </a:moveTo>
                  <a:lnTo>
                    <a:pt x="3368037" y="3361944"/>
                  </a:lnTo>
                  <a:lnTo>
                    <a:pt x="3358893" y="3371088"/>
                  </a:lnTo>
                  <a:lnTo>
                    <a:pt x="3358893" y="3377184"/>
                  </a:lnTo>
                  <a:lnTo>
                    <a:pt x="3368037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82</a:t>
            </a:fld>
            <a:endParaRPr spc="-4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486557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4" dirty="0"/>
              <a:t> </a:t>
            </a:r>
            <a:r>
              <a:rPr spc="-9" dirty="0"/>
              <a:t>pixel</a:t>
            </a:r>
            <a:r>
              <a:rPr spc="-17" dirty="0"/>
              <a:t> </a:t>
            </a:r>
            <a:r>
              <a:rPr spc="-4" dirty="0"/>
              <a:t>–</a:t>
            </a:r>
            <a:r>
              <a:rPr spc="-13" dirty="0"/>
              <a:t> </a:t>
            </a:r>
            <a:r>
              <a:rPr spc="-9" dirty="0"/>
              <a:t>Resolución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9276" y="2864396"/>
            <a:ext cx="2885464" cy="2885464"/>
            <a:chOff x="1952125" y="3121152"/>
            <a:chExt cx="3374390" cy="3374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4"/>
              <a:ext cx="3346703" cy="3346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52125" y="3121152"/>
              <a:ext cx="3374390" cy="3374390"/>
            </a:xfrm>
            <a:custGeom>
              <a:avLst/>
              <a:gdLst/>
              <a:ahLst/>
              <a:cxnLst/>
              <a:rect l="l" t="t" r="r" b="b"/>
              <a:pathLst>
                <a:path w="3374390" h="3374390">
                  <a:moveTo>
                    <a:pt x="3374133" y="3374136"/>
                  </a:moveTo>
                  <a:lnTo>
                    <a:pt x="3374133" y="0"/>
                  </a:lnTo>
                  <a:lnTo>
                    <a:pt x="0" y="0"/>
                  </a:lnTo>
                  <a:lnTo>
                    <a:pt x="0" y="3374136"/>
                  </a:lnTo>
                  <a:lnTo>
                    <a:pt x="6096" y="337413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8893" y="12192"/>
                  </a:lnTo>
                  <a:lnTo>
                    <a:pt x="3358893" y="6096"/>
                  </a:lnTo>
                  <a:lnTo>
                    <a:pt x="3368037" y="12192"/>
                  </a:lnTo>
                  <a:lnTo>
                    <a:pt x="3368037" y="3374136"/>
                  </a:lnTo>
                  <a:lnTo>
                    <a:pt x="3374133" y="3374136"/>
                  </a:lnTo>
                  <a:close/>
                </a:path>
                <a:path w="3374390" h="337439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4390" h="3374390">
                  <a:moveTo>
                    <a:pt x="12192" y="3358896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58896"/>
                  </a:lnTo>
                  <a:lnTo>
                    <a:pt x="12192" y="3358896"/>
                  </a:lnTo>
                  <a:close/>
                </a:path>
                <a:path w="3374390" h="3374390">
                  <a:moveTo>
                    <a:pt x="3368037" y="3358896"/>
                  </a:moveTo>
                  <a:lnTo>
                    <a:pt x="6096" y="3358896"/>
                  </a:lnTo>
                  <a:lnTo>
                    <a:pt x="12192" y="3364992"/>
                  </a:lnTo>
                  <a:lnTo>
                    <a:pt x="12192" y="3374136"/>
                  </a:lnTo>
                  <a:lnTo>
                    <a:pt x="3358893" y="3374136"/>
                  </a:lnTo>
                  <a:lnTo>
                    <a:pt x="3358893" y="3364992"/>
                  </a:lnTo>
                  <a:lnTo>
                    <a:pt x="3368037" y="3358896"/>
                  </a:lnTo>
                  <a:close/>
                </a:path>
                <a:path w="3374390" h="3374390">
                  <a:moveTo>
                    <a:pt x="12192" y="3374136"/>
                  </a:moveTo>
                  <a:lnTo>
                    <a:pt x="12192" y="3364992"/>
                  </a:lnTo>
                  <a:lnTo>
                    <a:pt x="6096" y="3358896"/>
                  </a:lnTo>
                  <a:lnTo>
                    <a:pt x="6096" y="3374136"/>
                  </a:lnTo>
                  <a:lnTo>
                    <a:pt x="12192" y="3374136"/>
                  </a:lnTo>
                  <a:close/>
                </a:path>
                <a:path w="3374390" h="3374390">
                  <a:moveTo>
                    <a:pt x="3368037" y="12192"/>
                  </a:moveTo>
                  <a:lnTo>
                    <a:pt x="3358893" y="6096"/>
                  </a:lnTo>
                  <a:lnTo>
                    <a:pt x="3358893" y="12192"/>
                  </a:lnTo>
                  <a:lnTo>
                    <a:pt x="3368037" y="12192"/>
                  </a:lnTo>
                  <a:close/>
                </a:path>
                <a:path w="3374390" h="3374390">
                  <a:moveTo>
                    <a:pt x="3368037" y="3358896"/>
                  </a:moveTo>
                  <a:lnTo>
                    <a:pt x="3368037" y="12192"/>
                  </a:lnTo>
                  <a:lnTo>
                    <a:pt x="3358893" y="12192"/>
                  </a:lnTo>
                  <a:lnTo>
                    <a:pt x="3358893" y="3358896"/>
                  </a:lnTo>
                  <a:lnTo>
                    <a:pt x="3368037" y="3358896"/>
                  </a:lnTo>
                  <a:close/>
                </a:path>
                <a:path w="3374390" h="3374390">
                  <a:moveTo>
                    <a:pt x="3368037" y="3374136"/>
                  </a:moveTo>
                  <a:lnTo>
                    <a:pt x="3368037" y="3358896"/>
                  </a:lnTo>
                  <a:lnTo>
                    <a:pt x="3358893" y="3364992"/>
                  </a:lnTo>
                  <a:lnTo>
                    <a:pt x="3358893" y="3374136"/>
                  </a:lnTo>
                  <a:lnTo>
                    <a:pt x="3368037" y="337413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87865" y="2707582"/>
            <a:ext cx="2145365" cy="230591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Grillado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M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endParaRPr sz="2052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993">
              <a:latin typeface="Arial MT"/>
              <a:cs typeface="Arial MT"/>
            </a:endParaRPr>
          </a:p>
          <a:p>
            <a:pPr marL="10860">
              <a:spcBef>
                <a:spcPts val="4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  <a:p>
            <a:pPr marL="591857">
              <a:spcBef>
                <a:spcPts val="492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NEGRO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r>
              <a:rPr sz="2052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BLANCO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83</a:t>
            </a:fld>
            <a:endParaRPr spc="-4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50273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grillado</a:t>
            </a:r>
            <a:r>
              <a:rPr spc="4" dirty="0"/>
              <a:t> </a:t>
            </a:r>
            <a:r>
              <a:rPr spc="-4" dirty="0"/>
              <a:t>–</a:t>
            </a:r>
            <a:r>
              <a:rPr spc="-9" dirty="0"/>
              <a:t> Resolución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702" y="2874822"/>
            <a:ext cx="2859182" cy="28591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87865" y="2707582"/>
            <a:ext cx="2145365" cy="230591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Grillado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M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10</a:t>
            </a:r>
            <a:endParaRPr sz="2052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993">
              <a:latin typeface="Arial MT"/>
              <a:cs typeface="Arial MT"/>
            </a:endParaRPr>
          </a:p>
          <a:p>
            <a:pPr marL="10860">
              <a:spcBef>
                <a:spcPts val="4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  <a:p>
            <a:pPr marL="591857">
              <a:spcBef>
                <a:spcPts val="492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NEGRO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r>
              <a:rPr sz="2052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BLANCO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84</a:t>
            </a:fld>
            <a:endParaRPr spc="-4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702" y="2874822"/>
            <a:ext cx="2859182" cy="28591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50273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grillado</a:t>
            </a:r>
            <a:r>
              <a:rPr spc="4" dirty="0"/>
              <a:t> </a:t>
            </a:r>
            <a:r>
              <a:rPr spc="-4" dirty="0"/>
              <a:t>–</a:t>
            </a:r>
            <a:r>
              <a:rPr spc="-9" dirty="0"/>
              <a:t> Resolución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85</a:t>
            </a:fld>
            <a:endParaRPr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5687865" y="2707582"/>
            <a:ext cx="2145365" cy="230591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Grillado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M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20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20</a:t>
            </a:r>
            <a:endParaRPr sz="2052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993">
              <a:latin typeface="Arial MT"/>
              <a:cs typeface="Arial MT"/>
            </a:endParaRPr>
          </a:p>
          <a:p>
            <a:pPr marL="10860">
              <a:spcBef>
                <a:spcPts val="4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  <a:p>
            <a:pPr marL="591857">
              <a:spcBef>
                <a:spcPts val="492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NEGRO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r>
              <a:rPr sz="2052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BLANCO</a:t>
            </a:r>
            <a:endParaRPr sz="205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9276" y="2864396"/>
            <a:ext cx="2880034" cy="2880034"/>
            <a:chOff x="1952125" y="3121152"/>
            <a:chExt cx="3368040" cy="3368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467709"/>
              <a:ext cx="3343655" cy="30092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2125" y="3121152"/>
              <a:ext cx="3368040" cy="3368040"/>
            </a:xfrm>
            <a:custGeom>
              <a:avLst/>
              <a:gdLst/>
              <a:ahLst/>
              <a:cxnLst/>
              <a:rect l="l" t="t" r="r" b="b"/>
              <a:pathLst>
                <a:path w="3368040" h="3368040">
                  <a:moveTo>
                    <a:pt x="3368037" y="3368040"/>
                  </a:moveTo>
                  <a:lnTo>
                    <a:pt x="3368037" y="0"/>
                  </a:lnTo>
                  <a:lnTo>
                    <a:pt x="0" y="0"/>
                  </a:lnTo>
                  <a:lnTo>
                    <a:pt x="0" y="3368040"/>
                  </a:lnTo>
                  <a:lnTo>
                    <a:pt x="6096" y="336804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5845" y="12192"/>
                  </a:lnTo>
                  <a:lnTo>
                    <a:pt x="3355845" y="6096"/>
                  </a:lnTo>
                  <a:lnTo>
                    <a:pt x="3361941" y="12192"/>
                  </a:lnTo>
                  <a:lnTo>
                    <a:pt x="3361941" y="3368040"/>
                  </a:lnTo>
                  <a:lnTo>
                    <a:pt x="3368037" y="3368040"/>
                  </a:lnTo>
                  <a:close/>
                </a:path>
                <a:path w="3368040" h="336804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68040" h="3368040">
                  <a:moveTo>
                    <a:pt x="12192" y="335584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55848"/>
                  </a:lnTo>
                  <a:lnTo>
                    <a:pt x="12192" y="3355848"/>
                  </a:lnTo>
                  <a:close/>
                </a:path>
                <a:path w="3368040" h="3368040">
                  <a:moveTo>
                    <a:pt x="3361941" y="3355848"/>
                  </a:moveTo>
                  <a:lnTo>
                    <a:pt x="6096" y="3355848"/>
                  </a:lnTo>
                  <a:lnTo>
                    <a:pt x="12192" y="3361944"/>
                  </a:lnTo>
                  <a:lnTo>
                    <a:pt x="12192" y="3368040"/>
                  </a:lnTo>
                  <a:lnTo>
                    <a:pt x="3355845" y="3368040"/>
                  </a:lnTo>
                  <a:lnTo>
                    <a:pt x="3355845" y="3361944"/>
                  </a:lnTo>
                  <a:lnTo>
                    <a:pt x="3361941" y="3355848"/>
                  </a:lnTo>
                  <a:close/>
                </a:path>
                <a:path w="3368040" h="3368040">
                  <a:moveTo>
                    <a:pt x="12192" y="3368040"/>
                  </a:moveTo>
                  <a:lnTo>
                    <a:pt x="12192" y="3361944"/>
                  </a:lnTo>
                  <a:lnTo>
                    <a:pt x="6096" y="3355848"/>
                  </a:lnTo>
                  <a:lnTo>
                    <a:pt x="6096" y="3368040"/>
                  </a:lnTo>
                  <a:lnTo>
                    <a:pt x="12192" y="3368040"/>
                  </a:lnTo>
                  <a:close/>
                </a:path>
                <a:path w="3368040" h="3368040">
                  <a:moveTo>
                    <a:pt x="3361941" y="12192"/>
                  </a:moveTo>
                  <a:lnTo>
                    <a:pt x="3355845" y="6096"/>
                  </a:lnTo>
                  <a:lnTo>
                    <a:pt x="3355845" y="12192"/>
                  </a:lnTo>
                  <a:lnTo>
                    <a:pt x="3361941" y="12192"/>
                  </a:lnTo>
                  <a:close/>
                </a:path>
                <a:path w="3368040" h="3368040">
                  <a:moveTo>
                    <a:pt x="3361941" y="3355848"/>
                  </a:moveTo>
                  <a:lnTo>
                    <a:pt x="3361941" y="12192"/>
                  </a:lnTo>
                  <a:lnTo>
                    <a:pt x="3355845" y="12192"/>
                  </a:lnTo>
                  <a:lnTo>
                    <a:pt x="3355845" y="3355848"/>
                  </a:lnTo>
                  <a:lnTo>
                    <a:pt x="3361941" y="3355848"/>
                  </a:lnTo>
                  <a:close/>
                </a:path>
                <a:path w="3368040" h="3368040">
                  <a:moveTo>
                    <a:pt x="3361941" y="3368040"/>
                  </a:moveTo>
                  <a:lnTo>
                    <a:pt x="3361941" y="3355848"/>
                  </a:lnTo>
                  <a:lnTo>
                    <a:pt x="3355845" y="3361944"/>
                  </a:lnTo>
                  <a:lnTo>
                    <a:pt x="3355845" y="3368040"/>
                  </a:lnTo>
                  <a:lnTo>
                    <a:pt x="3361941" y="336804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50273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0" dirty="0"/>
              <a:t> </a:t>
            </a:r>
            <a:r>
              <a:rPr spc="-9" dirty="0"/>
              <a:t>grillado</a:t>
            </a:r>
            <a:r>
              <a:rPr spc="4" dirty="0"/>
              <a:t> </a:t>
            </a:r>
            <a:r>
              <a:rPr spc="-4" dirty="0"/>
              <a:t>–</a:t>
            </a:r>
            <a:r>
              <a:rPr spc="-9" dirty="0"/>
              <a:t> Resolución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86</a:t>
            </a:fld>
            <a:endParaRPr spc="-4" dirty="0"/>
          </a:p>
        </p:txBody>
      </p:sp>
      <p:sp>
        <p:nvSpPr>
          <p:cNvPr id="6" name="object 6"/>
          <p:cNvSpPr txBox="1"/>
          <p:nvPr/>
        </p:nvSpPr>
        <p:spPr>
          <a:xfrm>
            <a:off x="5687865" y="2707582"/>
            <a:ext cx="2145365" cy="2305913"/>
          </a:xfrm>
          <a:prstGeom prst="rect">
            <a:avLst/>
          </a:prstGeom>
        </p:spPr>
        <p:txBody>
          <a:bodyPr vert="horz" wrap="square" lIns="0" tIns="73304" rIns="0" bIns="0" rtlCol="0">
            <a:spAutoFit/>
          </a:bodyPr>
          <a:lstStyle/>
          <a:p>
            <a:pPr marL="10860">
              <a:spcBef>
                <a:spcPts val="577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Grillado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M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x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20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20</a:t>
            </a:r>
            <a:endParaRPr sz="2052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993">
              <a:latin typeface="Arial MT"/>
              <a:cs typeface="Arial MT"/>
            </a:endParaRPr>
          </a:p>
          <a:p>
            <a:pPr marL="10860">
              <a:spcBef>
                <a:spcPts val="4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  <a:p>
            <a:pPr marL="591857">
              <a:spcBef>
                <a:spcPts val="492"/>
              </a:spcBef>
            </a:pP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0</a:t>
            </a:r>
            <a:r>
              <a:rPr sz="2052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NEGRO</a:t>
            </a:r>
            <a:endParaRPr sz="2052">
              <a:latin typeface="Arial MT"/>
              <a:cs typeface="Arial MT"/>
            </a:endParaRPr>
          </a:p>
          <a:p>
            <a:pPr marL="305160">
              <a:spcBef>
                <a:spcPts val="492"/>
              </a:spcBef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255</a:t>
            </a:r>
            <a:r>
              <a:rPr sz="2052" spc="-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=</a:t>
            </a:r>
            <a:r>
              <a:rPr sz="2052" spc="-3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BLANCO</a:t>
            </a:r>
            <a:endParaRPr sz="205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535231"/>
            <a:ext cx="2716050" cy="48462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3078" spc="-4" dirty="0"/>
              <a:t>Cuantificación</a:t>
            </a:r>
            <a:endParaRPr sz="307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9701" y="3252745"/>
            <a:ext cx="5565646" cy="2780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8846" y="2480828"/>
            <a:ext cx="4577430" cy="583135"/>
          </a:xfrm>
          <a:prstGeom prst="rect">
            <a:avLst/>
          </a:prstGeom>
        </p:spPr>
        <p:txBody>
          <a:bodyPr vert="horz" wrap="square" lIns="0" tIns="57557" rIns="0" bIns="0" rtlCol="0">
            <a:spAutoFit/>
          </a:bodyPr>
          <a:lstStyle/>
          <a:p>
            <a:pPr marL="10860">
              <a:spcBef>
                <a:spcPts val="453"/>
              </a:spcBef>
            </a:pPr>
            <a:r>
              <a:rPr sz="1539" b="1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"/>
                <a:cs typeface="Arial"/>
              </a:rPr>
              <a:t>Resolución:</a:t>
            </a:r>
            <a:endParaRPr sz="1539">
              <a:latin typeface="Arial"/>
              <a:cs typeface="Arial"/>
            </a:endParaRPr>
          </a:p>
          <a:p>
            <a:pPr marL="305160" indent="-294843">
              <a:spcBef>
                <a:spcPts val="371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Es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539" spc="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cantidad</a:t>
            </a:r>
            <a:r>
              <a:rPr sz="1539" spc="-5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píxeles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que</a:t>
            </a:r>
            <a:r>
              <a:rPr sz="1539" spc="42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definen</a:t>
            </a:r>
            <a:r>
              <a:rPr sz="1539" spc="-3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la</a:t>
            </a:r>
            <a:r>
              <a:rPr sz="1539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imagen.</a:t>
            </a:r>
            <a:endParaRPr sz="1539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1915" y="4818740"/>
            <a:ext cx="3019040" cy="583135"/>
          </a:xfrm>
          <a:prstGeom prst="rect">
            <a:avLst/>
          </a:prstGeom>
        </p:spPr>
        <p:txBody>
          <a:bodyPr vert="horz" wrap="square" lIns="0" tIns="57557" rIns="0" bIns="0" rtlCol="0">
            <a:spAutoFit/>
          </a:bodyPr>
          <a:lstStyle/>
          <a:p>
            <a:pPr marL="10860">
              <a:spcBef>
                <a:spcPts val="453"/>
              </a:spcBef>
            </a:pPr>
            <a:r>
              <a:rPr sz="1539" b="1" u="heavy" dirty="0">
                <a:solidFill>
                  <a:srgbClr val="003265"/>
                </a:solidFill>
                <a:uFill>
                  <a:solidFill>
                    <a:srgbClr val="003265"/>
                  </a:solidFill>
                </a:uFill>
                <a:latin typeface="Arial"/>
                <a:cs typeface="Arial"/>
              </a:rPr>
              <a:t>Ejemplos:</a:t>
            </a:r>
            <a:endParaRPr sz="1539">
              <a:latin typeface="Arial"/>
              <a:cs typeface="Arial"/>
            </a:endParaRPr>
          </a:p>
          <a:p>
            <a:pPr marL="10860">
              <a:spcBef>
                <a:spcPts val="371"/>
              </a:spcBef>
            </a:pP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640x480,</a:t>
            </a:r>
            <a:r>
              <a:rPr sz="1539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800x600,</a:t>
            </a:r>
            <a:r>
              <a:rPr sz="1539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spc="-4" dirty="0">
                <a:solidFill>
                  <a:srgbClr val="003265"/>
                </a:solidFill>
                <a:latin typeface="Arial MT"/>
                <a:cs typeface="Arial MT"/>
              </a:rPr>
              <a:t>1024x768,</a:t>
            </a:r>
            <a:r>
              <a:rPr sz="1539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1539" dirty="0">
                <a:solidFill>
                  <a:srgbClr val="003265"/>
                </a:solidFill>
                <a:latin typeface="Arial MT"/>
                <a:cs typeface="Arial MT"/>
              </a:rPr>
              <a:t>etc.</a:t>
            </a:r>
            <a:endParaRPr sz="1539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223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42601" y="2616791"/>
            <a:ext cx="2880034" cy="2880034"/>
            <a:chOff x="6130930" y="2831592"/>
            <a:chExt cx="3368040" cy="3368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3122" y="3178149"/>
              <a:ext cx="3343655" cy="30092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30930" y="2831592"/>
              <a:ext cx="3368040" cy="3368040"/>
            </a:xfrm>
            <a:custGeom>
              <a:avLst/>
              <a:gdLst/>
              <a:ahLst/>
              <a:cxnLst/>
              <a:rect l="l" t="t" r="r" b="b"/>
              <a:pathLst>
                <a:path w="3368040" h="3368040">
                  <a:moveTo>
                    <a:pt x="3368040" y="3368040"/>
                  </a:moveTo>
                  <a:lnTo>
                    <a:pt x="3368040" y="0"/>
                  </a:lnTo>
                  <a:lnTo>
                    <a:pt x="0" y="0"/>
                  </a:lnTo>
                  <a:lnTo>
                    <a:pt x="0" y="3368040"/>
                  </a:lnTo>
                  <a:lnTo>
                    <a:pt x="6096" y="336804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5848" y="12192"/>
                  </a:lnTo>
                  <a:lnTo>
                    <a:pt x="3355848" y="6096"/>
                  </a:lnTo>
                  <a:lnTo>
                    <a:pt x="3361944" y="12192"/>
                  </a:lnTo>
                  <a:lnTo>
                    <a:pt x="3361944" y="3368040"/>
                  </a:lnTo>
                  <a:lnTo>
                    <a:pt x="3368040" y="3368040"/>
                  </a:lnTo>
                  <a:close/>
                </a:path>
                <a:path w="3368040" h="336804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68040" h="3368040">
                  <a:moveTo>
                    <a:pt x="12192" y="335584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55848"/>
                  </a:lnTo>
                  <a:lnTo>
                    <a:pt x="12192" y="3355848"/>
                  </a:lnTo>
                  <a:close/>
                </a:path>
                <a:path w="3368040" h="3368040">
                  <a:moveTo>
                    <a:pt x="3361944" y="3355848"/>
                  </a:moveTo>
                  <a:lnTo>
                    <a:pt x="6096" y="3355848"/>
                  </a:lnTo>
                  <a:lnTo>
                    <a:pt x="12192" y="3361944"/>
                  </a:lnTo>
                  <a:lnTo>
                    <a:pt x="12192" y="3368040"/>
                  </a:lnTo>
                  <a:lnTo>
                    <a:pt x="3355848" y="3368040"/>
                  </a:lnTo>
                  <a:lnTo>
                    <a:pt x="3355848" y="3361944"/>
                  </a:lnTo>
                  <a:lnTo>
                    <a:pt x="3361944" y="3355848"/>
                  </a:lnTo>
                  <a:close/>
                </a:path>
                <a:path w="3368040" h="3368040">
                  <a:moveTo>
                    <a:pt x="12192" y="3368040"/>
                  </a:moveTo>
                  <a:lnTo>
                    <a:pt x="12192" y="3361944"/>
                  </a:lnTo>
                  <a:lnTo>
                    <a:pt x="6096" y="3355848"/>
                  </a:lnTo>
                  <a:lnTo>
                    <a:pt x="6096" y="3368040"/>
                  </a:lnTo>
                  <a:lnTo>
                    <a:pt x="12192" y="3368040"/>
                  </a:lnTo>
                  <a:close/>
                </a:path>
                <a:path w="3368040" h="3368040">
                  <a:moveTo>
                    <a:pt x="3361944" y="12192"/>
                  </a:moveTo>
                  <a:lnTo>
                    <a:pt x="3355848" y="6096"/>
                  </a:lnTo>
                  <a:lnTo>
                    <a:pt x="3355848" y="12192"/>
                  </a:lnTo>
                  <a:lnTo>
                    <a:pt x="3361944" y="12192"/>
                  </a:lnTo>
                  <a:close/>
                </a:path>
                <a:path w="3368040" h="3368040">
                  <a:moveTo>
                    <a:pt x="3361944" y="3355848"/>
                  </a:moveTo>
                  <a:lnTo>
                    <a:pt x="3361944" y="12192"/>
                  </a:lnTo>
                  <a:lnTo>
                    <a:pt x="3355848" y="12192"/>
                  </a:lnTo>
                  <a:lnTo>
                    <a:pt x="3355848" y="3355848"/>
                  </a:lnTo>
                  <a:lnTo>
                    <a:pt x="3361944" y="3355848"/>
                  </a:lnTo>
                  <a:close/>
                </a:path>
                <a:path w="3368040" h="3368040">
                  <a:moveTo>
                    <a:pt x="3361944" y="3368040"/>
                  </a:moveTo>
                  <a:lnTo>
                    <a:pt x="3361944" y="3355848"/>
                  </a:lnTo>
                  <a:lnTo>
                    <a:pt x="3355848" y="3361944"/>
                  </a:lnTo>
                  <a:lnTo>
                    <a:pt x="3355848" y="3368040"/>
                  </a:lnTo>
                  <a:lnTo>
                    <a:pt x="3361944" y="336804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874797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8" dirty="0"/>
              <a:t> </a:t>
            </a:r>
            <a:r>
              <a:rPr spc="-9" dirty="0"/>
              <a:t>tamaño</a:t>
            </a:r>
            <a:r>
              <a:rPr spc="-4" dirty="0"/>
              <a:t> </a:t>
            </a:r>
            <a:r>
              <a:rPr spc="-9" dirty="0"/>
              <a:t>de</a:t>
            </a:r>
            <a:r>
              <a:rPr spc="4" dirty="0"/>
              <a:t> </a:t>
            </a:r>
            <a:r>
              <a:rPr spc="-4" dirty="0"/>
              <a:t>la</a:t>
            </a:r>
            <a:r>
              <a:rPr spc="-17" dirty="0"/>
              <a:t> </a:t>
            </a:r>
            <a:r>
              <a:rPr spc="-9" dirty="0"/>
              <a:t>imagen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75446" y="2619398"/>
            <a:ext cx="2885464" cy="2882749"/>
            <a:chOff x="1842397" y="2834640"/>
            <a:chExt cx="3374390" cy="33712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637" y="2846832"/>
              <a:ext cx="3346703" cy="33467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2397" y="2834640"/>
              <a:ext cx="3374390" cy="3371215"/>
            </a:xfrm>
            <a:custGeom>
              <a:avLst/>
              <a:gdLst/>
              <a:ahLst/>
              <a:cxnLst/>
              <a:rect l="l" t="t" r="r" b="b"/>
              <a:pathLst>
                <a:path w="3374390" h="3371215">
                  <a:moveTo>
                    <a:pt x="3374133" y="3371088"/>
                  </a:moveTo>
                  <a:lnTo>
                    <a:pt x="3374133" y="0"/>
                  </a:lnTo>
                  <a:lnTo>
                    <a:pt x="0" y="0"/>
                  </a:lnTo>
                  <a:lnTo>
                    <a:pt x="0" y="3371088"/>
                  </a:lnTo>
                  <a:lnTo>
                    <a:pt x="9144" y="3371088"/>
                  </a:lnTo>
                  <a:lnTo>
                    <a:pt x="9144" y="12192"/>
                  </a:lnTo>
                  <a:lnTo>
                    <a:pt x="15240" y="6096"/>
                  </a:lnTo>
                  <a:lnTo>
                    <a:pt x="15240" y="12192"/>
                  </a:lnTo>
                  <a:lnTo>
                    <a:pt x="3361941" y="12192"/>
                  </a:lnTo>
                  <a:lnTo>
                    <a:pt x="3361941" y="6096"/>
                  </a:lnTo>
                  <a:lnTo>
                    <a:pt x="3368037" y="12192"/>
                  </a:lnTo>
                  <a:lnTo>
                    <a:pt x="3368037" y="3371088"/>
                  </a:lnTo>
                  <a:lnTo>
                    <a:pt x="3374133" y="3371088"/>
                  </a:lnTo>
                  <a:close/>
                </a:path>
                <a:path w="3374390" h="3371215">
                  <a:moveTo>
                    <a:pt x="15240" y="12192"/>
                  </a:moveTo>
                  <a:lnTo>
                    <a:pt x="15240" y="6096"/>
                  </a:lnTo>
                  <a:lnTo>
                    <a:pt x="9144" y="12192"/>
                  </a:lnTo>
                  <a:lnTo>
                    <a:pt x="15240" y="12192"/>
                  </a:lnTo>
                  <a:close/>
                </a:path>
                <a:path w="3374390" h="3371215">
                  <a:moveTo>
                    <a:pt x="15240" y="3358896"/>
                  </a:moveTo>
                  <a:lnTo>
                    <a:pt x="15240" y="12192"/>
                  </a:lnTo>
                  <a:lnTo>
                    <a:pt x="9144" y="12192"/>
                  </a:lnTo>
                  <a:lnTo>
                    <a:pt x="9144" y="3358896"/>
                  </a:lnTo>
                  <a:lnTo>
                    <a:pt x="15240" y="3358896"/>
                  </a:lnTo>
                  <a:close/>
                </a:path>
                <a:path w="3374390" h="3371215">
                  <a:moveTo>
                    <a:pt x="3368037" y="3358896"/>
                  </a:moveTo>
                  <a:lnTo>
                    <a:pt x="9144" y="3358896"/>
                  </a:lnTo>
                  <a:lnTo>
                    <a:pt x="15240" y="3364992"/>
                  </a:lnTo>
                  <a:lnTo>
                    <a:pt x="15240" y="3371088"/>
                  </a:lnTo>
                  <a:lnTo>
                    <a:pt x="3361941" y="3371088"/>
                  </a:lnTo>
                  <a:lnTo>
                    <a:pt x="3361941" y="3364992"/>
                  </a:lnTo>
                  <a:lnTo>
                    <a:pt x="3368037" y="3358896"/>
                  </a:lnTo>
                  <a:close/>
                </a:path>
                <a:path w="3374390" h="3371215">
                  <a:moveTo>
                    <a:pt x="15240" y="3371088"/>
                  </a:moveTo>
                  <a:lnTo>
                    <a:pt x="15240" y="3364992"/>
                  </a:lnTo>
                  <a:lnTo>
                    <a:pt x="9144" y="3358896"/>
                  </a:lnTo>
                  <a:lnTo>
                    <a:pt x="9144" y="3371088"/>
                  </a:lnTo>
                  <a:lnTo>
                    <a:pt x="15240" y="3371088"/>
                  </a:lnTo>
                  <a:close/>
                </a:path>
                <a:path w="3374390" h="3371215">
                  <a:moveTo>
                    <a:pt x="3368037" y="12192"/>
                  </a:moveTo>
                  <a:lnTo>
                    <a:pt x="3361941" y="6096"/>
                  </a:lnTo>
                  <a:lnTo>
                    <a:pt x="3361941" y="12192"/>
                  </a:lnTo>
                  <a:lnTo>
                    <a:pt x="3368037" y="12192"/>
                  </a:lnTo>
                  <a:close/>
                </a:path>
                <a:path w="3374390" h="3371215">
                  <a:moveTo>
                    <a:pt x="3368037" y="3358896"/>
                  </a:moveTo>
                  <a:lnTo>
                    <a:pt x="3368037" y="12192"/>
                  </a:lnTo>
                  <a:lnTo>
                    <a:pt x="3361941" y="12192"/>
                  </a:lnTo>
                  <a:lnTo>
                    <a:pt x="3361941" y="3358896"/>
                  </a:lnTo>
                  <a:lnTo>
                    <a:pt x="3368037" y="3358896"/>
                  </a:lnTo>
                  <a:close/>
                </a:path>
                <a:path w="3374390" h="3371215">
                  <a:moveTo>
                    <a:pt x="3368037" y="3371088"/>
                  </a:moveTo>
                  <a:lnTo>
                    <a:pt x="3368037" y="3358896"/>
                  </a:lnTo>
                  <a:lnTo>
                    <a:pt x="3361941" y="3364992"/>
                  </a:lnTo>
                  <a:lnTo>
                    <a:pt x="3361941" y="3371088"/>
                  </a:lnTo>
                  <a:lnTo>
                    <a:pt x="3368037" y="3371088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51024" y="2738858"/>
            <a:ext cx="87584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10</a:t>
            </a:r>
            <a:r>
              <a:rPr sz="2052" spc="-68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9635" y="2738858"/>
            <a:ext cx="66027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15577" y="2678911"/>
            <a:ext cx="87584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20</a:t>
            </a:r>
            <a:r>
              <a:rPr sz="2052" spc="-68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4189" y="2678911"/>
            <a:ext cx="66027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2777" y="5704905"/>
            <a:ext cx="75856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1,2</a:t>
            </a:r>
            <a:r>
              <a:rPr sz="2052" spc="-10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kB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6000" y="5697085"/>
            <a:ext cx="75856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1,4</a:t>
            </a:r>
            <a:r>
              <a:rPr sz="2052" spc="-10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kB</a:t>
            </a:r>
            <a:endParaRPr sz="205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223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39994" y="2601153"/>
            <a:ext cx="2885464" cy="2885464"/>
            <a:chOff x="6127882" y="2813304"/>
            <a:chExt cx="3374390" cy="3374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9644" y="2949802"/>
              <a:ext cx="3340181" cy="32128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27882" y="2813304"/>
              <a:ext cx="3374390" cy="3374390"/>
            </a:xfrm>
            <a:custGeom>
              <a:avLst/>
              <a:gdLst/>
              <a:ahLst/>
              <a:cxnLst/>
              <a:rect l="l" t="t" r="r" b="b"/>
              <a:pathLst>
                <a:path w="3374390" h="3374390">
                  <a:moveTo>
                    <a:pt x="3374136" y="3374136"/>
                  </a:moveTo>
                  <a:lnTo>
                    <a:pt x="3374136" y="0"/>
                  </a:lnTo>
                  <a:lnTo>
                    <a:pt x="0" y="0"/>
                  </a:lnTo>
                  <a:lnTo>
                    <a:pt x="0" y="3374136"/>
                  </a:lnTo>
                  <a:lnTo>
                    <a:pt x="6096" y="337413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61944" y="12192"/>
                  </a:lnTo>
                  <a:lnTo>
                    <a:pt x="3361944" y="6096"/>
                  </a:lnTo>
                  <a:lnTo>
                    <a:pt x="3368040" y="12192"/>
                  </a:lnTo>
                  <a:lnTo>
                    <a:pt x="3368040" y="3374136"/>
                  </a:lnTo>
                  <a:lnTo>
                    <a:pt x="3374136" y="3374136"/>
                  </a:lnTo>
                  <a:close/>
                </a:path>
                <a:path w="3374390" h="337439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4390" h="3374390">
                  <a:moveTo>
                    <a:pt x="12192" y="3358896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58896"/>
                  </a:lnTo>
                  <a:lnTo>
                    <a:pt x="12192" y="3358896"/>
                  </a:lnTo>
                  <a:close/>
                </a:path>
                <a:path w="3374390" h="3374390">
                  <a:moveTo>
                    <a:pt x="3368040" y="3358896"/>
                  </a:moveTo>
                  <a:lnTo>
                    <a:pt x="6096" y="3358896"/>
                  </a:lnTo>
                  <a:lnTo>
                    <a:pt x="12192" y="3364992"/>
                  </a:lnTo>
                  <a:lnTo>
                    <a:pt x="12192" y="3374136"/>
                  </a:lnTo>
                  <a:lnTo>
                    <a:pt x="3361944" y="3374136"/>
                  </a:lnTo>
                  <a:lnTo>
                    <a:pt x="3361944" y="3364992"/>
                  </a:lnTo>
                  <a:lnTo>
                    <a:pt x="3368040" y="3358896"/>
                  </a:lnTo>
                  <a:close/>
                </a:path>
                <a:path w="3374390" h="3374390">
                  <a:moveTo>
                    <a:pt x="12192" y="3374136"/>
                  </a:moveTo>
                  <a:lnTo>
                    <a:pt x="12192" y="3364992"/>
                  </a:lnTo>
                  <a:lnTo>
                    <a:pt x="6096" y="3358896"/>
                  </a:lnTo>
                  <a:lnTo>
                    <a:pt x="6096" y="3374136"/>
                  </a:lnTo>
                  <a:lnTo>
                    <a:pt x="12192" y="3374136"/>
                  </a:lnTo>
                  <a:close/>
                </a:path>
                <a:path w="3374390" h="3374390">
                  <a:moveTo>
                    <a:pt x="3368040" y="12192"/>
                  </a:moveTo>
                  <a:lnTo>
                    <a:pt x="3361944" y="6096"/>
                  </a:lnTo>
                  <a:lnTo>
                    <a:pt x="3361944" y="12192"/>
                  </a:lnTo>
                  <a:lnTo>
                    <a:pt x="3368040" y="12192"/>
                  </a:lnTo>
                  <a:close/>
                </a:path>
                <a:path w="3374390" h="3374390">
                  <a:moveTo>
                    <a:pt x="3368040" y="3358896"/>
                  </a:moveTo>
                  <a:lnTo>
                    <a:pt x="3368040" y="12192"/>
                  </a:lnTo>
                  <a:lnTo>
                    <a:pt x="3361944" y="12192"/>
                  </a:lnTo>
                  <a:lnTo>
                    <a:pt x="3361944" y="3358896"/>
                  </a:lnTo>
                  <a:lnTo>
                    <a:pt x="3368040" y="3358896"/>
                  </a:lnTo>
                  <a:close/>
                </a:path>
                <a:path w="3374390" h="3374390">
                  <a:moveTo>
                    <a:pt x="3368040" y="3374136"/>
                  </a:moveTo>
                  <a:lnTo>
                    <a:pt x="3368040" y="3358896"/>
                  </a:lnTo>
                  <a:lnTo>
                    <a:pt x="3361944" y="3364992"/>
                  </a:lnTo>
                  <a:lnTo>
                    <a:pt x="3361944" y="3374136"/>
                  </a:lnTo>
                  <a:lnTo>
                    <a:pt x="3368040" y="337413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75446" y="2632430"/>
            <a:ext cx="2885464" cy="2885464"/>
            <a:chOff x="1842397" y="2849880"/>
            <a:chExt cx="3374390" cy="33743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637" y="3024626"/>
              <a:ext cx="3346703" cy="3184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42397" y="2849880"/>
              <a:ext cx="3374390" cy="3374390"/>
            </a:xfrm>
            <a:custGeom>
              <a:avLst/>
              <a:gdLst/>
              <a:ahLst/>
              <a:cxnLst/>
              <a:rect l="l" t="t" r="r" b="b"/>
              <a:pathLst>
                <a:path w="3374390" h="3374390">
                  <a:moveTo>
                    <a:pt x="3374133" y="3374136"/>
                  </a:moveTo>
                  <a:lnTo>
                    <a:pt x="3374133" y="0"/>
                  </a:lnTo>
                  <a:lnTo>
                    <a:pt x="0" y="0"/>
                  </a:lnTo>
                  <a:lnTo>
                    <a:pt x="0" y="3374136"/>
                  </a:lnTo>
                  <a:lnTo>
                    <a:pt x="9144" y="3374136"/>
                  </a:lnTo>
                  <a:lnTo>
                    <a:pt x="9144" y="12192"/>
                  </a:lnTo>
                  <a:lnTo>
                    <a:pt x="15240" y="6096"/>
                  </a:lnTo>
                  <a:lnTo>
                    <a:pt x="15240" y="12192"/>
                  </a:lnTo>
                  <a:lnTo>
                    <a:pt x="3361941" y="12192"/>
                  </a:lnTo>
                  <a:lnTo>
                    <a:pt x="3361941" y="6096"/>
                  </a:lnTo>
                  <a:lnTo>
                    <a:pt x="3368037" y="12192"/>
                  </a:lnTo>
                  <a:lnTo>
                    <a:pt x="3368037" y="3374136"/>
                  </a:lnTo>
                  <a:lnTo>
                    <a:pt x="3374133" y="3374136"/>
                  </a:lnTo>
                  <a:close/>
                </a:path>
                <a:path w="3374390" h="3374390">
                  <a:moveTo>
                    <a:pt x="15240" y="12192"/>
                  </a:moveTo>
                  <a:lnTo>
                    <a:pt x="15240" y="6096"/>
                  </a:lnTo>
                  <a:lnTo>
                    <a:pt x="9144" y="12192"/>
                  </a:lnTo>
                  <a:lnTo>
                    <a:pt x="15240" y="12192"/>
                  </a:lnTo>
                  <a:close/>
                </a:path>
                <a:path w="3374390" h="3374390">
                  <a:moveTo>
                    <a:pt x="15240" y="3358896"/>
                  </a:moveTo>
                  <a:lnTo>
                    <a:pt x="15240" y="12192"/>
                  </a:lnTo>
                  <a:lnTo>
                    <a:pt x="9144" y="12192"/>
                  </a:lnTo>
                  <a:lnTo>
                    <a:pt x="9144" y="3358896"/>
                  </a:lnTo>
                  <a:lnTo>
                    <a:pt x="15240" y="3358896"/>
                  </a:lnTo>
                  <a:close/>
                </a:path>
                <a:path w="3374390" h="3374390">
                  <a:moveTo>
                    <a:pt x="3368037" y="3358896"/>
                  </a:moveTo>
                  <a:lnTo>
                    <a:pt x="9144" y="3358896"/>
                  </a:lnTo>
                  <a:lnTo>
                    <a:pt x="15240" y="3364992"/>
                  </a:lnTo>
                  <a:lnTo>
                    <a:pt x="15240" y="3374136"/>
                  </a:lnTo>
                  <a:lnTo>
                    <a:pt x="3361941" y="3374136"/>
                  </a:lnTo>
                  <a:lnTo>
                    <a:pt x="3361941" y="3364992"/>
                  </a:lnTo>
                  <a:lnTo>
                    <a:pt x="3368037" y="3358896"/>
                  </a:lnTo>
                  <a:close/>
                </a:path>
                <a:path w="3374390" h="3374390">
                  <a:moveTo>
                    <a:pt x="15240" y="3374136"/>
                  </a:moveTo>
                  <a:lnTo>
                    <a:pt x="15240" y="3364992"/>
                  </a:lnTo>
                  <a:lnTo>
                    <a:pt x="9144" y="3358896"/>
                  </a:lnTo>
                  <a:lnTo>
                    <a:pt x="9144" y="3374136"/>
                  </a:lnTo>
                  <a:lnTo>
                    <a:pt x="15240" y="3374136"/>
                  </a:lnTo>
                  <a:close/>
                </a:path>
                <a:path w="3374390" h="3374390">
                  <a:moveTo>
                    <a:pt x="3368037" y="12192"/>
                  </a:moveTo>
                  <a:lnTo>
                    <a:pt x="3361941" y="6096"/>
                  </a:lnTo>
                  <a:lnTo>
                    <a:pt x="3361941" y="12192"/>
                  </a:lnTo>
                  <a:lnTo>
                    <a:pt x="3368037" y="12192"/>
                  </a:lnTo>
                  <a:close/>
                </a:path>
                <a:path w="3374390" h="3374390">
                  <a:moveTo>
                    <a:pt x="3368037" y="3358896"/>
                  </a:moveTo>
                  <a:lnTo>
                    <a:pt x="3368037" y="12192"/>
                  </a:lnTo>
                  <a:lnTo>
                    <a:pt x="3361941" y="12192"/>
                  </a:lnTo>
                  <a:lnTo>
                    <a:pt x="3361941" y="3358896"/>
                  </a:lnTo>
                  <a:lnTo>
                    <a:pt x="3368037" y="3358896"/>
                  </a:lnTo>
                  <a:close/>
                </a:path>
                <a:path w="3374390" h="3374390">
                  <a:moveTo>
                    <a:pt x="3368037" y="3374136"/>
                  </a:moveTo>
                  <a:lnTo>
                    <a:pt x="3368037" y="3358896"/>
                  </a:lnTo>
                  <a:lnTo>
                    <a:pt x="3361941" y="3364992"/>
                  </a:lnTo>
                  <a:lnTo>
                    <a:pt x="3361941" y="3374136"/>
                  </a:lnTo>
                  <a:lnTo>
                    <a:pt x="3368037" y="337413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874797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4" dirty="0"/>
              <a:t>El</a:t>
            </a:r>
            <a:r>
              <a:rPr spc="-38" dirty="0"/>
              <a:t> </a:t>
            </a:r>
            <a:r>
              <a:rPr spc="-9" dirty="0"/>
              <a:t>tamaño</a:t>
            </a:r>
            <a:r>
              <a:rPr spc="-4" dirty="0"/>
              <a:t> </a:t>
            </a:r>
            <a:r>
              <a:rPr spc="-9" dirty="0"/>
              <a:t>de</a:t>
            </a:r>
            <a:r>
              <a:rPr spc="4" dirty="0"/>
              <a:t> </a:t>
            </a:r>
            <a:r>
              <a:rPr spc="-4" dirty="0"/>
              <a:t>la</a:t>
            </a:r>
            <a:r>
              <a:rPr spc="-17" dirty="0"/>
              <a:t> </a:t>
            </a:r>
            <a:r>
              <a:rPr spc="-9" dirty="0"/>
              <a:t>imagen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51024" y="2738858"/>
            <a:ext cx="87584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40</a:t>
            </a:r>
            <a:r>
              <a:rPr sz="2052" spc="-68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30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40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9635" y="2738858"/>
            <a:ext cx="66027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72227" y="2678911"/>
            <a:ext cx="1165263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64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4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0145" y="2678911"/>
            <a:ext cx="660279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2777" y="5704905"/>
            <a:ext cx="75856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2,6</a:t>
            </a:r>
            <a:r>
              <a:rPr sz="2052" spc="-10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kB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2650" y="5697085"/>
            <a:ext cx="1047976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124,0</a:t>
            </a:r>
            <a:r>
              <a:rPr sz="2052" spc="-115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kB</a:t>
            </a:r>
            <a:endParaRPr sz="205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1301750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000" y="3064509"/>
            <a:ext cx="99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19" dirty="0">
                <a:solidFill>
                  <a:srgbClr val="4E80BC"/>
                </a:solidFill>
                <a:latin typeface="Symbol"/>
                <a:cs typeface="Symbol"/>
              </a:rPr>
              <a:t>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1278890"/>
            <a:ext cx="4220845" cy="35090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104139">
              <a:lnSpc>
                <a:spcPts val="2230"/>
              </a:lnSpc>
              <a:spcBef>
                <a:spcPts val="315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histograma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una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representación global 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los tonos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imagen,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así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realidad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grafica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barras de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tonos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contra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número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ocurrencia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estos.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ts val="2230"/>
              </a:lnSpc>
              <a:spcBef>
                <a:spcPts val="500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El </a:t>
            </a:r>
            <a:r>
              <a:rPr sz="20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negativo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una imagen es usada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 distintas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aplicaciones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para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destacar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detalles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que son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difíciles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percibir en una imagen normal y que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están más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claros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en la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imagen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invertida.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750" y="5425440"/>
            <a:ext cx="8820150" cy="1334770"/>
            <a:chOff x="158750" y="5425440"/>
            <a:chExt cx="8820150" cy="13347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0" y="5425440"/>
              <a:ext cx="2553970" cy="13347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9170" y="5425440"/>
              <a:ext cx="2553970" cy="13347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4509" y="5425440"/>
              <a:ext cx="2553969" cy="13347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4929" y="5425440"/>
              <a:ext cx="2553970" cy="133477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14620" y="3538220"/>
            <a:ext cx="3677920" cy="143763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19709" y="0"/>
            <a:ext cx="8672830" cy="3357879"/>
            <a:chOff x="219709" y="0"/>
            <a:chExt cx="8672830" cy="3357879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5819" y="1129030"/>
              <a:ext cx="2966720" cy="22288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709" y="0"/>
              <a:ext cx="8454390" cy="161543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3001" y="2601153"/>
            <a:ext cx="2882749" cy="2885464"/>
            <a:chOff x="1629037" y="2813304"/>
            <a:chExt cx="3371215" cy="3374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791" y="2949802"/>
              <a:ext cx="3337141" cy="32128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29037" y="2813304"/>
              <a:ext cx="3371215" cy="3374390"/>
            </a:xfrm>
            <a:custGeom>
              <a:avLst/>
              <a:gdLst/>
              <a:ahLst/>
              <a:cxnLst/>
              <a:rect l="l" t="t" r="r" b="b"/>
              <a:pathLst>
                <a:path w="3371215" h="3374390">
                  <a:moveTo>
                    <a:pt x="3371085" y="3374136"/>
                  </a:moveTo>
                  <a:lnTo>
                    <a:pt x="3371085" y="0"/>
                  </a:lnTo>
                  <a:lnTo>
                    <a:pt x="0" y="0"/>
                  </a:lnTo>
                  <a:lnTo>
                    <a:pt x="0" y="3374136"/>
                  </a:lnTo>
                  <a:lnTo>
                    <a:pt x="6096" y="337413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8893" y="12192"/>
                  </a:lnTo>
                  <a:lnTo>
                    <a:pt x="3358893" y="6096"/>
                  </a:lnTo>
                  <a:lnTo>
                    <a:pt x="3364989" y="12192"/>
                  </a:lnTo>
                  <a:lnTo>
                    <a:pt x="3364989" y="3374136"/>
                  </a:lnTo>
                  <a:lnTo>
                    <a:pt x="3371085" y="3374136"/>
                  </a:lnTo>
                  <a:close/>
                </a:path>
                <a:path w="3371215" h="337439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1215" h="3374390">
                  <a:moveTo>
                    <a:pt x="12192" y="3358896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58896"/>
                  </a:lnTo>
                  <a:lnTo>
                    <a:pt x="12192" y="3358896"/>
                  </a:lnTo>
                  <a:close/>
                </a:path>
                <a:path w="3371215" h="3374390">
                  <a:moveTo>
                    <a:pt x="3364989" y="3358896"/>
                  </a:moveTo>
                  <a:lnTo>
                    <a:pt x="6096" y="3358896"/>
                  </a:lnTo>
                  <a:lnTo>
                    <a:pt x="12192" y="3364992"/>
                  </a:lnTo>
                  <a:lnTo>
                    <a:pt x="12192" y="3374136"/>
                  </a:lnTo>
                  <a:lnTo>
                    <a:pt x="3358893" y="3374136"/>
                  </a:lnTo>
                  <a:lnTo>
                    <a:pt x="3358893" y="3364992"/>
                  </a:lnTo>
                  <a:lnTo>
                    <a:pt x="3364989" y="3358896"/>
                  </a:lnTo>
                  <a:close/>
                </a:path>
                <a:path w="3371215" h="3374390">
                  <a:moveTo>
                    <a:pt x="12192" y="3374136"/>
                  </a:moveTo>
                  <a:lnTo>
                    <a:pt x="12192" y="3364992"/>
                  </a:lnTo>
                  <a:lnTo>
                    <a:pt x="6096" y="3358896"/>
                  </a:lnTo>
                  <a:lnTo>
                    <a:pt x="6096" y="3374136"/>
                  </a:lnTo>
                  <a:lnTo>
                    <a:pt x="12192" y="3374136"/>
                  </a:lnTo>
                  <a:close/>
                </a:path>
                <a:path w="3371215" h="3374390">
                  <a:moveTo>
                    <a:pt x="3364989" y="12192"/>
                  </a:moveTo>
                  <a:lnTo>
                    <a:pt x="3358893" y="6096"/>
                  </a:lnTo>
                  <a:lnTo>
                    <a:pt x="3358893" y="12192"/>
                  </a:lnTo>
                  <a:lnTo>
                    <a:pt x="3364989" y="12192"/>
                  </a:lnTo>
                  <a:close/>
                </a:path>
                <a:path w="3371215" h="3374390">
                  <a:moveTo>
                    <a:pt x="3364989" y="3358896"/>
                  </a:moveTo>
                  <a:lnTo>
                    <a:pt x="3364989" y="12192"/>
                  </a:lnTo>
                  <a:lnTo>
                    <a:pt x="3358893" y="12192"/>
                  </a:lnTo>
                  <a:lnTo>
                    <a:pt x="3358893" y="3358896"/>
                  </a:lnTo>
                  <a:lnTo>
                    <a:pt x="3364989" y="3358896"/>
                  </a:lnTo>
                  <a:close/>
                </a:path>
                <a:path w="3371215" h="3374390">
                  <a:moveTo>
                    <a:pt x="3364989" y="3374136"/>
                  </a:moveTo>
                  <a:lnTo>
                    <a:pt x="3364989" y="3358896"/>
                  </a:lnTo>
                  <a:lnTo>
                    <a:pt x="3358893" y="3364992"/>
                  </a:lnTo>
                  <a:lnTo>
                    <a:pt x="3358893" y="3374136"/>
                  </a:lnTo>
                  <a:lnTo>
                    <a:pt x="3364989" y="337413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7563" y="859007"/>
            <a:ext cx="6743971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56471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Caracterizando</a:t>
            </a:r>
            <a:r>
              <a:rPr spc="-13" dirty="0"/>
              <a:t> </a:t>
            </a:r>
            <a:r>
              <a:rPr spc="-4" dirty="0"/>
              <a:t>la </a:t>
            </a:r>
            <a:r>
              <a:rPr spc="-9" dirty="0"/>
              <a:t>imagen:</a:t>
            </a:r>
            <a:r>
              <a:rPr spc="13" dirty="0"/>
              <a:t> </a:t>
            </a:r>
            <a:r>
              <a:rPr spc="-9" dirty="0"/>
              <a:t>histograma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31131" y="5556602"/>
            <a:ext cx="116526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424"/>
              </a:lnSpc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64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4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9049" y="5556602"/>
            <a:ext cx="6602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424"/>
              </a:lnSpc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90</a:t>
            </a:fld>
            <a:endParaRPr spc="-4" dirty="0"/>
          </a:p>
        </p:txBody>
      </p:sp>
      <p:sp>
        <p:nvSpPr>
          <p:cNvPr id="9" name="object 9"/>
          <p:cNvSpPr txBox="1"/>
          <p:nvPr/>
        </p:nvSpPr>
        <p:spPr>
          <a:xfrm>
            <a:off x="1468156" y="5931920"/>
            <a:ext cx="31417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424"/>
              </a:lnSpc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4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=</a:t>
            </a:r>
            <a:r>
              <a:rPr sz="2052" spc="-1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122.500</a:t>
            </a:r>
            <a:r>
              <a:rPr sz="2052" spc="-38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pixels</a:t>
            </a:r>
            <a:endParaRPr sz="205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3001" y="2601153"/>
            <a:ext cx="2882749" cy="2885464"/>
            <a:chOff x="1629037" y="2813304"/>
            <a:chExt cx="3371215" cy="3374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791" y="2949802"/>
              <a:ext cx="3337141" cy="32128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29037" y="2813304"/>
              <a:ext cx="3371215" cy="3374390"/>
            </a:xfrm>
            <a:custGeom>
              <a:avLst/>
              <a:gdLst/>
              <a:ahLst/>
              <a:cxnLst/>
              <a:rect l="l" t="t" r="r" b="b"/>
              <a:pathLst>
                <a:path w="3371215" h="3374390">
                  <a:moveTo>
                    <a:pt x="3371085" y="3374136"/>
                  </a:moveTo>
                  <a:lnTo>
                    <a:pt x="3371085" y="0"/>
                  </a:lnTo>
                  <a:lnTo>
                    <a:pt x="0" y="0"/>
                  </a:lnTo>
                  <a:lnTo>
                    <a:pt x="0" y="3374136"/>
                  </a:lnTo>
                  <a:lnTo>
                    <a:pt x="6096" y="337413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8893" y="12192"/>
                  </a:lnTo>
                  <a:lnTo>
                    <a:pt x="3358893" y="6096"/>
                  </a:lnTo>
                  <a:lnTo>
                    <a:pt x="3364989" y="12192"/>
                  </a:lnTo>
                  <a:lnTo>
                    <a:pt x="3364989" y="3374136"/>
                  </a:lnTo>
                  <a:lnTo>
                    <a:pt x="3371085" y="3374136"/>
                  </a:lnTo>
                  <a:close/>
                </a:path>
                <a:path w="3371215" h="337439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1215" h="3374390">
                  <a:moveTo>
                    <a:pt x="12192" y="3358896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58896"/>
                  </a:lnTo>
                  <a:lnTo>
                    <a:pt x="12192" y="3358896"/>
                  </a:lnTo>
                  <a:close/>
                </a:path>
                <a:path w="3371215" h="3374390">
                  <a:moveTo>
                    <a:pt x="3364989" y="3358896"/>
                  </a:moveTo>
                  <a:lnTo>
                    <a:pt x="6096" y="3358896"/>
                  </a:lnTo>
                  <a:lnTo>
                    <a:pt x="12192" y="3364992"/>
                  </a:lnTo>
                  <a:lnTo>
                    <a:pt x="12192" y="3374136"/>
                  </a:lnTo>
                  <a:lnTo>
                    <a:pt x="3358893" y="3374136"/>
                  </a:lnTo>
                  <a:lnTo>
                    <a:pt x="3358893" y="3364992"/>
                  </a:lnTo>
                  <a:lnTo>
                    <a:pt x="3364989" y="3358896"/>
                  </a:lnTo>
                  <a:close/>
                </a:path>
                <a:path w="3371215" h="3374390">
                  <a:moveTo>
                    <a:pt x="12192" y="3374136"/>
                  </a:moveTo>
                  <a:lnTo>
                    <a:pt x="12192" y="3364992"/>
                  </a:lnTo>
                  <a:lnTo>
                    <a:pt x="6096" y="3358896"/>
                  </a:lnTo>
                  <a:lnTo>
                    <a:pt x="6096" y="3374136"/>
                  </a:lnTo>
                  <a:lnTo>
                    <a:pt x="12192" y="3374136"/>
                  </a:lnTo>
                  <a:close/>
                </a:path>
                <a:path w="3371215" h="3374390">
                  <a:moveTo>
                    <a:pt x="3364989" y="12192"/>
                  </a:moveTo>
                  <a:lnTo>
                    <a:pt x="3358893" y="6096"/>
                  </a:lnTo>
                  <a:lnTo>
                    <a:pt x="3358893" y="12192"/>
                  </a:lnTo>
                  <a:lnTo>
                    <a:pt x="3364989" y="12192"/>
                  </a:lnTo>
                  <a:close/>
                </a:path>
                <a:path w="3371215" h="3374390">
                  <a:moveTo>
                    <a:pt x="3364989" y="3358896"/>
                  </a:moveTo>
                  <a:lnTo>
                    <a:pt x="3364989" y="12192"/>
                  </a:lnTo>
                  <a:lnTo>
                    <a:pt x="3358893" y="12192"/>
                  </a:lnTo>
                  <a:lnTo>
                    <a:pt x="3358893" y="3358896"/>
                  </a:lnTo>
                  <a:lnTo>
                    <a:pt x="3364989" y="3358896"/>
                  </a:lnTo>
                  <a:close/>
                </a:path>
                <a:path w="3371215" h="3374390">
                  <a:moveTo>
                    <a:pt x="3364989" y="3374136"/>
                  </a:moveTo>
                  <a:lnTo>
                    <a:pt x="3364989" y="3358896"/>
                  </a:lnTo>
                  <a:lnTo>
                    <a:pt x="3358893" y="3364992"/>
                  </a:lnTo>
                  <a:lnTo>
                    <a:pt x="3358893" y="3374136"/>
                  </a:lnTo>
                  <a:lnTo>
                    <a:pt x="3364989" y="337413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7563" y="859007"/>
            <a:ext cx="6743971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56471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Caracterizando</a:t>
            </a:r>
            <a:r>
              <a:rPr spc="-13" dirty="0"/>
              <a:t> </a:t>
            </a:r>
            <a:r>
              <a:rPr spc="-4" dirty="0"/>
              <a:t>la </a:t>
            </a:r>
            <a:r>
              <a:rPr spc="-9" dirty="0"/>
              <a:t>imagen:</a:t>
            </a:r>
            <a:r>
              <a:rPr spc="13" dirty="0"/>
              <a:t> </a:t>
            </a:r>
            <a:r>
              <a:rPr spc="-9" dirty="0"/>
              <a:t>histograma</a:t>
            </a:r>
          </a:p>
        </p:txBody>
      </p:sp>
      <p:sp>
        <p:nvSpPr>
          <p:cNvPr id="6" name="object 6"/>
          <p:cNvSpPr/>
          <p:nvPr/>
        </p:nvSpPr>
        <p:spPr>
          <a:xfrm>
            <a:off x="4499786" y="3237105"/>
            <a:ext cx="161812" cy="417019"/>
          </a:xfrm>
          <a:custGeom>
            <a:avLst/>
            <a:gdLst/>
            <a:ahLst/>
            <a:cxnLst/>
            <a:rect l="l" t="t" r="r" b="b"/>
            <a:pathLst>
              <a:path w="189229" h="487679">
                <a:moveTo>
                  <a:pt x="97536" y="0"/>
                </a:moveTo>
                <a:lnTo>
                  <a:pt x="128016" y="0"/>
                </a:lnTo>
              </a:path>
              <a:path w="189229" h="487679">
                <a:moveTo>
                  <a:pt x="54863" y="6096"/>
                </a:moveTo>
                <a:lnTo>
                  <a:pt x="67055" y="6096"/>
                </a:lnTo>
              </a:path>
              <a:path w="189229" h="487679">
                <a:moveTo>
                  <a:pt x="91439" y="6096"/>
                </a:moveTo>
                <a:lnTo>
                  <a:pt x="134111" y="6096"/>
                </a:lnTo>
              </a:path>
              <a:path w="189229" h="487679">
                <a:moveTo>
                  <a:pt x="48768" y="12191"/>
                </a:moveTo>
                <a:lnTo>
                  <a:pt x="67056" y="12191"/>
                </a:lnTo>
              </a:path>
              <a:path w="189229" h="487679">
                <a:moveTo>
                  <a:pt x="85344" y="12191"/>
                </a:moveTo>
                <a:lnTo>
                  <a:pt x="140208" y="12191"/>
                </a:lnTo>
              </a:path>
              <a:path w="189229" h="487679">
                <a:moveTo>
                  <a:pt x="42672" y="18287"/>
                </a:moveTo>
                <a:lnTo>
                  <a:pt x="67055" y="18287"/>
                </a:lnTo>
              </a:path>
              <a:path w="189229" h="487679">
                <a:moveTo>
                  <a:pt x="85344" y="18287"/>
                </a:moveTo>
                <a:lnTo>
                  <a:pt x="109727" y="18287"/>
                </a:lnTo>
              </a:path>
              <a:path w="189229" h="487679">
                <a:moveTo>
                  <a:pt x="121920" y="18287"/>
                </a:moveTo>
                <a:lnTo>
                  <a:pt x="140208" y="18287"/>
                </a:lnTo>
              </a:path>
              <a:path w="189229" h="487679">
                <a:moveTo>
                  <a:pt x="42672" y="24384"/>
                </a:moveTo>
                <a:lnTo>
                  <a:pt x="60960" y="24384"/>
                </a:lnTo>
              </a:path>
              <a:path w="189229" h="487679">
                <a:moveTo>
                  <a:pt x="85344" y="24384"/>
                </a:moveTo>
                <a:lnTo>
                  <a:pt x="103632" y="24384"/>
                </a:lnTo>
              </a:path>
              <a:path w="189229" h="487679">
                <a:moveTo>
                  <a:pt x="128016" y="24384"/>
                </a:moveTo>
                <a:lnTo>
                  <a:pt x="146304" y="24384"/>
                </a:lnTo>
              </a:path>
              <a:path w="189229" h="487679">
                <a:moveTo>
                  <a:pt x="36575" y="30479"/>
                </a:moveTo>
                <a:lnTo>
                  <a:pt x="54864" y="30479"/>
                </a:lnTo>
              </a:path>
              <a:path w="189229" h="487679">
                <a:moveTo>
                  <a:pt x="79248" y="30479"/>
                </a:moveTo>
                <a:lnTo>
                  <a:pt x="103631" y="30479"/>
                </a:lnTo>
              </a:path>
              <a:path w="189229" h="487679">
                <a:moveTo>
                  <a:pt x="128016" y="30479"/>
                </a:moveTo>
                <a:lnTo>
                  <a:pt x="146304" y="30479"/>
                </a:lnTo>
              </a:path>
              <a:path w="189229" h="487679">
                <a:moveTo>
                  <a:pt x="36575" y="36575"/>
                </a:moveTo>
                <a:lnTo>
                  <a:pt x="54864" y="36575"/>
                </a:lnTo>
              </a:path>
              <a:path w="189229" h="487679">
                <a:moveTo>
                  <a:pt x="79248" y="36575"/>
                </a:moveTo>
                <a:lnTo>
                  <a:pt x="103631" y="36575"/>
                </a:lnTo>
              </a:path>
              <a:path w="189229" h="487679">
                <a:moveTo>
                  <a:pt x="128016" y="36575"/>
                </a:moveTo>
                <a:lnTo>
                  <a:pt x="146304" y="36575"/>
                </a:lnTo>
              </a:path>
              <a:path w="189229" h="487679">
                <a:moveTo>
                  <a:pt x="36575" y="42672"/>
                </a:moveTo>
                <a:lnTo>
                  <a:pt x="54864" y="42672"/>
                </a:lnTo>
              </a:path>
              <a:path w="189229" h="487679">
                <a:moveTo>
                  <a:pt x="79248" y="42672"/>
                </a:moveTo>
                <a:lnTo>
                  <a:pt x="103631" y="42672"/>
                </a:lnTo>
              </a:path>
              <a:path w="189229" h="487679">
                <a:moveTo>
                  <a:pt x="128016" y="42672"/>
                </a:moveTo>
                <a:lnTo>
                  <a:pt x="146304" y="42672"/>
                </a:lnTo>
              </a:path>
              <a:path w="189229" h="487679">
                <a:moveTo>
                  <a:pt x="36575" y="48767"/>
                </a:moveTo>
                <a:lnTo>
                  <a:pt x="54864" y="48767"/>
                </a:lnTo>
              </a:path>
              <a:path w="189229" h="487679">
                <a:moveTo>
                  <a:pt x="79248" y="48767"/>
                </a:moveTo>
                <a:lnTo>
                  <a:pt x="97536" y="48767"/>
                </a:lnTo>
              </a:path>
              <a:path w="189229" h="487679">
                <a:moveTo>
                  <a:pt x="128016" y="48767"/>
                </a:moveTo>
                <a:lnTo>
                  <a:pt x="146304" y="48767"/>
                </a:lnTo>
              </a:path>
              <a:path w="189229" h="487679">
                <a:moveTo>
                  <a:pt x="36575" y="54863"/>
                </a:moveTo>
                <a:lnTo>
                  <a:pt x="54864" y="54863"/>
                </a:lnTo>
              </a:path>
              <a:path w="189229" h="487679">
                <a:moveTo>
                  <a:pt x="79248" y="54863"/>
                </a:moveTo>
                <a:lnTo>
                  <a:pt x="97536" y="54863"/>
                </a:lnTo>
              </a:path>
              <a:path w="189229" h="487679">
                <a:moveTo>
                  <a:pt x="128016" y="54863"/>
                </a:moveTo>
                <a:lnTo>
                  <a:pt x="146304" y="54863"/>
                </a:lnTo>
              </a:path>
              <a:path w="189229" h="487679">
                <a:moveTo>
                  <a:pt x="36575" y="60960"/>
                </a:moveTo>
                <a:lnTo>
                  <a:pt x="54864" y="60960"/>
                </a:lnTo>
              </a:path>
              <a:path w="189229" h="487679">
                <a:moveTo>
                  <a:pt x="73151" y="60960"/>
                </a:moveTo>
                <a:lnTo>
                  <a:pt x="97535" y="60960"/>
                </a:lnTo>
              </a:path>
              <a:path w="189229" h="487679">
                <a:moveTo>
                  <a:pt x="121920" y="60960"/>
                </a:moveTo>
                <a:lnTo>
                  <a:pt x="146303" y="60960"/>
                </a:lnTo>
              </a:path>
              <a:path w="189229" h="487679">
                <a:moveTo>
                  <a:pt x="42672" y="67055"/>
                </a:moveTo>
                <a:lnTo>
                  <a:pt x="60960" y="67055"/>
                </a:lnTo>
              </a:path>
              <a:path w="189229" h="487679">
                <a:moveTo>
                  <a:pt x="73151" y="67055"/>
                </a:moveTo>
                <a:lnTo>
                  <a:pt x="91440" y="67055"/>
                </a:lnTo>
              </a:path>
              <a:path w="189229" h="487679">
                <a:moveTo>
                  <a:pt x="115824" y="67055"/>
                </a:moveTo>
                <a:lnTo>
                  <a:pt x="140207" y="67055"/>
                </a:lnTo>
              </a:path>
              <a:path w="189229" h="487679">
                <a:moveTo>
                  <a:pt x="42672" y="73151"/>
                </a:moveTo>
                <a:lnTo>
                  <a:pt x="91439" y="73151"/>
                </a:lnTo>
              </a:path>
              <a:path w="189229" h="487679">
                <a:moveTo>
                  <a:pt x="109727" y="73151"/>
                </a:moveTo>
                <a:lnTo>
                  <a:pt x="140208" y="73151"/>
                </a:lnTo>
              </a:path>
              <a:path w="189229" h="487679">
                <a:moveTo>
                  <a:pt x="48768" y="79248"/>
                </a:moveTo>
                <a:lnTo>
                  <a:pt x="85344" y="79248"/>
                </a:lnTo>
              </a:path>
              <a:path w="189229" h="487679">
                <a:moveTo>
                  <a:pt x="109727" y="79248"/>
                </a:moveTo>
                <a:lnTo>
                  <a:pt x="134111" y="79248"/>
                </a:lnTo>
              </a:path>
              <a:path w="189229" h="487679">
                <a:moveTo>
                  <a:pt x="54863" y="85343"/>
                </a:moveTo>
                <a:lnTo>
                  <a:pt x="79247" y="85343"/>
                </a:lnTo>
              </a:path>
              <a:path w="189229" h="487679">
                <a:moveTo>
                  <a:pt x="109727" y="85343"/>
                </a:moveTo>
                <a:lnTo>
                  <a:pt x="121919" y="85343"/>
                </a:lnTo>
              </a:path>
              <a:path w="189229" h="487679">
                <a:moveTo>
                  <a:pt x="0" y="109727"/>
                </a:moveTo>
                <a:lnTo>
                  <a:pt x="146304" y="109727"/>
                </a:lnTo>
              </a:path>
              <a:path w="189229" h="487679">
                <a:moveTo>
                  <a:pt x="0" y="115824"/>
                </a:moveTo>
                <a:lnTo>
                  <a:pt x="146304" y="115824"/>
                </a:lnTo>
              </a:path>
              <a:path w="189229" h="487679">
                <a:moveTo>
                  <a:pt x="0" y="121920"/>
                </a:moveTo>
                <a:lnTo>
                  <a:pt x="146304" y="121920"/>
                </a:lnTo>
              </a:path>
              <a:path w="189229" h="487679">
                <a:moveTo>
                  <a:pt x="67056" y="152400"/>
                </a:moveTo>
                <a:lnTo>
                  <a:pt x="97536" y="152400"/>
                </a:lnTo>
              </a:path>
              <a:path w="189229" h="487679">
                <a:moveTo>
                  <a:pt x="115824" y="152400"/>
                </a:moveTo>
                <a:lnTo>
                  <a:pt x="121919" y="152400"/>
                </a:lnTo>
              </a:path>
              <a:path w="189229" h="487679">
                <a:moveTo>
                  <a:pt x="54863" y="158496"/>
                </a:moveTo>
                <a:lnTo>
                  <a:pt x="97535" y="158496"/>
                </a:lnTo>
              </a:path>
              <a:path w="189229" h="487679">
                <a:moveTo>
                  <a:pt x="115824" y="158496"/>
                </a:moveTo>
                <a:lnTo>
                  <a:pt x="134112" y="158496"/>
                </a:lnTo>
              </a:path>
              <a:path w="189229" h="487679">
                <a:moveTo>
                  <a:pt x="48768" y="164591"/>
                </a:moveTo>
                <a:lnTo>
                  <a:pt x="97535" y="164591"/>
                </a:lnTo>
              </a:path>
              <a:path w="189229" h="487679">
                <a:moveTo>
                  <a:pt x="115824" y="164591"/>
                </a:moveTo>
                <a:lnTo>
                  <a:pt x="140207" y="164591"/>
                </a:lnTo>
              </a:path>
              <a:path w="189229" h="487679">
                <a:moveTo>
                  <a:pt x="42672" y="170687"/>
                </a:moveTo>
                <a:lnTo>
                  <a:pt x="67055" y="170687"/>
                </a:lnTo>
              </a:path>
              <a:path w="189229" h="487679">
                <a:moveTo>
                  <a:pt x="79248" y="170687"/>
                </a:moveTo>
                <a:lnTo>
                  <a:pt x="97536" y="170687"/>
                </a:lnTo>
              </a:path>
              <a:path w="189229" h="487679">
                <a:moveTo>
                  <a:pt x="121920" y="170687"/>
                </a:moveTo>
                <a:lnTo>
                  <a:pt x="140208" y="170687"/>
                </a:lnTo>
              </a:path>
              <a:path w="189229" h="487679">
                <a:moveTo>
                  <a:pt x="42672" y="176784"/>
                </a:moveTo>
                <a:lnTo>
                  <a:pt x="60960" y="176784"/>
                </a:lnTo>
              </a:path>
              <a:path w="189229" h="487679">
                <a:moveTo>
                  <a:pt x="79248" y="176784"/>
                </a:moveTo>
                <a:lnTo>
                  <a:pt x="97536" y="176784"/>
                </a:lnTo>
              </a:path>
              <a:path w="189229" h="487679">
                <a:moveTo>
                  <a:pt x="121920" y="176784"/>
                </a:moveTo>
                <a:lnTo>
                  <a:pt x="146303" y="176784"/>
                </a:lnTo>
              </a:path>
              <a:path w="189229" h="487679">
                <a:moveTo>
                  <a:pt x="36575" y="182879"/>
                </a:moveTo>
                <a:lnTo>
                  <a:pt x="54864" y="182879"/>
                </a:lnTo>
              </a:path>
              <a:path w="189229" h="487679">
                <a:moveTo>
                  <a:pt x="79248" y="182879"/>
                </a:moveTo>
                <a:lnTo>
                  <a:pt x="97536" y="182879"/>
                </a:lnTo>
              </a:path>
              <a:path w="189229" h="487679">
                <a:moveTo>
                  <a:pt x="128016" y="182879"/>
                </a:moveTo>
                <a:lnTo>
                  <a:pt x="146304" y="182879"/>
                </a:lnTo>
              </a:path>
              <a:path w="189229" h="487679">
                <a:moveTo>
                  <a:pt x="36575" y="188975"/>
                </a:moveTo>
                <a:lnTo>
                  <a:pt x="54864" y="188975"/>
                </a:lnTo>
              </a:path>
              <a:path w="189229" h="487679">
                <a:moveTo>
                  <a:pt x="79248" y="188975"/>
                </a:moveTo>
                <a:lnTo>
                  <a:pt x="97536" y="188975"/>
                </a:lnTo>
              </a:path>
              <a:path w="189229" h="487679">
                <a:moveTo>
                  <a:pt x="128016" y="188975"/>
                </a:moveTo>
                <a:lnTo>
                  <a:pt x="146304" y="188975"/>
                </a:lnTo>
              </a:path>
              <a:path w="189229" h="487679">
                <a:moveTo>
                  <a:pt x="36575" y="195072"/>
                </a:moveTo>
                <a:lnTo>
                  <a:pt x="54864" y="195072"/>
                </a:lnTo>
              </a:path>
              <a:path w="189229" h="487679">
                <a:moveTo>
                  <a:pt x="79248" y="195072"/>
                </a:moveTo>
                <a:lnTo>
                  <a:pt x="97536" y="195072"/>
                </a:lnTo>
              </a:path>
              <a:path w="189229" h="487679">
                <a:moveTo>
                  <a:pt x="128016" y="195072"/>
                </a:moveTo>
                <a:lnTo>
                  <a:pt x="146304" y="195072"/>
                </a:lnTo>
              </a:path>
              <a:path w="189229" h="487679">
                <a:moveTo>
                  <a:pt x="36575" y="201167"/>
                </a:moveTo>
                <a:lnTo>
                  <a:pt x="54864" y="201167"/>
                </a:lnTo>
              </a:path>
              <a:path w="189229" h="487679">
                <a:moveTo>
                  <a:pt x="79248" y="201167"/>
                </a:moveTo>
                <a:lnTo>
                  <a:pt x="97536" y="201167"/>
                </a:lnTo>
              </a:path>
              <a:path w="189229" h="487679">
                <a:moveTo>
                  <a:pt x="128016" y="201167"/>
                </a:moveTo>
                <a:lnTo>
                  <a:pt x="146304" y="201167"/>
                </a:lnTo>
              </a:path>
              <a:path w="189229" h="487679">
                <a:moveTo>
                  <a:pt x="36575" y="207263"/>
                </a:moveTo>
                <a:lnTo>
                  <a:pt x="54864" y="207263"/>
                </a:lnTo>
              </a:path>
              <a:path w="189229" h="487679">
                <a:moveTo>
                  <a:pt x="79248" y="207263"/>
                </a:moveTo>
                <a:lnTo>
                  <a:pt x="97536" y="207263"/>
                </a:lnTo>
              </a:path>
              <a:path w="189229" h="487679">
                <a:moveTo>
                  <a:pt x="121920" y="207263"/>
                </a:moveTo>
                <a:lnTo>
                  <a:pt x="146303" y="207263"/>
                </a:lnTo>
              </a:path>
              <a:path w="189229" h="487679">
                <a:moveTo>
                  <a:pt x="42672" y="213360"/>
                </a:moveTo>
                <a:lnTo>
                  <a:pt x="60960" y="213360"/>
                </a:lnTo>
              </a:path>
              <a:path w="189229" h="487679">
                <a:moveTo>
                  <a:pt x="79248" y="213360"/>
                </a:moveTo>
                <a:lnTo>
                  <a:pt x="97536" y="213360"/>
                </a:lnTo>
              </a:path>
              <a:path w="189229" h="487679">
                <a:moveTo>
                  <a:pt x="121920" y="213360"/>
                </a:moveTo>
                <a:lnTo>
                  <a:pt x="140208" y="213360"/>
                </a:lnTo>
              </a:path>
              <a:path w="189229" h="487679">
                <a:moveTo>
                  <a:pt x="42672" y="219455"/>
                </a:moveTo>
                <a:lnTo>
                  <a:pt x="67055" y="219455"/>
                </a:lnTo>
              </a:path>
              <a:path w="189229" h="487679">
                <a:moveTo>
                  <a:pt x="79248" y="219455"/>
                </a:moveTo>
                <a:lnTo>
                  <a:pt x="97536" y="219455"/>
                </a:lnTo>
              </a:path>
              <a:path w="189229" h="487679">
                <a:moveTo>
                  <a:pt x="109727" y="219455"/>
                </a:moveTo>
                <a:lnTo>
                  <a:pt x="140208" y="219455"/>
                </a:lnTo>
              </a:path>
              <a:path w="189229" h="487679">
                <a:moveTo>
                  <a:pt x="48768" y="225551"/>
                </a:moveTo>
                <a:lnTo>
                  <a:pt x="134111" y="225551"/>
                </a:lnTo>
              </a:path>
              <a:path w="189229" h="487679">
                <a:moveTo>
                  <a:pt x="54863" y="231648"/>
                </a:moveTo>
                <a:lnTo>
                  <a:pt x="128016" y="231648"/>
                </a:lnTo>
              </a:path>
              <a:path w="189229" h="487679">
                <a:moveTo>
                  <a:pt x="67056" y="237743"/>
                </a:moveTo>
                <a:lnTo>
                  <a:pt x="115823" y="237743"/>
                </a:lnTo>
              </a:path>
              <a:path w="189229" h="487679">
                <a:moveTo>
                  <a:pt x="36575" y="262127"/>
                </a:moveTo>
                <a:lnTo>
                  <a:pt x="42671" y="262127"/>
                </a:lnTo>
              </a:path>
              <a:path w="189229" h="487679">
                <a:moveTo>
                  <a:pt x="140208" y="262127"/>
                </a:moveTo>
                <a:lnTo>
                  <a:pt x="146303" y="262127"/>
                </a:lnTo>
              </a:path>
              <a:path w="189229" h="487679">
                <a:moveTo>
                  <a:pt x="36575" y="268224"/>
                </a:moveTo>
                <a:lnTo>
                  <a:pt x="54864" y="268224"/>
                </a:lnTo>
              </a:path>
              <a:path w="189229" h="487679">
                <a:moveTo>
                  <a:pt x="128016" y="268224"/>
                </a:moveTo>
                <a:lnTo>
                  <a:pt x="146304" y="268224"/>
                </a:lnTo>
              </a:path>
              <a:path w="189229" h="487679">
                <a:moveTo>
                  <a:pt x="36575" y="274320"/>
                </a:moveTo>
                <a:lnTo>
                  <a:pt x="60959" y="274320"/>
                </a:lnTo>
              </a:path>
              <a:path w="189229" h="487679">
                <a:moveTo>
                  <a:pt x="121920" y="274320"/>
                </a:moveTo>
                <a:lnTo>
                  <a:pt x="146303" y="274320"/>
                </a:lnTo>
              </a:path>
              <a:path w="189229" h="487679">
                <a:moveTo>
                  <a:pt x="42672" y="280415"/>
                </a:moveTo>
                <a:lnTo>
                  <a:pt x="73152" y="280415"/>
                </a:lnTo>
              </a:path>
              <a:path w="189229" h="487679">
                <a:moveTo>
                  <a:pt x="109727" y="280415"/>
                </a:moveTo>
                <a:lnTo>
                  <a:pt x="140208" y="280415"/>
                </a:lnTo>
              </a:path>
              <a:path w="189229" h="487679">
                <a:moveTo>
                  <a:pt x="48768" y="286512"/>
                </a:moveTo>
                <a:lnTo>
                  <a:pt x="85344" y="286512"/>
                </a:lnTo>
              </a:path>
              <a:path w="189229" h="487679">
                <a:moveTo>
                  <a:pt x="97536" y="286512"/>
                </a:moveTo>
                <a:lnTo>
                  <a:pt x="134112" y="286512"/>
                </a:lnTo>
              </a:path>
              <a:path w="189229" h="487679">
                <a:moveTo>
                  <a:pt x="60960" y="292608"/>
                </a:moveTo>
                <a:lnTo>
                  <a:pt x="121920" y="292608"/>
                </a:lnTo>
              </a:path>
              <a:path w="189229" h="487679">
                <a:moveTo>
                  <a:pt x="67056" y="298703"/>
                </a:moveTo>
                <a:lnTo>
                  <a:pt x="115823" y="298703"/>
                </a:lnTo>
              </a:path>
              <a:path w="189229" h="487679">
                <a:moveTo>
                  <a:pt x="79248" y="304800"/>
                </a:moveTo>
                <a:lnTo>
                  <a:pt x="103631" y="304800"/>
                </a:lnTo>
              </a:path>
              <a:path w="189229" h="487679">
                <a:moveTo>
                  <a:pt x="67056" y="310896"/>
                </a:moveTo>
                <a:lnTo>
                  <a:pt x="115823" y="310896"/>
                </a:lnTo>
              </a:path>
              <a:path w="189229" h="487679">
                <a:moveTo>
                  <a:pt x="60960" y="316991"/>
                </a:moveTo>
                <a:lnTo>
                  <a:pt x="121920" y="316991"/>
                </a:lnTo>
              </a:path>
              <a:path w="189229" h="487679">
                <a:moveTo>
                  <a:pt x="48768" y="323088"/>
                </a:moveTo>
                <a:lnTo>
                  <a:pt x="85344" y="323088"/>
                </a:lnTo>
              </a:path>
              <a:path w="189229" h="487679">
                <a:moveTo>
                  <a:pt x="97536" y="323088"/>
                </a:moveTo>
                <a:lnTo>
                  <a:pt x="134112" y="323088"/>
                </a:lnTo>
              </a:path>
              <a:path w="189229" h="487679">
                <a:moveTo>
                  <a:pt x="42672" y="329184"/>
                </a:moveTo>
                <a:lnTo>
                  <a:pt x="73152" y="329184"/>
                </a:lnTo>
              </a:path>
              <a:path w="189229" h="487679">
                <a:moveTo>
                  <a:pt x="109727" y="329184"/>
                </a:moveTo>
                <a:lnTo>
                  <a:pt x="140208" y="329184"/>
                </a:lnTo>
              </a:path>
              <a:path w="189229" h="487679">
                <a:moveTo>
                  <a:pt x="36575" y="335279"/>
                </a:moveTo>
                <a:lnTo>
                  <a:pt x="54864" y="335279"/>
                </a:lnTo>
              </a:path>
              <a:path w="189229" h="487679">
                <a:moveTo>
                  <a:pt x="128016" y="335279"/>
                </a:moveTo>
                <a:lnTo>
                  <a:pt x="146304" y="335279"/>
                </a:lnTo>
              </a:path>
              <a:path w="189229" h="487679">
                <a:moveTo>
                  <a:pt x="36575" y="341375"/>
                </a:moveTo>
                <a:lnTo>
                  <a:pt x="42671" y="341375"/>
                </a:lnTo>
              </a:path>
              <a:path w="189229" h="487679">
                <a:moveTo>
                  <a:pt x="140208" y="341375"/>
                </a:moveTo>
                <a:lnTo>
                  <a:pt x="146303" y="341375"/>
                </a:lnTo>
              </a:path>
              <a:path w="189229" h="487679">
                <a:moveTo>
                  <a:pt x="0" y="359663"/>
                </a:moveTo>
                <a:lnTo>
                  <a:pt x="18288" y="359663"/>
                </a:lnTo>
              </a:path>
              <a:path w="189229" h="487679">
                <a:moveTo>
                  <a:pt x="36575" y="359663"/>
                </a:moveTo>
                <a:lnTo>
                  <a:pt x="146304" y="359663"/>
                </a:lnTo>
              </a:path>
              <a:path w="189229" h="487679">
                <a:moveTo>
                  <a:pt x="0" y="365760"/>
                </a:moveTo>
                <a:lnTo>
                  <a:pt x="18288" y="365760"/>
                </a:lnTo>
              </a:path>
              <a:path w="189229" h="487679">
                <a:moveTo>
                  <a:pt x="36575" y="365760"/>
                </a:moveTo>
                <a:lnTo>
                  <a:pt x="146304" y="365760"/>
                </a:lnTo>
              </a:path>
              <a:path w="189229" h="487679">
                <a:moveTo>
                  <a:pt x="0" y="371855"/>
                </a:moveTo>
                <a:lnTo>
                  <a:pt x="18288" y="371855"/>
                </a:lnTo>
              </a:path>
              <a:path w="189229" h="487679">
                <a:moveTo>
                  <a:pt x="36575" y="371855"/>
                </a:moveTo>
                <a:lnTo>
                  <a:pt x="146304" y="371855"/>
                </a:lnTo>
              </a:path>
              <a:path w="189229" h="487679">
                <a:moveTo>
                  <a:pt x="67056" y="402336"/>
                </a:moveTo>
                <a:lnTo>
                  <a:pt x="109727" y="402336"/>
                </a:lnTo>
              </a:path>
              <a:path w="189229" h="487679">
                <a:moveTo>
                  <a:pt x="54863" y="408431"/>
                </a:moveTo>
                <a:lnTo>
                  <a:pt x="128016" y="408431"/>
                </a:lnTo>
              </a:path>
              <a:path w="189229" h="487679">
                <a:moveTo>
                  <a:pt x="48768" y="414527"/>
                </a:moveTo>
                <a:lnTo>
                  <a:pt x="134111" y="414527"/>
                </a:lnTo>
              </a:path>
              <a:path w="189229" h="487679">
                <a:moveTo>
                  <a:pt x="42672" y="420624"/>
                </a:moveTo>
                <a:lnTo>
                  <a:pt x="73152" y="420624"/>
                </a:lnTo>
              </a:path>
              <a:path w="189229" h="487679">
                <a:moveTo>
                  <a:pt x="109727" y="420624"/>
                </a:moveTo>
                <a:lnTo>
                  <a:pt x="140208" y="420624"/>
                </a:lnTo>
              </a:path>
              <a:path w="189229" h="487679">
                <a:moveTo>
                  <a:pt x="36575" y="426720"/>
                </a:moveTo>
                <a:lnTo>
                  <a:pt x="60959" y="426720"/>
                </a:lnTo>
              </a:path>
              <a:path w="189229" h="487679">
                <a:moveTo>
                  <a:pt x="121920" y="426720"/>
                </a:moveTo>
                <a:lnTo>
                  <a:pt x="140208" y="426720"/>
                </a:lnTo>
              </a:path>
              <a:path w="189229" h="487679">
                <a:moveTo>
                  <a:pt x="36575" y="432815"/>
                </a:moveTo>
                <a:lnTo>
                  <a:pt x="54864" y="432815"/>
                </a:lnTo>
              </a:path>
              <a:path w="189229" h="487679">
                <a:moveTo>
                  <a:pt x="121920" y="432815"/>
                </a:moveTo>
                <a:lnTo>
                  <a:pt x="146303" y="432815"/>
                </a:lnTo>
              </a:path>
              <a:path w="189229" h="487679">
                <a:moveTo>
                  <a:pt x="36575" y="438912"/>
                </a:moveTo>
                <a:lnTo>
                  <a:pt x="54864" y="438912"/>
                </a:lnTo>
              </a:path>
              <a:path w="189229" h="487679">
                <a:moveTo>
                  <a:pt x="128016" y="438912"/>
                </a:moveTo>
                <a:lnTo>
                  <a:pt x="146304" y="438912"/>
                </a:lnTo>
              </a:path>
              <a:path w="189229" h="487679">
                <a:moveTo>
                  <a:pt x="36575" y="445008"/>
                </a:moveTo>
                <a:lnTo>
                  <a:pt x="54864" y="445008"/>
                </a:lnTo>
              </a:path>
              <a:path w="189229" h="487679">
                <a:moveTo>
                  <a:pt x="128016" y="445008"/>
                </a:moveTo>
                <a:lnTo>
                  <a:pt x="146304" y="445008"/>
                </a:lnTo>
              </a:path>
              <a:path w="189229" h="487679">
                <a:moveTo>
                  <a:pt x="36575" y="451103"/>
                </a:moveTo>
                <a:lnTo>
                  <a:pt x="54864" y="451103"/>
                </a:lnTo>
              </a:path>
              <a:path w="189229" h="487679">
                <a:moveTo>
                  <a:pt x="128016" y="451103"/>
                </a:moveTo>
                <a:lnTo>
                  <a:pt x="146304" y="451103"/>
                </a:lnTo>
              </a:path>
              <a:path w="189229" h="487679">
                <a:moveTo>
                  <a:pt x="42672" y="457200"/>
                </a:moveTo>
                <a:lnTo>
                  <a:pt x="60960" y="457200"/>
                </a:lnTo>
              </a:path>
              <a:path w="189229" h="487679">
                <a:moveTo>
                  <a:pt x="128016" y="457200"/>
                </a:moveTo>
                <a:lnTo>
                  <a:pt x="146304" y="457200"/>
                </a:lnTo>
              </a:path>
              <a:path w="189229" h="487679">
                <a:moveTo>
                  <a:pt x="42672" y="463296"/>
                </a:moveTo>
                <a:lnTo>
                  <a:pt x="60960" y="463296"/>
                </a:lnTo>
              </a:path>
              <a:path w="189229" h="487679">
                <a:moveTo>
                  <a:pt x="121920" y="463296"/>
                </a:moveTo>
                <a:lnTo>
                  <a:pt x="140208" y="463296"/>
                </a:lnTo>
              </a:path>
              <a:path w="189229" h="487679">
                <a:moveTo>
                  <a:pt x="54863" y="469391"/>
                </a:moveTo>
                <a:lnTo>
                  <a:pt x="73152" y="469391"/>
                </a:lnTo>
              </a:path>
              <a:path w="189229" h="487679">
                <a:moveTo>
                  <a:pt x="109727" y="469391"/>
                </a:moveTo>
                <a:lnTo>
                  <a:pt x="134111" y="469391"/>
                </a:lnTo>
              </a:path>
              <a:path w="189229" h="487679">
                <a:moveTo>
                  <a:pt x="36575" y="475488"/>
                </a:moveTo>
                <a:lnTo>
                  <a:pt x="188975" y="475488"/>
                </a:lnTo>
              </a:path>
              <a:path w="189229" h="487679">
                <a:moveTo>
                  <a:pt x="36575" y="481584"/>
                </a:moveTo>
                <a:lnTo>
                  <a:pt x="188975" y="481584"/>
                </a:lnTo>
              </a:path>
              <a:path w="189229" h="487679">
                <a:moveTo>
                  <a:pt x="36575" y="487679"/>
                </a:moveTo>
                <a:lnTo>
                  <a:pt x="188975" y="487679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/>
          <p:nvPr/>
        </p:nvSpPr>
        <p:spPr>
          <a:xfrm>
            <a:off x="4499787" y="3727103"/>
            <a:ext cx="125431" cy="172129"/>
          </a:xfrm>
          <a:custGeom>
            <a:avLst/>
            <a:gdLst/>
            <a:ahLst/>
            <a:cxnLst/>
            <a:rect l="l" t="t" r="r" b="b"/>
            <a:pathLst>
              <a:path w="146685" h="201295">
                <a:moveTo>
                  <a:pt x="67056" y="0"/>
                </a:moveTo>
                <a:lnTo>
                  <a:pt x="97536" y="0"/>
                </a:lnTo>
              </a:path>
              <a:path w="146685" h="201295">
                <a:moveTo>
                  <a:pt x="115824" y="0"/>
                </a:moveTo>
                <a:lnTo>
                  <a:pt x="121919" y="0"/>
                </a:lnTo>
              </a:path>
              <a:path w="146685" h="201295">
                <a:moveTo>
                  <a:pt x="54863" y="6096"/>
                </a:moveTo>
                <a:lnTo>
                  <a:pt x="97535" y="6096"/>
                </a:lnTo>
              </a:path>
              <a:path w="146685" h="201295">
                <a:moveTo>
                  <a:pt x="115824" y="6096"/>
                </a:moveTo>
                <a:lnTo>
                  <a:pt x="134112" y="6096"/>
                </a:lnTo>
              </a:path>
              <a:path w="146685" h="201295">
                <a:moveTo>
                  <a:pt x="48768" y="12191"/>
                </a:moveTo>
                <a:lnTo>
                  <a:pt x="97535" y="12191"/>
                </a:lnTo>
              </a:path>
              <a:path w="146685" h="201295">
                <a:moveTo>
                  <a:pt x="115824" y="12191"/>
                </a:moveTo>
                <a:lnTo>
                  <a:pt x="140207" y="12191"/>
                </a:lnTo>
              </a:path>
              <a:path w="146685" h="201295">
                <a:moveTo>
                  <a:pt x="42672" y="18287"/>
                </a:moveTo>
                <a:lnTo>
                  <a:pt x="67055" y="18287"/>
                </a:lnTo>
              </a:path>
              <a:path w="146685" h="201295">
                <a:moveTo>
                  <a:pt x="79248" y="18287"/>
                </a:moveTo>
                <a:lnTo>
                  <a:pt x="97536" y="18287"/>
                </a:lnTo>
              </a:path>
              <a:path w="146685" h="201295">
                <a:moveTo>
                  <a:pt x="121920" y="18287"/>
                </a:moveTo>
                <a:lnTo>
                  <a:pt x="140208" y="18287"/>
                </a:lnTo>
              </a:path>
              <a:path w="146685" h="201295">
                <a:moveTo>
                  <a:pt x="42672" y="24384"/>
                </a:moveTo>
                <a:lnTo>
                  <a:pt x="60960" y="24384"/>
                </a:lnTo>
              </a:path>
              <a:path w="146685" h="201295">
                <a:moveTo>
                  <a:pt x="79248" y="24384"/>
                </a:moveTo>
                <a:lnTo>
                  <a:pt x="97536" y="24384"/>
                </a:lnTo>
              </a:path>
              <a:path w="146685" h="201295">
                <a:moveTo>
                  <a:pt x="121920" y="24384"/>
                </a:moveTo>
                <a:lnTo>
                  <a:pt x="146303" y="24384"/>
                </a:lnTo>
              </a:path>
              <a:path w="146685" h="201295">
                <a:moveTo>
                  <a:pt x="36575" y="30479"/>
                </a:moveTo>
                <a:lnTo>
                  <a:pt x="54864" y="30479"/>
                </a:lnTo>
              </a:path>
              <a:path w="146685" h="201295">
                <a:moveTo>
                  <a:pt x="79248" y="30479"/>
                </a:moveTo>
                <a:lnTo>
                  <a:pt x="97536" y="30479"/>
                </a:lnTo>
              </a:path>
              <a:path w="146685" h="201295">
                <a:moveTo>
                  <a:pt x="128016" y="30479"/>
                </a:moveTo>
                <a:lnTo>
                  <a:pt x="146304" y="30479"/>
                </a:lnTo>
              </a:path>
              <a:path w="146685" h="201295">
                <a:moveTo>
                  <a:pt x="36575" y="36575"/>
                </a:moveTo>
                <a:lnTo>
                  <a:pt x="54864" y="36575"/>
                </a:lnTo>
              </a:path>
              <a:path w="146685" h="201295">
                <a:moveTo>
                  <a:pt x="79248" y="36575"/>
                </a:moveTo>
                <a:lnTo>
                  <a:pt x="97536" y="36575"/>
                </a:lnTo>
              </a:path>
              <a:path w="146685" h="201295">
                <a:moveTo>
                  <a:pt x="128016" y="36575"/>
                </a:moveTo>
                <a:lnTo>
                  <a:pt x="146304" y="36575"/>
                </a:lnTo>
              </a:path>
              <a:path w="146685" h="201295">
                <a:moveTo>
                  <a:pt x="36575" y="42672"/>
                </a:moveTo>
                <a:lnTo>
                  <a:pt x="54864" y="42672"/>
                </a:lnTo>
              </a:path>
              <a:path w="146685" h="201295">
                <a:moveTo>
                  <a:pt x="79248" y="42672"/>
                </a:moveTo>
                <a:lnTo>
                  <a:pt x="97536" y="42672"/>
                </a:lnTo>
              </a:path>
              <a:path w="146685" h="201295">
                <a:moveTo>
                  <a:pt x="128016" y="42672"/>
                </a:moveTo>
                <a:lnTo>
                  <a:pt x="146304" y="42672"/>
                </a:lnTo>
              </a:path>
              <a:path w="146685" h="201295">
                <a:moveTo>
                  <a:pt x="36575" y="48767"/>
                </a:moveTo>
                <a:lnTo>
                  <a:pt x="54864" y="48767"/>
                </a:lnTo>
              </a:path>
              <a:path w="146685" h="201295">
                <a:moveTo>
                  <a:pt x="79248" y="48767"/>
                </a:moveTo>
                <a:lnTo>
                  <a:pt x="97536" y="48767"/>
                </a:lnTo>
              </a:path>
              <a:path w="146685" h="201295">
                <a:moveTo>
                  <a:pt x="128016" y="48767"/>
                </a:moveTo>
                <a:lnTo>
                  <a:pt x="146304" y="48767"/>
                </a:lnTo>
              </a:path>
              <a:path w="146685" h="201295">
                <a:moveTo>
                  <a:pt x="36575" y="54863"/>
                </a:moveTo>
                <a:lnTo>
                  <a:pt x="54864" y="54863"/>
                </a:lnTo>
              </a:path>
              <a:path w="146685" h="201295">
                <a:moveTo>
                  <a:pt x="79248" y="54863"/>
                </a:moveTo>
                <a:lnTo>
                  <a:pt x="97536" y="54863"/>
                </a:lnTo>
              </a:path>
              <a:path w="146685" h="201295">
                <a:moveTo>
                  <a:pt x="121920" y="54863"/>
                </a:moveTo>
                <a:lnTo>
                  <a:pt x="146303" y="54863"/>
                </a:lnTo>
              </a:path>
              <a:path w="146685" h="201295">
                <a:moveTo>
                  <a:pt x="42672" y="60960"/>
                </a:moveTo>
                <a:lnTo>
                  <a:pt x="60960" y="60960"/>
                </a:lnTo>
              </a:path>
              <a:path w="146685" h="201295">
                <a:moveTo>
                  <a:pt x="79248" y="60960"/>
                </a:moveTo>
                <a:lnTo>
                  <a:pt x="97536" y="60960"/>
                </a:lnTo>
              </a:path>
              <a:path w="146685" h="201295">
                <a:moveTo>
                  <a:pt x="121920" y="60960"/>
                </a:moveTo>
                <a:lnTo>
                  <a:pt x="140208" y="60960"/>
                </a:lnTo>
              </a:path>
              <a:path w="146685" h="201295">
                <a:moveTo>
                  <a:pt x="42672" y="67055"/>
                </a:moveTo>
                <a:lnTo>
                  <a:pt x="67055" y="67055"/>
                </a:lnTo>
              </a:path>
              <a:path w="146685" h="201295">
                <a:moveTo>
                  <a:pt x="79248" y="67055"/>
                </a:moveTo>
                <a:lnTo>
                  <a:pt x="97536" y="67055"/>
                </a:lnTo>
              </a:path>
              <a:path w="146685" h="201295">
                <a:moveTo>
                  <a:pt x="109727" y="67055"/>
                </a:moveTo>
                <a:lnTo>
                  <a:pt x="140208" y="67055"/>
                </a:lnTo>
              </a:path>
              <a:path w="146685" h="201295">
                <a:moveTo>
                  <a:pt x="48768" y="73151"/>
                </a:moveTo>
                <a:lnTo>
                  <a:pt x="134111" y="73151"/>
                </a:lnTo>
              </a:path>
              <a:path w="146685" h="201295">
                <a:moveTo>
                  <a:pt x="54863" y="79248"/>
                </a:moveTo>
                <a:lnTo>
                  <a:pt x="128016" y="79248"/>
                </a:lnTo>
              </a:path>
              <a:path w="146685" h="201295">
                <a:moveTo>
                  <a:pt x="67056" y="85343"/>
                </a:moveTo>
                <a:lnTo>
                  <a:pt x="115823" y="85343"/>
                </a:lnTo>
              </a:path>
              <a:path w="146685" h="201295">
                <a:moveTo>
                  <a:pt x="0" y="115824"/>
                </a:moveTo>
                <a:lnTo>
                  <a:pt x="146304" y="115824"/>
                </a:lnTo>
              </a:path>
              <a:path w="146685" h="201295">
                <a:moveTo>
                  <a:pt x="0" y="121919"/>
                </a:moveTo>
                <a:lnTo>
                  <a:pt x="146304" y="121919"/>
                </a:lnTo>
              </a:path>
              <a:path w="146685" h="201295">
                <a:moveTo>
                  <a:pt x="0" y="128015"/>
                </a:moveTo>
                <a:lnTo>
                  <a:pt x="146304" y="128015"/>
                </a:lnTo>
              </a:path>
              <a:path w="146685" h="201295">
                <a:moveTo>
                  <a:pt x="48768" y="134112"/>
                </a:moveTo>
                <a:lnTo>
                  <a:pt x="73151" y="134112"/>
                </a:lnTo>
              </a:path>
              <a:path w="146685" h="201295">
                <a:moveTo>
                  <a:pt x="109727" y="134112"/>
                </a:moveTo>
                <a:lnTo>
                  <a:pt x="134111" y="134112"/>
                </a:lnTo>
              </a:path>
              <a:path w="146685" h="201295">
                <a:moveTo>
                  <a:pt x="42672" y="140207"/>
                </a:moveTo>
                <a:lnTo>
                  <a:pt x="60960" y="140207"/>
                </a:lnTo>
              </a:path>
              <a:path w="146685" h="201295">
                <a:moveTo>
                  <a:pt x="121920" y="140207"/>
                </a:moveTo>
                <a:lnTo>
                  <a:pt x="140208" y="140207"/>
                </a:lnTo>
              </a:path>
              <a:path w="146685" h="201295">
                <a:moveTo>
                  <a:pt x="42672" y="146303"/>
                </a:moveTo>
                <a:lnTo>
                  <a:pt x="60960" y="146303"/>
                </a:lnTo>
              </a:path>
              <a:path w="146685" h="201295">
                <a:moveTo>
                  <a:pt x="128016" y="146303"/>
                </a:moveTo>
                <a:lnTo>
                  <a:pt x="140207" y="146303"/>
                </a:lnTo>
              </a:path>
              <a:path w="146685" h="201295">
                <a:moveTo>
                  <a:pt x="36575" y="152400"/>
                </a:moveTo>
                <a:lnTo>
                  <a:pt x="54864" y="152400"/>
                </a:lnTo>
              </a:path>
              <a:path w="146685" h="201295">
                <a:moveTo>
                  <a:pt x="128016" y="152400"/>
                </a:moveTo>
                <a:lnTo>
                  <a:pt x="146304" y="152400"/>
                </a:lnTo>
              </a:path>
              <a:path w="146685" h="201295">
                <a:moveTo>
                  <a:pt x="36575" y="158495"/>
                </a:moveTo>
                <a:lnTo>
                  <a:pt x="54864" y="158495"/>
                </a:lnTo>
              </a:path>
              <a:path w="146685" h="201295">
                <a:moveTo>
                  <a:pt x="128016" y="158495"/>
                </a:moveTo>
                <a:lnTo>
                  <a:pt x="146304" y="158495"/>
                </a:lnTo>
              </a:path>
              <a:path w="146685" h="201295">
                <a:moveTo>
                  <a:pt x="36575" y="164591"/>
                </a:moveTo>
                <a:lnTo>
                  <a:pt x="54864" y="164591"/>
                </a:lnTo>
              </a:path>
              <a:path w="146685" h="201295">
                <a:moveTo>
                  <a:pt x="128016" y="164591"/>
                </a:moveTo>
                <a:lnTo>
                  <a:pt x="146304" y="164591"/>
                </a:lnTo>
              </a:path>
              <a:path w="146685" h="201295">
                <a:moveTo>
                  <a:pt x="36575" y="170687"/>
                </a:moveTo>
                <a:lnTo>
                  <a:pt x="54864" y="170687"/>
                </a:lnTo>
              </a:path>
              <a:path w="146685" h="201295">
                <a:moveTo>
                  <a:pt x="121920" y="170687"/>
                </a:moveTo>
                <a:lnTo>
                  <a:pt x="146303" y="170687"/>
                </a:lnTo>
              </a:path>
              <a:path w="146685" h="201295">
                <a:moveTo>
                  <a:pt x="42672" y="176784"/>
                </a:moveTo>
                <a:lnTo>
                  <a:pt x="60960" y="176784"/>
                </a:lnTo>
              </a:path>
              <a:path w="146685" h="201295">
                <a:moveTo>
                  <a:pt x="121920" y="176784"/>
                </a:moveTo>
                <a:lnTo>
                  <a:pt x="140208" y="176784"/>
                </a:lnTo>
              </a:path>
              <a:path w="146685" h="201295">
                <a:moveTo>
                  <a:pt x="42672" y="182879"/>
                </a:moveTo>
                <a:lnTo>
                  <a:pt x="73152" y="182879"/>
                </a:lnTo>
              </a:path>
              <a:path w="146685" h="201295">
                <a:moveTo>
                  <a:pt x="109727" y="182879"/>
                </a:moveTo>
                <a:lnTo>
                  <a:pt x="140208" y="182879"/>
                </a:lnTo>
              </a:path>
              <a:path w="146685" h="201295">
                <a:moveTo>
                  <a:pt x="48768" y="188975"/>
                </a:moveTo>
                <a:lnTo>
                  <a:pt x="134111" y="188975"/>
                </a:lnTo>
              </a:path>
              <a:path w="146685" h="201295">
                <a:moveTo>
                  <a:pt x="54863" y="195072"/>
                </a:moveTo>
                <a:lnTo>
                  <a:pt x="128016" y="195072"/>
                </a:lnTo>
              </a:path>
              <a:path w="146685" h="201295">
                <a:moveTo>
                  <a:pt x="67056" y="201167"/>
                </a:moveTo>
                <a:lnTo>
                  <a:pt x="115823" y="201167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/>
          <p:nvPr/>
        </p:nvSpPr>
        <p:spPr>
          <a:xfrm>
            <a:off x="4499787" y="3961675"/>
            <a:ext cx="125431" cy="657021"/>
          </a:xfrm>
          <a:custGeom>
            <a:avLst/>
            <a:gdLst/>
            <a:ahLst/>
            <a:cxnLst/>
            <a:rect l="l" t="t" r="r" b="b"/>
            <a:pathLst>
              <a:path w="146685" h="768350">
                <a:moveTo>
                  <a:pt x="0" y="0"/>
                </a:moveTo>
                <a:lnTo>
                  <a:pt x="146304" y="0"/>
                </a:lnTo>
              </a:path>
              <a:path w="146685" h="768350">
                <a:moveTo>
                  <a:pt x="0" y="6096"/>
                </a:moveTo>
                <a:lnTo>
                  <a:pt x="146304" y="6096"/>
                </a:lnTo>
              </a:path>
              <a:path w="146685" h="768350">
                <a:moveTo>
                  <a:pt x="0" y="12192"/>
                </a:moveTo>
                <a:lnTo>
                  <a:pt x="146304" y="12192"/>
                </a:lnTo>
              </a:path>
              <a:path w="146685" h="768350">
                <a:moveTo>
                  <a:pt x="48768" y="18287"/>
                </a:moveTo>
                <a:lnTo>
                  <a:pt x="73151" y="18287"/>
                </a:lnTo>
              </a:path>
              <a:path w="146685" h="768350">
                <a:moveTo>
                  <a:pt x="109727" y="18287"/>
                </a:moveTo>
                <a:lnTo>
                  <a:pt x="134111" y="18287"/>
                </a:lnTo>
              </a:path>
              <a:path w="146685" h="768350">
                <a:moveTo>
                  <a:pt x="42672" y="24384"/>
                </a:moveTo>
                <a:lnTo>
                  <a:pt x="60960" y="24384"/>
                </a:lnTo>
              </a:path>
              <a:path w="146685" h="768350">
                <a:moveTo>
                  <a:pt x="121920" y="24384"/>
                </a:moveTo>
                <a:lnTo>
                  <a:pt x="140208" y="24384"/>
                </a:lnTo>
              </a:path>
              <a:path w="146685" h="768350">
                <a:moveTo>
                  <a:pt x="42672" y="30480"/>
                </a:moveTo>
                <a:lnTo>
                  <a:pt x="60960" y="30480"/>
                </a:lnTo>
              </a:path>
              <a:path w="146685" h="768350">
                <a:moveTo>
                  <a:pt x="128016" y="30480"/>
                </a:moveTo>
                <a:lnTo>
                  <a:pt x="140207" y="30480"/>
                </a:lnTo>
              </a:path>
              <a:path w="146685" h="768350">
                <a:moveTo>
                  <a:pt x="36575" y="36575"/>
                </a:moveTo>
                <a:lnTo>
                  <a:pt x="54864" y="36575"/>
                </a:lnTo>
              </a:path>
              <a:path w="146685" h="768350">
                <a:moveTo>
                  <a:pt x="128016" y="36575"/>
                </a:moveTo>
                <a:lnTo>
                  <a:pt x="146304" y="36575"/>
                </a:lnTo>
              </a:path>
              <a:path w="146685" h="768350">
                <a:moveTo>
                  <a:pt x="36575" y="42672"/>
                </a:moveTo>
                <a:lnTo>
                  <a:pt x="54864" y="42672"/>
                </a:lnTo>
              </a:path>
              <a:path w="146685" h="768350">
                <a:moveTo>
                  <a:pt x="128016" y="42672"/>
                </a:moveTo>
                <a:lnTo>
                  <a:pt x="146304" y="42672"/>
                </a:lnTo>
              </a:path>
              <a:path w="146685" h="768350">
                <a:moveTo>
                  <a:pt x="36575" y="48768"/>
                </a:moveTo>
                <a:lnTo>
                  <a:pt x="54864" y="48768"/>
                </a:lnTo>
              </a:path>
              <a:path w="146685" h="768350">
                <a:moveTo>
                  <a:pt x="128016" y="48768"/>
                </a:moveTo>
                <a:lnTo>
                  <a:pt x="146304" y="48768"/>
                </a:lnTo>
              </a:path>
              <a:path w="146685" h="768350">
                <a:moveTo>
                  <a:pt x="36575" y="54864"/>
                </a:moveTo>
                <a:lnTo>
                  <a:pt x="54864" y="54864"/>
                </a:lnTo>
              </a:path>
              <a:path w="146685" h="768350">
                <a:moveTo>
                  <a:pt x="121920" y="54864"/>
                </a:moveTo>
                <a:lnTo>
                  <a:pt x="146303" y="54864"/>
                </a:lnTo>
              </a:path>
              <a:path w="146685" h="768350">
                <a:moveTo>
                  <a:pt x="42672" y="60960"/>
                </a:moveTo>
                <a:lnTo>
                  <a:pt x="60960" y="60960"/>
                </a:lnTo>
              </a:path>
              <a:path w="146685" h="768350">
                <a:moveTo>
                  <a:pt x="121920" y="60960"/>
                </a:moveTo>
                <a:lnTo>
                  <a:pt x="140208" y="60960"/>
                </a:lnTo>
              </a:path>
              <a:path w="146685" h="768350">
                <a:moveTo>
                  <a:pt x="42672" y="67056"/>
                </a:moveTo>
                <a:lnTo>
                  <a:pt x="73152" y="67056"/>
                </a:lnTo>
              </a:path>
              <a:path w="146685" h="768350">
                <a:moveTo>
                  <a:pt x="109727" y="67056"/>
                </a:moveTo>
                <a:lnTo>
                  <a:pt x="140208" y="67056"/>
                </a:lnTo>
              </a:path>
              <a:path w="146685" h="768350">
                <a:moveTo>
                  <a:pt x="48768" y="73152"/>
                </a:moveTo>
                <a:lnTo>
                  <a:pt x="134111" y="73152"/>
                </a:lnTo>
              </a:path>
              <a:path w="146685" h="768350">
                <a:moveTo>
                  <a:pt x="54863" y="79248"/>
                </a:moveTo>
                <a:lnTo>
                  <a:pt x="128016" y="79248"/>
                </a:lnTo>
              </a:path>
              <a:path w="146685" h="768350">
                <a:moveTo>
                  <a:pt x="67056" y="85344"/>
                </a:moveTo>
                <a:lnTo>
                  <a:pt x="115823" y="85344"/>
                </a:lnTo>
              </a:path>
              <a:path w="146685" h="768350">
                <a:moveTo>
                  <a:pt x="140208" y="115824"/>
                </a:moveTo>
                <a:lnTo>
                  <a:pt x="146303" y="115824"/>
                </a:lnTo>
              </a:path>
              <a:path w="146685" h="768350">
                <a:moveTo>
                  <a:pt x="54863" y="121920"/>
                </a:moveTo>
                <a:lnTo>
                  <a:pt x="146303" y="121920"/>
                </a:lnTo>
              </a:path>
              <a:path w="146685" h="768350">
                <a:moveTo>
                  <a:pt x="42672" y="128016"/>
                </a:moveTo>
                <a:lnTo>
                  <a:pt x="146303" y="128016"/>
                </a:lnTo>
              </a:path>
              <a:path w="146685" h="768350">
                <a:moveTo>
                  <a:pt x="42672" y="134112"/>
                </a:moveTo>
                <a:lnTo>
                  <a:pt x="140207" y="134112"/>
                </a:lnTo>
              </a:path>
              <a:path w="146685" h="768350">
                <a:moveTo>
                  <a:pt x="36575" y="140208"/>
                </a:moveTo>
                <a:lnTo>
                  <a:pt x="60959" y="140208"/>
                </a:lnTo>
              </a:path>
              <a:path w="146685" h="768350">
                <a:moveTo>
                  <a:pt x="73151" y="140208"/>
                </a:moveTo>
                <a:lnTo>
                  <a:pt x="91440" y="140208"/>
                </a:lnTo>
              </a:path>
              <a:path w="146685" h="768350">
                <a:moveTo>
                  <a:pt x="115824" y="140208"/>
                </a:moveTo>
                <a:lnTo>
                  <a:pt x="134112" y="140208"/>
                </a:lnTo>
              </a:path>
              <a:path w="146685" h="768350">
                <a:moveTo>
                  <a:pt x="36575" y="146304"/>
                </a:moveTo>
                <a:lnTo>
                  <a:pt x="54864" y="146304"/>
                </a:lnTo>
              </a:path>
              <a:path w="146685" h="768350">
                <a:moveTo>
                  <a:pt x="73151" y="146304"/>
                </a:moveTo>
                <a:lnTo>
                  <a:pt x="97535" y="146304"/>
                </a:lnTo>
              </a:path>
              <a:path w="146685" h="768350">
                <a:moveTo>
                  <a:pt x="121920" y="146304"/>
                </a:moveTo>
                <a:lnTo>
                  <a:pt x="140208" y="146304"/>
                </a:lnTo>
              </a:path>
              <a:path w="146685" h="768350">
                <a:moveTo>
                  <a:pt x="36575" y="152400"/>
                </a:moveTo>
                <a:lnTo>
                  <a:pt x="54864" y="152400"/>
                </a:lnTo>
              </a:path>
              <a:path w="146685" h="768350">
                <a:moveTo>
                  <a:pt x="79248" y="152400"/>
                </a:moveTo>
                <a:lnTo>
                  <a:pt x="97536" y="152400"/>
                </a:lnTo>
              </a:path>
              <a:path w="146685" h="768350">
                <a:moveTo>
                  <a:pt x="121920" y="152400"/>
                </a:moveTo>
                <a:lnTo>
                  <a:pt x="146303" y="152400"/>
                </a:lnTo>
              </a:path>
              <a:path w="146685" h="768350">
                <a:moveTo>
                  <a:pt x="36575" y="158496"/>
                </a:moveTo>
                <a:lnTo>
                  <a:pt x="54864" y="158496"/>
                </a:lnTo>
              </a:path>
              <a:path w="146685" h="768350">
                <a:moveTo>
                  <a:pt x="79248" y="158496"/>
                </a:moveTo>
                <a:lnTo>
                  <a:pt x="97536" y="158496"/>
                </a:lnTo>
              </a:path>
              <a:path w="146685" h="768350">
                <a:moveTo>
                  <a:pt x="128016" y="158496"/>
                </a:moveTo>
                <a:lnTo>
                  <a:pt x="146304" y="158496"/>
                </a:lnTo>
              </a:path>
              <a:path w="146685" h="768350">
                <a:moveTo>
                  <a:pt x="36575" y="164592"/>
                </a:moveTo>
                <a:lnTo>
                  <a:pt x="54864" y="164592"/>
                </a:lnTo>
              </a:path>
              <a:path w="146685" h="768350">
                <a:moveTo>
                  <a:pt x="79248" y="164592"/>
                </a:moveTo>
                <a:lnTo>
                  <a:pt x="97536" y="164592"/>
                </a:lnTo>
              </a:path>
              <a:path w="146685" h="768350">
                <a:moveTo>
                  <a:pt x="128016" y="164592"/>
                </a:moveTo>
                <a:lnTo>
                  <a:pt x="146304" y="164592"/>
                </a:lnTo>
              </a:path>
              <a:path w="146685" h="768350">
                <a:moveTo>
                  <a:pt x="36575" y="170687"/>
                </a:moveTo>
                <a:lnTo>
                  <a:pt x="54864" y="170687"/>
                </a:lnTo>
              </a:path>
              <a:path w="146685" h="768350">
                <a:moveTo>
                  <a:pt x="79248" y="170687"/>
                </a:moveTo>
                <a:lnTo>
                  <a:pt x="97536" y="170687"/>
                </a:lnTo>
              </a:path>
              <a:path w="146685" h="768350">
                <a:moveTo>
                  <a:pt x="128016" y="170687"/>
                </a:moveTo>
                <a:lnTo>
                  <a:pt x="146304" y="170687"/>
                </a:lnTo>
              </a:path>
              <a:path w="146685" h="768350">
                <a:moveTo>
                  <a:pt x="36575" y="176784"/>
                </a:moveTo>
                <a:lnTo>
                  <a:pt x="54864" y="176784"/>
                </a:lnTo>
              </a:path>
              <a:path w="146685" h="768350">
                <a:moveTo>
                  <a:pt x="79248" y="176784"/>
                </a:moveTo>
                <a:lnTo>
                  <a:pt x="97536" y="176784"/>
                </a:lnTo>
              </a:path>
              <a:path w="146685" h="768350">
                <a:moveTo>
                  <a:pt x="128016" y="176784"/>
                </a:moveTo>
                <a:lnTo>
                  <a:pt x="146304" y="176784"/>
                </a:lnTo>
              </a:path>
              <a:path w="146685" h="768350">
                <a:moveTo>
                  <a:pt x="42672" y="182880"/>
                </a:moveTo>
                <a:lnTo>
                  <a:pt x="60960" y="182880"/>
                </a:lnTo>
              </a:path>
              <a:path w="146685" h="768350">
                <a:moveTo>
                  <a:pt x="85344" y="182880"/>
                </a:moveTo>
                <a:lnTo>
                  <a:pt x="103632" y="182880"/>
                </a:lnTo>
              </a:path>
              <a:path w="146685" h="768350">
                <a:moveTo>
                  <a:pt x="121920" y="182880"/>
                </a:moveTo>
                <a:lnTo>
                  <a:pt x="146303" y="182880"/>
                </a:lnTo>
              </a:path>
              <a:path w="146685" h="768350">
                <a:moveTo>
                  <a:pt x="42672" y="188975"/>
                </a:moveTo>
                <a:lnTo>
                  <a:pt x="67055" y="188975"/>
                </a:lnTo>
              </a:path>
              <a:path w="146685" h="768350">
                <a:moveTo>
                  <a:pt x="85344" y="188975"/>
                </a:moveTo>
                <a:lnTo>
                  <a:pt x="140208" y="188975"/>
                </a:lnTo>
              </a:path>
              <a:path w="146685" h="768350">
                <a:moveTo>
                  <a:pt x="48768" y="195072"/>
                </a:moveTo>
                <a:lnTo>
                  <a:pt x="67056" y="195072"/>
                </a:lnTo>
              </a:path>
              <a:path w="146685" h="768350">
                <a:moveTo>
                  <a:pt x="91439" y="195072"/>
                </a:moveTo>
                <a:lnTo>
                  <a:pt x="140207" y="195072"/>
                </a:lnTo>
              </a:path>
              <a:path w="146685" h="768350">
                <a:moveTo>
                  <a:pt x="54863" y="201168"/>
                </a:moveTo>
                <a:lnTo>
                  <a:pt x="67055" y="201168"/>
                </a:lnTo>
              </a:path>
              <a:path w="146685" h="768350">
                <a:moveTo>
                  <a:pt x="97536" y="201168"/>
                </a:moveTo>
                <a:lnTo>
                  <a:pt x="128016" y="201168"/>
                </a:lnTo>
              </a:path>
              <a:path w="146685" h="768350">
                <a:moveTo>
                  <a:pt x="0" y="225552"/>
                </a:moveTo>
                <a:lnTo>
                  <a:pt x="146304" y="225552"/>
                </a:lnTo>
              </a:path>
              <a:path w="146685" h="768350">
                <a:moveTo>
                  <a:pt x="0" y="231648"/>
                </a:moveTo>
                <a:lnTo>
                  <a:pt x="146304" y="231648"/>
                </a:lnTo>
              </a:path>
              <a:path w="146685" h="768350">
                <a:moveTo>
                  <a:pt x="0" y="237744"/>
                </a:moveTo>
                <a:lnTo>
                  <a:pt x="146304" y="237744"/>
                </a:lnTo>
              </a:path>
              <a:path w="146685" h="768350">
                <a:moveTo>
                  <a:pt x="48768" y="243840"/>
                </a:moveTo>
                <a:lnTo>
                  <a:pt x="73151" y="243840"/>
                </a:lnTo>
              </a:path>
              <a:path w="146685" h="768350">
                <a:moveTo>
                  <a:pt x="109727" y="243840"/>
                </a:moveTo>
                <a:lnTo>
                  <a:pt x="134111" y="243840"/>
                </a:lnTo>
              </a:path>
              <a:path w="146685" h="768350">
                <a:moveTo>
                  <a:pt x="42672" y="249936"/>
                </a:moveTo>
                <a:lnTo>
                  <a:pt x="60960" y="249936"/>
                </a:lnTo>
              </a:path>
              <a:path w="146685" h="768350">
                <a:moveTo>
                  <a:pt x="121920" y="249936"/>
                </a:moveTo>
                <a:lnTo>
                  <a:pt x="140208" y="249936"/>
                </a:lnTo>
              </a:path>
              <a:path w="146685" h="768350">
                <a:moveTo>
                  <a:pt x="42672" y="256032"/>
                </a:moveTo>
                <a:lnTo>
                  <a:pt x="60960" y="256032"/>
                </a:lnTo>
              </a:path>
              <a:path w="146685" h="768350">
                <a:moveTo>
                  <a:pt x="128016" y="256032"/>
                </a:moveTo>
                <a:lnTo>
                  <a:pt x="140207" y="256032"/>
                </a:lnTo>
              </a:path>
              <a:path w="146685" h="768350">
                <a:moveTo>
                  <a:pt x="36575" y="262128"/>
                </a:moveTo>
                <a:lnTo>
                  <a:pt x="54864" y="262128"/>
                </a:lnTo>
              </a:path>
              <a:path w="146685" h="768350">
                <a:moveTo>
                  <a:pt x="128016" y="262128"/>
                </a:moveTo>
                <a:lnTo>
                  <a:pt x="146304" y="262128"/>
                </a:lnTo>
              </a:path>
              <a:path w="146685" h="768350">
                <a:moveTo>
                  <a:pt x="36575" y="268224"/>
                </a:moveTo>
                <a:lnTo>
                  <a:pt x="54864" y="268224"/>
                </a:lnTo>
              </a:path>
              <a:path w="146685" h="768350">
                <a:moveTo>
                  <a:pt x="128016" y="268224"/>
                </a:moveTo>
                <a:lnTo>
                  <a:pt x="146304" y="268224"/>
                </a:lnTo>
              </a:path>
              <a:path w="146685" h="768350">
                <a:moveTo>
                  <a:pt x="36575" y="274320"/>
                </a:moveTo>
                <a:lnTo>
                  <a:pt x="54864" y="274320"/>
                </a:lnTo>
              </a:path>
              <a:path w="146685" h="768350">
                <a:moveTo>
                  <a:pt x="128016" y="274320"/>
                </a:moveTo>
                <a:lnTo>
                  <a:pt x="146304" y="274320"/>
                </a:lnTo>
              </a:path>
              <a:path w="146685" h="768350">
                <a:moveTo>
                  <a:pt x="36575" y="280416"/>
                </a:moveTo>
                <a:lnTo>
                  <a:pt x="54864" y="280416"/>
                </a:lnTo>
              </a:path>
              <a:path w="146685" h="768350">
                <a:moveTo>
                  <a:pt x="121920" y="280416"/>
                </a:moveTo>
                <a:lnTo>
                  <a:pt x="146303" y="280416"/>
                </a:lnTo>
              </a:path>
              <a:path w="146685" h="768350">
                <a:moveTo>
                  <a:pt x="42672" y="286512"/>
                </a:moveTo>
                <a:lnTo>
                  <a:pt x="60960" y="286512"/>
                </a:lnTo>
              </a:path>
              <a:path w="146685" h="768350">
                <a:moveTo>
                  <a:pt x="121920" y="286512"/>
                </a:moveTo>
                <a:lnTo>
                  <a:pt x="140208" y="286512"/>
                </a:lnTo>
              </a:path>
              <a:path w="146685" h="768350">
                <a:moveTo>
                  <a:pt x="42672" y="292608"/>
                </a:moveTo>
                <a:lnTo>
                  <a:pt x="73152" y="292608"/>
                </a:lnTo>
              </a:path>
              <a:path w="146685" h="768350">
                <a:moveTo>
                  <a:pt x="109727" y="292608"/>
                </a:moveTo>
                <a:lnTo>
                  <a:pt x="140208" y="292608"/>
                </a:lnTo>
              </a:path>
              <a:path w="146685" h="768350">
                <a:moveTo>
                  <a:pt x="48768" y="298704"/>
                </a:moveTo>
                <a:lnTo>
                  <a:pt x="134111" y="298704"/>
                </a:lnTo>
              </a:path>
              <a:path w="146685" h="768350">
                <a:moveTo>
                  <a:pt x="54863" y="304800"/>
                </a:moveTo>
                <a:lnTo>
                  <a:pt x="128016" y="304800"/>
                </a:lnTo>
              </a:path>
              <a:path w="146685" h="768350">
                <a:moveTo>
                  <a:pt x="67056" y="310896"/>
                </a:moveTo>
                <a:lnTo>
                  <a:pt x="115823" y="310896"/>
                </a:lnTo>
              </a:path>
              <a:path w="146685" h="768350">
                <a:moveTo>
                  <a:pt x="0" y="335280"/>
                </a:moveTo>
                <a:lnTo>
                  <a:pt x="18288" y="335280"/>
                </a:lnTo>
              </a:path>
              <a:path w="146685" h="768350">
                <a:moveTo>
                  <a:pt x="36575" y="335280"/>
                </a:moveTo>
                <a:lnTo>
                  <a:pt x="146304" y="335280"/>
                </a:lnTo>
              </a:path>
              <a:path w="146685" h="768350">
                <a:moveTo>
                  <a:pt x="0" y="341375"/>
                </a:moveTo>
                <a:lnTo>
                  <a:pt x="18288" y="341375"/>
                </a:lnTo>
              </a:path>
              <a:path w="146685" h="768350">
                <a:moveTo>
                  <a:pt x="36575" y="341375"/>
                </a:moveTo>
                <a:lnTo>
                  <a:pt x="146304" y="341375"/>
                </a:lnTo>
              </a:path>
              <a:path w="146685" h="768350">
                <a:moveTo>
                  <a:pt x="0" y="347472"/>
                </a:moveTo>
                <a:lnTo>
                  <a:pt x="18288" y="347472"/>
                </a:lnTo>
              </a:path>
              <a:path w="146685" h="768350">
                <a:moveTo>
                  <a:pt x="36575" y="347472"/>
                </a:moveTo>
                <a:lnTo>
                  <a:pt x="146304" y="347472"/>
                </a:lnTo>
              </a:path>
              <a:path w="146685" h="768350">
                <a:moveTo>
                  <a:pt x="36575" y="377952"/>
                </a:moveTo>
                <a:lnTo>
                  <a:pt x="54864" y="377952"/>
                </a:lnTo>
              </a:path>
              <a:path w="146685" h="768350">
                <a:moveTo>
                  <a:pt x="128016" y="377952"/>
                </a:moveTo>
                <a:lnTo>
                  <a:pt x="146304" y="377952"/>
                </a:lnTo>
              </a:path>
              <a:path w="146685" h="768350">
                <a:moveTo>
                  <a:pt x="36575" y="384048"/>
                </a:moveTo>
                <a:lnTo>
                  <a:pt x="54864" y="384048"/>
                </a:lnTo>
              </a:path>
              <a:path w="146685" h="768350">
                <a:moveTo>
                  <a:pt x="128016" y="384048"/>
                </a:moveTo>
                <a:lnTo>
                  <a:pt x="146304" y="384048"/>
                </a:lnTo>
              </a:path>
              <a:path w="146685" h="768350">
                <a:moveTo>
                  <a:pt x="36575" y="390144"/>
                </a:moveTo>
                <a:lnTo>
                  <a:pt x="54864" y="390144"/>
                </a:lnTo>
              </a:path>
              <a:path w="146685" h="768350">
                <a:moveTo>
                  <a:pt x="128016" y="390144"/>
                </a:moveTo>
                <a:lnTo>
                  <a:pt x="146304" y="390144"/>
                </a:lnTo>
              </a:path>
              <a:path w="146685" h="768350">
                <a:moveTo>
                  <a:pt x="0" y="396240"/>
                </a:moveTo>
                <a:lnTo>
                  <a:pt x="146304" y="396240"/>
                </a:lnTo>
              </a:path>
              <a:path w="146685" h="768350">
                <a:moveTo>
                  <a:pt x="6096" y="402336"/>
                </a:moveTo>
                <a:lnTo>
                  <a:pt x="140208" y="402336"/>
                </a:lnTo>
              </a:path>
              <a:path w="146685" h="768350">
                <a:moveTo>
                  <a:pt x="6096" y="408432"/>
                </a:moveTo>
                <a:lnTo>
                  <a:pt x="140208" y="408432"/>
                </a:lnTo>
              </a:path>
              <a:path w="146685" h="768350">
                <a:moveTo>
                  <a:pt x="36575" y="414528"/>
                </a:moveTo>
                <a:lnTo>
                  <a:pt x="54864" y="414528"/>
                </a:lnTo>
              </a:path>
              <a:path w="146685" h="768350">
                <a:moveTo>
                  <a:pt x="36575" y="420624"/>
                </a:moveTo>
                <a:lnTo>
                  <a:pt x="54864" y="420624"/>
                </a:lnTo>
              </a:path>
              <a:path w="146685" h="768350">
                <a:moveTo>
                  <a:pt x="54863" y="438912"/>
                </a:moveTo>
                <a:lnTo>
                  <a:pt x="146303" y="438912"/>
                </a:lnTo>
              </a:path>
              <a:path w="146685" h="768350">
                <a:moveTo>
                  <a:pt x="48768" y="445008"/>
                </a:moveTo>
                <a:lnTo>
                  <a:pt x="146303" y="445008"/>
                </a:lnTo>
              </a:path>
              <a:path w="146685" h="768350">
                <a:moveTo>
                  <a:pt x="42672" y="451104"/>
                </a:moveTo>
                <a:lnTo>
                  <a:pt x="146303" y="451104"/>
                </a:lnTo>
              </a:path>
              <a:path w="146685" h="768350">
                <a:moveTo>
                  <a:pt x="36575" y="457200"/>
                </a:moveTo>
                <a:lnTo>
                  <a:pt x="67056" y="457200"/>
                </a:lnTo>
              </a:path>
              <a:path w="146685" h="768350">
                <a:moveTo>
                  <a:pt x="36575" y="463296"/>
                </a:moveTo>
                <a:lnTo>
                  <a:pt x="60959" y="463296"/>
                </a:lnTo>
              </a:path>
              <a:path w="146685" h="768350">
                <a:moveTo>
                  <a:pt x="36575" y="469392"/>
                </a:moveTo>
                <a:lnTo>
                  <a:pt x="54864" y="469392"/>
                </a:lnTo>
              </a:path>
              <a:path w="146685" h="768350">
                <a:moveTo>
                  <a:pt x="36575" y="475488"/>
                </a:moveTo>
                <a:lnTo>
                  <a:pt x="54864" y="475488"/>
                </a:lnTo>
              </a:path>
              <a:path w="146685" h="768350">
                <a:moveTo>
                  <a:pt x="36575" y="481584"/>
                </a:moveTo>
                <a:lnTo>
                  <a:pt x="54864" y="481584"/>
                </a:lnTo>
              </a:path>
              <a:path w="146685" h="768350">
                <a:moveTo>
                  <a:pt x="36575" y="487680"/>
                </a:moveTo>
                <a:lnTo>
                  <a:pt x="54864" y="487680"/>
                </a:lnTo>
              </a:path>
              <a:path w="146685" h="768350">
                <a:moveTo>
                  <a:pt x="42672" y="493775"/>
                </a:moveTo>
                <a:lnTo>
                  <a:pt x="60960" y="493775"/>
                </a:lnTo>
              </a:path>
              <a:path w="146685" h="768350">
                <a:moveTo>
                  <a:pt x="36575" y="499872"/>
                </a:moveTo>
                <a:lnTo>
                  <a:pt x="146304" y="499872"/>
                </a:lnTo>
              </a:path>
              <a:path w="146685" h="768350">
                <a:moveTo>
                  <a:pt x="36575" y="505968"/>
                </a:moveTo>
                <a:lnTo>
                  <a:pt x="146304" y="505968"/>
                </a:lnTo>
              </a:path>
              <a:path w="146685" h="768350">
                <a:moveTo>
                  <a:pt x="36575" y="512064"/>
                </a:moveTo>
                <a:lnTo>
                  <a:pt x="146304" y="512064"/>
                </a:lnTo>
              </a:path>
              <a:path w="146685" h="768350">
                <a:moveTo>
                  <a:pt x="140208" y="542544"/>
                </a:moveTo>
                <a:lnTo>
                  <a:pt x="146303" y="542544"/>
                </a:lnTo>
              </a:path>
              <a:path w="146685" h="768350">
                <a:moveTo>
                  <a:pt x="54863" y="548640"/>
                </a:moveTo>
                <a:lnTo>
                  <a:pt x="146303" y="548640"/>
                </a:lnTo>
              </a:path>
              <a:path w="146685" h="768350">
                <a:moveTo>
                  <a:pt x="42672" y="554736"/>
                </a:moveTo>
                <a:lnTo>
                  <a:pt x="146303" y="554736"/>
                </a:lnTo>
              </a:path>
              <a:path w="146685" h="768350">
                <a:moveTo>
                  <a:pt x="42672" y="560832"/>
                </a:moveTo>
                <a:lnTo>
                  <a:pt x="140207" y="560832"/>
                </a:lnTo>
              </a:path>
              <a:path w="146685" h="768350">
                <a:moveTo>
                  <a:pt x="36575" y="566928"/>
                </a:moveTo>
                <a:lnTo>
                  <a:pt x="60959" y="566928"/>
                </a:lnTo>
              </a:path>
              <a:path w="146685" h="768350">
                <a:moveTo>
                  <a:pt x="73151" y="566928"/>
                </a:moveTo>
                <a:lnTo>
                  <a:pt x="91440" y="566928"/>
                </a:lnTo>
              </a:path>
              <a:path w="146685" h="768350">
                <a:moveTo>
                  <a:pt x="115824" y="566928"/>
                </a:moveTo>
                <a:lnTo>
                  <a:pt x="134112" y="566928"/>
                </a:lnTo>
              </a:path>
              <a:path w="146685" h="768350">
                <a:moveTo>
                  <a:pt x="36575" y="573024"/>
                </a:moveTo>
                <a:lnTo>
                  <a:pt x="54864" y="573024"/>
                </a:lnTo>
              </a:path>
              <a:path w="146685" h="768350">
                <a:moveTo>
                  <a:pt x="73151" y="573024"/>
                </a:moveTo>
                <a:lnTo>
                  <a:pt x="97535" y="573024"/>
                </a:lnTo>
              </a:path>
              <a:path w="146685" h="768350">
                <a:moveTo>
                  <a:pt x="121920" y="573024"/>
                </a:moveTo>
                <a:lnTo>
                  <a:pt x="140208" y="573024"/>
                </a:lnTo>
              </a:path>
              <a:path w="146685" h="768350">
                <a:moveTo>
                  <a:pt x="36575" y="579120"/>
                </a:moveTo>
                <a:lnTo>
                  <a:pt x="54864" y="579120"/>
                </a:lnTo>
              </a:path>
              <a:path w="146685" h="768350">
                <a:moveTo>
                  <a:pt x="79248" y="579120"/>
                </a:moveTo>
                <a:lnTo>
                  <a:pt x="97536" y="579120"/>
                </a:lnTo>
              </a:path>
              <a:path w="146685" h="768350">
                <a:moveTo>
                  <a:pt x="121920" y="579120"/>
                </a:moveTo>
                <a:lnTo>
                  <a:pt x="146303" y="579120"/>
                </a:lnTo>
              </a:path>
              <a:path w="146685" h="768350">
                <a:moveTo>
                  <a:pt x="36575" y="585216"/>
                </a:moveTo>
                <a:lnTo>
                  <a:pt x="54864" y="585216"/>
                </a:lnTo>
              </a:path>
              <a:path w="146685" h="768350">
                <a:moveTo>
                  <a:pt x="79248" y="585216"/>
                </a:moveTo>
                <a:lnTo>
                  <a:pt x="97536" y="585216"/>
                </a:lnTo>
              </a:path>
              <a:path w="146685" h="768350">
                <a:moveTo>
                  <a:pt x="128016" y="585216"/>
                </a:moveTo>
                <a:lnTo>
                  <a:pt x="146304" y="585216"/>
                </a:lnTo>
              </a:path>
              <a:path w="146685" h="768350">
                <a:moveTo>
                  <a:pt x="36575" y="591312"/>
                </a:moveTo>
                <a:lnTo>
                  <a:pt x="54864" y="591312"/>
                </a:lnTo>
              </a:path>
              <a:path w="146685" h="768350">
                <a:moveTo>
                  <a:pt x="79248" y="591312"/>
                </a:moveTo>
                <a:lnTo>
                  <a:pt x="97536" y="591312"/>
                </a:lnTo>
              </a:path>
              <a:path w="146685" h="768350">
                <a:moveTo>
                  <a:pt x="128016" y="591312"/>
                </a:moveTo>
                <a:lnTo>
                  <a:pt x="146304" y="591312"/>
                </a:lnTo>
              </a:path>
              <a:path w="146685" h="768350">
                <a:moveTo>
                  <a:pt x="36575" y="597408"/>
                </a:moveTo>
                <a:lnTo>
                  <a:pt x="54864" y="597408"/>
                </a:lnTo>
              </a:path>
              <a:path w="146685" h="768350">
                <a:moveTo>
                  <a:pt x="79248" y="597408"/>
                </a:moveTo>
                <a:lnTo>
                  <a:pt x="97536" y="597408"/>
                </a:lnTo>
              </a:path>
              <a:path w="146685" h="768350">
                <a:moveTo>
                  <a:pt x="128016" y="597408"/>
                </a:moveTo>
                <a:lnTo>
                  <a:pt x="146304" y="597408"/>
                </a:lnTo>
              </a:path>
              <a:path w="146685" h="768350">
                <a:moveTo>
                  <a:pt x="36575" y="603504"/>
                </a:moveTo>
                <a:lnTo>
                  <a:pt x="54864" y="603504"/>
                </a:lnTo>
              </a:path>
              <a:path w="146685" h="768350">
                <a:moveTo>
                  <a:pt x="79248" y="603504"/>
                </a:moveTo>
                <a:lnTo>
                  <a:pt x="97536" y="603504"/>
                </a:lnTo>
              </a:path>
              <a:path w="146685" h="768350">
                <a:moveTo>
                  <a:pt x="128016" y="603504"/>
                </a:moveTo>
                <a:lnTo>
                  <a:pt x="146304" y="603504"/>
                </a:lnTo>
              </a:path>
              <a:path w="146685" h="768350">
                <a:moveTo>
                  <a:pt x="42672" y="609600"/>
                </a:moveTo>
                <a:lnTo>
                  <a:pt x="60960" y="609600"/>
                </a:lnTo>
              </a:path>
              <a:path w="146685" h="768350">
                <a:moveTo>
                  <a:pt x="85344" y="609600"/>
                </a:moveTo>
                <a:lnTo>
                  <a:pt x="103632" y="609600"/>
                </a:lnTo>
              </a:path>
              <a:path w="146685" h="768350">
                <a:moveTo>
                  <a:pt x="121920" y="609600"/>
                </a:moveTo>
                <a:lnTo>
                  <a:pt x="146303" y="609600"/>
                </a:lnTo>
              </a:path>
              <a:path w="146685" h="768350">
                <a:moveTo>
                  <a:pt x="42672" y="615696"/>
                </a:moveTo>
                <a:lnTo>
                  <a:pt x="67055" y="615696"/>
                </a:lnTo>
              </a:path>
              <a:path w="146685" h="768350">
                <a:moveTo>
                  <a:pt x="85344" y="615696"/>
                </a:moveTo>
                <a:lnTo>
                  <a:pt x="140208" y="615696"/>
                </a:lnTo>
              </a:path>
              <a:path w="146685" h="768350">
                <a:moveTo>
                  <a:pt x="48768" y="621792"/>
                </a:moveTo>
                <a:lnTo>
                  <a:pt x="67056" y="621792"/>
                </a:lnTo>
              </a:path>
              <a:path w="146685" h="768350">
                <a:moveTo>
                  <a:pt x="91439" y="621792"/>
                </a:moveTo>
                <a:lnTo>
                  <a:pt x="140207" y="621792"/>
                </a:lnTo>
              </a:path>
              <a:path w="146685" h="768350">
                <a:moveTo>
                  <a:pt x="54863" y="627888"/>
                </a:moveTo>
                <a:lnTo>
                  <a:pt x="67055" y="627888"/>
                </a:lnTo>
              </a:path>
              <a:path w="146685" h="768350">
                <a:moveTo>
                  <a:pt x="97536" y="627888"/>
                </a:moveTo>
                <a:lnTo>
                  <a:pt x="128016" y="627888"/>
                </a:lnTo>
              </a:path>
              <a:path w="146685" h="768350">
                <a:moveTo>
                  <a:pt x="97536" y="652272"/>
                </a:moveTo>
                <a:lnTo>
                  <a:pt x="109727" y="652272"/>
                </a:lnTo>
              </a:path>
              <a:path w="146685" h="768350">
                <a:moveTo>
                  <a:pt x="30480" y="658368"/>
                </a:moveTo>
                <a:lnTo>
                  <a:pt x="42671" y="658368"/>
                </a:lnTo>
              </a:path>
              <a:path w="146685" h="768350">
                <a:moveTo>
                  <a:pt x="97536" y="658368"/>
                </a:moveTo>
                <a:lnTo>
                  <a:pt x="121919" y="658368"/>
                </a:lnTo>
              </a:path>
              <a:path w="146685" h="768350">
                <a:moveTo>
                  <a:pt x="24384" y="664464"/>
                </a:moveTo>
                <a:lnTo>
                  <a:pt x="42672" y="664464"/>
                </a:lnTo>
              </a:path>
              <a:path w="146685" h="768350">
                <a:moveTo>
                  <a:pt x="91439" y="664464"/>
                </a:moveTo>
                <a:lnTo>
                  <a:pt x="128016" y="664464"/>
                </a:lnTo>
              </a:path>
              <a:path w="146685" h="768350">
                <a:moveTo>
                  <a:pt x="12192" y="670560"/>
                </a:moveTo>
                <a:lnTo>
                  <a:pt x="48768" y="670560"/>
                </a:lnTo>
              </a:path>
              <a:path w="146685" h="768350">
                <a:moveTo>
                  <a:pt x="103632" y="670560"/>
                </a:moveTo>
                <a:lnTo>
                  <a:pt x="134112" y="670560"/>
                </a:lnTo>
              </a:path>
              <a:path w="146685" h="768350">
                <a:moveTo>
                  <a:pt x="12192" y="676656"/>
                </a:moveTo>
                <a:lnTo>
                  <a:pt x="36575" y="676656"/>
                </a:lnTo>
              </a:path>
              <a:path w="146685" h="768350">
                <a:moveTo>
                  <a:pt x="115824" y="676656"/>
                </a:moveTo>
                <a:lnTo>
                  <a:pt x="140207" y="676656"/>
                </a:lnTo>
              </a:path>
              <a:path w="146685" h="768350">
                <a:moveTo>
                  <a:pt x="6096" y="682752"/>
                </a:moveTo>
                <a:lnTo>
                  <a:pt x="30479" y="682752"/>
                </a:lnTo>
              </a:path>
              <a:path w="146685" h="768350">
                <a:moveTo>
                  <a:pt x="121920" y="682752"/>
                </a:moveTo>
                <a:lnTo>
                  <a:pt x="140208" y="682752"/>
                </a:lnTo>
              </a:path>
              <a:path w="146685" h="768350">
                <a:moveTo>
                  <a:pt x="0" y="688848"/>
                </a:moveTo>
                <a:lnTo>
                  <a:pt x="24383" y="688848"/>
                </a:lnTo>
              </a:path>
              <a:path w="146685" h="768350">
                <a:moveTo>
                  <a:pt x="121920" y="688848"/>
                </a:moveTo>
                <a:lnTo>
                  <a:pt x="146303" y="688848"/>
                </a:lnTo>
              </a:path>
              <a:path w="146685" h="768350">
                <a:moveTo>
                  <a:pt x="0" y="694944"/>
                </a:moveTo>
                <a:lnTo>
                  <a:pt x="18288" y="694944"/>
                </a:lnTo>
              </a:path>
              <a:path w="146685" h="768350">
                <a:moveTo>
                  <a:pt x="128016" y="694944"/>
                </a:moveTo>
                <a:lnTo>
                  <a:pt x="146304" y="694944"/>
                </a:lnTo>
              </a:path>
              <a:path w="146685" h="768350">
                <a:moveTo>
                  <a:pt x="0" y="701040"/>
                </a:moveTo>
                <a:lnTo>
                  <a:pt x="18288" y="701040"/>
                </a:lnTo>
              </a:path>
              <a:path w="146685" h="768350">
                <a:moveTo>
                  <a:pt x="128016" y="701040"/>
                </a:moveTo>
                <a:lnTo>
                  <a:pt x="146304" y="701040"/>
                </a:lnTo>
              </a:path>
              <a:path w="146685" h="768350">
                <a:moveTo>
                  <a:pt x="0" y="707136"/>
                </a:moveTo>
                <a:lnTo>
                  <a:pt x="18288" y="707136"/>
                </a:lnTo>
              </a:path>
              <a:path w="146685" h="768350">
                <a:moveTo>
                  <a:pt x="128016" y="707136"/>
                </a:moveTo>
                <a:lnTo>
                  <a:pt x="146304" y="707136"/>
                </a:lnTo>
              </a:path>
              <a:path w="146685" h="768350">
                <a:moveTo>
                  <a:pt x="0" y="713232"/>
                </a:moveTo>
                <a:lnTo>
                  <a:pt x="18288" y="713232"/>
                </a:lnTo>
              </a:path>
              <a:path w="146685" h="768350">
                <a:moveTo>
                  <a:pt x="128016" y="713232"/>
                </a:moveTo>
                <a:lnTo>
                  <a:pt x="146304" y="713232"/>
                </a:lnTo>
              </a:path>
              <a:path w="146685" h="768350">
                <a:moveTo>
                  <a:pt x="0" y="719328"/>
                </a:moveTo>
                <a:lnTo>
                  <a:pt x="18288" y="719328"/>
                </a:lnTo>
              </a:path>
              <a:path w="146685" h="768350">
                <a:moveTo>
                  <a:pt x="128016" y="719328"/>
                </a:moveTo>
                <a:lnTo>
                  <a:pt x="146304" y="719328"/>
                </a:lnTo>
              </a:path>
              <a:path w="146685" h="768350">
                <a:moveTo>
                  <a:pt x="0" y="725424"/>
                </a:moveTo>
                <a:lnTo>
                  <a:pt x="18288" y="725424"/>
                </a:lnTo>
              </a:path>
              <a:path w="146685" h="768350">
                <a:moveTo>
                  <a:pt x="121920" y="725424"/>
                </a:moveTo>
                <a:lnTo>
                  <a:pt x="146303" y="725424"/>
                </a:lnTo>
              </a:path>
              <a:path w="146685" h="768350">
                <a:moveTo>
                  <a:pt x="6096" y="731520"/>
                </a:moveTo>
                <a:lnTo>
                  <a:pt x="24384" y="731520"/>
                </a:lnTo>
              </a:path>
              <a:path w="146685" h="768350">
                <a:moveTo>
                  <a:pt x="121920" y="731520"/>
                </a:moveTo>
                <a:lnTo>
                  <a:pt x="140208" y="731520"/>
                </a:lnTo>
              </a:path>
              <a:path w="146685" h="768350">
                <a:moveTo>
                  <a:pt x="6096" y="737616"/>
                </a:moveTo>
                <a:lnTo>
                  <a:pt x="30479" y="737616"/>
                </a:lnTo>
              </a:path>
              <a:path w="146685" h="768350">
                <a:moveTo>
                  <a:pt x="115824" y="737616"/>
                </a:moveTo>
                <a:lnTo>
                  <a:pt x="140207" y="737616"/>
                </a:lnTo>
              </a:path>
              <a:path w="146685" h="768350">
                <a:moveTo>
                  <a:pt x="12192" y="743712"/>
                </a:moveTo>
                <a:lnTo>
                  <a:pt x="36575" y="743712"/>
                </a:lnTo>
              </a:path>
              <a:path w="146685" h="768350">
                <a:moveTo>
                  <a:pt x="109727" y="743712"/>
                </a:moveTo>
                <a:lnTo>
                  <a:pt x="134111" y="743712"/>
                </a:lnTo>
              </a:path>
              <a:path w="146685" h="768350">
                <a:moveTo>
                  <a:pt x="18287" y="749808"/>
                </a:moveTo>
                <a:lnTo>
                  <a:pt x="48768" y="749808"/>
                </a:lnTo>
              </a:path>
              <a:path w="146685" h="768350">
                <a:moveTo>
                  <a:pt x="97536" y="749808"/>
                </a:moveTo>
                <a:lnTo>
                  <a:pt x="134112" y="749808"/>
                </a:lnTo>
              </a:path>
              <a:path w="146685" h="768350">
                <a:moveTo>
                  <a:pt x="24384" y="755904"/>
                </a:moveTo>
                <a:lnTo>
                  <a:pt x="121919" y="755904"/>
                </a:lnTo>
              </a:path>
              <a:path w="146685" h="768350">
                <a:moveTo>
                  <a:pt x="30480" y="762000"/>
                </a:moveTo>
                <a:lnTo>
                  <a:pt x="115823" y="762000"/>
                </a:lnTo>
              </a:path>
              <a:path w="146685" h="768350">
                <a:moveTo>
                  <a:pt x="48768" y="768096"/>
                </a:moveTo>
                <a:lnTo>
                  <a:pt x="97535" y="768096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9"/>
          <p:cNvSpPr/>
          <p:nvPr/>
        </p:nvSpPr>
        <p:spPr>
          <a:xfrm>
            <a:off x="5198292" y="5045924"/>
            <a:ext cx="78191" cy="115114"/>
          </a:xfrm>
          <a:custGeom>
            <a:avLst/>
            <a:gdLst/>
            <a:ahLst/>
            <a:cxnLst/>
            <a:rect l="l" t="t" r="r" b="b"/>
            <a:pathLst>
              <a:path w="91439" h="134620">
                <a:moveTo>
                  <a:pt x="30480" y="0"/>
                </a:moveTo>
                <a:lnTo>
                  <a:pt x="60960" y="0"/>
                </a:lnTo>
              </a:path>
              <a:path w="91439" h="134620">
                <a:moveTo>
                  <a:pt x="18287" y="6095"/>
                </a:moveTo>
                <a:lnTo>
                  <a:pt x="73152" y="6095"/>
                </a:lnTo>
              </a:path>
              <a:path w="91439" h="134620">
                <a:moveTo>
                  <a:pt x="12192" y="12191"/>
                </a:moveTo>
                <a:lnTo>
                  <a:pt x="79248" y="12191"/>
                </a:lnTo>
              </a:path>
              <a:path w="91439" h="134620">
                <a:moveTo>
                  <a:pt x="6096" y="18287"/>
                </a:moveTo>
                <a:lnTo>
                  <a:pt x="36576" y="18287"/>
                </a:lnTo>
              </a:path>
              <a:path w="91439" h="134620">
                <a:moveTo>
                  <a:pt x="60960" y="18287"/>
                </a:moveTo>
                <a:lnTo>
                  <a:pt x="79248" y="18287"/>
                </a:lnTo>
              </a:path>
              <a:path w="91439" h="134620">
                <a:moveTo>
                  <a:pt x="6096" y="24384"/>
                </a:moveTo>
                <a:lnTo>
                  <a:pt x="24384" y="24384"/>
                </a:lnTo>
              </a:path>
              <a:path w="91439" h="134620">
                <a:moveTo>
                  <a:pt x="67056" y="24384"/>
                </a:moveTo>
                <a:lnTo>
                  <a:pt x="85344" y="24384"/>
                </a:lnTo>
              </a:path>
              <a:path w="91439" h="134620">
                <a:moveTo>
                  <a:pt x="6096" y="30479"/>
                </a:moveTo>
                <a:lnTo>
                  <a:pt x="24384" y="30479"/>
                </a:lnTo>
              </a:path>
              <a:path w="91439" h="134620">
                <a:moveTo>
                  <a:pt x="67056" y="30479"/>
                </a:moveTo>
                <a:lnTo>
                  <a:pt x="85344" y="30479"/>
                </a:lnTo>
              </a:path>
              <a:path w="91439" h="134620">
                <a:moveTo>
                  <a:pt x="0" y="36575"/>
                </a:moveTo>
                <a:lnTo>
                  <a:pt x="18288" y="36575"/>
                </a:lnTo>
              </a:path>
              <a:path w="91439" h="134620">
                <a:moveTo>
                  <a:pt x="73151" y="36575"/>
                </a:moveTo>
                <a:lnTo>
                  <a:pt x="91440" y="36575"/>
                </a:lnTo>
              </a:path>
              <a:path w="91439" h="134620">
                <a:moveTo>
                  <a:pt x="0" y="42672"/>
                </a:moveTo>
                <a:lnTo>
                  <a:pt x="18288" y="42672"/>
                </a:lnTo>
              </a:path>
              <a:path w="91439" h="134620">
                <a:moveTo>
                  <a:pt x="73151" y="42672"/>
                </a:moveTo>
                <a:lnTo>
                  <a:pt x="91440" y="42672"/>
                </a:lnTo>
              </a:path>
              <a:path w="91439" h="134620">
                <a:moveTo>
                  <a:pt x="0" y="48767"/>
                </a:moveTo>
                <a:lnTo>
                  <a:pt x="18288" y="48767"/>
                </a:lnTo>
              </a:path>
              <a:path w="91439" h="134620">
                <a:moveTo>
                  <a:pt x="73151" y="48767"/>
                </a:moveTo>
                <a:lnTo>
                  <a:pt x="91440" y="48767"/>
                </a:lnTo>
              </a:path>
              <a:path w="91439" h="134620">
                <a:moveTo>
                  <a:pt x="0" y="54863"/>
                </a:moveTo>
                <a:lnTo>
                  <a:pt x="18288" y="54863"/>
                </a:lnTo>
              </a:path>
              <a:path w="91439" h="134620">
                <a:moveTo>
                  <a:pt x="73151" y="54863"/>
                </a:moveTo>
                <a:lnTo>
                  <a:pt x="91440" y="54863"/>
                </a:lnTo>
              </a:path>
              <a:path w="91439" h="134620">
                <a:moveTo>
                  <a:pt x="0" y="60960"/>
                </a:moveTo>
                <a:lnTo>
                  <a:pt x="18288" y="60960"/>
                </a:lnTo>
              </a:path>
              <a:path w="91439" h="134620">
                <a:moveTo>
                  <a:pt x="73151" y="60960"/>
                </a:moveTo>
                <a:lnTo>
                  <a:pt x="91440" y="60960"/>
                </a:lnTo>
              </a:path>
              <a:path w="91439" h="134620">
                <a:moveTo>
                  <a:pt x="0" y="67055"/>
                </a:moveTo>
                <a:lnTo>
                  <a:pt x="18288" y="67055"/>
                </a:lnTo>
              </a:path>
              <a:path w="91439" h="134620">
                <a:moveTo>
                  <a:pt x="73151" y="67055"/>
                </a:moveTo>
                <a:lnTo>
                  <a:pt x="91440" y="67055"/>
                </a:lnTo>
              </a:path>
              <a:path w="91439" h="134620">
                <a:moveTo>
                  <a:pt x="0" y="73151"/>
                </a:moveTo>
                <a:lnTo>
                  <a:pt x="18288" y="73151"/>
                </a:lnTo>
              </a:path>
              <a:path w="91439" h="134620">
                <a:moveTo>
                  <a:pt x="73151" y="73151"/>
                </a:moveTo>
                <a:lnTo>
                  <a:pt x="91440" y="73151"/>
                </a:lnTo>
              </a:path>
              <a:path w="91439" h="134620">
                <a:moveTo>
                  <a:pt x="0" y="79248"/>
                </a:moveTo>
                <a:lnTo>
                  <a:pt x="18288" y="79248"/>
                </a:lnTo>
              </a:path>
              <a:path w="91439" h="134620">
                <a:moveTo>
                  <a:pt x="73151" y="79248"/>
                </a:moveTo>
                <a:lnTo>
                  <a:pt x="91440" y="79248"/>
                </a:lnTo>
              </a:path>
              <a:path w="91439" h="134620">
                <a:moveTo>
                  <a:pt x="0" y="85343"/>
                </a:moveTo>
                <a:lnTo>
                  <a:pt x="18288" y="85343"/>
                </a:lnTo>
              </a:path>
              <a:path w="91439" h="134620">
                <a:moveTo>
                  <a:pt x="73151" y="85343"/>
                </a:moveTo>
                <a:lnTo>
                  <a:pt x="91440" y="85343"/>
                </a:lnTo>
              </a:path>
              <a:path w="91439" h="134620">
                <a:moveTo>
                  <a:pt x="0" y="91439"/>
                </a:moveTo>
                <a:lnTo>
                  <a:pt x="18288" y="91439"/>
                </a:lnTo>
              </a:path>
              <a:path w="91439" h="134620">
                <a:moveTo>
                  <a:pt x="73151" y="91439"/>
                </a:moveTo>
                <a:lnTo>
                  <a:pt x="91440" y="91439"/>
                </a:lnTo>
              </a:path>
              <a:path w="91439" h="134620">
                <a:moveTo>
                  <a:pt x="0" y="97536"/>
                </a:moveTo>
                <a:lnTo>
                  <a:pt x="18288" y="97536"/>
                </a:lnTo>
              </a:path>
              <a:path w="91439" h="134620">
                <a:moveTo>
                  <a:pt x="73151" y="97536"/>
                </a:moveTo>
                <a:lnTo>
                  <a:pt x="91440" y="97536"/>
                </a:lnTo>
              </a:path>
              <a:path w="91439" h="134620">
                <a:moveTo>
                  <a:pt x="6096" y="103631"/>
                </a:moveTo>
                <a:lnTo>
                  <a:pt x="24384" y="103631"/>
                </a:lnTo>
              </a:path>
              <a:path w="91439" h="134620">
                <a:moveTo>
                  <a:pt x="67056" y="103631"/>
                </a:moveTo>
                <a:lnTo>
                  <a:pt x="85344" y="103631"/>
                </a:lnTo>
              </a:path>
              <a:path w="91439" h="134620">
                <a:moveTo>
                  <a:pt x="6096" y="109727"/>
                </a:moveTo>
                <a:lnTo>
                  <a:pt x="24384" y="109727"/>
                </a:lnTo>
              </a:path>
              <a:path w="91439" h="134620">
                <a:moveTo>
                  <a:pt x="67056" y="109727"/>
                </a:moveTo>
                <a:lnTo>
                  <a:pt x="85344" y="109727"/>
                </a:lnTo>
              </a:path>
              <a:path w="91439" h="134620">
                <a:moveTo>
                  <a:pt x="6096" y="115824"/>
                </a:moveTo>
                <a:lnTo>
                  <a:pt x="36576" y="115824"/>
                </a:lnTo>
              </a:path>
              <a:path w="91439" h="134620">
                <a:moveTo>
                  <a:pt x="60960" y="115824"/>
                </a:moveTo>
                <a:lnTo>
                  <a:pt x="85343" y="115824"/>
                </a:lnTo>
              </a:path>
              <a:path w="91439" h="134620">
                <a:moveTo>
                  <a:pt x="12192" y="121919"/>
                </a:moveTo>
                <a:lnTo>
                  <a:pt x="79248" y="121919"/>
                </a:lnTo>
              </a:path>
              <a:path w="91439" h="134620">
                <a:moveTo>
                  <a:pt x="18287" y="128015"/>
                </a:moveTo>
                <a:lnTo>
                  <a:pt x="73152" y="128015"/>
                </a:lnTo>
              </a:path>
              <a:path w="91439" h="134620">
                <a:moveTo>
                  <a:pt x="30480" y="134112"/>
                </a:moveTo>
                <a:lnTo>
                  <a:pt x="60960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10"/>
          <p:cNvSpPr/>
          <p:nvPr/>
        </p:nvSpPr>
        <p:spPr>
          <a:xfrm>
            <a:off x="5719566" y="5045924"/>
            <a:ext cx="177559" cy="115114"/>
          </a:xfrm>
          <a:custGeom>
            <a:avLst/>
            <a:gdLst/>
            <a:ahLst/>
            <a:cxnLst/>
            <a:rect l="l" t="t" r="r" b="b"/>
            <a:pathLst>
              <a:path w="207645" h="134620">
                <a:moveTo>
                  <a:pt x="12192" y="0"/>
                </a:moveTo>
                <a:lnTo>
                  <a:pt x="91439" y="0"/>
                </a:lnTo>
              </a:path>
              <a:path w="207645" h="134620">
                <a:moveTo>
                  <a:pt x="12192" y="6095"/>
                </a:moveTo>
                <a:lnTo>
                  <a:pt x="91439" y="6095"/>
                </a:lnTo>
              </a:path>
              <a:path w="207645" h="134620">
                <a:moveTo>
                  <a:pt x="140207" y="0"/>
                </a:moveTo>
                <a:lnTo>
                  <a:pt x="176784" y="0"/>
                </a:lnTo>
              </a:path>
              <a:path w="207645" h="134620">
                <a:moveTo>
                  <a:pt x="128016" y="6095"/>
                </a:moveTo>
                <a:lnTo>
                  <a:pt x="188976" y="6095"/>
                </a:lnTo>
              </a:path>
              <a:path w="207645" h="134620">
                <a:moveTo>
                  <a:pt x="12192" y="12191"/>
                </a:moveTo>
                <a:lnTo>
                  <a:pt x="91439" y="12191"/>
                </a:lnTo>
              </a:path>
              <a:path w="207645" h="134620">
                <a:moveTo>
                  <a:pt x="121920" y="12191"/>
                </a:moveTo>
                <a:lnTo>
                  <a:pt x="195072" y="12191"/>
                </a:lnTo>
              </a:path>
              <a:path w="207645" h="134620">
                <a:moveTo>
                  <a:pt x="6096" y="18287"/>
                </a:moveTo>
                <a:lnTo>
                  <a:pt x="24384" y="18287"/>
                </a:lnTo>
              </a:path>
              <a:path w="207645" h="134620">
                <a:moveTo>
                  <a:pt x="115824" y="18287"/>
                </a:moveTo>
                <a:lnTo>
                  <a:pt x="146304" y="18287"/>
                </a:lnTo>
              </a:path>
              <a:path w="207645" h="134620">
                <a:moveTo>
                  <a:pt x="170688" y="18287"/>
                </a:moveTo>
                <a:lnTo>
                  <a:pt x="195071" y="18287"/>
                </a:lnTo>
              </a:path>
              <a:path w="207645" h="134620">
                <a:moveTo>
                  <a:pt x="6096" y="24384"/>
                </a:moveTo>
                <a:lnTo>
                  <a:pt x="24384" y="24384"/>
                </a:lnTo>
              </a:path>
              <a:path w="207645" h="134620">
                <a:moveTo>
                  <a:pt x="115824" y="24384"/>
                </a:moveTo>
                <a:lnTo>
                  <a:pt x="134112" y="24384"/>
                </a:lnTo>
              </a:path>
              <a:path w="207645" h="134620">
                <a:moveTo>
                  <a:pt x="182879" y="24384"/>
                </a:moveTo>
                <a:lnTo>
                  <a:pt x="201168" y="24384"/>
                </a:lnTo>
              </a:path>
              <a:path w="207645" h="134620">
                <a:moveTo>
                  <a:pt x="6096" y="30479"/>
                </a:moveTo>
                <a:lnTo>
                  <a:pt x="24384" y="30479"/>
                </a:lnTo>
              </a:path>
              <a:path w="207645" h="134620">
                <a:moveTo>
                  <a:pt x="115824" y="30479"/>
                </a:moveTo>
                <a:lnTo>
                  <a:pt x="134112" y="30479"/>
                </a:lnTo>
              </a:path>
              <a:path w="207645" h="134620">
                <a:moveTo>
                  <a:pt x="182879" y="30479"/>
                </a:moveTo>
                <a:lnTo>
                  <a:pt x="201168" y="30479"/>
                </a:lnTo>
              </a:path>
              <a:path w="207645" h="134620">
                <a:moveTo>
                  <a:pt x="6096" y="36575"/>
                </a:moveTo>
                <a:lnTo>
                  <a:pt x="24384" y="36575"/>
                </a:lnTo>
              </a:path>
              <a:path w="207645" h="134620">
                <a:moveTo>
                  <a:pt x="109727" y="36575"/>
                </a:moveTo>
                <a:lnTo>
                  <a:pt x="128016" y="36575"/>
                </a:lnTo>
              </a:path>
              <a:path w="207645" h="134620">
                <a:moveTo>
                  <a:pt x="188975" y="36575"/>
                </a:moveTo>
                <a:lnTo>
                  <a:pt x="207264" y="36575"/>
                </a:lnTo>
              </a:path>
              <a:path w="207645" h="134620">
                <a:moveTo>
                  <a:pt x="6096" y="42672"/>
                </a:moveTo>
                <a:lnTo>
                  <a:pt x="24384" y="42672"/>
                </a:lnTo>
              </a:path>
              <a:path w="207645" h="134620">
                <a:moveTo>
                  <a:pt x="36575" y="42672"/>
                </a:moveTo>
                <a:lnTo>
                  <a:pt x="67056" y="42672"/>
                </a:lnTo>
              </a:path>
              <a:path w="207645" h="134620">
                <a:moveTo>
                  <a:pt x="109727" y="42672"/>
                </a:moveTo>
                <a:lnTo>
                  <a:pt x="128016" y="42672"/>
                </a:lnTo>
              </a:path>
              <a:path w="207645" h="134620">
                <a:moveTo>
                  <a:pt x="188975" y="42672"/>
                </a:moveTo>
                <a:lnTo>
                  <a:pt x="207264" y="42672"/>
                </a:lnTo>
              </a:path>
              <a:path w="207645" h="134620">
                <a:moveTo>
                  <a:pt x="6096" y="48767"/>
                </a:moveTo>
                <a:lnTo>
                  <a:pt x="18287" y="48767"/>
                </a:lnTo>
              </a:path>
              <a:path w="207645" h="134620">
                <a:moveTo>
                  <a:pt x="24384" y="48767"/>
                </a:moveTo>
                <a:lnTo>
                  <a:pt x="79248" y="48767"/>
                </a:lnTo>
              </a:path>
              <a:path w="207645" h="134620">
                <a:moveTo>
                  <a:pt x="109727" y="48767"/>
                </a:moveTo>
                <a:lnTo>
                  <a:pt x="128016" y="48767"/>
                </a:lnTo>
              </a:path>
              <a:path w="207645" h="134620">
                <a:moveTo>
                  <a:pt x="188975" y="48767"/>
                </a:moveTo>
                <a:lnTo>
                  <a:pt x="207264" y="48767"/>
                </a:lnTo>
              </a:path>
              <a:path w="207645" h="134620">
                <a:moveTo>
                  <a:pt x="0" y="54863"/>
                </a:moveTo>
                <a:lnTo>
                  <a:pt x="85343" y="54863"/>
                </a:lnTo>
              </a:path>
              <a:path w="207645" h="134620">
                <a:moveTo>
                  <a:pt x="109727" y="54863"/>
                </a:moveTo>
                <a:lnTo>
                  <a:pt x="128016" y="54863"/>
                </a:lnTo>
              </a:path>
              <a:path w="207645" h="134620">
                <a:moveTo>
                  <a:pt x="188975" y="54863"/>
                </a:moveTo>
                <a:lnTo>
                  <a:pt x="207264" y="54863"/>
                </a:lnTo>
              </a:path>
              <a:path w="207645" h="134620">
                <a:moveTo>
                  <a:pt x="0" y="60960"/>
                </a:moveTo>
                <a:lnTo>
                  <a:pt x="30480" y="60960"/>
                </a:lnTo>
              </a:path>
              <a:path w="207645" h="134620">
                <a:moveTo>
                  <a:pt x="67055" y="60960"/>
                </a:moveTo>
                <a:lnTo>
                  <a:pt x="91439" y="60960"/>
                </a:lnTo>
              </a:path>
              <a:path w="207645" h="134620">
                <a:moveTo>
                  <a:pt x="109727" y="60960"/>
                </a:moveTo>
                <a:lnTo>
                  <a:pt x="128016" y="60960"/>
                </a:lnTo>
              </a:path>
              <a:path w="207645" h="134620">
                <a:moveTo>
                  <a:pt x="188975" y="60960"/>
                </a:moveTo>
                <a:lnTo>
                  <a:pt x="207264" y="60960"/>
                </a:lnTo>
              </a:path>
              <a:path w="207645" h="134620">
                <a:moveTo>
                  <a:pt x="0" y="67055"/>
                </a:moveTo>
                <a:lnTo>
                  <a:pt x="18288" y="67055"/>
                </a:lnTo>
              </a:path>
              <a:path w="207645" h="134620">
                <a:moveTo>
                  <a:pt x="73151" y="67055"/>
                </a:moveTo>
                <a:lnTo>
                  <a:pt x="91440" y="67055"/>
                </a:lnTo>
              </a:path>
              <a:path w="207645" h="134620">
                <a:moveTo>
                  <a:pt x="109727" y="67055"/>
                </a:moveTo>
                <a:lnTo>
                  <a:pt x="128016" y="67055"/>
                </a:lnTo>
              </a:path>
              <a:path w="207645" h="134620">
                <a:moveTo>
                  <a:pt x="188975" y="67055"/>
                </a:moveTo>
                <a:lnTo>
                  <a:pt x="207264" y="67055"/>
                </a:lnTo>
              </a:path>
              <a:path w="207645" h="134620">
                <a:moveTo>
                  <a:pt x="79248" y="73151"/>
                </a:moveTo>
                <a:lnTo>
                  <a:pt x="97536" y="73151"/>
                </a:lnTo>
              </a:path>
              <a:path w="207645" h="134620">
                <a:moveTo>
                  <a:pt x="109727" y="73151"/>
                </a:moveTo>
                <a:lnTo>
                  <a:pt x="128016" y="73151"/>
                </a:lnTo>
              </a:path>
              <a:path w="207645" h="134620">
                <a:moveTo>
                  <a:pt x="188975" y="73151"/>
                </a:moveTo>
                <a:lnTo>
                  <a:pt x="207264" y="73151"/>
                </a:lnTo>
              </a:path>
              <a:path w="207645" h="134620">
                <a:moveTo>
                  <a:pt x="79248" y="79248"/>
                </a:moveTo>
                <a:lnTo>
                  <a:pt x="97536" y="79248"/>
                </a:lnTo>
              </a:path>
              <a:path w="207645" h="134620">
                <a:moveTo>
                  <a:pt x="109727" y="79248"/>
                </a:moveTo>
                <a:lnTo>
                  <a:pt x="128016" y="79248"/>
                </a:lnTo>
              </a:path>
              <a:path w="207645" h="134620">
                <a:moveTo>
                  <a:pt x="188975" y="79248"/>
                </a:moveTo>
                <a:lnTo>
                  <a:pt x="207264" y="79248"/>
                </a:lnTo>
              </a:path>
              <a:path w="207645" h="134620">
                <a:moveTo>
                  <a:pt x="79248" y="85343"/>
                </a:moveTo>
                <a:lnTo>
                  <a:pt x="97536" y="85343"/>
                </a:lnTo>
              </a:path>
              <a:path w="207645" h="134620">
                <a:moveTo>
                  <a:pt x="109727" y="85343"/>
                </a:moveTo>
                <a:lnTo>
                  <a:pt x="128016" y="85343"/>
                </a:lnTo>
              </a:path>
              <a:path w="207645" h="134620">
                <a:moveTo>
                  <a:pt x="188975" y="85343"/>
                </a:moveTo>
                <a:lnTo>
                  <a:pt x="207264" y="85343"/>
                </a:lnTo>
              </a:path>
              <a:path w="207645" h="134620">
                <a:moveTo>
                  <a:pt x="79248" y="91439"/>
                </a:moveTo>
                <a:lnTo>
                  <a:pt x="97536" y="91439"/>
                </a:lnTo>
              </a:path>
              <a:path w="207645" h="134620">
                <a:moveTo>
                  <a:pt x="109727" y="91439"/>
                </a:moveTo>
                <a:lnTo>
                  <a:pt x="128016" y="91439"/>
                </a:lnTo>
              </a:path>
              <a:path w="207645" h="134620">
                <a:moveTo>
                  <a:pt x="188975" y="91439"/>
                </a:moveTo>
                <a:lnTo>
                  <a:pt x="207264" y="91439"/>
                </a:lnTo>
              </a:path>
              <a:path w="207645" h="134620">
                <a:moveTo>
                  <a:pt x="79248" y="97536"/>
                </a:moveTo>
                <a:lnTo>
                  <a:pt x="97536" y="97536"/>
                </a:lnTo>
              </a:path>
              <a:path w="207645" h="134620">
                <a:moveTo>
                  <a:pt x="109727" y="97536"/>
                </a:moveTo>
                <a:lnTo>
                  <a:pt x="128016" y="97536"/>
                </a:lnTo>
              </a:path>
              <a:path w="207645" h="134620">
                <a:moveTo>
                  <a:pt x="188975" y="97536"/>
                </a:moveTo>
                <a:lnTo>
                  <a:pt x="207264" y="97536"/>
                </a:lnTo>
              </a:path>
              <a:path w="207645" h="134620">
                <a:moveTo>
                  <a:pt x="0" y="103631"/>
                </a:moveTo>
                <a:lnTo>
                  <a:pt x="18288" y="103631"/>
                </a:lnTo>
              </a:path>
              <a:path w="207645" h="134620">
                <a:moveTo>
                  <a:pt x="79248" y="103631"/>
                </a:moveTo>
                <a:lnTo>
                  <a:pt x="97536" y="103631"/>
                </a:lnTo>
              </a:path>
              <a:path w="207645" h="134620">
                <a:moveTo>
                  <a:pt x="115824" y="103631"/>
                </a:moveTo>
                <a:lnTo>
                  <a:pt x="134112" y="103631"/>
                </a:lnTo>
              </a:path>
              <a:path w="207645" h="134620">
                <a:moveTo>
                  <a:pt x="182879" y="103631"/>
                </a:moveTo>
                <a:lnTo>
                  <a:pt x="201168" y="103631"/>
                </a:lnTo>
              </a:path>
              <a:path w="207645" h="134620">
                <a:moveTo>
                  <a:pt x="0" y="109727"/>
                </a:moveTo>
                <a:lnTo>
                  <a:pt x="24383" y="109727"/>
                </a:lnTo>
              </a:path>
              <a:path w="207645" h="134620">
                <a:moveTo>
                  <a:pt x="73151" y="109727"/>
                </a:moveTo>
                <a:lnTo>
                  <a:pt x="91440" y="109727"/>
                </a:lnTo>
              </a:path>
              <a:path w="207645" h="134620">
                <a:moveTo>
                  <a:pt x="115824" y="109727"/>
                </a:moveTo>
                <a:lnTo>
                  <a:pt x="134112" y="109727"/>
                </a:lnTo>
              </a:path>
              <a:path w="207645" h="134620">
                <a:moveTo>
                  <a:pt x="182879" y="109727"/>
                </a:moveTo>
                <a:lnTo>
                  <a:pt x="201168" y="109727"/>
                </a:lnTo>
              </a:path>
              <a:path w="207645" h="134620">
                <a:moveTo>
                  <a:pt x="6096" y="115824"/>
                </a:moveTo>
                <a:lnTo>
                  <a:pt x="30479" y="115824"/>
                </a:lnTo>
              </a:path>
              <a:path w="207645" h="134620">
                <a:moveTo>
                  <a:pt x="67055" y="115824"/>
                </a:moveTo>
                <a:lnTo>
                  <a:pt x="91439" y="115824"/>
                </a:lnTo>
              </a:path>
              <a:path w="207645" h="134620">
                <a:moveTo>
                  <a:pt x="115824" y="115824"/>
                </a:moveTo>
                <a:lnTo>
                  <a:pt x="146304" y="115824"/>
                </a:lnTo>
              </a:path>
              <a:path w="207645" h="134620">
                <a:moveTo>
                  <a:pt x="170688" y="115824"/>
                </a:moveTo>
                <a:lnTo>
                  <a:pt x="201168" y="115824"/>
                </a:lnTo>
              </a:path>
              <a:path w="207645" h="134620">
                <a:moveTo>
                  <a:pt x="6096" y="121919"/>
                </a:moveTo>
                <a:lnTo>
                  <a:pt x="85343" y="121919"/>
                </a:lnTo>
              </a:path>
              <a:path w="207645" h="134620">
                <a:moveTo>
                  <a:pt x="121920" y="121919"/>
                </a:moveTo>
                <a:lnTo>
                  <a:pt x="195072" y="121919"/>
                </a:lnTo>
              </a:path>
              <a:path w="207645" h="134620">
                <a:moveTo>
                  <a:pt x="18288" y="128015"/>
                </a:moveTo>
                <a:lnTo>
                  <a:pt x="79248" y="128015"/>
                </a:lnTo>
              </a:path>
              <a:path w="207645" h="134620">
                <a:moveTo>
                  <a:pt x="128016" y="128015"/>
                </a:moveTo>
                <a:lnTo>
                  <a:pt x="188976" y="128015"/>
                </a:lnTo>
              </a:path>
              <a:path w="207645" h="134620">
                <a:moveTo>
                  <a:pt x="24384" y="134112"/>
                </a:moveTo>
                <a:lnTo>
                  <a:pt x="67055" y="134112"/>
                </a:lnTo>
              </a:path>
              <a:path w="207645" h="134620">
                <a:moveTo>
                  <a:pt x="140207" y="134112"/>
                </a:moveTo>
                <a:lnTo>
                  <a:pt x="176784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" name="object 11"/>
          <p:cNvSpPr/>
          <p:nvPr/>
        </p:nvSpPr>
        <p:spPr>
          <a:xfrm>
            <a:off x="6251263" y="5045924"/>
            <a:ext cx="266067" cy="115114"/>
          </a:xfrm>
          <a:custGeom>
            <a:avLst/>
            <a:gdLst/>
            <a:ahLst/>
            <a:cxnLst/>
            <a:rect l="l" t="t" r="r" b="b"/>
            <a:pathLst>
              <a:path w="311150" h="134620">
                <a:moveTo>
                  <a:pt x="42672" y="0"/>
                </a:moveTo>
                <a:lnTo>
                  <a:pt x="54863" y="0"/>
                </a:lnTo>
              </a:path>
              <a:path w="311150" h="134620">
                <a:moveTo>
                  <a:pt x="36575" y="6095"/>
                </a:moveTo>
                <a:lnTo>
                  <a:pt x="54864" y="6095"/>
                </a:lnTo>
              </a:path>
              <a:path w="311150" h="134620">
                <a:moveTo>
                  <a:pt x="30479" y="12191"/>
                </a:moveTo>
                <a:lnTo>
                  <a:pt x="54863" y="12191"/>
                </a:lnTo>
              </a:path>
              <a:path w="311150" h="134620">
                <a:moveTo>
                  <a:pt x="24383" y="18287"/>
                </a:moveTo>
                <a:lnTo>
                  <a:pt x="54864" y="18287"/>
                </a:lnTo>
              </a:path>
              <a:path w="311150" h="134620">
                <a:moveTo>
                  <a:pt x="12191" y="24384"/>
                </a:moveTo>
                <a:lnTo>
                  <a:pt x="54863" y="24384"/>
                </a:lnTo>
              </a:path>
              <a:path w="311150" h="134620">
                <a:moveTo>
                  <a:pt x="6096" y="30479"/>
                </a:moveTo>
                <a:lnTo>
                  <a:pt x="30479" y="30479"/>
                </a:lnTo>
              </a:path>
              <a:path w="311150" h="134620">
                <a:moveTo>
                  <a:pt x="36575" y="30479"/>
                </a:moveTo>
                <a:lnTo>
                  <a:pt x="54864" y="30479"/>
                </a:lnTo>
              </a:path>
              <a:path w="311150" h="134620">
                <a:moveTo>
                  <a:pt x="0" y="36575"/>
                </a:moveTo>
                <a:lnTo>
                  <a:pt x="24383" y="36575"/>
                </a:lnTo>
              </a:path>
              <a:path w="311150" h="134620">
                <a:moveTo>
                  <a:pt x="36575" y="36575"/>
                </a:moveTo>
                <a:lnTo>
                  <a:pt x="54864" y="36575"/>
                </a:lnTo>
              </a:path>
              <a:path w="311150" h="134620">
                <a:moveTo>
                  <a:pt x="128015" y="0"/>
                </a:moveTo>
                <a:lnTo>
                  <a:pt x="164592" y="0"/>
                </a:lnTo>
              </a:path>
              <a:path w="311150" h="134620">
                <a:moveTo>
                  <a:pt x="115824" y="6095"/>
                </a:moveTo>
                <a:lnTo>
                  <a:pt x="176784" y="6095"/>
                </a:lnTo>
              </a:path>
              <a:path w="311150" h="134620">
                <a:moveTo>
                  <a:pt x="109727" y="12191"/>
                </a:moveTo>
                <a:lnTo>
                  <a:pt x="182880" y="12191"/>
                </a:lnTo>
              </a:path>
              <a:path w="311150" h="134620">
                <a:moveTo>
                  <a:pt x="243839" y="0"/>
                </a:moveTo>
                <a:lnTo>
                  <a:pt x="280416" y="0"/>
                </a:lnTo>
              </a:path>
              <a:path w="311150" h="134620">
                <a:moveTo>
                  <a:pt x="231648" y="6095"/>
                </a:moveTo>
                <a:lnTo>
                  <a:pt x="292608" y="6095"/>
                </a:lnTo>
              </a:path>
              <a:path w="311150" h="134620">
                <a:moveTo>
                  <a:pt x="225551" y="12191"/>
                </a:moveTo>
                <a:lnTo>
                  <a:pt x="298704" y="12191"/>
                </a:lnTo>
              </a:path>
              <a:path w="311150" h="134620">
                <a:moveTo>
                  <a:pt x="103631" y="18287"/>
                </a:moveTo>
                <a:lnTo>
                  <a:pt x="134112" y="18287"/>
                </a:lnTo>
              </a:path>
              <a:path w="311150" h="134620">
                <a:moveTo>
                  <a:pt x="158496" y="18287"/>
                </a:moveTo>
                <a:lnTo>
                  <a:pt x="182879" y="18287"/>
                </a:lnTo>
              </a:path>
              <a:path w="311150" h="134620">
                <a:moveTo>
                  <a:pt x="219455" y="18287"/>
                </a:moveTo>
                <a:lnTo>
                  <a:pt x="249936" y="18287"/>
                </a:lnTo>
              </a:path>
              <a:path w="311150" h="134620">
                <a:moveTo>
                  <a:pt x="274320" y="18287"/>
                </a:moveTo>
                <a:lnTo>
                  <a:pt x="298703" y="18287"/>
                </a:lnTo>
              </a:path>
              <a:path w="311150" h="134620">
                <a:moveTo>
                  <a:pt x="103631" y="24384"/>
                </a:moveTo>
                <a:lnTo>
                  <a:pt x="121920" y="24384"/>
                </a:lnTo>
              </a:path>
              <a:path w="311150" h="134620">
                <a:moveTo>
                  <a:pt x="170687" y="24384"/>
                </a:moveTo>
                <a:lnTo>
                  <a:pt x="188976" y="24384"/>
                </a:lnTo>
              </a:path>
              <a:path w="311150" h="134620">
                <a:moveTo>
                  <a:pt x="219455" y="24384"/>
                </a:moveTo>
                <a:lnTo>
                  <a:pt x="237744" y="24384"/>
                </a:lnTo>
              </a:path>
              <a:path w="311150" h="134620">
                <a:moveTo>
                  <a:pt x="286511" y="24384"/>
                </a:moveTo>
                <a:lnTo>
                  <a:pt x="304800" y="24384"/>
                </a:lnTo>
              </a:path>
              <a:path w="311150" h="134620">
                <a:moveTo>
                  <a:pt x="103631" y="30479"/>
                </a:moveTo>
                <a:lnTo>
                  <a:pt x="121920" y="30479"/>
                </a:lnTo>
              </a:path>
              <a:path w="311150" h="134620">
                <a:moveTo>
                  <a:pt x="170687" y="30479"/>
                </a:moveTo>
                <a:lnTo>
                  <a:pt x="188976" y="30479"/>
                </a:lnTo>
              </a:path>
              <a:path w="311150" h="134620">
                <a:moveTo>
                  <a:pt x="219455" y="30479"/>
                </a:moveTo>
                <a:lnTo>
                  <a:pt x="237744" y="30479"/>
                </a:lnTo>
              </a:path>
              <a:path w="311150" h="134620">
                <a:moveTo>
                  <a:pt x="286511" y="30479"/>
                </a:moveTo>
                <a:lnTo>
                  <a:pt x="304800" y="30479"/>
                </a:lnTo>
              </a:path>
              <a:path w="311150" h="134620">
                <a:moveTo>
                  <a:pt x="97535" y="36575"/>
                </a:moveTo>
                <a:lnTo>
                  <a:pt x="115824" y="36575"/>
                </a:lnTo>
              </a:path>
              <a:path w="311150" h="134620">
                <a:moveTo>
                  <a:pt x="176783" y="36575"/>
                </a:moveTo>
                <a:lnTo>
                  <a:pt x="195072" y="36575"/>
                </a:lnTo>
              </a:path>
              <a:path w="311150" h="134620">
                <a:moveTo>
                  <a:pt x="213359" y="36575"/>
                </a:moveTo>
                <a:lnTo>
                  <a:pt x="231648" y="36575"/>
                </a:lnTo>
              </a:path>
              <a:path w="311150" h="134620">
                <a:moveTo>
                  <a:pt x="292607" y="36575"/>
                </a:moveTo>
                <a:lnTo>
                  <a:pt x="310896" y="36575"/>
                </a:lnTo>
              </a:path>
              <a:path w="311150" h="134620">
                <a:moveTo>
                  <a:pt x="0" y="42672"/>
                </a:moveTo>
                <a:lnTo>
                  <a:pt x="12191" y="42672"/>
                </a:lnTo>
              </a:path>
              <a:path w="311150" h="134620">
                <a:moveTo>
                  <a:pt x="36575" y="42672"/>
                </a:moveTo>
                <a:lnTo>
                  <a:pt x="54864" y="42672"/>
                </a:lnTo>
              </a:path>
              <a:path w="311150" h="134620">
                <a:moveTo>
                  <a:pt x="97535" y="42672"/>
                </a:moveTo>
                <a:lnTo>
                  <a:pt x="115824" y="42672"/>
                </a:lnTo>
              </a:path>
              <a:path w="311150" h="134620">
                <a:moveTo>
                  <a:pt x="176783" y="42672"/>
                </a:moveTo>
                <a:lnTo>
                  <a:pt x="195072" y="42672"/>
                </a:lnTo>
              </a:path>
              <a:path w="311150" h="134620">
                <a:moveTo>
                  <a:pt x="213359" y="42672"/>
                </a:moveTo>
                <a:lnTo>
                  <a:pt x="231648" y="42672"/>
                </a:lnTo>
              </a:path>
              <a:path w="311150" h="134620">
                <a:moveTo>
                  <a:pt x="292607" y="42672"/>
                </a:moveTo>
                <a:lnTo>
                  <a:pt x="310896" y="42672"/>
                </a:lnTo>
              </a:path>
              <a:path w="311150" h="134620">
                <a:moveTo>
                  <a:pt x="36575" y="48767"/>
                </a:moveTo>
                <a:lnTo>
                  <a:pt x="54864" y="48767"/>
                </a:lnTo>
              </a:path>
              <a:path w="311150" h="134620">
                <a:moveTo>
                  <a:pt x="97535" y="48767"/>
                </a:moveTo>
                <a:lnTo>
                  <a:pt x="115824" y="48767"/>
                </a:lnTo>
              </a:path>
              <a:path w="311150" h="134620">
                <a:moveTo>
                  <a:pt x="176783" y="48767"/>
                </a:moveTo>
                <a:lnTo>
                  <a:pt x="195072" y="48767"/>
                </a:lnTo>
              </a:path>
              <a:path w="311150" h="134620">
                <a:moveTo>
                  <a:pt x="213359" y="48767"/>
                </a:moveTo>
                <a:lnTo>
                  <a:pt x="231648" y="48767"/>
                </a:lnTo>
              </a:path>
              <a:path w="311150" h="134620">
                <a:moveTo>
                  <a:pt x="292607" y="48767"/>
                </a:moveTo>
                <a:lnTo>
                  <a:pt x="310896" y="48767"/>
                </a:lnTo>
              </a:path>
              <a:path w="311150" h="134620">
                <a:moveTo>
                  <a:pt x="36575" y="54863"/>
                </a:moveTo>
                <a:lnTo>
                  <a:pt x="54864" y="54863"/>
                </a:lnTo>
              </a:path>
              <a:path w="311150" h="134620">
                <a:moveTo>
                  <a:pt x="97535" y="54863"/>
                </a:moveTo>
                <a:lnTo>
                  <a:pt x="115824" y="54863"/>
                </a:lnTo>
              </a:path>
              <a:path w="311150" h="134620">
                <a:moveTo>
                  <a:pt x="176783" y="54863"/>
                </a:moveTo>
                <a:lnTo>
                  <a:pt x="195072" y="54863"/>
                </a:lnTo>
              </a:path>
              <a:path w="311150" h="134620">
                <a:moveTo>
                  <a:pt x="213359" y="54863"/>
                </a:moveTo>
                <a:lnTo>
                  <a:pt x="231648" y="54863"/>
                </a:lnTo>
              </a:path>
              <a:path w="311150" h="134620">
                <a:moveTo>
                  <a:pt x="292607" y="54863"/>
                </a:moveTo>
                <a:lnTo>
                  <a:pt x="310896" y="54863"/>
                </a:lnTo>
              </a:path>
              <a:path w="311150" h="134620">
                <a:moveTo>
                  <a:pt x="36575" y="60960"/>
                </a:moveTo>
                <a:lnTo>
                  <a:pt x="54864" y="60960"/>
                </a:lnTo>
              </a:path>
              <a:path w="311150" h="134620">
                <a:moveTo>
                  <a:pt x="97535" y="60960"/>
                </a:moveTo>
                <a:lnTo>
                  <a:pt x="115824" y="60960"/>
                </a:lnTo>
              </a:path>
              <a:path w="311150" h="134620">
                <a:moveTo>
                  <a:pt x="176783" y="60960"/>
                </a:moveTo>
                <a:lnTo>
                  <a:pt x="195072" y="60960"/>
                </a:lnTo>
              </a:path>
              <a:path w="311150" h="134620">
                <a:moveTo>
                  <a:pt x="213359" y="60960"/>
                </a:moveTo>
                <a:lnTo>
                  <a:pt x="231648" y="60960"/>
                </a:lnTo>
              </a:path>
              <a:path w="311150" h="134620">
                <a:moveTo>
                  <a:pt x="292607" y="60960"/>
                </a:moveTo>
                <a:lnTo>
                  <a:pt x="310896" y="60960"/>
                </a:lnTo>
              </a:path>
              <a:path w="311150" h="134620">
                <a:moveTo>
                  <a:pt x="36575" y="67055"/>
                </a:moveTo>
                <a:lnTo>
                  <a:pt x="54864" y="67055"/>
                </a:lnTo>
              </a:path>
              <a:path w="311150" h="134620">
                <a:moveTo>
                  <a:pt x="97535" y="67055"/>
                </a:moveTo>
                <a:lnTo>
                  <a:pt x="115824" y="67055"/>
                </a:lnTo>
              </a:path>
              <a:path w="311150" h="134620">
                <a:moveTo>
                  <a:pt x="176783" y="67055"/>
                </a:moveTo>
                <a:lnTo>
                  <a:pt x="195072" y="67055"/>
                </a:lnTo>
              </a:path>
              <a:path w="311150" h="134620">
                <a:moveTo>
                  <a:pt x="213359" y="67055"/>
                </a:moveTo>
                <a:lnTo>
                  <a:pt x="231648" y="67055"/>
                </a:lnTo>
              </a:path>
              <a:path w="311150" h="134620">
                <a:moveTo>
                  <a:pt x="292607" y="67055"/>
                </a:moveTo>
                <a:lnTo>
                  <a:pt x="310896" y="67055"/>
                </a:lnTo>
              </a:path>
              <a:path w="311150" h="134620">
                <a:moveTo>
                  <a:pt x="36575" y="73151"/>
                </a:moveTo>
                <a:lnTo>
                  <a:pt x="54864" y="73151"/>
                </a:lnTo>
              </a:path>
              <a:path w="311150" h="134620">
                <a:moveTo>
                  <a:pt x="97535" y="73151"/>
                </a:moveTo>
                <a:lnTo>
                  <a:pt x="115824" y="73151"/>
                </a:lnTo>
              </a:path>
              <a:path w="311150" h="134620">
                <a:moveTo>
                  <a:pt x="176783" y="73151"/>
                </a:moveTo>
                <a:lnTo>
                  <a:pt x="195072" y="73151"/>
                </a:lnTo>
              </a:path>
              <a:path w="311150" h="134620">
                <a:moveTo>
                  <a:pt x="213359" y="73151"/>
                </a:moveTo>
                <a:lnTo>
                  <a:pt x="231648" y="73151"/>
                </a:lnTo>
              </a:path>
              <a:path w="311150" h="134620">
                <a:moveTo>
                  <a:pt x="292607" y="73151"/>
                </a:moveTo>
                <a:lnTo>
                  <a:pt x="310896" y="73151"/>
                </a:lnTo>
              </a:path>
              <a:path w="311150" h="134620">
                <a:moveTo>
                  <a:pt x="36575" y="79248"/>
                </a:moveTo>
                <a:lnTo>
                  <a:pt x="54864" y="79248"/>
                </a:lnTo>
              </a:path>
              <a:path w="311150" h="134620">
                <a:moveTo>
                  <a:pt x="97535" y="79248"/>
                </a:moveTo>
                <a:lnTo>
                  <a:pt x="115824" y="79248"/>
                </a:lnTo>
              </a:path>
              <a:path w="311150" h="134620">
                <a:moveTo>
                  <a:pt x="176783" y="79248"/>
                </a:moveTo>
                <a:lnTo>
                  <a:pt x="195072" y="79248"/>
                </a:lnTo>
              </a:path>
              <a:path w="311150" h="134620">
                <a:moveTo>
                  <a:pt x="213359" y="79248"/>
                </a:moveTo>
                <a:lnTo>
                  <a:pt x="231648" y="79248"/>
                </a:lnTo>
              </a:path>
              <a:path w="311150" h="134620">
                <a:moveTo>
                  <a:pt x="292607" y="79248"/>
                </a:moveTo>
                <a:lnTo>
                  <a:pt x="310896" y="79248"/>
                </a:lnTo>
              </a:path>
              <a:path w="311150" h="134620">
                <a:moveTo>
                  <a:pt x="36575" y="85343"/>
                </a:moveTo>
                <a:lnTo>
                  <a:pt x="54864" y="85343"/>
                </a:lnTo>
              </a:path>
              <a:path w="311150" h="134620">
                <a:moveTo>
                  <a:pt x="97535" y="85343"/>
                </a:moveTo>
                <a:lnTo>
                  <a:pt x="115824" y="85343"/>
                </a:lnTo>
              </a:path>
              <a:path w="311150" h="134620">
                <a:moveTo>
                  <a:pt x="176783" y="85343"/>
                </a:moveTo>
                <a:lnTo>
                  <a:pt x="195072" y="85343"/>
                </a:lnTo>
              </a:path>
              <a:path w="311150" h="134620">
                <a:moveTo>
                  <a:pt x="213359" y="85343"/>
                </a:moveTo>
                <a:lnTo>
                  <a:pt x="231648" y="85343"/>
                </a:lnTo>
              </a:path>
              <a:path w="311150" h="134620">
                <a:moveTo>
                  <a:pt x="292607" y="85343"/>
                </a:moveTo>
                <a:lnTo>
                  <a:pt x="310896" y="85343"/>
                </a:lnTo>
              </a:path>
              <a:path w="311150" h="134620">
                <a:moveTo>
                  <a:pt x="36575" y="91439"/>
                </a:moveTo>
                <a:lnTo>
                  <a:pt x="54864" y="91439"/>
                </a:lnTo>
              </a:path>
              <a:path w="311150" h="134620">
                <a:moveTo>
                  <a:pt x="97535" y="91439"/>
                </a:moveTo>
                <a:lnTo>
                  <a:pt x="115824" y="91439"/>
                </a:lnTo>
              </a:path>
              <a:path w="311150" h="134620">
                <a:moveTo>
                  <a:pt x="176783" y="91439"/>
                </a:moveTo>
                <a:lnTo>
                  <a:pt x="195072" y="91439"/>
                </a:lnTo>
              </a:path>
              <a:path w="311150" h="134620">
                <a:moveTo>
                  <a:pt x="213359" y="91439"/>
                </a:moveTo>
                <a:lnTo>
                  <a:pt x="231648" y="91439"/>
                </a:lnTo>
              </a:path>
              <a:path w="311150" h="134620">
                <a:moveTo>
                  <a:pt x="292607" y="91439"/>
                </a:moveTo>
                <a:lnTo>
                  <a:pt x="310896" y="91439"/>
                </a:lnTo>
              </a:path>
              <a:path w="311150" h="134620">
                <a:moveTo>
                  <a:pt x="36575" y="97536"/>
                </a:moveTo>
                <a:lnTo>
                  <a:pt x="54864" y="97536"/>
                </a:lnTo>
              </a:path>
              <a:path w="311150" h="134620">
                <a:moveTo>
                  <a:pt x="97535" y="97536"/>
                </a:moveTo>
                <a:lnTo>
                  <a:pt x="115824" y="97536"/>
                </a:lnTo>
              </a:path>
              <a:path w="311150" h="134620">
                <a:moveTo>
                  <a:pt x="176783" y="97536"/>
                </a:moveTo>
                <a:lnTo>
                  <a:pt x="195072" y="97536"/>
                </a:lnTo>
              </a:path>
              <a:path w="311150" h="134620">
                <a:moveTo>
                  <a:pt x="213359" y="97536"/>
                </a:moveTo>
                <a:lnTo>
                  <a:pt x="231648" y="97536"/>
                </a:lnTo>
              </a:path>
              <a:path w="311150" h="134620">
                <a:moveTo>
                  <a:pt x="292607" y="97536"/>
                </a:moveTo>
                <a:lnTo>
                  <a:pt x="310896" y="97536"/>
                </a:lnTo>
              </a:path>
              <a:path w="311150" h="134620">
                <a:moveTo>
                  <a:pt x="36575" y="103631"/>
                </a:moveTo>
                <a:lnTo>
                  <a:pt x="54864" y="103631"/>
                </a:lnTo>
              </a:path>
              <a:path w="311150" h="134620">
                <a:moveTo>
                  <a:pt x="103631" y="103631"/>
                </a:moveTo>
                <a:lnTo>
                  <a:pt x="121920" y="103631"/>
                </a:lnTo>
              </a:path>
              <a:path w="311150" h="134620">
                <a:moveTo>
                  <a:pt x="170687" y="103631"/>
                </a:moveTo>
                <a:lnTo>
                  <a:pt x="188976" y="103631"/>
                </a:lnTo>
              </a:path>
              <a:path w="311150" h="134620">
                <a:moveTo>
                  <a:pt x="219455" y="103631"/>
                </a:moveTo>
                <a:lnTo>
                  <a:pt x="237744" y="103631"/>
                </a:lnTo>
              </a:path>
              <a:path w="311150" h="134620">
                <a:moveTo>
                  <a:pt x="286511" y="103631"/>
                </a:moveTo>
                <a:lnTo>
                  <a:pt x="304800" y="103631"/>
                </a:lnTo>
              </a:path>
              <a:path w="311150" h="134620">
                <a:moveTo>
                  <a:pt x="36575" y="109727"/>
                </a:moveTo>
                <a:lnTo>
                  <a:pt x="54864" y="109727"/>
                </a:lnTo>
              </a:path>
              <a:path w="311150" h="134620">
                <a:moveTo>
                  <a:pt x="103631" y="109727"/>
                </a:moveTo>
                <a:lnTo>
                  <a:pt x="121920" y="109727"/>
                </a:lnTo>
              </a:path>
              <a:path w="311150" h="134620">
                <a:moveTo>
                  <a:pt x="170687" y="109727"/>
                </a:moveTo>
                <a:lnTo>
                  <a:pt x="188976" y="109727"/>
                </a:lnTo>
              </a:path>
              <a:path w="311150" h="134620">
                <a:moveTo>
                  <a:pt x="219455" y="109727"/>
                </a:moveTo>
                <a:lnTo>
                  <a:pt x="237744" y="109727"/>
                </a:lnTo>
              </a:path>
              <a:path w="311150" h="134620">
                <a:moveTo>
                  <a:pt x="286511" y="109727"/>
                </a:moveTo>
                <a:lnTo>
                  <a:pt x="304800" y="109727"/>
                </a:lnTo>
              </a:path>
              <a:path w="311150" h="134620">
                <a:moveTo>
                  <a:pt x="36575" y="115824"/>
                </a:moveTo>
                <a:lnTo>
                  <a:pt x="54864" y="115824"/>
                </a:lnTo>
              </a:path>
              <a:path w="311150" h="134620">
                <a:moveTo>
                  <a:pt x="103631" y="115824"/>
                </a:moveTo>
                <a:lnTo>
                  <a:pt x="134112" y="115824"/>
                </a:lnTo>
              </a:path>
              <a:path w="311150" h="134620">
                <a:moveTo>
                  <a:pt x="158496" y="115824"/>
                </a:moveTo>
                <a:lnTo>
                  <a:pt x="188976" y="115824"/>
                </a:lnTo>
              </a:path>
              <a:path w="311150" h="134620">
                <a:moveTo>
                  <a:pt x="219455" y="115824"/>
                </a:moveTo>
                <a:lnTo>
                  <a:pt x="249936" y="115824"/>
                </a:lnTo>
              </a:path>
              <a:path w="311150" h="134620">
                <a:moveTo>
                  <a:pt x="274320" y="115824"/>
                </a:moveTo>
                <a:lnTo>
                  <a:pt x="304800" y="115824"/>
                </a:lnTo>
              </a:path>
              <a:path w="311150" h="134620">
                <a:moveTo>
                  <a:pt x="36575" y="121919"/>
                </a:moveTo>
                <a:lnTo>
                  <a:pt x="54864" y="121919"/>
                </a:lnTo>
              </a:path>
              <a:path w="311150" h="134620">
                <a:moveTo>
                  <a:pt x="109727" y="121919"/>
                </a:moveTo>
                <a:lnTo>
                  <a:pt x="182880" y="121919"/>
                </a:lnTo>
              </a:path>
              <a:path w="311150" h="134620">
                <a:moveTo>
                  <a:pt x="225551" y="121919"/>
                </a:moveTo>
                <a:lnTo>
                  <a:pt x="298704" y="121919"/>
                </a:lnTo>
              </a:path>
              <a:path w="311150" h="134620">
                <a:moveTo>
                  <a:pt x="36575" y="128015"/>
                </a:moveTo>
                <a:lnTo>
                  <a:pt x="54864" y="128015"/>
                </a:lnTo>
              </a:path>
              <a:path w="311150" h="134620">
                <a:moveTo>
                  <a:pt x="115824" y="128015"/>
                </a:moveTo>
                <a:lnTo>
                  <a:pt x="176784" y="128015"/>
                </a:lnTo>
              </a:path>
              <a:path w="311150" h="134620">
                <a:moveTo>
                  <a:pt x="231648" y="128015"/>
                </a:moveTo>
                <a:lnTo>
                  <a:pt x="292608" y="128015"/>
                </a:lnTo>
              </a:path>
              <a:path w="311150" h="134620">
                <a:moveTo>
                  <a:pt x="36575" y="134112"/>
                </a:moveTo>
                <a:lnTo>
                  <a:pt x="54864" y="134112"/>
                </a:lnTo>
              </a:path>
              <a:path w="311150" h="134620">
                <a:moveTo>
                  <a:pt x="128015" y="134112"/>
                </a:moveTo>
                <a:lnTo>
                  <a:pt x="164592" y="134112"/>
                </a:lnTo>
              </a:path>
              <a:path w="311150" h="134620">
                <a:moveTo>
                  <a:pt x="243839" y="134112"/>
                </a:moveTo>
                <a:lnTo>
                  <a:pt x="280416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" name="object 12"/>
          <p:cNvSpPr/>
          <p:nvPr/>
        </p:nvSpPr>
        <p:spPr>
          <a:xfrm>
            <a:off x="6819451" y="5045924"/>
            <a:ext cx="260637" cy="115114"/>
          </a:xfrm>
          <a:custGeom>
            <a:avLst/>
            <a:gdLst/>
            <a:ahLst/>
            <a:cxnLst/>
            <a:rect l="l" t="t" r="r" b="b"/>
            <a:pathLst>
              <a:path w="304800" h="134620">
                <a:moveTo>
                  <a:pt x="42672" y="0"/>
                </a:moveTo>
                <a:lnTo>
                  <a:pt x="54863" y="0"/>
                </a:lnTo>
              </a:path>
              <a:path w="304800" h="134620">
                <a:moveTo>
                  <a:pt x="36575" y="6095"/>
                </a:moveTo>
                <a:lnTo>
                  <a:pt x="54864" y="6095"/>
                </a:lnTo>
              </a:path>
              <a:path w="304800" h="134620">
                <a:moveTo>
                  <a:pt x="30480" y="12191"/>
                </a:moveTo>
                <a:lnTo>
                  <a:pt x="54863" y="12191"/>
                </a:lnTo>
              </a:path>
              <a:path w="304800" h="134620">
                <a:moveTo>
                  <a:pt x="24384" y="18287"/>
                </a:moveTo>
                <a:lnTo>
                  <a:pt x="54864" y="18287"/>
                </a:lnTo>
              </a:path>
              <a:path w="304800" h="134620">
                <a:moveTo>
                  <a:pt x="12192" y="24384"/>
                </a:moveTo>
                <a:lnTo>
                  <a:pt x="54863" y="24384"/>
                </a:lnTo>
              </a:path>
              <a:path w="304800" h="134620">
                <a:moveTo>
                  <a:pt x="6096" y="30479"/>
                </a:moveTo>
                <a:lnTo>
                  <a:pt x="30479" y="30479"/>
                </a:lnTo>
              </a:path>
              <a:path w="304800" h="134620">
                <a:moveTo>
                  <a:pt x="36575" y="30479"/>
                </a:moveTo>
                <a:lnTo>
                  <a:pt x="54864" y="30479"/>
                </a:lnTo>
              </a:path>
              <a:path w="304800" h="134620">
                <a:moveTo>
                  <a:pt x="0" y="36575"/>
                </a:moveTo>
                <a:lnTo>
                  <a:pt x="24383" y="36575"/>
                </a:lnTo>
              </a:path>
              <a:path w="304800" h="134620">
                <a:moveTo>
                  <a:pt x="36575" y="36575"/>
                </a:moveTo>
                <a:lnTo>
                  <a:pt x="54864" y="36575"/>
                </a:lnTo>
              </a:path>
              <a:path w="304800" h="134620">
                <a:moveTo>
                  <a:pt x="0" y="42672"/>
                </a:moveTo>
                <a:lnTo>
                  <a:pt x="12191" y="42672"/>
                </a:lnTo>
              </a:path>
              <a:path w="304800" h="134620">
                <a:moveTo>
                  <a:pt x="36575" y="42672"/>
                </a:moveTo>
                <a:lnTo>
                  <a:pt x="54864" y="42672"/>
                </a:lnTo>
              </a:path>
              <a:path w="304800" h="134620">
                <a:moveTo>
                  <a:pt x="36575" y="48767"/>
                </a:moveTo>
                <a:lnTo>
                  <a:pt x="54864" y="48767"/>
                </a:lnTo>
              </a:path>
              <a:path w="304800" h="134620">
                <a:moveTo>
                  <a:pt x="36575" y="54863"/>
                </a:moveTo>
                <a:lnTo>
                  <a:pt x="54864" y="54863"/>
                </a:lnTo>
              </a:path>
              <a:path w="304800" h="134620">
                <a:moveTo>
                  <a:pt x="109727" y="0"/>
                </a:moveTo>
                <a:lnTo>
                  <a:pt x="182880" y="0"/>
                </a:lnTo>
              </a:path>
              <a:path w="304800" h="134620">
                <a:moveTo>
                  <a:pt x="109727" y="6095"/>
                </a:moveTo>
                <a:lnTo>
                  <a:pt x="182880" y="6095"/>
                </a:lnTo>
              </a:path>
              <a:path w="304800" h="134620">
                <a:moveTo>
                  <a:pt x="237744" y="0"/>
                </a:moveTo>
                <a:lnTo>
                  <a:pt x="274320" y="0"/>
                </a:lnTo>
              </a:path>
              <a:path w="304800" h="134620">
                <a:moveTo>
                  <a:pt x="225551" y="6095"/>
                </a:moveTo>
                <a:lnTo>
                  <a:pt x="286512" y="6095"/>
                </a:lnTo>
              </a:path>
              <a:path w="304800" h="134620">
                <a:moveTo>
                  <a:pt x="109727" y="12191"/>
                </a:moveTo>
                <a:lnTo>
                  <a:pt x="182880" y="12191"/>
                </a:lnTo>
              </a:path>
              <a:path w="304800" h="134620">
                <a:moveTo>
                  <a:pt x="219456" y="12191"/>
                </a:moveTo>
                <a:lnTo>
                  <a:pt x="292608" y="12191"/>
                </a:lnTo>
              </a:path>
              <a:path w="304800" h="134620">
                <a:moveTo>
                  <a:pt x="103632" y="18287"/>
                </a:moveTo>
                <a:lnTo>
                  <a:pt x="121920" y="18287"/>
                </a:lnTo>
              </a:path>
              <a:path w="304800" h="134620">
                <a:moveTo>
                  <a:pt x="213360" y="18287"/>
                </a:moveTo>
                <a:lnTo>
                  <a:pt x="243840" y="18287"/>
                </a:lnTo>
              </a:path>
              <a:path w="304800" h="134620">
                <a:moveTo>
                  <a:pt x="268224" y="18287"/>
                </a:moveTo>
                <a:lnTo>
                  <a:pt x="292607" y="18287"/>
                </a:lnTo>
              </a:path>
              <a:path w="304800" h="134620">
                <a:moveTo>
                  <a:pt x="103632" y="24384"/>
                </a:moveTo>
                <a:lnTo>
                  <a:pt x="121920" y="24384"/>
                </a:lnTo>
              </a:path>
              <a:path w="304800" h="134620">
                <a:moveTo>
                  <a:pt x="213360" y="24384"/>
                </a:moveTo>
                <a:lnTo>
                  <a:pt x="231648" y="24384"/>
                </a:lnTo>
              </a:path>
              <a:path w="304800" h="134620">
                <a:moveTo>
                  <a:pt x="280416" y="24384"/>
                </a:moveTo>
                <a:lnTo>
                  <a:pt x="298704" y="24384"/>
                </a:lnTo>
              </a:path>
              <a:path w="304800" h="134620">
                <a:moveTo>
                  <a:pt x="103632" y="30479"/>
                </a:moveTo>
                <a:lnTo>
                  <a:pt x="121920" y="30479"/>
                </a:lnTo>
              </a:path>
              <a:path w="304800" h="134620">
                <a:moveTo>
                  <a:pt x="213360" y="30479"/>
                </a:moveTo>
                <a:lnTo>
                  <a:pt x="231648" y="30479"/>
                </a:lnTo>
              </a:path>
              <a:path w="304800" h="134620">
                <a:moveTo>
                  <a:pt x="280416" y="30479"/>
                </a:moveTo>
                <a:lnTo>
                  <a:pt x="298704" y="30479"/>
                </a:lnTo>
              </a:path>
              <a:path w="304800" h="134620">
                <a:moveTo>
                  <a:pt x="103632" y="36575"/>
                </a:moveTo>
                <a:lnTo>
                  <a:pt x="121920" y="36575"/>
                </a:lnTo>
              </a:path>
              <a:path w="304800" h="134620">
                <a:moveTo>
                  <a:pt x="207264" y="36575"/>
                </a:moveTo>
                <a:lnTo>
                  <a:pt x="225552" y="36575"/>
                </a:lnTo>
              </a:path>
              <a:path w="304800" h="134620">
                <a:moveTo>
                  <a:pt x="286512" y="36575"/>
                </a:moveTo>
                <a:lnTo>
                  <a:pt x="304800" y="36575"/>
                </a:lnTo>
              </a:path>
              <a:path w="304800" h="134620">
                <a:moveTo>
                  <a:pt x="103632" y="42672"/>
                </a:moveTo>
                <a:lnTo>
                  <a:pt x="121920" y="42672"/>
                </a:lnTo>
              </a:path>
              <a:path w="304800" h="134620">
                <a:moveTo>
                  <a:pt x="134112" y="42672"/>
                </a:moveTo>
                <a:lnTo>
                  <a:pt x="164592" y="42672"/>
                </a:lnTo>
              </a:path>
              <a:path w="304800" h="134620">
                <a:moveTo>
                  <a:pt x="207264" y="42672"/>
                </a:moveTo>
                <a:lnTo>
                  <a:pt x="225552" y="42672"/>
                </a:lnTo>
              </a:path>
              <a:path w="304800" h="134620">
                <a:moveTo>
                  <a:pt x="286512" y="42672"/>
                </a:moveTo>
                <a:lnTo>
                  <a:pt x="304800" y="42672"/>
                </a:lnTo>
              </a:path>
              <a:path w="304800" h="134620">
                <a:moveTo>
                  <a:pt x="103632" y="48767"/>
                </a:moveTo>
                <a:lnTo>
                  <a:pt x="115823" y="48767"/>
                </a:lnTo>
              </a:path>
              <a:path w="304800" h="134620">
                <a:moveTo>
                  <a:pt x="121920" y="48767"/>
                </a:moveTo>
                <a:lnTo>
                  <a:pt x="176784" y="48767"/>
                </a:lnTo>
              </a:path>
              <a:path w="304800" h="134620">
                <a:moveTo>
                  <a:pt x="207264" y="48767"/>
                </a:moveTo>
                <a:lnTo>
                  <a:pt x="225552" y="48767"/>
                </a:lnTo>
              </a:path>
              <a:path w="304800" h="134620">
                <a:moveTo>
                  <a:pt x="286512" y="48767"/>
                </a:moveTo>
                <a:lnTo>
                  <a:pt x="304800" y="48767"/>
                </a:lnTo>
              </a:path>
              <a:path w="304800" h="134620">
                <a:moveTo>
                  <a:pt x="97536" y="54863"/>
                </a:moveTo>
                <a:lnTo>
                  <a:pt x="176783" y="54863"/>
                </a:lnTo>
              </a:path>
              <a:path w="304800" h="134620">
                <a:moveTo>
                  <a:pt x="207264" y="54863"/>
                </a:moveTo>
                <a:lnTo>
                  <a:pt x="225552" y="54863"/>
                </a:lnTo>
              </a:path>
              <a:path w="304800" h="134620">
                <a:moveTo>
                  <a:pt x="286512" y="54863"/>
                </a:moveTo>
                <a:lnTo>
                  <a:pt x="304800" y="54863"/>
                </a:lnTo>
              </a:path>
              <a:path w="304800" h="134620">
                <a:moveTo>
                  <a:pt x="36575" y="60960"/>
                </a:moveTo>
                <a:lnTo>
                  <a:pt x="54864" y="60960"/>
                </a:lnTo>
              </a:path>
              <a:path w="304800" h="134620">
                <a:moveTo>
                  <a:pt x="97536" y="60960"/>
                </a:moveTo>
                <a:lnTo>
                  <a:pt x="128016" y="60960"/>
                </a:lnTo>
              </a:path>
              <a:path w="304800" h="134620">
                <a:moveTo>
                  <a:pt x="164592" y="60960"/>
                </a:moveTo>
                <a:lnTo>
                  <a:pt x="182880" y="60960"/>
                </a:lnTo>
              </a:path>
              <a:path w="304800" h="134620">
                <a:moveTo>
                  <a:pt x="207264" y="60960"/>
                </a:moveTo>
                <a:lnTo>
                  <a:pt x="225552" y="60960"/>
                </a:lnTo>
              </a:path>
              <a:path w="304800" h="134620">
                <a:moveTo>
                  <a:pt x="286512" y="60960"/>
                </a:moveTo>
                <a:lnTo>
                  <a:pt x="304800" y="60960"/>
                </a:lnTo>
              </a:path>
              <a:path w="304800" h="134620">
                <a:moveTo>
                  <a:pt x="36575" y="67055"/>
                </a:moveTo>
                <a:lnTo>
                  <a:pt x="54864" y="67055"/>
                </a:lnTo>
              </a:path>
              <a:path w="304800" h="134620">
                <a:moveTo>
                  <a:pt x="97536" y="67055"/>
                </a:moveTo>
                <a:lnTo>
                  <a:pt x="115824" y="67055"/>
                </a:lnTo>
              </a:path>
              <a:path w="304800" h="134620">
                <a:moveTo>
                  <a:pt x="170688" y="67055"/>
                </a:moveTo>
                <a:lnTo>
                  <a:pt x="182879" y="67055"/>
                </a:lnTo>
              </a:path>
              <a:path w="304800" h="134620">
                <a:moveTo>
                  <a:pt x="207264" y="67055"/>
                </a:moveTo>
                <a:lnTo>
                  <a:pt x="225552" y="67055"/>
                </a:lnTo>
              </a:path>
              <a:path w="304800" h="134620">
                <a:moveTo>
                  <a:pt x="286512" y="67055"/>
                </a:moveTo>
                <a:lnTo>
                  <a:pt x="304800" y="67055"/>
                </a:lnTo>
              </a:path>
              <a:path w="304800" h="134620">
                <a:moveTo>
                  <a:pt x="36575" y="73151"/>
                </a:moveTo>
                <a:lnTo>
                  <a:pt x="54864" y="73151"/>
                </a:lnTo>
              </a:path>
              <a:path w="304800" h="134620">
                <a:moveTo>
                  <a:pt x="176784" y="73151"/>
                </a:moveTo>
                <a:lnTo>
                  <a:pt x="188975" y="73151"/>
                </a:lnTo>
              </a:path>
              <a:path w="304800" h="134620">
                <a:moveTo>
                  <a:pt x="207264" y="73151"/>
                </a:moveTo>
                <a:lnTo>
                  <a:pt x="225552" y="73151"/>
                </a:lnTo>
              </a:path>
              <a:path w="304800" h="134620">
                <a:moveTo>
                  <a:pt x="286512" y="73151"/>
                </a:moveTo>
                <a:lnTo>
                  <a:pt x="304800" y="73151"/>
                </a:lnTo>
              </a:path>
              <a:path w="304800" h="134620">
                <a:moveTo>
                  <a:pt x="36575" y="79248"/>
                </a:moveTo>
                <a:lnTo>
                  <a:pt x="54864" y="79248"/>
                </a:lnTo>
              </a:path>
              <a:path w="304800" h="134620">
                <a:moveTo>
                  <a:pt x="176784" y="79248"/>
                </a:moveTo>
                <a:lnTo>
                  <a:pt x="188975" y="79248"/>
                </a:lnTo>
              </a:path>
              <a:path w="304800" h="134620">
                <a:moveTo>
                  <a:pt x="207264" y="79248"/>
                </a:moveTo>
                <a:lnTo>
                  <a:pt x="225552" y="79248"/>
                </a:lnTo>
              </a:path>
              <a:path w="304800" h="134620">
                <a:moveTo>
                  <a:pt x="286512" y="79248"/>
                </a:moveTo>
                <a:lnTo>
                  <a:pt x="304800" y="79248"/>
                </a:lnTo>
              </a:path>
              <a:path w="304800" h="134620">
                <a:moveTo>
                  <a:pt x="36575" y="85343"/>
                </a:moveTo>
                <a:lnTo>
                  <a:pt x="54864" y="85343"/>
                </a:lnTo>
              </a:path>
              <a:path w="304800" h="134620">
                <a:moveTo>
                  <a:pt x="176784" y="85343"/>
                </a:moveTo>
                <a:lnTo>
                  <a:pt x="188975" y="85343"/>
                </a:lnTo>
              </a:path>
              <a:path w="304800" h="134620">
                <a:moveTo>
                  <a:pt x="207264" y="85343"/>
                </a:moveTo>
                <a:lnTo>
                  <a:pt x="225552" y="85343"/>
                </a:lnTo>
              </a:path>
              <a:path w="304800" h="134620">
                <a:moveTo>
                  <a:pt x="286512" y="85343"/>
                </a:moveTo>
                <a:lnTo>
                  <a:pt x="304800" y="85343"/>
                </a:lnTo>
              </a:path>
              <a:path w="304800" h="134620">
                <a:moveTo>
                  <a:pt x="36575" y="91439"/>
                </a:moveTo>
                <a:lnTo>
                  <a:pt x="54864" y="91439"/>
                </a:lnTo>
              </a:path>
              <a:path w="304800" h="134620">
                <a:moveTo>
                  <a:pt x="176784" y="91439"/>
                </a:moveTo>
                <a:lnTo>
                  <a:pt x="188975" y="91439"/>
                </a:lnTo>
              </a:path>
              <a:path w="304800" h="134620">
                <a:moveTo>
                  <a:pt x="207264" y="91439"/>
                </a:moveTo>
                <a:lnTo>
                  <a:pt x="225552" y="91439"/>
                </a:lnTo>
              </a:path>
              <a:path w="304800" h="134620">
                <a:moveTo>
                  <a:pt x="286512" y="91439"/>
                </a:moveTo>
                <a:lnTo>
                  <a:pt x="304800" y="91439"/>
                </a:lnTo>
              </a:path>
              <a:path w="304800" h="134620">
                <a:moveTo>
                  <a:pt x="36575" y="97536"/>
                </a:moveTo>
                <a:lnTo>
                  <a:pt x="54864" y="97536"/>
                </a:lnTo>
              </a:path>
              <a:path w="304800" h="134620">
                <a:moveTo>
                  <a:pt x="176784" y="97536"/>
                </a:moveTo>
                <a:lnTo>
                  <a:pt x="188975" y="97536"/>
                </a:lnTo>
              </a:path>
              <a:path w="304800" h="134620">
                <a:moveTo>
                  <a:pt x="207264" y="97536"/>
                </a:moveTo>
                <a:lnTo>
                  <a:pt x="225552" y="97536"/>
                </a:lnTo>
              </a:path>
              <a:path w="304800" h="134620">
                <a:moveTo>
                  <a:pt x="286512" y="97536"/>
                </a:moveTo>
                <a:lnTo>
                  <a:pt x="304800" y="97536"/>
                </a:lnTo>
              </a:path>
              <a:path w="304800" h="134620">
                <a:moveTo>
                  <a:pt x="36575" y="103631"/>
                </a:moveTo>
                <a:lnTo>
                  <a:pt x="54864" y="103631"/>
                </a:lnTo>
              </a:path>
              <a:path w="304800" h="134620">
                <a:moveTo>
                  <a:pt x="97536" y="103631"/>
                </a:moveTo>
                <a:lnTo>
                  <a:pt x="115824" y="103631"/>
                </a:lnTo>
              </a:path>
              <a:path w="304800" h="134620">
                <a:moveTo>
                  <a:pt x="176784" y="103631"/>
                </a:moveTo>
                <a:lnTo>
                  <a:pt x="188975" y="103631"/>
                </a:lnTo>
              </a:path>
              <a:path w="304800" h="134620">
                <a:moveTo>
                  <a:pt x="213360" y="103631"/>
                </a:moveTo>
                <a:lnTo>
                  <a:pt x="231648" y="103631"/>
                </a:lnTo>
              </a:path>
              <a:path w="304800" h="134620">
                <a:moveTo>
                  <a:pt x="280416" y="103631"/>
                </a:moveTo>
                <a:lnTo>
                  <a:pt x="298704" y="103631"/>
                </a:lnTo>
              </a:path>
              <a:path w="304800" h="134620">
                <a:moveTo>
                  <a:pt x="36575" y="109727"/>
                </a:moveTo>
                <a:lnTo>
                  <a:pt x="54864" y="109727"/>
                </a:lnTo>
              </a:path>
              <a:path w="304800" h="134620">
                <a:moveTo>
                  <a:pt x="97536" y="109727"/>
                </a:moveTo>
                <a:lnTo>
                  <a:pt x="121919" y="109727"/>
                </a:lnTo>
              </a:path>
              <a:path w="304800" h="134620">
                <a:moveTo>
                  <a:pt x="170688" y="109727"/>
                </a:moveTo>
                <a:lnTo>
                  <a:pt x="182879" y="109727"/>
                </a:lnTo>
              </a:path>
              <a:path w="304800" h="134620">
                <a:moveTo>
                  <a:pt x="213360" y="109727"/>
                </a:moveTo>
                <a:lnTo>
                  <a:pt x="231648" y="109727"/>
                </a:lnTo>
              </a:path>
              <a:path w="304800" h="134620">
                <a:moveTo>
                  <a:pt x="280416" y="109727"/>
                </a:moveTo>
                <a:lnTo>
                  <a:pt x="298704" y="109727"/>
                </a:lnTo>
              </a:path>
              <a:path w="304800" h="134620">
                <a:moveTo>
                  <a:pt x="36575" y="115824"/>
                </a:moveTo>
                <a:lnTo>
                  <a:pt x="54864" y="115824"/>
                </a:lnTo>
              </a:path>
              <a:path w="304800" h="134620">
                <a:moveTo>
                  <a:pt x="103632" y="115824"/>
                </a:moveTo>
                <a:lnTo>
                  <a:pt x="128015" y="115824"/>
                </a:lnTo>
              </a:path>
              <a:path w="304800" h="134620">
                <a:moveTo>
                  <a:pt x="164592" y="115824"/>
                </a:moveTo>
                <a:lnTo>
                  <a:pt x="182880" y="115824"/>
                </a:lnTo>
              </a:path>
              <a:path w="304800" h="134620">
                <a:moveTo>
                  <a:pt x="213360" y="115824"/>
                </a:moveTo>
                <a:lnTo>
                  <a:pt x="243840" y="115824"/>
                </a:lnTo>
              </a:path>
              <a:path w="304800" h="134620">
                <a:moveTo>
                  <a:pt x="268224" y="115824"/>
                </a:moveTo>
                <a:lnTo>
                  <a:pt x="298704" y="115824"/>
                </a:lnTo>
              </a:path>
              <a:path w="304800" h="134620">
                <a:moveTo>
                  <a:pt x="36575" y="121919"/>
                </a:moveTo>
                <a:lnTo>
                  <a:pt x="54864" y="121919"/>
                </a:lnTo>
              </a:path>
              <a:path w="304800" h="134620">
                <a:moveTo>
                  <a:pt x="103632" y="121919"/>
                </a:moveTo>
                <a:lnTo>
                  <a:pt x="176784" y="121919"/>
                </a:lnTo>
              </a:path>
              <a:path w="304800" h="134620">
                <a:moveTo>
                  <a:pt x="219456" y="121919"/>
                </a:moveTo>
                <a:lnTo>
                  <a:pt x="292608" y="121919"/>
                </a:lnTo>
              </a:path>
              <a:path w="304800" h="134620">
                <a:moveTo>
                  <a:pt x="36575" y="128015"/>
                </a:moveTo>
                <a:lnTo>
                  <a:pt x="54864" y="128015"/>
                </a:lnTo>
              </a:path>
              <a:path w="304800" h="134620">
                <a:moveTo>
                  <a:pt x="115824" y="128015"/>
                </a:moveTo>
                <a:lnTo>
                  <a:pt x="176784" y="128015"/>
                </a:lnTo>
              </a:path>
              <a:path w="304800" h="134620">
                <a:moveTo>
                  <a:pt x="225551" y="128015"/>
                </a:moveTo>
                <a:lnTo>
                  <a:pt x="286512" y="128015"/>
                </a:lnTo>
              </a:path>
              <a:path w="304800" h="134620">
                <a:moveTo>
                  <a:pt x="36575" y="134112"/>
                </a:moveTo>
                <a:lnTo>
                  <a:pt x="54864" y="134112"/>
                </a:lnTo>
              </a:path>
              <a:path w="304800" h="134620">
                <a:moveTo>
                  <a:pt x="121920" y="134112"/>
                </a:moveTo>
                <a:lnTo>
                  <a:pt x="164591" y="134112"/>
                </a:lnTo>
              </a:path>
              <a:path w="304800" h="134620">
                <a:moveTo>
                  <a:pt x="237744" y="134112"/>
                </a:moveTo>
                <a:lnTo>
                  <a:pt x="274320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" name="object 13"/>
          <p:cNvSpPr/>
          <p:nvPr/>
        </p:nvSpPr>
        <p:spPr>
          <a:xfrm>
            <a:off x="7377214" y="5045924"/>
            <a:ext cx="271496" cy="115114"/>
          </a:xfrm>
          <a:custGeom>
            <a:avLst/>
            <a:gdLst/>
            <a:ahLst/>
            <a:cxnLst/>
            <a:rect l="l" t="t" r="r" b="b"/>
            <a:pathLst>
              <a:path w="317500" h="134620">
                <a:moveTo>
                  <a:pt x="24384" y="0"/>
                </a:moveTo>
                <a:lnTo>
                  <a:pt x="60960" y="0"/>
                </a:lnTo>
              </a:path>
              <a:path w="317500" h="134620">
                <a:moveTo>
                  <a:pt x="12192" y="6095"/>
                </a:moveTo>
                <a:lnTo>
                  <a:pt x="73152" y="6095"/>
                </a:lnTo>
              </a:path>
              <a:path w="317500" h="134620">
                <a:moveTo>
                  <a:pt x="6096" y="12191"/>
                </a:moveTo>
                <a:lnTo>
                  <a:pt x="79248" y="12191"/>
                </a:lnTo>
              </a:path>
              <a:path w="317500" h="134620">
                <a:moveTo>
                  <a:pt x="140208" y="0"/>
                </a:moveTo>
                <a:lnTo>
                  <a:pt x="176784" y="0"/>
                </a:lnTo>
              </a:path>
              <a:path w="317500" h="134620">
                <a:moveTo>
                  <a:pt x="128016" y="6095"/>
                </a:moveTo>
                <a:lnTo>
                  <a:pt x="188976" y="6095"/>
                </a:lnTo>
              </a:path>
              <a:path w="317500" h="134620">
                <a:moveTo>
                  <a:pt x="249936" y="0"/>
                </a:moveTo>
                <a:lnTo>
                  <a:pt x="286512" y="0"/>
                </a:lnTo>
              </a:path>
              <a:path w="317500" h="134620">
                <a:moveTo>
                  <a:pt x="237744" y="6095"/>
                </a:moveTo>
                <a:lnTo>
                  <a:pt x="298704" y="6095"/>
                </a:lnTo>
              </a:path>
              <a:path w="317500" h="134620">
                <a:moveTo>
                  <a:pt x="121920" y="12191"/>
                </a:moveTo>
                <a:lnTo>
                  <a:pt x="195072" y="12191"/>
                </a:lnTo>
              </a:path>
              <a:path w="317500" h="134620">
                <a:moveTo>
                  <a:pt x="231648" y="12191"/>
                </a:moveTo>
                <a:lnTo>
                  <a:pt x="304800" y="12191"/>
                </a:lnTo>
              </a:path>
              <a:path w="317500" h="134620">
                <a:moveTo>
                  <a:pt x="6096" y="18287"/>
                </a:moveTo>
                <a:lnTo>
                  <a:pt x="24384" y="18287"/>
                </a:lnTo>
              </a:path>
              <a:path w="317500" h="134620">
                <a:moveTo>
                  <a:pt x="54864" y="18287"/>
                </a:moveTo>
                <a:lnTo>
                  <a:pt x="79247" y="18287"/>
                </a:lnTo>
              </a:path>
              <a:path w="317500" h="134620">
                <a:moveTo>
                  <a:pt x="115824" y="18287"/>
                </a:moveTo>
                <a:lnTo>
                  <a:pt x="146304" y="18287"/>
                </a:lnTo>
              </a:path>
              <a:path w="317500" h="134620">
                <a:moveTo>
                  <a:pt x="170688" y="18287"/>
                </a:moveTo>
                <a:lnTo>
                  <a:pt x="195071" y="18287"/>
                </a:lnTo>
              </a:path>
              <a:path w="317500" h="134620">
                <a:moveTo>
                  <a:pt x="225551" y="18287"/>
                </a:moveTo>
                <a:lnTo>
                  <a:pt x="256032" y="18287"/>
                </a:lnTo>
              </a:path>
              <a:path w="317500" h="134620">
                <a:moveTo>
                  <a:pt x="280416" y="18287"/>
                </a:moveTo>
                <a:lnTo>
                  <a:pt x="304799" y="18287"/>
                </a:lnTo>
              </a:path>
              <a:path w="317500" h="134620">
                <a:moveTo>
                  <a:pt x="0" y="24384"/>
                </a:moveTo>
                <a:lnTo>
                  <a:pt x="18288" y="24384"/>
                </a:lnTo>
              </a:path>
              <a:path w="317500" h="134620">
                <a:moveTo>
                  <a:pt x="60960" y="24384"/>
                </a:moveTo>
                <a:lnTo>
                  <a:pt x="85343" y="24384"/>
                </a:lnTo>
              </a:path>
              <a:path w="317500" h="134620">
                <a:moveTo>
                  <a:pt x="115824" y="24384"/>
                </a:moveTo>
                <a:lnTo>
                  <a:pt x="134112" y="24384"/>
                </a:lnTo>
              </a:path>
              <a:path w="317500" h="134620">
                <a:moveTo>
                  <a:pt x="182879" y="24384"/>
                </a:moveTo>
                <a:lnTo>
                  <a:pt x="201168" y="24384"/>
                </a:lnTo>
              </a:path>
              <a:path w="317500" h="134620">
                <a:moveTo>
                  <a:pt x="225551" y="24384"/>
                </a:moveTo>
                <a:lnTo>
                  <a:pt x="243840" y="24384"/>
                </a:lnTo>
              </a:path>
              <a:path w="317500" h="134620">
                <a:moveTo>
                  <a:pt x="292608" y="24384"/>
                </a:moveTo>
                <a:lnTo>
                  <a:pt x="310896" y="24384"/>
                </a:lnTo>
              </a:path>
              <a:path w="317500" h="134620">
                <a:moveTo>
                  <a:pt x="0" y="30479"/>
                </a:moveTo>
                <a:lnTo>
                  <a:pt x="18288" y="30479"/>
                </a:lnTo>
              </a:path>
              <a:path w="317500" h="134620">
                <a:moveTo>
                  <a:pt x="67055" y="30479"/>
                </a:moveTo>
                <a:lnTo>
                  <a:pt x="85344" y="30479"/>
                </a:lnTo>
              </a:path>
              <a:path w="317500" h="134620">
                <a:moveTo>
                  <a:pt x="115824" y="30479"/>
                </a:moveTo>
                <a:lnTo>
                  <a:pt x="134112" y="30479"/>
                </a:lnTo>
              </a:path>
              <a:path w="317500" h="134620">
                <a:moveTo>
                  <a:pt x="182879" y="30479"/>
                </a:moveTo>
                <a:lnTo>
                  <a:pt x="201168" y="30479"/>
                </a:lnTo>
              </a:path>
              <a:path w="317500" h="134620">
                <a:moveTo>
                  <a:pt x="225551" y="30479"/>
                </a:moveTo>
                <a:lnTo>
                  <a:pt x="243840" y="30479"/>
                </a:lnTo>
              </a:path>
              <a:path w="317500" h="134620">
                <a:moveTo>
                  <a:pt x="292608" y="30479"/>
                </a:moveTo>
                <a:lnTo>
                  <a:pt x="310896" y="30479"/>
                </a:lnTo>
              </a:path>
              <a:path w="317500" h="134620">
                <a:moveTo>
                  <a:pt x="67055" y="36575"/>
                </a:moveTo>
                <a:lnTo>
                  <a:pt x="85344" y="36575"/>
                </a:lnTo>
              </a:path>
              <a:path w="317500" h="134620">
                <a:moveTo>
                  <a:pt x="109727" y="36575"/>
                </a:moveTo>
                <a:lnTo>
                  <a:pt x="128016" y="36575"/>
                </a:lnTo>
              </a:path>
              <a:path w="317500" h="134620">
                <a:moveTo>
                  <a:pt x="188975" y="36575"/>
                </a:moveTo>
                <a:lnTo>
                  <a:pt x="207264" y="36575"/>
                </a:lnTo>
              </a:path>
              <a:path w="317500" h="134620">
                <a:moveTo>
                  <a:pt x="219455" y="36575"/>
                </a:moveTo>
                <a:lnTo>
                  <a:pt x="237744" y="36575"/>
                </a:lnTo>
              </a:path>
              <a:path w="317500" h="134620">
                <a:moveTo>
                  <a:pt x="298703" y="36575"/>
                </a:moveTo>
                <a:lnTo>
                  <a:pt x="316992" y="36575"/>
                </a:lnTo>
              </a:path>
              <a:path w="317500" h="134620">
                <a:moveTo>
                  <a:pt x="67055" y="42672"/>
                </a:moveTo>
                <a:lnTo>
                  <a:pt x="85344" y="42672"/>
                </a:lnTo>
              </a:path>
              <a:path w="317500" h="134620">
                <a:moveTo>
                  <a:pt x="109727" y="42672"/>
                </a:moveTo>
                <a:lnTo>
                  <a:pt x="128016" y="42672"/>
                </a:lnTo>
              </a:path>
              <a:path w="317500" h="134620">
                <a:moveTo>
                  <a:pt x="188975" y="42672"/>
                </a:moveTo>
                <a:lnTo>
                  <a:pt x="207264" y="42672"/>
                </a:lnTo>
              </a:path>
              <a:path w="317500" h="134620">
                <a:moveTo>
                  <a:pt x="219455" y="42672"/>
                </a:moveTo>
                <a:lnTo>
                  <a:pt x="237744" y="42672"/>
                </a:lnTo>
              </a:path>
              <a:path w="317500" h="134620">
                <a:moveTo>
                  <a:pt x="298703" y="42672"/>
                </a:moveTo>
                <a:lnTo>
                  <a:pt x="316992" y="42672"/>
                </a:lnTo>
              </a:path>
              <a:path w="317500" h="134620">
                <a:moveTo>
                  <a:pt x="67055" y="48767"/>
                </a:moveTo>
                <a:lnTo>
                  <a:pt x="85344" y="48767"/>
                </a:lnTo>
              </a:path>
              <a:path w="317500" h="134620">
                <a:moveTo>
                  <a:pt x="109727" y="48767"/>
                </a:moveTo>
                <a:lnTo>
                  <a:pt x="128016" y="48767"/>
                </a:lnTo>
              </a:path>
              <a:path w="317500" h="134620">
                <a:moveTo>
                  <a:pt x="188975" y="48767"/>
                </a:moveTo>
                <a:lnTo>
                  <a:pt x="207264" y="48767"/>
                </a:lnTo>
              </a:path>
              <a:path w="317500" h="134620">
                <a:moveTo>
                  <a:pt x="219455" y="48767"/>
                </a:moveTo>
                <a:lnTo>
                  <a:pt x="237744" y="48767"/>
                </a:lnTo>
              </a:path>
              <a:path w="317500" h="134620">
                <a:moveTo>
                  <a:pt x="298703" y="48767"/>
                </a:moveTo>
                <a:lnTo>
                  <a:pt x="316992" y="48767"/>
                </a:lnTo>
              </a:path>
              <a:path w="317500" h="134620">
                <a:moveTo>
                  <a:pt x="60960" y="54863"/>
                </a:moveTo>
                <a:lnTo>
                  <a:pt x="79248" y="54863"/>
                </a:lnTo>
              </a:path>
              <a:path w="317500" h="134620">
                <a:moveTo>
                  <a:pt x="109727" y="54863"/>
                </a:moveTo>
                <a:lnTo>
                  <a:pt x="128016" y="54863"/>
                </a:lnTo>
              </a:path>
              <a:path w="317500" h="134620">
                <a:moveTo>
                  <a:pt x="188975" y="54863"/>
                </a:moveTo>
                <a:lnTo>
                  <a:pt x="207264" y="54863"/>
                </a:lnTo>
              </a:path>
              <a:path w="317500" h="134620">
                <a:moveTo>
                  <a:pt x="219455" y="54863"/>
                </a:moveTo>
                <a:lnTo>
                  <a:pt x="237744" y="54863"/>
                </a:lnTo>
              </a:path>
              <a:path w="317500" h="134620">
                <a:moveTo>
                  <a:pt x="298703" y="54863"/>
                </a:moveTo>
                <a:lnTo>
                  <a:pt x="316992" y="54863"/>
                </a:lnTo>
              </a:path>
              <a:path w="317500" h="134620">
                <a:moveTo>
                  <a:pt x="60960" y="60960"/>
                </a:moveTo>
                <a:lnTo>
                  <a:pt x="79248" y="60960"/>
                </a:lnTo>
              </a:path>
              <a:path w="317500" h="134620">
                <a:moveTo>
                  <a:pt x="109727" y="60960"/>
                </a:moveTo>
                <a:lnTo>
                  <a:pt x="128016" y="60960"/>
                </a:lnTo>
              </a:path>
              <a:path w="317500" h="134620">
                <a:moveTo>
                  <a:pt x="188975" y="60960"/>
                </a:moveTo>
                <a:lnTo>
                  <a:pt x="207264" y="60960"/>
                </a:lnTo>
              </a:path>
              <a:path w="317500" h="134620">
                <a:moveTo>
                  <a:pt x="219455" y="60960"/>
                </a:moveTo>
                <a:lnTo>
                  <a:pt x="237744" y="60960"/>
                </a:lnTo>
              </a:path>
              <a:path w="317500" h="134620">
                <a:moveTo>
                  <a:pt x="298703" y="60960"/>
                </a:moveTo>
                <a:lnTo>
                  <a:pt x="316992" y="60960"/>
                </a:lnTo>
              </a:path>
              <a:path w="317500" h="134620">
                <a:moveTo>
                  <a:pt x="54864" y="67055"/>
                </a:moveTo>
                <a:lnTo>
                  <a:pt x="73152" y="67055"/>
                </a:lnTo>
              </a:path>
              <a:path w="317500" h="134620">
                <a:moveTo>
                  <a:pt x="109727" y="67055"/>
                </a:moveTo>
                <a:lnTo>
                  <a:pt x="128016" y="67055"/>
                </a:lnTo>
              </a:path>
              <a:path w="317500" h="134620">
                <a:moveTo>
                  <a:pt x="188975" y="67055"/>
                </a:moveTo>
                <a:lnTo>
                  <a:pt x="207264" y="67055"/>
                </a:lnTo>
              </a:path>
              <a:path w="317500" h="134620">
                <a:moveTo>
                  <a:pt x="219455" y="67055"/>
                </a:moveTo>
                <a:lnTo>
                  <a:pt x="237744" y="67055"/>
                </a:lnTo>
              </a:path>
              <a:path w="317500" h="134620">
                <a:moveTo>
                  <a:pt x="298703" y="67055"/>
                </a:moveTo>
                <a:lnTo>
                  <a:pt x="316992" y="67055"/>
                </a:lnTo>
              </a:path>
              <a:path w="317500" h="134620">
                <a:moveTo>
                  <a:pt x="48768" y="73151"/>
                </a:moveTo>
                <a:lnTo>
                  <a:pt x="67056" y="73151"/>
                </a:lnTo>
              </a:path>
              <a:path w="317500" h="134620">
                <a:moveTo>
                  <a:pt x="109727" y="73151"/>
                </a:moveTo>
                <a:lnTo>
                  <a:pt x="128016" y="73151"/>
                </a:lnTo>
              </a:path>
              <a:path w="317500" h="134620">
                <a:moveTo>
                  <a:pt x="188975" y="73151"/>
                </a:moveTo>
                <a:lnTo>
                  <a:pt x="207264" y="73151"/>
                </a:lnTo>
              </a:path>
              <a:path w="317500" h="134620">
                <a:moveTo>
                  <a:pt x="219455" y="73151"/>
                </a:moveTo>
                <a:lnTo>
                  <a:pt x="237744" y="73151"/>
                </a:lnTo>
              </a:path>
              <a:path w="317500" h="134620">
                <a:moveTo>
                  <a:pt x="298703" y="73151"/>
                </a:moveTo>
                <a:lnTo>
                  <a:pt x="316992" y="73151"/>
                </a:lnTo>
              </a:path>
              <a:path w="317500" h="134620">
                <a:moveTo>
                  <a:pt x="42672" y="79248"/>
                </a:moveTo>
                <a:lnTo>
                  <a:pt x="60960" y="79248"/>
                </a:lnTo>
              </a:path>
              <a:path w="317500" h="134620">
                <a:moveTo>
                  <a:pt x="109727" y="79248"/>
                </a:moveTo>
                <a:lnTo>
                  <a:pt x="128016" y="79248"/>
                </a:lnTo>
              </a:path>
              <a:path w="317500" h="134620">
                <a:moveTo>
                  <a:pt x="188975" y="79248"/>
                </a:moveTo>
                <a:lnTo>
                  <a:pt x="207264" y="79248"/>
                </a:lnTo>
              </a:path>
              <a:path w="317500" h="134620">
                <a:moveTo>
                  <a:pt x="219455" y="79248"/>
                </a:moveTo>
                <a:lnTo>
                  <a:pt x="237744" y="79248"/>
                </a:lnTo>
              </a:path>
              <a:path w="317500" h="134620">
                <a:moveTo>
                  <a:pt x="298703" y="79248"/>
                </a:moveTo>
                <a:lnTo>
                  <a:pt x="316992" y="79248"/>
                </a:lnTo>
              </a:path>
              <a:path w="317500" h="134620">
                <a:moveTo>
                  <a:pt x="36575" y="85343"/>
                </a:moveTo>
                <a:lnTo>
                  <a:pt x="54864" y="85343"/>
                </a:lnTo>
              </a:path>
              <a:path w="317500" h="134620">
                <a:moveTo>
                  <a:pt x="109727" y="85343"/>
                </a:moveTo>
                <a:lnTo>
                  <a:pt x="128016" y="85343"/>
                </a:lnTo>
              </a:path>
              <a:path w="317500" h="134620">
                <a:moveTo>
                  <a:pt x="188975" y="85343"/>
                </a:moveTo>
                <a:lnTo>
                  <a:pt x="207264" y="85343"/>
                </a:lnTo>
              </a:path>
              <a:path w="317500" h="134620">
                <a:moveTo>
                  <a:pt x="219455" y="85343"/>
                </a:moveTo>
                <a:lnTo>
                  <a:pt x="237744" y="85343"/>
                </a:lnTo>
              </a:path>
              <a:path w="317500" h="134620">
                <a:moveTo>
                  <a:pt x="298703" y="85343"/>
                </a:moveTo>
                <a:lnTo>
                  <a:pt x="316992" y="85343"/>
                </a:lnTo>
              </a:path>
              <a:path w="317500" h="134620">
                <a:moveTo>
                  <a:pt x="24384" y="91439"/>
                </a:moveTo>
                <a:lnTo>
                  <a:pt x="48767" y="91439"/>
                </a:lnTo>
              </a:path>
              <a:path w="317500" h="134620">
                <a:moveTo>
                  <a:pt x="109727" y="91439"/>
                </a:moveTo>
                <a:lnTo>
                  <a:pt x="128016" y="91439"/>
                </a:lnTo>
              </a:path>
              <a:path w="317500" h="134620">
                <a:moveTo>
                  <a:pt x="188975" y="91439"/>
                </a:moveTo>
                <a:lnTo>
                  <a:pt x="207264" y="91439"/>
                </a:lnTo>
              </a:path>
              <a:path w="317500" h="134620">
                <a:moveTo>
                  <a:pt x="219455" y="91439"/>
                </a:moveTo>
                <a:lnTo>
                  <a:pt x="237744" y="91439"/>
                </a:lnTo>
              </a:path>
              <a:path w="317500" h="134620">
                <a:moveTo>
                  <a:pt x="298703" y="91439"/>
                </a:moveTo>
                <a:lnTo>
                  <a:pt x="316992" y="91439"/>
                </a:lnTo>
              </a:path>
              <a:path w="317500" h="134620">
                <a:moveTo>
                  <a:pt x="24384" y="97536"/>
                </a:moveTo>
                <a:lnTo>
                  <a:pt x="42672" y="97536"/>
                </a:lnTo>
              </a:path>
              <a:path w="317500" h="134620">
                <a:moveTo>
                  <a:pt x="109727" y="97536"/>
                </a:moveTo>
                <a:lnTo>
                  <a:pt x="128016" y="97536"/>
                </a:lnTo>
              </a:path>
              <a:path w="317500" h="134620">
                <a:moveTo>
                  <a:pt x="188975" y="97536"/>
                </a:moveTo>
                <a:lnTo>
                  <a:pt x="207264" y="97536"/>
                </a:lnTo>
              </a:path>
              <a:path w="317500" h="134620">
                <a:moveTo>
                  <a:pt x="219455" y="97536"/>
                </a:moveTo>
                <a:lnTo>
                  <a:pt x="237744" y="97536"/>
                </a:lnTo>
              </a:path>
              <a:path w="317500" h="134620">
                <a:moveTo>
                  <a:pt x="298703" y="97536"/>
                </a:moveTo>
                <a:lnTo>
                  <a:pt x="316992" y="97536"/>
                </a:lnTo>
              </a:path>
              <a:path w="317500" h="134620">
                <a:moveTo>
                  <a:pt x="18288" y="103631"/>
                </a:moveTo>
                <a:lnTo>
                  <a:pt x="30479" y="103631"/>
                </a:lnTo>
              </a:path>
              <a:path w="317500" h="134620">
                <a:moveTo>
                  <a:pt x="115824" y="103631"/>
                </a:moveTo>
                <a:lnTo>
                  <a:pt x="134112" y="103631"/>
                </a:lnTo>
              </a:path>
              <a:path w="317500" h="134620">
                <a:moveTo>
                  <a:pt x="182879" y="103631"/>
                </a:moveTo>
                <a:lnTo>
                  <a:pt x="201168" y="103631"/>
                </a:lnTo>
              </a:path>
              <a:path w="317500" h="134620">
                <a:moveTo>
                  <a:pt x="225551" y="103631"/>
                </a:moveTo>
                <a:lnTo>
                  <a:pt x="243840" y="103631"/>
                </a:lnTo>
              </a:path>
              <a:path w="317500" h="134620">
                <a:moveTo>
                  <a:pt x="292608" y="103631"/>
                </a:moveTo>
                <a:lnTo>
                  <a:pt x="310896" y="103631"/>
                </a:lnTo>
              </a:path>
              <a:path w="317500" h="134620">
                <a:moveTo>
                  <a:pt x="12192" y="109727"/>
                </a:moveTo>
                <a:lnTo>
                  <a:pt x="24383" y="109727"/>
                </a:lnTo>
              </a:path>
              <a:path w="317500" h="134620">
                <a:moveTo>
                  <a:pt x="115824" y="109727"/>
                </a:moveTo>
                <a:lnTo>
                  <a:pt x="134112" y="109727"/>
                </a:lnTo>
              </a:path>
              <a:path w="317500" h="134620">
                <a:moveTo>
                  <a:pt x="182879" y="109727"/>
                </a:moveTo>
                <a:lnTo>
                  <a:pt x="201168" y="109727"/>
                </a:lnTo>
              </a:path>
              <a:path w="317500" h="134620">
                <a:moveTo>
                  <a:pt x="225551" y="109727"/>
                </a:moveTo>
                <a:lnTo>
                  <a:pt x="243840" y="109727"/>
                </a:lnTo>
              </a:path>
              <a:path w="317500" h="134620">
                <a:moveTo>
                  <a:pt x="292608" y="109727"/>
                </a:moveTo>
                <a:lnTo>
                  <a:pt x="310896" y="109727"/>
                </a:lnTo>
              </a:path>
              <a:path w="317500" h="134620">
                <a:moveTo>
                  <a:pt x="6096" y="115824"/>
                </a:moveTo>
                <a:lnTo>
                  <a:pt x="24384" y="115824"/>
                </a:lnTo>
              </a:path>
              <a:path w="317500" h="134620">
                <a:moveTo>
                  <a:pt x="115824" y="115824"/>
                </a:moveTo>
                <a:lnTo>
                  <a:pt x="146304" y="115824"/>
                </a:lnTo>
              </a:path>
              <a:path w="317500" h="134620">
                <a:moveTo>
                  <a:pt x="170688" y="115824"/>
                </a:moveTo>
                <a:lnTo>
                  <a:pt x="201168" y="115824"/>
                </a:lnTo>
              </a:path>
              <a:path w="317500" h="134620">
                <a:moveTo>
                  <a:pt x="225551" y="115824"/>
                </a:moveTo>
                <a:lnTo>
                  <a:pt x="256032" y="115824"/>
                </a:lnTo>
              </a:path>
              <a:path w="317500" h="134620">
                <a:moveTo>
                  <a:pt x="280416" y="115824"/>
                </a:moveTo>
                <a:lnTo>
                  <a:pt x="310896" y="115824"/>
                </a:lnTo>
              </a:path>
              <a:path w="317500" h="134620">
                <a:moveTo>
                  <a:pt x="6096" y="121919"/>
                </a:moveTo>
                <a:lnTo>
                  <a:pt x="85343" y="121919"/>
                </a:lnTo>
              </a:path>
              <a:path w="317500" h="134620">
                <a:moveTo>
                  <a:pt x="121920" y="121919"/>
                </a:moveTo>
                <a:lnTo>
                  <a:pt x="195072" y="121919"/>
                </a:lnTo>
              </a:path>
              <a:path w="317500" h="134620">
                <a:moveTo>
                  <a:pt x="231648" y="121919"/>
                </a:moveTo>
                <a:lnTo>
                  <a:pt x="304800" y="121919"/>
                </a:lnTo>
              </a:path>
              <a:path w="317500" h="134620">
                <a:moveTo>
                  <a:pt x="0" y="128015"/>
                </a:moveTo>
                <a:lnTo>
                  <a:pt x="85343" y="128015"/>
                </a:lnTo>
              </a:path>
              <a:path w="317500" h="134620">
                <a:moveTo>
                  <a:pt x="128016" y="128015"/>
                </a:moveTo>
                <a:lnTo>
                  <a:pt x="188976" y="128015"/>
                </a:lnTo>
              </a:path>
              <a:path w="317500" h="134620">
                <a:moveTo>
                  <a:pt x="237744" y="128015"/>
                </a:moveTo>
                <a:lnTo>
                  <a:pt x="298704" y="128015"/>
                </a:lnTo>
              </a:path>
              <a:path w="317500" h="134620">
                <a:moveTo>
                  <a:pt x="0" y="134112"/>
                </a:moveTo>
                <a:lnTo>
                  <a:pt x="85343" y="134112"/>
                </a:lnTo>
              </a:path>
              <a:path w="317500" h="134620">
                <a:moveTo>
                  <a:pt x="140208" y="134112"/>
                </a:moveTo>
                <a:lnTo>
                  <a:pt x="176784" y="134112"/>
                </a:lnTo>
              </a:path>
              <a:path w="317500" h="134620">
                <a:moveTo>
                  <a:pt x="249936" y="134112"/>
                </a:moveTo>
                <a:lnTo>
                  <a:pt x="286512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7945402" y="5045924"/>
            <a:ext cx="276383" cy="115114"/>
          </a:xfrm>
          <a:custGeom>
            <a:avLst/>
            <a:gdLst/>
            <a:ahLst/>
            <a:cxnLst/>
            <a:rect l="l" t="t" r="r" b="b"/>
            <a:pathLst>
              <a:path w="323215" h="134620">
                <a:moveTo>
                  <a:pt x="24383" y="0"/>
                </a:moveTo>
                <a:lnTo>
                  <a:pt x="67055" y="0"/>
                </a:lnTo>
              </a:path>
              <a:path w="323215" h="134620">
                <a:moveTo>
                  <a:pt x="121920" y="0"/>
                </a:moveTo>
                <a:lnTo>
                  <a:pt x="201167" y="0"/>
                </a:lnTo>
              </a:path>
              <a:path w="323215" h="134620">
                <a:moveTo>
                  <a:pt x="12191" y="6095"/>
                </a:moveTo>
                <a:lnTo>
                  <a:pt x="79248" y="6095"/>
                </a:lnTo>
              </a:path>
              <a:path w="323215" h="134620">
                <a:moveTo>
                  <a:pt x="121920" y="6095"/>
                </a:moveTo>
                <a:lnTo>
                  <a:pt x="201167" y="6095"/>
                </a:lnTo>
              </a:path>
              <a:path w="323215" h="134620">
                <a:moveTo>
                  <a:pt x="256031" y="0"/>
                </a:moveTo>
                <a:lnTo>
                  <a:pt x="292608" y="0"/>
                </a:lnTo>
              </a:path>
              <a:path w="323215" h="134620">
                <a:moveTo>
                  <a:pt x="243839" y="6095"/>
                </a:moveTo>
                <a:lnTo>
                  <a:pt x="304800" y="6095"/>
                </a:lnTo>
              </a:path>
              <a:path w="323215" h="134620">
                <a:moveTo>
                  <a:pt x="6096" y="12191"/>
                </a:moveTo>
                <a:lnTo>
                  <a:pt x="85343" y="12191"/>
                </a:lnTo>
              </a:path>
              <a:path w="323215" h="134620">
                <a:moveTo>
                  <a:pt x="121920" y="12191"/>
                </a:moveTo>
                <a:lnTo>
                  <a:pt x="201167" y="12191"/>
                </a:lnTo>
              </a:path>
              <a:path w="323215" h="134620">
                <a:moveTo>
                  <a:pt x="237744" y="12191"/>
                </a:moveTo>
                <a:lnTo>
                  <a:pt x="310896" y="12191"/>
                </a:lnTo>
              </a:path>
              <a:path w="323215" h="134620">
                <a:moveTo>
                  <a:pt x="6096" y="18287"/>
                </a:moveTo>
                <a:lnTo>
                  <a:pt x="30479" y="18287"/>
                </a:lnTo>
              </a:path>
              <a:path w="323215" h="134620">
                <a:moveTo>
                  <a:pt x="60959" y="18287"/>
                </a:moveTo>
                <a:lnTo>
                  <a:pt x="85343" y="18287"/>
                </a:lnTo>
              </a:path>
              <a:path w="323215" h="134620">
                <a:moveTo>
                  <a:pt x="115824" y="18287"/>
                </a:moveTo>
                <a:lnTo>
                  <a:pt x="134112" y="18287"/>
                </a:lnTo>
              </a:path>
              <a:path w="323215" h="134620">
                <a:moveTo>
                  <a:pt x="231648" y="18287"/>
                </a:moveTo>
                <a:lnTo>
                  <a:pt x="262128" y="18287"/>
                </a:lnTo>
              </a:path>
              <a:path w="323215" h="134620">
                <a:moveTo>
                  <a:pt x="286511" y="18287"/>
                </a:moveTo>
                <a:lnTo>
                  <a:pt x="310895" y="18287"/>
                </a:lnTo>
              </a:path>
              <a:path w="323215" h="134620">
                <a:moveTo>
                  <a:pt x="0" y="24384"/>
                </a:moveTo>
                <a:lnTo>
                  <a:pt x="18288" y="24384"/>
                </a:lnTo>
              </a:path>
              <a:path w="323215" h="134620">
                <a:moveTo>
                  <a:pt x="67055" y="24384"/>
                </a:moveTo>
                <a:lnTo>
                  <a:pt x="91439" y="24384"/>
                </a:lnTo>
              </a:path>
              <a:path w="323215" h="134620">
                <a:moveTo>
                  <a:pt x="115824" y="24384"/>
                </a:moveTo>
                <a:lnTo>
                  <a:pt x="134112" y="24384"/>
                </a:lnTo>
              </a:path>
              <a:path w="323215" h="134620">
                <a:moveTo>
                  <a:pt x="231648" y="24384"/>
                </a:moveTo>
                <a:lnTo>
                  <a:pt x="249936" y="24384"/>
                </a:lnTo>
              </a:path>
              <a:path w="323215" h="134620">
                <a:moveTo>
                  <a:pt x="298703" y="24384"/>
                </a:moveTo>
                <a:lnTo>
                  <a:pt x="316992" y="24384"/>
                </a:lnTo>
              </a:path>
              <a:path w="323215" h="134620">
                <a:moveTo>
                  <a:pt x="0" y="30479"/>
                </a:moveTo>
                <a:lnTo>
                  <a:pt x="18288" y="30479"/>
                </a:lnTo>
              </a:path>
              <a:path w="323215" h="134620">
                <a:moveTo>
                  <a:pt x="73151" y="30479"/>
                </a:moveTo>
                <a:lnTo>
                  <a:pt x="91440" y="30479"/>
                </a:lnTo>
              </a:path>
              <a:path w="323215" h="134620">
                <a:moveTo>
                  <a:pt x="115824" y="30479"/>
                </a:moveTo>
                <a:lnTo>
                  <a:pt x="134112" y="30479"/>
                </a:lnTo>
              </a:path>
              <a:path w="323215" h="134620">
                <a:moveTo>
                  <a:pt x="231648" y="30479"/>
                </a:moveTo>
                <a:lnTo>
                  <a:pt x="249936" y="30479"/>
                </a:lnTo>
              </a:path>
              <a:path w="323215" h="134620">
                <a:moveTo>
                  <a:pt x="298703" y="30479"/>
                </a:moveTo>
                <a:lnTo>
                  <a:pt x="316992" y="30479"/>
                </a:lnTo>
              </a:path>
              <a:path w="323215" h="134620">
                <a:moveTo>
                  <a:pt x="73151" y="36575"/>
                </a:moveTo>
                <a:lnTo>
                  <a:pt x="91440" y="36575"/>
                </a:lnTo>
              </a:path>
              <a:path w="323215" h="134620">
                <a:moveTo>
                  <a:pt x="115824" y="36575"/>
                </a:moveTo>
                <a:lnTo>
                  <a:pt x="134112" y="36575"/>
                </a:lnTo>
              </a:path>
              <a:path w="323215" h="134620">
                <a:moveTo>
                  <a:pt x="225551" y="36575"/>
                </a:moveTo>
                <a:lnTo>
                  <a:pt x="243840" y="36575"/>
                </a:lnTo>
              </a:path>
              <a:path w="323215" h="134620">
                <a:moveTo>
                  <a:pt x="304800" y="36575"/>
                </a:moveTo>
                <a:lnTo>
                  <a:pt x="323088" y="36575"/>
                </a:lnTo>
              </a:path>
              <a:path w="323215" h="134620">
                <a:moveTo>
                  <a:pt x="73151" y="42672"/>
                </a:moveTo>
                <a:lnTo>
                  <a:pt x="91440" y="42672"/>
                </a:lnTo>
              </a:path>
              <a:path w="323215" h="134620">
                <a:moveTo>
                  <a:pt x="115824" y="42672"/>
                </a:moveTo>
                <a:lnTo>
                  <a:pt x="134112" y="42672"/>
                </a:lnTo>
              </a:path>
              <a:path w="323215" h="134620">
                <a:moveTo>
                  <a:pt x="146303" y="42672"/>
                </a:moveTo>
                <a:lnTo>
                  <a:pt x="176784" y="42672"/>
                </a:lnTo>
              </a:path>
              <a:path w="323215" h="134620">
                <a:moveTo>
                  <a:pt x="225551" y="42672"/>
                </a:moveTo>
                <a:lnTo>
                  <a:pt x="243840" y="42672"/>
                </a:lnTo>
              </a:path>
              <a:path w="323215" h="134620">
                <a:moveTo>
                  <a:pt x="304800" y="42672"/>
                </a:moveTo>
                <a:lnTo>
                  <a:pt x="323088" y="42672"/>
                </a:lnTo>
              </a:path>
              <a:path w="323215" h="134620">
                <a:moveTo>
                  <a:pt x="73151" y="48767"/>
                </a:moveTo>
                <a:lnTo>
                  <a:pt x="91440" y="48767"/>
                </a:lnTo>
              </a:path>
              <a:path w="323215" h="134620">
                <a:moveTo>
                  <a:pt x="115824" y="48767"/>
                </a:moveTo>
                <a:lnTo>
                  <a:pt x="128015" y="48767"/>
                </a:lnTo>
              </a:path>
              <a:path w="323215" h="134620">
                <a:moveTo>
                  <a:pt x="134111" y="48767"/>
                </a:moveTo>
                <a:lnTo>
                  <a:pt x="188976" y="48767"/>
                </a:lnTo>
              </a:path>
              <a:path w="323215" h="134620">
                <a:moveTo>
                  <a:pt x="225551" y="48767"/>
                </a:moveTo>
                <a:lnTo>
                  <a:pt x="243840" y="48767"/>
                </a:lnTo>
              </a:path>
              <a:path w="323215" h="134620">
                <a:moveTo>
                  <a:pt x="304800" y="48767"/>
                </a:moveTo>
                <a:lnTo>
                  <a:pt x="323088" y="48767"/>
                </a:lnTo>
              </a:path>
              <a:path w="323215" h="134620">
                <a:moveTo>
                  <a:pt x="67055" y="54863"/>
                </a:moveTo>
                <a:lnTo>
                  <a:pt x="85344" y="54863"/>
                </a:lnTo>
              </a:path>
              <a:path w="323215" h="134620">
                <a:moveTo>
                  <a:pt x="109727" y="54863"/>
                </a:moveTo>
                <a:lnTo>
                  <a:pt x="195071" y="54863"/>
                </a:lnTo>
              </a:path>
              <a:path w="323215" h="134620">
                <a:moveTo>
                  <a:pt x="225551" y="54863"/>
                </a:moveTo>
                <a:lnTo>
                  <a:pt x="243840" y="54863"/>
                </a:lnTo>
              </a:path>
              <a:path w="323215" h="134620">
                <a:moveTo>
                  <a:pt x="304800" y="54863"/>
                </a:moveTo>
                <a:lnTo>
                  <a:pt x="323088" y="54863"/>
                </a:lnTo>
              </a:path>
              <a:path w="323215" h="134620">
                <a:moveTo>
                  <a:pt x="67055" y="60960"/>
                </a:moveTo>
                <a:lnTo>
                  <a:pt x="85344" y="60960"/>
                </a:lnTo>
              </a:path>
              <a:path w="323215" h="134620">
                <a:moveTo>
                  <a:pt x="109727" y="60960"/>
                </a:moveTo>
                <a:lnTo>
                  <a:pt x="140208" y="60960"/>
                </a:lnTo>
              </a:path>
              <a:path w="323215" h="134620">
                <a:moveTo>
                  <a:pt x="176783" y="60960"/>
                </a:moveTo>
                <a:lnTo>
                  <a:pt x="201167" y="60960"/>
                </a:lnTo>
              </a:path>
              <a:path w="323215" h="134620">
                <a:moveTo>
                  <a:pt x="225551" y="60960"/>
                </a:moveTo>
                <a:lnTo>
                  <a:pt x="243840" y="60960"/>
                </a:lnTo>
              </a:path>
              <a:path w="323215" h="134620">
                <a:moveTo>
                  <a:pt x="304800" y="60960"/>
                </a:moveTo>
                <a:lnTo>
                  <a:pt x="323088" y="60960"/>
                </a:lnTo>
              </a:path>
              <a:path w="323215" h="134620">
                <a:moveTo>
                  <a:pt x="60959" y="67055"/>
                </a:moveTo>
                <a:lnTo>
                  <a:pt x="79248" y="67055"/>
                </a:lnTo>
              </a:path>
              <a:path w="323215" h="134620">
                <a:moveTo>
                  <a:pt x="109727" y="67055"/>
                </a:moveTo>
                <a:lnTo>
                  <a:pt x="128016" y="67055"/>
                </a:lnTo>
              </a:path>
              <a:path w="323215" h="134620">
                <a:moveTo>
                  <a:pt x="182879" y="67055"/>
                </a:moveTo>
                <a:lnTo>
                  <a:pt x="201168" y="67055"/>
                </a:lnTo>
              </a:path>
              <a:path w="323215" h="134620">
                <a:moveTo>
                  <a:pt x="225551" y="67055"/>
                </a:moveTo>
                <a:lnTo>
                  <a:pt x="243840" y="67055"/>
                </a:lnTo>
              </a:path>
              <a:path w="323215" h="134620">
                <a:moveTo>
                  <a:pt x="304800" y="67055"/>
                </a:moveTo>
                <a:lnTo>
                  <a:pt x="323088" y="67055"/>
                </a:lnTo>
              </a:path>
              <a:path w="323215" h="134620">
                <a:moveTo>
                  <a:pt x="54863" y="73151"/>
                </a:moveTo>
                <a:lnTo>
                  <a:pt x="73152" y="73151"/>
                </a:lnTo>
              </a:path>
              <a:path w="323215" h="134620">
                <a:moveTo>
                  <a:pt x="188975" y="73151"/>
                </a:moveTo>
                <a:lnTo>
                  <a:pt x="207264" y="73151"/>
                </a:lnTo>
              </a:path>
              <a:path w="323215" h="134620">
                <a:moveTo>
                  <a:pt x="225551" y="73151"/>
                </a:moveTo>
                <a:lnTo>
                  <a:pt x="243840" y="73151"/>
                </a:lnTo>
              </a:path>
              <a:path w="323215" h="134620">
                <a:moveTo>
                  <a:pt x="304800" y="73151"/>
                </a:moveTo>
                <a:lnTo>
                  <a:pt x="323088" y="73151"/>
                </a:lnTo>
              </a:path>
              <a:path w="323215" h="134620">
                <a:moveTo>
                  <a:pt x="48767" y="79248"/>
                </a:moveTo>
                <a:lnTo>
                  <a:pt x="67056" y="79248"/>
                </a:lnTo>
              </a:path>
              <a:path w="323215" h="134620">
                <a:moveTo>
                  <a:pt x="188975" y="79248"/>
                </a:moveTo>
                <a:lnTo>
                  <a:pt x="207264" y="79248"/>
                </a:lnTo>
              </a:path>
              <a:path w="323215" h="134620">
                <a:moveTo>
                  <a:pt x="225551" y="79248"/>
                </a:moveTo>
                <a:lnTo>
                  <a:pt x="243840" y="79248"/>
                </a:lnTo>
              </a:path>
              <a:path w="323215" h="134620">
                <a:moveTo>
                  <a:pt x="304800" y="79248"/>
                </a:moveTo>
                <a:lnTo>
                  <a:pt x="323088" y="79248"/>
                </a:lnTo>
              </a:path>
              <a:path w="323215" h="134620">
                <a:moveTo>
                  <a:pt x="42672" y="85343"/>
                </a:moveTo>
                <a:lnTo>
                  <a:pt x="60960" y="85343"/>
                </a:lnTo>
              </a:path>
              <a:path w="323215" h="134620">
                <a:moveTo>
                  <a:pt x="188975" y="85343"/>
                </a:moveTo>
                <a:lnTo>
                  <a:pt x="207264" y="85343"/>
                </a:lnTo>
              </a:path>
              <a:path w="323215" h="134620">
                <a:moveTo>
                  <a:pt x="225551" y="85343"/>
                </a:moveTo>
                <a:lnTo>
                  <a:pt x="243840" y="85343"/>
                </a:lnTo>
              </a:path>
              <a:path w="323215" h="134620">
                <a:moveTo>
                  <a:pt x="304800" y="85343"/>
                </a:moveTo>
                <a:lnTo>
                  <a:pt x="323088" y="85343"/>
                </a:lnTo>
              </a:path>
              <a:path w="323215" h="134620">
                <a:moveTo>
                  <a:pt x="30479" y="91439"/>
                </a:moveTo>
                <a:lnTo>
                  <a:pt x="54863" y="91439"/>
                </a:lnTo>
              </a:path>
              <a:path w="323215" h="134620">
                <a:moveTo>
                  <a:pt x="188975" y="91439"/>
                </a:moveTo>
                <a:lnTo>
                  <a:pt x="207264" y="91439"/>
                </a:lnTo>
              </a:path>
              <a:path w="323215" h="134620">
                <a:moveTo>
                  <a:pt x="225551" y="91439"/>
                </a:moveTo>
                <a:lnTo>
                  <a:pt x="243840" y="91439"/>
                </a:lnTo>
              </a:path>
              <a:path w="323215" h="134620">
                <a:moveTo>
                  <a:pt x="304800" y="91439"/>
                </a:moveTo>
                <a:lnTo>
                  <a:pt x="323088" y="91439"/>
                </a:lnTo>
              </a:path>
              <a:path w="323215" h="134620">
                <a:moveTo>
                  <a:pt x="24383" y="97536"/>
                </a:moveTo>
                <a:lnTo>
                  <a:pt x="48767" y="97536"/>
                </a:lnTo>
              </a:path>
              <a:path w="323215" h="134620">
                <a:moveTo>
                  <a:pt x="188975" y="97536"/>
                </a:moveTo>
                <a:lnTo>
                  <a:pt x="207264" y="97536"/>
                </a:lnTo>
              </a:path>
              <a:path w="323215" h="134620">
                <a:moveTo>
                  <a:pt x="225551" y="97536"/>
                </a:moveTo>
                <a:lnTo>
                  <a:pt x="243840" y="97536"/>
                </a:lnTo>
              </a:path>
              <a:path w="323215" h="134620">
                <a:moveTo>
                  <a:pt x="304800" y="97536"/>
                </a:moveTo>
                <a:lnTo>
                  <a:pt x="323088" y="97536"/>
                </a:lnTo>
              </a:path>
              <a:path w="323215" h="134620">
                <a:moveTo>
                  <a:pt x="18287" y="103631"/>
                </a:moveTo>
                <a:lnTo>
                  <a:pt x="36576" y="103631"/>
                </a:lnTo>
              </a:path>
              <a:path w="323215" h="134620">
                <a:moveTo>
                  <a:pt x="109727" y="103631"/>
                </a:moveTo>
                <a:lnTo>
                  <a:pt x="128016" y="103631"/>
                </a:lnTo>
              </a:path>
              <a:path w="323215" h="134620">
                <a:moveTo>
                  <a:pt x="188975" y="103631"/>
                </a:moveTo>
                <a:lnTo>
                  <a:pt x="207264" y="103631"/>
                </a:lnTo>
              </a:path>
              <a:path w="323215" h="134620">
                <a:moveTo>
                  <a:pt x="231648" y="103631"/>
                </a:moveTo>
                <a:lnTo>
                  <a:pt x="249936" y="103631"/>
                </a:lnTo>
              </a:path>
              <a:path w="323215" h="134620">
                <a:moveTo>
                  <a:pt x="298703" y="103631"/>
                </a:moveTo>
                <a:lnTo>
                  <a:pt x="316992" y="103631"/>
                </a:lnTo>
              </a:path>
              <a:path w="323215" h="134620">
                <a:moveTo>
                  <a:pt x="12191" y="109727"/>
                </a:moveTo>
                <a:lnTo>
                  <a:pt x="30480" y="109727"/>
                </a:lnTo>
              </a:path>
              <a:path w="323215" h="134620">
                <a:moveTo>
                  <a:pt x="109727" y="109727"/>
                </a:moveTo>
                <a:lnTo>
                  <a:pt x="134111" y="109727"/>
                </a:lnTo>
              </a:path>
              <a:path w="323215" h="134620">
                <a:moveTo>
                  <a:pt x="182879" y="109727"/>
                </a:moveTo>
                <a:lnTo>
                  <a:pt x="201168" y="109727"/>
                </a:lnTo>
              </a:path>
              <a:path w="323215" h="134620">
                <a:moveTo>
                  <a:pt x="231648" y="109727"/>
                </a:moveTo>
                <a:lnTo>
                  <a:pt x="249936" y="109727"/>
                </a:lnTo>
              </a:path>
              <a:path w="323215" h="134620">
                <a:moveTo>
                  <a:pt x="298703" y="109727"/>
                </a:moveTo>
                <a:lnTo>
                  <a:pt x="316992" y="109727"/>
                </a:lnTo>
              </a:path>
              <a:path w="323215" h="134620">
                <a:moveTo>
                  <a:pt x="6096" y="115824"/>
                </a:moveTo>
                <a:lnTo>
                  <a:pt x="24384" y="115824"/>
                </a:lnTo>
              </a:path>
              <a:path w="323215" h="134620">
                <a:moveTo>
                  <a:pt x="115824" y="115824"/>
                </a:moveTo>
                <a:lnTo>
                  <a:pt x="140207" y="115824"/>
                </a:lnTo>
              </a:path>
              <a:path w="323215" h="134620">
                <a:moveTo>
                  <a:pt x="176783" y="115824"/>
                </a:moveTo>
                <a:lnTo>
                  <a:pt x="201167" y="115824"/>
                </a:lnTo>
              </a:path>
              <a:path w="323215" h="134620">
                <a:moveTo>
                  <a:pt x="231648" y="115824"/>
                </a:moveTo>
                <a:lnTo>
                  <a:pt x="262128" y="115824"/>
                </a:lnTo>
              </a:path>
              <a:path w="323215" h="134620">
                <a:moveTo>
                  <a:pt x="286511" y="115824"/>
                </a:moveTo>
                <a:lnTo>
                  <a:pt x="316992" y="115824"/>
                </a:lnTo>
              </a:path>
              <a:path w="323215" h="134620">
                <a:moveTo>
                  <a:pt x="6096" y="121919"/>
                </a:moveTo>
                <a:lnTo>
                  <a:pt x="91439" y="121919"/>
                </a:lnTo>
              </a:path>
              <a:path w="323215" h="134620">
                <a:moveTo>
                  <a:pt x="115824" y="121919"/>
                </a:moveTo>
                <a:lnTo>
                  <a:pt x="195071" y="121919"/>
                </a:lnTo>
              </a:path>
              <a:path w="323215" h="134620">
                <a:moveTo>
                  <a:pt x="237744" y="121919"/>
                </a:moveTo>
                <a:lnTo>
                  <a:pt x="310896" y="121919"/>
                </a:lnTo>
              </a:path>
              <a:path w="323215" h="134620">
                <a:moveTo>
                  <a:pt x="0" y="128015"/>
                </a:moveTo>
                <a:lnTo>
                  <a:pt x="91439" y="128015"/>
                </a:lnTo>
              </a:path>
              <a:path w="323215" h="134620">
                <a:moveTo>
                  <a:pt x="128015" y="128015"/>
                </a:moveTo>
                <a:lnTo>
                  <a:pt x="188976" y="128015"/>
                </a:lnTo>
              </a:path>
              <a:path w="323215" h="134620">
                <a:moveTo>
                  <a:pt x="243839" y="128015"/>
                </a:moveTo>
                <a:lnTo>
                  <a:pt x="304800" y="128015"/>
                </a:lnTo>
              </a:path>
              <a:path w="323215" h="134620">
                <a:moveTo>
                  <a:pt x="0" y="134112"/>
                </a:moveTo>
                <a:lnTo>
                  <a:pt x="91439" y="134112"/>
                </a:lnTo>
              </a:path>
              <a:path w="323215" h="134620">
                <a:moveTo>
                  <a:pt x="134111" y="134112"/>
                </a:moveTo>
                <a:lnTo>
                  <a:pt x="176783" y="134112"/>
                </a:lnTo>
              </a:path>
              <a:path w="323215" h="134620">
                <a:moveTo>
                  <a:pt x="256031" y="134112"/>
                </a:moveTo>
                <a:lnTo>
                  <a:pt x="292608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/>
          <p:nvPr/>
        </p:nvSpPr>
        <p:spPr>
          <a:xfrm>
            <a:off x="6235626" y="5264858"/>
            <a:ext cx="349687" cy="115114"/>
          </a:xfrm>
          <a:custGeom>
            <a:avLst/>
            <a:gdLst/>
            <a:ahLst/>
            <a:cxnLst/>
            <a:rect l="l" t="t" r="r" b="b"/>
            <a:pathLst>
              <a:path w="408940" h="134620">
                <a:moveTo>
                  <a:pt x="0" y="0"/>
                </a:moveTo>
                <a:lnTo>
                  <a:pt x="18288" y="0"/>
                </a:lnTo>
              </a:path>
              <a:path w="408940" h="134620">
                <a:moveTo>
                  <a:pt x="0" y="6096"/>
                </a:moveTo>
                <a:lnTo>
                  <a:pt x="24383" y="6096"/>
                </a:lnTo>
              </a:path>
              <a:path w="408940" h="134620">
                <a:moveTo>
                  <a:pt x="0" y="12192"/>
                </a:moveTo>
                <a:lnTo>
                  <a:pt x="30480" y="12192"/>
                </a:lnTo>
              </a:path>
              <a:path w="408940" h="134620">
                <a:moveTo>
                  <a:pt x="0" y="18287"/>
                </a:moveTo>
                <a:lnTo>
                  <a:pt x="30480" y="18287"/>
                </a:lnTo>
              </a:path>
              <a:path w="408940" h="134620">
                <a:moveTo>
                  <a:pt x="0" y="24384"/>
                </a:moveTo>
                <a:lnTo>
                  <a:pt x="36576" y="24384"/>
                </a:lnTo>
              </a:path>
              <a:path w="408940" h="134620">
                <a:moveTo>
                  <a:pt x="0" y="30480"/>
                </a:moveTo>
                <a:lnTo>
                  <a:pt x="36576" y="30480"/>
                </a:lnTo>
              </a:path>
              <a:path w="408940" h="134620">
                <a:moveTo>
                  <a:pt x="0" y="36575"/>
                </a:moveTo>
                <a:lnTo>
                  <a:pt x="18288" y="36575"/>
                </a:lnTo>
              </a:path>
              <a:path w="408940" h="134620">
                <a:moveTo>
                  <a:pt x="85344" y="0"/>
                </a:moveTo>
                <a:lnTo>
                  <a:pt x="103632" y="0"/>
                </a:lnTo>
              </a:path>
              <a:path w="408940" h="134620">
                <a:moveTo>
                  <a:pt x="140208" y="0"/>
                </a:moveTo>
                <a:lnTo>
                  <a:pt x="158496" y="0"/>
                </a:lnTo>
              </a:path>
              <a:path w="408940" h="134620">
                <a:moveTo>
                  <a:pt x="85344" y="6096"/>
                </a:moveTo>
                <a:lnTo>
                  <a:pt x="103632" y="6096"/>
                </a:lnTo>
              </a:path>
              <a:path w="408940" h="134620">
                <a:moveTo>
                  <a:pt x="140208" y="6096"/>
                </a:moveTo>
                <a:lnTo>
                  <a:pt x="158496" y="6096"/>
                </a:lnTo>
              </a:path>
              <a:path w="408940" h="134620">
                <a:moveTo>
                  <a:pt x="85344" y="12192"/>
                </a:moveTo>
                <a:lnTo>
                  <a:pt x="103632" y="12192"/>
                </a:lnTo>
              </a:path>
              <a:path w="408940" h="134620">
                <a:moveTo>
                  <a:pt x="140208" y="12192"/>
                </a:moveTo>
                <a:lnTo>
                  <a:pt x="158496" y="12192"/>
                </a:lnTo>
              </a:path>
              <a:path w="408940" h="134620">
                <a:moveTo>
                  <a:pt x="85344" y="18287"/>
                </a:moveTo>
                <a:lnTo>
                  <a:pt x="103632" y="18287"/>
                </a:lnTo>
              </a:path>
              <a:path w="408940" h="134620">
                <a:moveTo>
                  <a:pt x="85344" y="24384"/>
                </a:moveTo>
                <a:lnTo>
                  <a:pt x="103632" y="24384"/>
                </a:lnTo>
              </a:path>
              <a:path w="408940" h="134620">
                <a:moveTo>
                  <a:pt x="85344" y="30480"/>
                </a:moveTo>
                <a:lnTo>
                  <a:pt x="103632" y="30480"/>
                </a:lnTo>
              </a:path>
              <a:path w="408940" h="134620">
                <a:moveTo>
                  <a:pt x="24384" y="36575"/>
                </a:moveTo>
                <a:lnTo>
                  <a:pt x="42672" y="36575"/>
                </a:lnTo>
              </a:path>
              <a:path w="408940" h="134620">
                <a:moveTo>
                  <a:pt x="85344" y="36575"/>
                </a:moveTo>
                <a:lnTo>
                  <a:pt x="103632" y="36575"/>
                </a:lnTo>
              </a:path>
              <a:path w="408940" h="134620">
                <a:moveTo>
                  <a:pt x="140208" y="36575"/>
                </a:moveTo>
                <a:lnTo>
                  <a:pt x="158496" y="36575"/>
                </a:lnTo>
              </a:path>
              <a:path w="408940" h="134620">
                <a:moveTo>
                  <a:pt x="170688" y="36575"/>
                </a:moveTo>
                <a:lnTo>
                  <a:pt x="188976" y="36575"/>
                </a:lnTo>
              </a:path>
              <a:path w="408940" h="134620">
                <a:moveTo>
                  <a:pt x="0" y="42672"/>
                </a:moveTo>
                <a:lnTo>
                  <a:pt x="18288" y="42672"/>
                </a:lnTo>
              </a:path>
              <a:path w="408940" h="134620">
                <a:moveTo>
                  <a:pt x="30479" y="42672"/>
                </a:moveTo>
                <a:lnTo>
                  <a:pt x="48768" y="42672"/>
                </a:lnTo>
              </a:path>
              <a:path w="408940" h="134620">
                <a:moveTo>
                  <a:pt x="85344" y="42672"/>
                </a:moveTo>
                <a:lnTo>
                  <a:pt x="103632" y="42672"/>
                </a:lnTo>
              </a:path>
              <a:path w="408940" h="134620">
                <a:moveTo>
                  <a:pt x="140208" y="42672"/>
                </a:moveTo>
                <a:lnTo>
                  <a:pt x="158496" y="42672"/>
                </a:lnTo>
              </a:path>
              <a:path w="408940" h="134620">
                <a:moveTo>
                  <a:pt x="176784" y="42672"/>
                </a:moveTo>
                <a:lnTo>
                  <a:pt x="195072" y="42672"/>
                </a:lnTo>
              </a:path>
              <a:path w="408940" h="134620">
                <a:moveTo>
                  <a:pt x="243840" y="36575"/>
                </a:moveTo>
                <a:lnTo>
                  <a:pt x="262128" y="36575"/>
                </a:lnTo>
              </a:path>
              <a:path w="408940" h="134620">
                <a:moveTo>
                  <a:pt x="237744" y="42672"/>
                </a:moveTo>
                <a:lnTo>
                  <a:pt x="256032" y="42672"/>
                </a:lnTo>
              </a:path>
              <a:path w="408940" h="134620">
                <a:moveTo>
                  <a:pt x="390144" y="0"/>
                </a:moveTo>
                <a:lnTo>
                  <a:pt x="408432" y="0"/>
                </a:lnTo>
              </a:path>
              <a:path w="408940" h="134620">
                <a:moveTo>
                  <a:pt x="390144" y="6096"/>
                </a:moveTo>
                <a:lnTo>
                  <a:pt x="408432" y="6096"/>
                </a:lnTo>
              </a:path>
              <a:path w="408940" h="134620">
                <a:moveTo>
                  <a:pt x="390144" y="12192"/>
                </a:moveTo>
                <a:lnTo>
                  <a:pt x="408432" y="12192"/>
                </a:lnTo>
              </a:path>
              <a:path w="408940" h="134620">
                <a:moveTo>
                  <a:pt x="390144" y="18287"/>
                </a:moveTo>
                <a:lnTo>
                  <a:pt x="408432" y="18287"/>
                </a:lnTo>
              </a:path>
              <a:path w="408940" h="134620">
                <a:moveTo>
                  <a:pt x="390144" y="24384"/>
                </a:moveTo>
                <a:lnTo>
                  <a:pt x="408432" y="24384"/>
                </a:lnTo>
              </a:path>
              <a:path w="408940" h="134620">
                <a:moveTo>
                  <a:pt x="390144" y="30480"/>
                </a:moveTo>
                <a:lnTo>
                  <a:pt x="408432" y="30480"/>
                </a:lnTo>
              </a:path>
              <a:path w="408940" h="134620">
                <a:moveTo>
                  <a:pt x="390144" y="36575"/>
                </a:moveTo>
                <a:lnTo>
                  <a:pt x="408432" y="36575"/>
                </a:lnTo>
              </a:path>
              <a:path w="408940" h="134620">
                <a:moveTo>
                  <a:pt x="310896" y="36575"/>
                </a:moveTo>
                <a:lnTo>
                  <a:pt x="341376" y="36575"/>
                </a:lnTo>
              </a:path>
              <a:path w="408940" h="134620">
                <a:moveTo>
                  <a:pt x="298703" y="42672"/>
                </a:moveTo>
                <a:lnTo>
                  <a:pt x="353568" y="42672"/>
                </a:lnTo>
              </a:path>
              <a:path w="408940" h="134620">
                <a:moveTo>
                  <a:pt x="390144" y="42672"/>
                </a:moveTo>
                <a:lnTo>
                  <a:pt x="408432" y="42672"/>
                </a:lnTo>
              </a:path>
              <a:path w="408940" h="134620">
                <a:moveTo>
                  <a:pt x="0" y="48768"/>
                </a:moveTo>
                <a:lnTo>
                  <a:pt x="18288" y="48768"/>
                </a:lnTo>
              </a:path>
              <a:path w="408940" h="134620">
                <a:moveTo>
                  <a:pt x="30479" y="48768"/>
                </a:moveTo>
                <a:lnTo>
                  <a:pt x="48768" y="48768"/>
                </a:lnTo>
              </a:path>
              <a:path w="408940" h="134620">
                <a:moveTo>
                  <a:pt x="85344" y="48768"/>
                </a:moveTo>
                <a:lnTo>
                  <a:pt x="103632" y="48768"/>
                </a:lnTo>
              </a:path>
              <a:path w="408940" h="134620">
                <a:moveTo>
                  <a:pt x="140208" y="48768"/>
                </a:moveTo>
                <a:lnTo>
                  <a:pt x="158496" y="48768"/>
                </a:lnTo>
              </a:path>
              <a:path w="408940" h="134620">
                <a:moveTo>
                  <a:pt x="176784" y="48768"/>
                </a:moveTo>
                <a:lnTo>
                  <a:pt x="195072" y="48768"/>
                </a:lnTo>
              </a:path>
              <a:path w="408940" h="134620">
                <a:moveTo>
                  <a:pt x="237744" y="48768"/>
                </a:moveTo>
                <a:lnTo>
                  <a:pt x="256032" y="48768"/>
                </a:lnTo>
              </a:path>
              <a:path w="408940" h="134620">
                <a:moveTo>
                  <a:pt x="292608" y="48768"/>
                </a:moveTo>
                <a:lnTo>
                  <a:pt x="353568" y="48768"/>
                </a:lnTo>
              </a:path>
              <a:path w="408940" h="134620">
                <a:moveTo>
                  <a:pt x="390144" y="48768"/>
                </a:moveTo>
                <a:lnTo>
                  <a:pt x="408432" y="48768"/>
                </a:lnTo>
              </a:path>
              <a:path w="408940" h="134620">
                <a:moveTo>
                  <a:pt x="0" y="54863"/>
                </a:moveTo>
                <a:lnTo>
                  <a:pt x="18288" y="54863"/>
                </a:lnTo>
              </a:path>
              <a:path w="408940" h="134620">
                <a:moveTo>
                  <a:pt x="36575" y="54863"/>
                </a:moveTo>
                <a:lnTo>
                  <a:pt x="54864" y="54863"/>
                </a:lnTo>
              </a:path>
              <a:path w="408940" h="134620">
                <a:moveTo>
                  <a:pt x="85344" y="54863"/>
                </a:moveTo>
                <a:lnTo>
                  <a:pt x="103632" y="54863"/>
                </a:lnTo>
              </a:path>
              <a:path w="408940" h="134620">
                <a:moveTo>
                  <a:pt x="140208" y="54863"/>
                </a:moveTo>
                <a:lnTo>
                  <a:pt x="158496" y="54863"/>
                </a:lnTo>
              </a:path>
              <a:path w="408940" h="134620">
                <a:moveTo>
                  <a:pt x="176784" y="54863"/>
                </a:moveTo>
                <a:lnTo>
                  <a:pt x="195072" y="54863"/>
                </a:lnTo>
              </a:path>
              <a:path w="408940" h="134620">
                <a:moveTo>
                  <a:pt x="237744" y="54863"/>
                </a:moveTo>
                <a:lnTo>
                  <a:pt x="256032" y="54863"/>
                </a:lnTo>
              </a:path>
              <a:path w="408940" h="134620">
                <a:moveTo>
                  <a:pt x="286512" y="54863"/>
                </a:moveTo>
                <a:lnTo>
                  <a:pt x="310895" y="54863"/>
                </a:lnTo>
              </a:path>
              <a:path w="408940" h="134620">
                <a:moveTo>
                  <a:pt x="341375" y="54863"/>
                </a:moveTo>
                <a:lnTo>
                  <a:pt x="359664" y="54863"/>
                </a:lnTo>
              </a:path>
              <a:path w="408940" h="134620">
                <a:moveTo>
                  <a:pt x="390144" y="54863"/>
                </a:moveTo>
                <a:lnTo>
                  <a:pt x="408432" y="54863"/>
                </a:lnTo>
              </a:path>
              <a:path w="408940" h="134620">
                <a:moveTo>
                  <a:pt x="0" y="60960"/>
                </a:moveTo>
                <a:lnTo>
                  <a:pt x="18288" y="60960"/>
                </a:lnTo>
              </a:path>
              <a:path w="408940" h="134620">
                <a:moveTo>
                  <a:pt x="36575" y="60960"/>
                </a:moveTo>
                <a:lnTo>
                  <a:pt x="54864" y="60960"/>
                </a:lnTo>
              </a:path>
              <a:path w="408940" h="134620">
                <a:moveTo>
                  <a:pt x="85344" y="60960"/>
                </a:moveTo>
                <a:lnTo>
                  <a:pt x="103632" y="60960"/>
                </a:lnTo>
              </a:path>
              <a:path w="408940" h="134620">
                <a:moveTo>
                  <a:pt x="140208" y="60960"/>
                </a:moveTo>
                <a:lnTo>
                  <a:pt x="158496" y="60960"/>
                </a:lnTo>
              </a:path>
              <a:path w="408940" h="134620">
                <a:moveTo>
                  <a:pt x="182879" y="60960"/>
                </a:moveTo>
                <a:lnTo>
                  <a:pt x="201168" y="60960"/>
                </a:lnTo>
              </a:path>
              <a:path w="408940" h="134620">
                <a:moveTo>
                  <a:pt x="231648" y="60960"/>
                </a:moveTo>
                <a:lnTo>
                  <a:pt x="249936" y="60960"/>
                </a:lnTo>
              </a:path>
              <a:path w="408940" h="134620">
                <a:moveTo>
                  <a:pt x="286512" y="60960"/>
                </a:moveTo>
                <a:lnTo>
                  <a:pt x="304800" y="60960"/>
                </a:lnTo>
              </a:path>
              <a:path w="408940" h="134620">
                <a:moveTo>
                  <a:pt x="347472" y="60960"/>
                </a:moveTo>
                <a:lnTo>
                  <a:pt x="359663" y="60960"/>
                </a:lnTo>
              </a:path>
              <a:path w="408940" h="134620">
                <a:moveTo>
                  <a:pt x="390144" y="60960"/>
                </a:moveTo>
                <a:lnTo>
                  <a:pt x="408432" y="60960"/>
                </a:lnTo>
              </a:path>
              <a:path w="408940" h="134620">
                <a:moveTo>
                  <a:pt x="0" y="67056"/>
                </a:moveTo>
                <a:lnTo>
                  <a:pt x="18288" y="67056"/>
                </a:lnTo>
              </a:path>
              <a:path w="408940" h="134620">
                <a:moveTo>
                  <a:pt x="42672" y="67056"/>
                </a:moveTo>
                <a:lnTo>
                  <a:pt x="60960" y="67056"/>
                </a:lnTo>
              </a:path>
              <a:path w="408940" h="134620">
                <a:moveTo>
                  <a:pt x="85344" y="67056"/>
                </a:moveTo>
                <a:lnTo>
                  <a:pt x="103632" y="67056"/>
                </a:lnTo>
              </a:path>
              <a:path w="408940" h="134620">
                <a:moveTo>
                  <a:pt x="140208" y="67056"/>
                </a:moveTo>
                <a:lnTo>
                  <a:pt x="158496" y="67056"/>
                </a:lnTo>
              </a:path>
              <a:path w="408940" h="134620">
                <a:moveTo>
                  <a:pt x="182879" y="67056"/>
                </a:moveTo>
                <a:lnTo>
                  <a:pt x="201168" y="67056"/>
                </a:lnTo>
              </a:path>
              <a:path w="408940" h="134620">
                <a:moveTo>
                  <a:pt x="231648" y="67056"/>
                </a:moveTo>
                <a:lnTo>
                  <a:pt x="249936" y="67056"/>
                </a:lnTo>
              </a:path>
              <a:path w="408940" h="134620">
                <a:moveTo>
                  <a:pt x="280416" y="67056"/>
                </a:moveTo>
                <a:lnTo>
                  <a:pt x="298704" y="67056"/>
                </a:lnTo>
              </a:path>
              <a:path w="408940" h="134620">
                <a:moveTo>
                  <a:pt x="353568" y="67056"/>
                </a:moveTo>
                <a:lnTo>
                  <a:pt x="365759" y="67056"/>
                </a:lnTo>
              </a:path>
              <a:path w="408940" h="134620">
                <a:moveTo>
                  <a:pt x="390144" y="67056"/>
                </a:moveTo>
                <a:lnTo>
                  <a:pt x="408432" y="67056"/>
                </a:lnTo>
              </a:path>
              <a:path w="408940" h="134620">
                <a:moveTo>
                  <a:pt x="0" y="73151"/>
                </a:moveTo>
                <a:lnTo>
                  <a:pt x="18288" y="73151"/>
                </a:lnTo>
              </a:path>
              <a:path w="408940" h="134620">
                <a:moveTo>
                  <a:pt x="48768" y="73151"/>
                </a:moveTo>
                <a:lnTo>
                  <a:pt x="67056" y="73151"/>
                </a:lnTo>
              </a:path>
              <a:path w="408940" h="134620">
                <a:moveTo>
                  <a:pt x="85344" y="73151"/>
                </a:moveTo>
                <a:lnTo>
                  <a:pt x="103632" y="73151"/>
                </a:lnTo>
              </a:path>
              <a:path w="408940" h="134620">
                <a:moveTo>
                  <a:pt x="140208" y="73151"/>
                </a:moveTo>
                <a:lnTo>
                  <a:pt x="158496" y="73151"/>
                </a:lnTo>
              </a:path>
              <a:path w="408940" h="134620">
                <a:moveTo>
                  <a:pt x="182879" y="73151"/>
                </a:moveTo>
                <a:lnTo>
                  <a:pt x="201168" y="73151"/>
                </a:lnTo>
              </a:path>
              <a:path w="408940" h="134620">
                <a:moveTo>
                  <a:pt x="231648" y="73151"/>
                </a:moveTo>
                <a:lnTo>
                  <a:pt x="249936" y="73151"/>
                </a:lnTo>
              </a:path>
              <a:path w="408940" h="134620">
                <a:moveTo>
                  <a:pt x="280416" y="73151"/>
                </a:moveTo>
                <a:lnTo>
                  <a:pt x="298704" y="73151"/>
                </a:lnTo>
              </a:path>
              <a:path w="408940" h="134620">
                <a:moveTo>
                  <a:pt x="353568" y="73151"/>
                </a:moveTo>
                <a:lnTo>
                  <a:pt x="365759" y="73151"/>
                </a:lnTo>
              </a:path>
              <a:path w="408940" h="134620">
                <a:moveTo>
                  <a:pt x="390144" y="73151"/>
                </a:moveTo>
                <a:lnTo>
                  <a:pt x="408432" y="73151"/>
                </a:lnTo>
              </a:path>
              <a:path w="408940" h="134620">
                <a:moveTo>
                  <a:pt x="0" y="79248"/>
                </a:moveTo>
                <a:lnTo>
                  <a:pt x="18288" y="79248"/>
                </a:lnTo>
              </a:path>
              <a:path w="408940" h="134620">
                <a:moveTo>
                  <a:pt x="48768" y="79248"/>
                </a:moveTo>
                <a:lnTo>
                  <a:pt x="67056" y="79248"/>
                </a:lnTo>
              </a:path>
              <a:path w="408940" h="134620">
                <a:moveTo>
                  <a:pt x="85344" y="79248"/>
                </a:moveTo>
                <a:lnTo>
                  <a:pt x="103632" y="79248"/>
                </a:lnTo>
              </a:path>
              <a:path w="408940" h="134620">
                <a:moveTo>
                  <a:pt x="140208" y="79248"/>
                </a:moveTo>
                <a:lnTo>
                  <a:pt x="158496" y="79248"/>
                </a:lnTo>
              </a:path>
              <a:path w="408940" h="134620">
                <a:moveTo>
                  <a:pt x="188975" y="79248"/>
                </a:moveTo>
                <a:lnTo>
                  <a:pt x="207264" y="79248"/>
                </a:lnTo>
              </a:path>
              <a:path w="408940" h="134620">
                <a:moveTo>
                  <a:pt x="225551" y="79248"/>
                </a:moveTo>
                <a:lnTo>
                  <a:pt x="243840" y="79248"/>
                </a:lnTo>
              </a:path>
              <a:path w="408940" h="134620">
                <a:moveTo>
                  <a:pt x="280416" y="79248"/>
                </a:moveTo>
                <a:lnTo>
                  <a:pt x="365759" y="79248"/>
                </a:lnTo>
              </a:path>
              <a:path w="408940" h="134620">
                <a:moveTo>
                  <a:pt x="390144" y="79248"/>
                </a:moveTo>
                <a:lnTo>
                  <a:pt x="408432" y="79248"/>
                </a:lnTo>
              </a:path>
              <a:path w="408940" h="134620">
                <a:moveTo>
                  <a:pt x="0" y="85344"/>
                </a:moveTo>
                <a:lnTo>
                  <a:pt x="18288" y="85344"/>
                </a:lnTo>
              </a:path>
              <a:path w="408940" h="134620">
                <a:moveTo>
                  <a:pt x="54864" y="85344"/>
                </a:moveTo>
                <a:lnTo>
                  <a:pt x="73152" y="85344"/>
                </a:lnTo>
              </a:path>
              <a:path w="408940" h="134620">
                <a:moveTo>
                  <a:pt x="85344" y="85344"/>
                </a:moveTo>
                <a:lnTo>
                  <a:pt x="103632" y="85344"/>
                </a:lnTo>
              </a:path>
              <a:path w="408940" h="134620">
                <a:moveTo>
                  <a:pt x="140208" y="85344"/>
                </a:moveTo>
                <a:lnTo>
                  <a:pt x="158496" y="85344"/>
                </a:lnTo>
              </a:path>
              <a:path w="408940" h="134620">
                <a:moveTo>
                  <a:pt x="188975" y="85344"/>
                </a:moveTo>
                <a:lnTo>
                  <a:pt x="207264" y="85344"/>
                </a:lnTo>
              </a:path>
              <a:path w="408940" h="134620">
                <a:moveTo>
                  <a:pt x="225551" y="85344"/>
                </a:moveTo>
                <a:lnTo>
                  <a:pt x="243840" y="85344"/>
                </a:lnTo>
              </a:path>
              <a:path w="408940" h="134620">
                <a:moveTo>
                  <a:pt x="280416" y="85344"/>
                </a:moveTo>
                <a:lnTo>
                  <a:pt x="365759" y="85344"/>
                </a:lnTo>
              </a:path>
              <a:path w="408940" h="134620">
                <a:moveTo>
                  <a:pt x="390144" y="85344"/>
                </a:moveTo>
                <a:lnTo>
                  <a:pt x="408432" y="85344"/>
                </a:lnTo>
              </a:path>
              <a:path w="408940" h="134620">
                <a:moveTo>
                  <a:pt x="0" y="91440"/>
                </a:moveTo>
                <a:lnTo>
                  <a:pt x="18288" y="91440"/>
                </a:lnTo>
              </a:path>
              <a:path w="408940" h="134620">
                <a:moveTo>
                  <a:pt x="54864" y="91440"/>
                </a:moveTo>
                <a:lnTo>
                  <a:pt x="73152" y="91440"/>
                </a:lnTo>
              </a:path>
              <a:path w="408940" h="134620">
                <a:moveTo>
                  <a:pt x="85344" y="91440"/>
                </a:moveTo>
                <a:lnTo>
                  <a:pt x="103632" y="91440"/>
                </a:lnTo>
              </a:path>
              <a:path w="408940" h="134620">
                <a:moveTo>
                  <a:pt x="140208" y="91440"/>
                </a:moveTo>
                <a:lnTo>
                  <a:pt x="158496" y="91440"/>
                </a:lnTo>
              </a:path>
              <a:path w="408940" h="134620">
                <a:moveTo>
                  <a:pt x="188975" y="91440"/>
                </a:moveTo>
                <a:lnTo>
                  <a:pt x="207264" y="91440"/>
                </a:lnTo>
              </a:path>
              <a:path w="408940" h="134620">
                <a:moveTo>
                  <a:pt x="225551" y="91440"/>
                </a:moveTo>
                <a:lnTo>
                  <a:pt x="243840" y="91440"/>
                </a:lnTo>
              </a:path>
              <a:path w="408940" h="134620">
                <a:moveTo>
                  <a:pt x="280416" y="91440"/>
                </a:moveTo>
                <a:lnTo>
                  <a:pt x="298704" y="91440"/>
                </a:lnTo>
              </a:path>
              <a:path w="408940" h="134620">
                <a:moveTo>
                  <a:pt x="390144" y="91440"/>
                </a:moveTo>
                <a:lnTo>
                  <a:pt x="408432" y="91440"/>
                </a:lnTo>
              </a:path>
              <a:path w="408940" h="134620">
                <a:moveTo>
                  <a:pt x="0" y="97536"/>
                </a:moveTo>
                <a:lnTo>
                  <a:pt x="18288" y="97536"/>
                </a:lnTo>
              </a:path>
              <a:path w="408940" h="134620">
                <a:moveTo>
                  <a:pt x="60960" y="97536"/>
                </a:moveTo>
                <a:lnTo>
                  <a:pt x="79248" y="97536"/>
                </a:lnTo>
              </a:path>
              <a:path w="408940" h="134620">
                <a:moveTo>
                  <a:pt x="85344" y="97536"/>
                </a:moveTo>
                <a:lnTo>
                  <a:pt x="103632" y="97536"/>
                </a:lnTo>
              </a:path>
              <a:path w="408940" h="134620">
                <a:moveTo>
                  <a:pt x="140208" y="97536"/>
                </a:moveTo>
                <a:lnTo>
                  <a:pt x="158496" y="97536"/>
                </a:lnTo>
              </a:path>
              <a:path w="408940" h="134620">
                <a:moveTo>
                  <a:pt x="195072" y="97536"/>
                </a:moveTo>
                <a:lnTo>
                  <a:pt x="213360" y="97536"/>
                </a:lnTo>
              </a:path>
              <a:path w="408940" h="134620">
                <a:moveTo>
                  <a:pt x="219456" y="97536"/>
                </a:moveTo>
                <a:lnTo>
                  <a:pt x="237744" y="97536"/>
                </a:lnTo>
              </a:path>
              <a:path w="408940" h="134620">
                <a:moveTo>
                  <a:pt x="280416" y="97536"/>
                </a:moveTo>
                <a:lnTo>
                  <a:pt x="298704" y="97536"/>
                </a:lnTo>
              </a:path>
              <a:path w="408940" h="134620">
                <a:moveTo>
                  <a:pt x="390144" y="97536"/>
                </a:moveTo>
                <a:lnTo>
                  <a:pt x="408432" y="97536"/>
                </a:lnTo>
              </a:path>
              <a:path w="408940" h="134620">
                <a:moveTo>
                  <a:pt x="0" y="103632"/>
                </a:moveTo>
                <a:lnTo>
                  <a:pt x="18288" y="103632"/>
                </a:lnTo>
              </a:path>
              <a:path w="408940" h="134620">
                <a:moveTo>
                  <a:pt x="67056" y="103632"/>
                </a:moveTo>
                <a:lnTo>
                  <a:pt x="103632" y="103632"/>
                </a:lnTo>
              </a:path>
              <a:path w="408940" h="134620">
                <a:moveTo>
                  <a:pt x="140208" y="103632"/>
                </a:moveTo>
                <a:lnTo>
                  <a:pt x="158496" y="103632"/>
                </a:lnTo>
              </a:path>
              <a:path w="408940" h="134620">
                <a:moveTo>
                  <a:pt x="195072" y="103632"/>
                </a:moveTo>
                <a:lnTo>
                  <a:pt x="213360" y="103632"/>
                </a:lnTo>
              </a:path>
              <a:path w="408940" h="134620">
                <a:moveTo>
                  <a:pt x="219456" y="103632"/>
                </a:moveTo>
                <a:lnTo>
                  <a:pt x="237744" y="103632"/>
                </a:lnTo>
              </a:path>
              <a:path w="408940" h="134620">
                <a:moveTo>
                  <a:pt x="280416" y="103632"/>
                </a:moveTo>
                <a:lnTo>
                  <a:pt x="304799" y="103632"/>
                </a:lnTo>
              </a:path>
              <a:path w="408940" h="134620">
                <a:moveTo>
                  <a:pt x="390144" y="103632"/>
                </a:moveTo>
                <a:lnTo>
                  <a:pt x="408432" y="103632"/>
                </a:lnTo>
              </a:path>
              <a:path w="408940" h="134620">
                <a:moveTo>
                  <a:pt x="0" y="109728"/>
                </a:moveTo>
                <a:lnTo>
                  <a:pt x="18288" y="109728"/>
                </a:lnTo>
              </a:path>
              <a:path w="408940" h="134620">
                <a:moveTo>
                  <a:pt x="67056" y="109728"/>
                </a:moveTo>
                <a:lnTo>
                  <a:pt x="103632" y="109728"/>
                </a:lnTo>
              </a:path>
              <a:path w="408940" h="134620">
                <a:moveTo>
                  <a:pt x="140208" y="109728"/>
                </a:moveTo>
                <a:lnTo>
                  <a:pt x="158496" y="109728"/>
                </a:lnTo>
              </a:path>
              <a:path w="408940" h="134620">
                <a:moveTo>
                  <a:pt x="201168" y="109728"/>
                </a:moveTo>
                <a:lnTo>
                  <a:pt x="213359" y="109728"/>
                </a:lnTo>
              </a:path>
              <a:path w="408940" h="134620">
                <a:moveTo>
                  <a:pt x="219456" y="109728"/>
                </a:moveTo>
                <a:lnTo>
                  <a:pt x="231647" y="109728"/>
                </a:lnTo>
              </a:path>
              <a:path w="408940" h="134620">
                <a:moveTo>
                  <a:pt x="286512" y="109728"/>
                </a:moveTo>
                <a:lnTo>
                  <a:pt x="304800" y="109728"/>
                </a:lnTo>
              </a:path>
              <a:path w="408940" h="134620">
                <a:moveTo>
                  <a:pt x="353568" y="109728"/>
                </a:moveTo>
                <a:lnTo>
                  <a:pt x="365759" y="109728"/>
                </a:lnTo>
              </a:path>
              <a:path w="408940" h="134620">
                <a:moveTo>
                  <a:pt x="390144" y="109728"/>
                </a:moveTo>
                <a:lnTo>
                  <a:pt x="408432" y="109728"/>
                </a:lnTo>
              </a:path>
              <a:path w="408940" h="134620">
                <a:moveTo>
                  <a:pt x="0" y="115824"/>
                </a:moveTo>
                <a:lnTo>
                  <a:pt x="18288" y="115824"/>
                </a:lnTo>
              </a:path>
              <a:path w="408940" h="134620">
                <a:moveTo>
                  <a:pt x="73151" y="115824"/>
                </a:moveTo>
                <a:lnTo>
                  <a:pt x="103632" y="115824"/>
                </a:lnTo>
              </a:path>
              <a:path w="408940" h="134620">
                <a:moveTo>
                  <a:pt x="140208" y="115824"/>
                </a:moveTo>
                <a:lnTo>
                  <a:pt x="158496" y="115824"/>
                </a:lnTo>
              </a:path>
              <a:path w="408940" h="134620">
                <a:moveTo>
                  <a:pt x="201168" y="115824"/>
                </a:moveTo>
                <a:lnTo>
                  <a:pt x="213359" y="115824"/>
                </a:lnTo>
              </a:path>
              <a:path w="408940" h="134620">
                <a:moveTo>
                  <a:pt x="219456" y="115824"/>
                </a:moveTo>
                <a:lnTo>
                  <a:pt x="231647" y="115824"/>
                </a:lnTo>
              </a:path>
              <a:path w="408940" h="134620">
                <a:moveTo>
                  <a:pt x="286512" y="115824"/>
                </a:moveTo>
                <a:lnTo>
                  <a:pt x="316992" y="115824"/>
                </a:lnTo>
              </a:path>
              <a:path w="408940" h="134620">
                <a:moveTo>
                  <a:pt x="341375" y="115824"/>
                </a:moveTo>
                <a:lnTo>
                  <a:pt x="359664" y="115824"/>
                </a:lnTo>
              </a:path>
              <a:path w="408940" h="134620">
                <a:moveTo>
                  <a:pt x="390144" y="115824"/>
                </a:moveTo>
                <a:lnTo>
                  <a:pt x="408432" y="115824"/>
                </a:lnTo>
              </a:path>
              <a:path w="408940" h="134620">
                <a:moveTo>
                  <a:pt x="0" y="121920"/>
                </a:moveTo>
                <a:lnTo>
                  <a:pt x="18288" y="121920"/>
                </a:lnTo>
              </a:path>
              <a:path w="408940" h="134620">
                <a:moveTo>
                  <a:pt x="73151" y="121920"/>
                </a:moveTo>
                <a:lnTo>
                  <a:pt x="103632" y="121920"/>
                </a:lnTo>
              </a:path>
              <a:path w="408940" h="134620">
                <a:moveTo>
                  <a:pt x="140208" y="121920"/>
                </a:moveTo>
                <a:lnTo>
                  <a:pt x="158496" y="121920"/>
                </a:lnTo>
              </a:path>
              <a:path w="408940" h="134620">
                <a:moveTo>
                  <a:pt x="201168" y="121920"/>
                </a:moveTo>
                <a:lnTo>
                  <a:pt x="231648" y="121920"/>
                </a:lnTo>
              </a:path>
              <a:path w="408940" h="134620">
                <a:moveTo>
                  <a:pt x="292608" y="121920"/>
                </a:moveTo>
                <a:lnTo>
                  <a:pt x="359664" y="121920"/>
                </a:lnTo>
              </a:path>
              <a:path w="408940" h="134620">
                <a:moveTo>
                  <a:pt x="390144" y="121920"/>
                </a:moveTo>
                <a:lnTo>
                  <a:pt x="408432" y="121920"/>
                </a:lnTo>
              </a:path>
              <a:path w="408940" h="134620">
                <a:moveTo>
                  <a:pt x="0" y="128016"/>
                </a:moveTo>
                <a:lnTo>
                  <a:pt x="18288" y="128016"/>
                </a:lnTo>
              </a:path>
              <a:path w="408940" h="134620">
                <a:moveTo>
                  <a:pt x="79248" y="128016"/>
                </a:moveTo>
                <a:lnTo>
                  <a:pt x="103631" y="128016"/>
                </a:lnTo>
              </a:path>
              <a:path w="408940" h="134620">
                <a:moveTo>
                  <a:pt x="140208" y="128016"/>
                </a:moveTo>
                <a:lnTo>
                  <a:pt x="158496" y="128016"/>
                </a:lnTo>
              </a:path>
              <a:path w="408940" h="134620">
                <a:moveTo>
                  <a:pt x="207264" y="128016"/>
                </a:moveTo>
                <a:lnTo>
                  <a:pt x="225552" y="128016"/>
                </a:lnTo>
              </a:path>
              <a:path w="408940" h="134620">
                <a:moveTo>
                  <a:pt x="298703" y="128016"/>
                </a:moveTo>
                <a:lnTo>
                  <a:pt x="353568" y="128016"/>
                </a:lnTo>
              </a:path>
              <a:path w="408940" h="134620">
                <a:moveTo>
                  <a:pt x="390144" y="128016"/>
                </a:moveTo>
                <a:lnTo>
                  <a:pt x="408432" y="128016"/>
                </a:lnTo>
              </a:path>
              <a:path w="408940" h="134620">
                <a:moveTo>
                  <a:pt x="0" y="134112"/>
                </a:moveTo>
                <a:lnTo>
                  <a:pt x="18288" y="134112"/>
                </a:lnTo>
              </a:path>
              <a:path w="408940" h="134620">
                <a:moveTo>
                  <a:pt x="85344" y="134112"/>
                </a:moveTo>
                <a:lnTo>
                  <a:pt x="103632" y="134112"/>
                </a:lnTo>
              </a:path>
              <a:path w="408940" h="134620">
                <a:moveTo>
                  <a:pt x="140208" y="134112"/>
                </a:moveTo>
                <a:lnTo>
                  <a:pt x="158496" y="134112"/>
                </a:lnTo>
              </a:path>
              <a:path w="408940" h="134620">
                <a:moveTo>
                  <a:pt x="207264" y="134112"/>
                </a:moveTo>
                <a:lnTo>
                  <a:pt x="225552" y="134112"/>
                </a:lnTo>
              </a:path>
              <a:path w="408940" h="134620">
                <a:moveTo>
                  <a:pt x="310896" y="134112"/>
                </a:moveTo>
                <a:lnTo>
                  <a:pt x="347472" y="134112"/>
                </a:lnTo>
              </a:path>
              <a:path w="408940" h="134620">
                <a:moveTo>
                  <a:pt x="390144" y="134112"/>
                </a:moveTo>
                <a:lnTo>
                  <a:pt x="408432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" name="object 16"/>
          <p:cNvSpPr/>
          <p:nvPr/>
        </p:nvSpPr>
        <p:spPr>
          <a:xfrm>
            <a:off x="6652644" y="5264858"/>
            <a:ext cx="172129" cy="115114"/>
          </a:xfrm>
          <a:custGeom>
            <a:avLst/>
            <a:gdLst/>
            <a:ahLst/>
            <a:cxnLst/>
            <a:rect l="l" t="t" r="r" b="b"/>
            <a:pathLst>
              <a:path w="201295" h="134620">
                <a:moveTo>
                  <a:pt x="67056" y="0"/>
                </a:moveTo>
                <a:lnTo>
                  <a:pt x="85344" y="0"/>
                </a:lnTo>
              </a:path>
              <a:path w="201295" h="134620">
                <a:moveTo>
                  <a:pt x="67056" y="6096"/>
                </a:moveTo>
                <a:lnTo>
                  <a:pt x="85344" y="6096"/>
                </a:lnTo>
              </a:path>
              <a:path w="201295" h="134620">
                <a:moveTo>
                  <a:pt x="67056" y="12192"/>
                </a:moveTo>
                <a:lnTo>
                  <a:pt x="85344" y="12192"/>
                </a:lnTo>
              </a:path>
              <a:path w="201295" h="134620">
                <a:moveTo>
                  <a:pt x="67056" y="18287"/>
                </a:moveTo>
                <a:lnTo>
                  <a:pt x="85344" y="18287"/>
                </a:lnTo>
              </a:path>
              <a:path w="201295" h="134620">
                <a:moveTo>
                  <a:pt x="67056" y="24384"/>
                </a:moveTo>
                <a:lnTo>
                  <a:pt x="85344" y="24384"/>
                </a:lnTo>
              </a:path>
              <a:path w="201295" h="134620">
                <a:moveTo>
                  <a:pt x="67056" y="30480"/>
                </a:moveTo>
                <a:lnTo>
                  <a:pt x="85344" y="30480"/>
                </a:lnTo>
              </a:path>
              <a:path w="201295" h="134620">
                <a:moveTo>
                  <a:pt x="24384" y="36575"/>
                </a:moveTo>
                <a:lnTo>
                  <a:pt x="54864" y="36575"/>
                </a:lnTo>
              </a:path>
              <a:path w="201295" h="134620">
                <a:moveTo>
                  <a:pt x="67056" y="36575"/>
                </a:moveTo>
                <a:lnTo>
                  <a:pt x="85344" y="36575"/>
                </a:lnTo>
              </a:path>
              <a:path w="201295" h="134620">
                <a:moveTo>
                  <a:pt x="18288" y="42672"/>
                </a:moveTo>
                <a:lnTo>
                  <a:pt x="60959" y="42672"/>
                </a:lnTo>
              </a:path>
              <a:path w="201295" h="134620">
                <a:moveTo>
                  <a:pt x="67056" y="42672"/>
                </a:moveTo>
                <a:lnTo>
                  <a:pt x="85344" y="42672"/>
                </a:lnTo>
              </a:path>
              <a:path w="201295" h="134620">
                <a:moveTo>
                  <a:pt x="140208" y="36575"/>
                </a:moveTo>
                <a:lnTo>
                  <a:pt x="170688" y="36575"/>
                </a:lnTo>
              </a:path>
              <a:path w="201295" h="134620">
                <a:moveTo>
                  <a:pt x="128016" y="42672"/>
                </a:moveTo>
                <a:lnTo>
                  <a:pt x="182880" y="42672"/>
                </a:lnTo>
              </a:path>
              <a:path w="201295" h="134620">
                <a:moveTo>
                  <a:pt x="12192" y="48768"/>
                </a:moveTo>
                <a:lnTo>
                  <a:pt x="85344" y="48768"/>
                </a:lnTo>
              </a:path>
              <a:path w="201295" h="134620">
                <a:moveTo>
                  <a:pt x="121920" y="48768"/>
                </a:moveTo>
                <a:lnTo>
                  <a:pt x="188976" y="48768"/>
                </a:lnTo>
              </a:path>
              <a:path w="201295" h="134620">
                <a:moveTo>
                  <a:pt x="6096" y="54863"/>
                </a:moveTo>
                <a:lnTo>
                  <a:pt x="30479" y="54863"/>
                </a:lnTo>
              </a:path>
              <a:path w="201295" h="134620">
                <a:moveTo>
                  <a:pt x="54864" y="54863"/>
                </a:moveTo>
                <a:lnTo>
                  <a:pt x="85344" y="54863"/>
                </a:lnTo>
              </a:path>
              <a:path w="201295" h="134620">
                <a:moveTo>
                  <a:pt x="115824" y="54863"/>
                </a:moveTo>
                <a:lnTo>
                  <a:pt x="140207" y="54863"/>
                </a:lnTo>
              </a:path>
              <a:path w="201295" h="134620">
                <a:moveTo>
                  <a:pt x="170688" y="54863"/>
                </a:moveTo>
                <a:lnTo>
                  <a:pt x="195071" y="54863"/>
                </a:lnTo>
              </a:path>
              <a:path w="201295" h="134620">
                <a:moveTo>
                  <a:pt x="6096" y="60960"/>
                </a:moveTo>
                <a:lnTo>
                  <a:pt x="24384" y="60960"/>
                </a:lnTo>
              </a:path>
              <a:path w="201295" h="134620">
                <a:moveTo>
                  <a:pt x="60960" y="60960"/>
                </a:moveTo>
                <a:lnTo>
                  <a:pt x="85343" y="60960"/>
                </a:lnTo>
              </a:path>
              <a:path w="201295" h="134620">
                <a:moveTo>
                  <a:pt x="115824" y="60960"/>
                </a:moveTo>
                <a:lnTo>
                  <a:pt x="134112" y="60960"/>
                </a:lnTo>
              </a:path>
              <a:path w="201295" h="134620">
                <a:moveTo>
                  <a:pt x="176784" y="60960"/>
                </a:moveTo>
                <a:lnTo>
                  <a:pt x="195072" y="60960"/>
                </a:lnTo>
              </a:path>
              <a:path w="201295" h="134620">
                <a:moveTo>
                  <a:pt x="0" y="67056"/>
                </a:moveTo>
                <a:lnTo>
                  <a:pt x="18288" y="67056"/>
                </a:lnTo>
              </a:path>
              <a:path w="201295" h="134620">
                <a:moveTo>
                  <a:pt x="60960" y="67056"/>
                </a:moveTo>
                <a:lnTo>
                  <a:pt x="85343" y="67056"/>
                </a:lnTo>
              </a:path>
              <a:path w="201295" h="134620">
                <a:moveTo>
                  <a:pt x="109728" y="67056"/>
                </a:moveTo>
                <a:lnTo>
                  <a:pt x="128016" y="67056"/>
                </a:lnTo>
              </a:path>
              <a:path w="201295" h="134620">
                <a:moveTo>
                  <a:pt x="182880" y="67056"/>
                </a:moveTo>
                <a:lnTo>
                  <a:pt x="201168" y="67056"/>
                </a:lnTo>
              </a:path>
              <a:path w="201295" h="134620">
                <a:moveTo>
                  <a:pt x="0" y="73151"/>
                </a:moveTo>
                <a:lnTo>
                  <a:pt x="18288" y="73151"/>
                </a:lnTo>
              </a:path>
              <a:path w="201295" h="134620">
                <a:moveTo>
                  <a:pt x="67056" y="73151"/>
                </a:moveTo>
                <a:lnTo>
                  <a:pt x="85344" y="73151"/>
                </a:lnTo>
              </a:path>
              <a:path w="201295" h="134620">
                <a:moveTo>
                  <a:pt x="109728" y="73151"/>
                </a:moveTo>
                <a:lnTo>
                  <a:pt x="128016" y="73151"/>
                </a:lnTo>
              </a:path>
              <a:path w="201295" h="134620">
                <a:moveTo>
                  <a:pt x="182880" y="73151"/>
                </a:moveTo>
                <a:lnTo>
                  <a:pt x="201168" y="73151"/>
                </a:lnTo>
              </a:path>
              <a:path w="201295" h="134620">
                <a:moveTo>
                  <a:pt x="0" y="79248"/>
                </a:moveTo>
                <a:lnTo>
                  <a:pt x="18288" y="79248"/>
                </a:lnTo>
              </a:path>
              <a:path w="201295" h="134620">
                <a:moveTo>
                  <a:pt x="67056" y="79248"/>
                </a:moveTo>
                <a:lnTo>
                  <a:pt x="85344" y="79248"/>
                </a:lnTo>
              </a:path>
              <a:path w="201295" h="134620">
                <a:moveTo>
                  <a:pt x="109728" y="79248"/>
                </a:moveTo>
                <a:lnTo>
                  <a:pt x="201167" y="79248"/>
                </a:lnTo>
              </a:path>
              <a:path w="201295" h="134620">
                <a:moveTo>
                  <a:pt x="0" y="85344"/>
                </a:moveTo>
                <a:lnTo>
                  <a:pt x="18288" y="85344"/>
                </a:lnTo>
              </a:path>
              <a:path w="201295" h="134620">
                <a:moveTo>
                  <a:pt x="67056" y="85344"/>
                </a:moveTo>
                <a:lnTo>
                  <a:pt x="85344" y="85344"/>
                </a:lnTo>
              </a:path>
              <a:path w="201295" h="134620">
                <a:moveTo>
                  <a:pt x="109728" y="85344"/>
                </a:moveTo>
                <a:lnTo>
                  <a:pt x="201167" y="85344"/>
                </a:lnTo>
              </a:path>
              <a:path w="201295" h="134620">
                <a:moveTo>
                  <a:pt x="0" y="91440"/>
                </a:moveTo>
                <a:lnTo>
                  <a:pt x="18288" y="91440"/>
                </a:lnTo>
              </a:path>
              <a:path w="201295" h="134620">
                <a:moveTo>
                  <a:pt x="67056" y="91440"/>
                </a:moveTo>
                <a:lnTo>
                  <a:pt x="85344" y="91440"/>
                </a:lnTo>
              </a:path>
              <a:path w="201295" h="134620">
                <a:moveTo>
                  <a:pt x="109728" y="91440"/>
                </a:moveTo>
                <a:lnTo>
                  <a:pt x="128016" y="91440"/>
                </a:lnTo>
              </a:path>
              <a:path w="201295" h="134620">
                <a:moveTo>
                  <a:pt x="0" y="97536"/>
                </a:moveTo>
                <a:lnTo>
                  <a:pt x="18288" y="97536"/>
                </a:lnTo>
              </a:path>
              <a:path w="201295" h="134620">
                <a:moveTo>
                  <a:pt x="67056" y="97536"/>
                </a:moveTo>
                <a:lnTo>
                  <a:pt x="85344" y="97536"/>
                </a:lnTo>
              </a:path>
              <a:path w="201295" h="134620">
                <a:moveTo>
                  <a:pt x="109728" y="97536"/>
                </a:moveTo>
                <a:lnTo>
                  <a:pt x="128016" y="97536"/>
                </a:lnTo>
              </a:path>
              <a:path w="201295" h="134620">
                <a:moveTo>
                  <a:pt x="0" y="103632"/>
                </a:moveTo>
                <a:lnTo>
                  <a:pt x="24383" y="103632"/>
                </a:lnTo>
              </a:path>
              <a:path w="201295" h="134620">
                <a:moveTo>
                  <a:pt x="67056" y="103632"/>
                </a:moveTo>
                <a:lnTo>
                  <a:pt x="85344" y="103632"/>
                </a:lnTo>
              </a:path>
              <a:path w="201295" h="134620">
                <a:moveTo>
                  <a:pt x="109728" y="103632"/>
                </a:moveTo>
                <a:lnTo>
                  <a:pt x="134111" y="103632"/>
                </a:lnTo>
              </a:path>
              <a:path w="201295" h="134620">
                <a:moveTo>
                  <a:pt x="6096" y="109728"/>
                </a:moveTo>
                <a:lnTo>
                  <a:pt x="24384" y="109728"/>
                </a:lnTo>
              </a:path>
              <a:path w="201295" h="134620">
                <a:moveTo>
                  <a:pt x="60960" y="109728"/>
                </a:moveTo>
                <a:lnTo>
                  <a:pt x="85343" y="109728"/>
                </a:lnTo>
              </a:path>
              <a:path w="201295" h="134620">
                <a:moveTo>
                  <a:pt x="115824" y="109728"/>
                </a:moveTo>
                <a:lnTo>
                  <a:pt x="134112" y="109728"/>
                </a:lnTo>
              </a:path>
              <a:path w="201295" h="134620">
                <a:moveTo>
                  <a:pt x="182880" y="109728"/>
                </a:moveTo>
                <a:lnTo>
                  <a:pt x="201168" y="109728"/>
                </a:lnTo>
              </a:path>
              <a:path w="201295" h="134620">
                <a:moveTo>
                  <a:pt x="6096" y="115824"/>
                </a:moveTo>
                <a:lnTo>
                  <a:pt x="30479" y="115824"/>
                </a:lnTo>
              </a:path>
              <a:path w="201295" h="134620">
                <a:moveTo>
                  <a:pt x="54864" y="115824"/>
                </a:moveTo>
                <a:lnTo>
                  <a:pt x="85344" y="115824"/>
                </a:lnTo>
              </a:path>
              <a:path w="201295" h="134620">
                <a:moveTo>
                  <a:pt x="115824" y="115824"/>
                </a:moveTo>
                <a:lnTo>
                  <a:pt x="146304" y="115824"/>
                </a:lnTo>
              </a:path>
              <a:path w="201295" h="134620">
                <a:moveTo>
                  <a:pt x="170688" y="115824"/>
                </a:moveTo>
                <a:lnTo>
                  <a:pt x="195071" y="115824"/>
                </a:lnTo>
              </a:path>
              <a:path w="201295" h="134620">
                <a:moveTo>
                  <a:pt x="12192" y="121920"/>
                </a:moveTo>
                <a:lnTo>
                  <a:pt x="85344" y="121920"/>
                </a:lnTo>
              </a:path>
              <a:path w="201295" h="134620">
                <a:moveTo>
                  <a:pt x="121920" y="121920"/>
                </a:moveTo>
                <a:lnTo>
                  <a:pt x="195072" y="121920"/>
                </a:lnTo>
              </a:path>
              <a:path w="201295" h="134620">
                <a:moveTo>
                  <a:pt x="18288" y="128016"/>
                </a:moveTo>
                <a:lnTo>
                  <a:pt x="60959" y="128016"/>
                </a:lnTo>
              </a:path>
              <a:path w="201295" h="134620">
                <a:moveTo>
                  <a:pt x="67056" y="128016"/>
                </a:moveTo>
                <a:lnTo>
                  <a:pt x="85344" y="128016"/>
                </a:lnTo>
              </a:path>
              <a:path w="201295" h="134620">
                <a:moveTo>
                  <a:pt x="128016" y="128016"/>
                </a:moveTo>
                <a:lnTo>
                  <a:pt x="188976" y="128016"/>
                </a:lnTo>
              </a:path>
              <a:path w="201295" h="134620">
                <a:moveTo>
                  <a:pt x="24384" y="134112"/>
                </a:moveTo>
                <a:lnTo>
                  <a:pt x="54864" y="134112"/>
                </a:lnTo>
              </a:path>
              <a:path w="201295" h="134620">
                <a:moveTo>
                  <a:pt x="67056" y="134112"/>
                </a:moveTo>
                <a:lnTo>
                  <a:pt x="85344" y="134112"/>
                </a:lnTo>
              </a:path>
              <a:path w="201295" h="134620">
                <a:moveTo>
                  <a:pt x="140208" y="134112"/>
                </a:moveTo>
                <a:lnTo>
                  <a:pt x="176784" y="13411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/>
          <p:nvPr/>
        </p:nvSpPr>
        <p:spPr>
          <a:xfrm>
            <a:off x="6892430" y="5264859"/>
            <a:ext cx="260637" cy="146065"/>
          </a:xfrm>
          <a:custGeom>
            <a:avLst/>
            <a:gdLst/>
            <a:ahLst/>
            <a:cxnLst/>
            <a:rect l="l" t="t" r="r" b="b"/>
            <a:pathLst>
              <a:path w="304800" h="170814">
                <a:moveTo>
                  <a:pt x="176783" y="0"/>
                </a:moveTo>
                <a:lnTo>
                  <a:pt x="195072" y="0"/>
                </a:lnTo>
              </a:path>
              <a:path w="304800" h="170814">
                <a:moveTo>
                  <a:pt x="176783" y="6096"/>
                </a:moveTo>
                <a:lnTo>
                  <a:pt x="195072" y="6096"/>
                </a:lnTo>
              </a:path>
              <a:path w="304800" h="170814">
                <a:moveTo>
                  <a:pt x="176783" y="12192"/>
                </a:moveTo>
                <a:lnTo>
                  <a:pt x="195072" y="12192"/>
                </a:lnTo>
              </a:path>
              <a:path w="304800" h="170814">
                <a:moveTo>
                  <a:pt x="24383" y="36575"/>
                </a:moveTo>
                <a:lnTo>
                  <a:pt x="54864" y="36575"/>
                </a:lnTo>
              </a:path>
              <a:path w="304800" h="170814">
                <a:moveTo>
                  <a:pt x="67055" y="36575"/>
                </a:moveTo>
                <a:lnTo>
                  <a:pt x="85344" y="36575"/>
                </a:lnTo>
              </a:path>
              <a:path w="304800" h="170814">
                <a:moveTo>
                  <a:pt x="109727" y="36575"/>
                </a:moveTo>
                <a:lnTo>
                  <a:pt x="128016" y="36575"/>
                </a:lnTo>
              </a:path>
              <a:path w="304800" h="170814">
                <a:moveTo>
                  <a:pt x="140207" y="36575"/>
                </a:moveTo>
                <a:lnTo>
                  <a:pt x="164591" y="36575"/>
                </a:lnTo>
              </a:path>
              <a:path w="304800" h="170814">
                <a:moveTo>
                  <a:pt x="176783" y="36575"/>
                </a:moveTo>
                <a:lnTo>
                  <a:pt x="195072" y="36575"/>
                </a:lnTo>
              </a:path>
              <a:path w="304800" h="170814">
                <a:moveTo>
                  <a:pt x="237744" y="36575"/>
                </a:moveTo>
                <a:lnTo>
                  <a:pt x="280415" y="36575"/>
                </a:lnTo>
              </a:path>
              <a:path w="304800" h="170814">
                <a:moveTo>
                  <a:pt x="18288" y="42672"/>
                </a:moveTo>
                <a:lnTo>
                  <a:pt x="85344" y="42672"/>
                </a:lnTo>
              </a:path>
              <a:path w="304800" h="170814">
                <a:moveTo>
                  <a:pt x="109727" y="42672"/>
                </a:moveTo>
                <a:lnTo>
                  <a:pt x="128016" y="42672"/>
                </a:lnTo>
              </a:path>
              <a:path w="304800" h="170814">
                <a:moveTo>
                  <a:pt x="134112" y="42672"/>
                </a:moveTo>
                <a:lnTo>
                  <a:pt x="164592" y="42672"/>
                </a:lnTo>
              </a:path>
              <a:path w="304800" h="170814">
                <a:moveTo>
                  <a:pt x="176783" y="42672"/>
                </a:moveTo>
                <a:lnTo>
                  <a:pt x="195072" y="42672"/>
                </a:lnTo>
              </a:path>
              <a:path w="304800" h="170814">
                <a:moveTo>
                  <a:pt x="231648" y="42672"/>
                </a:moveTo>
                <a:lnTo>
                  <a:pt x="286512" y="42672"/>
                </a:lnTo>
              </a:path>
              <a:path w="304800" h="170814">
                <a:moveTo>
                  <a:pt x="12192" y="48768"/>
                </a:moveTo>
                <a:lnTo>
                  <a:pt x="85344" y="48768"/>
                </a:lnTo>
              </a:path>
              <a:path w="304800" h="170814">
                <a:moveTo>
                  <a:pt x="109727" y="48768"/>
                </a:moveTo>
                <a:lnTo>
                  <a:pt x="158495" y="48768"/>
                </a:lnTo>
              </a:path>
              <a:path w="304800" h="170814">
                <a:moveTo>
                  <a:pt x="176783" y="48768"/>
                </a:moveTo>
                <a:lnTo>
                  <a:pt x="195072" y="48768"/>
                </a:lnTo>
              </a:path>
              <a:path w="304800" h="170814">
                <a:moveTo>
                  <a:pt x="225551" y="48768"/>
                </a:moveTo>
                <a:lnTo>
                  <a:pt x="292608" y="48768"/>
                </a:lnTo>
              </a:path>
              <a:path w="304800" h="170814">
                <a:moveTo>
                  <a:pt x="6096" y="54863"/>
                </a:moveTo>
                <a:lnTo>
                  <a:pt x="30479" y="54863"/>
                </a:lnTo>
              </a:path>
              <a:path w="304800" h="170814">
                <a:moveTo>
                  <a:pt x="54864" y="54863"/>
                </a:moveTo>
                <a:lnTo>
                  <a:pt x="85344" y="54863"/>
                </a:lnTo>
              </a:path>
              <a:path w="304800" h="170814">
                <a:moveTo>
                  <a:pt x="109727" y="54863"/>
                </a:moveTo>
                <a:lnTo>
                  <a:pt x="140208" y="54863"/>
                </a:lnTo>
              </a:path>
              <a:path w="304800" h="170814">
                <a:moveTo>
                  <a:pt x="176783" y="54863"/>
                </a:moveTo>
                <a:lnTo>
                  <a:pt x="195072" y="54863"/>
                </a:lnTo>
              </a:path>
              <a:path w="304800" h="170814">
                <a:moveTo>
                  <a:pt x="219455" y="54863"/>
                </a:moveTo>
                <a:lnTo>
                  <a:pt x="243839" y="54863"/>
                </a:lnTo>
              </a:path>
              <a:path w="304800" h="170814">
                <a:moveTo>
                  <a:pt x="274320" y="54863"/>
                </a:moveTo>
                <a:lnTo>
                  <a:pt x="298703" y="54863"/>
                </a:lnTo>
              </a:path>
              <a:path w="304800" h="170814">
                <a:moveTo>
                  <a:pt x="6096" y="60960"/>
                </a:moveTo>
                <a:lnTo>
                  <a:pt x="24384" y="60960"/>
                </a:lnTo>
              </a:path>
              <a:path w="304800" h="170814">
                <a:moveTo>
                  <a:pt x="60960" y="60960"/>
                </a:moveTo>
                <a:lnTo>
                  <a:pt x="85343" y="60960"/>
                </a:lnTo>
              </a:path>
              <a:path w="304800" h="170814">
                <a:moveTo>
                  <a:pt x="109727" y="60960"/>
                </a:moveTo>
                <a:lnTo>
                  <a:pt x="134111" y="60960"/>
                </a:lnTo>
              </a:path>
              <a:path w="304800" h="170814">
                <a:moveTo>
                  <a:pt x="176783" y="60960"/>
                </a:moveTo>
                <a:lnTo>
                  <a:pt x="195072" y="60960"/>
                </a:lnTo>
              </a:path>
              <a:path w="304800" h="170814">
                <a:moveTo>
                  <a:pt x="219455" y="60960"/>
                </a:moveTo>
                <a:lnTo>
                  <a:pt x="237744" y="60960"/>
                </a:lnTo>
              </a:path>
              <a:path w="304800" h="170814">
                <a:moveTo>
                  <a:pt x="280416" y="60960"/>
                </a:moveTo>
                <a:lnTo>
                  <a:pt x="298704" y="60960"/>
                </a:lnTo>
              </a:path>
              <a:path w="304800" h="170814">
                <a:moveTo>
                  <a:pt x="0" y="67056"/>
                </a:moveTo>
                <a:lnTo>
                  <a:pt x="18288" y="67056"/>
                </a:lnTo>
              </a:path>
              <a:path w="304800" h="170814">
                <a:moveTo>
                  <a:pt x="60960" y="67056"/>
                </a:moveTo>
                <a:lnTo>
                  <a:pt x="85343" y="67056"/>
                </a:lnTo>
              </a:path>
              <a:path w="304800" h="170814">
                <a:moveTo>
                  <a:pt x="109727" y="67056"/>
                </a:moveTo>
                <a:lnTo>
                  <a:pt x="128016" y="67056"/>
                </a:lnTo>
              </a:path>
              <a:path w="304800" h="170814">
                <a:moveTo>
                  <a:pt x="176783" y="67056"/>
                </a:moveTo>
                <a:lnTo>
                  <a:pt x="195072" y="67056"/>
                </a:lnTo>
              </a:path>
              <a:path w="304800" h="170814">
                <a:moveTo>
                  <a:pt x="219455" y="67056"/>
                </a:moveTo>
                <a:lnTo>
                  <a:pt x="243839" y="67056"/>
                </a:lnTo>
              </a:path>
              <a:path w="304800" h="170814">
                <a:moveTo>
                  <a:pt x="0" y="73151"/>
                </a:moveTo>
                <a:lnTo>
                  <a:pt x="18288" y="73151"/>
                </a:lnTo>
              </a:path>
              <a:path w="304800" h="170814">
                <a:moveTo>
                  <a:pt x="67055" y="73151"/>
                </a:moveTo>
                <a:lnTo>
                  <a:pt x="85344" y="73151"/>
                </a:lnTo>
              </a:path>
              <a:path w="304800" h="170814">
                <a:moveTo>
                  <a:pt x="109727" y="73151"/>
                </a:moveTo>
                <a:lnTo>
                  <a:pt x="128016" y="73151"/>
                </a:lnTo>
              </a:path>
              <a:path w="304800" h="170814">
                <a:moveTo>
                  <a:pt x="176783" y="73151"/>
                </a:moveTo>
                <a:lnTo>
                  <a:pt x="195072" y="73151"/>
                </a:lnTo>
              </a:path>
              <a:path w="304800" h="170814">
                <a:moveTo>
                  <a:pt x="219455" y="73151"/>
                </a:moveTo>
                <a:lnTo>
                  <a:pt x="262127" y="73151"/>
                </a:lnTo>
              </a:path>
              <a:path w="304800" h="170814">
                <a:moveTo>
                  <a:pt x="0" y="79248"/>
                </a:moveTo>
                <a:lnTo>
                  <a:pt x="18288" y="79248"/>
                </a:lnTo>
              </a:path>
              <a:path w="304800" h="170814">
                <a:moveTo>
                  <a:pt x="67055" y="79248"/>
                </a:moveTo>
                <a:lnTo>
                  <a:pt x="85344" y="79248"/>
                </a:lnTo>
              </a:path>
              <a:path w="304800" h="170814">
                <a:moveTo>
                  <a:pt x="109727" y="79248"/>
                </a:moveTo>
                <a:lnTo>
                  <a:pt x="128016" y="79248"/>
                </a:lnTo>
              </a:path>
              <a:path w="304800" h="170814">
                <a:moveTo>
                  <a:pt x="176783" y="79248"/>
                </a:moveTo>
                <a:lnTo>
                  <a:pt x="195072" y="79248"/>
                </a:lnTo>
              </a:path>
              <a:path w="304800" h="170814">
                <a:moveTo>
                  <a:pt x="225551" y="79248"/>
                </a:moveTo>
                <a:lnTo>
                  <a:pt x="280416" y="79248"/>
                </a:lnTo>
              </a:path>
              <a:path w="304800" h="170814">
                <a:moveTo>
                  <a:pt x="0" y="85344"/>
                </a:moveTo>
                <a:lnTo>
                  <a:pt x="18288" y="85344"/>
                </a:lnTo>
              </a:path>
              <a:path w="304800" h="170814">
                <a:moveTo>
                  <a:pt x="67055" y="85344"/>
                </a:moveTo>
                <a:lnTo>
                  <a:pt x="85344" y="85344"/>
                </a:lnTo>
              </a:path>
              <a:path w="304800" h="170814">
                <a:moveTo>
                  <a:pt x="109727" y="85344"/>
                </a:moveTo>
                <a:lnTo>
                  <a:pt x="128016" y="85344"/>
                </a:lnTo>
              </a:path>
              <a:path w="304800" h="170814">
                <a:moveTo>
                  <a:pt x="176783" y="85344"/>
                </a:moveTo>
                <a:lnTo>
                  <a:pt x="195072" y="85344"/>
                </a:lnTo>
              </a:path>
              <a:path w="304800" h="170814">
                <a:moveTo>
                  <a:pt x="231648" y="85344"/>
                </a:moveTo>
                <a:lnTo>
                  <a:pt x="292608" y="85344"/>
                </a:lnTo>
              </a:path>
              <a:path w="304800" h="170814">
                <a:moveTo>
                  <a:pt x="0" y="91440"/>
                </a:moveTo>
                <a:lnTo>
                  <a:pt x="18288" y="91440"/>
                </a:lnTo>
              </a:path>
              <a:path w="304800" h="170814">
                <a:moveTo>
                  <a:pt x="67055" y="91440"/>
                </a:moveTo>
                <a:lnTo>
                  <a:pt x="85344" y="91440"/>
                </a:lnTo>
              </a:path>
              <a:path w="304800" h="170814">
                <a:moveTo>
                  <a:pt x="109727" y="91440"/>
                </a:moveTo>
                <a:lnTo>
                  <a:pt x="128016" y="91440"/>
                </a:lnTo>
              </a:path>
              <a:path w="304800" h="170814">
                <a:moveTo>
                  <a:pt x="176783" y="91440"/>
                </a:moveTo>
                <a:lnTo>
                  <a:pt x="195072" y="91440"/>
                </a:lnTo>
              </a:path>
              <a:path w="304800" h="170814">
                <a:moveTo>
                  <a:pt x="249936" y="91440"/>
                </a:moveTo>
                <a:lnTo>
                  <a:pt x="298703" y="91440"/>
                </a:lnTo>
              </a:path>
              <a:path w="304800" h="170814">
                <a:moveTo>
                  <a:pt x="0" y="97536"/>
                </a:moveTo>
                <a:lnTo>
                  <a:pt x="18288" y="97536"/>
                </a:lnTo>
              </a:path>
              <a:path w="304800" h="170814">
                <a:moveTo>
                  <a:pt x="67055" y="97536"/>
                </a:moveTo>
                <a:lnTo>
                  <a:pt x="85344" y="97536"/>
                </a:lnTo>
              </a:path>
              <a:path w="304800" h="170814">
                <a:moveTo>
                  <a:pt x="109727" y="97536"/>
                </a:moveTo>
                <a:lnTo>
                  <a:pt x="128016" y="97536"/>
                </a:lnTo>
              </a:path>
              <a:path w="304800" h="170814">
                <a:moveTo>
                  <a:pt x="176783" y="97536"/>
                </a:moveTo>
                <a:lnTo>
                  <a:pt x="195072" y="97536"/>
                </a:lnTo>
              </a:path>
              <a:path w="304800" h="170814">
                <a:moveTo>
                  <a:pt x="274320" y="97536"/>
                </a:moveTo>
                <a:lnTo>
                  <a:pt x="304800" y="97536"/>
                </a:lnTo>
              </a:path>
              <a:path w="304800" h="170814">
                <a:moveTo>
                  <a:pt x="0" y="103632"/>
                </a:moveTo>
                <a:lnTo>
                  <a:pt x="18288" y="103632"/>
                </a:lnTo>
              </a:path>
              <a:path w="304800" h="170814">
                <a:moveTo>
                  <a:pt x="67055" y="103632"/>
                </a:moveTo>
                <a:lnTo>
                  <a:pt x="85344" y="103632"/>
                </a:lnTo>
              </a:path>
              <a:path w="304800" h="170814">
                <a:moveTo>
                  <a:pt x="109727" y="103632"/>
                </a:moveTo>
                <a:lnTo>
                  <a:pt x="128016" y="103632"/>
                </a:lnTo>
              </a:path>
              <a:path w="304800" h="170814">
                <a:moveTo>
                  <a:pt x="176783" y="103632"/>
                </a:moveTo>
                <a:lnTo>
                  <a:pt x="195072" y="103632"/>
                </a:lnTo>
              </a:path>
              <a:path w="304800" h="170814">
                <a:moveTo>
                  <a:pt x="219455" y="103632"/>
                </a:moveTo>
                <a:lnTo>
                  <a:pt x="237744" y="103632"/>
                </a:lnTo>
              </a:path>
              <a:path w="304800" h="170814">
                <a:moveTo>
                  <a:pt x="286512" y="103632"/>
                </a:moveTo>
                <a:lnTo>
                  <a:pt x="304800" y="103632"/>
                </a:lnTo>
              </a:path>
              <a:path w="304800" h="170814">
                <a:moveTo>
                  <a:pt x="6096" y="109728"/>
                </a:moveTo>
                <a:lnTo>
                  <a:pt x="24384" y="109728"/>
                </a:lnTo>
              </a:path>
              <a:path w="304800" h="170814">
                <a:moveTo>
                  <a:pt x="60960" y="109728"/>
                </a:moveTo>
                <a:lnTo>
                  <a:pt x="85343" y="109728"/>
                </a:lnTo>
              </a:path>
              <a:path w="304800" h="170814">
                <a:moveTo>
                  <a:pt x="109727" y="109728"/>
                </a:moveTo>
                <a:lnTo>
                  <a:pt x="128016" y="109728"/>
                </a:lnTo>
              </a:path>
              <a:path w="304800" h="170814">
                <a:moveTo>
                  <a:pt x="176783" y="109728"/>
                </a:moveTo>
                <a:lnTo>
                  <a:pt x="195072" y="109728"/>
                </a:lnTo>
              </a:path>
              <a:path w="304800" h="170814">
                <a:moveTo>
                  <a:pt x="219455" y="109728"/>
                </a:moveTo>
                <a:lnTo>
                  <a:pt x="243839" y="109728"/>
                </a:lnTo>
              </a:path>
              <a:path w="304800" h="170814">
                <a:moveTo>
                  <a:pt x="286512" y="109728"/>
                </a:moveTo>
                <a:lnTo>
                  <a:pt x="304800" y="109728"/>
                </a:lnTo>
              </a:path>
              <a:path w="304800" h="170814">
                <a:moveTo>
                  <a:pt x="6096" y="115824"/>
                </a:moveTo>
                <a:lnTo>
                  <a:pt x="30479" y="115824"/>
                </a:lnTo>
              </a:path>
              <a:path w="304800" h="170814">
                <a:moveTo>
                  <a:pt x="54864" y="115824"/>
                </a:moveTo>
                <a:lnTo>
                  <a:pt x="85344" y="115824"/>
                </a:lnTo>
              </a:path>
              <a:path w="304800" h="170814">
                <a:moveTo>
                  <a:pt x="109727" y="115824"/>
                </a:moveTo>
                <a:lnTo>
                  <a:pt x="128016" y="115824"/>
                </a:lnTo>
              </a:path>
              <a:path w="304800" h="170814">
                <a:moveTo>
                  <a:pt x="176783" y="115824"/>
                </a:moveTo>
                <a:lnTo>
                  <a:pt x="195072" y="115824"/>
                </a:lnTo>
              </a:path>
              <a:path w="304800" h="170814">
                <a:moveTo>
                  <a:pt x="225551" y="115824"/>
                </a:moveTo>
                <a:lnTo>
                  <a:pt x="249935" y="115824"/>
                </a:lnTo>
              </a:path>
              <a:path w="304800" h="170814">
                <a:moveTo>
                  <a:pt x="280416" y="115824"/>
                </a:moveTo>
                <a:lnTo>
                  <a:pt x="304799" y="115824"/>
                </a:lnTo>
              </a:path>
              <a:path w="304800" h="170814">
                <a:moveTo>
                  <a:pt x="12192" y="121920"/>
                </a:moveTo>
                <a:lnTo>
                  <a:pt x="85344" y="121920"/>
                </a:lnTo>
              </a:path>
              <a:path w="304800" h="170814">
                <a:moveTo>
                  <a:pt x="109727" y="121920"/>
                </a:moveTo>
                <a:lnTo>
                  <a:pt x="128016" y="121920"/>
                </a:lnTo>
              </a:path>
              <a:path w="304800" h="170814">
                <a:moveTo>
                  <a:pt x="176783" y="121920"/>
                </a:moveTo>
                <a:lnTo>
                  <a:pt x="195072" y="121920"/>
                </a:lnTo>
              </a:path>
              <a:path w="304800" h="170814">
                <a:moveTo>
                  <a:pt x="225551" y="121920"/>
                </a:moveTo>
                <a:lnTo>
                  <a:pt x="298704" y="121920"/>
                </a:lnTo>
              </a:path>
              <a:path w="304800" h="170814">
                <a:moveTo>
                  <a:pt x="18288" y="128016"/>
                </a:moveTo>
                <a:lnTo>
                  <a:pt x="85344" y="128016"/>
                </a:lnTo>
              </a:path>
              <a:path w="304800" h="170814">
                <a:moveTo>
                  <a:pt x="109727" y="128016"/>
                </a:moveTo>
                <a:lnTo>
                  <a:pt x="128016" y="128016"/>
                </a:lnTo>
              </a:path>
              <a:path w="304800" h="170814">
                <a:moveTo>
                  <a:pt x="176783" y="128016"/>
                </a:moveTo>
                <a:lnTo>
                  <a:pt x="195072" y="128016"/>
                </a:lnTo>
              </a:path>
              <a:path w="304800" h="170814">
                <a:moveTo>
                  <a:pt x="231648" y="128016"/>
                </a:moveTo>
                <a:lnTo>
                  <a:pt x="292608" y="128016"/>
                </a:lnTo>
              </a:path>
              <a:path w="304800" h="170814">
                <a:moveTo>
                  <a:pt x="24383" y="134112"/>
                </a:moveTo>
                <a:lnTo>
                  <a:pt x="54864" y="134112"/>
                </a:lnTo>
              </a:path>
              <a:path w="304800" h="170814">
                <a:moveTo>
                  <a:pt x="67055" y="134112"/>
                </a:moveTo>
                <a:lnTo>
                  <a:pt x="85344" y="134112"/>
                </a:lnTo>
              </a:path>
              <a:path w="304800" h="170814">
                <a:moveTo>
                  <a:pt x="109727" y="134112"/>
                </a:moveTo>
                <a:lnTo>
                  <a:pt x="128016" y="134112"/>
                </a:lnTo>
              </a:path>
              <a:path w="304800" h="170814">
                <a:moveTo>
                  <a:pt x="176783" y="134112"/>
                </a:moveTo>
                <a:lnTo>
                  <a:pt x="195072" y="134112"/>
                </a:lnTo>
              </a:path>
              <a:path w="304800" h="170814">
                <a:moveTo>
                  <a:pt x="243840" y="134112"/>
                </a:moveTo>
                <a:lnTo>
                  <a:pt x="280416" y="134112"/>
                </a:lnTo>
              </a:path>
              <a:path w="304800" h="170814">
                <a:moveTo>
                  <a:pt x="67055" y="140208"/>
                </a:moveTo>
                <a:lnTo>
                  <a:pt x="85344" y="140208"/>
                </a:lnTo>
              </a:path>
              <a:path w="304800" h="170814">
                <a:moveTo>
                  <a:pt x="0" y="146304"/>
                </a:moveTo>
                <a:lnTo>
                  <a:pt x="18288" y="146304"/>
                </a:lnTo>
              </a:path>
              <a:path w="304800" h="170814">
                <a:moveTo>
                  <a:pt x="60960" y="146304"/>
                </a:moveTo>
                <a:lnTo>
                  <a:pt x="85343" y="146304"/>
                </a:lnTo>
              </a:path>
              <a:path w="304800" h="170814">
                <a:moveTo>
                  <a:pt x="0" y="152400"/>
                </a:moveTo>
                <a:lnTo>
                  <a:pt x="24383" y="152400"/>
                </a:lnTo>
              </a:path>
              <a:path w="304800" h="170814">
                <a:moveTo>
                  <a:pt x="54864" y="152400"/>
                </a:moveTo>
                <a:lnTo>
                  <a:pt x="79247" y="152400"/>
                </a:lnTo>
              </a:path>
              <a:path w="304800" h="170814">
                <a:moveTo>
                  <a:pt x="6096" y="158496"/>
                </a:moveTo>
                <a:lnTo>
                  <a:pt x="79248" y="158496"/>
                </a:lnTo>
              </a:path>
              <a:path w="304800" h="170814">
                <a:moveTo>
                  <a:pt x="6096" y="164592"/>
                </a:moveTo>
                <a:lnTo>
                  <a:pt x="73152" y="164592"/>
                </a:lnTo>
              </a:path>
              <a:path w="304800" h="170814">
                <a:moveTo>
                  <a:pt x="18288" y="170687"/>
                </a:moveTo>
                <a:lnTo>
                  <a:pt x="60959" y="170687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grpSp>
        <p:nvGrpSpPr>
          <p:cNvPr id="18" name="object 18"/>
          <p:cNvGrpSpPr/>
          <p:nvPr/>
        </p:nvGrpSpPr>
        <p:grpSpPr>
          <a:xfrm>
            <a:off x="4713508" y="2770567"/>
            <a:ext cx="3550087" cy="2231158"/>
            <a:chOff x="5512186" y="3011424"/>
            <a:chExt cx="4151629" cy="260921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074" y="3133344"/>
              <a:ext cx="3373100" cy="24292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03498" y="3063240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29" h="85725">
                  <a:moveTo>
                    <a:pt x="6096" y="0"/>
                  </a:moveTo>
                  <a:lnTo>
                    <a:pt x="36576" y="0"/>
                  </a:lnTo>
                </a:path>
                <a:path w="36829" h="85725">
                  <a:moveTo>
                    <a:pt x="0" y="6096"/>
                  </a:moveTo>
                  <a:lnTo>
                    <a:pt x="36576" y="6096"/>
                  </a:lnTo>
                </a:path>
                <a:path w="36829" h="85725">
                  <a:moveTo>
                    <a:pt x="24384" y="12192"/>
                  </a:moveTo>
                  <a:lnTo>
                    <a:pt x="36575" y="12192"/>
                  </a:lnTo>
                </a:path>
                <a:path w="36829" h="85725">
                  <a:moveTo>
                    <a:pt x="24384" y="18288"/>
                  </a:moveTo>
                  <a:lnTo>
                    <a:pt x="36575" y="18288"/>
                  </a:lnTo>
                </a:path>
                <a:path w="36829" h="85725">
                  <a:moveTo>
                    <a:pt x="24384" y="24384"/>
                  </a:moveTo>
                  <a:lnTo>
                    <a:pt x="36575" y="24384"/>
                  </a:lnTo>
                </a:path>
                <a:path w="36829" h="85725">
                  <a:moveTo>
                    <a:pt x="24384" y="30480"/>
                  </a:moveTo>
                  <a:lnTo>
                    <a:pt x="36575" y="30480"/>
                  </a:lnTo>
                </a:path>
                <a:path w="36829" h="85725">
                  <a:moveTo>
                    <a:pt x="24384" y="36575"/>
                  </a:moveTo>
                  <a:lnTo>
                    <a:pt x="36575" y="36575"/>
                  </a:lnTo>
                </a:path>
                <a:path w="36829" h="85725">
                  <a:moveTo>
                    <a:pt x="24384" y="42672"/>
                  </a:moveTo>
                  <a:lnTo>
                    <a:pt x="36575" y="42672"/>
                  </a:lnTo>
                </a:path>
                <a:path w="36829" h="85725">
                  <a:moveTo>
                    <a:pt x="24384" y="48768"/>
                  </a:moveTo>
                  <a:lnTo>
                    <a:pt x="36575" y="48768"/>
                  </a:lnTo>
                </a:path>
                <a:path w="36829" h="85725">
                  <a:moveTo>
                    <a:pt x="24384" y="54864"/>
                  </a:moveTo>
                  <a:lnTo>
                    <a:pt x="36575" y="54864"/>
                  </a:lnTo>
                </a:path>
                <a:path w="36829" h="85725">
                  <a:moveTo>
                    <a:pt x="24384" y="60960"/>
                  </a:moveTo>
                  <a:lnTo>
                    <a:pt x="36575" y="60960"/>
                  </a:lnTo>
                </a:path>
                <a:path w="36829" h="85725">
                  <a:moveTo>
                    <a:pt x="6096" y="67056"/>
                  </a:moveTo>
                  <a:lnTo>
                    <a:pt x="36576" y="67056"/>
                  </a:lnTo>
                </a:path>
                <a:path w="36829" h="85725">
                  <a:moveTo>
                    <a:pt x="0" y="73151"/>
                  </a:moveTo>
                  <a:lnTo>
                    <a:pt x="36576" y="73151"/>
                  </a:lnTo>
                </a:path>
                <a:path w="36829" h="85725">
                  <a:moveTo>
                    <a:pt x="24384" y="79248"/>
                  </a:moveTo>
                  <a:lnTo>
                    <a:pt x="36575" y="79248"/>
                  </a:lnTo>
                </a:path>
                <a:path w="36829" h="85725">
                  <a:moveTo>
                    <a:pt x="24384" y="85344"/>
                  </a:moveTo>
                  <a:lnTo>
                    <a:pt x="36575" y="85344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9511162" y="31485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6127882" y="31546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9511162" y="31546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6127882" y="31607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9511162" y="31607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6127882" y="3166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11162" y="3166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6127882" y="31729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11162" y="31729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" name="object 30"/>
            <p:cNvSpPr/>
            <p:nvPr/>
          </p:nvSpPr>
          <p:spPr>
            <a:xfrm>
              <a:off x="6127882" y="31790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" name="object 31"/>
            <p:cNvSpPr/>
            <p:nvPr/>
          </p:nvSpPr>
          <p:spPr>
            <a:xfrm>
              <a:off x="9511162" y="31790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" name="object 32"/>
            <p:cNvSpPr/>
            <p:nvPr/>
          </p:nvSpPr>
          <p:spPr>
            <a:xfrm>
              <a:off x="6127882" y="3185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" name="object 33"/>
            <p:cNvSpPr/>
            <p:nvPr/>
          </p:nvSpPr>
          <p:spPr>
            <a:xfrm>
              <a:off x="9511162" y="3185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" name="object 34"/>
            <p:cNvSpPr/>
            <p:nvPr/>
          </p:nvSpPr>
          <p:spPr>
            <a:xfrm>
              <a:off x="6127882" y="31912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" name="object 35"/>
            <p:cNvSpPr/>
            <p:nvPr/>
          </p:nvSpPr>
          <p:spPr>
            <a:xfrm>
              <a:off x="9511162" y="31912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" name="object 36"/>
            <p:cNvSpPr/>
            <p:nvPr/>
          </p:nvSpPr>
          <p:spPr>
            <a:xfrm>
              <a:off x="6127882" y="31973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" name="object 37"/>
            <p:cNvSpPr/>
            <p:nvPr/>
          </p:nvSpPr>
          <p:spPr>
            <a:xfrm>
              <a:off x="9511162" y="31973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27882" y="32034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" name="object 39"/>
            <p:cNvSpPr/>
            <p:nvPr/>
          </p:nvSpPr>
          <p:spPr>
            <a:xfrm>
              <a:off x="9511162" y="32034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27882" y="32095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" name="object 41"/>
            <p:cNvSpPr/>
            <p:nvPr/>
          </p:nvSpPr>
          <p:spPr>
            <a:xfrm>
              <a:off x="9511162" y="32095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09594" y="321564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" name="object 43"/>
            <p:cNvSpPr/>
            <p:nvPr/>
          </p:nvSpPr>
          <p:spPr>
            <a:xfrm>
              <a:off x="9511162" y="32156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03498" y="3221736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" name="object 45"/>
            <p:cNvSpPr/>
            <p:nvPr/>
          </p:nvSpPr>
          <p:spPr>
            <a:xfrm>
              <a:off x="9511162" y="32217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" name="object 46"/>
            <p:cNvSpPr/>
            <p:nvPr/>
          </p:nvSpPr>
          <p:spPr>
            <a:xfrm>
              <a:off x="6127882" y="32278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" name="object 47"/>
            <p:cNvSpPr/>
            <p:nvPr/>
          </p:nvSpPr>
          <p:spPr>
            <a:xfrm>
              <a:off x="9511162" y="32278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" name="object 48"/>
            <p:cNvSpPr/>
            <p:nvPr/>
          </p:nvSpPr>
          <p:spPr>
            <a:xfrm>
              <a:off x="6127882" y="32339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" name="object 49"/>
            <p:cNvSpPr/>
            <p:nvPr/>
          </p:nvSpPr>
          <p:spPr>
            <a:xfrm>
              <a:off x="9511162" y="32339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" name="object 50"/>
            <p:cNvSpPr/>
            <p:nvPr/>
          </p:nvSpPr>
          <p:spPr>
            <a:xfrm>
              <a:off x="6127882" y="32400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" name="object 51"/>
            <p:cNvSpPr/>
            <p:nvPr/>
          </p:nvSpPr>
          <p:spPr>
            <a:xfrm>
              <a:off x="9511162" y="32400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7882" y="32461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" name="object 53"/>
            <p:cNvSpPr/>
            <p:nvPr/>
          </p:nvSpPr>
          <p:spPr>
            <a:xfrm>
              <a:off x="9511162" y="32461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" name="object 54"/>
            <p:cNvSpPr/>
            <p:nvPr/>
          </p:nvSpPr>
          <p:spPr>
            <a:xfrm>
              <a:off x="6127882" y="32522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" name="object 55"/>
            <p:cNvSpPr/>
            <p:nvPr/>
          </p:nvSpPr>
          <p:spPr>
            <a:xfrm>
              <a:off x="9511162" y="32522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7882" y="32583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" name="object 57"/>
            <p:cNvSpPr/>
            <p:nvPr/>
          </p:nvSpPr>
          <p:spPr>
            <a:xfrm>
              <a:off x="9511162" y="32583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7882" y="32644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" name="object 59"/>
            <p:cNvSpPr/>
            <p:nvPr/>
          </p:nvSpPr>
          <p:spPr>
            <a:xfrm>
              <a:off x="9511162" y="32644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" name="object 60"/>
            <p:cNvSpPr/>
            <p:nvPr/>
          </p:nvSpPr>
          <p:spPr>
            <a:xfrm>
              <a:off x="6127882" y="32705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" name="object 61"/>
            <p:cNvSpPr/>
            <p:nvPr/>
          </p:nvSpPr>
          <p:spPr>
            <a:xfrm>
              <a:off x="9511162" y="32705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" name="object 62"/>
            <p:cNvSpPr/>
            <p:nvPr/>
          </p:nvSpPr>
          <p:spPr>
            <a:xfrm>
              <a:off x="6127882" y="32766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" name="object 63"/>
            <p:cNvSpPr/>
            <p:nvPr/>
          </p:nvSpPr>
          <p:spPr>
            <a:xfrm>
              <a:off x="9511162" y="32766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27882" y="32826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" name="object 65"/>
            <p:cNvSpPr/>
            <p:nvPr/>
          </p:nvSpPr>
          <p:spPr>
            <a:xfrm>
              <a:off x="9511162" y="32826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" name="object 66"/>
            <p:cNvSpPr/>
            <p:nvPr/>
          </p:nvSpPr>
          <p:spPr>
            <a:xfrm>
              <a:off x="6127882" y="32887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" name="object 67"/>
            <p:cNvSpPr/>
            <p:nvPr/>
          </p:nvSpPr>
          <p:spPr>
            <a:xfrm>
              <a:off x="9511162" y="32887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" name="object 68"/>
            <p:cNvSpPr/>
            <p:nvPr/>
          </p:nvSpPr>
          <p:spPr>
            <a:xfrm>
              <a:off x="6127882" y="32948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" name="object 69"/>
            <p:cNvSpPr/>
            <p:nvPr/>
          </p:nvSpPr>
          <p:spPr>
            <a:xfrm>
              <a:off x="9511162" y="32948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" name="object 70"/>
            <p:cNvSpPr/>
            <p:nvPr/>
          </p:nvSpPr>
          <p:spPr>
            <a:xfrm>
              <a:off x="6127882" y="33009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" name="object 71"/>
            <p:cNvSpPr/>
            <p:nvPr/>
          </p:nvSpPr>
          <p:spPr>
            <a:xfrm>
              <a:off x="9511162" y="33009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" name="object 72"/>
            <p:cNvSpPr/>
            <p:nvPr/>
          </p:nvSpPr>
          <p:spPr>
            <a:xfrm>
              <a:off x="6127882" y="33070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" name="object 73"/>
            <p:cNvSpPr/>
            <p:nvPr/>
          </p:nvSpPr>
          <p:spPr>
            <a:xfrm>
              <a:off x="9511162" y="33070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" name="object 74"/>
            <p:cNvSpPr/>
            <p:nvPr/>
          </p:nvSpPr>
          <p:spPr>
            <a:xfrm>
              <a:off x="6127882" y="33131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" name="object 75"/>
            <p:cNvSpPr/>
            <p:nvPr/>
          </p:nvSpPr>
          <p:spPr>
            <a:xfrm>
              <a:off x="9511162" y="33131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" name="object 76"/>
            <p:cNvSpPr/>
            <p:nvPr/>
          </p:nvSpPr>
          <p:spPr>
            <a:xfrm>
              <a:off x="6109594" y="3319272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11162" y="33192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" name="object 78"/>
            <p:cNvSpPr/>
            <p:nvPr/>
          </p:nvSpPr>
          <p:spPr>
            <a:xfrm>
              <a:off x="6103498" y="3325368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" name="object 79"/>
            <p:cNvSpPr/>
            <p:nvPr/>
          </p:nvSpPr>
          <p:spPr>
            <a:xfrm>
              <a:off x="9511162" y="33253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" name="object 80"/>
            <p:cNvSpPr/>
            <p:nvPr/>
          </p:nvSpPr>
          <p:spPr>
            <a:xfrm>
              <a:off x="6127882" y="33314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1" name="object 81"/>
            <p:cNvSpPr/>
            <p:nvPr/>
          </p:nvSpPr>
          <p:spPr>
            <a:xfrm>
              <a:off x="9511162" y="33314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2" name="object 82"/>
            <p:cNvSpPr/>
            <p:nvPr/>
          </p:nvSpPr>
          <p:spPr>
            <a:xfrm>
              <a:off x="6127882" y="33375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3" name="object 83"/>
            <p:cNvSpPr/>
            <p:nvPr/>
          </p:nvSpPr>
          <p:spPr>
            <a:xfrm>
              <a:off x="9511162" y="33375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4" name="object 84"/>
            <p:cNvSpPr/>
            <p:nvPr/>
          </p:nvSpPr>
          <p:spPr>
            <a:xfrm>
              <a:off x="6127882" y="33436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5" name="object 85"/>
            <p:cNvSpPr/>
            <p:nvPr/>
          </p:nvSpPr>
          <p:spPr>
            <a:xfrm>
              <a:off x="9511162" y="33436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6" name="object 86"/>
            <p:cNvSpPr/>
            <p:nvPr/>
          </p:nvSpPr>
          <p:spPr>
            <a:xfrm>
              <a:off x="6127882" y="33497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7" name="object 87"/>
            <p:cNvSpPr/>
            <p:nvPr/>
          </p:nvSpPr>
          <p:spPr>
            <a:xfrm>
              <a:off x="7130674" y="3346704"/>
              <a:ext cx="0" cy="1689100"/>
            </a:xfrm>
            <a:custGeom>
              <a:avLst/>
              <a:gdLst/>
              <a:ahLst/>
              <a:cxnLst/>
              <a:rect l="l" t="t" r="r" b="b"/>
              <a:pathLst>
                <a:path h="1689100">
                  <a:moveTo>
                    <a:pt x="0" y="0"/>
                  </a:moveTo>
                  <a:lnTo>
                    <a:pt x="0" y="1688591"/>
                  </a:lnTo>
                </a:path>
              </a:pathLst>
            </a:custGeom>
            <a:ln w="24383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8" name="object 88"/>
            <p:cNvSpPr/>
            <p:nvPr/>
          </p:nvSpPr>
          <p:spPr>
            <a:xfrm>
              <a:off x="9511162" y="33497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9" name="object 89"/>
            <p:cNvSpPr/>
            <p:nvPr/>
          </p:nvSpPr>
          <p:spPr>
            <a:xfrm>
              <a:off x="6127882" y="33558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0" name="object 90"/>
            <p:cNvSpPr/>
            <p:nvPr/>
          </p:nvSpPr>
          <p:spPr>
            <a:xfrm>
              <a:off x="9511162" y="33558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1" name="object 91"/>
            <p:cNvSpPr/>
            <p:nvPr/>
          </p:nvSpPr>
          <p:spPr>
            <a:xfrm>
              <a:off x="6127882" y="33619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2" name="object 92"/>
            <p:cNvSpPr/>
            <p:nvPr/>
          </p:nvSpPr>
          <p:spPr>
            <a:xfrm>
              <a:off x="9511162" y="33619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3" name="object 93"/>
            <p:cNvSpPr/>
            <p:nvPr/>
          </p:nvSpPr>
          <p:spPr>
            <a:xfrm>
              <a:off x="6127882" y="33680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4" name="object 94"/>
            <p:cNvSpPr/>
            <p:nvPr/>
          </p:nvSpPr>
          <p:spPr>
            <a:xfrm>
              <a:off x="9511162" y="33680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5" name="object 95"/>
            <p:cNvSpPr/>
            <p:nvPr/>
          </p:nvSpPr>
          <p:spPr>
            <a:xfrm>
              <a:off x="6127882" y="33741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6" name="object 96"/>
            <p:cNvSpPr/>
            <p:nvPr/>
          </p:nvSpPr>
          <p:spPr>
            <a:xfrm>
              <a:off x="9511162" y="33741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7" name="object 97"/>
            <p:cNvSpPr/>
            <p:nvPr/>
          </p:nvSpPr>
          <p:spPr>
            <a:xfrm>
              <a:off x="6127882" y="33802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8" name="object 98"/>
            <p:cNvSpPr/>
            <p:nvPr/>
          </p:nvSpPr>
          <p:spPr>
            <a:xfrm>
              <a:off x="9511162" y="33802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9" name="object 99"/>
            <p:cNvSpPr/>
            <p:nvPr/>
          </p:nvSpPr>
          <p:spPr>
            <a:xfrm>
              <a:off x="6127882" y="33863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511162" y="33863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27882" y="33924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11162" y="33924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27882" y="33985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511162" y="33985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27882" y="34046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511162" y="34046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127882" y="34107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511162" y="34107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127882" y="34168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511162" y="34168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127882" y="34229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511162" y="34229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27882" y="34290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511162" y="34290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7882" y="34350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511162" y="34350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27882" y="34411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511162" y="34411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27882" y="34472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511162" y="34472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7882" y="34533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511162" y="34533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09594" y="345948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511162" y="34594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03498" y="3465576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511162" y="34655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27882" y="34716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511162" y="34716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127882" y="34777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511162" y="34777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127882" y="34838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511162" y="34838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27882" y="34899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511162" y="34899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127882" y="3496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11162" y="3496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127882" y="35021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511162" y="35021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127882" y="35082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511162" y="35082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127882" y="35143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511162" y="35143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127882" y="35204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511162" y="35204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127882" y="35265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11162" y="35265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127882" y="35326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11162" y="35326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127882" y="35387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511162" y="35387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127882" y="35448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511162" y="35448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127882" y="35509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511162" y="35509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127882" y="35570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11162" y="35570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27882" y="35631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511162" y="35631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127882" y="35692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511162" y="35692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127882" y="35753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511162" y="35753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127882" y="35814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511162" y="35814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127882" y="35874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511162" y="35874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127882" y="35935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511162" y="35935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127882" y="35996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511162" y="35996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127882" y="36057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511162" y="36057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127882" y="36118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511162" y="36118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127882" y="36179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511162" y="36179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127882" y="36240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511162" y="36240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127882" y="36301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511162" y="36301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127882" y="36362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511162" y="36362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127882" y="36423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511162" y="36423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127882" y="36484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11162" y="36484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127882" y="36545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511162" y="36545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127882" y="3660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511162" y="3660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127882" y="36667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11162" y="36667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27882" y="36728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511162" y="36728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127882" y="36789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511162" y="36789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27882" y="36850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11162" y="36850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27882" y="36911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511162" y="369112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127882" y="36972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11162" y="36972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127882" y="37033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511162" y="37033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127882" y="37094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511162" y="37094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085210" y="3715512"/>
              <a:ext cx="55244" cy="0"/>
            </a:xfrm>
            <a:custGeom>
              <a:avLst/>
              <a:gdLst/>
              <a:ahLst/>
              <a:cxnLst/>
              <a:rect l="l" t="t" r="r" b="b"/>
              <a:pathLst>
                <a:path w="55245">
                  <a:moveTo>
                    <a:pt x="0" y="0"/>
                  </a:moveTo>
                  <a:lnTo>
                    <a:pt x="54864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511162" y="37155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512186" y="3636264"/>
              <a:ext cx="628015" cy="85725"/>
            </a:xfrm>
            <a:custGeom>
              <a:avLst/>
              <a:gdLst/>
              <a:ahLst/>
              <a:cxnLst/>
              <a:rect l="l" t="t" r="r" b="b"/>
              <a:pathLst>
                <a:path w="628014" h="85725">
                  <a:moveTo>
                    <a:pt x="42672" y="0"/>
                  </a:moveTo>
                  <a:lnTo>
                    <a:pt x="54863" y="0"/>
                  </a:lnTo>
                </a:path>
                <a:path w="628014" h="85725">
                  <a:moveTo>
                    <a:pt x="36575" y="6096"/>
                  </a:moveTo>
                  <a:lnTo>
                    <a:pt x="54864" y="6096"/>
                  </a:lnTo>
                </a:path>
                <a:path w="628014" h="85725">
                  <a:moveTo>
                    <a:pt x="30480" y="12192"/>
                  </a:moveTo>
                  <a:lnTo>
                    <a:pt x="54863" y="12192"/>
                  </a:lnTo>
                </a:path>
                <a:path w="628014" h="85725">
                  <a:moveTo>
                    <a:pt x="24384" y="18288"/>
                  </a:moveTo>
                  <a:lnTo>
                    <a:pt x="54864" y="18288"/>
                  </a:lnTo>
                </a:path>
                <a:path w="628014" h="85725">
                  <a:moveTo>
                    <a:pt x="12191" y="24384"/>
                  </a:moveTo>
                  <a:lnTo>
                    <a:pt x="54863" y="24384"/>
                  </a:lnTo>
                </a:path>
                <a:path w="628014" h="85725">
                  <a:moveTo>
                    <a:pt x="6096" y="30480"/>
                  </a:moveTo>
                  <a:lnTo>
                    <a:pt x="30479" y="30480"/>
                  </a:lnTo>
                </a:path>
                <a:path w="628014" h="85725">
                  <a:moveTo>
                    <a:pt x="36575" y="30480"/>
                  </a:moveTo>
                  <a:lnTo>
                    <a:pt x="54864" y="30480"/>
                  </a:lnTo>
                </a:path>
                <a:path w="628014" h="85725">
                  <a:moveTo>
                    <a:pt x="0" y="36576"/>
                  </a:moveTo>
                  <a:lnTo>
                    <a:pt x="24383" y="36576"/>
                  </a:lnTo>
                </a:path>
                <a:path w="628014" h="85725">
                  <a:moveTo>
                    <a:pt x="36575" y="36576"/>
                  </a:moveTo>
                  <a:lnTo>
                    <a:pt x="54864" y="36576"/>
                  </a:lnTo>
                </a:path>
                <a:path w="628014" h="85725">
                  <a:moveTo>
                    <a:pt x="128015" y="0"/>
                  </a:moveTo>
                  <a:lnTo>
                    <a:pt x="158496" y="0"/>
                  </a:lnTo>
                </a:path>
                <a:path w="628014" h="85725">
                  <a:moveTo>
                    <a:pt x="115824" y="6096"/>
                  </a:moveTo>
                  <a:lnTo>
                    <a:pt x="170688" y="6096"/>
                  </a:lnTo>
                </a:path>
                <a:path w="628014" h="85725">
                  <a:moveTo>
                    <a:pt x="109727" y="12192"/>
                  </a:moveTo>
                  <a:lnTo>
                    <a:pt x="176784" y="12192"/>
                  </a:lnTo>
                </a:path>
                <a:path w="628014" h="85725">
                  <a:moveTo>
                    <a:pt x="237744" y="0"/>
                  </a:moveTo>
                  <a:lnTo>
                    <a:pt x="274320" y="0"/>
                  </a:lnTo>
                </a:path>
                <a:path w="628014" h="85725">
                  <a:moveTo>
                    <a:pt x="225551" y="6096"/>
                  </a:moveTo>
                  <a:lnTo>
                    <a:pt x="286512" y="6096"/>
                  </a:lnTo>
                </a:path>
                <a:path w="628014" h="85725">
                  <a:moveTo>
                    <a:pt x="347472" y="0"/>
                  </a:moveTo>
                  <a:lnTo>
                    <a:pt x="384048" y="0"/>
                  </a:lnTo>
                </a:path>
                <a:path w="628014" h="85725">
                  <a:moveTo>
                    <a:pt x="335280" y="6096"/>
                  </a:moveTo>
                  <a:lnTo>
                    <a:pt x="396240" y="6096"/>
                  </a:lnTo>
                </a:path>
                <a:path w="628014" h="85725">
                  <a:moveTo>
                    <a:pt x="219456" y="12192"/>
                  </a:moveTo>
                  <a:lnTo>
                    <a:pt x="292608" y="12192"/>
                  </a:lnTo>
                </a:path>
                <a:path w="628014" h="85725">
                  <a:moveTo>
                    <a:pt x="457200" y="0"/>
                  </a:moveTo>
                  <a:lnTo>
                    <a:pt x="493776" y="0"/>
                  </a:lnTo>
                </a:path>
                <a:path w="628014" h="85725">
                  <a:moveTo>
                    <a:pt x="445008" y="6095"/>
                  </a:moveTo>
                  <a:lnTo>
                    <a:pt x="505968" y="6095"/>
                  </a:lnTo>
                </a:path>
                <a:path w="628014" h="85725">
                  <a:moveTo>
                    <a:pt x="329184" y="12192"/>
                  </a:moveTo>
                  <a:lnTo>
                    <a:pt x="402336" y="12192"/>
                  </a:lnTo>
                </a:path>
                <a:path w="628014" h="85725">
                  <a:moveTo>
                    <a:pt x="438912" y="12191"/>
                  </a:moveTo>
                  <a:lnTo>
                    <a:pt x="512064" y="12191"/>
                  </a:lnTo>
                </a:path>
                <a:path w="628014" h="85725">
                  <a:moveTo>
                    <a:pt x="103632" y="18288"/>
                  </a:moveTo>
                  <a:lnTo>
                    <a:pt x="128015" y="18288"/>
                  </a:lnTo>
                </a:path>
                <a:path w="628014" h="85725">
                  <a:moveTo>
                    <a:pt x="152400" y="18288"/>
                  </a:moveTo>
                  <a:lnTo>
                    <a:pt x="176783" y="18288"/>
                  </a:lnTo>
                </a:path>
                <a:path w="628014" h="85725">
                  <a:moveTo>
                    <a:pt x="213360" y="18288"/>
                  </a:moveTo>
                  <a:lnTo>
                    <a:pt x="243840" y="18288"/>
                  </a:lnTo>
                </a:path>
                <a:path w="628014" h="85725">
                  <a:moveTo>
                    <a:pt x="268224" y="18288"/>
                  </a:moveTo>
                  <a:lnTo>
                    <a:pt x="292607" y="18288"/>
                  </a:lnTo>
                </a:path>
                <a:path w="628014" h="85725">
                  <a:moveTo>
                    <a:pt x="323088" y="18288"/>
                  </a:moveTo>
                  <a:lnTo>
                    <a:pt x="353568" y="18288"/>
                  </a:lnTo>
                </a:path>
                <a:path w="628014" h="85725">
                  <a:moveTo>
                    <a:pt x="377951" y="18288"/>
                  </a:moveTo>
                  <a:lnTo>
                    <a:pt x="402335" y="18288"/>
                  </a:lnTo>
                </a:path>
                <a:path w="628014" h="85725">
                  <a:moveTo>
                    <a:pt x="432815" y="18287"/>
                  </a:moveTo>
                  <a:lnTo>
                    <a:pt x="463296" y="18287"/>
                  </a:lnTo>
                </a:path>
                <a:path w="628014" h="85725">
                  <a:moveTo>
                    <a:pt x="487679" y="18287"/>
                  </a:moveTo>
                  <a:lnTo>
                    <a:pt x="512063" y="18287"/>
                  </a:lnTo>
                </a:path>
                <a:path w="628014" h="85725">
                  <a:moveTo>
                    <a:pt x="103632" y="24384"/>
                  </a:moveTo>
                  <a:lnTo>
                    <a:pt x="121920" y="24384"/>
                  </a:lnTo>
                </a:path>
                <a:path w="628014" h="85725">
                  <a:moveTo>
                    <a:pt x="164591" y="24384"/>
                  </a:moveTo>
                  <a:lnTo>
                    <a:pt x="182880" y="24384"/>
                  </a:lnTo>
                </a:path>
                <a:path w="628014" h="85725">
                  <a:moveTo>
                    <a:pt x="213360" y="24384"/>
                  </a:moveTo>
                  <a:lnTo>
                    <a:pt x="231648" y="24384"/>
                  </a:lnTo>
                </a:path>
                <a:path w="628014" h="85725">
                  <a:moveTo>
                    <a:pt x="280415" y="24384"/>
                  </a:moveTo>
                  <a:lnTo>
                    <a:pt x="298704" y="24384"/>
                  </a:lnTo>
                </a:path>
                <a:path w="628014" h="85725">
                  <a:moveTo>
                    <a:pt x="323088" y="24384"/>
                  </a:moveTo>
                  <a:lnTo>
                    <a:pt x="341376" y="24384"/>
                  </a:lnTo>
                </a:path>
                <a:path w="628014" h="85725">
                  <a:moveTo>
                    <a:pt x="390144" y="24383"/>
                  </a:moveTo>
                  <a:lnTo>
                    <a:pt x="408432" y="24383"/>
                  </a:lnTo>
                </a:path>
                <a:path w="628014" h="85725">
                  <a:moveTo>
                    <a:pt x="432815" y="24383"/>
                  </a:moveTo>
                  <a:lnTo>
                    <a:pt x="451104" y="24383"/>
                  </a:lnTo>
                </a:path>
                <a:path w="628014" h="85725">
                  <a:moveTo>
                    <a:pt x="499872" y="24383"/>
                  </a:moveTo>
                  <a:lnTo>
                    <a:pt x="518160" y="24383"/>
                  </a:lnTo>
                </a:path>
                <a:path w="628014" h="85725">
                  <a:moveTo>
                    <a:pt x="103632" y="30480"/>
                  </a:moveTo>
                  <a:lnTo>
                    <a:pt x="121920" y="30480"/>
                  </a:lnTo>
                </a:path>
                <a:path w="628014" h="85725">
                  <a:moveTo>
                    <a:pt x="164591" y="30480"/>
                  </a:moveTo>
                  <a:lnTo>
                    <a:pt x="182880" y="30480"/>
                  </a:lnTo>
                </a:path>
                <a:path w="628014" h="85725">
                  <a:moveTo>
                    <a:pt x="213360" y="30480"/>
                  </a:moveTo>
                  <a:lnTo>
                    <a:pt x="231648" y="30480"/>
                  </a:lnTo>
                </a:path>
                <a:path w="628014" h="85725">
                  <a:moveTo>
                    <a:pt x="280415" y="30480"/>
                  </a:moveTo>
                  <a:lnTo>
                    <a:pt x="298704" y="30480"/>
                  </a:lnTo>
                </a:path>
                <a:path w="628014" h="85725">
                  <a:moveTo>
                    <a:pt x="323088" y="30480"/>
                  </a:moveTo>
                  <a:lnTo>
                    <a:pt x="341376" y="30480"/>
                  </a:lnTo>
                </a:path>
                <a:path w="628014" h="85725">
                  <a:moveTo>
                    <a:pt x="390144" y="30479"/>
                  </a:moveTo>
                  <a:lnTo>
                    <a:pt x="408432" y="30479"/>
                  </a:lnTo>
                </a:path>
                <a:path w="628014" h="85725">
                  <a:moveTo>
                    <a:pt x="432815" y="30479"/>
                  </a:moveTo>
                  <a:lnTo>
                    <a:pt x="451104" y="30479"/>
                  </a:lnTo>
                </a:path>
                <a:path w="628014" h="85725">
                  <a:moveTo>
                    <a:pt x="499872" y="30479"/>
                  </a:moveTo>
                  <a:lnTo>
                    <a:pt x="518160" y="30479"/>
                  </a:lnTo>
                </a:path>
                <a:path w="628014" h="85725">
                  <a:moveTo>
                    <a:pt x="97536" y="36576"/>
                  </a:moveTo>
                  <a:lnTo>
                    <a:pt x="115824" y="36576"/>
                  </a:lnTo>
                </a:path>
                <a:path w="628014" h="85725">
                  <a:moveTo>
                    <a:pt x="170687" y="36576"/>
                  </a:moveTo>
                  <a:lnTo>
                    <a:pt x="188976" y="36576"/>
                  </a:lnTo>
                </a:path>
                <a:path w="628014" h="85725">
                  <a:moveTo>
                    <a:pt x="207263" y="36576"/>
                  </a:moveTo>
                  <a:lnTo>
                    <a:pt x="225552" y="36576"/>
                  </a:lnTo>
                </a:path>
                <a:path w="628014" h="85725">
                  <a:moveTo>
                    <a:pt x="286512" y="36576"/>
                  </a:moveTo>
                  <a:lnTo>
                    <a:pt x="304800" y="36576"/>
                  </a:lnTo>
                </a:path>
                <a:path w="628014" h="85725">
                  <a:moveTo>
                    <a:pt x="316991" y="36576"/>
                  </a:moveTo>
                  <a:lnTo>
                    <a:pt x="335280" y="36576"/>
                  </a:lnTo>
                </a:path>
                <a:path w="628014" h="85725">
                  <a:moveTo>
                    <a:pt x="396239" y="36575"/>
                  </a:moveTo>
                  <a:lnTo>
                    <a:pt x="414528" y="36575"/>
                  </a:lnTo>
                </a:path>
                <a:path w="628014" h="85725">
                  <a:moveTo>
                    <a:pt x="426720" y="36575"/>
                  </a:moveTo>
                  <a:lnTo>
                    <a:pt x="445008" y="36575"/>
                  </a:lnTo>
                </a:path>
                <a:path w="628014" h="85725">
                  <a:moveTo>
                    <a:pt x="505968" y="36575"/>
                  </a:moveTo>
                  <a:lnTo>
                    <a:pt x="524256" y="36575"/>
                  </a:lnTo>
                </a:path>
                <a:path w="628014" h="85725">
                  <a:moveTo>
                    <a:pt x="0" y="42672"/>
                  </a:moveTo>
                  <a:lnTo>
                    <a:pt x="12191" y="42672"/>
                  </a:lnTo>
                </a:path>
                <a:path w="628014" h="85725">
                  <a:moveTo>
                    <a:pt x="36575" y="42672"/>
                  </a:moveTo>
                  <a:lnTo>
                    <a:pt x="54864" y="42672"/>
                  </a:lnTo>
                </a:path>
                <a:path w="628014" h="85725">
                  <a:moveTo>
                    <a:pt x="97536" y="42672"/>
                  </a:moveTo>
                  <a:lnTo>
                    <a:pt x="115824" y="42672"/>
                  </a:lnTo>
                </a:path>
                <a:path w="628014" h="85725">
                  <a:moveTo>
                    <a:pt x="170687" y="42672"/>
                  </a:moveTo>
                  <a:lnTo>
                    <a:pt x="188976" y="42672"/>
                  </a:lnTo>
                </a:path>
                <a:path w="628014" h="85725">
                  <a:moveTo>
                    <a:pt x="207263" y="42672"/>
                  </a:moveTo>
                  <a:lnTo>
                    <a:pt x="225552" y="42672"/>
                  </a:lnTo>
                </a:path>
                <a:path w="628014" h="85725">
                  <a:moveTo>
                    <a:pt x="286512" y="42672"/>
                  </a:moveTo>
                  <a:lnTo>
                    <a:pt x="304800" y="42672"/>
                  </a:lnTo>
                </a:path>
                <a:path w="628014" h="85725">
                  <a:moveTo>
                    <a:pt x="316991" y="42672"/>
                  </a:moveTo>
                  <a:lnTo>
                    <a:pt x="335280" y="42672"/>
                  </a:lnTo>
                </a:path>
                <a:path w="628014" h="85725">
                  <a:moveTo>
                    <a:pt x="396239" y="42672"/>
                  </a:moveTo>
                  <a:lnTo>
                    <a:pt x="414528" y="42672"/>
                  </a:lnTo>
                </a:path>
                <a:path w="628014" h="85725">
                  <a:moveTo>
                    <a:pt x="426720" y="42672"/>
                  </a:moveTo>
                  <a:lnTo>
                    <a:pt x="445008" y="42672"/>
                  </a:lnTo>
                </a:path>
                <a:path w="628014" h="85725">
                  <a:moveTo>
                    <a:pt x="505968" y="42672"/>
                  </a:moveTo>
                  <a:lnTo>
                    <a:pt x="524256" y="42672"/>
                  </a:lnTo>
                </a:path>
                <a:path w="628014" h="85725">
                  <a:moveTo>
                    <a:pt x="36575" y="48768"/>
                  </a:moveTo>
                  <a:lnTo>
                    <a:pt x="54864" y="48768"/>
                  </a:lnTo>
                </a:path>
                <a:path w="628014" h="85725">
                  <a:moveTo>
                    <a:pt x="97536" y="48768"/>
                  </a:moveTo>
                  <a:lnTo>
                    <a:pt x="115824" y="48768"/>
                  </a:lnTo>
                </a:path>
                <a:path w="628014" h="85725">
                  <a:moveTo>
                    <a:pt x="170687" y="48768"/>
                  </a:moveTo>
                  <a:lnTo>
                    <a:pt x="188976" y="48768"/>
                  </a:lnTo>
                </a:path>
                <a:path w="628014" h="85725">
                  <a:moveTo>
                    <a:pt x="207263" y="48768"/>
                  </a:moveTo>
                  <a:lnTo>
                    <a:pt x="225552" y="48768"/>
                  </a:lnTo>
                </a:path>
                <a:path w="628014" h="85725">
                  <a:moveTo>
                    <a:pt x="286512" y="48768"/>
                  </a:moveTo>
                  <a:lnTo>
                    <a:pt x="304800" y="48768"/>
                  </a:lnTo>
                </a:path>
                <a:path w="628014" h="85725">
                  <a:moveTo>
                    <a:pt x="316991" y="48768"/>
                  </a:moveTo>
                  <a:lnTo>
                    <a:pt x="335280" y="48768"/>
                  </a:lnTo>
                </a:path>
                <a:path w="628014" h="85725">
                  <a:moveTo>
                    <a:pt x="396239" y="48767"/>
                  </a:moveTo>
                  <a:lnTo>
                    <a:pt x="414528" y="48767"/>
                  </a:lnTo>
                </a:path>
                <a:path w="628014" h="85725">
                  <a:moveTo>
                    <a:pt x="426720" y="48767"/>
                  </a:moveTo>
                  <a:lnTo>
                    <a:pt x="445008" y="48767"/>
                  </a:lnTo>
                </a:path>
                <a:path w="628014" h="85725">
                  <a:moveTo>
                    <a:pt x="505968" y="48767"/>
                  </a:moveTo>
                  <a:lnTo>
                    <a:pt x="524256" y="48767"/>
                  </a:lnTo>
                </a:path>
                <a:path w="628014" h="85725">
                  <a:moveTo>
                    <a:pt x="36575" y="54864"/>
                  </a:moveTo>
                  <a:lnTo>
                    <a:pt x="54864" y="54864"/>
                  </a:lnTo>
                </a:path>
                <a:path w="628014" h="85725">
                  <a:moveTo>
                    <a:pt x="97536" y="54864"/>
                  </a:moveTo>
                  <a:lnTo>
                    <a:pt x="115824" y="54864"/>
                  </a:lnTo>
                </a:path>
                <a:path w="628014" h="85725">
                  <a:moveTo>
                    <a:pt x="170687" y="54864"/>
                  </a:moveTo>
                  <a:lnTo>
                    <a:pt x="188976" y="54864"/>
                  </a:lnTo>
                </a:path>
                <a:path w="628014" h="85725">
                  <a:moveTo>
                    <a:pt x="207263" y="54864"/>
                  </a:moveTo>
                  <a:lnTo>
                    <a:pt x="225552" y="54864"/>
                  </a:lnTo>
                </a:path>
                <a:path w="628014" h="85725">
                  <a:moveTo>
                    <a:pt x="286512" y="54864"/>
                  </a:moveTo>
                  <a:lnTo>
                    <a:pt x="304800" y="54864"/>
                  </a:lnTo>
                </a:path>
                <a:path w="628014" h="85725">
                  <a:moveTo>
                    <a:pt x="316991" y="54864"/>
                  </a:moveTo>
                  <a:lnTo>
                    <a:pt x="335280" y="54864"/>
                  </a:lnTo>
                </a:path>
                <a:path w="628014" h="85725">
                  <a:moveTo>
                    <a:pt x="396239" y="54863"/>
                  </a:moveTo>
                  <a:lnTo>
                    <a:pt x="414528" y="54863"/>
                  </a:lnTo>
                </a:path>
                <a:path w="628014" h="85725">
                  <a:moveTo>
                    <a:pt x="426720" y="54863"/>
                  </a:moveTo>
                  <a:lnTo>
                    <a:pt x="445008" y="54863"/>
                  </a:lnTo>
                </a:path>
                <a:path w="628014" h="85725">
                  <a:moveTo>
                    <a:pt x="505968" y="54863"/>
                  </a:moveTo>
                  <a:lnTo>
                    <a:pt x="524256" y="54863"/>
                  </a:lnTo>
                </a:path>
                <a:path w="628014" h="85725">
                  <a:moveTo>
                    <a:pt x="36575" y="60960"/>
                  </a:moveTo>
                  <a:lnTo>
                    <a:pt x="54864" y="60960"/>
                  </a:lnTo>
                </a:path>
                <a:path w="628014" h="85725">
                  <a:moveTo>
                    <a:pt x="97536" y="60960"/>
                  </a:moveTo>
                  <a:lnTo>
                    <a:pt x="115824" y="60960"/>
                  </a:lnTo>
                </a:path>
                <a:path w="628014" h="85725">
                  <a:moveTo>
                    <a:pt x="170687" y="60960"/>
                  </a:moveTo>
                  <a:lnTo>
                    <a:pt x="188976" y="60960"/>
                  </a:lnTo>
                </a:path>
                <a:path w="628014" h="85725">
                  <a:moveTo>
                    <a:pt x="207263" y="60960"/>
                  </a:moveTo>
                  <a:lnTo>
                    <a:pt x="225552" y="60960"/>
                  </a:lnTo>
                </a:path>
                <a:path w="628014" h="85725">
                  <a:moveTo>
                    <a:pt x="286512" y="60960"/>
                  </a:moveTo>
                  <a:lnTo>
                    <a:pt x="304800" y="60960"/>
                  </a:lnTo>
                </a:path>
                <a:path w="628014" h="85725">
                  <a:moveTo>
                    <a:pt x="316991" y="60960"/>
                  </a:moveTo>
                  <a:lnTo>
                    <a:pt x="335280" y="60960"/>
                  </a:lnTo>
                </a:path>
                <a:path w="628014" h="85725">
                  <a:moveTo>
                    <a:pt x="396239" y="60960"/>
                  </a:moveTo>
                  <a:lnTo>
                    <a:pt x="414528" y="60960"/>
                  </a:lnTo>
                </a:path>
                <a:path w="628014" h="85725">
                  <a:moveTo>
                    <a:pt x="426720" y="60960"/>
                  </a:moveTo>
                  <a:lnTo>
                    <a:pt x="445008" y="60960"/>
                  </a:lnTo>
                </a:path>
                <a:path w="628014" h="85725">
                  <a:moveTo>
                    <a:pt x="505968" y="60960"/>
                  </a:moveTo>
                  <a:lnTo>
                    <a:pt x="524256" y="60960"/>
                  </a:lnTo>
                </a:path>
                <a:path w="628014" h="85725">
                  <a:moveTo>
                    <a:pt x="36575" y="67056"/>
                  </a:moveTo>
                  <a:lnTo>
                    <a:pt x="54864" y="67056"/>
                  </a:lnTo>
                </a:path>
                <a:path w="628014" h="85725">
                  <a:moveTo>
                    <a:pt x="97536" y="67056"/>
                  </a:moveTo>
                  <a:lnTo>
                    <a:pt x="115824" y="67056"/>
                  </a:lnTo>
                </a:path>
                <a:path w="628014" h="85725">
                  <a:moveTo>
                    <a:pt x="170687" y="67056"/>
                  </a:moveTo>
                  <a:lnTo>
                    <a:pt x="188976" y="67056"/>
                  </a:lnTo>
                </a:path>
                <a:path w="628014" h="85725">
                  <a:moveTo>
                    <a:pt x="207263" y="67056"/>
                  </a:moveTo>
                  <a:lnTo>
                    <a:pt x="225552" y="67056"/>
                  </a:lnTo>
                </a:path>
                <a:path w="628014" h="85725">
                  <a:moveTo>
                    <a:pt x="286512" y="67056"/>
                  </a:moveTo>
                  <a:lnTo>
                    <a:pt x="304800" y="67056"/>
                  </a:lnTo>
                </a:path>
                <a:path w="628014" h="85725">
                  <a:moveTo>
                    <a:pt x="316991" y="67056"/>
                  </a:moveTo>
                  <a:lnTo>
                    <a:pt x="335280" y="67056"/>
                  </a:lnTo>
                </a:path>
                <a:path w="628014" h="85725">
                  <a:moveTo>
                    <a:pt x="396239" y="67055"/>
                  </a:moveTo>
                  <a:lnTo>
                    <a:pt x="414528" y="67055"/>
                  </a:lnTo>
                </a:path>
                <a:path w="628014" h="85725">
                  <a:moveTo>
                    <a:pt x="426720" y="67055"/>
                  </a:moveTo>
                  <a:lnTo>
                    <a:pt x="445008" y="67055"/>
                  </a:lnTo>
                </a:path>
                <a:path w="628014" h="85725">
                  <a:moveTo>
                    <a:pt x="505968" y="67055"/>
                  </a:moveTo>
                  <a:lnTo>
                    <a:pt x="524256" y="67055"/>
                  </a:lnTo>
                </a:path>
                <a:path w="628014" h="85725">
                  <a:moveTo>
                    <a:pt x="36575" y="73152"/>
                  </a:moveTo>
                  <a:lnTo>
                    <a:pt x="54864" y="73152"/>
                  </a:lnTo>
                </a:path>
                <a:path w="628014" h="85725">
                  <a:moveTo>
                    <a:pt x="97536" y="73152"/>
                  </a:moveTo>
                  <a:lnTo>
                    <a:pt x="115824" y="73152"/>
                  </a:lnTo>
                </a:path>
                <a:path w="628014" h="85725">
                  <a:moveTo>
                    <a:pt x="170687" y="73152"/>
                  </a:moveTo>
                  <a:lnTo>
                    <a:pt x="188976" y="73152"/>
                  </a:lnTo>
                </a:path>
                <a:path w="628014" h="85725">
                  <a:moveTo>
                    <a:pt x="207263" y="73152"/>
                  </a:moveTo>
                  <a:lnTo>
                    <a:pt x="225552" y="73152"/>
                  </a:lnTo>
                </a:path>
                <a:path w="628014" h="85725">
                  <a:moveTo>
                    <a:pt x="286512" y="73152"/>
                  </a:moveTo>
                  <a:lnTo>
                    <a:pt x="304800" y="73152"/>
                  </a:lnTo>
                </a:path>
                <a:path w="628014" h="85725">
                  <a:moveTo>
                    <a:pt x="316991" y="73152"/>
                  </a:moveTo>
                  <a:lnTo>
                    <a:pt x="335280" y="73152"/>
                  </a:lnTo>
                </a:path>
                <a:path w="628014" h="85725">
                  <a:moveTo>
                    <a:pt x="396239" y="73151"/>
                  </a:moveTo>
                  <a:lnTo>
                    <a:pt x="414528" y="73151"/>
                  </a:lnTo>
                </a:path>
                <a:path w="628014" h="85725">
                  <a:moveTo>
                    <a:pt x="426720" y="73151"/>
                  </a:moveTo>
                  <a:lnTo>
                    <a:pt x="445008" y="73151"/>
                  </a:lnTo>
                </a:path>
                <a:path w="628014" h="85725">
                  <a:moveTo>
                    <a:pt x="505968" y="73151"/>
                  </a:moveTo>
                  <a:lnTo>
                    <a:pt x="524256" y="73151"/>
                  </a:lnTo>
                </a:path>
                <a:path w="628014" h="85725">
                  <a:moveTo>
                    <a:pt x="36575" y="79248"/>
                  </a:moveTo>
                  <a:lnTo>
                    <a:pt x="54864" y="79248"/>
                  </a:lnTo>
                </a:path>
                <a:path w="628014" h="85725">
                  <a:moveTo>
                    <a:pt x="97536" y="79248"/>
                  </a:moveTo>
                  <a:lnTo>
                    <a:pt x="115824" y="79248"/>
                  </a:lnTo>
                </a:path>
                <a:path w="628014" h="85725">
                  <a:moveTo>
                    <a:pt x="170687" y="79248"/>
                  </a:moveTo>
                  <a:lnTo>
                    <a:pt x="188976" y="79248"/>
                  </a:lnTo>
                </a:path>
                <a:path w="628014" h="85725">
                  <a:moveTo>
                    <a:pt x="207263" y="79248"/>
                  </a:moveTo>
                  <a:lnTo>
                    <a:pt x="225552" y="79248"/>
                  </a:lnTo>
                </a:path>
                <a:path w="628014" h="85725">
                  <a:moveTo>
                    <a:pt x="286512" y="79248"/>
                  </a:moveTo>
                  <a:lnTo>
                    <a:pt x="304800" y="79248"/>
                  </a:lnTo>
                </a:path>
                <a:path w="628014" h="85725">
                  <a:moveTo>
                    <a:pt x="316991" y="79248"/>
                  </a:moveTo>
                  <a:lnTo>
                    <a:pt x="335280" y="79248"/>
                  </a:lnTo>
                </a:path>
                <a:path w="628014" h="85725">
                  <a:moveTo>
                    <a:pt x="396239" y="79248"/>
                  </a:moveTo>
                  <a:lnTo>
                    <a:pt x="414528" y="79248"/>
                  </a:lnTo>
                </a:path>
                <a:path w="628014" h="85725">
                  <a:moveTo>
                    <a:pt x="426720" y="79248"/>
                  </a:moveTo>
                  <a:lnTo>
                    <a:pt x="445008" y="79248"/>
                  </a:lnTo>
                </a:path>
                <a:path w="628014" h="85725">
                  <a:moveTo>
                    <a:pt x="505968" y="79248"/>
                  </a:moveTo>
                  <a:lnTo>
                    <a:pt x="524256" y="79248"/>
                  </a:lnTo>
                </a:path>
                <a:path w="628014" h="85725">
                  <a:moveTo>
                    <a:pt x="36575" y="85344"/>
                  </a:moveTo>
                  <a:lnTo>
                    <a:pt x="54864" y="85344"/>
                  </a:lnTo>
                </a:path>
                <a:path w="628014" h="85725">
                  <a:moveTo>
                    <a:pt x="97536" y="85344"/>
                  </a:moveTo>
                  <a:lnTo>
                    <a:pt x="115824" y="85344"/>
                  </a:lnTo>
                </a:path>
                <a:path w="628014" h="85725">
                  <a:moveTo>
                    <a:pt x="170687" y="85344"/>
                  </a:moveTo>
                  <a:lnTo>
                    <a:pt x="188976" y="85344"/>
                  </a:lnTo>
                </a:path>
                <a:path w="628014" h="85725">
                  <a:moveTo>
                    <a:pt x="207263" y="85344"/>
                  </a:moveTo>
                  <a:lnTo>
                    <a:pt x="225552" y="85344"/>
                  </a:lnTo>
                </a:path>
                <a:path w="628014" h="85725">
                  <a:moveTo>
                    <a:pt x="286512" y="85344"/>
                  </a:moveTo>
                  <a:lnTo>
                    <a:pt x="304800" y="85344"/>
                  </a:lnTo>
                </a:path>
                <a:path w="628014" h="85725">
                  <a:moveTo>
                    <a:pt x="316991" y="85344"/>
                  </a:moveTo>
                  <a:lnTo>
                    <a:pt x="335280" y="85344"/>
                  </a:lnTo>
                </a:path>
                <a:path w="628014" h="85725">
                  <a:moveTo>
                    <a:pt x="396239" y="85343"/>
                  </a:moveTo>
                  <a:lnTo>
                    <a:pt x="414528" y="85343"/>
                  </a:lnTo>
                </a:path>
                <a:path w="628014" h="85725">
                  <a:moveTo>
                    <a:pt x="426720" y="85343"/>
                  </a:moveTo>
                  <a:lnTo>
                    <a:pt x="445008" y="85343"/>
                  </a:lnTo>
                </a:path>
                <a:path w="628014" h="85725">
                  <a:moveTo>
                    <a:pt x="505968" y="85343"/>
                  </a:moveTo>
                  <a:lnTo>
                    <a:pt x="524256" y="85343"/>
                  </a:lnTo>
                </a:path>
                <a:path w="628014" h="85725">
                  <a:moveTo>
                    <a:pt x="566927" y="85343"/>
                  </a:moveTo>
                  <a:lnTo>
                    <a:pt x="627888" y="85343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511162" y="37216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548762" y="3727704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60960" y="0"/>
                  </a:moveTo>
                  <a:lnTo>
                    <a:pt x="79248" y="0"/>
                  </a:lnTo>
                </a:path>
                <a:path w="591820">
                  <a:moveTo>
                    <a:pt x="134112" y="0"/>
                  </a:moveTo>
                  <a:lnTo>
                    <a:pt x="152400" y="0"/>
                  </a:lnTo>
                </a:path>
                <a:path w="591820">
                  <a:moveTo>
                    <a:pt x="170687" y="0"/>
                  </a:moveTo>
                  <a:lnTo>
                    <a:pt x="188976" y="0"/>
                  </a:lnTo>
                </a:path>
                <a:path w="591820">
                  <a:moveTo>
                    <a:pt x="249936" y="0"/>
                  </a:moveTo>
                  <a:lnTo>
                    <a:pt x="268224" y="0"/>
                  </a:lnTo>
                </a:path>
                <a:path w="591820">
                  <a:moveTo>
                    <a:pt x="280415" y="0"/>
                  </a:moveTo>
                  <a:lnTo>
                    <a:pt x="298704" y="0"/>
                  </a:lnTo>
                </a:path>
                <a:path w="591820">
                  <a:moveTo>
                    <a:pt x="359663" y="0"/>
                  </a:moveTo>
                  <a:lnTo>
                    <a:pt x="377952" y="0"/>
                  </a:lnTo>
                </a:path>
                <a:path w="591820">
                  <a:moveTo>
                    <a:pt x="390144" y="0"/>
                  </a:moveTo>
                  <a:lnTo>
                    <a:pt x="408432" y="0"/>
                  </a:lnTo>
                </a:path>
                <a:path w="591820">
                  <a:moveTo>
                    <a:pt x="469392" y="0"/>
                  </a:moveTo>
                  <a:lnTo>
                    <a:pt x="487680" y="0"/>
                  </a:lnTo>
                </a:path>
                <a:path w="591820">
                  <a:moveTo>
                    <a:pt x="579120" y="0"/>
                  </a:moveTo>
                  <a:lnTo>
                    <a:pt x="59131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511162" y="37277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548762" y="373380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60960" y="0"/>
                  </a:moveTo>
                  <a:lnTo>
                    <a:pt x="79248" y="0"/>
                  </a:lnTo>
                </a:path>
                <a:path w="591820">
                  <a:moveTo>
                    <a:pt x="134112" y="0"/>
                  </a:moveTo>
                  <a:lnTo>
                    <a:pt x="152400" y="0"/>
                  </a:lnTo>
                </a:path>
                <a:path w="591820">
                  <a:moveTo>
                    <a:pt x="170687" y="0"/>
                  </a:moveTo>
                  <a:lnTo>
                    <a:pt x="188976" y="0"/>
                  </a:lnTo>
                </a:path>
                <a:path w="591820">
                  <a:moveTo>
                    <a:pt x="249936" y="0"/>
                  </a:moveTo>
                  <a:lnTo>
                    <a:pt x="268224" y="0"/>
                  </a:lnTo>
                </a:path>
                <a:path w="591820">
                  <a:moveTo>
                    <a:pt x="280415" y="0"/>
                  </a:moveTo>
                  <a:lnTo>
                    <a:pt x="298704" y="0"/>
                  </a:lnTo>
                </a:path>
                <a:path w="591820">
                  <a:moveTo>
                    <a:pt x="359663" y="0"/>
                  </a:moveTo>
                  <a:lnTo>
                    <a:pt x="377952" y="0"/>
                  </a:lnTo>
                </a:path>
                <a:path w="591820">
                  <a:moveTo>
                    <a:pt x="390144" y="0"/>
                  </a:moveTo>
                  <a:lnTo>
                    <a:pt x="408432" y="0"/>
                  </a:lnTo>
                </a:path>
                <a:path w="591820">
                  <a:moveTo>
                    <a:pt x="469392" y="0"/>
                  </a:moveTo>
                  <a:lnTo>
                    <a:pt x="487680" y="0"/>
                  </a:lnTo>
                </a:path>
                <a:path w="591820">
                  <a:moveTo>
                    <a:pt x="579120" y="0"/>
                  </a:moveTo>
                  <a:lnTo>
                    <a:pt x="59131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511162" y="37338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548762" y="3739896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67056" y="0"/>
                  </a:moveTo>
                  <a:lnTo>
                    <a:pt x="85344" y="0"/>
                  </a:lnTo>
                </a:path>
                <a:path w="591820">
                  <a:moveTo>
                    <a:pt x="128015" y="0"/>
                  </a:moveTo>
                  <a:lnTo>
                    <a:pt x="146304" y="0"/>
                  </a:lnTo>
                </a:path>
                <a:path w="591820">
                  <a:moveTo>
                    <a:pt x="176784" y="0"/>
                  </a:moveTo>
                  <a:lnTo>
                    <a:pt x="195072" y="0"/>
                  </a:lnTo>
                </a:path>
                <a:path w="591820">
                  <a:moveTo>
                    <a:pt x="243839" y="0"/>
                  </a:moveTo>
                  <a:lnTo>
                    <a:pt x="262128" y="0"/>
                  </a:lnTo>
                </a:path>
                <a:path w="591820">
                  <a:moveTo>
                    <a:pt x="286512" y="0"/>
                  </a:moveTo>
                  <a:lnTo>
                    <a:pt x="304800" y="0"/>
                  </a:lnTo>
                </a:path>
                <a:path w="591820">
                  <a:moveTo>
                    <a:pt x="353568" y="0"/>
                  </a:moveTo>
                  <a:lnTo>
                    <a:pt x="371856" y="0"/>
                  </a:lnTo>
                </a:path>
                <a:path w="591820">
                  <a:moveTo>
                    <a:pt x="396239" y="0"/>
                  </a:moveTo>
                  <a:lnTo>
                    <a:pt x="414528" y="0"/>
                  </a:lnTo>
                </a:path>
                <a:path w="591820">
                  <a:moveTo>
                    <a:pt x="463296" y="0"/>
                  </a:moveTo>
                  <a:lnTo>
                    <a:pt x="481584" y="0"/>
                  </a:lnTo>
                </a:path>
                <a:path w="591820">
                  <a:moveTo>
                    <a:pt x="579120" y="0"/>
                  </a:moveTo>
                  <a:lnTo>
                    <a:pt x="59131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511162" y="37398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548762" y="3745992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67056" y="0"/>
                  </a:moveTo>
                  <a:lnTo>
                    <a:pt x="85344" y="0"/>
                  </a:lnTo>
                </a:path>
                <a:path w="591820">
                  <a:moveTo>
                    <a:pt x="128015" y="0"/>
                  </a:moveTo>
                  <a:lnTo>
                    <a:pt x="146304" y="0"/>
                  </a:lnTo>
                </a:path>
                <a:path w="591820">
                  <a:moveTo>
                    <a:pt x="176784" y="0"/>
                  </a:moveTo>
                  <a:lnTo>
                    <a:pt x="195072" y="0"/>
                  </a:lnTo>
                </a:path>
                <a:path w="591820">
                  <a:moveTo>
                    <a:pt x="243839" y="0"/>
                  </a:moveTo>
                  <a:lnTo>
                    <a:pt x="262128" y="0"/>
                  </a:lnTo>
                </a:path>
                <a:path w="591820">
                  <a:moveTo>
                    <a:pt x="286512" y="0"/>
                  </a:moveTo>
                  <a:lnTo>
                    <a:pt x="304800" y="0"/>
                  </a:lnTo>
                </a:path>
                <a:path w="591820">
                  <a:moveTo>
                    <a:pt x="353568" y="0"/>
                  </a:moveTo>
                  <a:lnTo>
                    <a:pt x="371856" y="0"/>
                  </a:lnTo>
                </a:path>
                <a:path w="591820">
                  <a:moveTo>
                    <a:pt x="396239" y="0"/>
                  </a:moveTo>
                  <a:lnTo>
                    <a:pt x="414528" y="0"/>
                  </a:lnTo>
                </a:path>
                <a:path w="591820">
                  <a:moveTo>
                    <a:pt x="463296" y="0"/>
                  </a:moveTo>
                  <a:lnTo>
                    <a:pt x="481584" y="0"/>
                  </a:lnTo>
                </a:path>
                <a:path w="591820">
                  <a:moveTo>
                    <a:pt x="579120" y="0"/>
                  </a:moveTo>
                  <a:lnTo>
                    <a:pt x="59131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511162" y="37459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548762" y="3752088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67056" y="0"/>
                  </a:moveTo>
                  <a:lnTo>
                    <a:pt x="91439" y="0"/>
                  </a:lnTo>
                </a:path>
                <a:path w="591820">
                  <a:moveTo>
                    <a:pt x="115824" y="0"/>
                  </a:moveTo>
                  <a:lnTo>
                    <a:pt x="146304" y="0"/>
                  </a:lnTo>
                </a:path>
                <a:path w="591820">
                  <a:moveTo>
                    <a:pt x="176784" y="0"/>
                  </a:moveTo>
                  <a:lnTo>
                    <a:pt x="207264" y="0"/>
                  </a:lnTo>
                </a:path>
                <a:path w="591820">
                  <a:moveTo>
                    <a:pt x="231648" y="0"/>
                  </a:moveTo>
                  <a:lnTo>
                    <a:pt x="262128" y="0"/>
                  </a:lnTo>
                </a:path>
                <a:path w="591820">
                  <a:moveTo>
                    <a:pt x="286512" y="0"/>
                  </a:moveTo>
                  <a:lnTo>
                    <a:pt x="316992" y="0"/>
                  </a:lnTo>
                </a:path>
                <a:path w="591820">
                  <a:moveTo>
                    <a:pt x="341375" y="0"/>
                  </a:moveTo>
                  <a:lnTo>
                    <a:pt x="371856" y="0"/>
                  </a:lnTo>
                </a:path>
                <a:path w="591820">
                  <a:moveTo>
                    <a:pt x="396239" y="0"/>
                  </a:moveTo>
                  <a:lnTo>
                    <a:pt x="426720" y="0"/>
                  </a:lnTo>
                </a:path>
                <a:path w="591820">
                  <a:moveTo>
                    <a:pt x="451103" y="0"/>
                  </a:moveTo>
                  <a:lnTo>
                    <a:pt x="481584" y="0"/>
                  </a:lnTo>
                </a:path>
                <a:path w="591820">
                  <a:moveTo>
                    <a:pt x="560832" y="0"/>
                  </a:moveTo>
                  <a:lnTo>
                    <a:pt x="591312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511162" y="37520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548762" y="3758184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73151" y="0"/>
                  </a:moveTo>
                  <a:lnTo>
                    <a:pt x="140208" y="0"/>
                  </a:lnTo>
                </a:path>
                <a:path w="591820">
                  <a:moveTo>
                    <a:pt x="182880" y="0"/>
                  </a:moveTo>
                  <a:lnTo>
                    <a:pt x="256032" y="0"/>
                  </a:lnTo>
                </a:path>
                <a:path w="591820">
                  <a:moveTo>
                    <a:pt x="292608" y="0"/>
                  </a:moveTo>
                  <a:lnTo>
                    <a:pt x="365760" y="0"/>
                  </a:lnTo>
                </a:path>
                <a:path w="591820">
                  <a:moveTo>
                    <a:pt x="402336" y="0"/>
                  </a:moveTo>
                  <a:lnTo>
                    <a:pt x="475488" y="0"/>
                  </a:lnTo>
                </a:path>
                <a:path w="591820">
                  <a:moveTo>
                    <a:pt x="554736" y="0"/>
                  </a:moveTo>
                  <a:lnTo>
                    <a:pt x="591312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511162" y="37581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548762" y="3764280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79248" y="0"/>
                  </a:moveTo>
                  <a:lnTo>
                    <a:pt x="134112" y="0"/>
                  </a:lnTo>
                </a:path>
                <a:path w="591820">
                  <a:moveTo>
                    <a:pt x="188975" y="0"/>
                  </a:moveTo>
                  <a:lnTo>
                    <a:pt x="249936" y="0"/>
                  </a:lnTo>
                </a:path>
                <a:path w="591820">
                  <a:moveTo>
                    <a:pt x="298704" y="0"/>
                  </a:moveTo>
                  <a:lnTo>
                    <a:pt x="359664" y="0"/>
                  </a:lnTo>
                </a:path>
                <a:path w="591820">
                  <a:moveTo>
                    <a:pt x="408432" y="0"/>
                  </a:moveTo>
                  <a:lnTo>
                    <a:pt x="469392" y="0"/>
                  </a:lnTo>
                </a:path>
                <a:path w="591820">
                  <a:moveTo>
                    <a:pt x="579120" y="0"/>
                  </a:moveTo>
                  <a:lnTo>
                    <a:pt x="59131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511162" y="37642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548762" y="3770376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18288" y="0"/>
                  </a:lnTo>
                </a:path>
                <a:path w="591820">
                  <a:moveTo>
                    <a:pt x="91439" y="0"/>
                  </a:moveTo>
                  <a:lnTo>
                    <a:pt x="121920" y="0"/>
                  </a:lnTo>
                </a:path>
                <a:path w="591820">
                  <a:moveTo>
                    <a:pt x="201168" y="0"/>
                  </a:moveTo>
                  <a:lnTo>
                    <a:pt x="237744" y="0"/>
                  </a:lnTo>
                </a:path>
                <a:path w="591820">
                  <a:moveTo>
                    <a:pt x="310896" y="0"/>
                  </a:moveTo>
                  <a:lnTo>
                    <a:pt x="347472" y="0"/>
                  </a:lnTo>
                </a:path>
                <a:path w="591820">
                  <a:moveTo>
                    <a:pt x="420624" y="0"/>
                  </a:moveTo>
                  <a:lnTo>
                    <a:pt x="457200" y="0"/>
                  </a:lnTo>
                </a:path>
                <a:path w="591820">
                  <a:moveTo>
                    <a:pt x="579120" y="0"/>
                  </a:moveTo>
                  <a:lnTo>
                    <a:pt x="59131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511162" y="37703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127882" y="37764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511162" y="37764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127882" y="37825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511162" y="37825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27882" y="37886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511162" y="37886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109594" y="379476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511162" y="37947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103498" y="3800856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511162" y="38008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27882" y="38069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511162" y="38069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127882" y="38130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511162" y="38130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127882" y="38191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511162" y="38191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127882" y="38252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9511162" y="38252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27882" y="38313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511162" y="38313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127882" y="38374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511162" y="38374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109594" y="384352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511162" y="38435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103498" y="384962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511162" y="38496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27882" y="38557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511162" y="38557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127882" y="38618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511162" y="38618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127882" y="38679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511162" y="38679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127882" y="38740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9511162" y="38740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127882" y="38801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511162" y="38801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127882" y="38862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511162" y="38862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109594" y="3892296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511162" y="38922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03498" y="3898391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511162" y="38983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127882" y="39044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511162" y="39044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127882" y="39105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511162" y="39105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127882" y="39166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511162" y="39166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127882" y="39227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511162" y="39227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127882" y="3928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511162" y="3928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127882" y="39349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511162" y="39349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127882" y="39410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511162" y="39410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127882" y="3947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11162" y="3947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127882" y="39532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11162" y="39532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109594" y="3959352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11162" y="39593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103498" y="3965448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511162" y="39654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127882" y="39715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511162" y="39715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127882" y="39776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511162" y="39776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127882" y="39837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511162" y="39837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127882" y="39898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9511162" y="39898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127882" y="39959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9511162" y="39959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127882" y="40020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511162" y="40020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127882" y="40081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9511162" y="40081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127882" y="40142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9511162" y="40142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127882" y="40203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9511162" y="40203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127882" y="40264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9511162" y="40264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127882" y="40325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9511162" y="40325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127882" y="40386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9511162" y="40386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109594" y="4044696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9511162" y="40446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103498" y="4050791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9511162" y="40507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127882" y="40568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9511162" y="40568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127882" y="40629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511162" y="40629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127882" y="40690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511162" y="40690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127882" y="40751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511162" y="40751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127882" y="40812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511162" y="40812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127882" y="40873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511162" y="40873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127882" y="40934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511162" y="40934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127882" y="40995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511162" y="40995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127882" y="41056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511162" y="41056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127882" y="41117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511162" y="41117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127882" y="41178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511162" y="41178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127882" y="41239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511162" y="41239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127882" y="41300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511162" y="41300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127882" y="41361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511162" y="41361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127882" y="41422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511162" y="41422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109594" y="414832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511162" y="41483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103498" y="415442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511162" y="41544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127882" y="41605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511162" y="41605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127882" y="41666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511162" y="41666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127882" y="41727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9511162" y="41727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127882" y="41788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9511162" y="41788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127882" y="41849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511162" y="41849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127882" y="41910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511162" y="41910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127882" y="41970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511162" y="41970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127882" y="42031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511162" y="42031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127882" y="42092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511162" y="42092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127882" y="42153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511162" y="42153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127882" y="42214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4" name="object 374"/>
            <p:cNvSpPr/>
            <p:nvPr/>
          </p:nvSpPr>
          <p:spPr>
            <a:xfrm>
              <a:off x="9511162" y="42214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5" name="object 375"/>
            <p:cNvSpPr/>
            <p:nvPr/>
          </p:nvSpPr>
          <p:spPr>
            <a:xfrm>
              <a:off x="6127882" y="42275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6" name="object 376"/>
            <p:cNvSpPr/>
            <p:nvPr/>
          </p:nvSpPr>
          <p:spPr>
            <a:xfrm>
              <a:off x="9511162" y="42275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127882" y="42336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9511162" y="42336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127882" y="42397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9511162" y="42397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127882" y="42458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9511162" y="42458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127882" y="42519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9511162" y="42519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127882" y="4258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9511162" y="42580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127882" y="42641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9511162" y="42641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127882" y="42702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511162" y="42702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127882" y="42763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511162" y="42763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6127882" y="42824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511162" y="42824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127882" y="42885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511162" y="42885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6109594" y="4294632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511162" y="42946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6103498" y="4300727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511162" y="43007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6127882" y="43068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511162" y="43068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6127882" y="43129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4" name="object 404"/>
            <p:cNvSpPr/>
            <p:nvPr/>
          </p:nvSpPr>
          <p:spPr>
            <a:xfrm>
              <a:off x="9511162" y="43129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6127882" y="43190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6" name="object 406"/>
            <p:cNvSpPr/>
            <p:nvPr/>
          </p:nvSpPr>
          <p:spPr>
            <a:xfrm>
              <a:off x="9511162" y="43190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6127882" y="43251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8" name="object 408"/>
            <p:cNvSpPr/>
            <p:nvPr/>
          </p:nvSpPr>
          <p:spPr>
            <a:xfrm>
              <a:off x="9511162" y="43251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09" name="object 409"/>
            <p:cNvSpPr/>
            <p:nvPr/>
          </p:nvSpPr>
          <p:spPr>
            <a:xfrm>
              <a:off x="6127882" y="43312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0" name="object 410"/>
            <p:cNvSpPr/>
            <p:nvPr/>
          </p:nvSpPr>
          <p:spPr>
            <a:xfrm>
              <a:off x="9511162" y="43312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6127882" y="43373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9511162" y="43373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127882" y="43434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4" name="object 414"/>
            <p:cNvSpPr/>
            <p:nvPr/>
          </p:nvSpPr>
          <p:spPr>
            <a:xfrm>
              <a:off x="9511162" y="43434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127882" y="43494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9511162" y="43494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127882" y="43555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8" name="object 418"/>
            <p:cNvSpPr/>
            <p:nvPr/>
          </p:nvSpPr>
          <p:spPr>
            <a:xfrm>
              <a:off x="9511162" y="43555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127882" y="43616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9511162" y="43616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127882" y="43677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511162" y="43677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127882" y="43738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4" name="object 424"/>
            <p:cNvSpPr/>
            <p:nvPr/>
          </p:nvSpPr>
          <p:spPr>
            <a:xfrm>
              <a:off x="9511162" y="43738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127882" y="43799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6" name="object 426"/>
            <p:cNvSpPr/>
            <p:nvPr/>
          </p:nvSpPr>
          <p:spPr>
            <a:xfrm>
              <a:off x="9511162" y="43799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127882" y="43860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8" name="object 428"/>
            <p:cNvSpPr/>
            <p:nvPr/>
          </p:nvSpPr>
          <p:spPr>
            <a:xfrm>
              <a:off x="9511162" y="43860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127882" y="43921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0" name="object 430"/>
            <p:cNvSpPr/>
            <p:nvPr/>
          </p:nvSpPr>
          <p:spPr>
            <a:xfrm>
              <a:off x="9511162" y="43921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127882" y="43982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2" name="object 432"/>
            <p:cNvSpPr/>
            <p:nvPr/>
          </p:nvSpPr>
          <p:spPr>
            <a:xfrm>
              <a:off x="9511162" y="43982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127882" y="44043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4" name="object 434"/>
            <p:cNvSpPr/>
            <p:nvPr/>
          </p:nvSpPr>
          <p:spPr>
            <a:xfrm>
              <a:off x="9511162" y="44043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127882" y="44104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6" name="object 436"/>
            <p:cNvSpPr/>
            <p:nvPr/>
          </p:nvSpPr>
          <p:spPr>
            <a:xfrm>
              <a:off x="9511162" y="44104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127882" y="44165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8" name="object 438"/>
            <p:cNvSpPr/>
            <p:nvPr/>
          </p:nvSpPr>
          <p:spPr>
            <a:xfrm>
              <a:off x="9511162" y="44165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127882" y="4422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0" name="object 440"/>
            <p:cNvSpPr/>
            <p:nvPr/>
          </p:nvSpPr>
          <p:spPr>
            <a:xfrm>
              <a:off x="9511162" y="4422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127882" y="44287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2" name="object 442"/>
            <p:cNvSpPr/>
            <p:nvPr/>
          </p:nvSpPr>
          <p:spPr>
            <a:xfrm>
              <a:off x="9511162" y="44287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127882" y="44348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4" name="object 444"/>
            <p:cNvSpPr/>
            <p:nvPr/>
          </p:nvSpPr>
          <p:spPr>
            <a:xfrm>
              <a:off x="9511162" y="44348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127882" y="44409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6" name="object 446"/>
            <p:cNvSpPr/>
            <p:nvPr/>
          </p:nvSpPr>
          <p:spPr>
            <a:xfrm>
              <a:off x="9511162" y="44409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127882" y="44470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8" name="object 448"/>
            <p:cNvSpPr/>
            <p:nvPr/>
          </p:nvSpPr>
          <p:spPr>
            <a:xfrm>
              <a:off x="9511162" y="44470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127882" y="44531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0" name="object 450"/>
            <p:cNvSpPr/>
            <p:nvPr/>
          </p:nvSpPr>
          <p:spPr>
            <a:xfrm>
              <a:off x="9511162" y="44531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127882" y="44592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2" name="object 452"/>
            <p:cNvSpPr/>
            <p:nvPr/>
          </p:nvSpPr>
          <p:spPr>
            <a:xfrm>
              <a:off x="9511162" y="44592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658490" y="4465320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12191" y="0"/>
                  </a:lnTo>
                </a:path>
                <a:path w="481964">
                  <a:moveTo>
                    <a:pt x="91440" y="0"/>
                  </a:moveTo>
                  <a:lnTo>
                    <a:pt x="128016" y="0"/>
                  </a:lnTo>
                </a:path>
                <a:path w="481964">
                  <a:moveTo>
                    <a:pt x="201168" y="0"/>
                  </a:moveTo>
                  <a:lnTo>
                    <a:pt x="237744" y="0"/>
                  </a:lnTo>
                </a:path>
                <a:path w="481964">
                  <a:moveTo>
                    <a:pt x="310896" y="0"/>
                  </a:moveTo>
                  <a:lnTo>
                    <a:pt x="347472" y="0"/>
                  </a:lnTo>
                </a:path>
                <a:path w="481964">
                  <a:moveTo>
                    <a:pt x="469392" y="0"/>
                  </a:moveTo>
                  <a:lnTo>
                    <a:pt x="481583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4" name="object 454"/>
            <p:cNvSpPr/>
            <p:nvPr/>
          </p:nvSpPr>
          <p:spPr>
            <a:xfrm>
              <a:off x="9511162" y="44653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652394" y="4471416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85343" y="0"/>
                  </a:moveTo>
                  <a:lnTo>
                    <a:pt x="146304" y="0"/>
                  </a:lnTo>
                </a:path>
                <a:path w="487679">
                  <a:moveTo>
                    <a:pt x="195072" y="0"/>
                  </a:moveTo>
                  <a:lnTo>
                    <a:pt x="256032" y="0"/>
                  </a:lnTo>
                </a:path>
                <a:path w="487679">
                  <a:moveTo>
                    <a:pt x="304800" y="0"/>
                  </a:moveTo>
                  <a:lnTo>
                    <a:pt x="365760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6" name="object 456"/>
            <p:cNvSpPr/>
            <p:nvPr/>
          </p:nvSpPr>
          <p:spPr>
            <a:xfrm>
              <a:off x="9511162" y="44714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646298" y="4477512"/>
              <a:ext cx="494030" cy="0"/>
            </a:xfrm>
            <a:custGeom>
              <a:avLst/>
              <a:gdLst/>
              <a:ahLst/>
              <a:cxnLst/>
              <a:rect l="l" t="t" r="r" b="b"/>
              <a:pathLst>
                <a:path w="494029">
                  <a:moveTo>
                    <a:pt x="0" y="0"/>
                  </a:moveTo>
                  <a:lnTo>
                    <a:pt x="24383" y="0"/>
                  </a:lnTo>
                </a:path>
                <a:path w="494029">
                  <a:moveTo>
                    <a:pt x="85344" y="0"/>
                  </a:moveTo>
                  <a:lnTo>
                    <a:pt x="158496" y="0"/>
                  </a:lnTo>
                </a:path>
                <a:path w="494029">
                  <a:moveTo>
                    <a:pt x="195072" y="0"/>
                  </a:moveTo>
                  <a:lnTo>
                    <a:pt x="268224" y="0"/>
                  </a:lnTo>
                </a:path>
                <a:path w="494029">
                  <a:moveTo>
                    <a:pt x="304800" y="0"/>
                  </a:moveTo>
                  <a:lnTo>
                    <a:pt x="377952" y="0"/>
                  </a:lnTo>
                </a:path>
                <a:path w="494029">
                  <a:moveTo>
                    <a:pt x="481584" y="0"/>
                  </a:moveTo>
                  <a:lnTo>
                    <a:pt x="49377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8" name="object 458"/>
            <p:cNvSpPr/>
            <p:nvPr/>
          </p:nvSpPr>
          <p:spPr>
            <a:xfrm>
              <a:off x="9511162" y="44775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640202" y="4483608"/>
              <a:ext cx="500380" cy="0"/>
            </a:xfrm>
            <a:custGeom>
              <a:avLst/>
              <a:gdLst/>
              <a:ahLst/>
              <a:cxnLst/>
              <a:rect l="l" t="t" r="r" b="b"/>
              <a:pathLst>
                <a:path w="500379">
                  <a:moveTo>
                    <a:pt x="0" y="0"/>
                  </a:moveTo>
                  <a:lnTo>
                    <a:pt x="30480" y="0"/>
                  </a:lnTo>
                </a:path>
                <a:path w="500379">
                  <a:moveTo>
                    <a:pt x="85344" y="0"/>
                  </a:moveTo>
                  <a:lnTo>
                    <a:pt x="115824" y="0"/>
                  </a:lnTo>
                </a:path>
                <a:path w="500379">
                  <a:moveTo>
                    <a:pt x="140208" y="0"/>
                  </a:moveTo>
                  <a:lnTo>
                    <a:pt x="164591" y="0"/>
                  </a:lnTo>
                </a:path>
                <a:path w="500379">
                  <a:moveTo>
                    <a:pt x="195072" y="0"/>
                  </a:moveTo>
                  <a:lnTo>
                    <a:pt x="225552" y="0"/>
                  </a:lnTo>
                </a:path>
                <a:path w="500379">
                  <a:moveTo>
                    <a:pt x="249936" y="0"/>
                  </a:moveTo>
                  <a:lnTo>
                    <a:pt x="274319" y="0"/>
                  </a:lnTo>
                </a:path>
                <a:path w="500379">
                  <a:moveTo>
                    <a:pt x="304800" y="0"/>
                  </a:moveTo>
                  <a:lnTo>
                    <a:pt x="335280" y="0"/>
                  </a:lnTo>
                </a:path>
                <a:path w="500379">
                  <a:moveTo>
                    <a:pt x="359663" y="0"/>
                  </a:moveTo>
                  <a:lnTo>
                    <a:pt x="384047" y="0"/>
                  </a:lnTo>
                </a:path>
                <a:path w="500379">
                  <a:moveTo>
                    <a:pt x="487680" y="0"/>
                  </a:moveTo>
                  <a:lnTo>
                    <a:pt x="49987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0" name="object 460"/>
            <p:cNvSpPr/>
            <p:nvPr/>
          </p:nvSpPr>
          <p:spPr>
            <a:xfrm>
              <a:off x="9511162" y="44836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634106" y="4489704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5">
                  <a:moveTo>
                    <a:pt x="0" y="0"/>
                  </a:moveTo>
                  <a:lnTo>
                    <a:pt x="36576" y="0"/>
                  </a:lnTo>
                </a:path>
                <a:path w="506095">
                  <a:moveTo>
                    <a:pt x="91439" y="0"/>
                  </a:moveTo>
                  <a:lnTo>
                    <a:pt x="109728" y="0"/>
                  </a:lnTo>
                </a:path>
                <a:path w="506095">
                  <a:moveTo>
                    <a:pt x="158495" y="0"/>
                  </a:moveTo>
                  <a:lnTo>
                    <a:pt x="176784" y="0"/>
                  </a:lnTo>
                </a:path>
                <a:path w="506095">
                  <a:moveTo>
                    <a:pt x="201167" y="0"/>
                  </a:moveTo>
                  <a:lnTo>
                    <a:pt x="219456" y="0"/>
                  </a:lnTo>
                </a:path>
                <a:path w="506095">
                  <a:moveTo>
                    <a:pt x="268224" y="0"/>
                  </a:moveTo>
                  <a:lnTo>
                    <a:pt x="286512" y="0"/>
                  </a:lnTo>
                </a:path>
                <a:path w="506095">
                  <a:moveTo>
                    <a:pt x="310895" y="0"/>
                  </a:moveTo>
                  <a:lnTo>
                    <a:pt x="329184" y="0"/>
                  </a:lnTo>
                </a:path>
                <a:path w="506095">
                  <a:moveTo>
                    <a:pt x="377951" y="0"/>
                  </a:moveTo>
                  <a:lnTo>
                    <a:pt x="396240" y="0"/>
                  </a:lnTo>
                </a:path>
                <a:path w="506095">
                  <a:moveTo>
                    <a:pt x="493775" y="0"/>
                  </a:moveTo>
                  <a:lnTo>
                    <a:pt x="505967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2" name="object 462"/>
            <p:cNvSpPr/>
            <p:nvPr/>
          </p:nvSpPr>
          <p:spPr>
            <a:xfrm>
              <a:off x="9511162" y="44897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628010" y="4495800"/>
              <a:ext cx="512445" cy="0"/>
            </a:xfrm>
            <a:custGeom>
              <a:avLst/>
              <a:gdLst/>
              <a:ahLst/>
              <a:cxnLst/>
              <a:rect l="l" t="t" r="r" b="b"/>
              <a:pathLst>
                <a:path w="512445">
                  <a:moveTo>
                    <a:pt x="0" y="0"/>
                  </a:moveTo>
                  <a:lnTo>
                    <a:pt x="18288" y="0"/>
                  </a:lnTo>
                </a:path>
                <a:path w="512445">
                  <a:moveTo>
                    <a:pt x="24384" y="0"/>
                  </a:moveTo>
                  <a:lnTo>
                    <a:pt x="42672" y="0"/>
                  </a:lnTo>
                </a:path>
                <a:path w="512445">
                  <a:moveTo>
                    <a:pt x="97536" y="0"/>
                  </a:moveTo>
                  <a:lnTo>
                    <a:pt x="115824" y="0"/>
                  </a:lnTo>
                </a:path>
                <a:path w="512445">
                  <a:moveTo>
                    <a:pt x="164591" y="0"/>
                  </a:moveTo>
                  <a:lnTo>
                    <a:pt x="182880" y="0"/>
                  </a:lnTo>
                </a:path>
                <a:path w="512445">
                  <a:moveTo>
                    <a:pt x="207263" y="0"/>
                  </a:moveTo>
                  <a:lnTo>
                    <a:pt x="225552" y="0"/>
                  </a:lnTo>
                </a:path>
                <a:path w="512445">
                  <a:moveTo>
                    <a:pt x="274320" y="0"/>
                  </a:moveTo>
                  <a:lnTo>
                    <a:pt x="292608" y="0"/>
                  </a:lnTo>
                </a:path>
                <a:path w="512445">
                  <a:moveTo>
                    <a:pt x="316991" y="0"/>
                  </a:moveTo>
                  <a:lnTo>
                    <a:pt x="335280" y="0"/>
                  </a:lnTo>
                </a:path>
                <a:path w="512445">
                  <a:moveTo>
                    <a:pt x="384048" y="0"/>
                  </a:moveTo>
                  <a:lnTo>
                    <a:pt x="402336" y="0"/>
                  </a:lnTo>
                </a:path>
                <a:path w="512445">
                  <a:moveTo>
                    <a:pt x="499872" y="0"/>
                  </a:moveTo>
                  <a:lnTo>
                    <a:pt x="512063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4" name="object 464"/>
            <p:cNvSpPr/>
            <p:nvPr/>
          </p:nvSpPr>
          <p:spPr>
            <a:xfrm>
              <a:off x="9511162" y="44958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621914" y="450189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60">
                  <a:moveTo>
                    <a:pt x="0" y="0"/>
                  </a:moveTo>
                  <a:lnTo>
                    <a:pt x="18288" y="0"/>
                  </a:lnTo>
                </a:path>
                <a:path w="518160">
                  <a:moveTo>
                    <a:pt x="30480" y="0"/>
                  </a:moveTo>
                  <a:lnTo>
                    <a:pt x="48768" y="0"/>
                  </a:lnTo>
                </a:path>
                <a:path w="518160">
                  <a:moveTo>
                    <a:pt x="97536" y="0"/>
                  </a:moveTo>
                  <a:lnTo>
                    <a:pt x="115824" y="0"/>
                  </a:lnTo>
                </a:path>
                <a:path w="518160">
                  <a:moveTo>
                    <a:pt x="176784" y="0"/>
                  </a:moveTo>
                  <a:lnTo>
                    <a:pt x="195072" y="0"/>
                  </a:lnTo>
                </a:path>
                <a:path w="518160">
                  <a:moveTo>
                    <a:pt x="207263" y="0"/>
                  </a:moveTo>
                  <a:lnTo>
                    <a:pt x="225552" y="0"/>
                  </a:lnTo>
                </a:path>
                <a:path w="518160">
                  <a:moveTo>
                    <a:pt x="286512" y="0"/>
                  </a:moveTo>
                  <a:lnTo>
                    <a:pt x="304800" y="0"/>
                  </a:lnTo>
                </a:path>
                <a:path w="518160">
                  <a:moveTo>
                    <a:pt x="316992" y="0"/>
                  </a:moveTo>
                  <a:lnTo>
                    <a:pt x="335280" y="0"/>
                  </a:lnTo>
                </a:path>
                <a:path w="518160">
                  <a:moveTo>
                    <a:pt x="396240" y="0"/>
                  </a:moveTo>
                  <a:lnTo>
                    <a:pt x="414528" y="0"/>
                  </a:lnTo>
                </a:path>
                <a:path w="518160">
                  <a:moveTo>
                    <a:pt x="505968" y="0"/>
                  </a:moveTo>
                  <a:lnTo>
                    <a:pt x="51815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6" name="object 466"/>
            <p:cNvSpPr/>
            <p:nvPr/>
          </p:nvSpPr>
          <p:spPr>
            <a:xfrm>
              <a:off x="9511162" y="45018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7" name="object 467"/>
            <p:cNvSpPr/>
            <p:nvPr/>
          </p:nvSpPr>
          <p:spPr>
            <a:xfrm>
              <a:off x="5621914" y="4507991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60">
                  <a:moveTo>
                    <a:pt x="0" y="0"/>
                  </a:moveTo>
                  <a:lnTo>
                    <a:pt x="12191" y="0"/>
                  </a:lnTo>
                </a:path>
                <a:path w="518160">
                  <a:moveTo>
                    <a:pt x="30480" y="0"/>
                  </a:moveTo>
                  <a:lnTo>
                    <a:pt x="48768" y="0"/>
                  </a:lnTo>
                </a:path>
                <a:path w="518160">
                  <a:moveTo>
                    <a:pt x="97536" y="0"/>
                  </a:moveTo>
                  <a:lnTo>
                    <a:pt x="115824" y="0"/>
                  </a:lnTo>
                </a:path>
                <a:path w="518160">
                  <a:moveTo>
                    <a:pt x="176784" y="0"/>
                  </a:moveTo>
                  <a:lnTo>
                    <a:pt x="195072" y="0"/>
                  </a:lnTo>
                </a:path>
                <a:path w="518160">
                  <a:moveTo>
                    <a:pt x="207263" y="0"/>
                  </a:moveTo>
                  <a:lnTo>
                    <a:pt x="225552" y="0"/>
                  </a:lnTo>
                </a:path>
                <a:path w="518160">
                  <a:moveTo>
                    <a:pt x="286512" y="0"/>
                  </a:moveTo>
                  <a:lnTo>
                    <a:pt x="304800" y="0"/>
                  </a:lnTo>
                </a:path>
                <a:path w="518160">
                  <a:moveTo>
                    <a:pt x="316992" y="0"/>
                  </a:moveTo>
                  <a:lnTo>
                    <a:pt x="335280" y="0"/>
                  </a:lnTo>
                </a:path>
                <a:path w="518160">
                  <a:moveTo>
                    <a:pt x="396240" y="0"/>
                  </a:moveTo>
                  <a:lnTo>
                    <a:pt x="414528" y="0"/>
                  </a:lnTo>
                </a:path>
                <a:path w="518160">
                  <a:moveTo>
                    <a:pt x="505968" y="0"/>
                  </a:moveTo>
                  <a:lnTo>
                    <a:pt x="51815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8" name="object 468"/>
            <p:cNvSpPr/>
            <p:nvPr/>
          </p:nvSpPr>
          <p:spPr>
            <a:xfrm>
              <a:off x="9511162" y="450799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652394" y="4514088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0" name="object 470"/>
            <p:cNvSpPr/>
            <p:nvPr/>
          </p:nvSpPr>
          <p:spPr>
            <a:xfrm>
              <a:off x="9511162" y="45140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1" name="object 471"/>
            <p:cNvSpPr/>
            <p:nvPr/>
          </p:nvSpPr>
          <p:spPr>
            <a:xfrm>
              <a:off x="5652394" y="4520184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2" name="object 472"/>
            <p:cNvSpPr/>
            <p:nvPr/>
          </p:nvSpPr>
          <p:spPr>
            <a:xfrm>
              <a:off x="9511162" y="452018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652394" y="4526280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4" name="object 474"/>
            <p:cNvSpPr/>
            <p:nvPr/>
          </p:nvSpPr>
          <p:spPr>
            <a:xfrm>
              <a:off x="9511162" y="45262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652394" y="4532376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6" name="object 476"/>
            <p:cNvSpPr/>
            <p:nvPr/>
          </p:nvSpPr>
          <p:spPr>
            <a:xfrm>
              <a:off x="9511162" y="45323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652394" y="4538472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8" name="object 478"/>
            <p:cNvSpPr/>
            <p:nvPr/>
          </p:nvSpPr>
          <p:spPr>
            <a:xfrm>
              <a:off x="9511162" y="45384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652394" y="4544568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32815" y="0"/>
                  </a:moveTo>
                  <a:lnTo>
                    <a:pt x="4876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0" name="object 480"/>
            <p:cNvSpPr/>
            <p:nvPr/>
          </p:nvSpPr>
          <p:spPr>
            <a:xfrm>
              <a:off x="9511162" y="454456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652394" y="4550663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26719" y="0"/>
                  </a:moveTo>
                  <a:lnTo>
                    <a:pt x="4876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2" name="object 482"/>
            <p:cNvSpPr/>
            <p:nvPr/>
          </p:nvSpPr>
          <p:spPr>
            <a:xfrm>
              <a:off x="9511162" y="455066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652394" y="4556760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4" name="object 484"/>
            <p:cNvSpPr/>
            <p:nvPr/>
          </p:nvSpPr>
          <p:spPr>
            <a:xfrm>
              <a:off x="9511162" y="45567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652394" y="4562856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67055" y="0"/>
                  </a:moveTo>
                  <a:lnTo>
                    <a:pt x="85344" y="0"/>
                  </a:lnTo>
                </a:path>
                <a:path w="487679">
                  <a:moveTo>
                    <a:pt x="146303" y="0"/>
                  </a:moveTo>
                  <a:lnTo>
                    <a:pt x="164592" y="0"/>
                  </a:lnTo>
                </a:path>
                <a:path w="487679">
                  <a:moveTo>
                    <a:pt x="176783" y="0"/>
                  </a:moveTo>
                  <a:lnTo>
                    <a:pt x="195072" y="0"/>
                  </a:lnTo>
                </a:path>
                <a:path w="487679">
                  <a:moveTo>
                    <a:pt x="256031" y="0"/>
                  </a:moveTo>
                  <a:lnTo>
                    <a:pt x="274320" y="0"/>
                  </a:lnTo>
                </a:path>
                <a:path w="487679">
                  <a:moveTo>
                    <a:pt x="286512" y="0"/>
                  </a:moveTo>
                  <a:lnTo>
                    <a:pt x="304800" y="0"/>
                  </a:lnTo>
                </a:path>
                <a:path w="487679">
                  <a:moveTo>
                    <a:pt x="365760" y="0"/>
                  </a:moveTo>
                  <a:lnTo>
                    <a:pt x="38404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6" name="object 486"/>
            <p:cNvSpPr/>
            <p:nvPr/>
          </p:nvSpPr>
          <p:spPr>
            <a:xfrm>
              <a:off x="9511162" y="456285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652394" y="4568952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73151" y="0"/>
                  </a:moveTo>
                  <a:lnTo>
                    <a:pt x="91440" y="0"/>
                  </a:lnTo>
                </a:path>
                <a:path w="487679">
                  <a:moveTo>
                    <a:pt x="140207" y="0"/>
                  </a:moveTo>
                  <a:lnTo>
                    <a:pt x="158496" y="0"/>
                  </a:lnTo>
                </a:path>
                <a:path w="487679">
                  <a:moveTo>
                    <a:pt x="182879" y="0"/>
                  </a:moveTo>
                  <a:lnTo>
                    <a:pt x="201168" y="0"/>
                  </a:lnTo>
                </a:path>
                <a:path w="487679">
                  <a:moveTo>
                    <a:pt x="249936" y="0"/>
                  </a:moveTo>
                  <a:lnTo>
                    <a:pt x="268224" y="0"/>
                  </a:lnTo>
                </a:path>
                <a:path w="487679">
                  <a:moveTo>
                    <a:pt x="292607" y="0"/>
                  </a:moveTo>
                  <a:lnTo>
                    <a:pt x="310896" y="0"/>
                  </a:lnTo>
                </a:path>
                <a:path w="487679">
                  <a:moveTo>
                    <a:pt x="359663" y="0"/>
                  </a:moveTo>
                  <a:lnTo>
                    <a:pt x="377952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8" name="object 488"/>
            <p:cNvSpPr/>
            <p:nvPr/>
          </p:nvSpPr>
          <p:spPr>
            <a:xfrm>
              <a:off x="9511162" y="45689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652394" y="4575048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73151" y="0"/>
                  </a:moveTo>
                  <a:lnTo>
                    <a:pt x="91440" y="0"/>
                  </a:lnTo>
                </a:path>
                <a:path w="487679">
                  <a:moveTo>
                    <a:pt x="140207" y="0"/>
                  </a:moveTo>
                  <a:lnTo>
                    <a:pt x="158496" y="0"/>
                  </a:lnTo>
                </a:path>
                <a:path w="487679">
                  <a:moveTo>
                    <a:pt x="182879" y="0"/>
                  </a:moveTo>
                  <a:lnTo>
                    <a:pt x="201168" y="0"/>
                  </a:lnTo>
                </a:path>
                <a:path w="487679">
                  <a:moveTo>
                    <a:pt x="249936" y="0"/>
                  </a:moveTo>
                  <a:lnTo>
                    <a:pt x="268224" y="0"/>
                  </a:lnTo>
                </a:path>
                <a:path w="487679">
                  <a:moveTo>
                    <a:pt x="292607" y="0"/>
                  </a:moveTo>
                  <a:lnTo>
                    <a:pt x="310896" y="0"/>
                  </a:lnTo>
                </a:path>
                <a:path w="487679">
                  <a:moveTo>
                    <a:pt x="359663" y="0"/>
                  </a:moveTo>
                  <a:lnTo>
                    <a:pt x="377952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0" name="object 490"/>
            <p:cNvSpPr/>
            <p:nvPr/>
          </p:nvSpPr>
          <p:spPr>
            <a:xfrm>
              <a:off x="9511162" y="45750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652394" y="4581144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73151" y="0"/>
                  </a:moveTo>
                  <a:lnTo>
                    <a:pt x="103632" y="0"/>
                  </a:lnTo>
                </a:path>
                <a:path w="487679">
                  <a:moveTo>
                    <a:pt x="128015" y="0"/>
                  </a:moveTo>
                  <a:lnTo>
                    <a:pt x="158496" y="0"/>
                  </a:lnTo>
                </a:path>
                <a:path w="487679">
                  <a:moveTo>
                    <a:pt x="182879" y="0"/>
                  </a:moveTo>
                  <a:lnTo>
                    <a:pt x="213360" y="0"/>
                  </a:lnTo>
                </a:path>
                <a:path w="487679">
                  <a:moveTo>
                    <a:pt x="237743" y="0"/>
                  </a:moveTo>
                  <a:lnTo>
                    <a:pt x="268224" y="0"/>
                  </a:lnTo>
                </a:path>
                <a:path w="487679">
                  <a:moveTo>
                    <a:pt x="292607" y="0"/>
                  </a:moveTo>
                  <a:lnTo>
                    <a:pt x="323088" y="0"/>
                  </a:lnTo>
                </a:path>
                <a:path w="487679">
                  <a:moveTo>
                    <a:pt x="347471" y="0"/>
                  </a:moveTo>
                  <a:lnTo>
                    <a:pt x="377952" y="0"/>
                  </a:lnTo>
                </a:path>
                <a:path w="487679">
                  <a:moveTo>
                    <a:pt x="457200" y="0"/>
                  </a:moveTo>
                  <a:lnTo>
                    <a:pt x="4876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2" name="object 492"/>
            <p:cNvSpPr/>
            <p:nvPr/>
          </p:nvSpPr>
          <p:spPr>
            <a:xfrm>
              <a:off x="9511162" y="45811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652394" y="4587240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79248" y="0"/>
                  </a:moveTo>
                  <a:lnTo>
                    <a:pt x="152400" y="0"/>
                  </a:lnTo>
                </a:path>
                <a:path w="487679">
                  <a:moveTo>
                    <a:pt x="188975" y="0"/>
                  </a:moveTo>
                  <a:lnTo>
                    <a:pt x="262128" y="0"/>
                  </a:lnTo>
                </a:path>
                <a:path w="487679">
                  <a:moveTo>
                    <a:pt x="298703" y="0"/>
                  </a:moveTo>
                  <a:lnTo>
                    <a:pt x="371856" y="0"/>
                  </a:lnTo>
                </a:path>
                <a:path w="487679">
                  <a:moveTo>
                    <a:pt x="451103" y="0"/>
                  </a:moveTo>
                  <a:lnTo>
                    <a:pt x="4876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4" name="object 494"/>
            <p:cNvSpPr/>
            <p:nvPr/>
          </p:nvSpPr>
          <p:spPr>
            <a:xfrm>
              <a:off x="9511162" y="45872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652394" y="4593336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85343" y="0"/>
                  </a:moveTo>
                  <a:lnTo>
                    <a:pt x="146304" y="0"/>
                  </a:lnTo>
                </a:path>
                <a:path w="487679">
                  <a:moveTo>
                    <a:pt x="195072" y="0"/>
                  </a:moveTo>
                  <a:lnTo>
                    <a:pt x="256032" y="0"/>
                  </a:lnTo>
                </a:path>
                <a:path w="487679">
                  <a:moveTo>
                    <a:pt x="304800" y="0"/>
                  </a:moveTo>
                  <a:lnTo>
                    <a:pt x="365760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6" name="object 496"/>
            <p:cNvSpPr/>
            <p:nvPr/>
          </p:nvSpPr>
          <p:spPr>
            <a:xfrm>
              <a:off x="9511162" y="45933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652394" y="4599432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18288" y="0"/>
                  </a:lnTo>
                </a:path>
                <a:path w="487679">
                  <a:moveTo>
                    <a:pt x="97536" y="0"/>
                  </a:moveTo>
                  <a:lnTo>
                    <a:pt x="134112" y="0"/>
                  </a:lnTo>
                </a:path>
                <a:path w="487679">
                  <a:moveTo>
                    <a:pt x="207263" y="0"/>
                  </a:moveTo>
                  <a:lnTo>
                    <a:pt x="243840" y="0"/>
                  </a:lnTo>
                </a:path>
                <a:path w="487679">
                  <a:moveTo>
                    <a:pt x="316991" y="0"/>
                  </a:moveTo>
                  <a:lnTo>
                    <a:pt x="353568" y="0"/>
                  </a:lnTo>
                </a:path>
                <a:path w="487679">
                  <a:moveTo>
                    <a:pt x="475488" y="0"/>
                  </a:moveTo>
                  <a:lnTo>
                    <a:pt x="48767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8" name="object 498"/>
            <p:cNvSpPr/>
            <p:nvPr/>
          </p:nvSpPr>
          <p:spPr>
            <a:xfrm>
              <a:off x="9511162" y="45994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127882" y="46055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0" name="object 500"/>
            <p:cNvSpPr/>
            <p:nvPr/>
          </p:nvSpPr>
          <p:spPr>
            <a:xfrm>
              <a:off x="9511162" y="46055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127882" y="46116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2" name="object 502"/>
            <p:cNvSpPr/>
            <p:nvPr/>
          </p:nvSpPr>
          <p:spPr>
            <a:xfrm>
              <a:off x="9511162" y="46116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127882" y="46177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4" name="object 504"/>
            <p:cNvSpPr/>
            <p:nvPr/>
          </p:nvSpPr>
          <p:spPr>
            <a:xfrm>
              <a:off x="9511162" y="46177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127882" y="46238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6" name="object 506"/>
            <p:cNvSpPr/>
            <p:nvPr/>
          </p:nvSpPr>
          <p:spPr>
            <a:xfrm>
              <a:off x="9511162" y="46238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7" name="object 507"/>
            <p:cNvSpPr/>
            <p:nvPr/>
          </p:nvSpPr>
          <p:spPr>
            <a:xfrm>
              <a:off x="6109594" y="4629912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8" name="object 508"/>
            <p:cNvSpPr/>
            <p:nvPr/>
          </p:nvSpPr>
          <p:spPr>
            <a:xfrm>
              <a:off x="9511162" y="46299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09" name="object 509"/>
            <p:cNvSpPr/>
            <p:nvPr/>
          </p:nvSpPr>
          <p:spPr>
            <a:xfrm>
              <a:off x="6103498" y="4636008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511162" y="46360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1" name="object 511"/>
            <p:cNvSpPr/>
            <p:nvPr/>
          </p:nvSpPr>
          <p:spPr>
            <a:xfrm>
              <a:off x="6127882" y="46421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2" name="object 512"/>
            <p:cNvSpPr/>
            <p:nvPr/>
          </p:nvSpPr>
          <p:spPr>
            <a:xfrm>
              <a:off x="9511162" y="46421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127882" y="46482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4" name="object 514"/>
            <p:cNvSpPr/>
            <p:nvPr/>
          </p:nvSpPr>
          <p:spPr>
            <a:xfrm>
              <a:off x="9511162" y="46482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127882" y="46542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6" name="object 516"/>
            <p:cNvSpPr/>
            <p:nvPr/>
          </p:nvSpPr>
          <p:spPr>
            <a:xfrm>
              <a:off x="9511162" y="46542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7" name="object 517"/>
            <p:cNvSpPr/>
            <p:nvPr/>
          </p:nvSpPr>
          <p:spPr>
            <a:xfrm>
              <a:off x="6127882" y="46603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8" name="object 518"/>
            <p:cNvSpPr/>
            <p:nvPr/>
          </p:nvSpPr>
          <p:spPr>
            <a:xfrm>
              <a:off x="9511162" y="46603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19" name="object 519"/>
            <p:cNvSpPr/>
            <p:nvPr/>
          </p:nvSpPr>
          <p:spPr>
            <a:xfrm>
              <a:off x="6127882" y="46664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511162" y="46664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127882" y="467258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2" name="object 522"/>
            <p:cNvSpPr/>
            <p:nvPr/>
          </p:nvSpPr>
          <p:spPr>
            <a:xfrm>
              <a:off x="9511162" y="467258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109594" y="467868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4" name="object 524"/>
            <p:cNvSpPr/>
            <p:nvPr/>
          </p:nvSpPr>
          <p:spPr>
            <a:xfrm>
              <a:off x="9511162" y="46786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5" name="object 525"/>
            <p:cNvSpPr/>
            <p:nvPr/>
          </p:nvSpPr>
          <p:spPr>
            <a:xfrm>
              <a:off x="6103498" y="4684776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6" name="object 526"/>
            <p:cNvSpPr/>
            <p:nvPr/>
          </p:nvSpPr>
          <p:spPr>
            <a:xfrm>
              <a:off x="9511162" y="46847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127882" y="4690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8" name="object 528"/>
            <p:cNvSpPr/>
            <p:nvPr/>
          </p:nvSpPr>
          <p:spPr>
            <a:xfrm>
              <a:off x="9511162" y="4690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29" name="object 529"/>
            <p:cNvSpPr/>
            <p:nvPr/>
          </p:nvSpPr>
          <p:spPr>
            <a:xfrm>
              <a:off x="6127882" y="469696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0" name="object 530"/>
            <p:cNvSpPr/>
            <p:nvPr/>
          </p:nvSpPr>
          <p:spPr>
            <a:xfrm>
              <a:off x="9511162" y="469696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1" name="object 531"/>
            <p:cNvSpPr/>
            <p:nvPr/>
          </p:nvSpPr>
          <p:spPr>
            <a:xfrm>
              <a:off x="6127882" y="47030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2" name="object 532"/>
            <p:cNvSpPr/>
            <p:nvPr/>
          </p:nvSpPr>
          <p:spPr>
            <a:xfrm>
              <a:off x="9511162" y="47030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3" name="object 533"/>
            <p:cNvSpPr/>
            <p:nvPr/>
          </p:nvSpPr>
          <p:spPr>
            <a:xfrm>
              <a:off x="6127882" y="4709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4" name="object 534"/>
            <p:cNvSpPr/>
            <p:nvPr/>
          </p:nvSpPr>
          <p:spPr>
            <a:xfrm>
              <a:off x="9511162" y="4709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5" name="object 535"/>
            <p:cNvSpPr/>
            <p:nvPr/>
          </p:nvSpPr>
          <p:spPr>
            <a:xfrm>
              <a:off x="6127882" y="47152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6" name="object 536"/>
            <p:cNvSpPr/>
            <p:nvPr/>
          </p:nvSpPr>
          <p:spPr>
            <a:xfrm>
              <a:off x="9511162" y="47152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7" name="object 537"/>
            <p:cNvSpPr/>
            <p:nvPr/>
          </p:nvSpPr>
          <p:spPr>
            <a:xfrm>
              <a:off x="6127882" y="47213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8" name="object 538"/>
            <p:cNvSpPr/>
            <p:nvPr/>
          </p:nvSpPr>
          <p:spPr>
            <a:xfrm>
              <a:off x="9511162" y="47213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39" name="object 539"/>
            <p:cNvSpPr/>
            <p:nvPr/>
          </p:nvSpPr>
          <p:spPr>
            <a:xfrm>
              <a:off x="6127882" y="47274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0" name="object 540"/>
            <p:cNvSpPr/>
            <p:nvPr/>
          </p:nvSpPr>
          <p:spPr>
            <a:xfrm>
              <a:off x="9511162" y="47274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109594" y="4733544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2" name="object 542"/>
            <p:cNvSpPr/>
            <p:nvPr/>
          </p:nvSpPr>
          <p:spPr>
            <a:xfrm>
              <a:off x="9511162" y="47335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3" name="object 543"/>
            <p:cNvSpPr/>
            <p:nvPr/>
          </p:nvSpPr>
          <p:spPr>
            <a:xfrm>
              <a:off x="6103498" y="4739639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4" name="object 544"/>
            <p:cNvSpPr/>
            <p:nvPr/>
          </p:nvSpPr>
          <p:spPr>
            <a:xfrm>
              <a:off x="9511162" y="4739639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5" name="object 545"/>
            <p:cNvSpPr/>
            <p:nvPr/>
          </p:nvSpPr>
          <p:spPr>
            <a:xfrm>
              <a:off x="6127882" y="47457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6" name="object 546"/>
            <p:cNvSpPr/>
            <p:nvPr/>
          </p:nvSpPr>
          <p:spPr>
            <a:xfrm>
              <a:off x="9511162" y="47457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7" name="object 547"/>
            <p:cNvSpPr/>
            <p:nvPr/>
          </p:nvSpPr>
          <p:spPr>
            <a:xfrm>
              <a:off x="6127882" y="47518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8" name="object 548"/>
            <p:cNvSpPr/>
            <p:nvPr/>
          </p:nvSpPr>
          <p:spPr>
            <a:xfrm>
              <a:off x="9511162" y="47518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49" name="object 549"/>
            <p:cNvSpPr/>
            <p:nvPr/>
          </p:nvSpPr>
          <p:spPr>
            <a:xfrm>
              <a:off x="6127882" y="47579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0" name="object 550"/>
            <p:cNvSpPr/>
            <p:nvPr/>
          </p:nvSpPr>
          <p:spPr>
            <a:xfrm>
              <a:off x="9498970" y="4757927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1" name="object 551"/>
            <p:cNvSpPr/>
            <p:nvPr/>
          </p:nvSpPr>
          <p:spPr>
            <a:xfrm>
              <a:off x="6127882" y="47640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2" name="object 552"/>
            <p:cNvSpPr/>
            <p:nvPr/>
          </p:nvSpPr>
          <p:spPr>
            <a:xfrm>
              <a:off x="9498970" y="476402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3" name="object 553"/>
            <p:cNvSpPr/>
            <p:nvPr/>
          </p:nvSpPr>
          <p:spPr>
            <a:xfrm>
              <a:off x="6127882" y="47701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4" name="object 554"/>
            <p:cNvSpPr/>
            <p:nvPr/>
          </p:nvSpPr>
          <p:spPr>
            <a:xfrm>
              <a:off x="9498970" y="4770120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127882" y="47762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6" name="object 556"/>
            <p:cNvSpPr/>
            <p:nvPr/>
          </p:nvSpPr>
          <p:spPr>
            <a:xfrm>
              <a:off x="9498970" y="4776216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7" name="object 557"/>
            <p:cNvSpPr/>
            <p:nvPr/>
          </p:nvSpPr>
          <p:spPr>
            <a:xfrm>
              <a:off x="6127882" y="478231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8" name="object 558"/>
            <p:cNvSpPr/>
            <p:nvPr/>
          </p:nvSpPr>
          <p:spPr>
            <a:xfrm>
              <a:off x="9498970" y="4782311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127882" y="47884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0" name="object 560"/>
            <p:cNvSpPr/>
            <p:nvPr/>
          </p:nvSpPr>
          <p:spPr>
            <a:xfrm>
              <a:off x="9498970" y="4788408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1" name="object 561"/>
            <p:cNvSpPr/>
            <p:nvPr/>
          </p:nvSpPr>
          <p:spPr>
            <a:xfrm>
              <a:off x="6127882" y="47945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2" name="object 562"/>
            <p:cNvSpPr/>
            <p:nvPr/>
          </p:nvSpPr>
          <p:spPr>
            <a:xfrm>
              <a:off x="9498970" y="479450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3" name="object 563"/>
            <p:cNvSpPr/>
            <p:nvPr/>
          </p:nvSpPr>
          <p:spPr>
            <a:xfrm>
              <a:off x="6109594" y="4800600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4" name="object 564"/>
            <p:cNvSpPr/>
            <p:nvPr/>
          </p:nvSpPr>
          <p:spPr>
            <a:xfrm>
              <a:off x="9498970" y="4800600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103498" y="4806695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6" name="object 566"/>
            <p:cNvSpPr/>
            <p:nvPr/>
          </p:nvSpPr>
          <p:spPr>
            <a:xfrm>
              <a:off x="9498970" y="4806695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127882" y="48127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8" name="object 568"/>
            <p:cNvSpPr/>
            <p:nvPr/>
          </p:nvSpPr>
          <p:spPr>
            <a:xfrm>
              <a:off x="9498970" y="4812792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127882" y="48188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0" name="object 570"/>
            <p:cNvSpPr/>
            <p:nvPr/>
          </p:nvSpPr>
          <p:spPr>
            <a:xfrm>
              <a:off x="9498970" y="4818888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127882" y="482498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2" name="object 572"/>
            <p:cNvSpPr/>
            <p:nvPr/>
          </p:nvSpPr>
          <p:spPr>
            <a:xfrm>
              <a:off x="9498970" y="4824983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127882" y="48310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4" name="object 574"/>
            <p:cNvSpPr/>
            <p:nvPr/>
          </p:nvSpPr>
          <p:spPr>
            <a:xfrm>
              <a:off x="9498970" y="4831080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127882" y="48371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6" name="object 576"/>
            <p:cNvSpPr/>
            <p:nvPr/>
          </p:nvSpPr>
          <p:spPr>
            <a:xfrm>
              <a:off x="9498970" y="4837176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27882" y="48432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8" name="object 578"/>
            <p:cNvSpPr/>
            <p:nvPr/>
          </p:nvSpPr>
          <p:spPr>
            <a:xfrm>
              <a:off x="9498970" y="4843272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127882" y="484936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0" name="object 580"/>
            <p:cNvSpPr/>
            <p:nvPr/>
          </p:nvSpPr>
          <p:spPr>
            <a:xfrm>
              <a:off x="9498970" y="4849367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127882" y="48554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2" name="object 582"/>
            <p:cNvSpPr/>
            <p:nvPr/>
          </p:nvSpPr>
          <p:spPr>
            <a:xfrm>
              <a:off x="9498970" y="485546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127882" y="48615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4" name="object 584"/>
            <p:cNvSpPr/>
            <p:nvPr/>
          </p:nvSpPr>
          <p:spPr>
            <a:xfrm>
              <a:off x="9498970" y="4861560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127882" y="48676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6" name="object 586"/>
            <p:cNvSpPr/>
            <p:nvPr/>
          </p:nvSpPr>
          <p:spPr>
            <a:xfrm>
              <a:off x="9498970" y="4867655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127882" y="48737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8" name="object 588"/>
            <p:cNvSpPr/>
            <p:nvPr/>
          </p:nvSpPr>
          <p:spPr>
            <a:xfrm>
              <a:off x="9498970" y="4873752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89" name="object 589"/>
            <p:cNvSpPr/>
            <p:nvPr/>
          </p:nvSpPr>
          <p:spPr>
            <a:xfrm>
              <a:off x="6109594" y="4879848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0" name="object 590"/>
            <p:cNvSpPr/>
            <p:nvPr/>
          </p:nvSpPr>
          <p:spPr>
            <a:xfrm>
              <a:off x="9498970" y="4879848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3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103498" y="488594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2" name="object 592"/>
            <p:cNvSpPr/>
            <p:nvPr/>
          </p:nvSpPr>
          <p:spPr>
            <a:xfrm>
              <a:off x="9492874" y="4885944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127882" y="4892039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4" name="object 594"/>
            <p:cNvSpPr/>
            <p:nvPr/>
          </p:nvSpPr>
          <p:spPr>
            <a:xfrm>
              <a:off x="9480682" y="4892039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5" name="object 595"/>
            <p:cNvSpPr/>
            <p:nvPr/>
          </p:nvSpPr>
          <p:spPr>
            <a:xfrm>
              <a:off x="6127882" y="48981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6" name="object 596"/>
            <p:cNvSpPr/>
            <p:nvPr/>
          </p:nvSpPr>
          <p:spPr>
            <a:xfrm>
              <a:off x="9480682" y="4898136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127882" y="49042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8" name="object 598"/>
            <p:cNvSpPr/>
            <p:nvPr/>
          </p:nvSpPr>
          <p:spPr>
            <a:xfrm>
              <a:off x="9480682" y="4904232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127882" y="49103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0" name="object 600"/>
            <p:cNvSpPr/>
            <p:nvPr/>
          </p:nvSpPr>
          <p:spPr>
            <a:xfrm>
              <a:off x="9480682" y="4910327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1" name="object 601"/>
            <p:cNvSpPr/>
            <p:nvPr/>
          </p:nvSpPr>
          <p:spPr>
            <a:xfrm>
              <a:off x="6127882" y="49164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2" name="object 602"/>
            <p:cNvSpPr/>
            <p:nvPr/>
          </p:nvSpPr>
          <p:spPr>
            <a:xfrm>
              <a:off x="9480682" y="4916424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3" name="object 603"/>
            <p:cNvSpPr/>
            <p:nvPr/>
          </p:nvSpPr>
          <p:spPr>
            <a:xfrm>
              <a:off x="6127882" y="49225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4" name="object 604"/>
            <p:cNvSpPr/>
            <p:nvPr/>
          </p:nvSpPr>
          <p:spPr>
            <a:xfrm>
              <a:off x="9480682" y="4922520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5" name="object 605"/>
            <p:cNvSpPr/>
            <p:nvPr/>
          </p:nvSpPr>
          <p:spPr>
            <a:xfrm>
              <a:off x="6127882" y="49286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6" name="object 606"/>
            <p:cNvSpPr/>
            <p:nvPr/>
          </p:nvSpPr>
          <p:spPr>
            <a:xfrm>
              <a:off x="9456297" y="4928616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0" y="0"/>
                  </a:moveTo>
                  <a:lnTo>
                    <a:pt x="6095" y="0"/>
                  </a:lnTo>
                </a:path>
                <a:path w="67309">
                  <a:moveTo>
                    <a:pt x="24384" y="0"/>
                  </a:moveTo>
                  <a:lnTo>
                    <a:pt x="67055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7" name="object 607"/>
            <p:cNvSpPr/>
            <p:nvPr/>
          </p:nvSpPr>
          <p:spPr>
            <a:xfrm>
              <a:off x="6127882" y="493471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8" name="object 608"/>
            <p:cNvSpPr/>
            <p:nvPr/>
          </p:nvSpPr>
          <p:spPr>
            <a:xfrm>
              <a:off x="9444106" y="4934711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18288" y="0"/>
                  </a:lnTo>
                </a:path>
                <a:path w="79375">
                  <a:moveTo>
                    <a:pt x="24383" y="0"/>
                  </a:moveTo>
                  <a:lnTo>
                    <a:pt x="30479" y="0"/>
                  </a:lnTo>
                </a:path>
                <a:path w="79375">
                  <a:moveTo>
                    <a:pt x="36575" y="0"/>
                  </a:moveTo>
                  <a:lnTo>
                    <a:pt x="7924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09" name="object 609"/>
            <p:cNvSpPr/>
            <p:nvPr/>
          </p:nvSpPr>
          <p:spPr>
            <a:xfrm>
              <a:off x="6127882" y="49408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0" name="object 610"/>
            <p:cNvSpPr/>
            <p:nvPr/>
          </p:nvSpPr>
          <p:spPr>
            <a:xfrm>
              <a:off x="9444106" y="4940808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30480" y="0"/>
                  </a:lnTo>
                </a:path>
                <a:path w="79375">
                  <a:moveTo>
                    <a:pt x="36575" y="0"/>
                  </a:moveTo>
                  <a:lnTo>
                    <a:pt x="7924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1" name="object 611"/>
            <p:cNvSpPr/>
            <p:nvPr/>
          </p:nvSpPr>
          <p:spPr>
            <a:xfrm>
              <a:off x="6127882" y="49469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2" name="object 612"/>
            <p:cNvSpPr/>
            <p:nvPr/>
          </p:nvSpPr>
          <p:spPr>
            <a:xfrm>
              <a:off x="9444106" y="4946904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30480" y="0"/>
                  </a:lnTo>
                </a:path>
                <a:path w="79375">
                  <a:moveTo>
                    <a:pt x="36575" y="0"/>
                  </a:moveTo>
                  <a:lnTo>
                    <a:pt x="7924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3" name="object 613"/>
            <p:cNvSpPr/>
            <p:nvPr/>
          </p:nvSpPr>
          <p:spPr>
            <a:xfrm>
              <a:off x="6127882" y="49530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4" name="object 614"/>
            <p:cNvSpPr/>
            <p:nvPr/>
          </p:nvSpPr>
          <p:spPr>
            <a:xfrm>
              <a:off x="9444106" y="4953000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30480" y="0"/>
                  </a:lnTo>
                </a:path>
                <a:path w="79375">
                  <a:moveTo>
                    <a:pt x="36575" y="0"/>
                  </a:moveTo>
                  <a:lnTo>
                    <a:pt x="7924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5" name="object 615"/>
            <p:cNvSpPr/>
            <p:nvPr/>
          </p:nvSpPr>
          <p:spPr>
            <a:xfrm>
              <a:off x="6127882" y="49590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6" name="object 616"/>
            <p:cNvSpPr/>
            <p:nvPr/>
          </p:nvSpPr>
          <p:spPr>
            <a:xfrm>
              <a:off x="9444106" y="4959095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30480" y="0"/>
                  </a:lnTo>
                </a:path>
                <a:path w="79375">
                  <a:moveTo>
                    <a:pt x="36575" y="0"/>
                  </a:moveTo>
                  <a:lnTo>
                    <a:pt x="7924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7" name="object 617"/>
            <p:cNvSpPr/>
            <p:nvPr/>
          </p:nvSpPr>
          <p:spPr>
            <a:xfrm>
              <a:off x="6127882" y="49651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8" name="object 618"/>
            <p:cNvSpPr/>
            <p:nvPr/>
          </p:nvSpPr>
          <p:spPr>
            <a:xfrm>
              <a:off x="9438009" y="4965192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36576" y="0"/>
                  </a:lnTo>
                </a:path>
                <a:path w="85725">
                  <a:moveTo>
                    <a:pt x="42672" y="0"/>
                  </a:moveTo>
                  <a:lnTo>
                    <a:pt x="8534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19" name="object 619"/>
            <p:cNvSpPr/>
            <p:nvPr/>
          </p:nvSpPr>
          <p:spPr>
            <a:xfrm>
              <a:off x="6127882" y="49712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0" name="object 620"/>
            <p:cNvSpPr/>
            <p:nvPr/>
          </p:nvSpPr>
          <p:spPr>
            <a:xfrm>
              <a:off x="9413626" y="4971288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6095" y="0"/>
                  </a:lnTo>
                </a:path>
                <a:path w="109854">
                  <a:moveTo>
                    <a:pt x="12191" y="0"/>
                  </a:moveTo>
                  <a:lnTo>
                    <a:pt x="60959" y="0"/>
                  </a:lnTo>
                </a:path>
                <a:path w="109854">
                  <a:moveTo>
                    <a:pt x="67055" y="0"/>
                  </a:moveTo>
                  <a:lnTo>
                    <a:pt x="10972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1" name="object 621"/>
            <p:cNvSpPr/>
            <p:nvPr/>
          </p:nvSpPr>
          <p:spPr>
            <a:xfrm>
              <a:off x="6109594" y="497738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2" name="object 622"/>
            <p:cNvSpPr/>
            <p:nvPr/>
          </p:nvSpPr>
          <p:spPr>
            <a:xfrm>
              <a:off x="9334377" y="4977383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6095" y="0"/>
                  </a:lnTo>
                </a:path>
                <a:path w="189229">
                  <a:moveTo>
                    <a:pt x="67055" y="0"/>
                  </a:moveTo>
                  <a:lnTo>
                    <a:pt x="85344" y="0"/>
                  </a:lnTo>
                </a:path>
                <a:path w="189229">
                  <a:moveTo>
                    <a:pt x="91439" y="0"/>
                  </a:moveTo>
                  <a:lnTo>
                    <a:pt x="188975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3" name="object 623"/>
            <p:cNvSpPr/>
            <p:nvPr/>
          </p:nvSpPr>
          <p:spPr>
            <a:xfrm>
              <a:off x="6103498" y="4983480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4" name="object 624"/>
            <p:cNvSpPr/>
            <p:nvPr/>
          </p:nvSpPr>
          <p:spPr>
            <a:xfrm>
              <a:off x="9096633" y="4983480"/>
              <a:ext cx="426720" cy="0"/>
            </a:xfrm>
            <a:custGeom>
              <a:avLst/>
              <a:gdLst/>
              <a:ahLst/>
              <a:cxnLst/>
              <a:rect l="l" t="t" r="r" b="b"/>
              <a:pathLst>
                <a:path w="426720">
                  <a:moveTo>
                    <a:pt x="0" y="0"/>
                  </a:moveTo>
                  <a:lnTo>
                    <a:pt x="6095" y="0"/>
                  </a:lnTo>
                </a:path>
                <a:path w="426720">
                  <a:moveTo>
                    <a:pt x="128016" y="0"/>
                  </a:moveTo>
                  <a:lnTo>
                    <a:pt x="140207" y="0"/>
                  </a:lnTo>
                </a:path>
                <a:path w="426720">
                  <a:moveTo>
                    <a:pt x="225551" y="0"/>
                  </a:moveTo>
                  <a:lnTo>
                    <a:pt x="243840" y="0"/>
                  </a:lnTo>
                </a:path>
                <a:path w="426720">
                  <a:moveTo>
                    <a:pt x="304800" y="0"/>
                  </a:moveTo>
                  <a:lnTo>
                    <a:pt x="323088" y="0"/>
                  </a:lnTo>
                </a:path>
                <a:path w="426720">
                  <a:moveTo>
                    <a:pt x="329183" y="0"/>
                  </a:moveTo>
                  <a:lnTo>
                    <a:pt x="4267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5" name="object 625"/>
            <p:cNvSpPr/>
            <p:nvPr/>
          </p:nvSpPr>
          <p:spPr>
            <a:xfrm>
              <a:off x="6127882" y="49895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6" name="object 626"/>
            <p:cNvSpPr/>
            <p:nvPr/>
          </p:nvSpPr>
          <p:spPr>
            <a:xfrm>
              <a:off x="9084442" y="4989576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20">
                  <a:moveTo>
                    <a:pt x="0" y="0"/>
                  </a:moveTo>
                  <a:lnTo>
                    <a:pt x="18288" y="0"/>
                  </a:lnTo>
                </a:path>
                <a:path w="439420">
                  <a:moveTo>
                    <a:pt x="128016" y="0"/>
                  </a:moveTo>
                  <a:lnTo>
                    <a:pt x="152399" y="0"/>
                  </a:lnTo>
                </a:path>
                <a:path w="439420">
                  <a:moveTo>
                    <a:pt x="237744" y="0"/>
                  </a:moveTo>
                  <a:lnTo>
                    <a:pt x="256032" y="0"/>
                  </a:lnTo>
                </a:path>
                <a:path w="439420">
                  <a:moveTo>
                    <a:pt x="316992" y="0"/>
                  </a:moveTo>
                  <a:lnTo>
                    <a:pt x="438912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7" name="object 627"/>
            <p:cNvSpPr/>
            <p:nvPr/>
          </p:nvSpPr>
          <p:spPr>
            <a:xfrm>
              <a:off x="6127882" y="49956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761609" y="4995672"/>
              <a:ext cx="1762125" cy="0"/>
            </a:xfrm>
            <a:custGeom>
              <a:avLst/>
              <a:gdLst/>
              <a:ahLst/>
              <a:cxnLst/>
              <a:rect l="l" t="t" r="r" b="b"/>
              <a:pathLst>
                <a:path w="1762125">
                  <a:moveTo>
                    <a:pt x="0" y="0"/>
                  </a:moveTo>
                  <a:lnTo>
                    <a:pt x="12191" y="0"/>
                  </a:lnTo>
                </a:path>
                <a:path w="1762125">
                  <a:moveTo>
                    <a:pt x="957072" y="0"/>
                  </a:moveTo>
                  <a:lnTo>
                    <a:pt x="969263" y="0"/>
                  </a:lnTo>
                </a:path>
                <a:path w="1762125">
                  <a:moveTo>
                    <a:pt x="1322831" y="0"/>
                  </a:moveTo>
                  <a:lnTo>
                    <a:pt x="1341120" y="0"/>
                  </a:lnTo>
                </a:path>
                <a:path w="1762125">
                  <a:moveTo>
                    <a:pt x="1450848" y="0"/>
                  </a:moveTo>
                  <a:lnTo>
                    <a:pt x="1475231" y="0"/>
                  </a:lnTo>
                </a:path>
                <a:path w="1762125">
                  <a:moveTo>
                    <a:pt x="1493520" y="0"/>
                  </a:moveTo>
                  <a:lnTo>
                    <a:pt x="1499615" y="0"/>
                  </a:lnTo>
                </a:path>
                <a:path w="1762125">
                  <a:moveTo>
                    <a:pt x="1542287" y="0"/>
                  </a:moveTo>
                  <a:lnTo>
                    <a:pt x="1554479" y="0"/>
                  </a:lnTo>
                </a:path>
                <a:path w="1762125">
                  <a:moveTo>
                    <a:pt x="1560576" y="0"/>
                  </a:moveTo>
                  <a:lnTo>
                    <a:pt x="1578864" y="0"/>
                  </a:lnTo>
                </a:path>
                <a:path w="1762125">
                  <a:moveTo>
                    <a:pt x="1584959" y="0"/>
                  </a:moveTo>
                  <a:lnTo>
                    <a:pt x="1591055" y="0"/>
                  </a:lnTo>
                </a:path>
                <a:path w="1762125">
                  <a:moveTo>
                    <a:pt x="1597152" y="0"/>
                  </a:moveTo>
                  <a:lnTo>
                    <a:pt x="1621535" y="0"/>
                  </a:lnTo>
                </a:path>
                <a:path w="1762125">
                  <a:moveTo>
                    <a:pt x="1639824" y="0"/>
                  </a:moveTo>
                  <a:lnTo>
                    <a:pt x="1761744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29" name="object 629"/>
            <p:cNvSpPr/>
            <p:nvPr/>
          </p:nvSpPr>
          <p:spPr>
            <a:xfrm>
              <a:off x="6127882" y="500176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0" name="object 630"/>
            <p:cNvSpPr/>
            <p:nvPr/>
          </p:nvSpPr>
          <p:spPr>
            <a:xfrm>
              <a:off x="7749418" y="5001767"/>
              <a:ext cx="1774189" cy="0"/>
            </a:xfrm>
            <a:custGeom>
              <a:avLst/>
              <a:gdLst/>
              <a:ahLst/>
              <a:cxnLst/>
              <a:rect l="l" t="t" r="r" b="b"/>
              <a:pathLst>
                <a:path w="1774190">
                  <a:moveTo>
                    <a:pt x="0" y="0"/>
                  </a:moveTo>
                  <a:lnTo>
                    <a:pt x="24383" y="0"/>
                  </a:lnTo>
                </a:path>
                <a:path w="1774190">
                  <a:moveTo>
                    <a:pt x="957072" y="0"/>
                  </a:moveTo>
                  <a:lnTo>
                    <a:pt x="981455" y="0"/>
                  </a:lnTo>
                </a:path>
                <a:path w="1774190">
                  <a:moveTo>
                    <a:pt x="1237488" y="0"/>
                  </a:moveTo>
                  <a:lnTo>
                    <a:pt x="1249679" y="0"/>
                  </a:lnTo>
                </a:path>
                <a:path w="1774190">
                  <a:moveTo>
                    <a:pt x="1322832" y="0"/>
                  </a:moveTo>
                  <a:lnTo>
                    <a:pt x="1353312" y="0"/>
                  </a:lnTo>
                </a:path>
                <a:path w="1774190">
                  <a:moveTo>
                    <a:pt x="1420368" y="0"/>
                  </a:moveTo>
                  <a:lnTo>
                    <a:pt x="1432559" y="0"/>
                  </a:lnTo>
                </a:path>
                <a:path w="1774190">
                  <a:moveTo>
                    <a:pt x="1463040" y="0"/>
                  </a:moveTo>
                  <a:lnTo>
                    <a:pt x="1487423" y="0"/>
                  </a:lnTo>
                </a:path>
                <a:path w="1774190">
                  <a:moveTo>
                    <a:pt x="1493520" y="0"/>
                  </a:moveTo>
                  <a:lnTo>
                    <a:pt x="1511808" y="0"/>
                  </a:lnTo>
                </a:path>
                <a:path w="1774190">
                  <a:moveTo>
                    <a:pt x="1542288" y="0"/>
                  </a:moveTo>
                  <a:lnTo>
                    <a:pt x="1633727" y="0"/>
                  </a:lnTo>
                </a:path>
                <a:path w="1774190">
                  <a:moveTo>
                    <a:pt x="1652016" y="0"/>
                  </a:moveTo>
                  <a:lnTo>
                    <a:pt x="1773936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1" name="object 631"/>
            <p:cNvSpPr/>
            <p:nvPr/>
          </p:nvSpPr>
          <p:spPr>
            <a:xfrm>
              <a:off x="6127882" y="50078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749418" y="5007864"/>
              <a:ext cx="1774189" cy="0"/>
            </a:xfrm>
            <a:custGeom>
              <a:avLst/>
              <a:gdLst/>
              <a:ahLst/>
              <a:cxnLst/>
              <a:rect l="l" t="t" r="r" b="b"/>
              <a:pathLst>
                <a:path w="1774190">
                  <a:moveTo>
                    <a:pt x="0" y="0"/>
                  </a:moveTo>
                  <a:lnTo>
                    <a:pt x="24383" y="0"/>
                  </a:lnTo>
                </a:path>
                <a:path w="1774190">
                  <a:moveTo>
                    <a:pt x="694944" y="0"/>
                  </a:moveTo>
                  <a:lnTo>
                    <a:pt x="701039" y="0"/>
                  </a:lnTo>
                </a:path>
                <a:path w="1774190">
                  <a:moveTo>
                    <a:pt x="932688" y="0"/>
                  </a:moveTo>
                  <a:lnTo>
                    <a:pt x="938783" y="0"/>
                  </a:lnTo>
                </a:path>
                <a:path w="1774190">
                  <a:moveTo>
                    <a:pt x="957072" y="0"/>
                  </a:moveTo>
                  <a:lnTo>
                    <a:pt x="981455" y="0"/>
                  </a:lnTo>
                </a:path>
                <a:path w="1774190">
                  <a:moveTo>
                    <a:pt x="1091184" y="0"/>
                  </a:moveTo>
                  <a:lnTo>
                    <a:pt x="1103375" y="0"/>
                  </a:lnTo>
                </a:path>
                <a:path w="1774190">
                  <a:moveTo>
                    <a:pt x="1225296" y="0"/>
                  </a:moveTo>
                  <a:lnTo>
                    <a:pt x="1249679" y="0"/>
                  </a:lnTo>
                </a:path>
                <a:path w="1774190">
                  <a:moveTo>
                    <a:pt x="1322832" y="0"/>
                  </a:moveTo>
                  <a:lnTo>
                    <a:pt x="1353312" y="0"/>
                  </a:lnTo>
                </a:path>
                <a:path w="1774190">
                  <a:moveTo>
                    <a:pt x="1377696" y="0"/>
                  </a:moveTo>
                  <a:lnTo>
                    <a:pt x="1383791" y="0"/>
                  </a:lnTo>
                </a:path>
                <a:path w="1774190">
                  <a:moveTo>
                    <a:pt x="1408176" y="0"/>
                  </a:moveTo>
                  <a:lnTo>
                    <a:pt x="1432559" y="0"/>
                  </a:lnTo>
                </a:path>
                <a:path w="1774190">
                  <a:moveTo>
                    <a:pt x="1438655" y="0"/>
                  </a:moveTo>
                  <a:lnTo>
                    <a:pt x="1444751" y="0"/>
                  </a:lnTo>
                </a:path>
                <a:path w="1774190">
                  <a:moveTo>
                    <a:pt x="1463040" y="0"/>
                  </a:moveTo>
                  <a:lnTo>
                    <a:pt x="1487423" y="0"/>
                  </a:lnTo>
                </a:path>
                <a:path w="1774190">
                  <a:moveTo>
                    <a:pt x="1493520" y="0"/>
                  </a:moveTo>
                  <a:lnTo>
                    <a:pt x="1511808" y="0"/>
                  </a:lnTo>
                </a:path>
                <a:path w="1774190">
                  <a:moveTo>
                    <a:pt x="1542288" y="0"/>
                  </a:moveTo>
                  <a:lnTo>
                    <a:pt x="1633727" y="0"/>
                  </a:lnTo>
                </a:path>
                <a:path w="1774190">
                  <a:moveTo>
                    <a:pt x="1652016" y="0"/>
                  </a:moveTo>
                  <a:lnTo>
                    <a:pt x="1773936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3" name="object 633"/>
            <p:cNvSpPr/>
            <p:nvPr/>
          </p:nvSpPr>
          <p:spPr>
            <a:xfrm>
              <a:off x="6127882" y="50139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4" name="object 634"/>
            <p:cNvSpPr/>
            <p:nvPr/>
          </p:nvSpPr>
          <p:spPr>
            <a:xfrm>
              <a:off x="7749418" y="5013960"/>
              <a:ext cx="1774189" cy="0"/>
            </a:xfrm>
            <a:custGeom>
              <a:avLst/>
              <a:gdLst/>
              <a:ahLst/>
              <a:cxnLst/>
              <a:rect l="l" t="t" r="r" b="b"/>
              <a:pathLst>
                <a:path w="1774190">
                  <a:moveTo>
                    <a:pt x="0" y="0"/>
                  </a:moveTo>
                  <a:lnTo>
                    <a:pt x="24383" y="0"/>
                  </a:lnTo>
                </a:path>
                <a:path w="1774190">
                  <a:moveTo>
                    <a:pt x="548640" y="0"/>
                  </a:moveTo>
                  <a:lnTo>
                    <a:pt x="554735" y="0"/>
                  </a:lnTo>
                </a:path>
                <a:path w="1774190">
                  <a:moveTo>
                    <a:pt x="615696" y="0"/>
                  </a:moveTo>
                  <a:lnTo>
                    <a:pt x="621791" y="0"/>
                  </a:lnTo>
                </a:path>
                <a:path w="1774190">
                  <a:moveTo>
                    <a:pt x="682751" y="0"/>
                  </a:moveTo>
                  <a:lnTo>
                    <a:pt x="701040" y="0"/>
                  </a:lnTo>
                </a:path>
                <a:path w="1774190">
                  <a:moveTo>
                    <a:pt x="841248" y="0"/>
                  </a:moveTo>
                  <a:lnTo>
                    <a:pt x="853439" y="0"/>
                  </a:lnTo>
                </a:path>
                <a:path w="1774190">
                  <a:moveTo>
                    <a:pt x="871727" y="0"/>
                  </a:moveTo>
                  <a:lnTo>
                    <a:pt x="877823" y="0"/>
                  </a:lnTo>
                </a:path>
                <a:path w="1774190">
                  <a:moveTo>
                    <a:pt x="920496" y="0"/>
                  </a:moveTo>
                  <a:lnTo>
                    <a:pt x="938784" y="0"/>
                  </a:lnTo>
                </a:path>
                <a:path w="1774190">
                  <a:moveTo>
                    <a:pt x="957072" y="0"/>
                  </a:moveTo>
                  <a:lnTo>
                    <a:pt x="981455" y="0"/>
                  </a:lnTo>
                </a:path>
                <a:path w="1774190">
                  <a:moveTo>
                    <a:pt x="1024127" y="0"/>
                  </a:moveTo>
                  <a:lnTo>
                    <a:pt x="1030223" y="0"/>
                  </a:lnTo>
                </a:path>
                <a:path w="1774190">
                  <a:moveTo>
                    <a:pt x="1078992" y="0"/>
                  </a:moveTo>
                  <a:lnTo>
                    <a:pt x="1103375" y="0"/>
                  </a:lnTo>
                </a:path>
                <a:path w="1774190">
                  <a:moveTo>
                    <a:pt x="1133855" y="0"/>
                  </a:moveTo>
                  <a:lnTo>
                    <a:pt x="1139951" y="0"/>
                  </a:lnTo>
                </a:path>
                <a:path w="1774190">
                  <a:moveTo>
                    <a:pt x="1225296" y="0"/>
                  </a:moveTo>
                  <a:lnTo>
                    <a:pt x="1249679" y="0"/>
                  </a:lnTo>
                </a:path>
                <a:path w="1774190">
                  <a:moveTo>
                    <a:pt x="1267968" y="0"/>
                  </a:moveTo>
                  <a:lnTo>
                    <a:pt x="1274063" y="0"/>
                  </a:lnTo>
                </a:path>
                <a:path w="1774190">
                  <a:moveTo>
                    <a:pt x="1304544" y="0"/>
                  </a:moveTo>
                  <a:lnTo>
                    <a:pt x="1316735" y="0"/>
                  </a:lnTo>
                </a:path>
                <a:path w="1774190">
                  <a:moveTo>
                    <a:pt x="1322832" y="0"/>
                  </a:moveTo>
                  <a:lnTo>
                    <a:pt x="1353312" y="0"/>
                  </a:lnTo>
                </a:path>
                <a:path w="1774190">
                  <a:moveTo>
                    <a:pt x="1365503" y="0"/>
                  </a:moveTo>
                  <a:lnTo>
                    <a:pt x="1383792" y="0"/>
                  </a:lnTo>
                </a:path>
                <a:path w="1774190">
                  <a:moveTo>
                    <a:pt x="1389888" y="0"/>
                  </a:moveTo>
                  <a:lnTo>
                    <a:pt x="1444752" y="0"/>
                  </a:lnTo>
                </a:path>
                <a:path w="1774190">
                  <a:moveTo>
                    <a:pt x="1463040" y="0"/>
                  </a:moveTo>
                  <a:lnTo>
                    <a:pt x="1487423" y="0"/>
                  </a:lnTo>
                </a:path>
                <a:path w="1774190">
                  <a:moveTo>
                    <a:pt x="1493520" y="0"/>
                  </a:moveTo>
                  <a:lnTo>
                    <a:pt x="1511808" y="0"/>
                  </a:lnTo>
                </a:path>
                <a:path w="1774190">
                  <a:moveTo>
                    <a:pt x="1517903" y="0"/>
                  </a:moveTo>
                  <a:lnTo>
                    <a:pt x="1523999" y="0"/>
                  </a:lnTo>
                </a:path>
                <a:path w="1774190">
                  <a:moveTo>
                    <a:pt x="1542288" y="0"/>
                  </a:moveTo>
                  <a:lnTo>
                    <a:pt x="1633727" y="0"/>
                  </a:lnTo>
                </a:path>
                <a:path w="1774190">
                  <a:moveTo>
                    <a:pt x="1652016" y="0"/>
                  </a:moveTo>
                  <a:lnTo>
                    <a:pt x="1773936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5" name="object 635"/>
            <p:cNvSpPr/>
            <p:nvPr/>
          </p:nvSpPr>
          <p:spPr>
            <a:xfrm>
              <a:off x="6127882" y="50200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6" name="object 636"/>
            <p:cNvSpPr/>
            <p:nvPr/>
          </p:nvSpPr>
          <p:spPr>
            <a:xfrm>
              <a:off x="7475097" y="5020055"/>
              <a:ext cx="2048510" cy="0"/>
            </a:xfrm>
            <a:custGeom>
              <a:avLst/>
              <a:gdLst/>
              <a:ahLst/>
              <a:cxnLst/>
              <a:rect l="l" t="t" r="r" b="b"/>
              <a:pathLst>
                <a:path w="2048509">
                  <a:moveTo>
                    <a:pt x="0" y="0"/>
                  </a:moveTo>
                  <a:lnTo>
                    <a:pt x="6095" y="0"/>
                  </a:lnTo>
                </a:path>
                <a:path w="2048509">
                  <a:moveTo>
                    <a:pt x="134112" y="0"/>
                  </a:moveTo>
                  <a:lnTo>
                    <a:pt x="140207" y="0"/>
                  </a:lnTo>
                </a:path>
                <a:path w="2048509">
                  <a:moveTo>
                    <a:pt x="274320" y="0"/>
                  </a:moveTo>
                  <a:lnTo>
                    <a:pt x="298703" y="0"/>
                  </a:lnTo>
                </a:path>
                <a:path w="2048509">
                  <a:moveTo>
                    <a:pt x="780288" y="0"/>
                  </a:moveTo>
                  <a:lnTo>
                    <a:pt x="786383" y="0"/>
                  </a:lnTo>
                </a:path>
                <a:path w="2048509">
                  <a:moveTo>
                    <a:pt x="810768" y="0"/>
                  </a:moveTo>
                  <a:lnTo>
                    <a:pt x="829056" y="0"/>
                  </a:lnTo>
                </a:path>
                <a:path w="2048509">
                  <a:moveTo>
                    <a:pt x="847344" y="0"/>
                  </a:moveTo>
                  <a:lnTo>
                    <a:pt x="853439" y="0"/>
                  </a:lnTo>
                </a:path>
                <a:path w="2048509">
                  <a:moveTo>
                    <a:pt x="877824" y="0"/>
                  </a:moveTo>
                  <a:lnTo>
                    <a:pt x="896112" y="0"/>
                  </a:lnTo>
                </a:path>
                <a:path w="2048509">
                  <a:moveTo>
                    <a:pt x="914400" y="0"/>
                  </a:moveTo>
                  <a:lnTo>
                    <a:pt x="920495" y="0"/>
                  </a:lnTo>
                </a:path>
                <a:path w="2048509">
                  <a:moveTo>
                    <a:pt x="957072" y="0"/>
                  </a:moveTo>
                  <a:lnTo>
                    <a:pt x="975360" y="0"/>
                  </a:lnTo>
                </a:path>
                <a:path w="2048509">
                  <a:moveTo>
                    <a:pt x="1103376" y="0"/>
                  </a:moveTo>
                  <a:lnTo>
                    <a:pt x="1127759" y="0"/>
                  </a:lnTo>
                </a:path>
                <a:path w="2048509">
                  <a:moveTo>
                    <a:pt x="1133856" y="0"/>
                  </a:moveTo>
                  <a:lnTo>
                    <a:pt x="1152144" y="0"/>
                  </a:lnTo>
                </a:path>
                <a:path w="2048509">
                  <a:moveTo>
                    <a:pt x="1176528" y="0"/>
                  </a:moveTo>
                  <a:lnTo>
                    <a:pt x="1188719" y="0"/>
                  </a:lnTo>
                </a:path>
                <a:path w="2048509">
                  <a:moveTo>
                    <a:pt x="1194816" y="0"/>
                  </a:moveTo>
                  <a:lnTo>
                    <a:pt x="1213104" y="0"/>
                  </a:lnTo>
                </a:path>
                <a:path w="2048509">
                  <a:moveTo>
                    <a:pt x="1231392" y="0"/>
                  </a:moveTo>
                  <a:lnTo>
                    <a:pt x="1255775" y="0"/>
                  </a:lnTo>
                </a:path>
                <a:path w="2048509">
                  <a:moveTo>
                    <a:pt x="1274064" y="0"/>
                  </a:moveTo>
                  <a:lnTo>
                    <a:pt x="1280159" y="0"/>
                  </a:lnTo>
                </a:path>
                <a:path w="2048509">
                  <a:moveTo>
                    <a:pt x="1286256" y="0"/>
                  </a:moveTo>
                  <a:lnTo>
                    <a:pt x="1304544" y="0"/>
                  </a:lnTo>
                </a:path>
                <a:path w="2048509">
                  <a:moveTo>
                    <a:pt x="1353312" y="0"/>
                  </a:moveTo>
                  <a:lnTo>
                    <a:pt x="1377695" y="0"/>
                  </a:lnTo>
                </a:path>
                <a:path w="2048509">
                  <a:moveTo>
                    <a:pt x="1395984" y="0"/>
                  </a:moveTo>
                  <a:lnTo>
                    <a:pt x="1414272" y="0"/>
                  </a:lnTo>
                </a:path>
                <a:path w="2048509">
                  <a:moveTo>
                    <a:pt x="1432560" y="0"/>
                  </a:moveTo>
                  <a:lnTo>
                    <a:pt x="1444751" y="0"/>
                  </a:lnTo>
                </a:path>
                <a:path w="2048509">
                  <a:moveTo>
                    <a:pt x="1499616" y="0"/>
                  </a:moveTo>
                  <a:lnTo>
                    <a:pt x="1523999" y="0"/>
                  </a:lnTo>
                </a:path>
                <a:path w="2048509">
                  <a:moveTo>
                    <a:pt x="1530096" y="0"/>
                  </a:moveTo>
                  <a:lnTo>
                    <a:pt x="1548384" y="0"/>
                  </a:lnTo>
                </a:path>
                <a:path w="2048509">
                  <a:moveTo>
                    <a:pt x="1566672" y="0"/>
                  </a:moveTo>
                  <a:lnTo>
                    <a:pt x="1591055" y="0"/>
                  </a:lnTo>
                </a:path>
                <a:path w="2048509">
                  <a:moveTo>
                    <a:pt x="1597152" y="0"/>
                  </a:moveTo>
                  <a:lnTo>
                    <a:pt x="1627632" y="0"/>
                  </a:lnTo>
                </a:path>
                <a:path w="2048509">
                  <a:moveTo>
                    <a:pt x="1639824" y="0"/>
                  </a:moveTo>
                  <a:lnTo>
                    <a:pt x="1719071" y="0"/>
                  </a:lnTo>
                </a:path>
                <a:path w="2048509">
                  <a:moveTo>
                    <a:pt x="1737360" y="0"/>
                  </a:moveTo>
                  <a:lnTo>
                    <a:pt x="1761743" y="0"/>
                  </a:lnTo>
                </a:path>
                <a:path w="2048509">
                  <a:moveTo>
                    <a:pt x="1767840" y="0"/>
                  </a:moveTo>
                  <a:lnTo>
                    <a:pt x="1798320" y="0"/>
                  </a:lnTo>
                </a:path>
                <a:path w="2048509">
                  <a:moveTo>
                    <a:pt x="1816608" y="0"/>
                  </a:moveTo>
                  <a:lnTo>
                    <a:pt x="1908047" y="0"/>
                  </a:lnTo>
                </a:path>
                <a:path w="2048509">
                  <a:moveTo>
                    <a:pt x="1926336" y="0"/>
                  </a:moveTo>
                  <a:lnTo>
                    <a:pt x="2048256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7" name="object 637"/>
            <p:cNvSpPr/>
            <p:nvPr/>
          </p:nvSpPr>
          <p:spPr>
            <a:xfrm>
              <a:off x="6127882" y="50261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8" name="object 638"/>
            <p:cNvSpPr/>
            <p:nvPr/>
          </p:nvSpPr>
          <p:spPr>
            <a:xfrm>
              <a:off x="7462906" y="5026152"/>
              <a:ext cx="2060575" cy="0"/>
            </a:xfrm>
            <a:custGeom>
              <a:avLst/>
              <a:gdLst/>
              <a:ahLst/>
              <a:cxnLst/>
              <a:rect l="l" t="t" r="r" b="b"/>
              <a:pathLst>
                <a:path w="2060575">
                  <a:moveTo>
                    <a:pt x="0" y="0"/>
                  </a:moveTo>
                  <a:lnTo>
                    <a:pt x="18288" y="0"/>
                  </a:lnTo>
                </a:path>
                <a:path w="2060575">
                  <a:moveTo>
                    <a:pt x="134111" y="0"/>
                  </a:moveTo>
                  <a:lnTo>
                    <a:pt x="152400" y="0"/>
                  </a:lnTo>
                </a:path>
                <a:path w="2060575">
                  <a:moveTo>
                    <a:pt x="286511" y="0"/>
                  </a:moveTo>
                  <a:lnTo>
                    <a:pt x="310895" y="0"/>
                  </a:lnTo>
                </a:path>
                <a:path w="2060575">
                  <a:moveTo>
                    <a:pt x="396239" y="0"/>
                  </a:moveTo>
                  <a:lnTo>
                    <a:pt x="402335" y="0"/>
                  </a:lnTo>
                </a:path>
                <a:path w="2060575">
                  <a:moveTo>
                    <a:pt x="609600" y="0"/>
                  </a:moveTo>
                  <a:lnTo>
                    <a:pt x="615695" y="0"/>
                  </a:lnTo>
                </a:path>
                <a:path w="2060575">
                  <a:moveTo>
                    <a:pt x="652272" y="0"/>
                  </a:moveTo>
                  <a:lnTo>
                    <a:pt x="658367" y="0"/>
                  </a:lnTo>
                </a:path>
                <a:path w="2060575">
                  <a:moveTo>
                    <a:pt x="701039" y="0"/>
                  </a:moveTo>
                  <a:lnTo>
                    <a:pt x="707135" y="0"/>
                  </a:lnTo>
                </a:path>
                <a:path w="2060575">
                  <a:moveTo>
                    <a:pt x="780287" y="0"/>
                  </a:moveTo>
                  <a:lnTo>
                    <a:pt x="798576" y="0"/>
                  </a:lnTo>
                </a:path>
                <a:path w="2060575">
                  <a:moveTo>
                    <a:pt x="822959" y="0"/>
                  </a:moveTo>
                  <a:lnTo>
                    <a:pt x="841248" y="0"/>
                  </a:lnTo>
                </a:path>
                <a:path w="2060575">
                  <a:moveTo>
                    <a:pt x="847344" y="0"/>
                  </a:moveTo>
                  <a:lnTo>
                    <a:pt x="865632" y="0"/>
                  </a:lnTo>
                </a:path>
                <a:path w="2060575">
                  <a:moveTo>
                    <a:pt x="890015" y="0"/>
                  </a:moveTo>
                  <a:lnTo>
                    <a:pt x="908304" y="0"/>
                  </a:lnTo>
                </a:path>
                <a:path w="2060575">
                  <a:moveTo>
                    <a:pt x="914400" y="0"/>
                  </a:moveTo>
                  <a:lnTo>
                    <a:pt x="932688" y="0"/>
                  </a:lnTo>
                </a:path>
                <a:path w="2060575">
                  <a:moveTo>
                    <a:pt x="969263" y="0"/>
                  </a:moveTo>
                  <a:lnTo>
                    <a:pt x="987552" y="0"/>
                  </a:lnTo>
                </a:path>
                <a:path w="2060575">
                  <a:moveTo>
                    <a:pt x="1048511" y="0"/>
                  </a:moveTo>
                  <a:lnTo>
                    <a:pt x="1054607" y="0"/>
                  </a:lnTo>
                </a:path>
                <a:path w="2060575">
                  <a:moveTo>
                    <a:pt x="1091183" y="0"/>
                  </a:moveTo>
                  <a:lnTo>
                    <a:pt x="1097279" y="0"/>
                  </a:lnTo>
                </a:path>
                <a:path w="2060575">
                  <a:moveTo>
                    <a:pt x="1103376" y="0"/>
                  </a:moveTo>
                  <a:lnTo>
                    <a:pt x="1139952" y="0"/>
                  </a:lnTo>
                </a:path>
                <a:path w="2060575">
                  <a:moveTo>
                    <a:pt x="1146048" y="0"/>
                  </a:moveTo>
                  <a:lnTo>
                    <a:pt x="1164336" y="0"/>
                  </a:lnTo>
                </a:path>
                <a:path w="2060575">
                  <a:moveTo>
                    <a:pt x="1182624" y="0"/>
                  </a:moveTo>
                  <a:lnTo>
                    <a:pt x="1200912" y="0"/>
                  </a:lnTo>
                </a:path>
                <a:path w="2060575">
                  <a:moveTo>
                    <a:pt x="1207007" y="0"/>
                  </a:moveTo>
                  <a:lnTo>
                    <a:pt x="1225296" y="0"/>
                  </a:lnTo>
                </a:path>
                <a:path w="2060575">
                  <a:moveTo>
                    <a:pt x="1231391" y="0"/>
                  </a:moveTo>
                  <a:lnTo>
                    <a:pt x="1267968" y="0"/>
                  </a:lnTo>
                </a:path>
                <a:path w="2060575">
                  <a:moveTo>
                    <a:pt x="1274063" y="0"/>
                  </a:moveTo>
                  <a:lnTo>
                    <a:pt x="1292352" y="0"/>
                  </a:lnTo>
                </a:path>
                <a:path w="2060575">
                  <a:moveTo>
                    <a:pt x="1298448" y="0"/>
                  </a:moveTo>
                  <a:lnTo>
                    <a:pt x="1316736" y="0"/>
                  </a:lnTo>
                </a:path>
                <a:path w="2060575">
                  <a:moveTo>
                    <a:pt x="1322831" y="0"/>
                  </a:moveTo>
                  <a:lnTo>
                    <a:pt x="1335023" y="0"/>
                  </a:lnTo>
                </a:path>
                <a:path w="2060575">
                  <a:moveTo>
                    <a:pt x="1365503" y="0"/>
                  </a:moveTo>
                  <a:lnTo>
                    <a:pt x="1389887" y="0"/>
                  </a:lnTo>
                </a:path>
                <a:path w="2060575">
                  <a:moveTo>
                    <a:pt x="1408176" y="0"/>
                  </a:moveTo>
                  <a:lnTo>
                    <a:pt x="1426464" y="0"/>
                  </a:lnTo>
                </a:path>
                <a:path w="2060575">
                  <a:moveTo>
                    <a:pt x="1432559" y="0"/>
                  </a:moveTo>
                  <a:lnTo>
                    <a:pt x="1469136" y="0"/>
                  </a:lnTo>
                </a:path>
                <a:path w="2060575">
                  <a:moveTo>
                    <a:pt x="1511807" y="0"/>
                  </a:moveTo>
                  <a:lnTo>
                    <a:pt x="1536191" y="0"/>
                  </a:lnTo>
                </a:path>
                <a:path w="2060575">
                  <a:moveTo>
                    <a:pt x="1542287" y="0"/>
                  </a:moveTo>
                  <a:lnTo>
                    <a:pt x="1560576" y="0"/>
                  </a:lnTo>
                </a:path>
                <a:path w="2060575">
                  <a:moveTo>
                    <a:pt x="1566672" y="0"/>
                  </a:moveTo>
                  <a:lnTo>
                    <a:pt x="1572767" y="0"/>
                  </a:lnTo>
                </a:path>
                <a:path w="2060575">
                  <a:moveTo>
                    <a:pt x="1578863" y="0"/>
                  </a:moveTo>
                  <a:lnTo>
                    <a:pt x="1603247" y="0"/>
                  </a:lnTo>
                </a:path>
                <a:path w="2060575">
                  <a:moveTo>
                    <a:pt x="1609344" y="0"/>
                  </a:moveTo>
                  <a:lnTo>
                    <a:pt x="1639824" y="0"/>
                  </a:lnTo>
                </a:path>
                <a:path w="2060575">
                  <a:moveTo>
                    <a:pt x="1652015" y="0"/>
                  </a:moveTo>
                  <a:lnTo>
                    <a:pt x="1731263" y="0"/>
                  </a:lnTo>
                </a:path>
                <a:path w="2060575">
                  <a:moveTo>
                    <a:pt x="1749552" y="0"/>
                  </a:moveTo>
                  <a:lnTo>
                    <a:pt x="1773935" y="0"/>
                  </a:lnTo>
                </a:path>
                <a:path w="2060575">
                  <a:moveTo>
                    <a:pt x="1780031" y="0"/>
                  </a:moveTo>
                  <a:lnTo>
                    <a:pt x="1810512" y="0"/>
                  </a:lnTo>
                </a:path>
                <a:path w="2060575">
                  <a:moveTo>
                    <a:pt x="1816607" y="0"/>
                  </a:moveTo>
                  <a:lnTo>
                    <a:pt x="1822703" y="0"/>
                  </a:lnTo>
                </a:path>
                <a:path w="2060575">
                  <a:moveTo>
                    <a:pt x="1828800" y="0"/>
                  </a:moveTo>
                  <a:lnTo>
                    <a:pt x="1920239" y="0"/>
                  </a:lnTo>
                </a:path>
                <a:path w="2060575">
                  <a:moveTo>
                    <a:pt x="1926335" y="0"/>
                  </a:moveTo>
                  <a:lnTo>
                    <a:pt x="2060448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39" name="object 639"/>
            <p:cNvSpPr/>
            <p:nvPr/>
          </p:nvSpPr>
          <p:spPr>
            <a:xfrm>
              <a:off x="6127882" y="50322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0" name="object 640"/>
            <p:cNvSpPr/>
            <p:nvPr/>
          </p:nvSpPr>
          <p:spPr>
            <a:xfrm>
              <a:off x="7462906" y="5032248"/>
              <a:ext cx="2060575" cy="0"/>
            </a:xfrm>
            <a:custGeom>
              <a:avLst/>
              <a:gdLst/>
              <a:ahLst/>
              <a:cxnLst/>
              <a:rect l="l" t="t" r="r" b="b"/>
              <a:pathLst>
                <a:path w="2060575">
                  <a:moveTo>
                    <a:pt x="0" y="0"/>
                  </a:moveTo>
                  <a:lnTo>
                    <a:pt x="18288" y="0"/>
                  </a:lnTo>
                </a:path>
                <a:path w="2060575">
                  <a:moveTo>
                    <a:pt x="134111" y="0"/>
                  </a:moveTo>
                  <a:lnTo>
                    <a:pt x="152400" y="0"/>
                  </a:lnTo>
                </a:path>
                <a:path w="2060575">
                  <a:moveTo>
                    <a:pt x="286511" y="0"/>
                  </a:moveTo>
                  <a:lnTo>
                    <a:pt x="310895" y="0"/>
                  </a:lnTo>
                </a:path>
                <a:path w="2060575">
                  <a:moveTo>
                    <a:pt x="384048" y="0"/>
                  </a:moveTo>
                  <a:lnTo>
                    <a:pt x="402336" y="0"/>
                  </a:lnTo>
                </a:path>
                <a:path w="2060575">
                  <a:moveTo>
                    <a:pt x="451103" y="0"/>
                  </a:moveTo>
                  <a:lnTo>
                    <a:pt x="457199" y="0"/>
                  </a:lnTo>
                </a:path>
                <a:path w="2060575">
                  <a:moveTo>
                    <a:pt x="518159" y="0"/>
                  </a:moveTo>
                  <a:lnTo>
                    <a:pt x="524255" y="0"/>
                  </a:lnTo>
                </a:path>
                <a:path w="2060575">
                  <a:moveTo>
                    <a:pt x="597407" y="0"/>
                  </a:moveTo>
                  <a:lnTo>
                    <a:pt x="615696" y="0"/>
                  </a:lnTo>
                </a:path>
                <a:path w="2060575">
                  <a:moveTo>
                    <a:pt x="640079" y="0"/>
                  </a:moveTo>
                  <a:lnTo>
                    <a:pt x="658368" y="0"/>
                  </a:lnTo>
                </a:path>
                <a:path w="2060575">
                  <a:moveTo>
                    <a:pt x="688848" y="0"/>
                  </a:moveTo>
                  <a:lnTo>
                    <a:pt x="707136" y="0"/>
                  </a:lnTo>
                </a:path>
                <a:path w="2060575">
                  <a:moveTo>
                    <a:pt x="737615" y="0"/>
                  </a:moveTo>
                  <a:lnTo>
                    <a:pt x="749807" y="0"/>
                  </a:lnTo>
                </a:path>
                <a:path w="2060575">
                  <a:moveTo>
                    <a:pt x="780287" y="0"/>
                  </a:moveTo>
                  <a:lnTo>
                    <a:pt x="798576" y="0"/>
                  </a:lnTo>
                </a:path>
                <a:path w="2060575">
                  <a:moveTo>
                    <a:pt x="822959" y="0"/>
                  </a:moveTo>
                  <a:lnTo>
                    <a:pt x="841248" y="0"/>
                  </a:lnTo>
                </a:path>
                <a:path w="2060575">
                  <a:moveTo>
                    <a:pt x="847344" y="0"/>
                  </a:moveTo>
                  <a:lnTo>
                    <a:pt x="865632" y="0"/>
                  </a:lnTo>
                </a:path>
                <a:path w="2060575">
                  <a:moveTo>
                    <a:pt x="871727" y="0"/>
                  </a:moveTo>
                  <a:lnTo>
                    <a:pt x="883919" y="0"/>
                  </a:lnTo>
                </a:path>
                <a:path w="2060575">
                  <a:moveTo>
                    <a:pt x="890015" y="0"/>
                  </a:moveTo>
                  <a:lnTo>
                    <a:pt x="908304" y="0"/>
                  </a:lnTo>
                </a:path>
                <a:path w="2060575">
                  <a:moveTo>
                    <a:pt x="914400" y="0"/>
                  </a:moveTo>
                  <a:lnTo>
                    <a:pt x="932688" y="0"/>
                  </a:lnTo>
                </a:path>
                <a:path w="2060575">
                  <a:moveTo>
                    <a:pt x="969263" y="0"/>
                  </a:moveTo>
                  <a:lnTo>
                    <a:pt x="987552" y="0"/>
                  </a:lnTo>
                </a:path>
                <a:path w="2060575">
                  <a:moveTo>
                    <a:pt x="1036320" y="0"/>
                  </a:moveTo>
                  <a:lnTo>
                    <a:pt x="1054608" y="0"/>
                  </a:lnTo>
                </a:path>
                <a:path w="2060575">
                  <a:moveTo>
                    <a:pt x="1078991" y="0"/>
                  </a:moveTo>
                  <a:lnTo>
                    <a:pt x="1097280" y="0"/>
                  </a:lnTo>
                </a:path>
                <a:path w="2060575">
                  <a:moveTo>
                    <a:pt x="1103376" y="0"/>
                  </a:moveTo>
                  <a:lnTo>
                    <a:pt x="1139952" y="0"/>
                  </a:lnTo>
                </a:path>
                <a:path w="2060575">
                  <a:moveTo>
                    <a:pt x="1146048" y="0"/>
                  </a:moveTo>
                  <a:lnTo>
                    <a:pt x="1164336" y="0"/>
                  </a:lnTo>
                </a:path>
                <a:path w="2060575">
                  <a:moveTo>
                    <a:pt x="1182624" y="0"/>
                  </a:moveTo>
                  <a:lnTo>
                    <a:pt x="1200912" y="0"/>
                  </a:lnTo>
                </a:path>
                <a:path w="2060575">
                  <a:moveTo>
                    <a:pt x="1207007" y="0"/>
                  </a:moveTo>
                  <a:lnTo>
                    <a:pt x="1225296" y="0"/>
                  </a:lnTo>
                </a:path>
                <a:path w="2060575">
                  <a:moveTo>
                    <a:pt x="1231391" y="0"/>
                  </a:moveTo>
                  <a:lnTo>
                    <a:pt x="1267968" y="0"/>
                  </a:lnTo>
                </a:path>
                <a:path w="2060575">
                  <a:moveTo>
                    <a:pt x="1274063" y="0"/>
                  </a:moveTo>
                  <a:lnTo>
                    <a:pt x="1292352" y="0"/>
                  </a:lnTo>
                </a:path>
                <a:path w="2060575">
                  <a:moveTo>
                    <a:pt x="1298448" y="0"/>
                  </a:moveTo>
                  <a:lnTo>
                    <a:pt x="1335024" y="0"/>
                  </a:lnTo>
                </a:path>
                <a:path w="2060575">
                  <a:moveTo>
                    <a:pt x="1353311" y="0"/>
                  </a:moveTo>
                  <a:lnTo>
                    <a:pt x="1359407" y="0"/>
                  </a:lnTo>
                </a:path>
                <a:path w="2060575">
                  <a:moveTo>
                    <a:pt x="1365503" y="0"/>
                  </a:moveTo>
                  <a:lnTo>
                    <a:pt x="1389887" y="0"/>
                  </a:lnTo>
                </a:path>
                <a:path w="2060575">
                  <a:moveTo>
                    <a:pt x="1408176" y="0"/>
                  </a:moveTo>
                  <a:lnTo>
                    <a:pt x="1426464" y="0"/>
                  </a:lnTo>
                </a:path>
                <a:path w="2060575">
                  <a:moveTo>
                    <a:pt x="1432559" y="0"/>
                  </a:moveTo>
                  <a:lnTo>
                    <a:pt x="1469136" y="0"/>
                  </a:lnTo>
                </a:path>
                <a:path w="2060575">
                  <a:moveTo>
                    <a:pt x="1499615" y="0"/>
                  </a:moveTo>
                  <a:lnTo>
                    <a:pt x="1505711" y="0"/>
                  </a:lnTo>
                </a:path>
                <a:path w="2060575">
                  <a:moveTo>
                    <a:pt x="1511807" y="0"/>
                  </a:moveTo>
                  <a:lnTo>
                    <a:pt x="1536191" y="0"/>
                  </a:lnTo>
                </a:path>
                <a:path w="2060575">
                  <a:moveTo>
                    <a:pt x="1542287" y="0"/>
                  </a:moveTo>
                  <a:lnTo>
                    <a:pt x="1603248" y="0"/>
                  </a:lnTo>
                </a:path>
                <a:path w="2060575">
                  <a:moveTo>
                    <a:pt x="1609344" y="0"/>
                  </a:moveTo>
                  <a:lnTo>
                    <a:pt x="1639824" y="0"/>
                  </a:lnTo>
                </a:path>
                <a:path w="2060575">
                  <a:moveTo>
                    <a:pt x="1645920" y="0"/>
                  </a:moveTo>
                  <a:lnTo>
                    <a:pt x="1731263" y="0"/>
                  </a:lnTo>
                </a:path>
                <a:path w="2060575">
                  <a:moveTo>
                    <a:pt x="1737359" y="0"/>
                  </a:moveTo>
                  <a:lnTo>
                    <a:pt x="2060448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1" name="object 641"/>
            <p:cNvSpPr/>
            <p:nvPr/>
          </p:nvSpPr>
          <p:spPr>
            <a:xfrm>
              <a:off x="6127882" y="50383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2" name="object 642"/>
            <p:cNvSpPr/>
            <p:nvPr/>
          </p:nvSpPr>
          <p:spPr>
            <a:xfrm>
              <a:off x="7115433" y="5038344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4">
                  <a:moveTo>
                    <a:pt x="0" y="0"/>
                  </a:moveTo>
                  <a:lnTo>
                    <a:pt x="30480" y="0"/>
                  </a:lnTo>
                </a:path>
                <a:path w="1054734">
                  <a:moveTo>
                    <a:pt x="103631" y="0"/>
                  </a:moveTo>
                  <a:lnTo>
                    <a:pt x="109727" y="0"/>
                  </a:lnTo>
                </a:path>
                <a:path w="1054734">
                  <a:moveTo>
                    <a:pt x="280416" y="0"/>
                  </a:moveTo>
                  <a:lnTo>
                    <a:pt x="286511" y="0"/>
                  </a:lnTo>
                </a:path>
                <a:path w="1054734">
                  <a:moveTo>
                    <a:pt x="347472" y="0"/>
                  </a:moveTo>
                  <a:lnTo>
                    <a:pt x="365760" y="0"/>
                  </a:lnTo>
                </a:path>
                <a:path w="1054734">
                  <a:moveTo>
                    <a:pt x="481583" y="0"/>
                  </a:moveTo>
                  <a:lnTo>
                    <a:pt x="499872" y="0"/>
                  </a:lnTo>
                </a:path>
                <a:path w="1054734">
                  <a:moveTo>
                    <a:pt x="530351" y="0"/>
                  </a:moveTo>
                  <a:lnTo>
                    <a:pt x="536447" y="0"/>
                  </a:lnTo>
                </a:path>
                <a:path w="1054734">
                  <a:moveTo>
                    <a:pt x="633983" y="0"/>
                  </a:moveTo>
                  <a:lnTo>
                    <a:pt x="658367" y="0"/>
                  </a:lnTo>
                </a:path>
                <a:path w="1054734">
                  <a:moveTo>
                    <a:pt x="731520" y="0"/>
                  </a:moveTo>
                  <a:lnTo>
                    <a:pt x="749808" y="0"/>
                  </a:lnTo>
                </a:path>
                <a:path w="1054734">
                  <a:moveTo>
                    <a:pt x="780287" y="0"/>
                  </a:moveTo>
                  <a:lnTo>
                    <a:pt x="804671" y="0"/>
                  </a:lnTo>
                </a:path>
                <a:path w="1054734">
                  <a:moveTo>
                    <a:pt x="853440" y="0"/>
                  </a:moveTo>
                  <a:lnTo>
                    <a:pt x="871728" y="0"/>
                  </a:lnTo>
                </a:path>
                <a:path w="1054734">
                  <a:moveTo>
                    <a:pt x="877824" y="0"/>
                  </a:moveTo>
                  <a:lnTo>
                    <a:pt x="883919" y="0"/>
                  </a:lnTo>
                </a:path>
                <a:path w="1054734">
                  <a:moveTo>
                    <a:pt x="902207" y="0"/>
                  </a:moveTo>
                  <a:lnTo>
                    <a:pt x="914399" y="0"/>
                  </a:lnTo>
                </a:path>
                <a:path w="1054734">
                  <a:moveTo>
                    <a:pt x="920496" y="0"/>
                  </a:moveTo>
                  <a:lnTo>
                    <a:pt x="926591" y="0"/>
                  </a:lnTo>
                </a:path>
                <a:path w="1054734">
                  <a:moveTo>
                    <a:pt x="944879" y="0"/>
                  </a:moveTo>
                  <a:lnTo>
                    <a:pt x="963168" y="0"/>
                  </a:lnTo>
                </a:path>
                <a:path w="1054734">
                  <a:moveTo>
                    <a:pt x="975359" y="0"/>
                  </a:moveTo>
                  <a:lnTo>
                    <a:pt x="1005840" y="0"/>
                  </a:lnTo>
                </a:path>
                <a:path w="1054734">
                  <a:moveTo>
                    <a:pt x="1036320" y="0"/>
                  </a:moveTo>
                  <a:lnTo>
                    <a:pt x="1054608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3" name="object 643"/>
            <p:cNvSpPr/>
            <p:nvPr/>
          </p:nvSpPr>
          <p:spPr>
            <a:xfrm>
              <a:off x="8188330" y="5038344"/>
              <a:ext cx="810895" cy="0"/>
            </a:xfrm>
            <a:custGeom>
              <a:avLst/>
              <a:gdLst/>
              <a:ahLst/>
              <a:cxnLst/>
              <a:rect l="l" t="t" r="r" b="b"/>
              <a:pathLst>
                <a:path w="810895">
                  <a:moveTo>
                    <a:pt x="0" y="0"/>
                  </a:moveTo>
                  <a:lnTo>
                    <a:pt x="810767" y="0"/>
                  </a:lnTo>
                </a:path>
              </a:pathLst>
            </a:custGeom>
            <a:ln w="609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4" name="object 644"/>
            <p:cNvSpPr/>
            <p:nvPr/>
          </p:nvSpPr>
          <p:spPr>
            <a:xfrm>
              <a:off x="9005194" y="5038344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188976" y="0"/>
                  </a:lnTo>
                </a:path>
                <a:path w="518159">
                  <a:moveTo>
                    <a:pt x="195072" y="0"/>
                  </a:moveTo>
                  <a:lnTo>
                    <a:pt x="51816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5" name="object 645"/>
            <p:cNvSpPr/>
            <p:nvPr/>
          </p:nvSpPr>
          <p:spPr>
            <a:xfrm>
              <a:off x="6127882" y="5044439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6" name="object 646"/>
            <p:cNvSpPr/>
            <p:nvPr/>
          </p:nvSpPr>
          <p:spPr>
            <a:xfrm>
              <a:off x="7115433" y="5044439"/>
              <a:ext cx="1066800" cy="0"/>
            </a:xfrm>
            <a:custGeom>
              <a:avLst/>
              <a:gdLst/>
              <a:ahLst/>
              <a:cxnLst/>
              <a:rect l="l" t="t" r="r" b="b"/>
              <a:pathLst>
                <a:path w="1066800">
                  <a:moveTo>
                    <a:pt x="0" y="0"/>
                  </a:moveTo>
                  <a:lnTo>
                    <a:pt x="30480" y="0"/>
                  </a:lnTo>
                </a:path>
                <a:path w="1066800">
                  <a:moveTo>
                    <a:pt x="79248" y="0"/>
                  </a:moveTo>
                  <a:lnTo>
                    <a:pt x="85343" y="0"/>
                  </a:lnTo>
                </a:path>
                <a:path w="1066800">
                  <a:moveTo>
                    <a:pt x="91440" y="0"/>
                  </a:moveTo>
                  <a:lnTo>
                    <a:pt x="109728" y="0"/>
                  </a:lnTo>
                </a:path>
                <a:path w="1066800">
                  <a:moveTo>
                    <a:pt x="249935" y="0"/>
                  </a:moveTo>
                  <a:lnTo>
                    <a:pt x="262127" y="0"/>
                  </a:lnTo>
                </a:path>
                <a:path w="1066800">
                  <a:moveTo>
                    <a:pt x="268224" y="0"/>
                  </a:moveTo>
                  <a:lnTo>
                    <a:pt x="286512" y="0"/>
                  </a:lnTo>
                </a:path>
                <a:path w="1066800">
                  <a:moveTo>
                    <a:pt x="316992" y="0"/>
                  </a:moveTo>
                  <a:lnTo>
                    <a:pt x="329183" y="0"/>
                  </a:lnTo>
                </a:path>
                <a:path w="1066800">
                  <a:moveTo>
                    <a:pt x="347472" y="0"/>
                  </a:moveTo>
                  <a:lnTo>
                    <a:pt x="365760" y="0"/>
                  </a:lnTo>
                </a:path>
                <a:path w="1066800">
                  <a:moveTo>
                    <a:pt x="451103" y="0"/>
                  </a:moveTo>
                  <a:lnTo>
                    <a:pt x="463295" y="0"/>
                  </a:lnTo>
                </a:path>
                <a:path w="1066800">
                  <a:moveTo>
                    <a:pt x="469392" y="0"/>
                  </a:moveTo>
                  <a:lnTo>
                    <a:pt x="475487" y="0"/>
                  </a:lnTo>
                </a:path>
                <a:path w="1066800">
                  <a:moveTo>
                    <a:pt x="481583" y="0"/>
                  </a:moveTo>
                  <a:lnTo>
                    <a:pt x="499872" y="0"/>
                  </a:lnTo>
                </a:path>
                <a:path w="1066800">
                  <a:moveTo>
                    <a:pt x="524255" y="0"/>
                  </a:moveTo>
                  <a:lnTo>
                    <a:pt x="536447" y="0"/>
                  </a:lnTo>
                </a:path>
                <a:path w="1066800">
                  <a:moveTo>
                    <a:pt x="597407" y="0"/>
                  </a:moveTo>
                  <a:lnTo>
                    <a:pt x="603503" y="0"/>
                  </a:lnTo>
                </a:path>
                <a:path w="1066800">
                  <a:moveTo>
                    <a:pt x="633983" y="0"/>
                  </a:moveTo>
                  <a:lnTo>
                    <a:pt x="658367" y="0"/>
                  </a:lnTo>
                </a:path>
                <a:path w="1066800">
                  <a:moveTo>
                    <a:pt x="676655" y="0"/>
                  </a:moveTo>
                  <a:lnTo>
                    <a:pt x="682751" y="0"/>
                  </a:lnTo>
                </a:path>
                <a:path w="1066800">
                  <a:moveTo>
                    <a:pt x="731520" y="0"/>
                  </a:moveTo>
                  <a:lnTo>
                    <a:pt x="749808" y="0"/>
                  </a:lnTo>
                </a:path>
                <a:path w="1066800">
                  <a:moveTo>
                    <a:pt x="768096" y="0"/>
                  </a:moveTo>
                  <a:lnTo>
                    <a:pt x="804672" y="0"/>
                  </a:lnTo>
                </a:path>
                <a:path w="1066800">
                  <a:moveTo>
                    <a:pt x="853440" y="0"/>
                  </a:moveTo>
                  <a:lnTo>
                    <a:pt x="883920" y="0"/>
                  </a:lnTo>
                </a:path>
                <a:path w="1066800">
                  <a:moveTo>
                    <a:pt x="890016" y="0"/>
                  </a:moveTo>
                  <a:lnTo>
                    <a:pt x="926592" y="0"/>
                  </a:lnTo>
                </a:path>
                <a:path w="1066800">
                  <a:moveTo>
                    <a:pt x="932687" y="0"/>
                  </a:moveTo>
                  <a:lnTo>
                    <a:pt x="963168" y="0"/>
                  </a:lnTo>
                </a:path>
                <a:path w="1066800">
                  <a:moveTo>
                    <a:pt x="975359" y="0"/>
                  </a:moveTo>
                  <a:lnTo>
                    <a:pt x="1005840" y="0"/>
                  </a:lnTo>
                </a:path>
                <a:path w="1066800">
                  <a:moveTo>
                    <a:pt x="1036320" y="0"/>
                  </a:moveTo>
                  <a:lnTo>
                    <a:pt x="1054608" y="0"/>
                  </a:lnTo>
                </a:path>
                <a:path w="1066800">
                  <a:moveTo>
                    <a:pt x="1060703" y="0"/>
                  </a:moveTo>
                  <a:lnTo>
                    <a:pt x="106679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7" name="object 647"/>
            <p:cNvSpPr/>
            <p:nvPr/>
          </p:nvSpPr>
          <p:spPr>
            <a:xfrm>
              <a:off x="8188330" y="5044439"/>
              <a:ext cx="567055" cy="0"/>
            </a:xfrm>
            <a:custGeom>
              <a:avLst/>
              <a:gdLst/>
              <a:ahLst/>
              <a:cxnLst/>
              <a:rect l="l" t="t" r="r" b="b"/>
              <a:pathLst>
                <a:path w="567054">
                  <a:moveTo>
                    <a:pt x="0" y="0"/>
                  </a:moveTo>
                  <a:lnTo>
                    <a:pt x="566928" y="0"/>
                  </a:lnTo>
                </a:path>
              </a:pathLst>
            </a:custGeom>
            <a:ln w="609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8" name="object 648"/>
            <p:cNvSpPr/>
            <p:nvPr/>
          </p:nvSpPr>
          <p:spPr>
            <a:xfrm>
              <a:off x="8761353" y="5044439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182879" y="0"/>
                  </a:lnTo>
                </a:path>
                <a:path w="762000">
                  <a:moveTo>
                    <a:pt x="188975" y="0"/>
                  </a:moveTo>
                  <a:lnTo>
                    <a:pt x="76199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49" name="object 649"/>
            <p:cNvSpPr/>
            <p:nvPr/>
          </p:nvSpPr>
          <p:spPr>
            <a:xfrm>
              <a:off x="6127882" y="50505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0" name="object 650"/>
            <p:cNvSpPr/>
            <p:nvPr/>
          </p:nvSpPr>
          <p:spPr>
            <a:xfrm>
              <a:off x="7115433" y="505053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30480" y="0"/>
                  </a:lnTo>
                </a:path>
                <a:path w="2407920">
                  <a:moveTo>
                    <a:pt x="36575" y="0"/>
                  </a:moveTo>
                  <a:lnTo>
                    <a:pt x="42671" y="0"/>
                  </a:lnTo>
                </a:path>
                <a:path w="2407920">
                  <a:moveTo>
                    <a:pt x="67055" y="0"/>
                  </a:moveTo>
                  <a:lnTo>
                    <a:pt x="85344" y="0"/>
                  </a:lnTo>
                </a:path>
                <a:path w="2407920">
                  <a:moveTo>
                    <a:pt x="91440" y="0"/>
                  </a:moveTo>
                  <a:lnTo>
                    <a:pt x="109728" y="0"/>
                  </a:lnTo>
                </a:path>
                <a:path w="2407920">
                  <a:moveTo>
                    <a:pt x="182879" y="0"/>
                  </a:moveTo>
                  <a:lnTo>
                    <a:pt x="188975" y="0"/>
                  </a:lnTo>
                </a:path>
                <a:path w="2407920">
                  <a:moveTo>
                    <a:pt x="237744" y="0"/>
                  </a:moveTo>
                  <a:lnTo>
                    <a:pt x="262127" y="0"/>
                  </a:lnTo>
                </a:path>
                <a:path w="2407920">
                  <a:moveTo>
                    <a:pt x="268224" y="0"/>
                  </a:moveTo>
                  <a:lnTo>
                    <a:pt x="286512" y="0"/>
                  </a:lnTo>
                </a:path>
                <a:path w="2407920">
                  <a:moveTo>
                    <a:pt x="304800" y="0"/>
                  </a:moveTo>
                  <a:lnTo>
                    <a:pt x="329183" y="0"/>
                  </a:lnTo>
                </a:path>
                <a:path w="2407920">
                  <a:moveTo>
                    <a:pt x="347472" y="0"/>
                  </a:moveTo>
                  <a:lnTo>
                    <a:pt x="365760" y="0"/>
                  </a:lnTo>
                </a:path>
                <a:path w="2407920">
                  <a:moveTo>
                    <a:pt x="438911" y="0"/>
                  </a:moveTo>
                  <a:lnTo>
                    <a:pt x="475488" y="0"/>
                  </a:lnTo>
                </a:path>
                <a:path w="2407920">
                  <a:moveTo>
                    <a:pt x="481583" y="0"/>
                  </a:moveTo>
                  <a:lnTo>
                    <a:pt x="499872" y="0"/>
                  </a:lnTo>
                </a:path>
                <a:path w="2407920">
                  <a:moveTo>
                    <a:pt x="524255" y="0"/>
                  </a:moveTo>
                  <a:lnTo>
                    <a:pt x="536447" y="0"/>
                  </a:lnTo>
                </a:path>
                <a:path w="2407920">
                  <a:moveTo>
                    <a:pt x="585216" y="0"/>
                  </a:moveTo>
                  <a:lnTo>
                    <a:pt x="603504" y="0"/>
                  </a:lnTo>
                </a:path>
                <a:path w="2407920">
                  <a:moveTo>
                    <a:pt x="621792" y="0"/>
                  </a:moveTo>
                  <a:lnTo>
                    <a:pt x="658368" y="0"/>
                  </a:lnTo>
                </a:path>
                <a:path w="2407920">
                  <a:moveTo>
                    <a:pt x="664463" y="0"/>
                  </a:moveTo>
                  <a:lnTo>
                    <a:pt x="682752" y="0"/>
                  </a:lnTo>
                </a:path>
                <a:path w="2407920">
                  <a:moveTo>
                    <a:pt x="701040" y="0"/>
                  </a:moveTo>
                  <a:lnTo>
                    <a:pt x="713231" y="0"/>
                  </a:lnTo>
                </a:path>
                <a:path w="2407920">
                  <a:moveTo>
                    <a:pt x="731520" y="0"/>
                  </a:moveTo>
                  <a:lnTo>
                    <a:pt x="749808" y="0"/>
                  </a:lnTo>
                </a:path>
                <a:path w="2407920">
                  <a:moveTo>
                    <a:pt x="768096" y="0"/>
                  </a:moveTo>
                  <a:lnTo>
                    <a:pt x="804672" y="0"/>
                  </a:lnTo>
                </a:path>
                <a:path w="2407920">
                  <a:moveTo>
                    <a:pt x="853440" y="0"/>
                  </a:moveTo>
                  <a:lnTo>
                    <a:pt x="883920" y="0"/>
                  </a:lnTo>
                </a:path>
                <a:path w="2407920">
                  <a:moveTo>
                    <a:pt x="890016" y="0"/>
                  </a:moveTo>
                  <a:lnTo>
                    <a:pt x="926592" y="0"/>
                  </a:lnTo>
                </a:path>
                <a:path w="2407920">
                  <a:moveTo>
                    <a:pt x="932687" y="0"/>
                  </a:moveTo>
                  <a:lnTo>
                    <a:pt x="963168" y="0"/>
                  </a:lnTo>
                </a:path>
                <a:path w="2407920">
                  <a:moveTo>
                    <a:pt x="975359" y="0"/>
                  </a:moveTo>
                  <a:lnTo>
                    <a:pt x="1005840" y="0"/>
                  </a:lnTo>
                </a:path>
                <a:path w="2407920">
                  <a:moveTo>
                    <a:pt x="1024127" y="0"/>
                  </a:moveTo>
                  <a:lnTo>
                    <a:pt x="1066799" y="0"/>
                  </a:lnTo>
                </a:path>
                <a:path w="2407920">
                  <a:moveTo>
                    <a:pt x="1072896" y="0"/>
                  </a:moveTo>
                  <a:lnTo>
                    <a:pt x="1109472" y="0"/>
                  </a:lnTo>
                </a:path>
                <a:path w="2407920">
                  <a:moveTo>
                    <a:pt x="1115568" y="0"/>
                  </a:moveTo>
                  <a:lnTo>
                    <a:pt x="1146048" y="0"/>
                  </a:lnTo>
                </a:path>
                <a:path w="2407920">
                  <a:moveTo>
                    <a:pt x="1152144" y="0"/>
                  </a:moveTo>
                  <a:lnTo>
                    <a:pt x="1231391" y="0"/>
                  </a:lnTo>
                </a:path>
                <a:path w="2407920">
                  <a:moveTo>
                    <a:pt x="1237487" y="0"/>
                  </a:moveTo>
                  <a:lnTo>
                    <a:pt x="1255776" y="0"/>
                  </a:lnTo>
                </a:path>
                <a:path w="2407920">
                  <a:moveTo>
                    <a:pt x="1261872" y="0"/>
                  </a:moveTo>
                  <a:lnTo>
                    <a:pt x="1298448" y="0"/>
                  </a:lnTo>
                </a:path>
                <a:path w="2407920">
                  <a:moveTo>
                    <a:pt x="1304544" y="0"/>
                  </a:moveTo>
                  <a:lnTo>
                    <a:pt x="1335024" y="0"/>
                  </a:lnTo>
                </a:path>
                <a:path w="2407920">
                  <a:moveTo>
                    <a:pt x="1341120" y="0"/>
                  </a:moveTo>
                  <a:lnTo>
                    <a:pt x="1444751" y="0"/>
                  </a:lnTo>
                </a:path>
                <a:path w="2407920">
                  <a:moveTo>
                    <a:pt x="1450848" y="0"/>
                  </a:moveTo>
                  <a:lnTo>
                    <a:pt x="1487424" y="0"/>
                  </a:lnTo>
                </a:path>
                <a:path w="2407920">
                  <a:moveTo>
                    <a:pt x="1493520" y="0"/>
                  </a:moveTo>
                  <a:lnTo>
                    <a:pt x="1511808" y="0"/>
                  </a:lnTo>
                </a:path>
                <a:path w="2407920">
                  <a:moveTo>
                    <a:pt x="1517903" y="0"/>
                  </a:moveTo>
                  <a:lnTo>
                    <a:pt x="1548384" y="0"/>
                  </a:lnTo>
                </a:path>
                <a:path w="2407920">
                  <a:moveTo>
                    <a:pt x="1554479" y="0"/>
                  </a:moveTo>
                  <a:lnTo>
                    <a:pt x="1572768" y="0"/>
                  </a:lnTo>
                </a:path>
                <a:path w="2407920">
                  <a:moveTo>
                    <a:pt x="1578863" y="0"/>
                  </a:moveTo>
                  <a:lnTo>
                    <a:pt x="1639824" y="0"/>
                  </a:lnTo>
                </a:path>
                <a:path w="2407920">
                  <a:moveTo>
                    <a:pt x="1645920" y="0"/>
                  </a:moveTo>
                  <a:lnTo>
                    <a:pt x="1828799" y="0"/>
                  </a:lnTo>
                </a:path>
                <a:path w="2407920">
                  <a:moveTo>
                    <a:pt x="1834896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1" name="object 651"/>
            <p:cNvSpPr/>
            <p:nvPr/>
          </p:nvSpPr>
          <p:spPr>
            <a:xfrm>
              <a:off x="6127882" y="50566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2" name="object 652"/>
            <p:cNvSpPr/>
            <p:nvPr/>
          </p:nvSpPr>
          <p:spPr>
            <a:xfrm>
              <a:off x="7115433" y="5056632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4">
                  <a:moveTo>
                    <a:pt x="0" y="0"/>
                  </a:moveTo>
                  <a:lnTo>
                    <a:pt x="42671" y="0"/>
                  </a:lnTo>
                </a:path>
                <a:path w="573404">
                  <a:moveTo>
                    <a:pt x="67055" y="0"/>
                  </a:moveTo>
                  <a:lnTo>
                    <a:pt x="85344" y="0"/>
                  </a:lnTo>
                </a:path>
                <a:path w="573404">
                  <a:moveTo>
                    <a:pt x="91440" y="0"/>
                  </a:moveTo>
                  <a:lnTo>
                    <a:pt x="109728" y="0"/>
                  </a:lnTo>
                </a:path>
                <a:path w="573404">
                  <a:moveTo>
                    <a:pt x="170687" y="0"/>
                  </a:moveTo>
                  <a:lnTo>
                    <a:pt x="188976" y="0"/>
                  </a:lnTo>
                </a:path>
                <a:path w="573404">
                  <a:moveTo>
                    <a:pt x="237744" y="0"/>
                  </a:moveTo>
                  <a:lnTo>
                    <a:pt x="262127" y="0"/>
                  </a:lnTo>
                </a:path>
                <a:path w="573404">
                  <a:moveTo>
                    <a:pt x="268224" y="0"/>
                  </a:moveTo>
                  <a:lnTo>
                    <a:pt x="286512" y="0"/>
                  </a:lnTo>
                </a:path>
                <a:path w="573404">
                  <a:moveTo>
                    <a:pt x="304800" y="0"/>
                  </a:moveTo>
                  <a:lnTo>
                    <a:pt x="329183" y="0"/>
                  </a:lnTo>
                </a:path>
                <a:path w="573404">
                  <a:moveTo>
                    <a:pt x="335279" y="0"/>
                  </a:moveTo>
                  <a:lnTo>
                    <a:pt x="365760" y="0"/>
                  </a:lnTo>
                </a:path>
                <a:path w="573404">
                  <a:moveTo>
                    <a:pt x="414527" y="0"/>
                  </a:moveTo>
                  <a:lnTo>
                    <a:pt x="420623" y="0"/>
                  </a:lnTo>
                </a:path>
                <a:path w="573404">
                  <a:moveTo>
                    <a:pt x="438911" y="0"/>
                  </a:moveTo>
                  <a:lnTo>
                    <a:pt x="475488" y="0"/>
                  </a:lnTo>
                </a:path>
                <a:path w="573404">
                  <a:moveTo>
                    <a:pt x="481583" y="0"/>
                  </a:moveTo>
                  <a:lnTo>
                    <a:pt x="499872" y="0"/>
                  </a:lnTo>
                </a:path>
                <a:path w="573404">
                  <a:moveTo>
                    <a:pt x="524255" y="0"/>
                  </a:moveTo>
                  <a:lnTo>
                    <a:pt x="536447" y="0"/>
                  </a:lnTo>
                </a:path>
                <a:path w="573404">
                  <a:moveTo>
                    <a:pt x="566927" y="0"/>
                  </a:moveTo>
                  <a:lnTo>
                    <a:pt x="57302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3" name="object 653"/>
            <p:cNvSpPr/>
            <p:nvPr/>
          </p:nvSpPr>
          <p:spPr>
            <a:xfrm>
              <a:off x="7694553" y="5056632"/>
              <a:ext cx="756285" cy="0"/>
            </a:xfrm>
            <a:custGeom>
              <a:avLst/>
              <a:gdLst/>
              <a:ahLst/>
              <a:cxnLst/>
              <a:rect l="l" t="t" r="r" b="b"/>
              <a:pathLst>
                <a:path w="756284">
                  <a:moveTo>
                    <a:pt x="0" y="0"/>
                  </a:moveTo>
                  <a:lnTo>
                    <a:pt x="755904" y="0"/>
                  </a:lnTo>
                </a:path>
              </a:pathLst>
            </a:custGeom>
            <a:ln w="609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4" name="object 654"/>
            <p:cNvSpPr/>
            <p:nvPr/>
          </p:nvSpPr>
          <p:spPr>
            <a:xfrm>
              <a:off x="8456553" y="5056632"/>
              <a:ext cx="1066800" cy="0"/>
            </a:xfrm>
            <a:custGeom>
              <a:avLst/>
              <a:gdLst/>
              <a:ahLst/>
              <a:cxnLst/>
              <a:rect l="l" t="t" r="r" b="b"/>
              <a:pathLst>
                <a:path w="1066800">
                  <a:moveTo>
                    <a:pt x="0" y="0"/>
                  </a:moveTo>
                  <a:lnTo>
                    <a:pt x="103631" y="0"/>
                  </a:lnTo>
                </a:path>
                <a:path w="1066800">
                  <a:moveTo>
                    <a:pt x="109727" y="0"/>
                  </a:moveTo>
                  <a:lnTo>
                    <a:pt x="146304" y="0"/>
                  </a:lnTo>
                </a:path>
                <a:path w="1066800">
                  <a:moveTo>
                    <a:pt x="152400" y="0"/>
                  </a:moveTo>
                  <a:lnTo>
                    <a:pt x="170688" y="0"/>
                  </a:lnTo>
                </a:path>
                <a:path w="1066800">
                  <a:moveTo>
                    <a:pt x="176783" y="0"/>
                  </a:moveTo>
                  <a:lnTo>
                    <a:pt x="106680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5" name="object 655"/>
            <p:cNvSpPr/>
            <p:nvPr/>
          </p:nvSpPr>
          <p:spPr>
            <a:xfrm>
              <a:off x="6127882" y="50627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6" name="object 656"/>
            <p:cNvSpPr/>
            <p:nvPr/>
          </p:nvSpPr>
          <p:spPr>
            <a:xfrm>
              <a:off x="7115433" y="5062727"/>
              <a:ext cx="231775" cy="0"/>
            </a:xfrm>
            <a:custGeom>
              <a:avLst/>
              <a:gdLst/>
              <a:ahLst/>
              <a:cxnLst/>
              <a:rect l="l" t="t" r="r" b="b"/>
              <a:pathLst>
                <a:path w="231775">
                  <a:moveTo>
                    <a:pt x="0" y="0"/>
                  </a:moveTo>
                  <a:lnTo>
                    <a:pt x="42671" y="0"/>
                  </a:lnTo>
                </a:path>
                <a:path w="231775">
                  <a:moveTo>
                    <a:pt x="67055" y="0"/>
                  </a:moveTo>
                  <a:lnTo>
                    <a:pt x="85344" y="0"/>
                  </a:lnTo>
                </a:path>
                <a:path w="231775">
                  <a:moveTo>
                    <a:pt x="91440" y="0"/>
                  </a:moveTo>
                  <a:lnTo>
                    <a:pt x="109728" y="0"/>
                  </a:lnTo>
                </a:path>
                <a:path w="231775">
                  <a:moveTo>
                    <a:pt x="128016" y="0"/>
                  </a:moveTo>
                  <a:lnTo>
                    <a:pt x="140207" y="0"/>
                  </a:lnTo>
                </a:path>
                <a:path w="231775">
                  <a:moveTo>
                    <a:pt x="170687" y="0"/>
                  </a:moveTo>
                  <a:lnTo>
                    <a:pt x="188976" y="0"/>
                  </a:lnTo>
                </a:path>
                <a:path w="231775">
                  <a:moveTo>
                    <a:pt x="225551" y="0"/>
                  </a:moveTo>
                  <a:lnTo>
                    <a:pt x="231647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7" name="object 657"/>
            <p:cNvSpPr/>
            <p:nvPr/>
          </p:nvSpPr>
          <p:spPr>
            <a:xfrm>
              <a:off x="7353178" y="5062727"/>
              <a:ext cx="567055" cy="0"/>
            </a:xfrm>
            <a:custGeom>
              <a:avLst/>
              <a:gdLst/>
              <a:ahLst/>
              <a:cxnLst/>
              <a:rect l="l" t="t" r="r" b="b"/>
              <a:pathLst>
                <a:path w="567054">
                  <a:moveTo>
                    <a:pt x="0" y="0"/>
                  </a:moveTo>
                  <a:lnTo>
                    <a:pt x="566928" y="0"/>
                  </a:lnTo>
                </a:path>
              </a:pathLst>
            </a:custGeom>
            <a:ln w="6095">
              <a:solidFill>
                <a:srgbClr val="BFBFB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8" name="object 658"/>
            <p:cNvSpPr/>
            <p:nvPr/>
          </p:nvSpPr>
          <p:spPr>
            <a:xfrm>
              <a:off x="7938393" y="5062727"/>
              <a:ext cx="1584960" cy="0"/>
            </a:xfrm>
            <a:custGeom>
              <a:avLst/>
              <a:gdLst/>
              <a:ahLst/>
              <a:cxnLst/>
              <a:rect l="l" t="t" r="r" b="b"/>
              <a:pathLst>
                <a:path w="1584959">
                  <a:moveTo>
                    <a:pt x="0" y="0"/>
                  </a:moveTo>
                  <a:lnTo>
                    <a:pt x="6095" y="0"/>
                  </a:lnTo>
                </a:path>
                <a:path w="1584959">
                  <a:moveTo>
                    <a:pt x="18288" y="0"/>
                  </a:moveTo>
                  <a:lnTo>
                    <a:pt x="60959" y="0"/>
                  </a:lnTo>
                </a:path>
                <a:path w="1584959">
                  <a:moveTo>
                    <a:pt x="67056" y="0"/>
                  </a:moveTo>
                  <a:lnTo>
                    <a:pt x="103632" y="0"/>
                  </a:lnTo>
                </a:path>
                <a:path w="1584959">
                  <a:moveTo>
                    <a:pt x="109727" y="0"/>
                  </a:moveTo>
                  <a:lnTo>
                    <a:pt x="140208" y="0"/>
                  </a:lnTo>
                </a:path>
                <a:path w="1584959">
                  <a:moveTo>
                    <a:pt x="152400" y="0"/>
                  </a:moveTo>
                  <a:lnTo>
                    <a:pt x="182880" y="0"/>
                  </a:lnTo>
                </a:path>
                <a:path w="1584959">
                  <a:moveTo>
                    <a:pt x="188975" y="0"/>
                  </a:moveTo>
                  <a:lnTo>
                    <a:pt x="243840" y="0"/>
                  </a:lnTo>
                </a:path>
                <a:path w="1584959">
                  <a:moveTo>
                    <a:pt x="249936" y="0"/>
                  </a:moveTo>
                  <a:lnTo>
                    <a:pt x="323088" y="0"/>
                  </a:lnTo>
                </a:path>
                <a:path w="1584959">
                  <a:moveTo>
                    <a:pt x="329184" y="0"/>
                  </a:moveTo>
                  <a:lnTo>
                    <a:pt x="475488" y="0"/>
                  </a:lnTo>
                </a:path>
                <a:path w="1584959">
                  <a:moveTo>
                    <a:pt x="481584" y="0"/>
                  </a:moveTo>
                  <a:lnTo>
                    <a:pt x="512064" y="0"/>
                  </a:lnTo>
                </a:path>
                <a:path w="1584959">
                  <a:moveTo>
                    <a:pt x="518160" y="0"/>
                  </a:moveTo>
                  <a:lnTo>
                    <a:pt x="621791" y="0"/>
                  </a:lnTo>
                </a:path>
                <a:path w="1584959">
                  <a:moveTo>
                    <a:pt x="627888" y="0"/>
                  </a:moveTo>
                  <a:lnTo>
                    <a:pt x="158496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59" name="object 659"/>
            <p:cNvSpPr/>
            <p:nvPr/>
          </p:nvSpPr>
          <p:spPr>
            <a:xfrm>
              <a:off x="6127882" y="50688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0" name="object 660"/>
            <p:cNvSpPr/>
            <p:nvPr/>
          </p:nvSpPr>
          <p:spPr>
            <a:xfrm>
              <a:off x="7115433" y="5068824"/>
              <a:ext cx="207645" cy="0"/>
            </a:xfrm>
            <a:custGeom>
              <a:avLst/>
              <a:gdLst/>
              <a:ahLst/>
              <a:cxnLst/>
              <a:rect l="l" t="t" r="r" b="b"/>
              <a:pathLst>
                <a:path w="207645">
                  <a:moveTo>
                    <a:pt x="0" y="0"/>
                  </a:moveTo>
                  <a:lnTo>
                    <a:pt x="42671" y="0"/>
                  </a:lnTo>
                </a:path>
                <a:path w="207645">
                  <a:moveTo>
                    <a:pt x="67055" y="0"/>
                  </a:moveTo>
                  <a:lnTo>
                    <a:pt x="85344" y="0"/>
                  </a:lnTo>
                </a:path>
                <a:path w="207645">
                  <a:moveTo>
                    <a:pt x="91440" y="0"/>
                  </a:moveTo>
                  <a:lnTo>
                    <a:pt x="109728" y="0"/>
                  </a:lnTo>
                </a:path>
                <a:path w="207645">
                  <a:moveTo>
                    <a:pt x="115824" y="0"/>
                  </a:moveTo>
                  <a:lnTo>
                    <a:pt x="140207" y="0"/>
                  </a:lnTo>
                </a:path>
                <a:path w="207645">
                  <a:moveTo>
                    <a:pt x="170687" y="0"/>
                  </a:moveTo>
                  <a:lnTo>
                    <a:pt x="188976" y="0"/>
                  </a:lnTo>
                </a:path>
                <a:path w="207645">
                  <a:moveTo>
                    <a:pt x="195072" y="0"/>
                  </a:moveTo>
                  <a:lnTo>
                    <a:pt x="20726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1" name="object 661"/>
            <p:cNvSpPr/>
            <p:nvPr/>
          </p:nvSpPr>
          <p:spPr>
            <a:xfrm>
              <a:off x="7328793" y="5068824"/>
              <a:ext cx="853440" cy="0"/>
            </a:xfrm>
            <a:custGeom>
              <a:avLst/>
              <a:gdLst/>
              <a:ahLst/>
              <a:cxnLst/>
              <a:rect l="l" t="t" r="r" b="b"/>
              <a:pathLst>
                <a:path w="853440">
                  <a:moveTo>
                    <a:pt x="0" y="0"/>
                  </a:moveTo>
                  <a:lnTo>
                    <a:pt x="853440" y="0"/>
                  </a:lnTo>
                </a:path>
              </a:pathLst>
            </a:custGeom>
            <a:ln w="609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2" name="object 662"/>
            <p:cNvSpPr/>
            <p:nvPr/>
          </p:nvSpPr>
          <p:spPr>
            <a:xfrm>
              <a:off x="8188330" y="5068824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225552" y="0"/>
                  </a:lnTo>
                </a:path>
                <a:path w="1335404">
                  <a:moveTo>
                    <a:pt x="231648" y="0"/>
                  </a:moveTo>
                  <a:lnTo>
                    <a:pt x="133502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3" name="object 663"/>
            <p:cNvSpPr/>
            <p:nvPr/>
          </p:nvSpPr>
          <p:spPr>
            <a:xfrm>
              <a:off x="6127882" y="50749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4" name="object 664"/>
            <p:cNvSpPr/>
            <p:nvPr/>
          </p:nvSpPr>
          <p:spPr>
            <a:xfrm>
              <a:off x="7115433" y="5074920"/>
              <a:ext cx="1005840" cy="0"/>
            </a:xfrm>
            <a:custGeom>
              <a:avLst/>
              <a:gdLst/>
              <a:ahLst/>
              <a:cxnLst/>
              <a:rect l="l" t="t" r="r" b="b"/>
              <a:pathLst>
                <a:path w="1005840">
                  <a:moveTo>
                    <a:pt x="0" y="0"/>
                  </a:moveTo>
                  <a:lnTo>
                    <a:pt x="1005840" y="0"/>
                  </a:lnTo>
                </a:path>
              </a:pathLst>
            </a:custGeom>
            <a:ln w="609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5" name="object 665"/>
            <p:cNvSpPr/>
            <p:nvPr/>
          </p:nvSpPr>
          <p:spPr>
            <a:xfrm>
              <a:off x="8127369" y="5074920"/>
              <a:ext cx="1396365" cy="0"/>
            </a:xfrm>
            <a:custGeom>
              <a:avLst/>
              <a:gdLst/>
              <a:ahLst/>
              <a:cxnLst/>
              <a:rect l="l" t="t" r="r" b="b"/>
              <a:pathLst>
                <a:path w="1396365">
                  <a:moveTo>
                    <a:pt x="0" y="0"/>
                  </a:moveTo>
                  <a:lnTo>
                    <a:pt x="286511" y="0"/>
                  </a:lnTo>
                </a:path>
                <a:path w="1396365">
                  <a:moveTo>
                    <a:pt x="292608" y="0"/>
                  </a:moveTo>
                  <a:lnTo>
                    <a:pt x="139598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6" name="object 666"/>
            <p:cNvSpPr/>
            <p:nvPr/>
          </p:nvSpPr>
          <p:spPr>
            <a:xfrm>
              <a:off x="6127882" y="50810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7" name="object 667"/>
            <p:cNvSpPr/>
            <p:nvPr/>
          </p:nvSpPr>
          <p:spPr>
            <a:xfrm>
              <a:off x="7115433" y="5081016"/>
              <a:ext cx="512445" cy="0"/>
            </a:xfrm>
            <a:custGeom>
              <a:avLst/>
              <a:gdLst/>
              <a:ahLst/>
              <a:cxnLst/>
              <a:rect l="l" t="t" r="r" b="b"/>
              <a:pathLst>
                <a:path w="512445">
                  <a:moveTo>
                    <a:pt x="0" y="0"/>
                  </a:moveTo>
                  <a:lnTo>
                    <a:pt x="512064" y="0"/>
                  </a:lnTo>
                </a:path>
              </a:pathLst>
            </a:custGeom>
            <a:ln w="609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8" name="object 668"/>
            <p:cNvSpPr/>
            <p:nvPr/>
          </p:nvSpPr>
          <p:spPr>
            <a:xfrm>
              <a:off x="7639690" y="5081016"/>
              <a:ext cx="1884045" cy="0"/>
            </a:xfrm>
            <a:custGeom>
              <a:avLst/>
              <a:gdLst/>
              <a:ahLst/>
              <a:cxnLst/>
              <a:rect l="l" t="t" r="r" b="b"/>
              <a:pathLst>
                <a:path w="1884045">
                  <a:moveTo>
                    <a:pt x="0" y="0"/>
                  </a:moveTo>
                  <a:lnTo>
                    <a:pt x="134112" y="0"/>
                  </a:lnTo>
                </a:path>
                <a:path w="1884045">
                  <a:moveTo>
                    <a:pt x="140207" y="0"/>
                  </a:moveTo>
                  <a:lnTo>
                    <a:pt x="201168" y="0"/>
                  </a:lnTo>
                </a:path>
                <a:path w="1884045">
                  <a:moveTo>
                    <a:pt x="207264" y="0"/>
                  </a:moveTo>
                  <a:lnTo>
                    <a:pt x="359664" y="0"/>
                  </a:lnTo>
                </a:path>
                <a:path w="1884045">
                  <a:moveTo>
                    <a:pt x="365760" y="0"/>
                  </a:moveTo>
                  <a:lnTo>
                    <a:pt x="402336" y="0"/>
                  </a:lnTo>
                </a:path>
                <a:path w="1884045">
                  <a:moveTo>
                    <a:pt x="408431" y="0"/>
                  </a:moveTo>
                  <a:lnTo>
                    <a:pt x="481584" y="0"/>
                  </a:lnTo>
                </a:path>
                <a:path w="1884045">
                  <a:moveTo>
                    <a:pt x="487679" y="0"/>
                  </a:moveTo>
                  <a:lnTo>
                    <a:pt x="1883663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69" name="object 669"/>
            <p:cNvSpPr/>
            <p:nvPr/>
          </p:nvSpPr>
          <p:spPr>
            <a:xfrm>
              <a:off x="6127882" y="508711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0" name="object 670"/>
            <p:cNvSpPr/>
            <p:nvPr/>
          </p:nvSpPr>
          <p:spPr>
            <a:xfrm>
              <a:off x="7115433" y="5087111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54864" y="0"/>
                  </a:lnTo>
                </a:path>
                <a:path w="2407920">
                  <a:moveTo>
                    <a:pt x="60959" y="0"/>
                  </a:moveTo>
                  <a:lnTo>
                    <a:pt x="109727" y="0"/>
                  </a:lnTo>
                </a:path>
                <a:path w="2407920">
                  <a:moveTo>
                    <a:pt x="115824" y="0"/>
                  </a:moveTo>
                  <a:lnTo>
                    <a:pt x="164591" y="0"/>
                  </a:lnTo>
                </a:path>
                <a:path w="2407920">
                  <a:moveTo>
                    <a:pt x="170687" y="0"/>
                  </a:moveTo>
                  <a:lnTo>
                    <a:pt x="207264" y="0"/>
                  </a:lnTo>
                </a:path>
                <a:path w="2407920">
                  <a:moveTo>
                    <a:pt x="213359" y="0"/>
                  </a:moveTo>
                  <a:lnTo>
                    <a:pt x="231648" y="0"/>
                  </a:lnTo>
                </a:path>
                <a:path w="2407920">
                  <a:moveTo>
                    <a:pt x="237744" y="0"/>
                  </a:moveTo>
                  <a:lnTo>
                    <a:pt x="329183" y="0"/>
                  </a:lnTo>
                </a:path>
                <a:path w="2407920">
                  <a:moveTo>
                    <a:pt x="335279" y="0"/>
                  </a:moveTo>
                  <a:lnTo>
                    <a:pt x="420623" y="0"/>
                  </a:lnTo>
                </a:path>
                <a:path w="2407920">
                  <a:moveTo>
                    <a:pt x="426720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512064" y="0"/>
                  </a:lnTo>
                </a:path>
                <a:path w="2407920">
                  <a:moveTo>
                    <a:pt x="524255" y="0"/>
                  </a:moveTo>
                  <a:lnTo>
                    <a:pt x="883919" y="0"/>
                  </a:lnTo>
                </a:path>
                <a:path w="2407920">
                  <a:moveTo>
                    <a:pt x="890016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127882" y="50932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2" name="object 672"/>
            <p:cNvSpPr/>
            <p:nvPr/>
          </p:nvSpPr>
          <p:spPr>
            <a:xfrm>
              <a:off x="7115433" y="509320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109728" y="0"/>
                  </a:lnTo>
                </a:path>
                <a:path w="2407920">
                  <a:moveTo>
                    <a:pt x="115824" y="0"/>
                  </a:moveTo>
                  <a:lnTo>
                    <a:pt x="207263" y="0"/>
                  </a:lnTo>
                </a:path>
                <a:path w="2407920">
                  <a:moveTo>
                    <a:pt x="213359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512064" y="0"/>
                  </a:lnTo>
                </a:path>
                <a:path w="2407920">
                  <a:moveTo>
                    <a:pt x="518159" y="0"/>
                  </a:moveTo>
                  <a:lnTo>
                    <a:pt x="883919" y="0"/>
                  </a:lnTo>
                </a:path>
                <a:path w="2407920">
                  <a:moveTo>
                    <a:pt x="890016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127882" y="50993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4" name="object 674"/>
            <p:cNvSpPr/>
            <p:nvPr/>
          </p:nvSpPr>
          <p:spPr>
            <a:xfrm>
              <a:off x="7115433" y="509930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109728" y="0"/>
                  </a:lnTo>
                </a:path>
                <a:path w="2407920">
                  <a:moveTo>
                    <a:pt x="115824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5" name="object 675"/>
            <p:cNvSpPr/>
            <p:nvPr/>
          </p:nvSpPr>
          <p:spPr>
            <a:xfrm>
              <a:off x="6127882" y="51054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6" name="object 676"/>
            <p:cNvSpPr/>
            <p:nvPr/>
          </p:nvSpPr>
          <p:spPr>
            <a:xfrm>
              <a:off x="7115433" y="510540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7" name="object 677"/>
            <p:cNvSpPr/>
            <p:nvPr/>
          </p:nvSpPr>
          <p:spPr>
            <a:xfrm>
              <a:off x="6127882" y="51114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8" name="object 678"/>
            <p:cNvSpPr/>
            <p:nvPr/>
          </p:nvSpPr>
          <p:spPr>
            <a:xfrm>
              <a:off x="7115433" y="5111495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79" name="object 679"/>
            <p:cNvSpPr/>
            <p:nvPr/>
          </p:nvSpPr>
          <p:spPr>
            <a:xfrm>
              <a:off x="6127882" y="51175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0" name="object 680"/>
            <p:cNvSpPr/>
            <p:nvPr/>
          </p:nvSpPr>
          <p:spPr>
            <a:xfrm>
              <a:off x="7115433" y="511759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1" name="object 681"/>
            <p:cNvSpPr/>
            <p:nvPr/>
          </p:nvSpPr>
          <p:spPr>
            <a:xfrm>
              <a:off x="6127882" y="51236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2" name="object 682"/>
            <p:cNvSpPr/>
            <p:nvPr/>
          </p:nvSpPr>
          <p:spPr>
            <a:xfrm>
              <a:off x="7115433" y="512368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475487" y="0"/>
                  </a:lnTo>
                </a:path>
                <a:path w="2407920">
                  <a:moveTo>
                    <a:pt x="481583" y="0"/>
                  </a:moveTo>
                  <a:lnTo>
                    <a:pt x="2407919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3" name="object 683"/>
            <p:cNvSpPr/>
            <p:nvPr/>
          </p:nvSpPr>
          <p:spPr>
            <a:xfrm>
              <a:off x="6109594" y="5129783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4" name="object 684"/>
            <p:cNvSpPr/>
            <p:nvPr/>
          </p:nvSpPr>
          <p:spPr>
            <a:xfrm>
              <a:off x="7115433" y="5129783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5" name="object 685"/>
            <p:cNvSpPr/>
            <p:nvPr/>
          </p:nvSpPr>
          <p:spPr>
            <a:xfrm>
              <a:off x="6103498" y="5135880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6" name="object 686"/>
            <p:cNvSpPr/>
            <p:nvPr/>
          </p:nvSpPr>
          <p:spPr>
            <a:xfrm>
              <a:off x="7115433" y="513588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7" name="object 687"/>
            <p:cNvSpPr/>
            <p:nvPr/>
          </p:nvSpPr>
          <p:spPr>
            <a:xfrm>
              <a:off x="6127882" y="51419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8" name="object 688"/>
            <p:cNvSpPr/>
            <p:nvPr/>
          </p:nvSpPr>
          <p:spPr>
            <a:xfrm>
              <a:off x="7115433" y="514197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89" name="object 689"/>
            <p:cNvSpPr/>
            <p:nvPr/>
          </p:nvSpPr>
          <p:spPr>
            <a:xfrm>
              <a:off x="6127882" y="51480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0" name="object 690"/>
            <p:cNvSpPr/>
            <p:nvPr/>
          </p:nvSpPr>
          <p:spPr>
            <a:xfrm>
              <a:off x="7115433" y="514807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1" name="object 691"/>
            <p:cNvSpPr/>
            <p:nvPr/>
          </p:nvSpPr>
          <p:spPr>
            <a:xfrm>
              <a:off x="6127882" y="515416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2" name="object 692"/>
            <p:cNvSpPr/>
            <p:nvPr/>
          </p:nvSpPr>
          <p:spPr>
            <a:xfrm>
              <a:off x="7115433" y="5154167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3" name="object 693"/>
            <p:cNvSpPr/>
            <p:nvPr/>
          </p:nvSpPr>
          <p:spPr>
            <a:xfrm>
              <a:off x="6127882" y="516026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4" name="object 694"/>
            <p:cNvSpPr/>
            <p:nvPr/>
          </p:nvSpPr>
          <p:spPr>
            <a:xfrm>
              <a:off x="7115433" y="516026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5" name="object 695"/>
            <p:cNvSpPr/>
            <p:nvPr/>
          </p:nvSpPr>
          <p:spPr>
            <a:xfrm>
              <a:off x="6127882" y="51663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6" name="object 696"/>
            <p:cNvSpPr/>
            <p:nvPr/>
          </p:nvSpPr>
          <p:spPr>
            <a:xfrm>
              <a:off x="7115433" y="516636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7" name="object 697"/>
            <p:cNvSpPr/>
            <p:nvPr/>
          </p:nvSpPr>
          <p:spPr>
            <a:xfrm>
              <a:off x="6127882" y="51724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8" name="object 698"/>
            <p:cNvSpPr/>
            <p:nvPr/>
          </p:nvSpPr>
          <p:spPr>
            <a:xfrm>
              <a:off x="7115433" y="5172455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99" name="object 699"/>
            <p:cNvSpPr/>
            <p:nvPr/>
          </p:nvSpPr>
          <p:spPr>
            <a:xfrm>
              <a:off x="6127882" y="51785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0" name="object 700"/>
            <p:cNvSpPr/>
            <p:nvPr/>
          </p:nvSpPr>
          <p:spPr>
            <a:xfrm>
              <a:off x="7115433" y="517855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1" name="object 701"/>
            <p:cNvSpPr/>
            <p:nvPr/>
          </p:nvSpPr>
          <p:spPr>
            <a:xfrm>
              <a:off x="6127882" y="51846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2" name="object 702"/>
            <p:cNvSpPr/>
            <p:nvPr/>
          </p:nvSpPr>
          <p:spPr>
            <a:xfrm>
              <a:off x="7115433" y="518464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3" name="object 703"/>
            <p:cNvSpPr/>
            <p:nvPr/>
          </p:nvSpPr>
          <p:spPr>
            <a:xfrm>
              <a:off x="6127882" y="51907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4" name="object 704"/>
            <p:cNvSpPr/>
            <p:nvPr/>
          </p:nvSpPr>
          <p:spPr>
            <a:xfrm>
              <a:off x="7115433" y="519074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5" name="object 705"/>
            <p:cNvSpPr/>
            <p:nvPr/>
          </p:nvSpPr>
          <p:spPr>
            <a:xfrm>
              <a:off x="6127882" y="5196839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6" name="object 706"/>
            <p:cNvSpPr/>
            <p:nvPr/>
          </p:nvSpPr>
          <p:spPr>
            <a:xfrm>
              <a:off x="7115433" y="5196839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7" name="object 707"/>
            <p:cNvSpPr/>
            <p:nvPr/>
          </p:nvSpPr>
          <p:spPr>
            <a:xfrm>
              <a:off x="6127882" y="520293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8" name="object 708"/>
            <p:cNvSpPr/>
            <p:nvPr/>
          </p:nvSpPr>
          <p:spPr>
            <a:xfrm>
              <a:off x="7115433" y="520293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09" name="object 709"/>
            <p:cNvSpPr/>
            <p:nvPr/>
          </p:nvSpPr>
          <p:spPr>
            <a:xfrm>
              <a:off x="6127882" y="520903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0" name="object 710"/>
            <p:cNvSpPr/>
            <p:nvPr/>
          </p:nvSpPr>
          <p:spPr>
            <a:xfrm>
              <a:off x="7115433" y="520903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1" name="object 711"/>
            <p:cNvSpPr/>
            <p:nvPr/>
          </p:nvSpPr>
          <p:spPr>
            <a:xfrm>
              <a:off x="6127882" y="52151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2" name="object 712"/>
            <p:cNvSpPr/>
            <p:nvPr/>
          </p:nvSpPr>
          <p:spPr>
            <a:xfrm>
              <a:off x="7115433" y="5215127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3" name="object 713"/>
            <p:cNvSpPr/>
            <p:nvPr/>
          </p:nvSpPr>
          <p:spPr>
            <a:xfrm>
              <a:off x="6127882" y="522122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4" name="object 714"/>
            <p:cNvSpPr/>
            <p:nvPr/>
          </p:nvSpPr>
          <p:spPr>
            <a:xfrm>
              <a:off x="7115433" y="522122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5" name="object 715"/>
            <p:cNvSpPr/>
            <p:nvPr/>
          </p:nvSpPr>
          <p:spPr>
            <a:xfrm>
              <a:off x="6127882" y="522732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6" name="object 716"/>
            <p:cNvSpPr/>
            <p:nvPr/>
          </p:nvSpPr>
          <p:spPr>
            <a:xfrm>
              <a:off x="7115433" y="522732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7" name="object 717"/>
            <p:cNvSpPr/>
            <p:nvPr/>
          </p:nvSpPr>
          <p:spPr>
            <a:xfrm>
              <a:off x="6127882" y="52334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8" name="object 718"/>
            <p:cNvSpPr/>
            <p:nvPr/>
          </p:nvSpPr>
          <p:spPr>
            <a:xfrm>
              <a:off x="7115433" y="523341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19" name="object 719"/>
            <p:cNvSpPr/>
            <p:nvPr/>
          </p:nvSpPr>
          <p:spPr>
            <a:xfrm>
              <a:off x="6127882" y="5239511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0" name="object 720"/>
            <p:cNvSpPr/>
            <p:nvPr/>
          </p:nvSpPr>
          <p:spPr>
            <a:xfrm>
              <a:off x="7115433" y="5239511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1" name="object 721"/>
            <p:cNvSpPr/>
            <p:nvPr/>
          </p:nvSpPr>
          <p:spPr>
            <a:xfrm>
              <a:off x="6127882" y="524560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2" name="object 722"/>
            <p:cNvSpPr/>
            <p:nvPr/>
          </p:nvSpPr>
          <p:spPr>
            <a:xfrm>
              <a:off x="7115433" y="524560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3" name="object 723"/>
            <p:cNvSpPr/>
            <p:nvPr/>
          </p:nvSpPr>
          <p:spPr>
            <a:xfrm>
              <a:off x="6127882" y="525170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4" name="object 724"/>
            <p:cNvSpPr/>
            <p:nvPr/>
          </p:nvSpPr>
          <p:spPr>
            <a:xfrm>
              <a:off x="7115433" y="525170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5" name="object 725"/>
            <p:cNvSpPr/>
            <p:nvPr/>
          </p:nvSpPr>
          <p:spPr>
            <a:xfrm>
              <a:off x="6127882" y="52578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6" name="object 726"/>
            <p:cNvSpPr/>
            <p:nvPr/>
          </p:nvSpPr>
          <p:spPr>
            <a:xfrm>
              <a:off x="7115433" y="525780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7" name="object 727"/>
            <p:cNvSpPr/>
            <p:nvPr/>
          </p:nvSpPr>
          <p:spPr>
            <a:xfrm>
              <a:off x="6127882" y="526389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8" name="object 728"/>
            <p:cNvSpPr/>
            <p:nvPr/>
          </p:nvSpPr>
          <p:spPr>
            <a:xfrm>
              <a:off x="7115433" y="5263895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29" name="object 729"/>
            <p:cNvSpPr/>
            <p:nvPr/>
          </p:nvSpPr>
          <p:spPr>
            <a:xfrm>
              <a:off x="6127882" y="526999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0" name="object 730"/>
            <p:cNvSpPr/>
            <p:nvPr/>
          </p:nvSpPr>
          <p:spPr>
            <a:xfrm>
              <a:off x="7115433" y="526999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1" name="object 731"/>
            <p:cNvSpPr/>
            <p:nvPr/>
          </p:nvSpPr>
          <p:spPr>
            <a:xfrm>
              <a:off x="6127882" y="527608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2" name="object 732"/>
            <p:cNvSpPr/>
            <p:nvPr/>
          </p:nvSpPr>
          <p:spPr>
            <a:xfrm>
              <a:off x="7115433" y="527608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3" name="object 733"/>
            <p:cNvSpPr/>
            <p:nvPr/>
          </p:nvSpPr>
          <p:spPr>
            <a:xfrm>
              <a:off x="6127882" y="5282183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4" name="object 734"/>
            <p:cNvSpPr/>
            <p:nvPr/>
          </p:nvSpPr>
          <p:spPr>
            <a:xfrm>
              <a:off x="7115433" y="5282183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5" name="object 735"/>
            <p:cNvSpPr/>
            <p:nvPr/>
          </p:nvSpPr>
          <p:spPr>
            <a:xfrm>
              <a:off x="6127882" y="52882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6" name="object 736"/>
            <p:cNvSpPr/>
            <p:nvPr/>
          </p:nvSpPr>
          <p:spPr>
            <a:xfrm>
              <a:off x="7115433" y="528828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7" name="object 737"/>
            <p:cNvSpPr/>
            <p:nvPr/>
          </p:nvSpPr>
          <p:spPr>
            <a:xfrm>
              <a:off x="6127882" y="52943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8" name="object 738"/>
            <p:cNvSpPr/>
            <p:nvPr/>
          </p:nvSpPr>
          <p:spPr>
            <a:xfrm>
              <a:off x="7115433" y="529437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39" name="object 739"/>
            <p:cNvSpPr/>
            <p:nvPr/>
          </p:nvSpPr>
          <p:spPr>
            <a:xfrm>
              <a:off x="6127882" y="53004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0" name="object 740"/>
            <p:cNvSpPr/>
            <p:nvPr/>
          </p:nvSpPr>
          <p:spPr>
            <a:xfrm>
              <a:off x="7115433" y="530047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1" name="object 741"/>
            <p:cNvSpPr/>
            <p:nvPr/>
          </p:nvSpPr>
          <p:spPr>
            <a:xfrm>
              <a:off x="5774314" y="5306567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60">
                  <a:moveTo>
                    <a:pt x="0" y="0"/>
                  </a:moveTo>
                  <a:lnTo>
                    <a:pt x="12191" y="0"/>
                  </a:lnTo>
                </a:path>
                <a:path w="365760">
                  <a:moveTo>
                    <a:pt x="85344" y="0"/>
                  </a:moveTo>
                  <a:lnTo>
                    <a:pt x="121920" y="0"/>
                  </a:lnTo>
                </a:path>
                <a:path w="365760">
                  <a:moveTo>
                    <a:pt x="195072" y="0"/>
                  </a:moveTo>
                  <a:lnTo>
                    <a:pt x="231648" y="0"/>
                  </a:lnTo>
                </a:path>
                <a:path w="365760">
                  <a:moveTo>
                    <a:pt x="353568" y="0"/>
                  </a:moveTo>
                  <a:lnTo>
                    <a:pt x="36575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2" name="object 742"/>
            <p:cNvSpPr/>
            <p:nvPr/>
          </p:nvSpPr>
          <p:spPr>
            <a:xfrm>
              <a:off x="7115433" y="5306567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3" name="object 743"/>
            <p:cNvSpPr/>
            <p:nvPr/>
          </p:nvSpPr>
          <p:spPr>
            <a:xfrm>
              <a:off x="5768218" y="5312664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79248" y="0"/>
                  </a:moveTo>
                  <a:lnTo>
                    <a:pt x="140208" y="0"/>
                  </a:lnTo>
                </a:path>
                <a:path w="372110">
                  <a:moveTo>
                    <a:pt x="188975" y="0"/>
                  </a:moveTo>
                  <a:lnTo>
                    <a:pt x="249936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4" name="object 744"/>
            <p:cNvSpPr/>
            <p:nvPr/>
          </p:nvSpPr>
          <p:spPr>
            <a:xfrm>
              <a:off x="7115433" y="531266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5" name="object 745"/>
            <p:cNvSpPr/>
            <p:nvPr/>
          </p:nvSpPr>
          <p:spPr>
            <a:xfrm>
              <a:off x="5762122" y="5318760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60">
                  <a:moveTo>
                    <a:pt x="0" y="0"/>
                  </a:moveTo>
                  <a:lnTo>
                    <a:pt x="24383" y="0"/>
                  </a:lnTo>
                </a:path>
                <a:path w="378460">
                  <a:moveTo>
                    <a:pt x="79248" y="0"/>
                  </a:moveTo>
                  <a:lnTo>
                    <a:pt x="152400" y="0"/>
                  </a:lnTo>
                </a:path>
                <a:path w="378460">
                  <a:moveTo>
                    <a:pt x="188975" y="0"/>
                  </a:moveTo>
                  <a:lnTo>
                    <a:pt x="262128" y="0"/>
                  </a:lnTo>
                </a:path>
                <a:path w="378460">
                  <a:moveTo>
                    <a:pt x="365760" y="0"/>
                  </a:moveTo>
                  <a:lnTo>
                    <a:pt x="37795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6" name="object 746"/>
            <p:cNvSpPr/>
            <p:nvPr/>
          </p:nvSpPr>
          <p:spPr>
            <a:xfrm>
              <a:off x="7115433" y="531876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7" name="object 747"/>
            <p:cNvSpPr/>
            <p:nvPr/>
          </p:nvSpPr>
          <p:spPr>
            <a:xfrm>
              <a:off x="5756026" y="5324855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0480" y="0"/>
                  </a:lnTo>
                </a:path>
                <a:path w="384175">
                  <a:moveTo>
                    <a:pt x="79248" y="0"/>
                  </a:moveTo>
                  <a:lnTo>
                    <a:pt x="109728" y="0"/>
                  </a:lnTo>
                </a:path>
                <a:path w="384175">
                  <a:moveTo>
                    <a:pt x="134112" y="0"/>
                  </a:moveTo>
                  <a:lnTo>
                    <a:pt x="158495" y="0"/>
                  </a:lnTo>
                </a:path>
                <a:path w="384175">
                  <a:moveTo>
                    <a:pt x="188975" y="0"/>
                  </a:moveTo>
                  <a:lnTo>
                    <a:pt x="219456" y="0"/>
                  </a:lnTo>
                </a:path>
                <a:path w="384175">
                  <a:moveTo>
                    <a:pt x="243839" y="0"/>
                  </a:moveTo>
                  <a:lnTo>
                    <a:pt x="268223" y="0"/>
                  </a:lnTo>
                </a:path>
                <a:path w="384175">
                  <a:moveTo>
                    <a:pt x="371856" y="0"/>
                  </a:moveTo>
                  <a:lnTo>
                    <a:pt x="384047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8" name="object 748"/>
            <p:cNvSpPr/>
            <p:nvPr/>
          </p:nvSpPr>
          <p:spPr>
            <a:xfrm>
              <a:off x="7115433" y="5324855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49" name="object 749"/>
            <p:cNvSpPr/>
            <p:nvPr/>
          </p:nvSpPr>
          <p:spPr>
            <a:xfrm>
              <a:off x="5743834" y="5330952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0" y="0"/>
                  </a:moveTo>
                  <a:lnTo>
                    <a:pt x="42671" y="0"/>
                  </a:lnTo>
                </a:path>
                <a:path w="396239">
                  <a:moveTo>
                    <a:pt x="91439" y="0"/>
                  </a:moveTo>
                  <a:lnTo>
                    <a:pt x="109728" y="0"/>
                  </a:lnTo>
                </a:path>
                <a:path w="396239">
                  <a:moveTo>
                    <a:pt x="158496" y="0"/>
                  </a:moveTo>
                  <a:lnTo>
                    <a:pt x="176784" y="0"/>
                  </a:lnTo>
                </a:path>
                <a:path w="396239">
                  <a:moveTo>
                    <a:pt x="201167" y="0"/>
                  </a:moveTo>
                  <a:lnTo>
                    <a:pt x="219456" y="0"/>
                  </a:lnTo>
                </a:path>
                <a:path w="396239">
                  <a:moveTo>
                    <a:pt x="268224" y="0"/>
                  </a:moveTo>
                  <a:lnTo>
                    <a:pt x="286512" y="0"/>
                  </a:lnTo>
                </a:path>
                <a:path w="396239">
                  <a:moveTo>
                    <a:pt x="384048" y="0"/>
                  </a:moveTo>
                  <a:lnTo>
                    <a:pt x="39623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0" name="object 750"/>
            <p:cNvSpPr/>
            <p:nvPr/>
          </p:nvSpPr>
          <p:spPr>
            <a:xfrm>
              <a:off x="7115433" y="533095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1" name="object 751"/>
            <p:cNvSpPr/>
            <p:nvPr/>
          </p:nvSpPr>
          <p:spPr>
            <a:xfrm>
              <a:off x="5737738" y="5337048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89">
                  <a:moveTo>
                    <a:pt x="0" y="0"/>
                  </a:moveTo>
                  <a:lnTo>
                    <a:pt x="24383" y="0"/>
                  </a:lnTo>
                </a:path>
                <a:path w="402589">
                  <a:moveTo>
                    <a:pt x="30480" y="0"/>
                  </a:moveTo>
                  <a:lnTo>
                    <a:pt x="48768" y="0"/>
                  </a:lnTo>
                </a:path>
                <a:path w="402589">
                  <a:moveTo>
                    <a:pt x="97536" y="0"/>
                  </a:moveTo>
                  <a:lnTo>
                    <a:pt x="115824" y="0"/>
                  </a:lnTo>
                </a:path>
                <a:path w="402589">
                  <a:moveTo>
                    <a:pt x="164592" y="0"/>
                  </a:moveTo>
                  <a:lnTo>
                    <a:pt x="182880" y="0"/>
                  </a:lnTo>
                </a:path>
                <a:path w="402589">
                  <a:moveTo>
                    <a:pt x="207263" y="0"/>
                  </a:moveTo>
                  <a:lnTo>
                    <a:pt x="225552" y="0"/>
                  </a:lnTo>
                </a:path>
                <a:path w="402589">
                  <a:moveTo>
                    <a:pt x="274320" y="0"/>
                  </a:moveTo>
                  <a:lnTo>
                    <a:pt x="292608" y="0"/>
                  </a:lnTo>
                </a:path>
                <a:path w="402589">
                  <a:moveTo>
                    <a:pt x="390144" y="0"/>
                  </a:moveTo>
                  <a:lnTo>
                    <a:pt x="40233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2" name="object 752"/>
            <p:cNvSpPr/>
            <p:nvPr/>
          </p:nvSpPr>
          <p:spPr>
            <a:xfrm>
              <a:off x="7115433" y="533704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3" name="object 753"/>
            <p:cNvSpPr/>
            <p:nvPr/>
          </p:nvSpPr>
          <p:spPr>
            <a:xfrm>
              <a:off x="5731642" y="5343144"/>
              <a:ext cx="408940" cy="0"/>
            </a:xfrm>
            <a:custGeom>
              <a:avLst/>
              <a:gdLst/>
              <a:ahLst/>
              <a:cxnLst/>
              <a:rect l="l" t="t" r="r" b="b"/>
              <a:pathLst>
                <a:path w="408939">
                  <a:moveTo>
                    <a:pt x="0" y="0"/>
                  </a:moveTo>
                  <a:lnTo>
                    <a:pt x="24383" y="0"/>
                  </a:lnTo>
                </a:path>
                <a:path w="408939">
                  <a:moveTo>
                    <a:pt x="36575" y="0"/>
                  </a:moveTo>
                  <a:lnTo>
                    <a:pt x="54864" y="0"/>
                  </a:lnTo>
                </a:path>
                <a:path w="408939">
                  <a:moveTo>
                    <a:pt x="97535" y="0"/>
                  </a:moveTo>
                  <a:lnTo>
                    <a:pt x="115824" y="0"/>
                  </a:lnTo>
                </a:path>
                <a:path w="408939">
                  <a:moveTo>
                    <a:pt x="176783" y="0"/>
                  </a:moveTo>
                  <a:lnTo>
                    <a:pt x="195072" y="0"/>
                  </a:lnTo>
                </a:path>
                <a:path w="408939">
                  <a:moveTo>
                    <a:pt x="207263" y="0"/>
                  </a:moveTo>
                  <a:lnTo>
                    <a:pt x="225552" y="0"/>
                  </a:lnTo>
                </a:path>
                <a:path w="408939">
                  <a:moveTo>
                    <a:pt x="286512" y="0"/>
                  </a:moveTo>
                  <a:lnTo>
                    <a:pt x="304800" y="0"/>
                  </a:lnTo>
                </a:path>
                <a:path w="408939">
                  <a:moveTo>
                    <a:pt x="396239" y="0"/>
                  </a:moveTo>
                  <a:lnTo>
                    <a:pt x="40843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4" name="object 754"/>
            <p:cNvSpPr/>
            <p:nvPr/>
          </p:nvSpPr>
          <p:spPr>
            <a:xfrm>
              <a:off x="7115433" y="534314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5" name="object 755"/>
            <p:cNvSpPr/>
            <p:nvPr/>
          </p:nvSpPr>
          <p:spPr>
            <a:xfrm>
              <a:off x="5731642" y="5349239"/>
              <a:ext cx="408940" cy="0"/>
            </a:xfrm>
            <a:custGeom>
              <a:avLst/>
              <a:gdLst/>
              <a:ahLst/>
              <a:cxnLst/>
              <a:rect l="l" t="t" r="r" b="b"/>
              <a:pathLst>
                <a:path w="408939">
                  <a:moveTo>
                    <a:pt x="0" y="0"/>
                  </a:moveTo>
                  <a:lnTo>
                    <a:pt x="12191" y="0"/>
                  </a:lnTo>
                </a:path>
                <a:path w="408939">
                  <a:moveTo>
                    <a:pt x="36575" y="0"/>
                  </a:moveTo>
                  <a:lnTo>
                    <a:pt x="54864" y="0"/>
                  </a:lnTo>
                </a:path>
                <a:path w="408939">
                  <a:moveTo>
                    <a:pt x="97535" y="0"/>
                  </a:moveTo>
                  <a:lnTo>
                    <a:pt x="115824" y="0"/>
                  </a:lnTo>
                </a:path>
                <a:path w="408939">
                  <a:moveTo>
                    <a:pt x="176783" y="0"/>
                  </a:moveTo>
                  <a:lnTo>
                    <a:pt x="195072" y="0"/>
                  </a:lnTo>
                </a:path>
                <a:path w="408939">
                  <a:moveTo>
                    <a:pt x="207263" y="0"/>
                  </a:moveTo>
                  <a:lnTo>
                    <a:pt x="225552" y="0"/>
                  </a:lnTo>
                </a:path>
                <a:path w="408939">
                  <a:moveTo>
                    <a:pt x="286512" y="0"/>
                  </a:moveTo>
                  <a:lnTo>
                    <a:pt x="304800" y="0"/>
                  </a:lnTo>
                </a:path>
                <a:path w="408939">
                  <a:moveTo>
                    <a:pt x="396239" y="0"/>
                  </a:moveTo>
                  <a:lnTo>
                    <a:pt x="40843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6" name="object 756"/>
            <p:cNvSpPr/>
            <p:nvPr/>
          </p:nvSpPr>
          <p:spPr>
            <a:xfrm>
              <a:off x="7115433" y="5349239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7" name="object 757"/>
            <p:cNvSpPr/>
            <p:nvPr/>
          </p:nvSpPr>
          <p:spPr>
            <a:xfrm>
              <a:off x="5768218" y="5355336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8" name="object 758"/>
            <p:cNvSpPr/>
            <p:nvPr/>
          </p:nvSpPr>
          <p:spPr>
            <a:xfrm>
              <a:off x="7115433" y="535533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59" name="object 759"/>
            <p:cNvSpPr/>
            <p:nvPr/>
          </p:nvSpPr>
          <p:spPr>
            <a:xfrm>
              <a:off x="5768218" y="5361432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0" name="object 760"/>
            <p:cNvSpPr/>
            <p:nvPr/>
          </p:nvSpPr>
          <p:spPr>
            <a:xfrm>
              <a:off x="7115433" y="536143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768218" y="5367527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2" name="object 762"/>
            <p:cNvSpPr/>
            <p:nvPr/>
          </p:nvSpPr>
          <p:spPr>
            <a:xfrm>
              <a:off x="7115433" y="5367527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768218" y="5373624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4" name="object 764"/>
            <p:cNvSpPr/>
            <p:nvPr/>
          </p:nvSpPr>
          <p:spPr>
            <a:xfrm>
              <a:off x="7115433" y="537362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768218" y="5379720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16991" y="0"/>
                  </a:moveTo>
                  <a:lnTo>
                    <a:pt x="37185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6" name="object 766"/>
            <p:cNvSpPr/>
            <p:nvPr/>
          </p:nvSpPr>
          <p:spPr>
            <a:xfrm>
              <a:off x="7115433" y="537972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7" name="object 767"/>
            <p:cNvSpPr/>
            <p:nvPr/>
          </p:nvSpPr>
          <p:spPr>
            <a:xfrm>
              <a:off x="5768218" y="5385816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10895" y="0"/>
                  </a:moveTo>
                  <a:lnTo>
                    <a:pt x="37185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8" name="object 768"/>
            <p:cNvSpPr/>
            <p:nvPr/>
          </p:nvSpPr>
          <p:spPr>
            <a:xfrm>
              <a:off x="7115433" y="538581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768218" y="5391911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0" name="object 770"/>
            <p:cNvSpPr/>
            <p:nvPr/>
          </p:nvSpPr>
          <p:spPr>
            <a:xfrm>
              <a:off x="7115433" y="5391911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768218" y="5398008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0959" y="0"/>
                  </a:moveTo>
                  <a:lnTo>
                    <a:pt x="79248" y="0"/>
                  </a:lnTo>
                </a:path>
                <a:path w="372110">
                  <a:moveTo>
                    <a:pt x="140207" y="0"/>
                  </a:moveTo>
                  <a:lnTo>
                    <a:pt x="158496" y="0"/>
                  </a:lnTo>
                </a:path>
                <a:path w="372110">
                  <a:moveTo>
                    <a:pt x="170687" y="0"/>
                  </a:moveTo>
                  <a:lnTo>
                    <a:pt x="188976" y="0"/>
                  </a:lnTo>
                </a:path>
                <a:path w="372110">
                  <a:moveTo>
                    <a:pt x="249936" y="0"/>
                  </a:moveTo>
                  <a:lnTo>
                    <a:pt x="26822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2" name="object 772"/>
            <p:cNvSpPr/>
            <p:nvPr/>
          </p:nvSpPr>
          <p:spPr>
            <a:xfrm>
              <a:off x="7115433" y="539800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768218" y="5404104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7055" y="0"/>
                  </a:moveTo>
                  <a:lnTo>
                    <a:pt x="85344" y="0"/>
                  </a:lnTo>
                </a:path>
                <a:path w="372110">
                  <a:moveTo>
                    <a:pt x="134112" y="0"/>
                  </a:moveTo>
                  <a:lnTo>
                    <a:pt x="152400" y="0"/>
                  </a:lnTo>
                </a:path>
                <a:path w="372110">
                  <a:moveTo>
                    <a:pt x="176783" y="0"/>
                  </a:moveTo>
                  <a:lnTo>
                    <a:pt x="195072" y="0"/>
                  </a:lnTo>
                </a:path>
                <a:path w="372110">
                  <a:moveTo>
                    <a:pt x="243839" y="0"/>
                  </a:moveTo>
                  <a:lnTo>
                    <a:pt x="262128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4" name="object 774"/>
            <p:cNvSpPr/>
            <p:nvPr/>
          </p:nvSpPr>
          <p:spPr>
            <a:xfrm>
              <a:off x="7115433" y="540410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5" name="object 775"/>
            <p:cNvSpPr/>
            <p:nvPr/>
          </p:nvSpPr>
          <p:spPr>
            <a:xfrm>
              <a:off x="5768218" y="5410200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7055" y="0"/>
                  </a:moveTo>
                  <a:lnTo>
                    <a:pt x="85344" y="0"/>
                  </a:lnTo>
                </a:path>
                <a:path w="372110">
                  <a:moveTo>
                    <a:pt x="134112" y="0"/>
                  </a:moveTo>
                  <a:lnTo>
                    <a:pt x="152400" y="0"/>
                  </a:lnTo>
                </a:path>
                <a:path w="372110">
                  <a:moveTo>
                    <a:pt x="176783" y="0"/>
                  </a:moveTo>
                  <a:lnTo>
                    <a:pt x="195072" y="0"/>
                  </a:lnTo>
                </a:path>
                <a:path w="372110">
                  <a:moveTo>
                    <a:pt x="243839" y="0"/>
                  </a:moveTo>
                  <a:lnTo>
                    <a:pt x="262128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6" name="object 776"/>
            <p:cNvSpPr/>
            <p:nvPr/>
          </p:nvSpPr>
          <p:spPr>
            <a:xfrm>
              <a:off x="7115433" y="541020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768218" y="5416295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67055" y="0"/>
                  </a:moveTo>
                  <a:lnTo>
                    <a:pt x="97536" y="0"/>
                  </a:lnTo>
                </a:path>
                <a:path w="372110">
                  <a:moveTo>
                    <a:pt x="121919" y="0"/>
                  </a:moveTo>
                  <a:lnTo>
                    <a:pt x="152400" y="0"/>
                  </a:lnTo>
                </a:path>
                <a:path w="372110">
                  <a:moveTo>
                    <a:pt x="176783" y="0"/>
                  </a:moveTo>
                  <a:lnTo>
                    <a:pt x="207264" y="0"/>
                  </a:lnTo>
                </a:path>
                <a:path w="372110">
                  <a:moveTo>
                    <a:pt x="231647" y="0"/>
                  </a:moveTo>
                  <a:lnTo>
                    <a:pt x="262128" y="0"/>
                  </a:lnTo>
                </a:path>
                <a:path w="372110">
                  <a:moveTo>
                    <a:pt x="341375" y="0"/>
                  </a:moveTo>
                  <a:lnTo>
                    <a:pt x="37185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8" name="object 778"/>
            <p:cNvSpPr/>
            <p:nvPr/>
          </p:nvSpPr>
          <p:spPr>
            <a:xfrm>
              <a:off x="7115433" y="5416295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768218" y="5422392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73151" y="0"/>
                  </a:moveTo>
                  <a:lnTo>
                    <a:pt x="146304" y="0"/>
                  </a:lnTo>
                </a:path>
                <a:path w="372110">
                  <a:moveTo>
                    <a:pt x="182879" y="0"/>
                  </a:moveTo>
                  <a:lnTo>
                    <a:pt x="256032" y="0"/>
                  </a:lnTo>
                </a:path>
                <a:path w="372110">
                  <a:moveTo>
                    <a:pt x="335279" y="0"/>
                  </a:moveTo>
                  <a:lnTo>
                    <a:pt x="37185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0" name="object 780"/>
            <p:cNvSpPr/>
            <p:nvPr/>
          </p:nvSpPr>
          <p:spPr>
            <a:xfrm>
              <a:off x="7115433" y="542239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768218" y="5428488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79248" y="0"/>
                  </a:moveTo>
                  <a:lnTo>
                    <a:pt x="140208" y="0"/>
                  </a:lnTo>
                </a:path>
                <a:path w="372110">
                  <a:moveTo>
                    <a:pt x="188975" y="0"/>
                  </a:moveTo>
                  <a:lnTo>
                    <a:pt x="249936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2" name="object 782"/>
            <p:cNvSpPr/>
            <p:nvPr/>
          </p:nvSpPr>
          <p:spPr>
            <a:xfrm>
              <a:off x="7115433" y="542848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768218" y="5434583"/>
              <a:ext cx="372110" cy="0"/>
            </a:xfrm>
            <a:custGeom>
              <a:avLst/>
              <a:gdLst/>
              <a:ahLst/>
              <a:cxnLst/>
              <a:rect l="l" t="t" r="r" b="b"/>
              <a:pathLst>
                <a:path w="372110">
                  <a:moveTo>
                    <a:pt x="0" y="0"/>
                  </a:moveTo>
                  <a:lnTo>
                    <a:pt x="18288" y="0"/>
                  </a:lnTo>
                </a:path>
                <a:path w="372110">
                  <a:moveTo>
                    <a:pt x="91439" y="0"/>
                  </a:moveTo>
                  <a:lnTo>
                    <a:pt x="128016" y="0"/>
                  </a:lnTo>
                </a:path>
                <a:path w="372110">
                  <a:moveTo>
                    <a:pt x="201167" y="0"/>
                  </a:moveTo>
                  <a:lnTo>
                    <a:pt x="237744" y="0"/>
                  </a:lnTo>
                </a:path>
                <a:path w="372110">
                  <a:moveTo>
                    <a:pt x="359663" y="0"/>
                  </a:moveTo>
                  <a:lnTo>
                    <a:pt x="37185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4" name="object 784"/>
            <p:cNvSpPr/>
            <p:nvPr/>
          </p:nvSpPr>
          <p:spPr>
            <a:xfrm>
              <a:off x="7115433" y="5434583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5" name="object 785"/>
            <p:cNvSpPr/>
            <p:nvPr/>
          </p:nvSpPr>
          <p:spPr>
            <a:xfrm>
              <a:off x="6127882" y="544068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6" name="object 786"/>
            <p:cNvSpPr/>
            <p:nvPr/>
          </p:nvSpPr>
          <p:spPr>
            <a:xfrm>
              <a:off x="7115433" y="544068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7" name="object 787"/>
            <p:cNvSpPr/>
            <p:nvPr/>
          </p:nvSpPr>
          <p:spPr>
            <a:xfrm>
              <a:off x="6127882" y="54467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8" name="object 788"/>
            <p:cNvSpPr/>
            <p:nvPr/>
          </p:nvSpPr>
          <p:spPr>
            <a:xfrm>
              <a:off x="7115433" y="5446776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89" name="object 789"/>
            <p:cNvSpPr/>
            <p:nvPr/>
          </p:nvSpPr>
          <p:spPr>
            <a:xfrm>
              <a:off x="6127882" y="545287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0" name="object 790"/>
            <p:cNvSpPr/>
            <p:nvPr/>
          </p:nvSpPr>
          <p:spPr>
            <a:xfrm>
              <a:off x="7115433" y="545287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1" name="object 791"/>
            <p:cNvSpPr/>
            <p:nvPr/>
          </p:nvSpPr>
          <p:spPr>
            <a:xfrm>
              <a:off x="6109594" y="545896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2" name="object 792"/>
            <p:cNvSpPr/>
            <p:nvPr/>
          </p:nvSpPr>
          <p:spPr>
            <a:xfrm>
              <a:off x="7115433" y="5458967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3" name="object 793"/>
            <p:cNvSpPr/>
            <p:nvPr/>
          </p:nvSpPr>
          <p:spPr>
            <a:xfrm>
              <a:off x="6103498" y="546506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0" y="0"/>
                  </a:moveTo>
                  <a:lnTo>
                    <a:pt x="36576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4" name="object 794"/>
            <p:cNvSpPr/>
            <p:nvPr/>
          </p:nvSpPr>
          <p:spPr>
            <a:xfrm>
              <a:off x="7115433" y="546506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5" name="object 795"/>
            <p:cNvSpPr/>
            <p:nvPr/>
          </p:nvSpPr>
          <p:spPr>
            <a:xfrm>
              <a:off x="6127882" y="547116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6" name="object 796"/>
            <p:cNvSpPr/>
            <p:nvPr/>
          </p:nvSpPr>
          <p:spPr>
            <a:xfrm>
              <a:off x="7115433" y="5471160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7" name="object 797"/>
            <p:cNvSpPr/>
            <p:nvPr/>
          </p:nvSpPr>
          <p:spPr>
            <a:xfrm>
              <a:off x="6127882" y="54772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8" name="object 798"/>
            <p:cNvSpPr/>
            <p:nvPr/>
          </p:nvSpPr>
          <p:spPr>
            <a:xfrm>
              <a:off x="7115433" y="5477255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99" name="object 799"/>
            <p:cNvSpPr/>
            <p:nvPr/>
          </p:nvSpPr>
          <p:spPr>
            <a:xfrm>
              <a:off x="6127882" y="54833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0" name="object 800"/>
            <p:cNvSpPr/>
            <p:nvPr/>
          </p:nvSpPr>
          <p:spPr>
            <a:xfrm>
              <a:off x="7115433" y="5483352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1" name="object 801"/>
            <p:cNvSpPr/>
            <p:nvPr/>
          </p:nvSpPr>
          <p:spPr>
            <a:xfrm>
              <a:off x="6127882" y="5489448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2" name="object 802"/>
            <p:cNvSpPr/>
            <p:nvPr/>
          </p:nvSpPr>
          <p:spPr>
            <a:xfrm>
              <a:off x="7115433" y="5489448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3" name="object 803"/>
            <p:cNvSpPr/>
            <p:nvPr/>
          </p:nvSpPr>
          <p:spPr>
            <a:xfrm>
              <a:off x="6127882" y="549554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4" name="object 804"/>
            <p:cNvSpPr/>
            <p:nvPr/>
          </p:nvSpPr>
          <p:spPr>
            <a:xfrm>
              <a:off x="7115433" y="5495544"/>
              <a:ext cx="2407920" cy="0"/>
            </a:xfrm>
            <a:custGeom>
              <a:avLst/>
              <a:gdLst/>
              <a:ahLst/>
              <a:cxnLst/>
              <a:rect l="l" t="t" r="r" b="b"/>
              <a:pathLst>
                <a:path w="2407920">
                  <a:moveTo>
                    <a:pt x="0" y="0"/>
                  </a:moveTo>
                  <a:lnTo>
                    <a:pt x="2407920" y="0"/>
                  </a:lnTo>
                </a:path>
              </a:pathLst>
            </a:custGeom>
            <a:ln w="609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5" name="object 805"/>
            <p:cNvSpPr/>
            <p:nvPr/>
          </p:nvSpPr>
          <p:spPr>
            <a:xfrm>
              <a:off x="6127882" y="5501639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806" name="object 8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3498" y="5498592"/>
              <a:ext cx="3419856" cy="73151"/>
            </a:xfrm>
            <a:prstGeom prst="rect">
              <a:avLst/>
            </a:prstGeom>
          </p:spPr>
        </p:pic>
        <p:sp>
          <p:nvSpPr>
            <p:cNvPr id="807" name="object 807"/>
            <p:cNvSpPr/>
            <p:nvPr/>
          </p:nvSpPr>
          <p:spPr>
            <a:xfrm>
              <a:off x="6127882" y="5574792"/>
              <a:ext cx="3328670" cy="43180"/>
            </a:xfrm>
            <a:custGeom>
              <a:avLst/>
              <a:gdLst/>
              <a:ahLst/>
              <a:cxnLst/>
              <a:rect l="l" t="t" r="r" b="b"/>
              <a:pathLst>
                <a:path w="3328670" h="43179">
                  <a:moveTo>
                    <a:pt x="0" y="0"/>
                  </a:moveTo>
                  <a:lnTo>
                    <a:pt x="12191" y="0"/>
                  </a:lnTo>
                </a:path>
                <a:path w="3328670" h="43179">
                  <a:moveTo>
                    <a:pt x="329183" y="0"/>
                  </a:moveTo>
                  <a:lnTo>
                    <a:pt x="341375" y="0"/>
                  </a:lnTo>
                </a:path>
                <a:path w="3328670" h="43179">
                  <a:moveTo>
                    <a:pt x="658368" y="0"/>
                  </a:moveTo>
                  <a:lnTo>
                    <a:pt x="670559" y="0"/>
                  </a:lnTo>
                </a:path>
                <a:path w="3328670" h="43179">
                  <a:moveTo>
                    <a:pt x="993648" y="0"/>
                  </a:moveTo>
                  <a:lnTo>
                    <a:pt x="1005839" y="0"/>
                  </a:lnTo>
                </a:path>
                <a:path w="3328670" h="43179">
                  <a:moveTo>
                    <a:pt x="1322831" y="0"/>
                  </a:moveTo>
                  <a:lnTo>
                    <a:pt x="1335023" y="0"/>
                  </a:lnTo>
                </a:path>
                <a:path w="3328670" h="43179">
                  <a:moveTo>
                    <a:pt x="1652015" y="0"/>
                  </a:moveTo>
                  <a:lnTo>
                    <a:pt x="1664207" y="0"/>
                  </a:lnTo>
                </a:path>
                <a:path w="3328670" h="43179">
                  <a:moveTo>
                    <a:pt x="1993392" y="0"/>
                  </a:moveTo>
                  <a:lnTo>
                    <a:pt x="2005583" y="0"/>
                  </a:lnTo>
                </a:path>
                <a:path w="3328670" h="43179">
                  <a:moveTo>
                    <a:pt x="2322576" y="0"/>
                  </a:moveTo>
                  <a:lnTo>
                    <a:pt x="2334767" y="0"/>
                  </a:lnTo>
                </a:path>
                <a:path w="3328670" h="43179">
                  <a:moveTo>
                    <a:pt x="2651759" y="0"/>
                  </a:moveTo>
                  <a:lnTo>
                    <a:pt x="2663951" y="0"/>
                  </a:lnTo>
                </a:path>
                <a:path w="3328670" h="43179">
                  <a:moveTo>
                    <a:pt x="2987039" y="0"/>
                  </a:moveTo>
                  <a:lnTo>
                    <a:pt x="2999231" y="0"/>
                  </a:lnTo>
                </a:path>
                <a:path w="3328670" h="43179">
                  <a:moveTo>
                    <a:pt x="3316224" y="0"/>
                  </a:moveTo>
                  <a:lnTo>
                    <a:pt x="3328415" y="0"/>
                  </a:lnTo>
                </a:path>
                <a:path w="3328670" h="43179">
                  <a:moveTo>
                    <a:pt x="0" y="6096"/>
                  </a:moveTo>
                  <a:lnTo>
                    <a:pt x="12191" y="6096"/>
                  </a:lnTo>
                </a:path>
                <a:path w="3328670" h="43179">
                  <a:moveTo>
                    <a:pt x="329183" y="6096"/>
                  </a:moveTo>
                  <a:lnTo>
                    <a:pt x="341375" y="6096"/>
                  </a:lnTo>
                </a:path>
                <a:path w="3328670" h="43179">
                  <a:moveTo>
                    <a:pt x="658368" y="6096"/>
                  </a:moveTo>
                  <a:lnTo>
                    <a:pt x="670559" y="6096"/>
                  </a:lnTo>
                </a:path>
                <a:path w="3328670" h="43179">
                  <a:moveTo>
                    <a:pt x="993648" y="6096"/>
                  </a:moveTo>
                  <a:lnTo>
                    <a:pt x="1005839" y="6096"/>
                  </a:lnTo>
                </a:path>
                <a:path w="3328670" h="43179">
                  <a:moveTo>
                    <a:pt x="1322831" y="6096"/>
                  </a:moveTo>
                  <a:lnTo>
                    <a:pt x="1335023" y="6096"/>
                  </a:lnTo>
                </a:path>
                <a:path w="3328670" h="43179">
                  <a:moveTo>
                    <a:pt x="1652015" y="6096"/>
                  </a:moveTo>
                  <a:lnTo>
                    <a:pt x="1664207" y="6096"/>
                  </a:lnTo>
                </a:path>
                <a:path w="3328670" h="43179">
                  <a:moveTo>
                    <a:pt x="1993392" y="6096"/>
                  </a:moveTo>
                  <a:lnTo>
                    <a:pt x="2005583" y="6096"/>
                  </a:lnTo>
                </a:path>
                <a:path w="3328670" h="43179">
                  <a:moveTo>
                    <a:pt x="2322576" y="6096"/>
                  </a:moveTo>
                  <a:lnTo>
                    <a:pt x="2334767" y="6096"/>
                  </a:lnTo>
                </a:path>
                <a:path w="3328670" h="43179">
                  <a:moveTo>
                    <a:pt x="2651759" y="6096"/>
                  </a:moveTo>
                  <a:lnTo>
                    <a:pt x="2663951" y="6096"/>
                  </a:lnTo>
                </a:path>
                <a:path w="3328670" h="43179">
                  <a:moveTo>
                    <a:pt x="2987039" y="6096"/>
                  </a:moveTo>
                  <a:lnTo>
                    <a:pt x="2999231" y="6096"/>
                  </a:lnTo>
                </a:path>
                <a:path w="3328670" h="43179">
                  <a:moveTo>
                    <a:pt x="3316224" y="6096"/>
                  </a:moveTo>
                  <a:lnTo>
                    <a:pt x="3328415" y="6096"/>
                  </a:lnTo>
                </a:path>
                <a:path w="3328670" h="43179">
                  <a:moveTo>
                    <a:pt x="0" y="12191"/>
                  </a:moveTo>
                  <a:lnTo>
                    <a:pt x="12191" y="12191"/>
                  </a:lnTo>
                </a:path>
                <a:path w="3328670" h="43179">
                  <a:moveTo>
                    <a:pt x="329183" y="12191"/>
                  </a:moveTo>
                  <a:lnTo>
                    <a:pt x="341375" y="12191"/>
                  </a:lnTo>
                </a:path>
                <a:path w="3328670" h="43179">
                  <a:moveTo>
                    <a:pt x="658368" y="12191"/>
                  </a:moveTo>
                  <a:lnTo>
                    <a:pt x="670559" y="12191"/>
                  </a:lnTo>
                </a:path>
                <a:path w="3328670" h="43179">
                  <a:moveTo>
                    <a:pt x="993648" y="12191"/>
                  </a:moveTo>
                  <a:lnTo>
                    <a:pt x="1005839" y="12191"/>
                  </a:lnTo>
                </a:path>
                <a:path w="3328670" h="43179">
                  <a:moveTo>
                    <a:pt x="1322831" y="12191"/>
                  </a:moveTo>
                  <a:lnTo>
                    <a:pt x="1335023" y="12191"/>
                  </a:lnTo>
                </a:path>
                <a:path w="3328670" h="43179">
                  <a:moveTo>
                    <a:pt x="1652015" y="12191"/>
                  </a:moveTo>
                  <a:lnTo>
                    <a:pt x="1664207" y="12191"/>
                  </a:lnTo>
                </a:path>
                <a:path w="3328670" h="43179">
                  <a:moveTo>
                    <a:pt x="1993392" y="12191"/>
                  </a:moveTo>
                  <a:lnTo>
                    <a:pt x="2005583" y="12191"/>
                  </a:lnTo>
                </a:path>
                <a:path w="3328670" h="43179">
                  <a:moveTo>
                    <a:pt x="2322576" y="12191"/>
                  </a:moveTo>
                  <a:lnTo>
                    <a:pt x="2334767" y="12191"/>
                  </a:lnTo>
                </a:path>
                <a:path w="3328670" h="43179">
                  <a:moveTo>
                    <a:pt x="2651759" y="12191"/>
                  </a:moveTo>
                  <a:lnTo>
                    <a:pt x="2663951" y="12191"/>
                  </a:lnTo>
                </a:path>
                <a:path w="3328670" h="43179">
                  <a:moveTo>
                    <a:pt x="2987039" y="12191"/>
                  </a:moveTo>
                  <a:lnTo>
                    <a:pt x="2999231" y="12191"/>
                  </a:lnTo>
                </a:path>
                <a:path w="3328670" h="43179">
                  <a:moveTo>
                    <a:pt x="3316224" y="12191"/>
                  </a:moveTo>
                  <a:lnTo>
                    <a:pt x="3328415" y="12191"/>
                  </a:lnTo>
                </a:path>
                <a:path w="3328670" h="43179">
                  <a:moveTo>
                    <a:pt x="0" y="18287"/>
                  </a:moveTo>
                  <a:lnTo>
                    <a:pt x="12191" y="18287"/>
                  </a:lnTo>
                </a:path>
                <a:path w="3328670" h="43179">
                  <a:moveTo>
                    <a:pt x="329183" y="18287"/>
                  </a:moveTo>
                  <a:lnTo>
                    <a:pt x="341375" y="18287"/>
                  </a:lnTo>
                </a:path>
                <a:path w="3328670" h="43179">
                  <a:moveTo>
                    <a:pt x="658368" y="18287"/>
                  </a:moveTo>
                  <a:lnTo>
                    <a:pt x="670559" y="18287"/>
                  </a:lnTo>
                </a:path>
                <a:path w="3328670" h="43179">
                  <a:moveTo>
                    <a:pt x="993648" y="18287"/>
                  </a:moveTo>
                  <a:lnTo>
                    <a:pt x="1005839" y="18287"/>
                  </a:lnTo>
                </a:path>
                <a:path w="3328670" h="43179">
                  <a:moveTo>
                    <a:pt x="1322831" y="18287"/>
                  </a:moveTo>
                  <a:lnTo>
                    <a:pt x="1335023" y="18287"/>
                  </a:lnTo>
                </a:path>
                <a:path w="3328670" h="43179">
                  <a:moveTo>
                    <a:pt x="1652015" y="18287"/>
                  </a:moveTo>
                  <a:lnTo>
                    <a:pt x="1664207" y="18287"/>
                  </a:lnTo>
                </a:path>
                <a:path w="3328670" h="43179">
                  <a:moveTo>
                    <a:pt x="1993392" y="18287"/>
                  </a:moveTo>
                  <a:lnTo>
                    <a:pt x="2005583" y="18287"/>
                  </a:lnTo>
                </a:path>
                <a:path w="3328670" h="43179">
                  <a:moveTo>
                    <a:pt x="2322576" y="18287"/>
                  </a:moveTo>
                  <a:lnTo>
                    <a:pt x="2334767" y="18287"/>
                  </a:lnTo>
                </a:path>
                <a:path w="3328670" h="43179">
                  <a:moveTo>
                    <a:pt x="2651759" y="18287"/>
                  </a:moveTo>
                  <a:lnTo>
                    <a:pt x="2663951" y="18287"/>
                  </a:lnTo>
                </a:path>
                <a:path w="3328670" h="43179">
                  <a:moveTo>
                    <a:pt x="2987039" y="18287"/>
                  </a:moveTo>
                  <a:lnTo>
                    <a:pt x="2999231" y="18287"/>
                  </a:lnTo>
                </a:path>
                <a:path w="3328670" h="43179">
                  <a:moveTo>
                    <a:pt x="3316224" y="18287"/>
                  </a:moveTo>
                  <a:lnTo>
                    <a:pt x="3328415" y="18287"/>
                  </a:lnTo>
                </a:path>
                <a:path w="3328670" h="43179">
                  <a:moveTo>
                    <a:pt x="0" y="24384"/>
                  </a:moveTo>
                  <a:lnTo>
                    <a:pt x="12191" y="24384"/>
                  </a:lnTo>
                </a:path>
                <a:path w="3328670" h="43179">
                  <a:moveTo>
                    <a:pt x="658368" y="24384"/>
                  </a:moveTo>
                  <a:lnTo>
                    <a:pt x="670559" y="24384"/>
                  </a:lnTo>
                </a:path>
                <a:path w="3328670" h="43179">
                  <a:moveTo>
                    <a:pt x="1322831" y="24384"/>
                  </a:moveTo>
                  <a:lnTo>
                    <a:pt x="1335023" y="24384"/>
                  </a:lnTo>
                </a:path>
                <a:path w="3328670" h="43179">
                  <a:moveTo>
                    <a:pt x="1993392" y="24384"/>
                  </a:moveTo>
                  <a:lnTo>
                    <a:pt x="2005583" y="24384"/>
                  </a:lnTo>
                </a:path>
                <a:path w="3328670" h="43179">
                  <a:moveTo>
                    <a:pt x="2651759" y="24384"/>
                  </a:moveTo>
                  <a:lnTo>
                    <a:pt x="2663951" y="24384"/>
                  </a:lnTo>
                </a:path>
                <a:path w="3328670" h="43179">
                  <a:moveTo>
                    <a:pt x="3316224" y="24384"/>
                  </a:moveTo>
                  <a:lnTo>
                    <a:pt x="3328415" y="24384"/>
                  </a:lnTo>
                </a:path>
                <a:path w="3328670" h="43179">
                  <a:moveTo>
                    <a:pt x="0" y="30479"/>
                  </a:moveTo>
                  <a:lnTo>
                    <a:pt x="12191" y="30479"/>
                  </a:lnTo>
                </a:path>
                <a:path w="3328670" h="43179">
                  <a:moveTo>
                    <a:pt x="658368" y="30479"/>
                  </a:moveTo>
                  <a:lnTo>
                    <a:pt x="670559" y="30479"/>
                  </a:lnTo>
                </a:path>
                <a:path w="3328670" h="43179">
                  <a:moveTo>
                    <a:pt x="1322831" y="30479"/>
                  </a:moveTo>
                  <a:lnTo>
                    <a:pt x="1335023" y="30479"/>
                  </a:lnTo>
                </a:path>
                <a:path w="3328670" h="43179">
                  <a:moveTo>
                    <a:pt x="1993392" y="30479"/>
                  </a:moveTo>
                  <a:lnTo>
                    <a:pt x="2005583" y="30479"/>
                  </a:lnTo>
                </a:path>
                <a:path w="3328670" h="43179">
                  <a:moveTo>
                    <a:pt x="2651759" y="30479"/>
                  </a:moveTo>
                  <a:lnTo>
                    <a:pt x="2663951" y="30479"/>
                  </a:lnTo>
                </a:path>
                <a:path w="3328670" h="43179">
                  <a:moveTo>
                    <a:pt x="3316224" y="30479"/>
                  </a:moveTo>
                  <a:lnTo>
                    <a:pt x="3328415" y="30479"/>
                  </a:lnTo>
                </a:path>
                <a:path w="3328670" h="43179">
                  <a:moveTo>
                    <a:pt x="0" y="36575"/>
                  </a:moveTo>
                  <a:lnTo>
                    <a:pt x="12191" y="36575"/>
                  </a:lnTo>
                </a:path>
                <a:path w="3328670" h="43179">
                  <a:moveTo>
                    <a:pt x="658368" y="36575"/>
                  </a:moveTo>
                  <a:lnTo>
                    <a:pt x="670559" y="36575"/>
                  </a:lnTo>
                </a:path>
                <a:path w="3328670" h="43179">
                  <a:moveTo>
                    <a:pt x="1322831" y="36575"/>
                  </a:moveTo>
                  <a:lnTo>
                    <a:pt x="1335023" y="36575"/>
                  </a:lnTo>
                </a:path>
                <a:path w="3328670" h="43179">
                  <a:moveTo>
                    <a:pt x="1993392" y="36575"/>
                  </a:moveTo>
                  <a:lnTo>
                    <a:pt x="2005583" y="36575"/>
                  </a:lnTo>
                </a:path>
                <a:path w="3328670" h="43179">
                  <a:moveTo>
                    <a:pt x="2651759" y="36575"/>
                  </a:moveTo>
                  <a:lnTo>
                    <a:pt x="2663951" y="36575"/>
                  </a:lnTo>
                </a:path>
                <a:path w="3328670" h="43179">
                  <a:moveTo>
                    <a:pt x="3316224" y="36575"/>
                  </a:moveTo>
                  <a:lnTo>
                    <a:pt x="3328415" y="36575"/>
                  </a:lnTo>
                </a:path>
                <a:path w="3328670" h="43179">
                  <a:moveTo>
                    <a:pt x="0" y="42672"/>
                  </a:moveTo>
                  <a:lnTo>
                    <a:pt x="12191" y="42672"/>
                  </a:lnTo>
                </a:path>
                <a:path w="3328670" h="43179">
                  <a:moveTo>
                    <a:pt x="658368" y="42672"/>
                  </a:moveTo>
                  <a:lnTo>
                    <a:pt x="670559" y="42672"/>
                  </a:lnTo>
                </a:path>
                <a:path w="3328670" h="43179">
                  <a:moveTo>
                    <a:pt x="1322831" y="42672"/>
                  </a:moveTo>
                  <a:lnTo>
                    <a:pt x="1335023" y="42672"/>
                  </a:lnTo>
                </a:path>
                <a:path w="3328670" h="43179">
                  <a:moveTo>
                    <a:pt x="1993392" y="42672"/>
                  </a:moveTo>
                  <a:lnTo>
                    <a:pt x="2005583" y="42672"/>
                  </a:lnTo>
                </a:path>
                <a:path w="3328670" h="43179">
                  <a:moveTo>
                    <a:pt x="2651759" y="42672"/>
                  </a:moveTo>
                  <a:lnTo>
                    <a:pt x="2663951" y="42672"/>
                  </a:lnTo>
                </a:path>
                <a:path w="3328670" h="43179">
                  <a:moveTo>
                    <a:pt x="3316224" y="42672"/>
                  </a:moveTo>
                  <a:lnTo>
                    <a:pt x="3328415" y="42672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08" name="object 808"/>
            <p:cNvSpPr/>
            <p:nvPr/>
          </p:nvSpPr>
          <p:spPr>
            <a:xfrm>
              <a:off x="6990461" y="3011436"/>
              <a:ext cx="2673350" cy="457200"/>
            </a:xfrm>
            <a:custGeom>
              <a:avLst/>
              <a:gdLst/>
              <a:ahLst/>
              <a:cxnLst/>
              <a:rect l="l" t="t" r="r" b="b"/>
              <a:pathLst>
                <a:path w="2673350" h="457200">
                  <a:moveTo>
                    <a:pt x="280416" y="304800"/>
                  </a:moveTo>
                  <a:lnTo>
                    <a:pt x="277368" y="289560"/>
                  </a:lnTo>
                  <a:lnTo>
                    <a:pt x="271272" y="265176"/>
                  </a:lnTo>
                  <a:lnTo>
                    <a:pt x="271272" y="262128"/>
                  </a:lnTo>
                  <a:lnTo>
                    <a:pt x="268224" y="262128"/>
                  </a:lnTo>
                  <a:lnTo>
                    <a:pt x="259080" y="240792"/>
                  </a:lnTo>
                  <a:lnTo>
                    <a:pt x="256032" y="240792"/>
                  </a:lnTo>
                  <a:lnTo>
                    <a:pt x="252984" y="236524"/>
                  </a:lnTo>
                  <a:lnTo>
                    <a:pt x="252984" y="307848"/>
                  </a:lnTo>
                  <a:lnTo>
                    <a:pt x="252984" y="332232"/>
                  </a:lnTo>
                  <a:lnTo>
                    <a:pt x="249936" y="341376"/>
                  </a:lnTo>
                  <a:lnTo>
                    <a:pt x="246888" y="353568"/>
                  </a:lnTo>
                  <a:lnTo>
                    <a:pt x="243840" y="362712"/>
                  </a:lnTo>
                  <a:lnTo>
                    <a:pt x="243840" y="359664"/>
                  </a:lnTo>
                  <a:lnTo>
                    <a:pt x="231648" y="381000"/>
                  </a:lnTo>
                  <a:lnTo>
                    <a:pt x="234696" y="381000"/>
                  </a:lnTo>
                  <a:lnTo>
                    <a:pt x="219456" y="399288"/>
                  </a:lnTo>
                  <a:lnTo>
                    <a:pt x="219456" y="396240"/>
                  </a:lnTo>
                  <a:lnTo>
                    <a:pt x="201168" y="411480"/>
                  </a:lnTo>
                  <a:lnTo>
                    <a:pt x="204216" y="411480"/>
                  </a:lnTo>
                  <a:lnTo>
                    <a:pt x="182880" y="420624"/>
                  </a:lnTo>
                  <a:lnTo>
                    <a:pt x="185928" y="420624"/>
                  </a:lnTo>
                  <a:lnTo>
                    <a:pt x="161544" y="426720"/>
                  </a:lnTo>
                  <a:lnTo>
                    <a:pt x="152400" y="429768"/>
                  </a:lnTo>
                  <a:lnTo>
                    <a:pt x="128016" y="429768"/>
                  </a:lnTo>
                  <a:lnTo>
                    <a:pt x="115824" y="426720"/>
                  </a:lnTo>
                  <a:lnTo>
                    <a:pt x="97536" y="420624"/>
                  </a:lnTo>
                  <a:lnTo>
                    <a:pt x="76200" y="411480"/>
                  </a:lnTo>
                  <a:lnTo>
                    <a:pt x="79248" y="411480"/>
                  </a:lnTo>
                  <a:lnTo>
                    <a:pt x="60960" y="396240"/>
                  </a:lnTo>
                  <a:lnTo>
                    <a:pt x="60960" y="399288"/>
                  </a:lnTo>
                  <a:lnTo>
                    <a:pt x="45720" y="381000"/>
                  </a:lnTo>
                  <a:lnTo>
                    <a:pt x="48768" y="381000"/>
                  </a:lnTo>
                  <a:lnTo>
                    <a:pt x="36576" y="359664"/>
                  </a:lnTo>
                  <a:lnTo>
                    <a:pt x="36576" y="362712"/>
                  </a:lnTo>
                  <a:lnTo>
                    <a:pt x="33528" y="350520"/>
                  </a:lnTo>
                  <a:lnTo>
                    <a:pt x="30480" y="341376"/>
                  </a:lnTo>
                  <a:lnTo>
                    <a:pt x="30480" y="329184"/>
                  </a:lnTo>
                  <a:lnTo>
                    <a:pt x="27432" y="316992"/>
                  </a:lnTo>
                  <a:lnTo>
                    <a:pt x="30480" y="307848"/>
                  </a:lnTo>
                  <a:lnTo>
                    <a:pt x="30480" y="295656"/>
                  </a:lnTo>
                  <a:lnTo>
                    <a:pt x="33528" y="286512"/>
                  </a:lnTo>
                  <a:lnTo>
                    <a:pt x="36576" y="274320"/>
                  </a:lnTo>
                  <a:lnTo>
                    <a:pt x="36576" y="277368"/>
                  </a:lnTo>
                  <a:lnTo>
                    <a:pt x="45720" y="261366"/>
                  </a:lnTo>
                  <a:lnTo>
                    <a:pt x="48768" y="256032"/>
                  </a:lnTo>
                  <a:lnTo>
                    <a:pt x="45720" y="259080"/>
                  </a:lnTo>
                  <a:lnTo>
                    <a:pt x="60960" y="237744"/>
                  </a:lnTo>
                  <a:lnTo>
                    <a:pt x="60960" y="240792"/>
                  </a:lnTo>
                  <a:lnTo>
                    <a:pt x="79248" y="225552"/>
                  </a:lnTo>
                  <a:lnTo>
                    <a:pt x="76200" y="228600"/>
                  </a:lnTo>
                  <a:lnTo>
                    <a:pt x="79248" y="226847"/>
                  </a:lnTo>
                  <a:lnTo>
                    <a:pt x="97536" y="216408"/>
                  </a:lnTo>
                  <a:lnTo>
                    <a:pt x="106680" y="213360"/>
                  </a:lnTo>
                  <a:lnTo>
                    <a:pt x="131064" y="207264"/>
                  </a:lnTo>
                  <a:lnTo>
                    <a:pt x="152400" y="207264"/>
                  </a:lnTo>
                  <a:lnTo>
                    <a:pt x="164592" y="210312"/>
                  </a:lnTo>
                  <a:lnTo>
                    <a:pt x="173736" y="213360"/>
                  </a:lnTo>
                  <a:lnTo>
                    <a:pt x="185928" y="216408"/>
                  </a:lnTo>
                  <a:lnTo>
                    <a:pt x="182880" y="216408"/>
                  </a:lnTo>
                  <a:lnTo>
                    <a:pt x="185928" y="218147"/>
                  </a:lnTo>
                  <a:lnTo>
                    <a:pt x="201168" y="226847"/>
                  </a:lnTo>
                  <a:lnTo>
                    <a:pt x="204216" y="228600"/>
                  </a:lnTo>
                  <a:lnTo>
                    <a:pt x="201168" y="225552"/>
                  </a:lnTo>
                  <a:lnTo>
                    <a:pt x="219456" y="240792"/>
                  </a:lnTo>
                  <a:lnTo>
                    <a:pt x="219456" y="237744"/>
                  </a:lnTo>
                  <a:lnTo>
                    <a:pt x="234696" y="259080"/>
                  </a:lnTo>
                  <a:lnTo>
                    <a:pt x="231648" y="256032"/>
                  </a:lnTo>
                  <a:lnTo>
                    <a:pt x="234696" y="261366"/>
                  </a:lnTo>
                  <a:lnTo>
                    <a:pt x="243840" y="277368"/>
                  </a:lnTo>
                  <a:lnTo>
                    <a:pt x="243840" y="274320"/>
                  </a:lnTo>
                  <a:lnTo>
                    <a:pt x="249936" y="298704"/>
                  </a:lnTo>
                  <a:lnTo>
                    <a:pt x="252984" y="307848"/>
                  </a:lnTo>
                  <a:lnTo>
                    <a:pt x="252984" y="236524"/>
                  </a:lnTo>
                  <a:lnTo>
                    <a:pt x="240792" y="219456"/>
                  </a:lnTo>
                  <a:lnTo>
                    <a:pt x="237744" y="219456"/>
                  </a:lnTo>
                  <a:lnTo>
                    <a:pt x="219456" y="204216"/>
                  </a:lnTo>
                  <a:lnTo>
                    <a:pt x="219456" y="201168"/>
                  </a:lnTo>
                  <a:lnTo>
                    <a:pt x="198120" y="192024"/>
                  </a:lnTo>
                  <a:lnTo>
                    <a:pt x="195072" y="188976"/>
                  </a:lnTo>
                  <a:lnTo>
                    <a:pt x="182880" y="185928"/>
                  </a:lnTo>
                  <a:lnTo>
                    <a:pt x="167640" y="182880"/>
                  </a:lnTo>
                  <a:lnTo>
                    <a:pt x="155448" y="179832"/>
                  </a:lnTo>
                  <a:lnTo>
                    <a:pt x="124968" y="179832"/>
                  </a:lnTo>
                  <a:lnTo>
                    <a:pt x="112776" y="182880"/>
                  </a:lnTo>
                  <a:lnTo>
                    <a:pt x="97536" y="185928"/>
                  </a:lnTo>
                  <a:lnTo>
                    <a:pt x="85344" y="188976"/>
                  </a:lnTo>
                  <a:lnTo>
                    <a:pt x="85344" y="192024"/>
                  </a:lnTo>
                  <a:lnTo>
                    <a:pt x="64008" y="201168"/>
                  </a:lnTo>
                  <a:lnTo>
                    <a:pt x="60960" y="201168"/>
                  </a:lnTo>
                  <a:lnTo>
                    <a:pt x="60960" y="204216"/>
                  </a:lnTo>
                  <a:lnTo>
                    <a:pt x="42672" y="219456"/>
                  </a:lnTo>
                  <a:lnTo>
                    <a:pt x="39624" y="219456"/>
                  </a:lnTo>
                  <a:lnTo>
                    <a:pt x="24384" y="240792"/>
                  </a:lnTo>
                  <a:lnTo>
                    <a:pt x="12192" y="262128"/>
                  </a:lnTo>
                  <a:lnTo>
                    <a:pt x="12192" y="265176"/>
                  </a:lnTo>
                  <a:lnTo>
                    <a:pt x="6096" y="277368"/>
                  </a:lnTo>
                  <a:lnTo>
                    <a:pt x="3048" y="292608"/>
                  </a:lnTo>
                  <a:lnTo>
                    <a:pt x="0" y="304800"/>
                  </a:lnTo>
                  <a:lnTo>
                    <a:pt x="0" y="332232"/>
                  </a:lnTo>
                  <a:lnTo>
                    <a:pt x="3048" y="347472"/>
                  </a:lnTo>
                  <a:lnTo>
                    <a:pt x="6096" y="359664"/>
                  </a:lnTo>
                  <a:lnTo>
                    <a:pt x="12192" y="371856"/>
                  </a:lnTo>
                  <a:lnTo>
                    <a:pt x="12192" y="374904"/>
                  </a:lnTo>
                  <a:lnTo>
                    <a:pt x="24384" y="396240"/>
                  </a:lnTo>
                  <a:lnTo>
                    <a:pt x="24384" y="399288"/>
                  </a:lnTo>
                  <a:lnTo>
                    <a:pt x="27432" y="402945"/>
                  </a:lnTo>
                  <a:lnTo>
                    <a:pt x="39624" y="417576"/>
                  </a:lnTo>
                  <a:lnTo>
                    <a:pt x="42672" y="417576"/>
                  </a:lnTo>
                  <a:lnTo>
                    <a:pt x="45720" y="420116"/>
                  </a:lnTo>
                  <a:lnTo>
                    <a:pt x="60960" y="432816"/>
                  </a:lnTo>
                  <a:lnTo>
                    <a:pt x="60960" y="435864"/>
                  </a:lnTo>
                  <a:lnTo>
                    <a:pt x="64008" y="435864"/>
                  </a:lnTo>
                  <a:lnTo>
                    <a:pt x="76200" y="442823"/>
                  </a:lnTo>
                  <a:lnTo>
                    <a:pt x="85344" y="448056"/>
                  </a:lnTo>
                  <a:lnTo>
                    <a:pt x="100584" y="451104"/>
                  </a:lnTo>
                  <a:lnTo>
                    <a:pt x="112776" y="457200"/>
                  </a:lnTo>
                  <a:lnTo>
                    <a:pt x="155448" y="457200"/>
                  </a:lnTo>
                  <a:lnTo>
                    <a:pt x="170688" y="454152"/>
                  </a:lnTo>
                  <a:lnTo>
                    <a:pt x="185928" y="450342"/>
                  </a:lnTo>
                  <a:lnTo>
                    <a:pt x="195072" y="448056"/>
                  </a:lnTo>
                  <a:lnTo>
                    <a:pt x="204216" y="442823"/>
                  </a:lnTo>
                  <a:lnTo>
                    <a:pt x="216408" y="435864"/>
                  </a:lnTo>
                  <a:lnTo>
                    <a:pt x="219456" y="435864"/>
                  </a:lnTo>
                  <a:lnTo>
                    <a:pt x="219456" y="432816"/>
                  </a:lnTo>
                  <a:lnTo>
                    <a:pt x="234696" y="420116"/>
                  </a:lnTo>
                  <a:lnTo>
                    <a:pt x="237744" y="417576"/>
                  </a:lnTo>
                  <a:lnTo>
                    <a:pt x="240792" y="417576"/>
                  </a:lnTo>
                  <a:lnTo>
                    <a:pt x="252984" y="402945"/>
                  </a:lnTo>
                  <a:lnTo>
                    <a:pt x="256032" y="399288"/>
                  </a:lnTo>
                  <a:lnTo>
                    <a:pt x="256032" y="396240"/>
                  </a:lnTo>
                  <a:lnTo>
                    <a:pt x="259080" y="396240"/>
                  </a:lnTo>
                  <a:lnTo>
                    <a:pt x="268224" y="374904"/>
                  </a:lnTo>
                  <a:lnTo>
                    <a:pt x="271272" y="374904"/>
                  </a:lnTo>
                  <a:lnTo>
                    <a:pt x="271272" y="371856"/>
                  </a:lnTo>
                  <a:lnTo>
                    <a:pt x="277368" y="347472"/>
                  </a:lnTo>
                  <a:lnTo>
                    <a:pt x="280416" y="332232"/>
                  </a:lnTo>
                  <a:lnTo>
                    <a:pt x="280416" y="304800"/>
                  </a:lnTo>
                  <a:close/>
                </a:path>
                <a:path w="2673350" h="457200">
                  <a:moveTo>
                    <a:pt x="2673096" y="124968"/>
                  </a:moveTo>
                  <a:lnTo>
                    <a:pt x="2670048" y="109728"/>
                  </a:lnTo>
                  <a:lnTo>
                    <a:pt x="2663952" y="85344"/>
                  </a:lnTo>
                  <a:lnTo>
                    <a:pt x="2660904" y="85344"/>
                  </a:lnTo>
                  <a:lnTo>
                    <a:pt x="2660904" y="82296"/>
                  </a:lnTo>
                  <a:lnTo>
                    <a:pt x="2648712" y="60960"/>
                  </a:lnTo>
                  <a:lnTo>
                    <a:pt x="2645664" y="57302"/>
                  </a:lnTo>
                  <a:lnTo>
                    <a:pt x="2645664" y="128016"/>
                  </a:lnTo>
                  <a:lnTo>
                    <a:pt x="2645664" y="152400"/>
                  </a:lnTo>
                  <a:lnTo>
                    <a:pt x="2642616" y="161544"/>
                  </a:lnTo>
                  <a:lnTo>
                    <a:pt x="2639568" y="173736"/>
                  </a:lnTo>
                  <a:lnTo>
                    <a:pt x="2636520" y="182880"/>
                  </a:lnTo>
                  <a:lnTo>
                    <a:pt x="2636520" y="179832"/>
                  </a:lnTo>
                  <a:lnTo>
                    <a:pt x="2624328" y="201168"/>
                  </a:lnTo>
                  <a:lnTo>
                    <a:pt x="2627376" y="201168"/>
                  </a:lnTo>
                  <a:lnTo>
                    <a:pt x="2612136" y="219456"/>
                  </a:lnTo>
                  <a:lnTo>
                    <a:pt x="2612136" y="216408"/>
                  </a:lnTo>
                  <a:lnTo>
                    <a:pt x="2593848" y="231648"/>
                  </a:lnTo>
                  <a:lnTo>
                    <a:pt x="2596896" y="231648"/>
                  </a:lnTo>
                  <a:lnTo>
                    <a:pt x="2575560" y="240792"/>
                  </a:lnTo>
                  <a:lnTo>
                    <a:pt x="2578608" y="240792"/>
                  </a:lnTo>
                  <a:lnTo>
                    <a:pt x="2566416" y="246888"/>
                  </a:lnTo>
                  <a:lnTo>
                    <a:pt x="2554224" y="249936"/>
                  </a:lnTo>
                  <a:lnTo>
                    <a:pt x="2520696" y="249936"/>
                  </a:lnTo>
                  <a:lnTo>
                    <a:pt x="2508504" y="246888"/>
                  </a:lnTo>
                  <a:lnTo>
                    <a:pt x="2499360" y="243840"/>
                  </a:lnTo>
                  <a:lnTo>
                    <a:pt x="2487168" y="240792"/>
                  </a:lnTo>
                  <a:lnTo>
                    <a:pt x="2490216" y="240792"/>
                  </a:lnTo>
                  <a:lnTo>
                    <a:pt x="2468880" y="231648"/>
                  </a:lnTo>
                  <a:lnTo>
                    <a:pt x="2471928" y="231648"/>
                  </a:lnTo>
                  <a:lnTo>
                    <a:pt x="2453640" y="216408"/>
                  </a:lnTo>
                  <a:lnTo>
                    <a:pt x="2453640" y="219456"/>
                  </a:lnTo>
                  <a:lnTo>
                    <a:pt x="2438400" y="201168"/>
                  </a:lnTo>
                  <a:lnTo>
                    <a:pt x="2441448" y="201168"/>
                  </a:lnTo>
                  <a:lnTo>
                    <a:pt x="2429256" y="179832"/>
                  </a:lnTo>
                  <a:lnTo>
                    <a:pt x="2429256" y="182880"/>
                  </a:lnTo>
                  <a:lnTo>
                    <a:pt x="2426208" y="170688"/>
                  </a:lnTo>
                  <a:lnTo>
                    <a:pt x="2423160" y="161544"/>
                  </a:lnTo>
                  <a:lnTo>
                    <a:pt x="2420112" y="149352"/>
                  </a:lnTo>
                  <a:lnTo>
                    <a:pt x="2420112" y="128016"/>
                  </a:lnTo>
                  <a:lnTo>
                    <a:pt x="2423160" y="115824"/>
                  </a:lnTo>
                  <a:lnTo>
                    <a:pt x="2426208" y="106680"/>
                  </a:lnTo>
                  <a:lnTo>
                    <a:pt x="2429256" y="94488"/>
                  </a:lnTo>
                  <a:lnTo>
                    <a:pt x="2429256" y="97536"/>
                  </a:lnTo>
                  <a:lnTo>
                    <a:pt x="2438400" y="81534"/>
                  </a:lnTo>
                  <a:lnTo>
                    <a:pt x="2441448" y="76200"/>
                  </a:lnTo>
                  <a:lnTo>
                    <a:pt x="2438400" y="79248"/>
                  </a:lnTo>
                  <a:lnTo>
                    <a:pt x="2453640" y="60960"/>
                  </a:lnTo>
                  <a:lnTo>
                    <a:pt x="2471928" y="45720"/>
                  </a:lnTo>
                  <a:lnTo>
                    <a:pt x="2468880" y="48768"/>
                  </a:lnTo>
                  <a:lnTo>
                    <a:pt x="2471928" y="47015"/>
                  </a:lnTo>
                  <a:lnTo>
                    <a:pt x="2487168" y="38315"/>
                  </a:lnTo>
                  <a:lnTo>
                    <a:pt x="2490216" y="36576"/>
                  </a:lnTo>
                  <a:lnTo>
                    <a:pt x="2487168" y="36576"/>
                  </a:lnTo>
                  <a:lnTo>
                    <a:pt x="2511552" y="30480"/>
                  </a:lnTo>
                  <a:lnTo>
                    <a:pt x="2520696" y="27432"/>
                  </a:lnTo>
                  <a:lnTo>
                    <a:pt x="2545080" y="27432"/>
                  </a:lnTo>
                  <a:lnTo>
                    <a:pt x="2557272" y="30480"/>
                  </a:lnTo>
                  <a:lnTo>
                    <a:pt x="2566416" y="33528"/>
                  </a:lnTo>
                  <a:lnTo>
                    <a:pt x="2578608" y="36576"/>
                  </a:lnTo>
                  <a:lnTo>
                    <a:pt x="2575560" y="36576"/>
                  </a:lnTo>
                  <a:lnTo>
                    <a:pt x="2578608" y="38315"/>
                  </a:lnTo>
                  <a:lnTo>
                    <a:pt x="2593848" y="47015"/>
                  </a:lnTo>
                  <a:lnTo>
                    <a:pt x="2596896" y="48768"/>
                  </a:lnTo>
                  <a:lnTo>
                    <a:pt x="2593848" y="45720"/>
                  </a:lnTo>
                  <a:lnTo>
                    <a:pt x="2612136" y="60960"/>
                  </a:lnTo>
                  <a:lnTo>
                    <a:pt x="2627376" y="79248"/>
                  </a:lnTo>
                  <a:lnTo>
                    <a:pt x="2624328" y="76200"/>
                  </a:lnTo>
                  <a:lnTo>
                    <a:pt x="2627376" y="81534"/>
                  </a:lnTo>
                  <a:lnTo>
                    <a:pt x="2636520" y="97536"/>
                  </a:lnTo>
                  <a:lnTo>
                    <a:pt x="2636520" y="94488"/>
                  </a:lnTo>
                  <a:lnTo>
                    <a:pt x="2642616" y="118872"/>
                  </a:lnTo>
                  <a:lnTo>
                    <a:pt x="2645664" y="128016"/>
                  </a:lnTo>
                  <a:lnTo>
                    <a:pt x="2645664" y="57302"/>
                  </a:lnTo>
                  <a:lnTo>
                    <a:pt x="2633472" y="42672"/>
                  </a:lnTo>
                  <a:lnTo>
                    <a:pt x="2633472" y="39624"/>
                  </a:lnTo>
                  <a:lnTo>
                    <a:pt x="2630424" y="39624"/>
                  </a:lnTo>
                  <a:lnTo>
                    <a:pt x="2612136" y="24384"/>
                  </a:lnTo>
                  <a:lnTo>
                    <a:pt x="2609088" y="21336"/>
                  </a:lnTo>
                  <a:lnTo>
                    <a:pt x="2587752" y="12192"/>
                  </a:lnTo>
                  <a:lnTo>
                    <a:pt x="2587752" y="9144"/>
                  </a:lnTo>
                  <a:lnTo>
                    <a:pt x="2575560" y="6096"/>
                  </a:lnTo>
                  <a:lnTo>
                    <a:pt x="2545080" y="0"/>
                  </a:lnTo>
                  <a:lnTo>
                    <a:pt x="2517648" y="0"/>
                  </a:lnTo>
                  <a:lnTo>
                    <a:pt x="2502408" y="3048"/>
                  </a:lnTo>
                  <a:lnTo>
                    <a:pt x="2478024" y="9144"/>
                  </a:lnTo>
                  <a:lnTo>
                    <a:pt x="2478024" y="12192"/>
                  </a:lnTo>
                  <a:lnTo>
                    <a:pt x="2456688" y="21336"/>
                  </a:lnTo>
                  <a:lnTo>
                    <a:pt x="2453640" y="24384"/>
                  </a:lnTo>
                  <a:lnTo>
                    <a:pt x="2435352" y="39624"/>
                  </a:lnTo>
                  <a:lnTo>
                    <a:pt x="2432304" y="39624"/>
                  </a:lnTo>
                  <a:lnTo>
                    <a:pt x="2432304" y="42672"/>
                  </a:lnTo>
                  <a:lnTo>
                    <a:pt x="2417064" y="60960"/>
                  </a:lnTo>
                  <a:lnTo>
                    <a:pt x="2404872" y="82296"/>
                  </a:lnTo>
                  <a:lnTo>
                    <a:pt x="2404872" y="85344"/>
                  </a:lnTo>
                  <a:lnTo>
                    <a:pt x="2401824" y="85344"/>
                  </a:lnTo>
                  <a:lnTo>
                    <a:pt x="2398776" y="97536"/>
                  </a:lnTo>
                  <a:lnTo>
                    <a:pt x="2395728" y="112776"/>
                  </a:lnTo>
                  <a:lnTo>
                    <a:pt x="2392680" y="124968"/>
                  </a:lnTo>
                  <a:lnTo>
                    <a:pt x="2392680" y="155448"/>
                  </a:lnTo>
                  <a:lnTo>
                    <a:pt x="2395728" y="167640"/>
                  </a:lnTo>
                  <a:lnTo>
                    <a:pt x="2398776" y="182880"/>
                  </a:lnTo>
                  <a:lnTo>
                    <a:pt x="2401824" y="192024"/>
                  </a:lnTo>
                  <a:lnTo>
                    <a:pt x="2404872" y="195072"/>
                  </a:lnTo>
                  <a:lnTo>
                    <a:pt x="2417064" y="216408"/>
                  </a:lnTo>
                  <a:lnTo>
                    <a:pt x="2417064" y="219456"/>
                  </a:lnTo>
                  <a:lnTo>
                    <a:pt x="2420112" y="223113"/>
                  </a:lnTo>
                  <a:lnTo>
                    <a:pt x="2432304" y="237744"/>
                  </a:lnTo>
                  <a:lnTo>
                    <a:pt x="2435352" y="237744"/>
                  </a:lnTo>
                  <a:lnTo>
                    <a:pt x="2438400" y="240284"/>
                  </a:lnTo>
                  <a:lnTo>
                    <a:pt x="2453640" y="252984"/>
                  </a:lnTo>
                  <a:lnTo>
                    <a:pt x="2453640" y="256032"/>
                  </a:lnTo>
                  <a:lnTo>
                    <a:pt x="2456688" y="256032"/>
                  </a:lnTo>
                  <a:lnTo>
                    <a:pt x="2468880" y="262991"/>
                  </a:lnTo>
                  <a:lnTo>
                    <a:pt x="2478024" y="268224"/>
                  </a:lnTo>
                  <a:lnTo>
                    <a:pt x="2487168" y="270510"/>
                  </a:lnTo>
                  <a:lnTo>
                    <a:pt x="2490216" y="271272"/>
                  </a:lnTo>
                  <a:lnTo>
                    <a:pt x="2505456" y="277368"/>
                  </a:lnTo>
                  <a:lnTo>
                    <a:pt x="2520696" y="277368"/>
                  </a:lnTo>
                  <a:lnTo>
                    <a:pt x="2532888" y="280416"/>
                  </a:lnTo>
                  <a:lnTo>
                    <a:pt x="2548128" y="277368"/>
                  </a:lnTo>
                  <a:lnTo>
                    <a:pt x="2563368" y="277368"/>
                  </a:lnTo>
                  <a:lnTo>
                    <a:pt x="2575560" y="271272"/>
                  </a:lnTo>
                  <a:lnTo>
                    <a:pt x="2578608" y="270510"/>
                  </a:lnTo>
                  <a:lnTo>
                    <a:pt x="2587752" y="268224"/>
                  </a:lnTo>
                  <a:lnTo>
                    <a:pt x="2596896" y="262991"/>
                  </a:lnTo>
                  <a:lnTo>
                    <a:pt x="2609088" y="256032"/>
                  </a:lnTo>
                  <a:lnTo>
                    <a:pt x="2612136" y="256032"/>
                  </a:lnTo>
                  <a:lnTo>
                    <a:pt x="2612136" y="252984"/>
                  </a:lnTo>
                  <a:lnTo>
                    <a:pt x="2627376" y="240284"/>
                  </a:lnTo>
                  <a:lnTo>
                    <a:pt x="2630424" y="237744"/>
                  </a:lnTo>
                  <a:lnTo>
                    <a:pt x="2633472" y="237744"/>
                  </a:lnTo>
                  <a:lnTo>
                    <a:pt x="2645664" y="223113"/>
                  </a:lnTo>
                  <a:lnTo>
                    <a:pt x="2648712" y="219456"/>
                  </a:lnTo>
                  <a:lnTo>
                    <a:pt x="2648712" y="216408"/>
                  </a:lnTo>
                  <a:lnTo>
                    <a:pt x="2660904" y="195072"/>
                  </a:lnTo>
                  <a:lnTo>
                    <a:pt x="2663952" y="192024"/>
                  </a:lnTo>
                  <a:lnTo>
                    <a:pt x="2670048" y="167640"/>
                  </a:lnTo>
                  <a:lnTo>
                    <a:pt x="2673096" y="152400"/>
                  </a:lnTo>
                  <a:lnTo>
                    <a:pt x="2673096" y="124968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809" name="object 809"/>
          <p:cNvSpPr txBox="1"/>
          <p:nvPr/>
        </p:nvSpPr>
        <p:spPr>
          <a:xfrm>
            <a:off x="2031131" y="5556602"/>
            <a:ext cx="116526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424"/>
              </a:lnSpc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64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4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810" name="object 810"/>
          <p:cNvSpPr txBox="1"/>
          <p:nvPr/>
        </p:nvSpPr>
        <p:spPr>
          <a:xfrm>
            <a:off x="3389049" y="5556602"/>
            <a:ext cx="6602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424"/>
              </a:lnSpc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8-bits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811" name="object 811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91</a:t>
            </a:fld>
            <a:endParaRPr spc="-4" dirty="0"/>
          </a:p>
        </p:txBody>
      </p:sp>
      <p:sp>
        <p:nvSpPr>
          <p:cNvPr id="812" name="object 812"/>
          <p:cNvSpPr txBox="1"/>
          <p:nvPr/>
        </p:nvSpPr>
        <p:spPr>
          <a:xfrm>
            <a:off x="1468156" y="5931920"/>
            <a:ext cx="31417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2424"/>
              </a:lnSpc>
            </a:pP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4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x</a:t>
            </a:r>
            <a:r>
              <a:rPr sz="2052" spc="-26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350</a:t>
            </a:r>
            <a:r>
              <a:rPr sz="2052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=</a:t>
            </a:r>
            <a:r>
              <a:rPr sz="2052" spc="-13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122.500</a:t>
            </a:r>
            <a:r>
              <a:rPr sz="2052" spc="-38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pixels</a:t>
            </a:r>
            <a:endParaRPr sz="205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600925"/>
            <a:ext cx="3872082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Histograma:</a:t>
            </a:r>
            <a:r>
              <a:rPr spc="-30" dirty="0"/>
              <a:t> </a:t>
            </a:r>
            <a:r>
              <a:rPr spc="-9" dirty="0"/>
              <a:t>intensidad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259" y="2627216"/>
            <a:ext cx="2032964" cy="19599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74259" y="4647150"/>
            <a:ext cx="2054142" cy="977387"/>
            <a:chOff x="4530730" y="5205984"/>
            <a:chExt cx="2402205" cy="1143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921" y="5218175"/>
              <a:ext cx="2377439" cy="1118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30730" y="5205984"/>
              <a:ext cx="2402205" cy="1143000"/>
            </a:xfrm>
            <a:custGeom>
              <a:avLst/>
              <a:gdLst/>
              <a:ahLst/>
              <a:cxnLst/>
              <a:rect l="l" t="t" r="r" b="b"/>
              <a:pathLst>
                <a:path w="2402204" h="1143000">
                  <a:moveTo>
                    <a:pt x="2401824" y="1143000"/>
                  </a:moveTo>
                  <a:lnTo>
                    <a:pt x="2401824" y="0"/>
                  </a:lnTo>
                  <a:lnTo>
                    <a:pt x="0" y="0"/>
                  </a:lnTo>
                  <a:lnTo>
                    <a:pt x="0" y="1143000"/>
                  </a:lnTo>
                  <a:lnTo>
                    <a:pt x="6096" y="114300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389632" y="12192"/>
                  </a:lnTo>
                  <a:lnTo>
                    <a:pt x="2389632" y="6096"/>
                  </a:lnTo>
                  <a:lnTo>
                    <a:pt x="2395728" y="12192"/>
                  </a:lnTo>
                  <a:lnTo>
                    <a:pt x="2395728" y="1143000"/>
                  </a:lnTo>
                  <a:lnTo>
                    <a:pt x="2401824" y="1143000"/>
                  </a:lnTo>
                  <a:close/>
                </a:path>
                <a:path w="2402204" h="114300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402204" h="1143000">
                  <a:moveTo>
                    <a:pt x="12192" y="113080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130808"/>
                  </a:lnTo>
                  <a:lnTo>
                    <a:pt x="12192" y="1130808"/>
                  </a:lnTo>
                  <a:close/>
                </a:path>
                <a:path w="2402204" h="1143000">
                  <a:moveTo>
                    <a:pt x="2395728" y="1130808"/>
                  </a:moveTo>
                  <a:lnTo>
                    <a:pt x="6096" y="1130808"/>
                  </a:lnTo>
                  <a:lnTo>
                    <a:pt x="12192" y="1136904"/>
                  </a:lnTo>
                  <a:lnTo>
                    <a:pt x="12192" y="1143000"/>
                  </a:lnTo>
                  <a:lnTo>
                    <a:pt x="2389632" y="1143000"/>
                  </a:lnTo>
                  <a:lnTo>
                    <a:pt x="2389632" y="1136904"/>
                  </a:lnTo>
                  <a:lnTo>
                    <a:pt x="2395728" y="1130808"/>
                  </a:lnTo>
                  <a:close/>
                </a:path>
                <a:path w="2402204" h="1143000">
                  <a:moveTo>
                    <a:pt x="12192" y="1143000"/>
                  </a:moveTo>
                  <a:lnTo>
                    <a:pt x="12192" y="1136904"/>
                  </a:lnTo>
                  <a:lnTo>
                    <a:pt x="6096" y="1130808"/>
                  </a:lnTo>
                  <a:lnTo>
                    <a:pt x="6096" y="1143000"/>
                  </a:lnTo>
                  <a:lnTo>
                    <a:pt x="12192" y="1143000"/>
                  </a:lnTo>
                  <a:close/>
                </a:path>
                <a:path w="2402204" h="1143000">
                  <a:moveTo>
                    <a:pt x="2395728" y="12192"/>
                  </a:moveTo>
                  <a:lnTo>
                    <a:pt x="2389632" y="6096"/>
                  </a:lnTo>
                  <a:lnTo>
                    <a:pt x="2389632" y="12192"/>
                  </a:lnTo>
                  <a:lnTo>
                    <a:pt x="2395728" y="12192"/>
                  </a:lnTo>
                  <a:close/>
                </a:path>
                <a:path w="2402204" h="1143000">
                  <a:moveTo>
                    <a:pt x="2395728" y="1130808"/>
                  </a:moveTo>
                  <a:lnTo>
                    <a:pt x="2395728" y="12192"/>
                  </a:lnTo>
                  <a:lnTo>
                    <a:pt x="2389632" y="12192"/>
                  </a:lnTo>
                  <a:lnTo>
                    <a:pt x="2389632" y="1130808"/>
                  </a:lnTo>
                  <a:lnTo>
                    <a:pt x="2395728" y="1130808"/>
                  </a:lnTo>
                  <a:close/>
                </a:path>
                <a:path w="2402204" h="1143000">
                  <a:moveTo>
                    <a:pt x="2395728" y="1143000"/>
                  </a:moveTo>
                  <a:lnTo>
                    <a:pt x="2395728" y="1130808"/>
                  </a:lnTo>
                  <a:lnTo>
                    <a:pt x="2389632" y="1136904"/>
                  </a:lnTo>
                  <a:lnTo>
                    <a:pt x="2389632" y="1143000"/>
                  </a:lnTo>
                  <a:lnTo>
                    <a:pt x="2395728" y="114300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92</a:t>
            </a:fld>
            <a:endParaRPr spc="-4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872082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Histograma:</a:t>
            </a:r>
            <a:r>
              <a:rPr spc="-30" dirty="0"/>
              <a:t> </a:t>
            </a:r>
            <a:r>
              <a:rPr spc="-9" dirty="0"/>
              <a:t>intensidad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259" y="2627216"/>
            <a:ext cx="2032964" cy="19599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74259" y="4647150"/>
            <a:ext cx="2054142" cy="977387"/>
            <a:chOff x="4530730" y="5205984"/>
            <a:chExt cx="2402205" cy="1143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921" y="5218175"/>
              <a:ext cx="2377439" cy="1118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30730" y="5205984"/>
              <a:ext cx="2402205" cy="1143000"/>
            </a:xfrm>
            <a:custGeom>
              <a:avLst/>
              <a:gdLst/>
              <a:ahLst/>
              <a:cxnLst/>
              <a:rect l="l" t="t" r="r" b="b"/>
              <a:pathLst>
                <a:path w="2402204" h="1143000">
                  <a:moveTo>
                    <a:pt x="2401824" y="1143000"/>
                  </a:moveTo>
                  <a:lnTo>
                    <a:pt x="2401824" y="0"/>
                  </a:lnTo>
                  <a:lnTo>
                    <a:pt x="0" y="0"/>
                  </a:lnTo>
                  <a:lnTo>
                    <a:pt x="0" y="1143000"/>
                  </a:lnTo>
                  <a:lnTo>
                    <a:pt x="6096" y="114300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389632" y="12192"/>
                  </a:lnTo>
                  <a:lnTo>
                    <a:pt x="2389632" y="6096"/>
                  </a:lnTo>
                  <a:lnTo>
                    <a:pt x="2395728" y="12192"/>
                  </a:lnTo>
                  <a:lnTo>
                    <a:pt x="2395728" y="1143000"/>
                  </a:lnTo>
                  <a:lnTo>
                    <a:pt x="2401824" y="1143000"/>
                  </a:lnTo>
                  <a:close/>
                </a:path>
                <a:path w="2402204" h="114300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402204" h="1143000">
                  <a:moveTo>
                    <a:pt x="12192" y="113080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130808"/>
                  </a:lnTo>
                  <a:lnTo>
                    <a:pt x="12192" y="1130808"/>
                  </a:lnTo>
                  <a:close/>
                </a:path>
                <a:path w="2402204" h="1143000">
                  <a:moveTo>
                    <a:pt x="2395728" y="1130808"/>
                  </a:moveTo>
                  <a:lnTo>
                    <a:pt x="6096" y="1130808"/>
                  </a:lnTo>
                  <a:lnTo>
                    <a:pt x="12192" y="1136904"/>
                  </a:lnTo>
                  <a:lnTo>
                    <a:pt x="12192" y="1143000"/>
                  </a:lnTo>
                  <a:lnTo>
                    <a:pt x="2389632" y="1143000"/>
                  </a:lnTo>
                  <a:lnTo>
                    <a:pt x="2389632" y="1136904"/>
                  </a:lnTo>
                  <a:lnTo>
                    <a:pt x="2395728" y="1130808"/>
                  </a:lnTo>
                  <a:close/>
                </a:path>
                <a:path w="2402204" h="1143000">
                  <a:moveTo>
                    <a:pt x="12192" y="1143000"/>
                  </a:moveTo>
                  <a:lnTo>
                    <a:pt x="12192" y="1136904"/>
                  </a:lnTo>
                  <a:lnTo>
                    <a:pt x="6096" y="1130808"/>
                  </a:lnTo>
                  <a:lnTo>
                    <a:pt x="6096" y="1143000"/>
                  </a:lnTo>
                  <a:lnTo>
                    <a:pt x="12192" y="1143000"/>
                  </a:lnTo>
                  <a:close/>
                </a:path>
                <a:path w="2402204" h="1143000">
                  <a:moveTo>
                    <a:pt x="2395728" y="12192"/>
                  </a:moveTo>
                  <a:lnTo>
                    <a:pt x="2389632" y="6096"/>
                  </a:lnTo>
                  <a:lnTo>
                    <a:pt x="2389632" y="12192"/>
                  </a:lnTo>
                  <a:lnTo>
                    <a:pt x="2395728" y="12192"/>
                  </a:lnTo>
                  <a:close/>
                </a:path>
                <a:path w="2402204" h="1143000">
                  <a:moveTo>
                    <a:pt x="2395728" y="1130808"/>
                  </a:moveTo>
                  <a:lnTo>
                    <a:pt x="2395728" y="12192"/>
                  </a:lnTo>
                  <a:lnTo>
                    <a:pt x="2389632" y="12192"/>
                  </a:lnTo>
                  <a:lnTo>
                    <a:pt x="2389632" y="1130808"/>
                  </a:lnTo>
                  <a:lnTo>
                    <a:pt x="2395728" y="1130808"/>
                  </a:lnTo>
                  <a:close/>
                </a:path>
                <a:path w="2402204" h="1143000">
                  <a:moveTo>
                    <a:pt x="2395728" y="1143000"/>
                  </a:moveTo>
                  <a:lnTo>
                    <a:pt x="2395728" y="1130808"/>
                  </a:lnTo>
                  <a:lnTo>
                    <a:pt x="2389632" y="1136904"/>
                  </a:lnTo>
                  <a:lnTo>
                    <a:pt x="2389632" y="1143000"/>
                  </a:lnTo>
                  <a:lnTo>
                    <a:pt x="2395728" y="114300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6956" y="2627216"/>
            <a:ext cx="2030359" cy="19599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7202" y="2627216"/>
            <a:ext cx="2030359" cy="19599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77778" y="4698847"/>
            <a:ext cx="420276" cy="80054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5131" b="1" dirty="0">
                <a:solidFill>
                  <a:srgbClr val="FF7B7F"/>
                </a:solidFill>
                <a:latin typeface="Arial"/>
                <a:cs typeface="Arial"/>
              </a:rPr>
              <a:t>?</a:t>
            </a:r>
            <a:endParaRPr sz="5131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93</a:t>
            </a:fld>
            <a:endParaRPr spc="-4" dirty="0"/>
          </a:p>
        </p:txBody>
      </p:sp>
      <p:sp>
        <p:nvSpPr>
          <p:cNvPr id="10" name="object 10"/>
          <p:cNvSpPr txBox="1"/>
          <p:nvPr/>
        </p:nvSpPr>
        <p:spPr>
          <a:xfrm>
            <a:off x="7027539" y="4698847"/>
            <a:ext cx="420276" cy="80054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5131" b="1" dirty="0">
                <a:solidFill>
                  <a:srgbClr val="FF7B7F"/>
                </a:solidFill>
                <a:latin typeface="Arial"/>
                <a:cs typeface="Arial"/>
              </a:rPr>
              <a:t>?</a:t>
            </a:r>
            <a:endParaRPr sz="513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600925"/>
            <a:ext cx="3872082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Histograma:</a:t>
            </a:r>
            <a:r>
              <a:rPr spc="-30" dirty="0"/>
              <a:t> </a:t>
            </a:r>
            <a:r>
              <a:rPr spc="-9" dirty="0"/>
              <a:t>intensidad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259" y="2627216"/>
            <a:ext cx="2032964" cy="19599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74259" y="4647150"/>
            <a:ext cx="2054142" cy="977387"/>
            <a:chOff x="4530730" y="5205984"/>
            <a:chExt cx="2402205" cy="1143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2921" y="5218175"/>
              <a:ext cx="2377439" cy="1118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30730" y="5205984"/>
              <a:ext cx="2402205" cy="1143000"/>
            </a:xfrm>
            <a:custGeom>
              <a:avLst/>
              <a:gdLst/>
              <a:ahLst/>
              <a:cxnLst/>
              <a:rect l="l" t="t" r="r" b="b"/>
              <a:pathLst>
                <a:path w="2402204" h="1143000">
                  <a:moveTo>
                    <a:pt x="2401824" y="1143000"/>
                  </a:moveTo>
                  <a:lnTo>
                    <a:pt x="2401824" y="0"/>
                  </a:lnTo>
                  <a:lnTo>
                    <a:pt x="0" y="0"/>
                  </a:lnTo>
                  <a:lnTo>
                    <a:pt x="0" y="1143000"/>
                  </a:lnTo>
                  <a:lnTo>
                    <a:pt x="6096" y="1143000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2389632" y="12192"/>
                  </a:lnTo>
                  <a:lnTo>
                    <a:pt x="2389632" y="6096"/>
                  </a:lnTo>
                  <a:lnTo>
                    <a:pt x="2395728" y="12192"/>
                  </a:lnTo>
                  <a:lnTo>
                    <a:pt x="2395728" y="1143000"/>
                  </a:lnTo>
                  <a:lnTo>
                    <a:pt x="2401824" y="1143000"/>
                  </a:lnTo>
                  <a:close/>
                </a:path>
                <a:path w="2402204" h="1143000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2402204" h="1143000">
                  <a:moveTo>
                    <a:pt x="12192" y="1130808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130808"/>
                  </a:lnTo>
                  <a:lnTo>
                    <a:pt x="12192" y="1130808"/>
                  </a:lnTo>
                  <a:close/>
                </a:path>
                <a:path w="2402204" h="1143000">
                  <a:moveTo>
                    <a:pt x="2395728" y="1130808"/>
                  </a:moveTo>
                  <a:lnTo>
                    <a:pt x="6096" y="1130808"/>
                  </a:lnTo>
                  <a:lnTo>
                    <a:pt x="12192" y="1136904"/>
                  </a:lnTo>
                  <a:lnTo>
                    <a:pt x="12192" y="1143000"/>
                  </a:lnTo>
                  <a:lnTo>
                    <a:pt x="2389632" y="1143000"/>
                  </a:lnTo>
                  <a:lnTo>
                    <a:pt x="2389632" y="1136904"/>
                  </a:lnTo>
                  <a:lnTo>
                    <a:pt x="2395728" y="1130808"/>
                  </a:lnTo>
                  <a:close/>
                </a:path>
                <a:path w="2402204" h="1143000">
                  <a:moveTo>
                    <a:pt x="12192" y="1143000"/>
                  </a:moveTo>
                  <a:lnTo>
                    <a:pt x="12192" y="1136904"/>
                  </a:lnTo>
                  <a:lnTo>
                    <a:pt x="6096" y="1130808"/>
                  </a:lnTo>
                  <a:lnTo>
                    <a:pt x="6096" y="1143000"/>
                  </a:lnTo>
                  <a:lnTo>
                    <a:pt x="12192" y="1143000"/>
                  </a:lnTo>
                  <a:close/>
                </a:path>
                <a:path w="2402204" h="1143000">
                  <a:moveTo>
                    <a:pt x="2395728" y="12192"/>
                  </a:moveTo>
                  <a:lnTo>
                    <a:pt x="2389632" y="6096"/>
                  </a:lnTo>
                  <a:lnTo>
                    <a:pt x="2389632" y="12192"/>
                  </a:lnTo>
                  <a:lnTo>
                    <a:pt x="2395728" y="12192"/>
                  </a:lnTo>
                  <a:close/>
                </a:path>
                <a:path w="2402204" h="1143000">
                  <a:moveTo>
                    <a:pt x="2395728" y="1130808"/>
                  </a:moveTo>
                  <a:lnTo>
                    <a:pt x="2395728" y="12192"/>
                  </a:lnTo>
                  <a:lnTo>
                    <a:pt x="2389632" y="12192"/>
                  </a:lnTo>
                  <a:lnTo>
                    <a:pt x="2389632" y="1130808"/>
                  </a:lnTo>
                  <a:lnTo>
                    <a:pt x="2395728" y="1130808"/>
                  </a:lnTo>
                  <a:close/>
                </a:path>
                <a:path w="2402204" h="1143000">
                  <a:moveTo>
                    <a:pt x="2395728" y="1143000"/>
                  </a:moveTo>
                  <a:lnTo>
                    <a:pt x="2395728" y="1130808"/>
                  </a:lnTo>
                  <a:lnTo>
                    <a:pt x="2389632" y="1136904"/>
                  </a:lnTo>
                  <a:lnTo>
                    <a:pt x="2389632" y="1143000"/>
                  </a:lnTo>
                  <a:lnTo>
                    <a:pt x="2395728" y="114300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6956" y="2627216"/>
            <a:ext cx="2030359" cy="19599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6956" y="4647149"/>
            <a:ext cx="2030359" cy="9565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7202" y="2627216"/>
            <a:ext cx="2030359" cy="195998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7202" y="4654969"/>
            <a:ext cx="2030359" cy="95653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94</a:t>
            </a:fld>
            <a:endParaRPr spc="-4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600925"/>
            <a:ext cx="3699410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Histograma:</a:t>
            </a:r>
            <a:r>
              <a:rPr spc="-34" dirty="0"/>
              <a:t> </a:t>
            </a:r>
            <a:r>
              <a:rPr spc="-9" dirty="0"/>
              <a:t>contraste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8425" y="5653207"/>
            <a:ext cx="3046841" cy="6620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8425" y="2535994"/>
            <a:ext cx="3049447" cy="30781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95</a:t>
            </a:fld>
            <a:endParaRPr spc="-4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66" y="5853468"/>
            <a:ext cx="335027" cy="351951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223" b="1" spc="-9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223" b="1" spc="-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22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4699" y="1597269"/>
            <a:ext cx="3699410" cy="43088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Histograma:</a:t>
            </a:r>
            <a:r>
              <a:rPr sz="2736" b="1" spc="-34" dirty="0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sz="2736" b="1" spc="-9" dirty="0">
                <a:solidFill>
                  <a:srgbClr val="006565"/>
                </a:solidFill>
                <a:latin typeface="Arial"/>
                <a:cs typeface="Arial"/>
              </a:rPr>
              <a:t>contraste</a:t>
            </a:r>
            <a:endParaRPr sz="2736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974" y="2520356"/>
            <a:ext cx="3049447" cy="30781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8425" y="5653207"/>
            <a:ext cx="3046841" cy="6620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8425" y="2535994"/>
            <a:ext cx="3049447" cy="30781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09829" y="5595437"/>
            <a:ext cx="420276" cy="80054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5131" b="1" dirty="0">
                <a:solidFill>
                  <a:srgbClr val="FF7B7F"/>
                </a:solidFill>
                <a:latin typeface="Arial"/>
                <a:cs typeface="Arial"/>
              </a:rPr>
              <a:t>?</a:t>
            </a:r>
            <a:endParaRPr sz="513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600925"/>
            <a:ext cx="3699410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Histograma:</a:t>
            </a:r>
            <a:r>
              <a:rPr spc="-34" dirty="0"/>
              <a:t> </a:t>
            </a:r>
            <a:r>
              <a:rPr spc="-9" dirty="0"/>
              <a:t>contraste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974" y="2520356"/>
            <a:ext cx="3049447" cy="30781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8425" y="5653207"/>
            <a:ext cx="3046841" cy="6620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8425" y="2535994"/>
            <a:ext cx="3049447" cy="30781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7974" y="5650601"/>
            <a:ext cx="3049447" cy="66462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97</a:t>
            </a:fld>
            <a:endParaRPr spc="-4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600925"/>
            <a:ext cx="3911178" cy="430882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9" dirty="0"/>
              <a:t>Histograma:</a:t>
            </a:r>
            <a:r>
              <a:rPr spc="-34" dirty="0"/>
              <a:t> </a:t>
            </a:r>
            <a:r>
              <a:rPr spc="-9" dirty="0"/>
              <a:t>umbralado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1671" y="2705408"/>
            <a:ext cx="6891666" cy="3247640"/>
            <a:chOff x="1662565" y="2935224"/>
            <a:chExt cx="8059420" cy="3797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2090" y="5940552"/>
              <a:ext cx="3566159" cy="7802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66850" y="5928360"/>
              <a:ext cx="3594100" cy="805180"/>
            </a:xfrm>
            <a:custGeom>
              <a:avLst/>
              <a:gdLst/>
              <a:ahLst/>
              <a:cxnLst/>
              <a:rect l="l" t="t" r="r" b="b"/>
              <a:pathLst>
                <a:path w="3594100" h="805179">
                  <a:moveTo>
                    <a:pt x="3593592" y="804672"/>
                  </a:moveTo>
                  <a:lnTo>
                    <a:pt x="3593592" y="0"/>
                  </a:lnTo>
                  <a:lnTo>
                    <a:pt x="0" y="0"/>
                  </a:lnTo>
                  <a:lnTo>
                    <a:pt x="0" y="804672"/>
                  </a:lnTo>
                  <a:lnTo>
                    <a:pt x="6096" y="804672"/>
                  </a:lnTo>
                  <a:lnTo>
                    <a:pt x="6096" y="12192"/>
                  </a:lnTo>
                  <a:lnTo>
                    <a:pt x="15240" y="6096"/>
                  </a:lnTo>
                  <a:lnTo>
                    <a:pt x="15240" y="12192"/>
                  </a:lnTo>
                  <a:lnTo>
                    <a:pt x="3581400" y="12192"/>
                  </a:lnTo>
                  <a:lnTo>
                    <a:pt x="3581400" y="6096"/>
                  </a:lnTo>
                  <a:lnTo>
                    <a:pt x="3587496" y="12192"/>
                  </a:lnTo>
                  <a:lnTo>
                    <a:pt x="3587496" y="804672"/>
                  </a:lnTo>
                  <a:lnTo>
                    <a:pt x="3593592" y="804672"/>
                  </a:lnTo>
                  <a:close/>
                </a:path>
                <a:path w="3594100" h="805179">
                  <a:moveTo>
                    <a:pt x="15240" y="12192"/>
                  </a:moveTo>
                  <a:lnTo>
                    <a:pt x="15240" y="6096"/>
                  </a:lnTo>
                  <a:lnTo>
                    <a:pt x="6096" y="12192"/>
                  </a:lnTo>
                  <a:lnTo>
                    <a:pt x="15240" y="12192"/>
                  </a:lnTo>
                  <a:close/>
                </a:path>
                <a:path w="3594100" h="805179">
                  <a:moveTo>
                    <a:pt x="15240" y="792480"/>
                  </a:moveTo>
                  <a:lnTo>
                    <a:pt x="15240" y="12192"/>
                  </a:lnTo>
                  <a:lnTo>
                    <a:pt x="6096" y="12192"/>
                  </a:lnTo>
                  <a:lnTo>
                    <a:pt x="6096" y="792480"/>
                  </a:lnTo>
                  <a:lnTo>
                    <a:pt x="15240" y="792480"/>
                  </a:lnTo>
                  <a:close/>
                </a:path>
                <a:path w="3594100" h="805179">
                  <a:moveTo>
                    <a:pt x="3587496" y="792480"/>
                  </a:moveTo>
                  <a:lnTo>
                    <a:pt x="6096" y="792480"/>
                  </a:lnTo>
                  <a:lnTo>
                    <a:pt x="15240" y="798576"/>
                  </a:lnTo>
                  <a:lnTo>
                    <a:pt x="15240" y="804672"/>
                  </a:lnTo>
                  <a:lnTo>
                    <a:pt x="3581400" y="804672"/>
                  </a:lnTo>
                  <a:lnTo>
                    <a:pt x="3581400" y="798576"/>
                  </a:lnTo>
                  <a:lnTo>
                    <a:pt x="3587496" y="792480"/>
                  </a:lnTo>
                  <a:close/>
                </a:path>
                <a:path w="3594100" h="805179">
                  <a:moveTo>
                    <a:pt x="15240" y="804672"/>
                  </a:moveTo>
                  <a:lnTo>
                    <a:pt x="15240" y="798576"/>
                  </a:lnTo>
                  <a:lnTo>
                    <a:pt x="6096" y="792480"/>
                  </a:lnTo>
                  <a:lnTo>
                    <a:pt x="6096" y="804672"/>
                  </a:lnTo>
                  <a:lnTo>
                    <a:pt x="15240" y="804672"/>
                  </a:lnTo>
                  <a:close/>
                </a:path>
                <a:path w="3594100" h="805179">
                  <a:moveTo>
                    <a:pt x="3587496" y="12192"/>
                  </a:moveTo>
                  <a:lnTo>
                    <a:pt x="3581400" y="6096"/>
                  </a:lnTo>
                  <a:lnTo>
                    <a:pt x="3581400" y="12192"/>
                  </a:lnTo>
                  <a:lnTo>
                    <a:pt x="3587496" y="12192"/>
                  </a:lnTo>
                  <a:close/>
                </a:path>
                <a:path w="3594100" h="805179">
                  <a:moveTo>
                    <a:pt x="3587496" y="792480"/>
                  </a:moveTo>
                  <a:lnTo>
                    <a:pt x="3587496" y="12192"/>
                  </a:lnTo>
                  <a:lnTo>
                    <a:pt x="3581400" y="12192"/>
                  </a:lnTo>
                  <a:lnTo>
                    <a:pt x="3581400" y="792480"/>
                  </a:lnTo>
                  <a:lnTo>
                    <a:pt x="3587496" y="792480"/>
                  </a:lnTo>
                  <a:close/>
                </a:path>
                <a:path w="3594100" h="805179">
                  <a:moveTo>
                    <a:pt x="3587496" y="804672"/>
                  </a:moveTo>
                  <a:lnTo>
                    <a:pt x="3587496" y="792480"/>
                  </a:lnTo>
                  <a:lnTo>
                    <a:pt x="3581400" y="798576"/>
                  </a:lnTo>
                  <a:lnTo>
                    <a:pt x="3581400" y="804672"/>
                  </a:lnTo>
                  <a:lnTo>
                    <a:pt x="3587496" y="8046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4869058" y="5940551"/>
              <a:ext cx="24765" cy="792480"/>
            </a:xfrm>
            <a:custGeom>
              <a:avLst/>
              <a:gdLst/>
              <a:ahLst/>
              <a:cxnLst/>
              <a:rect l="l" t="t" r="r" b="b"/>
              <a:pathLst>
                <a:path w="24764" h="792479">
                  <a:moveTo>
                    <a:pt x="24383" y="792479"/>
                  </a:moveTo>
                  <a:lnTo>
                    <a:pt x="24383" y="0"/>
                  </a:lnTo>
                  <a:lnTo>
                    <a:pt x="0" y="0"/>
                  </a:lnTo>
                  <a:lnTo>
                    <a:pt x="0" y="792479"/>
                  </a:lnTo>
                  <a:lnTo>
                    <a:pt x="24383" y="792479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5768218" y="5940551"/>
              <a:ext cx="24765" cy="792480"/>
            </a:xfrm>
            <a:custGeom>
              <a:avLst/>
              <a:gdLst/>
              <a:ahLst/>
              <a:cxnLst/>
              <a:rect l="l" t="t" r="r" b="b"/>
              <a:pathLst>
                <a:path w="24764" h="792479">
                  <a:moveTo>
                    <a:pt x="24383" y="792479"/>
                  </a:moveTo>
                  <a:lnTo>
                    <a:pt x="24383" y="0"/>
                  </a:lnTo>
                  <a:lnTo>
                    <a:pt x="0" y="0"/>
                  </a:lnTo>
                  <a:lnTo>
                    <a:pt x="0" y="792479"/>
                  </a:lnTo>
                  <a:lnTo>
                    <a:pt x="24383" y="792479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6813681" y="5940551"/>
              <a:ext cx="24765" cy="792480"/>
            </a:xfrm>
            <a:custGeom>
              <a:avLst/>
              <a:gdLst/>
              <a:ahLst/>
              <a:cxnLst/>
              <a:rect l="l" t="t" r="r" b="b"/>
              <a:pathLst>
                <a:path w="24765" h="792479">
                  <a:moveTo>
                    <a:pt x="24383" y="792479"/>
                  </a:moveTo>
                  <a:lnTo>
                    <a:pt x="24383" y="0"/>
                  </a:lnTo>
                  <a:lnTo>
                    <a:pt x="0" y="0"/>
                  </a:lnTo>
                  <a:lnTo>
                    <a:pt x="0" y="792479"/>
                  </a:lnTo>
                  <a:lnTo>
                    <a:pt x="24383" y="792479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4906" y="2953512"/>
              <a:ext cx="2590800" cy="2590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96618" y="2938272"/>
              <a:ext cx="2624455" cy="2621280"/>
            </a:xfrm>
            <a:custGeom>
              <a:avLst/>
              <a:gdLst/>
              <a:ahLst/>
              <a:cxnLst/>
              <a:rect l="l" t="t" r="r" b="b"/>
              <a:pathLst>
                <a:path w="2624454" h="2621279">
                  <a:moveTo>
                    <a:pt x="2624328" y="2621280"/>
                  </a:moveTo>
                  <a:lnTo>
                    <a:pt x="2624328" y="0"/>
                  </a:lnTo>
                  <a:lnTo>
                    <a:pt x="0" y="0"/>
                  </a:lnTo>
                  <a:lnTo>
                    <a:pt x="0" y="2621280"/>
                  </a:lnTo>
                  <a:lnTo>
                    <a:pt x="9144" y="2621280"/>
                  </a:lnTo>
                  <a:lnTo>
                    <a:pt x="9144" y="15240"/>
                  </a:lnTo>
                  <a:lnTo>
                    <a:pt x="18288" y="9144"/>
                  </a:lnTo>
                  <a:lnTo>
                    <a:pt x="18288" y="15240"/>
                  </a:lnTo>
                  <a:lnTo>
                    <a:pt x="2609088" y="15240"/>
                  </a:lnTo>
                  <a:lnTo>
                    <a:pt x="2609088" y="9144"/>
                  </a:lnTo>
                  <a:lnTo>
                    <a:pt x="2615184" y="15240"/>
                  </a:lnTo>
                  <a:lnTo>
                    <a:pt x="2615184" y="2621280"/>
                  </a:lnTo>
                  <a:lnTo>
                    <a:pt x="2624328" y="2621280"/>
                  </a:lnTo>
                  <a:close/>
                </a:path>
                <a:path w="2624454" h="2621279">
                  <a:moveTo>
                    <a:pt x="18288" y="15240"/>
                  </a:moveTo>
                  <a:lnTo>
                    <a:pt x="18288" y="9144"/>
                  </a:lnTo>
                  <a:lnTo>
                    <a:pt x="9144" y="15240"/>
                  </a:lnTo>
                  <a:lnTo>
                    <a:pt x="18288" y="15240"/>
                  </a:lnTo>
                  <a:close/>
                </a:path>
                <a:path w="2624454" h="2621279">
                  <a:moveTo>
                    <a:pt x="18288" y="2606040"/>
                  </a:moveTo>
                  <a:lnTo>
                    <a:pt x="18288" y="15240"/>
                  </a:lnTo>
                  <a:lnTo>
                    <a:pt x="9144" y="15240"/>
                  </a:lnTo>
                  <a:lnTo>
                    <a:pt x="9144" y="2606040"/>
                  </a:lnTo>
                  <a:lnTo>
                    <a:pt x="18288" y="2606040"/>
                  </a:lnTo>
                  <a:close/>
                </a:path>
                <a:path w="2624454" h="2621279">
                  <a:moveTo>
                    <a:pt x="2615184" y="2606040"/>
                  </a:moveTo>
                  <a:lnTo>
                    <a:pt x="9144" y="2606040"/>
                  </a:lnTo>
                  <a:lnTo>
                    <a:pt x="18288" y="2615184"/>
                  </a:lnTo>
                  <a:lnTo>
                    <a:pt x="18288" y="2621280"/>
                  </a:lnTo>
                  <a:lnTo>
                    <a:pt x="2609088" y="2621280"/>
                  </a:lnTo>
                  <a:lnTo>
                    <a:pt x="2609088" y="2615184"/>
                  </a:lnTo>
                  <a:lnTo>
                    <a:pt x="2615184" y="2606040"/>
                  </a:lnTo>
                  <a:close/>
                </a:path>
                <a:path w="2624454" h="2621279">
                  <a:moveTo>
                    <a:pt x="18288" y="2621280"/>
                  </a:moveTo>
                  <a:lnTo>
                    <a:pt x="18288" y="2615184"/>
                  </a:lnTo>
                  <a:lnTo>
                    <a:pt x="9144" y="2606040"/>
                  </a:lnTo>
                  <a:lnTo>
                    <a:pt x="9144" y="2621280"/>
                  </a:lnTo>
                  <a:lnTo>
                    <a:pt x="18288" y="2621280"/>
                  </a:lnTo>
                  <a:close/>
                </a:path>
                <a:path w="2624454" h="2621279">
                  <a:moveTo>
                    <a:pt x="2615184" y="15240"/>
                  </a:moveTo>
                  <a:lnTo>
                    <a:pt x="2609088" y="9144"/>
                  </a:lnTo>
                  <a:lnTo>
                    <a:pt x="2609088" y="15240"/>
                  </a:lnTo>
                  <a:lnTo>
                    <a:pt x="2615184" y="15240"/>
                  </a:lnTo>
                  <a:close/>
                </a:path>
                <a:path w="2624454" h="2621279">
                  <a:moveTo>
                    <a:pt x="2615184" y="2606040"/>
                  </a:moveTo>
                  <a:lnTo>
                    <a:pt x="2615184" y="15240"/>
                  </a:lnTo>
                  <a:lnTo>
                    <a:pt x="2609088" y="15240"/>
                  </a:lnTo>
                  <a:lnTo>
                    <a:pt x="2609088" y="2606040"/>
                  </a:lnTo>
                  <a:lnTo>
                    <a:pt x="2615184" y="2606040"/>
                  </a:lnTo>
                  <a:close/>
                </a:path>
                <a:path w="2624454" h="2621279">
                  <a:moveTo>
                    <a:pt x="2615184" y="2621280"/>
                  </a:moveTo>
                  <a:lnTo>
                    <a:pt x="2615184" y="2606040"/>
                  </a:lnTo>
                  <a:lnTo>
                    <a:pt x="2609088" y="2615184"/>
                  </a:lnTo>
                  <a:lnTo>
                    <a:pt x="2609088" y="2621280"/>
                  </a:lnTo>
                  <a:lnTo>
                    <a:pt x="2615184" y="262128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7805" y="2983872"/>
              <a:ext cx="2590799" cy="25604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62557" y="2935236"/>
              <a:ext cx="3148965" cy="2941320"/>
            </a:xfrm>
            <a:custGeom>
              <a:avLst/>
              <a:gdLst/>
              <a:ahLst/>
              <a:cxnLst/>
              <a:rect l="l" t="t" r="r" b="b"/>
              <a:pathLst>
                <a:path w="3148965" h="2941320">
                  <a:moveTo>
                    <a:pt x="1612392" y="2670048"/>
                  </a:moveTo>
                  <a:lnTo>
                    <a:pt x="1551432" y="2660904"/>
                  </a:lnTo>
                  <a:lnTo>
                    <a:pt x="1548384" y="2676144"/>
                  </a:lnTo>
                  <a:lnTo>
                    <a:pt x="1609344" y="2685288"/>
                  </a:lnTo>
                  <a:lnTo>
                    <a:pt x="1612392" y="2670048"/>
                  </a:lnTo>
                  <a:close/>
                </a:path>
                <a:path w="3148965" h="2941320">
                  <a:moveTo>
                    <a:pt x="1722120" y="2688336"/>
                  </a:moveTo>
                  <a:lnTo>
                    <a:pt x="1661160" y="2679192"/>
                  </a:lnTo>
                  <a:lnTo>
                    <a:pt x="1658112" y="2694432"/>
                  </a:lnTo>
                  <a:lnTo>
                    <a:pt x="1719072" y="2703576"/>
                  </a:lnTo>
                  <a:lnTo>
                    <a:pt x="1722120" y="2688336"/>
                  </a:lnTo>
                  <a:close/>
                </a:path>
                <a:path w="3148965" h="2941320">
                  <a:moveTo>
                    <a:pt x="1831848" y="2706624"/>
                  </a:moveTo>
                  <a:lnTo>
                    <a:pt x="1770888" y="2697480"/>
                  </a:lnTo>
                  <a:lnTo>
                    <a:pt x="1767840" y="2712720"/>
                  </a:lnTo>
                  <a:lnTo>
                    <a:pt x="1828800" y="2721864"/>
                  </a:lnTo>
                  <a:lnTo>
                    <a:pt x="1831848" y="2706624"/>
                  </a:lnTo>
                  <a:close/>
                </a:path>
                <a:path w="3148965" h="2941320">
                  <a:moveTo>
                    <a:pt x="1941576" y="2724912"/>
                  </a:moveTo>
                  <a:lnTo>
                    <a:pt x="1880616" y="2715768"/>
                  </a:lnTo>
                  <a:lnTo>
                    <a:pt x="1877568" y="2731008"/>
                  </a:lnTo>
                  <a:lnTo>
                    <a:pt x="1938528" y="2740152"/>
                  </a:lnTo>
                  <a:lnTo>
                    <a:pt x="1941576" y="2724912"/>
                  </a:lnTo>
                  <a:close/>
                </a:path>
                <a:path w="3148965" h="2941320">
                  <a:moveTo>
                    <a:pt x="2051304" y="2743200"/>
                  </a:moveTo>
                  <a:lnTo>
                    <a:pt x="1990344" y="2734056"/>
                  </a:lnTo>
                  <a:lnTo>
                    <a:pt x="1987296" y="2749296"/>
                  </a:lnTo>
                  <a:lnTo>
                    <a:pt x="2048256" y="2758440"/>
                  </a:lnTo>
                  <a:lnTo>
                    <a:pt x="2051304" y="2743200"/>
                  </a:lnTo>
                  <a:close/>
                </a:path>
                <a:path w="3148965" h="2941320">
                  <a:moveTo>
                    <a:pt x="2161032" y="2761488"/>
                  </a:moveTo>
                  <a:lnTo>
                    <a:pt x="2100072" y="2752344"/>
                  </a:lnTo>
                  <a:lnTo>
                    <a:pt x="2097024" y="2767584"/>
                  </a:lnTo>
                  <a:lnTo>
                    <a:pt x="2157984" y="2776728"/>
                  </a:lnTo>
                  <a:lnTo>
                    <a:pt x="2161032" y="2761488"/>
                  </a:lnTo>
                  <a:close/>
                </a:path>
                <a:path w="3148965" h="2941320">
                  <a:moveTo>
                    <a:pt x="2270760" y="2779776"/>
                  </a:moveTo>
                  <a:lnTo>
                    <a:pt x="2209800" y="2770632"/>
                  </a:lnTo>
                  <a:lnTo>
                    <a:pt x="2206752" y="2785872"/>
                  </a:lnTo>
                  <a:lnTo>
                    <a:pt x="2267712" y="2795016"/>
                  </a:lnTo>
                  <a:lnTo>
                    <a:pt x="2270760" y="2779776"/>
                  </a:lnTo>
                  <a:close/>
                </a:path>
                <a:path w="3148965" h="2941320">
                  <a:moveTo>
                    <a:pt x="2380488" y="2798064"/>
                  </a:moveTo>
                  <a:lnTo>
                    <a:pt x="2319528" y="2788920"/>
                  </a:lnTo>
                  <a:lnTo>
                    <a:pt x="2316480" y="2804160"/>
                  </a:lnTo>
                  <a:lnTo>
                    <a:pt x="2377440" y="2813304"/>
                  </a:lnTo>
                  <a:lnTo>
                    <a:pt x="2380488" y="2798064"/>
                  </a:lnTo>
                  <a:close/>
                </a:path>
                <a:path w="3148965" h="2941320">
                  <a:moveTo>
                    <a:pt x="2490216" y="2816352"/>
                  </a:moveTo>
                  <a:lnTo>
                    <a:pt x="2426208" y="2807208"/>
                  </a:lnTo>
                  <a:lnTo>
                    <a:pt x="2426208" y="2822448"/>
                  </a:lnTo>
                  <a:lnTo>
                    <a:pt x="2487168" y="2831592"/>
                  </a:lnTo>
                  <a:lnTo>
                    <a:pt x="2490216" y="2816352"/>
                  </a:lnTo>
                  <a:close/>
                </a:path>
                <a:path w="3148965" h="2941320">
                  <a:moveTo>
                    <a:pt x="2599944" y="2834640"/>
                  </a:moveTo>
                  <a:lnTo>
                    <a:pt x="2535936" y="2822448"/>
                  </a:lnTo>
                  <a:lnTo>
                    <a:pt x="2535936" y="2840736"/>
                  </a:lnTo>
                  <a:lnTo>
                    <a:pt x="2596896" y="2849880"/>
                  </a:lnTo>
                  <a:lnTo>
                    <a:pt x="2599944" y="2834640"/>
                  </a:lnTo>
                  <a:close/>
                </a:path>
                <a:path w="3148965" h="2941320">
                  <a:moveTo>
                    <a:pt x="2624328" y="0"/>
                  </a:moveTo>
                  <a:lnTo>
                    <a:pt x="2606040" y="0"/>
                  </a:lnTo>
                  <a:lnTo>
                    <a:pt x="2606040" y="18288"/>
                  </a:lnTo>
                  <a:lnTo>
                    <a:pt x="2606040" y="2609088"/>
                  </a:lnTo>
                  <a:lnTo>
                    <a:pt x="15240" y="2609088"/>
                  </a:lnTo>
                  <a:lnTo>
                    <a:pt x="15240" y="18288"/>
                  </a:lnTo>
                  <a:lnTo>
                    <a:pt x="2606040" y="18288"/>
                  </a:lnTo>
                  <a:lnTo>
                    <a:pt x="2606040" y="0"/>
                  </a:lnTo>
                  <a:lnTo>
                    <a:pt x="0" y="0"/>
                  </a:lnTo>
                  <a:lnTo>
                    <a:pt x="0" y="2624328"/>
                  </a:lnTo>
                  <a:lnTo>
                    <a:pt x="6096" y="2624328"/>
                  </a:lnTo>
                  <a:lnTo>
                    <a:pt x="15240" y="2624328"/>
                  </a:lnTo>
                  <a:lnTo>
                    <a:pt x="1489329" y="2624328"/>
                  </a:lnTo>
                  <a:lnTo>
                    <a:pt x="1417320" y="2645664"/>
                  </a:lnTo>
                  <a:lnTo>
                    <a:pt x="1478280" y="2690711"/>
                  </a:lnTo>
                  <a:lnTo>
                    <a:pt x="1487424" y="2697480"/>
                  </a:lnTo>
                  <a:lnTo>
                    <a:pt x="1492465" y="2665971"/>
                  </a:lnTo>
                  <a:lnTo>
                    <a:pt x="1499616" y="2667000"/>
                  </a:lnTo>
                  <a:lnTo>
                    <a:pt x="1502664" y="2651760"/>
                  </a:lnTo>
                  <a:lnTo>
                    <a:pt x="1494917" y="2650642"/>
                  </a:lnTo>
                  <a:lnTo>
                    <a:pt x="1499120" y="2624328"/>
                  </a:lnTo>
                  <a:lnTo>
                    <a:pt x="2606040" y="2624328"/>
                  </a:lnTo>
                  <a:lnTo>
                    <a:pt x="2615184" y="2624328"/>
                  </a:lnTo>
                  <a:lnTo>
                    <a:pt x="2624328" y="2624328"/>
                  </a:lnTo>
                  <a:lnTo>
                    <a:pt x="2624328" y="0"/>
                  </a:lnTo>
                  <a:close/>
                </a:path>
                <a:path w="3148965" h="2941320">
                  <a:moveTo>
                    <a:pt x="2709672" y="2852928"/>
                  </a:moveTo>
                  <a:lnTo>
                    <a:pt x="2645664" y="2840736"/>
                  </a:lnTo>
                  <a:lnTo>
                    <a:pt x="2645664" y="2859024"/>
                  </a:lnTo>
                  <a:lnTo>
                    <a:pt x="2706624" y="2868168"/>
                  </a:lnTo>
                  <a:lnTo>
                    <a:pt x="2709672" y="2852928"/>
                  </a:lnTo>
                  <a:close/>
                </a:path>
                <a:path w="3148965" h="2941320">
                  <a:moveTo>
                    <a:pt x="2819400" y="2871216"/>
                  </a:moveTo>
                  <a:lnTo>
                    <a:pt x="2755392" y="2859024"/>
                  </a:lnTo>
                  <a:lnTo>
                    <a:pt x="2755392" y="2877312"/>
                  </a:lnTo>
                  <a:lnTo>
                    <a:pt x="2816352" y="2886456"/>
                  </a:lnTo>
                  <a:lnTo>
                    <a:pt x="2819400" y="2871216"/>
                  </a:lnTo>
                  <a:close/>
                </a:path>
                <a:path w="3148965" h="2941320">
                  <a:moveTo>
                    <a:pt x="2929128" y="2889504"/>
                  </a:moveTo>
                  <a:lnTo>
                    <a:pt x="2865120" y="2877312"/>
                  </a:lnTo>
                  <a:lnTo>
                    <a:pt x="2862072" y="2895600"/>
                  </a:lnTo>
                  <a:lnTo>
                    <a:pt x="2926080" y="2904744"/>
                  </a:lnTo>
                  <a:lnTo>
                    <a:pt x="2929128" y="2889504"/>
                  </a:lnTo>
                  <a:close/>
                </a:path>
                <a:path w="3148965" h="2941320">
                  <a:moveTo>
                    <a:pt x="3038856" y="2907792"/>
                  </a:moveTo>
                  <a:lnTo>
                    <a:pt x="2974848" y="2895600"/>
                  </a:lnTo>
                  <a:lnTo>
                    <a:pt x="2971800" y="2913888"/>
                  </a:lnTo>
                  <a:lnTo>
                    <a:pt x="3035808" y="2923032"/>
                  </a:lnTo>
                  <a:lnTo>
                    <a:pt x="3038856" y="2907792"/>
                  </a:lnTo>
                  <a:close/>
                </a:path>
                <a:path w="3148965" h="2941320">
                  <a:moveTo>
                    <a:pt x="3148584" y="2926080"/>
                  </a:moveTo>
                  <a:lnTo>
                    <a:pt x="3084576" y="2913888"/>
                  </a:lnTo>
                  <a:lnTo>
                    <a:pt x="3081528" y="2932176"/>
                  </a:lnTo>
                  <a:lnTo>
                    <a:pt x="3145536" y="2941320"/>
                  </a:lnTo>
                  <a:lnTo>
                    <a:pt x="3148584" y="2926080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7738" y="5571744"/>
              <a:ext cx="76200" cy="299085"/>
            </a:xfrm>
            <a:custGeom>
              <a:avLst/>
              <a:gdLst/>
              <a:ahLst/>
              <a:cxnLst/>
              <a:rect l="l" t="t" r="r" b="b"/>
              <a:pathLst>
                <a:path w="76200" h="299085">
                  <a:moveTo>
                    <a:pt x="36576" y="234696"/>
                  </a:moveTo>
                  <a:lnTo>
                    <a:pt x="21336" y="231648"/>
                  </a:lnTo>
                  <a:lnTo>
                    <a:pt x="15240" y="295656"/>
                  </a:lnTo>
                  <a:lnTo>
                    <a:pt x="30480" y="298704"/>
                  </a:lnTo>
                  <a:lnTo>
                    <a:pt x="36576" y="234696"/>
                  </a:lnTo>
                  <a:close/>
                </a:path>
                <a:path w="76200" h="299085">
                  <a:moveTo>
                    <a:pt x="42672" y="121920"/>
                  </a:moveTo>
                  <a:lnTo>
                    <a:pt x="27432" y="121920"/>
                  </a:lnTo>
                  <a:lnTo>
                    <a:pt x="24384" y="185928"/>
                  </a:lnTo>
                  <a:lnTo>
                    <a:pt x="39624" y="185928"/>
                  </a:lnTo>
                  <a:lnTo>
                    <a:pt x="42672" y="121920"/>
                  </a:lnTo>
                  <a:close/>
                </a:path>
                <a:path w="76200" h="299085">
                  <a:moveTo>
                    <a:pt x="76200" y="79248"/>
                  </a:moveTo>
                  <a:lnTo>
                    <a:pt x="42672" y="0"/>
                  </a:lnTo>
                  <a:lnTo>
                    <a:pt x="0" y="76200"/>
                  </a:lnTo>
                  <a:lnTo>
                    <a:pt x="30480" y="77419"/>
                  </a:lnTo>
                  <a:lnTo>
                    <a:pt x="30480" y="64008"/>
                  </a:lnTo>
                  <a:lnTo>
                    <a:pt x="45720" y="64008"/>
                  </a:lnTo>
                  <a:lnTo>
                    <a:pt x="45720" y="78028"/>
                  </a:lnTo>
                  <a:lnTo>
                    <a:pt x="76200" y="79248"/>
                  </a:lnTo>
                  <a:close/>
                </a:path>
                <a:path w="76200" h="299085">
                  <a:moveTo>
                    <a:pt x="45720" y="76200"/>
                  </a:moveTo>
                  <a:lnTo>
                    <a:pt x="45720" y="64008"/>
                  </a:lnTo>
                  <a:lnTo>
                    <a:pt x="30480" y="64008"/>
                  </a:lnTo>
                  <a:lnTo>
                    <a:pt x="30480" y="73152"/>
                  </a:lnTo>
                  <a:lnTo>
                    <a:pt x="45720" y="76200"/>
                  </a:lnTo>
                  <a:close/>
                </a:path>
                <a:path w="76200" h="299085">
                  <a:moveTo>
                    <a:pt x="45720" y="78028"/>
                  </a:moveTo>
                  <a:lnTo>
                    <a:pt x="45720" y="76200"/>
                  </a:lnTo>
                  <a:lnTo>
                    <a:pt x="30480" y="73152"/>
                  </a:lnTo>
                  <a:lnTo>
                    <a:pt x="30480" y="77419"/>
                  </a:lnTo>
                  <a:lnTo>
                    <a:pt x="45720" y="78028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5433" y="2953512"/>
              <a:ext cx="2590800" cy="2590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59397" y="2938284"/>
              <a:ext cx="2862580" cy="2974975"/>
            </a:xfrm>
            <a:custGeom>
              <a:avLst/>
              <a:gdLst/>
              <a:ahLst/>
              <a:cxnLst/>
              <a:rect l="l" t="t" r="r" b="b"/>
              <a:pathLst>
                <a:path w="2862579" h="2974975">
                  <a:moveTo>
                    <a:pt x="1478280" y="2679192"/>
                  </a:moveTo>
                  <a:lnTo>
                    <a:pt x="1395984" y="2657856"/>
                  </a:lnTo>
                  <a:lnTo>
                    <a:pt x="1402181" y="2687624"/>
                  </a:lnTo>
                  <a:lnTo>
                    <a:pt x="0" y="2959608"/>
                  </a:lnTo>
                  <a:lnTo>
                    <a:pt x="3048" y="2974848"/>
                  </a:lnTo>
                  <a:lnTo>
                    <a:pt x="1405356" y="2702839"/>
                  </a:lnTo>
                  <a:lnTo>
                    <a:pt x="1411224" y="2731008"/>
                  </a:lnTo>
                  <a:lnTo>
                    <a:pt x="1417320" y="2726296"/>
                  </a:lnTo>
                  <a:lnTo>
                    <a:pt x="1478280" y="2679192"/>
                  </a:lnTo>
                  <a:close/>
                </a:path>
                <a:path w="2862579" h="2974975">
                  <a:moveTo>
                    <a:pt x="2862072" y="0"/>
                  </a:moveTo>
                  <a:lnTo>
                    <a:pt x="2846832" y="0"/>
                  </a:lnTo>
                  <a:lnTo>
                    <a:pt x="2846832" y="15240"/>
                  </a:lnTo>
                  <a:lnTo>
                    <a:pt x="2846832" y="2606040"/>
                  </a:lnTo>
                  <a:lnTo>
                    <a:pt x="256032" y="2606040"/>
                  </a:lnTo>
                  <a:lnTo>
                    <a:pt x="256032" y="15240"/>
                  </a:lnTo>
                  <a:lnTo>
                    <a:pt x="2846832" y="15240"/>
                  </a:lnTo>
                  <a:lnTo>
                    <a:pt x="2846832" y="0"/>
                  </a:lnTo>
                  <a:lnTo>
                    <a:pt x="237744" y="0"/>
                  </a:lnTo>
                  <a:lnTo>
                    <a:pt x="237744" y="2621280"/>
                  </a:lnTo>
                  <a:lnTo>
                    <a:pt x="246888" y="2621280"/>
                  </a:lnTo>
                  <a:lnTo>
                    <a:pt x="256032" y="2621280"/>
                  </a:lnTo>
                  <a:lnTo>
                    <a:pt x="2846832" y="2621280"/>
                  </a:lnTo>
                  <a:lnTo>
                    <a:pt x="2852928" y="2621280"/>
                  </a:lnTo>
                  <a:lnTo>
                    <a:pt x="2862072" y="2621280"/>
                  </a:lnTo>
                  <a:lnTo>
                    <a:pt x="2862072" y="0"/>
                  </a:lnTo>
                  <a:close/>
                </a:path>
              </a:pathLst>
            </a:custGeom>
            <a:solidFill>
              <a:srgbClr val="32CCCC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522237" y="5645884"/>
            <a:ext cx="1759297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2579">
              <a:lnSpc>
                <a:spcPts val="2249"/>
              </a:lnSpc>
            </a:pPr>
            <a:fld id="{81D60167-4931-47E6-BA6A-407CBD079E47}" type="slidenum">
              <a:rPr spc="-4" dirty="0"/>
              <a:pPr marL="32579">
                <a:lnSpc>
                  <a:spcPts val="2249"/>
                </a:lnSpc>
              </a:pPr>
              <a:t>98</a:t>
            </a:fld>
            <a:endParaRPr spc="-4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699" y="1134324"/>
            <a:ext cx="3970364" cy="1364086"/>
          </a:xfrm>
          <a:prstGeom prst="rect">
            <a:avLst/>
          </a:prstGeom>
        </p:spPr>
        <p:txBody>
          <a:bodyPr vert="horz" wrap="square" lIns="0" tIns="9774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77"/>
              </a:spcBef>
            </a:pPr>
            <a:r>
              <a:rPr spc="-17" dirty="0"/>
              <a:t>Aplicación</a:t>
            </a:r>
            <a:r>
              <a:rPr spc="60" dirty="0"/>
              <a:t> </a:t>
            </a:r>
            <a:r>
              <a:rPr spc="-9" dirty="0"/>
              <a:t>de máscaras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6244" y="2851364"/>
            <a:ext cx="2911528" cy="2911528"/>
            <a:chOff x="1936885" y="3105912"/>
            <a:chExt cx="3404870" cy="3404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4317" y="3133344"/>
              <a:ext cx="3346703" cy="3346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6885" y="3105912"/>
              <a:ext cx="3404870" cy="3404870"/>
            </a:xfrm>
            <a:custGeom>
              <a:avLst/>
              <a:gdLst/>
              <a:ahLst/>
              <a:cxnLst/>
              <a:rect l="l" t="t" r="r" b="b"/>
              <a:pathLst>
                <a:path w="3404870" h="3404870">
                  <a:moveTo>
                    <a:pt x="3404613" y="3404616"/>
                  </a:moveTo>
                  <a:lnTo>
                    <a:pt x="3404613" y="0"/>
                  </a:lnTo>
                  <a:lnTo>
                    <a:pt x="0" y="0"/>
                  </a:lnTo>
                  <a:lnTo>
                    <a:pt x="0" y="3404616"/>
                  </a:lnTo>
                  <a:lnTo>
                    <a:pt x="12192" y="3404616"/>
                  </a:lnTo>
                  <a:lnTo>
                    <a:pt x="12192" y="27432"/>
                  </a:lnTo>
                  <a:lnTo>
                    <a:pt x="27432" y="12192"/>
                  </a:lnTo>
                  <a:lnTo>
                    <a:pt x="27432" y="27432"/>
                  </a:lnTo>
                  <a:lnTo>
                    <a:pt x="3374133" y="27432"/>
                  </a:lnTo>
                  <a:lnTo>
                    <a:pt x="3374133" y="12192"/>
                  </a:lnTo>
                  <a:lnTo>
                    <a:pt x="3389373" y="27432"/>
                  </a:lnTo>
                  <a:lnTo>
                    <a:pt x="3389373" y="3404616"/>
                  </a:lnTo>
                  <a:lnTo>
                    <a:pt x="3404613" y="3404616"/>
                  </a:lnTo>
                  <a:close/>
                </a:path>
                <a:path w="3404870" h="3404870">
                  <a:moveTo>
                    <a:pt x="27432" y="27432"/>
                  </a:moveTo>
                  <a:lnTo>
                    <a:pt x="27432" y="12192"/>
                  </a:lnTo>
                  <a:lnTo>
                    <a:pt x="12192" y="27432"/>
                  </a:lnTo>
                  <a:lnTo>
                    <a:pt x="27432" y="27432"/>
                  </a:lnTo>
                  <a:close/>
                </a:path>
                <a:path w="3404870" h="3404870">
                  <a:moveTo>
                    <a:pt x="27432" y="3374136"/>
                  </a:moveTo>
                  <a:lnTo>
                    <a:pt x="27432" y="27432"/>
                  </a:lnTo>
                  <a:lnTo>
                    <a:pt x="12192" y="27432"/>
                  </a:lnTo>
                  <a:lnTo>
                    <a:pt x="12192" y="3374136"/>
                  </a:lnTo>
                  <a:lnTo>
                    <a:pt x="27432" y="3374136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12192" y="3374136"/>
                  </a:lnTo>
                  <a:lnTo>
                    <a:pt x="27432" y="3389376"/>
                  </a:lnTo>
                  <a:lnTo>
                    <a:pt x="27432" y="3404616"/>
                  </a:lnTo>
                  <a:lnTo>
                    <a:pt x="3374133" y="3404616"/>
                  </a:lnTo>
                  <a:lnTo>
                    <a:pt x="3374133" y="338937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27432" y="3404616"/>
                  </a:moveTo>
                  <a:lnTo>
                    <a:pt x="27432" y="3389376"/>
                  </a:lnTo>
                  <a:lnTo>
                    <a:pt x="12192" y="3374136"/>
                  </a:lnTo>
                  <a:lnTo>
                    <a:pt x="12192" y="3404616"/>
                  </a:lnTo>
                  <a:lnTo>
                    <a:pt x="27432" y="3404616"/>
                  </a:lnTo>
                  <a:close/>
                </a:path>
                <a:path w="3404870" h="3404870">
                  <a:moveTo>
                    <a:pt x="3389373" y="27432"/>
                  </a:moveTo>
                  <a:lnTo>
                    <a:pt x="3374133" y="12192"/>
                  </a:lnTo>
                  <a:lnTo>
                    <a:pt x="3374133" y="27432"/>
                  </a:lnTo>
                  <a:lnTo>
                    <a:pt x="3389373" y="27432"/>
                  </a:lnTo>
                  <a:close/>
                </a:path>
                <a:path w="3404870" h="3404870">
                  <a:moveTo>
                    <a:pt x="3389373" y="3374136"/>
                  </a:moveTo>
                  <a:lnTo>
                    <a:pt x="3389373" y="27432"/>
                  </a:lnTo>
                  <a:lnTo>
                    <a:pt x="3374133" y="27432"/>
                  </a:lnTo>
                  <a:lnTo>
                    <a:pt x="3374133" y="3374136"/>
                  </a:lnTo>
                  <a:lnTo>
                    <a:pt x="3389373" y="3374136"/>
                  </a:lnTo>
                  <a:close/>
                </a:path>
                <a:path w="3404870" h="3404870">
                  <a:moveTo>
                    <a:pt x="3389373" y="3404616"/>
                  </a:moveTo>
                  <a:lnTo>
                    <a:pt x="3389373" y="3374136"/>
                  </a:lnTo>
                  <a:lnTo>
                    <a:pt x="3374133" y="3389376"/>
                  </a:lnTo>
                  <a:lnTo>
                    <a:pt x="3374133" y="3404616"/>
                  </a:lnTo>
                  <a:lnTo>
                    <a:pt x="3389373" y="3404616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6" name="object 6"/>
            <p:cNvSpPr/>
            <p:nvPr/>
          </p:nvSpPr>
          <p:spPr>
            <a:xfrm>
              <a:off x="2293501" y="3140964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4"/>
                  </a:moveTo>
                  <a:lnTo>
                    <a:pt x="6095" y="9144"/>
                  </a:lnTo>
                </a:path>
                <a:path w="2682240" h="9525">
                  <a:moveTo>
                    <a:pt x="335279" y="9144"/>
                  </a:moveTo>
                  <a:lnTo>
                    <a:pt x="341375" y="9144"/>
                  </a:lnTo>
                </a:path>
                <a:path w="2682240" h="9525">
                  <a:moveTo>
                    <a:pt x="670559" y="9144"/>
                  </a:moveTo>
                  <a:lnTo>
                    <a:pt x="676655" y="9144"/>
                  </a:lnTo>
                </a:path>
                <a:path w="2682240" h="9525">
                  <a:moveTo>
                    <a:pt x="1335020" y="9144"/>
                  </a:moveTo>
                  <a:lnTo>
                    <a:pt x="1341116" y="9144"/>
                  </a:lnTo>
                </a:path>
                <a:path w="2682240" h="9525">
                  <a:moveTo>
                    <a:pt x="1670300" y="9144"/>
                  </a:moveTo>
                  <a:lnTo>
                    <a:pt x="1676396" y="9144"/>
                  </a:lnTo>
                </a:path>
                <a:path w="2682240" h="9525">
                  <a:moveTo>
                    <a:pt x="2005580" y="9144"/>
                  </a:moveTo>
                  <a:lnTo>
                    <a:pt x="2011676" y="9144"/>
                  </a:lnTo>
                </a:path>
                <a:path w="2682240" h="9525">
                  <a:moveTo>
                    <a:pt x="2340860" y="9144"/>
                  </a:moveTo>
                  <a:lnTo>
                    <a:pt x="2346956" y="9144"/>
                  </a:lnTo>
                </a:path>
                <a:path w="2682240" h="9525">
                  <a:moveTo>
                    <a:pt x="2676140" y="9144"/>
                  </a:moveTo>
                  <a:lnTo>
                    <a:pt x="2682236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7" name="object 7"/>
            <p:cNvSpPr/>
            <p:nvPr/>
          </p:nvSpPr>
          <p:spPr>
            <a:xfrm>
              <a:off x="5307970" y="3145536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8" name="object 8"/>
            <p:cNvSpPr/>
            <p:nvPr/>
          </p:nvSpPr>
          <p:spPr>
            <a:xfrm>
              <a:off x="1964317" y="3159252"/>
              <a:ext cx="3347085" cy="658495"/>
            </a:xfrm>
            <a:custGeom>
              <a:avLst/>
              <a:gdLst/>
              <a:ahLst/>
              <a:cxnLst/>
              <a:rect l="l" t="t" r="r" b="b"/>
              <a:pathLst>
                <a:path w="3347085" h="658495">
                  <a:moveTo>
                    <a:pt x="329184" y="0"/>
                  </a:moveTo>
                  <a:lnTo>
                    <a:pt x="335279" y="0"/>
                  </a:lnTo>
                </a:path>
                <a:path w="3347085" h="658495">
                  <a:moveTo>
                    <a:pt x="664463" y="0"/>
                  </a:moveTo>
                  <a:lnTo>
                    <a:pt x="670559" y="0"/>
                  </a:lnTo>
                </a:path>
                <a:path w="3347085" h="658495">
                  <a:moveTo>
                    <a:pt x="999744" y="0"/>
                  </a:moveTo>
                  <a:lnTo>
                    <a:pt x="1005839" y="0"/>
                  </a:lnTo>
                </a:path>
                <a:path w="3347085" h="658495">
                  <a:moveTo>
                    <a:pt x="1664204" y="0"/>
                  </a:moveTo>
                  <a:lnTo>
                    <a:pt x="1670300" y="0"/>
                  </a:lnTo>
                </a:path>
                <a:path w="3347085" h="658495">
                  <a:moveTo>
                    <a:pt x="1999484" y="0"/>
                  </a:moveTo>
                  <a:lnTo>
                    <a:pt x="2005580" y="0"/>
                  </a:lnTo>
                </a:path>
                <a:path w="3347085" h="658495">
                  <a:moveTo>
                    <a:pt x="2334764" y="0"/>
                  </a:moveTo>
                  <a:lnTo>
                    <a:pt x="2340860" y="0"/>
                  </a:lnTo>
                </a:path>
                <a:path w="3347085" h="658495">
                  <a:moveTo>
                    <a:pt x="2670044" y="0"/>
                  </a:moveTo>
                  <a:lnTo>
                    <a:pt x="2676140" y="0"/>
                  </a:lnTo>
                </a:path>
                <a:path w="3347085" h="658495">
                  <a:moveTo>
                    <a:pt x="3005324" y="0"/>
                  </a:moveTo>
                  <a:lnTo>
                    <a:pt x="3011420" y="0"/>
                  </a:lnTo>
                </a:path>
                <a:path w="3347085" h="658495">
                  <a:moveTo>
                    <a:pt x="329184" y="9144"/>
                  </a:moveTo>
                  <a:lnTo>
                    <a:pt x="335279" y="9144"/>
                  </a:lnTo>
                </a:path>
                <a:path w="3347085" h="658495">
                  <a:moveTo>
                    <a:pt x="664463" y="9144"/>
                  </a:moveTo>
                  <a:lnTo>
                    <a:pt x="670559" y="9144"/>
                  </a:lnTo>
                </a:path>
                <a:path w="3347085" h="658495">
                  <a:moveTo>
                    <a:pt x="999744" y="9143"/>
                  </a:moveTo>
                  <a:lnTo>
                    <a:pt x="1005839" y="9143"/>
                  </a:lnTo>
                </a:path>
                <a:path w="3347085" h="658495">
                  <a:moveTo>
                    <a:pt x="1664204" y="9143"/>
                  </a:moveTo>
                  <a:lnTo>
                    <a:pt x="1670300" y="9143"/>
                  </a:lnTo>
                </a:path>
                <a:path w="3347085" h="658495">
                  <a:moveTo>
                    <a:pt x="1999484" y="9143"/>
                  </a:moveTo>
                  <a:lnTo>
                    <a:pt x="2005580" y="9143"/>
                  </a:lnTo>
                </a:path>
                <a:path w="3347085" h="658495">
                  <a:moveTo>
                    <a:pt x="2334764" y="9143"/>
                  </a:moveTo>
                  <a:lnTo>
                    <a:pt x="2340860" y="9143"/>
                  </a:lnTo>
                </a:path>
                <a:path w="3347085" h="658495">
                  <a:moveTo>
                    <a:pt x="2670044" y="9143"/>
                  </a:moveTo>
                  <a:lnTo>
                    <a:pt x="2676140" y="9143"/>
                  </a:lnTo>
                </a:path>
                <a:path w="3347085" h="658495">
                  <a:moveTo>
                    <a:pt x="3005324" y="9143"/>
                  </a:moveTo>
                  <a:lnTo>
                    <a:pt x="3011420" y="9143"/>
                  </a:lnTo>
                </a:path>
                <a:path w="3347085" h="658495">
                  <a:moveTo>
                    <a:pt x="329184" y="18287"/>
                  </a:moveTo>
                  <a:lnTo>
                    <a:pt x="335279" y="18287"/>
                  </a:lnTo>
                </a:path>
                <a:path w="3347085" h="658495">
                  <a:moveTo>
                    <a:pt x="664463" y="18287"/>
                  </a:moveTo>
                  <a:lnTo>
                    <a:pt x="670559" y="18287"/>
                  </a:lnTo>
                </a:path>
                <a:path w="3347085" h="658495">
                  <a:moveTo>
                    <a:pt x="999744" y="18287"/>
                  </a:moveTo>
                  <a:lnTo>
                    <a:pt x="1005839" y="18287"/>
                  </a:lnTo>
                </a:path>
                <a:path w="3347085" h="658495">
                  <a:moveTo>
                    <a:pt x="1664204" y="18287"/>
                  </a:moveTo>
                  <a:lnTo>
                    <a:pt x="1670300" y="18287"/>
                  </a:lnTo>
                </a:path>
                <a:path w="3347085" h="658495">
                  <a:moveTo>
                    <a:pt x="1999484" y="18287"/>
                  </a:moveTo>
                  <a:lnTo>
                    <a:pt x="2005580" y="18287"/>
                  </a:lnTo>
                </a:path>
                <a:path w="3347085" h="658495">
                  <a:moveTo>
                    <a:pt x="2334764" y="18287"/>
                  </a:moveTo>
                  <a:lnTo>
                    <a:pt x="2340860" y="18287"/>
                  </a:lnTo>
                </a:path>
                <a:path w="3347085" h="658495">
                  <a:moveTo>
                    <a:pt x="2670044" y="18287"/>
                  </a:moveTo>
                  <a:lnTo>
                    <a:pt x="2676140" y="18287"/>
                  </a:lnTo>
                </a:path>
                <a:path w="3347085" h="658495">
                  <a:moveTo>
                    <a:pt x="3005324" y="18287"/>
                  </a:moveTo>
                  <a:lnTo>
                    <a:pt x="3011420" y="18287"/>
                  </a:lnTo>
                </a:path>
                <a:path w="3347085" h="658495">
                  <a:moveTo>
                    <a:pt x="329184" y="27431"/>
                  </a:moveTo>
                  <a:lnTo>
                    <a:pt x="335279" y="27431"/>
                  </a:lnTo>
                </a:path>
                <a:path w="3347085" h="658495">
                  <a:moveTo>
                    <a:pt x="664463" y="27431"/>
                  </a:moveTo>
                  <a:lnTo>
                    <a:pt x="670559" y="27431"/>
                  </a:lnTo>
                </a:path>
                <a:path w="3347085" h="658495">
                  <a:moveTo>
                    <a:pt x="999744" y="27431"/>
                  </a:moveTo>
                  <a:lnTo>
                    <a:pt x="1005839" y="27431"/>
                  </a:lnTo>
                </a:path>
                <a:path w="3347085" h="658495">
                  <a:moveTo>
                    <a:pt x="1664204" y="27431"/>
                  </a:moveTo>
                  <a:lnTo>
                    <a:pt x="1670300" y="27431"/>
                  </a:lnTo>
                </a:path>
                <a:path w="3347085" h="658495">
                  <a:moveTo>
                    <a:pt x="1999484" y="27431"/>
                  </a:moveTo>
                  <a:lnTo>
                    <a:pt x="2005580" y="27431"/>
                  </a:lnTo>
                </a:path>
                <a:path w="3347085" h="658495">
                  <a:moveTo>
                    <a:pt x="2334764" y="27431"/>
                  </a:moveTo>
                  <a:lnTo>
                    <a:pt x="2340860" y="27431"/>
                  </a:lnTo>
                </a:path>
                <a:path w="3347085" h="658495">
                  <a:moveTo>
                    <a:pt x="2670044" y="27431"/>
                  </a:moveTo>
                  <a:lnTo>
                    <a:pt x="2676140" y="27431"/>
                  </a:lnTo>
                </a:path>
                <a:path w="3347085" h="658495">
                  <a:moveTo>
                    <a:pt x="3005324" y="27431"/>
                  </a:moveTo>
                  <a:lnTo>
                    <a:pt x="3011420" y="27431"/>
                  </a:lnTo>
                </a:path>
                <a:path w="3347085" h="658495">
                  <a:moveTo>
                    <a:pt x="329184" y="36575"/>
                  </a:moveTo>
                  <a:lnTo>
                    <a:pt x="335279" y="36575"/>
                  </a:lnTo>
                </a:path>
                <a:path w="3347085" h="658495">
                  <a:moveTo>
                    <a:pt x="664463" y="36575"/>
                  </a:moveTo>
                  <a:lnTo>
                    <a:pt x="670559" y="36575"/>
                  </a:lnTo>
                </a:path>
                <a:path w="3347085" h="658495">
                  <a:moveTo>
                    <a:pt x="999744" y="36575"/>
                  </a:moveTo>
                  <a:lnTo>
                    <a:pt x="1005839" y="36575"/>
                  </a:lnTo>
                </a:path>
                <a:path w="3347085" h="658495">
                  <a:moveTo>
                    <a:pt x="1664204" y="36575"/>
                  </a:moveTo>
                  <a:lnTo>
                    <a:pt x="1670300" y="36575"/>
                  </a:lnTo>
                </a:path>
                <a:path w="3347085" h="658495">
                  <a:moveTo>
                    <a:pt x="1999484" y="36575"/>
                  </a:moveTo>
                  <a:lnTo>
                    <a:pt x="2005580" y="36575"/>
                  </a:lnTo>
                </a:path>
                <a:path w="3347085" h="658495">
                  <a:moveTo>
                    <a:pt x="2334764" y="36575"/>
                  </a:moveTo>
                  <a:lnTo>
                    <a:pt x="2340860" y="36575"/>
                  </a:lnTo>
                </a:path>
                <a:path w="3347085" h="658495">
                  <a:moveTo>
                    <a:pt x="2670044" y="36575"/>
                  </a:moveTo>
                  <a:lnTo>
                    <a:pt x="2676140" y="36575"/>
                  </a:lnTo>
                </a:path>
                <a:path w="3347085" h="658495">
                  <a:moveTo>
                    <a:pt x="3005324" y="36575"/>
                  </a:moveTo>
                  <a:lnTo>
                    <a:pt x="3011420" y="36575"/>
                  </a:lnTo>
                </a:path>
                <a:path w="3347085" h="658495">
                  <a:moveTo>
                    <a:pt x="329184" y="45720"/>
                  </a:moveTo>
                  <a:lnTo>
                    <a:pt x="335279" y="45720"/>
                  </a:lnTo>
                </a:path>
                <a:path w="3347085" h="658495">
                  <a:moveTo>
                    <a:pt x="664463" y="45720"/>
                  </a:moveTo>
                  <a:lnTo>
                    <a:pt x="670559" y="45720"/>
                  </a:lnTo>
                </a:path>
                <a:path w="3347085" h="658495">
                  <a:moveTo>
                    <a:pt x="999744" y="45719"/>
                  </a:moveTo>
                  <a:lnTo>
                    <a:pt x="1005839" y="45719"/>
                  </a:lnTo>
                </a:path>
                <a:path w="3347085" h="658495">
                  <a:moveTo>
                    <a:pt x="1664204" y="45719"/>
                  </a:moveTo>
                  <a:lnTo>
                    <a:pt x="1670300" y="45719"/>
                  </a:lnTo>
                </a:path>
                <a:path w="3347085" h="658495">
                  <a:moveTo>
                    <a:pt x="1999484" y="45719"/>
                  </a:moveTo>
                  <a:lnTo>
                    <a:pt x="2005580" y="45719"/>
                  </a:lnTo>
                </a:path>
                <a:path w="3347085" h="658495">
                  <a:moveTo>
                    <a:pt x="2334764" y="45719"/>
                  </a:moveTo>
                  <a:lnTo>
                    <a:pt x="2340860" y="45719"/>
                  </a:lnTo>
                </a:path>
                <a:path w="3347085" h="658495">
                  <a:moveTo>
                    <a:pt x="2670044" y="45719"/>
                  </a:moveTo>
                  <a:lnTo>
                    <a:pt x="2676140" y="45719"/>
                  </a:lnTo>
                </a:path>
                <a:path w="3347085" h="658495">
                  <a:moveTo>
                    <a:pt x="3005324" y="45719"/>
                  </a:moveTo>
                  <a:lnTo>
                    <a:pt x="3011420" y="45719"/>
                  </a:lnTo>
                </a:path>
                <a:path w="3347085" h="658495">
                  <a:moveTo>
                    <a:pt x="329184" y="54863"/>
                  </a:moveTo>
                  <a:lnTo>
                    <a:pt x="335279" y="54863"/>
                  </a:lnTo>
                </a:path>
                <a:path w="3347085" h="658495">
                  <a:moveTo>
                    <a:pt x="664463" y="54863"/>
                  </a:moveTo>
                  <a:lnTo>
                    <a:pt x="670559" y="54863"/>
                  </a:lnTo>
                </a:path>
                <a:path w="3347085" h="658495">
                  <a:moveTo>
                    <a:pt x="999744" y="54863"/>
                  </a:moveTo>
                  <a:lnTo>
                    <a:pt x="1005839" y="54863"/>
                  </a:lnTo>
                </a:path>
                <a:path w="3347085" h="658495">
                  <a:moveTo>
                    <a:pt x="1664204" y="54863"/>
                  </a:moveTo>
                  <a:lnTo>
                    <a:pt x="1670300" y="54863"/>
                  </a:lnTo>
                </a:path>
                <a:path w="3347085" h="658495">
                  <a:moveTo>
                    <a:pt x="1999484" y="54863"/>
                  </a:moveTo>
                  <a:lnTo>
                    <a:pt x="2005580" y="54863"/>
                  </a:lnTo>
                </a:path>
                <a:path w="3347085" h="658495">
                  <a:moveTo>
                    <a:pt x="2334764" y="54863"/>
                  </a:moveTo>
                  <a:lnTo>
                    <a:pt x="2340860" y="54863"/>
                  </a:lnTo>
                </a:path>
                <a:path w="3347085" h="658495">
                  <a:moveTo>
                    <a:pt x="2670044" y="54863"/>
                  </a:moveTo>
                  <a:lnTo>
                    <a:pt x="2676140" y="54863"/>
                  </a:lnTo>
                </a:path>
                <a:path w="3347085" h="658495">
                  <a:moveTo>
                    <a:pt x="3005324" y="54863"/>
                  </a:moveTo>
                  <a:lnTo>
                    <a:pt x="3011420" y="54863"/>
                  </a:lnTo>
                </a:path>
                <a:path w="3347085" h="658495">
                  <a:moveTo>
                    <a:pt x="60960" y="64007"/>
                  </a:moveTo>
                  <a:lnTo>
                    <a:pt x="91440" y="64007"/>
                  </a:lnTo>
                </a:path>
                <a:path w="3347085" h="658495">
                  <a:moveTo>
                    <a:pt x="134112" y="64007"/>
                  </a:moveTo>
                  <a:lnTo>
                    <a:pt x="195072" y="64007"/>
                  </a:lnTo>
                </a:path>
                <a:path w="3347085" h="658495">
                  <a:moveTo>
                    <a:pt x="225551" y="64007"/>
                  </a:moveTo>
                  <a:lnTo>
                    <a:pt x="286512" y="64007"/>
                  </a:lnTo>
                </a:path>
                <a:path w="3347085" h="658495">
                  <a:moveTo>
                    <a:pt x="329184" y="64007"/>
                  </a:moveTo>
                  <a:lnTo>
                    <a:pt x="335279" y="64007"/>
                  </a:lnTo>
                </a:path>
                <a:path w="3347085" h="658495">
                  <a:moveTo>
                    <a:pt x="396240" y="64007"/>
                  </a:moveTo>
                  <a:lnTo>
                    <a:pt x="426720" y="64007"/>
                  </a:lnTo>
                </a:path>
                <a:path w="3347085" h="658495">
                  <a:moveTo>
                    <a:pt x="469392" y="64007"/>
                  </a:moveTo>
                  <a:lnTo>
                    <a:pt x="530352" y="64007"/>
                  </a:lnTo>
                </a:path>
                <a:path w="3347085" h="658495">
                  <a:moveTo>
                    <a:pt x="560832" y="64007"/>
                  </a:moveTo>
                  <a:lnTo>
                    <a:pt x="621792" y="64007"/>
                  </a:lnTo>
                </a:path>
                <a:path w="3347085" h="658495">
                  <a:moveTo>
                    <a:pt x="664463" y="64007"/>
                  </a:moveTo>
                  <a:lnTo>
                    <a:pt x="670559" y="64007"/>
                  </a:lnTo>
                </a:path>
                <a:path w="3347085" h="658495">
                  <a:moveTo>
                    <a:pt x="725424" y="64007"/>
                  </a:moveTo>
                  <a:lnTo>
                    <a:pt x="762000" y="64007"/>
                  </a:lnTo>
                </a:path>
                <a:path w="3347085" h="658495">
                  <a:moveTo>
                    <a:pt x="804672" y="64007"/>
                  </a:moveTo>
                  <a:lnTo>
                    <a:pt x="865632" y="64007"/>
                  </a:lnTo>
                </a:path>
                <a:path w="3347085" h="658495">
                  <a:moveTo>
                    <a:pt x="926592" y="64007"/>
                  </a:moveTo>
                  <a:lnTo>
                    <a:pt x="950975" y="64007"/>
                  </a:lnTo>
                </a:path>
                <a:path w="3347085" h="658495">
                  <a:moveTo>
                    <a:pt x="999744" y="64007"/>
                  </a:moveTo>
                  <a:lnTo>
                    <a:pt x="1005839" y="64007"/>
                  </a:lnTo>
                </a:path>
                <a:path w="3347085" h="658495">
                  <a:moveTo>
                    <a:pt x="1060704" y="64007"/>
                  </a:moveTo>
                  <a:lnTo>
                    <a:pt x="1097280" y="64007"/>
                  </a:lnTo>
                </a:path>
                <a:path w="3347085" h="658495">
                  <a:moveTo>
                    <a:pt x="1139948" y="64007"/>
                  </a:moveTo>
                  <a:lnTo>
                    <a:pt x="1200908" y="64007"/>
                  </a:lnTo>
                </a:path>
                <a:path w="3347085" h="658495">
                  <a:moveTo>
                    <a:pt x="1231388" y="64007"/>
                  </a:moveTo>
                  <a:lnTo>
                    <a:pt x="1292348" y="64007"/>
                  </a:lnTo>
                </a:path>
                <a:path w="3347085" h="658495">
                  <a:moveTo>
                    <a:pt x="1395980" y="64007"/>
                  </a:moveTo>
                  <a:lnTo>
                    <a:pt x="1432556" y="64007"/>
                  </a:lnTo>
                </a:path>
                <a:path w="3347085" h="658495">
                  <a:moveTo>
                    <a:pt x="1475228" y="64007"/>
                  </a:moveTo>
                  <a:lnTo>
                    <a:pt x="1536188" y="64007"/>
                  </a:lnTo>
                </a:path>
                <a:path w="3347085" h="658495">
                  <a:moveTo>
                    <a:pt x="1566668" y="64007"/>
                  </a:moveTo>
                  <a:lnTo>
                    <a:pt x="1627628" y="64007"/>
                  </a:lnTo>
                </a:path>
                <a:path w="3347085" h="658495">
                  <a:moveTo>
                    <a:pt x="1664204" y="64007"/>
                  </a:moveTo>
                  <a:lnTo>
                    <a:pt x="1670300" y="64007"/>
                  </a:lnTo>
                </a:path>
                <a:path w="3347085" h="658495">
                  <a:moveTo>
                    <a:pt x="1731260" y="64007"/>
                  </a:moveTo>
                  <a:lnTo>
                    <a:pt x="1767836" y="64007"/>
                  </a:lnTo>
                </a:path>
                <a:path w="3347085" h="658495">
                  <a:moveTo>
                    <a:pt x="1810508" y="64007"/>
                  </a:moveTo>
                  <a:lnTo>
                    <a:pt x="1871468" y="64007"/>
                  </a:lnTo>
                </a:path>
                <a:path w="3347085" h="658495">
                  <a:moveTo>
                    <a:pt x="1901948" y="64007"/>
                  </a:moveTo>
                  <a:lnTo>
                    <a:pt x="1956812" y="64007"/>
                  </a:lnTo>
                </a:path>
                <a:path w="3347085" h="658495">
                  <a:moveTo>
                    <a:pt x="1999484" y="64007"/>
                  </a:moveTo>
                  <a:lnTo>
                    <a:pt x="2005580" y="64007"/>
                  </a:lnTo>
                </a:path>
                <a:path w="3347085" h="658495">
                  <a:moveTo>
                    <a:pt x="2066540" y="64007"/>
                  </a:moveTo>
                  <a:lnTo>
                    <a:pt x="2103116" y="64007"/>
                  </a:lnTo>
                </a:path>
                <a:path w="3347085" h="658495">
                  <a:moveTo>
                    <a:pt x="2145788" y="64007"/>
                  </a:moveTo>
                  <a:lnTo>
                    <a:pt x="2206748" y="64007"/>
                  </a:lnTo>
                </a:path>
                <a:path w="3347085" h="658495">
                  <a:moveTo>
                    <a:pt x="2237228" y="64007"/>
                  </a:moveTo>
                  <a:lnTo>
                    <a:pt x="2292092" y="64007"/>
                  </a:lnTo>
                </a:path>
                <a:path w="3347085" h="658495">
                  <a:moveTo>
                    <a:pt x="2334764" y="64007"/>
                  </a:moveTo>
                  <a:lnTo>
                    <a:pt x="2340860" y="64007"/>
                  </a:lnTo>
                </a:path>
                <a:path w="3347085" h="658495">
                  <a:moveTo>
                    <a:pt x="2401820" y="64007"/>
                  </a:moveTo>
                  <a:lnTo>
                    <a:pt x="2438396" y="64007"/>
                  </a:lnTo>
                </a:path>
                <a:path w="3347085" h="658495">
                  <a:moveTo>
                    <a:pt x="2481068" y="64007"/>
                  </a:moveTo>
                  <a:lnTo>
                    <a:pt x="2542028" y="64007"/>
                  </a:lnTo>
                </a:path>
                <a:path w="3347085" h="658495">
                  <a:moveTo>
                    <a:pt x="2596892" y="64007"/>
                  </a:moveTo>
                  <a:lnTo>
                    <a:pt x="2621276" y="64007"/>
                  </a:lnTo>
                </a:path>
                <a:path w="3347085" h="658495">
                  <a:moveTo>
                    <a:pt x="2670044" y="64007"/>
                  </a:moveTo>
                  <a:lnTo>
                    <a:pt x="2676140" y="64007"/>
                  </a:lnTo>
                </a:path>
                <a:path w="3347085" h="658495">
                  <a:moveTo>
                    <a:pt x="2737100" y="64007"/>
                  </a:moveTo>
                  <a:lnTo>
                    <a:pt x="2773676" y="64007"/>
                  </a:lnTo>
                </a:path>
                <a:path w="3347085" h="658495">
                  <a:moveTo>
                    <a:pt x="2816348" y="64007"/>
                  </a:moveTo>
                  <a:lnTo>
                    <a:pt x="2877308" y="64007"/>
                  </a:lnTo>
                </a:path>
                <a:path w="3347085" h="658495">
                  <a:moveTo>
                    <a:pt x="2901692" y="64007"/>
                  </a:moveTo>
                  <a:lnTo>
                    <a:pt x="2962652" y="64007"/>
                  </a:lnTo>
                </a:path>
                <a:path w="3347085" h="658495">
                  <a:moveTo>
                    <a:pt x="3005324" y="64007"/>
                  </a:moveTo>
                  <a:lnTo>
                    <a:pt x="3011420" y="64007"/>
                  </a:lnTo>
                </a:path>
                <a:path w="3347085" h="658495">
                  <a:moveTo>
                    <a:pt x="3072380" y="64007"/>
                  </a:moveTo>
                  <a:lnTo>
                    <a:pt x="3108956" y="64007"/>
                  </a:lnTo>
                </a:path>
                <a:path w="3347085" h="658495">
                  <a:moveTo>
                    <a:pt x="3151628" y="64007"/>
                  </a:moveTo>
                  <a:lnTo>
                    <a:pt x="3206492" y="64007"/>
                  </a:lnTo>
                </a:path>
                <a:path w="3347085" h="658495">
                  <a:moveTo>
                    <a:pt x="3236972" y="64007"/>
                  </a:moveTo>
                  <a:lnTo>
                    <a:pt x="3297932" y="64007"/>
                  </a:lnTo>
                </a:path>
                <a:path w="3347085" h="658495">
                  <a:moveTo>
                    <a:pt x="48768" y="73151"/>
                  </a:moveTo>
                  <a:lnTo>
                    <a:pt x="97535" y="73151"/>
                  </a:lnTo>
                </a:path>
                <a:path w="3347085" h="658495">
                  <a:moveTo>
                    <a:pt x="134112" y="73151"/>
                  </a:moveTo>
                  <a:lnTo>
                    <a:pt x="195072" y="73151"/>
                  </a:lnTo>
                </a:path>
                <a:path w="3347085" h="658495">
                  <a:moveTo>
                    <a:pt x="225551" y="73151"/>
                  </a:moveTo>
                  <a:lnTo>
                    <a:pt x="286512" y="73151"/>
                  </a:lnTo>
                </a:path>
                <a:path w="3347085" h="658495">
                  <a:moveTo>
                    <a:pt x="329184" y="73151"/>
                  </a:moveTo>
                  <a:lnTo>
                    <a:pt x="335279" y="73151"/>
                  </a:lnTo>
                </a:path>
                <a:path w="3347085" h="658495">
                  <a:moveTo>
                    <a:pt x="384048" y="73151"/>
                  </a:moveTo>
                  <a:lnTo>
                    <a:pt x="432815" y="73151"/>
                  </a:lnTo>
                </a:path>
                <a:path w="3347085" h="658495">
                  <a:moveTo>
                    <a:pt x="469392" y="73151"/>
                  </a:moveTo>
                  <a:lnTo>
                    <a:pt x="530352" y="73151"/>
                  </a:lnTo>
                </a:path>
                <a:path w="3347085" h="658495">
                  <a:moveTo>
                    <a:pt x="560832" y="73151"/>
                  </a:moveTo>
                  <a:lnTo>
                    <a:pt x="621792" y="73151"/>
                  </a:lnTo>
                </a:path>
                <a:path w="3347085" h="658495">
                  <a:moveTo>
                    <a:pt x="664463" y="73151"/>
                  </a:moveTo>
                  <a:lnTo>
                    <a:pt x="670559" y="73151"/>
                  </a:lnTo>
                </a:path>
                <a:path w="3347085" h="658495">
                  <a:moveTo>
                    <a:pt x="713232" y="73151"/>
                  </a:moveTo>
                  <a:lnTo>
                    <a:pt x="768096" y="73151"/>
                  </a:lnTo>
                </a:path>
                <a:path w="3347085" h="658495">
                  <a:moveTo>
                    <a:pt x="804672" y="73151"/>
                  </a:moveTo>
                  <a:lnTo>
                    <a:pt x="865632" y="73151"/>
                  </a:lnTo>
                </a:path>
                <a:path w="3347085" h="658495">
                  <a:moveTo>
                    <a:pt x="926592" y="73151"/>
                  </a:moveTo>
                  <a:lnTo>
                    <a:pt x="950975" y="73151"/>
                  </a:lnTo>
                </a:path>
                <a:path w="3347085" h="658495">
                  <a:moveTo>
                    <a:pt x="999744" y="73151"/>
                  </a:moveTo>
                  <a:lnTo>
                    <a:pt x="1005839" y="73151"/>
                  </a:lnTo>
                </a:path>
                <a:path w="3347085" h="658495">
                  <a:moveTo>
                    <a:pt x="1048512" y="73151"/>
                  </a:moveTo>
                  <a:lnTo>
                    <a:pt x="1103376" y="73151"/>
                  </a:lnTo>
                </a:path>
                <a:path w="3347085" h="658495">
                  <a:moveTo>
                    <a:pt x="1139948" y="73151"/>
                  </a:moveTo>
                  <a:lnTo>
                    <a:pt x="1200908" y="73151"/>
                  </a:lnTo>
                </a:path>
                <a:path w="3347085" h="658495">
                  <a:moveTo>
                    <a:pt x="1231388" y="73151"/>
                  </a:moveTo>
                  <a:lnTo>
                    <a:pt x="1292348" y="73151"/>
                  </a:lnTo>
                </a:path>
                <a:path w="3347085" h="658495">
                  <a:moveTo>
                    <a:pt x="1383788" y="73151"/>
                  </a:moveTo>
                  <a:lnTo>
                    <a:pt x="1438652" y="73151"/>
                  </a:lnTo>
                </a:path>
                <a:path w="3347085" h="658495">
                  <a:moveTo>
                    <a:pt x="1475228" y="73151"/>
                  </a:moveTo>
                  <a:lnTo>
                    <a:pt x="1536188" y="73151"/>
                  </a:lnTo>
                </a:path>
                <a:path w="3347085" h="658495">
                  <a:moveTo>
                    <a:pt x="1566668" y="73151"/>
                  </a:moveTo>
                  <a:lnTo>
                    <a:pt x="1627628" y="73151"/>
                  </a:lnTo>
                </a:path>
                <a:path w="3347085" h="658495">
                  <a:moveTo>
                    <a:pt x="1664204" y="73151"/>
                  </a:moveTo>
                  <a:lnTo>
                    <a:pt x="1670300" y="73151"/>
                  </a:lnTo>
                </a:path>
                <a:path w="3347085" h="658495">
                  <a:moveTo>
                    <a:pt x="1719068" y="73151"/>
                  </a:moveTo>
                  <a:lnTo>
                    <a:pt x="1773932" y="73151"/>
                  </a:lnTo>
                </a:path>
                <a:path w="3347085" h="658495">
                  <a:moveTo>
                    <a:pt x="1810508" y="73151"/>
                  </a:moveTo>
                  <a:lnTo>
                    <a:pt x="1871468" y="73151"/>
                  </a:lnTo>
                </a:path>
                <a:path w="3347085" h="658495">
                  <a:moveTo>
                    <a:pt x="1901948" y="73151"/>
                  </a:moveTo>
                  <a:lnTo>
                    <a:pt x="1956812" y="73151"/>
                  </a:lnTo>
                </a:path>
                <a:path w="3347085" h="658495">
                  <a:moveTo>
                    <a:pt x="1999484" y="73151"/>
                  </a:moveTo>
                  <a:lnTo>
                    <a:pt x="2005580" y="73151"/>
                  </a:lnTo>
                </a:path>
                <a:path w="3347085" h="658495">
                  <a:moveTo>
                    <a:pt x="2054348" y="73151"/>
                  </a:moveTo>
                  <a:lnTo>
                    <a:pt x="2109212" y="73151"/>
                  </a:lnTo>
                </a:path>
                <a:path w="3347085" h="658495">
                  <a:moveTo>
                    <a:pt x="2145788" y="73151"/>
                  </a:moveTo>
                  <a:lnTo>
                    <a:pt x="2206748" y="73151"/>
                  </a:lnTo>
                </a:path>
                <a:path w="3347085" h="658495">
                  <a:moveTo>
                    <a:pt x="2237228" y="73151"/>
                  </a:moveTo>
                  <a:lnTo>
                    <a:pt x="2292092" y="73151"/>
                  </a:lnTo>
                </a:path>
                <a:path w="3347085" h="658495">
                  <a:moveTo>
                    <a:pt x="2334764" y="73151"/>
                  </a:moveTo>
                  <a:lnTo>
                    <a:pt x="2340860" y="73151"/>
                  </a:lnTo>
                </a:path>
                <a:path w="3347085" h="658495">
                  <a:moveTo>
                    <a:pt x="2389628" y="73151"/>
                  </a:moveTo>
                  <a:lnTo>
                    <a:pt x="2444492" y="73151"/>
                  </a:lnTo>
                </a:path>
                <a:path w="3347085" h="658495">
                  <a:moveTo>
                    <a:pt x="2481068" y="73151"/>
                  </a:moveTo>
                  <a:lnTo>
                    <a:pt x="2542028" y="73151"/>
                  </a:lnTo>
                </a:path>
                <a:path w="3347085" h="658495">
                  <a:moveTo>
                    <a:pt x="2596892" y="73151"/>
                  </a:moveTo>
                  <a:lnTo>
                    <a:pt x="2621276" y="73151"/>
                  </a:lnTo>
                </a:path>
                <a:path w="3347085" h="658495">
                  <a:moveTo>
                    <a:pt x="2670044" y="73151"/>
                  </a:moveTo>
                  <a:lnTo>
                    <a:pt x="2676140" y="73151"/>
                  </a:lnTo>
                </a:path>
                <a:path w="3347085" h="658495">
                  <a:moveTo>
                    <a:pt x="2724908" y="73151"/>
                  </a:moveTo>
                  <a:lnTo>
                    <a:pt x="2779772" y="73151"/>
                  </a:lnTo>
                </a:path>
                <a:path w="3347085" h="658495">
                  <a:moveTo>
                    <a:pt x="2816348" y="73151"/>
                  </a:moveTo>
                  <a:lnTo>
                    <a:pt x="2877308" y="73151"/>
                  </a:lnTo>
                </a:path>
                <a:path w="3347085" h="658495">
                  <a:moveTo>
                    <a:pt x="2901692" y="73151"/>
                  </a:moveTo>
                  <a:lnTo>
                    <a:pt x="2962652" y="73151"/>
                  </a:lnTo>
                </a:path>
                <a:path w="3347085" h="658495">
                  <a:moveTo>
                    <a:pt x="3005324" y="73151"/>
                  </a:moveTo>
                  <a:lnTo>
                    <a:pt x="3011420" y="73151"/>
                  </a:lnTo>
                </a:path>
                <a:path w="3347085" h="658495">
                  <a:moveTo>
                    <a:pt x="3060188" y="73151"/>
                  </a:moveTo>
                  <a:lnTo>
                    <a:pt x="3115052" y="73151"/>
                  </a:lnTo>
                </a:path>
                <a:path w="3347085" h="658495">
                  <a:moveTo>
                    <a:pt x="3151628" y="73151"/>
                  </a:moveTo>
                  <a:lnTo>
                    <a:pt x="3206492" y="73151"/>
                  </a:lnTo>
                </a:path>
                <a:path w="3347085" h="658495">
                  <a:moveTo>
                    <a:pt x="3236972" y="73151"/>
                  </a:moveTo>
                  <a:lnTo>
                    <a:pt x="3297932" y="73151"/>
                  </a:lnTo>
                </a:path>
                <a:path w="3347085" h="658495">
                  <a:moveTo>
                    <a:pt x="42672" y="82296"/>
                  </a:moveTo>
                  <a:lnTo>
                    <a:pt x="67055" y="82296"/>
                  </a:lnTo>
                </a:path>
                <a:path w="3347085" h="658495">
                  <a:moveTo>
                    <a:pt x="85343" y="82296"/>
                  </a:moveTo>
                  <a:lnTo>
                    <a:pt x="109727" y="82296"/>
                  </a:lnTo>
                </a:path>
                <a:path w="3347085" h="658495">
                  <a:moveTo>
                    <a:pt x="128016" y="82296"/>
                  </a:moveTo>
                  <a:lnTo>
                    <a:pt x="152399" y="82296"/>
                  </a:lnTo>
                </a:path>
                <a:path w="3347085" h="658495">
                  <a:moveTo>
                    <a:pt x="219456" y="82296"/>
                  </a:moveTo>
                  <a:lnTo>
                    <a:pt x="243839" y="82296"/>
                  </a:lnTo>
                </a:path>
                <a:path w="3347085" h="658495">
                  <a:moveTo>
                    <a:pt x="329184" y="82296"/>
                  </a:moveTo>
                  <a:lnTo>
                    <a:pt x="335279" y="82296"/>
                  </a:lnTo>
                </a:path>
                <a:path w="3347085" h="658495">
                  <a:moveTo>
                    <a:pt x="377951" y="82296"/>
                  </a:moveTo>
                  <a:lnTo>
                    <a:pt x="402335" y="82296"/>
                  </a:lnTo>
                </a:path>
                <a:path w="3347085" h="658495">
                  <a:moveTo>
                    <a:pt x="414528" y="82296"/>
                  </a:moveTo>
                  <a:lnTo>
                    <a:pt x="445008" y="82296"/>
                  </a:lnTo>
                </a:path>
                <a:path w="3347085" h="658495">
                  <a:moveTo>
                    <a:pt x="463296" y="82296"/>
                  </a:moveTo>
                  <a:lnTo>
                    <a:pt x="487679" y="82296"/>
                  </a:lnTo>
                </a:path>
                <a:path w="3347085" h="658495">
                  <a:moveTo>
                    <a:pt x="554736" y="82296"/>
                  </a:moveTo>
                  <a:lnTo>
                    <a:pt x="579119" y="82296"/>
                  </a:lnTo>
                </a:path>
                <a:path w="3347085" h="658495">
                  <a:moveTo>
                    <a:pt x="664463" y="82296"/>
                  </a:moveTo>
                  <a:lnTo>
                    <a:pt x="670559" y="82296"/>
                  </a:lnTo>
                </a:path>
                <a:path w="3347085" h="658495">
                  <a:moveTo>
                    <a:pt x="713232" y="82296"/>
                  </a:moveTo>
                  <a:lnTo>
                    <a:pt x="731520" y="82296"/>
                  </a:lnTo>
                </a:path>
                <a:path w="3347085" h="658495">
                  <a:moveTo>
                    <a:pt x="749807" y="82296"/>
                  </a:moveTo>
                  <a:lnTo>
                    <a:pt x="780288" y="82296"/>
                  </a:lnTo>
                </a:path>
                <a:path w="3347085" h="658495">
                  <a:moveTo>
                    <a:pt x="798576" y="82296"/>
                  </a:moveTo>
                  <a:lnTo>
                    <a:pt x="822959" y="82296"/>
                  </a:lnTo>
                </a:path>
                <a:path w="3347085" h="658495">
                  <a:moveTo>
                    <a:pt x="914400" y="82296"/>
                  </a:moveTo>
                  <a:lnTo>
                    <a:pt x="950976" y="82296"/>
                  </a:lnTo>
                </a:path>
                <a:path w="3347085" h="658495">
                  <a:moveTo>
                    <a:pt x="999744" y="82295"/>
                  </a:moveTo>
                  <a:lnTo>
                    <a:pt x="1005839" y="82295"/>
                  </a:lnTo>
                </a:path>
                <a:path w="3347085" h="658495">
                  <a:moveTo>
                    <a:pt x="1042416" y="82295"/>
                  </a:moveTo>
                  <a:lnTo>
                    <a:pt x="1066799" y="82295"/>
                  </a:lnTo>
                </a:path>
                <a:path w="3347085" h="658495">
                  <a:moveTo>
                    <a:pt x="1085084" y="82295"/>
                  </a:moveTo>
                  <a:lnTo>
                    <a:pt x="1115564" y="82295"/>
                  </a:lnTo>
                </a:path>
                <a:path w="3347085" h="658495">
                  <a:moveTo>
                    <a:pt x="1133852" y="82295"/>
                  </a:moveTo>
                  <a:lnTo>
                    <a:pt x="1158236" y="82295"/>
                  </a:lnTo>
                </a:path>
                <a:path w="3347085" h="658495">
                  <a:moveTo>
                    <a:pt x="1225292" y="82295"/>
                  </a:moveTo>
                  <a:lnTo>
                    <a:pt x="1249676" y="82295"/>
                  </a:lnTo>
                </a:path>
                <a:path w="3347085" h="658495">
                  <a:moveTo>
                    <a:pt x="1377692" y="82295"/>
                  </a:moveTo>
                  <a:lnTo>
                    <a:pt x="1402076" y="82295"/>
                  </a:lnTo>
                </a:path>
                <a:path w="3347085" h="658495">
                  <a:moveTo>
                    <a:pt x="1420364" y="82295"/>
                  </a:moveTo>
                  <a:lnTo>
                    <a:pt x="1450844" y="82295"/>
                  </a:lnTo>
                </a:path>
                <a:path w="3347085" h="658495">
                  <a:moveTo>
                    <a:pt x="1469132" y="82295"/>
                  </a:moveTo>
                  <a:lnTo>
                    <a:pt x="1493516" y="82295"/>
                  </a:lnTo>
                </a:path>
                <a:path w="3347085" h="658495">
                  <a:moveTo>
                    <a:pt x="1560572" y="82295"/>
                  </a:moveTo>
                  <a:lnTo>
                    <a:pt x="1584956" y="82295"/>
                  </a:lnTo>
                </a:path>
                <a:path w="3347085" h="658495">
                  <a:moveTo>
                    <a:pt x="1664204" y="82295"/>
                  </a:moveTo>
                  <a:lnTo>
                    <a:pt x="1670300" y="82295"/>
                  </a:lnTo>
                </a:path>
                <a:path w="3347085" h="658495">
                  <a:moveTo>
                    <a:pt x="1712972" y="82295"/>
                  </a:moveTo>
                  <a:lnTo>
                    <a:pt x="1737356" y="82295"/>
                  </a:lnTo>
                </a:path>
                <a:path w="3347085" h="658495">
                  <a:moveTo>
                    <a:pt x="1755644" y="82295"/>
                  </a:moveTo>
                  <a:lnTo>
                    <a:pt x="1786124" y="82295"/>
                  </a:lnTo>
                </a:path>
                <a:path w="3347085" h="658495">
                  <a:moveTo>
                    <a:pt x="1804412" y="82295"/>
                  </a:moveTo>
                  <a:lnTo>
                    <a:pt x="1828796" y="82295"/>
                  </a:lnTo>
                </a:path>
                <a:path w="3347085" h="658495">
                  <a:moveTo>
                    <a:pt x="1895852" y="82295"/>
                  </a:moveTo>
                  <a:lnTo>
                    <a:pt x="1920236" y="82295"/>
                  </a:lnTo>
                </a:path>
                <a:path w="3347085" h="658495">
                  <a:moveTo>
                    <a:pt x="1999484" y="82295"/>
                  </a:moveTo>
                  <a:lnTo>
                    <a:pt x="2005580" y="82295"/>
                  </a:lnTo>
                </a:path>
                <a:path w="3347085" h="658495">
                  <a:moveTo>
                    <a:pt x="2048252" y="82295"/>
                  </a:moveTo>
                  <a:lnTo>
                    <a:pt x="2072636" y="82295"/>
                  </a:lnTo>
                </a:path>
                <a:path w="3347085" h="658495">
                  <a:moveTo>
                    <a:pt x="2090924" y="82295"/>
                  </a:moveTo>
                  <a:lnTo>
                    <a:pt x="2121404" y="82295"/>
                  </a:lnTo>
                </a:path>
                <a:path w="3347085" h="658495">
                  <a:moveTo>
                    <a:pt x="2139692" y="82295"/>
                  </a:moveTo>
                  <a:lnTo>
                    <a:pt x="2164076" y="82295"/>
                  </a:lnTo>
                </a:path>
                <a:path w="3347085" h="658495">
                  <a:moveTo>
                    <a:pt x="2231132" y="82295"/>
                  </a:moveTo>
                  <a:lnTo>
                    <a:pt x="2255516" y="82295"/>
                  </a:lnTo>
                </a:path>
                <a:path w="3347085" h="658495">
                  <a:moveTo>
                    <a:pt x="2334764" y="82295"/>
                  </a:moveTo>
                  <a:lnTo>
                    <a:pt x="2340860" y="82295"/>
                  </a:lnTo>
                </a:path>
                <a:path w="3347085" h="658495">
                  <a:moveTo>
                    <a:pt x="2383532" y="82295"/>
                  </a:moveTo>
                  <a:lnTo>
                    <a:pt x="2407916" y="82295"/>
                  </a:lnTo>
                </a:path>
                <a:path w="3347085" h="658495">
                  <a:moveTo>
                    <a:pt x="2426204" y="82295"/>
                  </a:moveTo>
                  <a:lnTo>
                    <a:pt x="2456684" y="82295"/>
                  </a:lnTo>
                </a:path>
                <a:path w="3347085" h="658495">
                  <a:moveTo>
                    <a:pt x="2474972" y="82295"/>
                  </a:moveTo>
                  <a:lnTo>
                    <a:pt x="2499356" y="82295"/>
                  </a:lnTo>
                </a:path>
                <a:path w="3347085" h="658495">
                  <a:moveTo>
                    <a:pt x="2584700" y="82295"/>
                  </a:moveTo>
                  <a:lnTo>
                    <a:pt x="2621276" y="82295"/>
                  </a:lnTo>
                </a:path>
                <a:path w="3347085" h="658495">
                  <a:moveTo>
                    <a:pt x="2670044" y="82295"/>
                  </a:moveTo>
                  <a:lnTo>
                    <a:pt x="2676140" y="82295"/>
                  </a:lnTo>
                </a:path>
                <a:path w="3347085" h="658495">
                  <a:moveTo>
                    <a:pt x="2718812" y="82295"/>
                  </a:moveTo>
                  <a:lnTo>
                    <a:pt x="2743196" y="82295"/>
                  </a:lnTo>
                </a:path>
                <a:path w="3347085" h="658495">
                  <a:moveTo>
                    <a:pt x="2761484" y="82295"/>
                  </a:moveTo>
                  <a:lnTo>
                    <a:pt x="2791964" y="82295"/>
                  </a:lnTo>
                </a:path>
                <a:path w="3347085" h="658495">
                  <a:moveTo>
                    <a:pt x="2810252" y="82295"/>
                  </a:moveTo>
                  <a:lnTo>
                    <a:pt x="2834636" y="82295"/>
                  </a:lnTo>
                </a:path>
                <a:path w="3347085" h="658495">
                  <a:moveTo>
                    <a:pt x="2895596" y="82295"/>
                  </a:moveTo>
                  <a:lnTo>
                    <a:pt x="2919980" y="82295"/>
                  </a:lnTo>
                </a:path>
                <a:path w="3347085" h="658495">
                  <a:moveTo>
                    <a:pt x="3005324" y="82295"/>
                  </a:moveTo>
                  <a:lnTo>
                    <a:pt x="3011420" y="82295"/>
                  </a:lnTo>
                </a:path>
                <a:path w="3347085" h="658495">
                  <a:moveTo>
                    <a:pt x="3054092" y="82295"/>
                  </a:moveTo>
                  <a:lnTo>
                    <a:pt x="3078476" y="82295"/>
                  </a:lnTo>
                </a:path>
                <a:path w="3347085" h="658495">
                  <a:moveTo>
                    <a:pt x="3096764" y="82295"/>
                  </a:moveTo>
                  <a:lnTo>
                    <a:pt x="3127244" y="82295"/>
                  </a:lnTo>
                </a:path>
                <a:path w="3347085" h="658495">
                  <a:moveTo>
                    <a:pt x="3145532" y="82295"/>
                  </a:moveTo>
                  <a:lnTo>
                    <a:pt x="3169916" y="82295"/>
                  </a:lnTo>
                </a:path>
                <a:path w="3347085" h="658495">
                  <a:moveTo>
                    <a:pt x="3230876" y="82295"/>
                  </a:moveTo>
                  <a:lnTo>
                    <a:pt x="3255260" y="82295"/>
                  </a:lnTo>
                </a:path>
                <a:path w="3347085" h="658495">
                  <a:moveTo>
                    <a:pt x="36575" y="91439"/>
                  </a:moveTo>
                  <a:lnTo>
                    <a:pt x="60959" y="91439"/>
                  </a:lnTo>
                </a:path>
                <a:path w="3347085" h="658495">
                  <a:moveTo>
                    <a:pt x="91440" y="91439"/>
                  </a:moveTo>
                  <a:lnTo>
                    <a:pt x="109728" y="91439"/>
                  </a:lnTo>
                </a:path>
                <a:path w="3347085" h="658495">
                  <a:moveTo>
                    <a:pt x="128016" y="91439"/>
                  </a:moveTo>
                  <a:lnTo>
                    <a:pt x="146304" y="91439"/>
                  </a:lnTo>
                </a:path>
                <a:path w="3347085" h="658495">
                  <a:moveTo>
                    <a:pt x="219456" y="91439"/>
                  </a:moveTo>
                  <a:lnTo>
                    <a:pt x="237744" y="91439"/>
                  </a:lnTo>
                </a:path>
                <a:path w="3347085" h="658495">
                  <a:moveTo>
                    <a:pt x="329184" y="91439"/>
                  </a:moveTo>
                  <a:lnTo>
                    <a:pt x="335279" y="91439"/>
                  </a:lnTo>
                </a:path>
                <a:path w="3347085" h="658495">
                  <a:moveTo>
                    <a:pt x="371856" y="91439"/>
                  </a:moveTo>
                  <a:lnTo>
                    <a:pt x="396239" y="91439"/>
                  </a:lnTo>
                </a:path>
                <a:path w="3347085" h="658495">
                  <a:moveTo>
                    <a:pt x="420624" y="91439"/>
                  </a:moveTo>
                  <a:lnTo>
                    <a:pt x="445007" y="91439"/>
                  </a:lnTo>
                </a:path>
                <a:path w="3347085" h="658495">
                  <a:moveTo>
                    <a:pt x="463296" y="91439"/>
                  </a:moveTo>
                  <a:lnTo>
                    <a:pt x="481584" y="91439"/>
                  </a:lnTo>
                </a:path>
                <a:path w="3347085" h="658495">
                  <a:moveTo>
                    <a:pt x="554736" y="91439"/>
                  </a:moveTo>
                  <a:lnTo>
                    <a:pt x="573024" y="91439"/>
                  </a:lnTo>
                </a:path>
                <a:path w="3347085" h="658495">
                  <a:moveTo>
                    <a:pt x="664463" y="91439"/>
                  </a:moveTo>
                  <a:lnTo>
                    <a:pt x="670559" y="91439"/>
                  </a:lnTo>
                </a:path>
                <a:path w="3347085" h="658495">
                  <a:moveTo>
                    <a:pt x="707136" y="91439"/>
                  </a:moveTo>
                  <a:lnTo>
                    <a:pt x="725424" y="91439"/>
                  </a:lnTo>
                </a:path>
                <a:path w="3347085" h="658495">
                  <a:moveTo>
                    <a:pt x="755904" y="91439"/>
                  </a:moveTo>
                  <a:lnTo>
                    <a:pt x="780287" y="91439"/>
                  </a:lnTo>
                </a:path>
                <a:path w="3347085" h="658495">
                  <a:moveTo>
                    <a:pt x="798576" y="91439"/>
                  </a:moveTo>
                  <a:lnTo>
                    <a:pt x="816864" y="91439"/>
                  </a:lnTo>
                </a:path>
                <a:path w="3347085" h="658495">
                  <a:moveTo>
                    <a:pt x="914400" y="91439"/>
                  </a:moveTo>
                  <a:lnTo>
                    <a:pt x="950976" y="91439"/>
                  </a:lnTo>
                </a:path>
                <a:path w="3347085" h="658495">
                  <a:moveTo>
                    <a:pt x="999744" y="91439"/>
                  </a:moveTo>
                  <a:lnTo>
                    <a:pt x="1005839" y="91439"/>
                  </a:lnTo>
                </a:path>
                <a:path w="3347085" h="658495">
                  <a:moveTo>
                    <a:pt x="1036319" y="91439"/>
                  </a:moveTo>
                  <a:lnTo>
                    <a:pt x="1060703" y="91439"/>
                  </a:lnTo>
                </a:path>
                <a:path w="3347085" h="658495">
                  <a:moveTo>
                    <a:pt x="1091180" y="91439"/>
                  </a:moveTo>
                  <a:lnTo>
                    <a:pt x="1115564" y="91439"/>
                  </a:lnTo>
                </a:path>
                <a:path w="3347085" h="658495">
                  <a:moveTo>
                    <a:pt x="1133852" y="91439"/>
                  </a:moveTo>
                  <a:lnTo>
                    <a:pt x="1152140" y="91439"/>
                  </a:lnTo>
                </a:path>
                <a:path w="3347085" h="658495">
                  <a:moveTo>
                    <a:pt x="1225292" y="91439"/>
                  </a:moveTo>
                  <a:lnTo>
                    <a:pt x="1243580" y="91439"/>
                  </a:lnTo>
                </a:path>
                <a:path w="3347085" h="658495">
                  <a:moveTo>
                    <a:pt x="1371596" y="91439"/>
                  </a:moveTo>
                  <a:lnTo>
                    <a:pt x="1395980" y="91439"/>
                  </a:lnTo>
                </a:path>
                <a:path w="3347085" h="658495">
                  <a:moveTo>
                    <a:pt x="1426460" y="91439"/>
                  </a:moveTo>
                  <a:lnTo>
                    <a:pt x="1450844" y="91439"/>
                  </a:lnTo>
                </a:path>
                <a:path w="3347085" h="658495">
                  <a:moveTo>
                    <a:pt x="1469132" y="91439"/>
                  </a:moveTo>
                  <a:lnTo>
                    <a:pt x="1487420" y="91439"/>
                  </a:lnTo>
                </a:path>
                <a:path w="3347085" h="658495">
                  <a:moveTo>
                    <a:pt x="1560572" y="91439"/>
                  </a:moveTo>
                  <a:lnTo>
                    <a:pt x="1578860" y="91439"/>
                  </a:lnTo>
                </a:path>
                <a:path w="3347085" h="658495">
                  <a:moveTo>
                    <a:pt x="1664204" y="91439"/>
                  </a:moveTo>
                  <a:lnTo>
                    <a:pt x="1670300" y="91439"/>
                  </a:lnTo>
                </a:path>
                <a:path w="3347085" h="658495">
                  <a:moveTo>
                    <a:pt x="1706876" y="91439"/>
                  </a:moveTo>
                  <a:lnTo>
                    <a:pt x="1731260" y="91439"/>
                  </a:lnTo>
                </a:path>
                <a:path w="3347085" h="658495">
                  <a:moveTo>
                    <a:pt x="1761740" y="91439"/>
                  </a:moveTo>
                  <a:lnTo>
                    <a:pt x="1786124" y="91439"/>
                  </a:lnTo>
                </a:path>
                <a:path w="3347085" h="658495">
                  <a:moveTo>
                    <a:pt x="1804412" y="91439"/>
                  </a:moveTo>
                  <a:lnTo>
                    <a:pt x="1822700" y="91439"/>
                  </a:lnTo>
                </a:path>
                <a:path w="3347085" h="658495">
                  <a:moveTo>
                    <a:pt x="1895852" y="91439"/>
                  </a:moveTo>
                  <a:lnTo>
                    <a:pt x="1914140" y="91439"/>
                  </a:lnTo>
                </a:path>
                <a:path w="3347085" h="658495">
                  <a:moveTo>
                    <a:pt x="1999484" y="91439"/>
                  </a:moveTo>
                  <a:lnTo>
                    <a:pt x="2005580" y="91439"/>
                  </a:lnTo>
                </a:path>
                <a:path w="3347085" h="658495">
                  <a:moveTo>
                    <a:pt x="2042156" y="91439"/>
                  </a:moveTo>
                  <a:lnTo>
                    <a:pt x="2066540" y="91439"/>
                  </a:lnTo>
                </a:path>
                <a:path w="3347085" h="658495">
                  <a:moveTo>
                    <a:pt x="2097020" y="91439"/>
                  </a:moveTo>
                  <a:lnTo>
                    <a:pt x="2121404" y="91439"/>
                  </a:lnTo>
                </a:path>
                <a:path w="3347085" h="658495">
                  <a:moveTo>
                    <a:pt x="2139692" y="91439"/>
                  </a:moveTo>
                  <a:lnTo>
                    <a:pt x="2157980" y="91439"/>
                  </a:lnTo>
                </a:path>
                <a:path w="3347085" h="658495">
                  <a:moveTo>
                    <a:pt x="2231132" y="91439"/>
                  </a:moveTo>
                  <a:lnTo>
                    <a:pt x="2249420" y="91439"/>
                  </a:lnTo>
                </a:path>
                <a:path w="3347085" h="658495">
                  <a:moveTo>
                    <a:pt x="2334764" y="91439"/>
                  </a:moveTo>
                  <a:lnTo>
                    <a:pt x="2340860" y="91439"/>
                  </a:lnTo>
                </a:path>
                <a:path w="3347085" h="658495">
                  <a:moveTo>
                    <a:pt x="2377436" y="91439"/>
                  </a:moveTo>
                  <a:lnTo>
                    <a:pt x="2401820" y="91439"/>
                  </a:lnTo>
                </a:path>
                <a:path w="3347085" h="658495">
                  <a:moveTo>
                    <a:pt x="2432300" y="91439"/>
                  </a:moveTo>
                  <a:lnTo>
                    <a:pt x="2456684" y="91439"/>
                  </a:lnTo>
                </a:path>
                <a:path w="3347085" h="658495">
                  <a:moveTo>
                    <a:pt x="2474972" y="91439"/>
                  </a:moveTo>
                  <a:lnTo>
                    <a:pt x="2493260" y="91439"/>
                  </a:lnTo>
                </a:path>
                <a:path w="3347085" h="658495">
                  <a:moveTo>
                    <a:pt x="2584700" y="91439"/>
                  </a:moveTo>
                  <a:lnTo>
                    <a:pt x="2621276" y="91439"/>
                  </a:lnTo>
                </a:path>
                <a:path w="3347085" h="658495">
                  <a:moveTo>
                    <a:pt x="2670044" y="91439"/>
                  </a:moveTo>
                  <a:lnTo>
                    <a:pt x="2676140" y="91439"/>
                  </a:lnTo>
                </a:path>
                <a:path w="3347085" h="658495">
                  <a:moveTo>
                    <a:pt x="2712716" y="91439"/>
                  </a:moveTo>
                  <a:lnTo>
                    <a:pt x="2737100" y="91439"/>
                  </a:lnTo>
                </a:path>
                <a:path w="3347085" h="658495">
                  <a:moveTo>
                    <a:pt x="2767580" y="91439"/>
                  </a:moveTo>
                  <a:lnTo>
                    <a:pt x="2791964" y="91439"/>
                  </a:lnTo>
                </a:path>
                <a:path w="3347085" h="658495">
                  <a:moveTo>
                    <a:pt x="2810252" y="91439"/>
                  </a:moveTo>
                  <a:lnTo>
                    <a:pt x="2828540" y="91439"/>
                  </a:lnTo>
                </a:path>
                <a:path w="3347085" h="658495">
                  <a:moveTo>
                    <a:pt x="2895596" y="91439"/>
                  </a:moveTo>
                  <a:lnTo>
                    <a:pt x="2913884" y="91439"/>
                  </a:lnTo>
                </a:path>
                <a:path w="3347085" h="658495">
                  <a:moveTo>
                    <a:pt x="3005324" y="91439"/>
                  </a:moveTo>
                  <a:lnTo>
                    <a:pt x="3011420" y="91439"/>
                  </a:lnTo>
                </a:path>
                <a:path w="3347085" h="658495">
                  <a:moveTo>
                    <a:pt x="3047996" y="91439"/>
                  </a:moveTo>
                  <a:lnTo>
                    <a:pt x="3072380" y="91439"/>
                  </a:lnTo>
                </a:path>
                <a:path w="3347085" h="658495">
                  <a:moveTo>
                    <a:pt x="3102860" y="91439"/>
                  </a:moveTo>
                  <a:lnTo>
                    <a:pt x="3127244" y="91439"/>
                  </a:lnTo>
                </a:path>
                <a:path w="3347085" h="658495">
                  <a:moveTo>
                    <a:pt x="3145532" y="91439"/>
                  </a:moveTo>
                  <a:lnTo>
                    <a:pt x="3163820" y="91439"/>
                  </a:lnTo>
                </a:path>
                <a:path w="3347085" h="658495">
                  <a:moveTo>
                    <a:pt x="3230876" y="91439"/>
                  </a:moveTo>
                  <a:lnTo>
                    <a:pt x="3249164" y="91439"/>
                  </a:lnTo>
                </a:path>
                <a:path w="3347085" h="658495">
                  <a:moveTo>
                    <a:pt x="36575" y="100583"/>
                  </a:moveTo>
                  <a:lnTo>
                    <a:pt x="60959" y="100583"/>
                  </a:lnTo>
                </a:path>
                <a:path w="3347085" h="658495">
                  <a:moveTo>
                    <a:pt x="91440" y="100583"/>
                  </a:moveTo>
                  <a:lnTo>
                    <a:pt x="109728" y="100583"/>
                  </a:lnTo>
                </a:path>
                <a:path w="3347085" h="658495">
                  <a:moveTo>
                    <a:pt x="128016" y="100583"/>
                  </a:moveTo>
                  <a:lnTo>
                    <a:pt x="146304" y="100583"/>
                  </a:lnTo>
                </a:path>
                <a:path w="3347085" h="658495">
                  <a:moveTo>
                    <a:pt x="219456" y="100583"/>
                  </a:moveTo>
                  <a:lnTo>
                    <a:pt x="237744" y="100583"/>
                  </a:lnTo>
                </a:path>
                <a:path w="3347085" h="658495">
                  <a:moveTo>
                    <a:pt x="329184" y="100583"/>
                  </a:moveTo>
                  <a:lnTo>
                    <a:pt x="335279" y="100583"/>
                  </a:lnTo>
                </a:path>
                <a:path w="3347085" h="658495">
                  <a:moveTo>
                    <a:pt x="371856" y="100583"/>
                  </a:moveTo>
                  <a:lnTo>
                    <a:pt x="396239" y="100583"/>
                  </a:lnTo>
                </a:path>
                <a:path w="3347085" h="658495">
                  <a:moveTo>
                    <a:pt x="420624" y="100583"/>
                  </a:moveTo>
                  <a:lnTo>
                    <a:pt x="445007" y="100583"/>
                  </a:lnTo>
                </a:path>
                <a:path w="3347085" h="658495">
                  <a:moveTo>
                    <a:pt x="463296" y="100583"/>
                  </a:moveTo>
                  <a:lnTo>
                    <a:pt x="481584" y="100583"/>
                  </a:lnTo>
                </a:path>
                <a:path w="3347085" h="658495">
                  <a:moveTo>
                    <a:pt x="554736" y="100583"/>
                  </a:moveTo>
                  <a:lnTo>
                    <a:pt x="573024" y="100583"/>
                  </a:lnTo>
                </a:path>
                <a:path w="3347085" h="658495">
                  <a:moveTo>
                    <a:pt x="664463" y="100583"/>
                  </a:moveTo>
                  <a:lnTo>
                    <a:pt x="670559" y="100583"/>
                  </a:lnTo>
                </a:path>
                <a:path w="3347085" h="658495">
                  <a:moveTo>
                    <a:pt x="707136" y="100583"/>
                  </a:moveTo>
                  <a:lnTo>
                    <a:pt x="725424" y="100583"/>
                  </a:lnTo>
                </a:path>
                <a:path w="3347085" h="658495">
                  <a:moveTo>
                    <a:pt x="755904" y="100583"/>
                  </a:moveTo>
                  <a:lnTo>
                    <a:pt x="780287" y="100583"/>
                  </a:lnTo>
                </a:path>
                <a:path w="3347085" h="658495">
                  <a:moveTo>
                    <a:pt x="798576" y="100583"/>
                  </a:moveTo>
                  <a:lnTo>
                    <a:pt x="816864" y="100583"/>
                  </a:lnTo>
                </a:path>
                <a:path w="3347085" h="658495">
                  <a:moveTo>
                    <a:pt x="908304" y="100583"/>
                  </a:moveTo>
                  <a:lnTo>
                    <a:pt x="950975" y="100583"/>
                  </a:lnTo>
                </a:path>
                <a:path w="3347085" h="658495">
                  <a:moveTo>
                    <a:pt x="999744" y="100583"/>
                  </a:moveTo>
                  <a:lnTo>
                    <a:pt x="1005839" y="100583"/>
                  </a:lnTo>
                </a:path>
                <a:path w="3347085" h="658495">
                  <a:moveTo>
                    <a:pt x="1036319" y="100583"/>
                  </a:moveTo>
                  <a:lnTo>
                    <a:pt x="1060703" y="100583"/>
                  </a:lnTo>
                </a:path>
                <a:path w="3347085" h="658495">
                  <a:moveTo>
                    <a:pt x="1091180" y="100583"/>
                  </a:moveTo>
                  <a:lnTo>
                    <a:pt x="1115564" y="100583"/>
                  </a:lnTo>
                </a:path>
                <a:path w="3347085" h="658495">
                  <a:moveTo>
                    <a:pt x="1133852" y="100583"/>
                  </a:moveTo>
                  <a:lnTo>
                    <a:pt x="1152140" y="100583"/>
                  </a:lnTo>
                </a:path>
                <a:path w="3347085" h="658495">
                  <a:moveTo>
                    <a:pt x="1225292" y="100583"/>
                  </a:moveTo>
                  <a:lnTo>
                    <a:pt x="1243580" y="100583"/>
                  </a:lnTo>
                </a:path>
                <a:path w="3347085" h="658495">
                  <a:moveTo>
                    <a:pt x="1371596" y="100583"/>
                  </a:moveTo>
                  <a:lnTo>
                    <a:pt x="1395980" y="100583"/>
                  </a:lnTo>
                </a:path>
                <a:path w="3347085" h="658495">
                  <a:moveTo>
                    <a:pt x="1426460" y="100583"/>
                  </a:moveTo>
                  <a:lnTo>
                    <a:pt x="1450844" y="100583"/>
                  </a:lnTo>
                </a:path>
                <a:path w="3347085" h="658495">
                  <a:moveTo>
                    <a:pt x="1469132" y="100583"/>
                  </a:moveTo>
                  <a:lnTo>
                    <a:pt x="1487420" y="100583"/>
                  </a:lnTo>
                </a:path>
                <a:path w="3347085" h="658495">
                  <a:moveTo>
                    <a:pt x="1560572" y="100583"/>
                  </a:moveTo>
                  <a:lnTo>
                    <a:pt x="1578860" y="100583"/>
                  </a:lnTo>
                </a:path>
                <a:path w="3347085" h="658495">
                  <a:moveTo>
                    <a:pt x="1664204" y="100583"/>
                  </a:moveTo>
                  <a:lnTo>
                    <a:pt x="1670300" y="100583"/>
                  </a:lnTo>
                </a:path>
                <a:path w="3347085" h="658495">
                  <a:moveTo>
                    <a:pt x="1706876" y="100583"/>
                  </a:moveTo>
                  <a:lnTo>
                    <a:pt x="1731260" y="100583"/>
                  </a:lnTo>
                </a:path>
                <a:path w="3347085" h="658495">
                  <a:moveTo>
                    <a:pt x="1761740" y="100583"/>
                  </a:moveTo>
                  <a:lnTo>
                    <a:pt x="1786124" y="100583"/>
                  </a:lnTo>
                </a:path>
                <a:path w="3347085" h="658495">
                  <a:moveTo>
                    <a:pt x="1804412" y="100583"/>
                  </a:moveTo>
                  <a:lnTo>
                    <a:pt x="1822700" y="100583"/>
                  </a:lnTo>
                </a:path>
                <a:path w="3347085" h="658495">
                  <a:moveTo>
                    <a:pt x="1895852" y="100583"/>
                  </a:moveTo>
                  <a:lnTo>
                    <a:pt x="1914140" y="100583"/>
                  </a:lnTo>
                </a:path>
                <a:path w="3347085" h="658495">
                  <a:moveTo>
                    <a:pt x="1999484" y="100583"/>
                  </a:moveTo>
                  <a:lnTo>
                    <a:pt x="2005580" y="100583"/>
                  </a:lnTo>
                </a:path>
                <a:path w="3347085" h="658495">
                  <a:moveTo>
                    <a:pt x="2042156" y="100583"/>
                  </a:moveTo>
                  <a:lnTo>
                    <a:pt x="2066540" y="100583"/>
                  </a:lnTo>
                </a:path>
                <a:path w="3347085" h="658495">
                  <a:moveTo>
                    <a:pt x="2097020" y="100583"/>
                  </a:moveTo>
                  <a:lnTo>
                    <a:pt x="2121404" y="100583"/>
                  </a:lnTo>
                </a:path>
                <a:path w="3347085" h="658495">
                  <a:moveTo>
                    <a:pt x="2139692" y="100583"/>
                  </a:moveTo>
                  <a:lnTo>
                    <a:pt x="2157980" y="100583"/>
                  </a:lnTo>
                </a:path>
                <a:path w="3347085" h="658495">
                  <a:moveTo>
                    <a:pt x="2231132" y="100583"/>
                  </a:moveTo>
                  <a:lnTo>
                    <a:pt x="2249420" y="100583"/>
                  </a:lnTo>
                </a:path>
                <a:path w="3347085" h="658495">
                  <a:moveTo>
                    <a:pt x="2334764" y="100583"/>
                  </a:moveTo>
                  <a:lnTo>
                    <a:pt x="2340860" y="100583"/>
                  </a:lnTo>
                </a:path>
                <a:path w="3347085" h="658495">
                  <a:moveTo>
                    <a:pt x="2377436" y="100583"/>
                  </a:moveTo>
                  <a:lnTo>
                    <a:pt x="2401820" y="100583"/>
                  </a:lnTo>
                </a:path>
                <a:path w="3347085" h="658495">
                  <a:moveTo>
                    <a:pt x="2432300" y="100583"/>
                  </a:moveTo>
                  <a:lnTo>
                    <a:pt x="2456684" y="100583"/>
                  </a:lnTo>
                </a:path>
                <a:path w="3347085" h="658495">
                  <a:moveTo>
                    <a:pt x="2474972" y="100583"/>
                  </a:moveTo>
                  <a:lnTo>
                    <a:pt x="2493260" y="100583"/>
                  </a:lnTo>
                </a:path>
                <a:path w="3347085" h="658495">
                  <a:moveTo>
                    <a:pt x="2578604" y="100583"/>
                  </a:moveTo>
                  <a:lnTo>
                    <a:pt x="2621276" y="100583"/>
                  </a:lnTo>
                </a:path>
                <a:path w="3347085" h="658495">
                  <a:moveTo>
                    <a:pt x="2670044" y="100583"/>
                  </a:moveTo>
                  <a:lnTo>
                    <a:pt x="2676140" y="100583"/>
                  </a:lnTo>
                </a:path>
                <a:path w="3347085" h="658495">
                  <a:moveTo>
                    <a:pt x="2712716" y="100583"/>
                  </a:moveTo>
                  <a:lnTo>
                    <a:pt x="2737100" y="100583"/>
                  </a:lnTo>
                </a:path>
                <a:path w="3347085" h="658495">
                  <a:moveTo>
                    <a:pt x="2767580" y="100583"/>
                  </a:moveTo>
                  <a:lnTo>
                    <a:pt x="2791964" y="100583"/>
                  </a:lnTo>
                </a:path>
                <a:path w="3347085" h="658495">
                  <a:moveTo>
                    <a:pt x="2810252" y="100583"/>
                  </a:moveTo>
                  <a:lnTo>
                    <a:pt x="2828540" y="100583"/>
                  </a:lnTo>
                </a:path>
                <a:path w="3347085" h="658495">
                  <a:moveTo>
                    <a:pt x="2895596" y="100583"/>
                  </a:moveTo>
                  <a:lnTo>
                    <a:pt x="2913884" y="100583"/>
                  </a:lnTo>
                </a:path>
                <a:path w="3347085" h="658495">
                  <a:moveTo>
                    <a:pt x="3005324" y="100583"/>
                  </a:moveTo>
                  <a:lnTo>
                    <a:pt x="3011420" y="100583"/>
                  </a:lnTo>
                </a:path>
                <a:path w="3347085" h="658495">
                  <a:moveTo>
                    <a:pt x="3047996" y="100583"/>
                  </a:moveTo>
                  <a:lnTo>
                    <a:pt x="3072380" y="100583"/>
                  </a:lnTo>
                </a:path>
                <a:path w="3347085" h="658495">
                  <a:moveTo>
                    <a:pt x="3102860" y="100583"/>
                  </a:moveTo>
                  <a:lnTo>
                    <a:pt x="3127244" y="100583"/>
                  </a:lnTo>
                </a:path>
                <a:path w="3347085" h="658495">
                  <a:moveTo>
                    <a:pt x="3145532" y="100583"/>
                  </a:moveTo>
                  <a:lnTo>
                    <a:pt x="3163820" y="100583"/>
                  </a:lnTo>
                </a:path>
                <a:path w="3347085" h="658495">
                  <a:moveTo>
                    <a:pt x="3230876" y="100583"/>
                  </a:moveTo>
                  <a:lnTo>
                    <a:pt x="3249164" y="100583"/>
                  </a:lnTo>
                </a:path>
                <a:path w="3347085" h="658495">
                  <a:moveTo>
                    <a:pt x="91440" y="109727"/>
                  </a:moveTo>
                  <a:lnTo>
                    <a:pt x="109728" y="109727"/>
                  </a:lnTo>
                </a:path>
                <a:path w="3347085" h="658495">
                  <a:moveTo>
                    <a:pt x="128016" y="109727"/>
                  </a:moveTo>
                  <a:lnTo>
                    <a:pt x="146304" y="109727"/>
                  </a:lnTo>
                </a:path>
                <a:path w="3347085" h="658495">
                  <a:moveTo>
                    <a:pt x="152400" y="109727"/>
                  </a:moveTo>
                  <a:lnTo>
                    <a:pt x="182880" y="109727"/>
                  </a:lnTo>
                </a:path>
                <a:path w="3347085" h="658495">
                  <a:moveTo>
                    <a:pt x="219456" y="109727"/>
                  </a:moveTo>
                  <a:lnTo>
                    <a:pt x="237744" y="109727"/>
                  </a:lnTo>
                </a:path>
                <a:path w="3347085" h="658495">
                  <a:moveTo>
                    <a:pt x="243840" y="109727"/>
                  </a:moveTo>
                  <a:lnTo>
                    <a:pt x="274320" y="109727"/>
                  </a:lnTo>
                </a:path>
                <a:path w="3347085" h="658495">
                  <a:moveTo>
                    <a:pt x="329184" y="109727"/>
                  </a:moveTo>
                  <a:lnTo>
                    <a:pt x="335279" y="109727"/>
                  </a:lnTo>
                </a:path>
                <a:path w="3347085" h="658495">
                  <a:moveTo>
                    <a:pt x="420624" y="109727"/>
                  </a:moveTo>
                  <a:lnTo>
                    <a:pt x="445007" y="109727"/>
                  </a:lnTo>
                </a:path>
                <a:path w="3347085" h="658495">
                  <a:moveTo>
                    <a:pt x="463296" y="109727"/>
                  </a:moveTo>
                  <a:lnTo>
                    <a:pt x="481584" y="109727"/>
                  </a:lnTo>
                </a:path>
                <a:path w="3347085" h="658495">
                  <a:moveTo>
                    <a:pt x="487680" y="109727"/>
                  </a:moveTo>
                  <a:lnTo>
                    <a:pt x="518160" y="109727"/>
                  </a:lnTo>
                </a:path>
                <a:path w="3347085" h="658495">
                  <a:moveTo>
                    <a:pt x="554736" y="109727"/>
                  </a:moveTo>
                  <a:lnTo>
                    <a:pt x="573024" y="109727"/>
                  </a:lnTo>
                </a:path>
                <a:path w="3347085" h="658495">
                  <a:moveTo>
                    <a:pt x="579119" y="109727"/>
                  </a:moveTo>
                  <a:lnTo>
                    <a:pt x="609600" y="109727"/>
                  </a:lnTo>
                </a:path>
                <a:path w="3347085" h="658495">
                  <a:moveTo>
                    <a:pt x="664463" y="109727"/>
                  </a:moveTo>
                  <a:lnTo>
                    <a:pt x="670559" y="109727"/>
                  </a:lnTo>
                </a:path>
                <a:path w="3347085" h="658495">
                  <a:moveTo>
                    <a:pt x="755904" y="109727"/>
                  </a:moveTo>
                  <a:lnTo>
                    <a:pt x="780287" y="109727"/>
                  </a:lnTo>
                </a:path>
                <a:path w="3347085" h="658495">
                  <a:moveTo>
                    <a:pt x="798576" y="109727"/>
                  </a:moveTo>
                  <a:lnTo>
                    <a:pt x="816864" y="109727"/>
                  </a:lnTo>
                </a:path>
                <a:path w="3347085" h="658495">
                  <a:moveTo>
                    <a:pt x="822960" y="109727"/>
                  </a:moveTo>
                  <a:lnTo>
                    <a:pt x="853440" y="109727"/>
                  </a:lnTo>
                </a:path>
                <a:path w="3347085" h="658495">
                  <a:moveTo>
                    <a:pt x="902207" y="109727"/>
                  </a:moveTo>
                  <a:lnTo>
                    <a:pt x="920496" y="109727"/>
                  </a:lnTo>
                </a:path>
                <a:path w="3347085" h="658495">
                  <a:moveTo>
                    <a:pt x="926592" y="109727"/>
                  </a:moveTo>
                  <a:lnTo>
                    <a:pt x="950975" y="109727"/>
                  </a:lnTo>
                </a:path>
                <a:path w="3347085" h="658495">
                  <a:moveTo>
                    <a:pt x="999744" y="109727"/>
                  </a:moveTo>
                  <a:lnTo>
                    <a:pt x="1005839" y="109727"/>
                  </a:lnTo>
                </a:path>
                <a:path w="3347085" h="658495">
                  <a:moveTo>
                    <a:pt x="1091180" y="109727"/>
                  </a:moveTo>
                  <a:lnTo>
                    <a:pt x="1115564" y="109727"/>
                  </a:lnTo>
                </a:path>
                <a:path w="3347085" h="658495">
                  <a:moveTo>
                    <a:pt x="1133852" y="109727"/>
                  </a:moveTo>
                  <a:lnTo>
                    <a:pt x="1152140" y="109727"/>
                  </a:lnTo>
                </a:path>
                <a:path w="3347085" h="658495">
                  <a:moveTo>
                    <a:pt x="1158236" y="109727"/>
                  </a:moveTo>
                  <a:lnTo>
                    <a:pt x="1188716" y="109727"/>
                  </a:lnTo>
                </a:path>
                <a:path w="3347085" h="658495">
                  <a:moveTo>
                    <a:pt x="1225292" y="109727"/>
                  </a:moveTo>
                  <a:lnTo>
                    <a:pt x="1243580" y="109727"/>
                  </a:lnTo>
                </a:path>
                <a:path w="3347085" h="658495">
                  <a:moveTo>
                    <a:pt x="1249676" y="109727"/>
                  </a:moveTo>
                  <a:lnTo>
                    <a:pt x="1280156" y="109727"/>
                  </a:lnTo>
                </a:path>
                <a:path w="3347085" h="658495">
                  <a:moveTo>
                    <a:pt x="1426460" y="109727"/>
                  </a:moveTo>
                  <a:lnTo>
                    <a:pt x="1450844" y="109727"/>
                  </a:lnTo>
                </a:path>
                <a:path w="3347085" h="658495">
                  <a:moveTo>
                    <a:pt x="1469132" y="109727"/>
                  </a:moveTo>
                  <a:lnTo>
                    <a:pt x="1487420" y="109727"/>
                  </a:lnTo>
                </a:path>
                <a:path w="3347085" h="658495">
                  <a:moveTo>
                    <a:pt x="1493516" y="109727"/>
                  </a:moveTo>
                  <a:lnTo>
                    <a:pt x="1523996" y="109727"/>
                  </a:lnTo>
                </a:path>
                <a:path w="3347085" h="658495">
                  <a:moveTo>
                    <a:pt x="1560572" y="109727"/>
                  </a:moveTo>
                  <a:lnTo>
                    <a:pt x="1578860" y="109727"/>
                  </a:lnTo>
                </a:path>
                <a:path w="3347085" h="658495">
                  <a:moveTo>
                    <a:pt x="1584956" y="109727"/>
                  </a:moveTo>
                  <a:lnTo>
                    <a:pt x="1615436" y="109727"/>
                  </a:lnTo>
                </a:path>
                <a:path w="3347085" h="658495">
                  <a:moveTo>
                    <a:pt x="1664204" y="109727"/>
                  </a:moveTo>
                  <a:lnTo>
                    <a:pt x="1670300" y="109727"/>
                  </a:lnTo>
                </a:path>
                <a:path w="3347085" h="658495">
                  <a:moveTo>
                    <a:pt x="1761740" y="109727"/>
                  </a:moveTo>
                  <a:lnTo>
                    <a:pt x="1786124" y="109727"/>
                  </a:lnTo>
                </a:path>
                <a:path w="3347085" h="658495">
                  <a:moveTo>
                    <a:pt x="1804412" y="109727"/>
                  </a:moveTo>
                  <a:lnTo>
                    <a:pt x="1822700" y="109727"/>
                  </a:lnTo>
                </a:path>
                <a:path w="3347085" h="658495">
                  <a:moveTo>
                    <a:pt x="1828796" y="109727"/>
                  </a:moveTo>
                  <a:lnTo>
                    <a:pt x="1859276" y="109727"/>
                  </a:lnTo>
                </a:path>
                <a:path w="3347085" h="658495">
                  <a:moveTo>
                    <a:pt x="1895852" y="109727"/>
                  </a:moveTo>
                  <a:lnTo>
                    <a:pt x="1914140" y="109727"/>
                  </a:lnTo>
                </a:path>
                <a:path w="3347085" h="658495">
                  <a:moveTo>
                    <a:pt x="1920236" y="109727"/>
                  </a:moveTo>
                  <a:lnTo>
                    <a:pt x="1950716" y="109727"/>
                  </a:lnTo>
                </a:path>
                <a:path w="3347085" h="658495">
                  <a:moveTo>
                    <a:pt x="1999484" y="109727"/>
                  </a:moveTo>
                  <a:lnTo>
                    <a:pt x="2005580" y="109727"/>
                  </a:lnTo>
                </a:path>
                <a:path w="3347085" h="658495">
                  <a:moveTo>
                    <a:pt x="2097020" y="109727"/>
                  </a:moveTo>
                  <a:lnTo>
                    <a:pt x="2121404" y="109727"/>
                  </a:lnTo>
                </a:path>
                <a:path w="3347085" h="658495">
                  <a:moveTo>
                    <a:pt x="2139692" y="109727"/>
                  </a:moveTo>
                  <a:lnTo>
                    <a:pt x="2157980" y="109727"/>
                  </a:lnTo>
                </a:path>
                <a:path w="3347085" h="658495">
                  <a:moveTo>
                    <a:pt x="2164076" y="109727"/>
                  </a:moveTo>
                  <a:lnTo>
                    <a:pt x="2194556" y="109727"/>
                  </a:lnTo>
                </a:path>
                <a:path w="3347085" h="658495">
                  <a:moveTo>
                    <a:pt x="2231132" y="109727"/>
                  </a:moveTo>
                  <a:lnTo>
                    <a:pt x="2249420" y="109727"/>
                  </a:lnTo>
                </a:path>
                <a:path w="3347085" h="658495">
                  <a:moveTo>
                    <a:pt x="2255516" y="109727"/>
                  </a:moveTo>
                  <a:lnTo>
                    <a:pt x="2279900" y="109727"/>
                  </a:lnTo>
                </a:path>
                <a:path w="3347085" h="658495">
                  <a:moveTo>
                    <a:pt x="2334764" y="109727"/>
                  </a:moveTo>
                  <a:lnTo>
                    <a:pt x="2340860" y="109727"/>
                  </a:lnTo>
                </a:path>
                <a:path w="3347085" h="658495">
                  <a:moveTo>
                    <a:pt x="2432300" y="109727"/>
                  </a:moveTo>
                  <a:lnTo>
                    <a:pt x="2456684" y="109727"/>
                  </a:lnTo>
                </a:path>
                <a:path w="3347085" h="658495">
                  <a:moveTo>
                    <a:pt x="2474972" y="109727"/>
                  </a:moveTo>
                  <a:lnTo>
                    <a:pt x="2493260" y="109727"/>
                  </a:lnTo>
                </a:path>
                <a:path w="3347085" h="658495">
                  <a:moveTo>
                    <a:pt x="2499356" y="109727"/>
                  </a:moveTo>
                  <a:lnTo>
                    <a:pt x="2529836" y="109727"/>
                  </a:lnTo>
                </a:path>
                <a:path w="3347085" h="658495">
                  <a:moveTo>
                    <a:pt x="2578604" y="109727"/>
                  </a:moveTo>
                  <a:lnTo>
                    <a:pt x="2590796" y="109727"/>
                  </a:lnTo>
                </a:path>
                <a:path w="3347085" h="658495">
                  <a:moveTo>
                    <a:pt x="2596892" y="109727"/>
                  </a:moveTo>
                  <a:lnTo>
                    <a:pt x="2621276" y="109727"/>
                  </a:lnTo>
                </a:path>
                <a:path w="3347085" h="658495">
                  <a:moveTo>
                    <a:pt x="2670044" y="109727"/>
                  </a:moveTo>
                  <a:lnTo>
                    <a:pt x="2676140" y="109727"/>
                  </a:lnTo>
                </a:path>
                <a:path w="3347085" h="658495">
                  <a:moveTo>
                    <a:pt x="2767580" y="109727"/>
                  </a:moveTo>
                  <a:lnTo>
                    <a:pt x="2791964" y="109727"/>
                  </a:lnTo>
                </a:path>
                <a:path w="3347085" h="658495">
                  <a:moveTo>
                    <a:pt x="2810252" y="109727"/>
                  </a:moveTo>
                  <a:lnTo>
                    <a:pt x="2828540" y="109727"/>
                  </a:lnTo>
                </a:path>
                <a:path w="3347085" h="658495">
                  <a:moveTo>
                    <a:pt x="2834636" y="109727"/>
                  </a:moveTo>
                  <a:lnTo>
                    <a:pt x="2865116" y="109727"/>
                  </a:lnTo>
                </a:path>
                <a:path w="3347085" h="658495">
                  <a:moveTo>
                    <a:pt x="2895596" y="109727"/>
                  </a:moveTo>
                  <a:lnTo>
                    <a:pt x="2913884" y="109727"/>
                  </a:lnTo>
                </a:path>
                <a:path w="3347085" h="658495">
                  <a:moveTo>
                    <a:pt x="2919980" y="109727"/>
                  </a:moveTo>
                  <a:lnTo>
                    <a:pt x="2950460" y="109727"/>
                  </a:lnTo>
                </a:path>
                <a:path w="3347085" h="658495">
                  <a:moveTo>
                    <a:pt x="3005324" y="109727"/>
                  </a:moveTo>
                  <a:lnTo>
                    <a:pt x="3011420" y="109727"/>
                  </a:lnTo>
                </a:path>
                <a:path w="3347085" h="658495">
                  <a:moveTo>
                    <a:pt x="3102860" y="109727"/>
                  </a:moveTo>
                  <a:lnTo>
                    <a:pt x="3127244" y="109727"/>
                  </a:lnTo>
                </a:path>
                <a:path w="3347085" h="658495">
                  <a:moveTo>
                    <a:pt x="3145532" y="109727"/>
                  </a:moveTo>
                  <a:lnTo>
                    <a:pt x="3163820" y="109727"/>
                  </a:lnTo>
                </a:path>
                <a:path w="3347085" h="658495">
                  <a:moveTo>
                    <a:pt x="3169916" y="109727"/>
                  </a:moveTo>
                  <a:lnTo>
                    <a:pt x="3200396" y="109727"/>
                  </a:lnTo>
                </a:path>
                <a:path w="3347085" h="658495">
                  <a:moveTo>
                    <a:pt x="3230876" y="109727"/>
                  </a:moveTo>
                  <a:lnTo>
                    <a:pt x="3249164" y="109727"/>
                  </a:lnTo>
                </a:path>
                <a:path w="3347085" h="658495">
                  <a:moveTo>
                    <a:pt x="3255260" y="109727"/>
                  </a:moveTo>
                  <a:lnTo>
                    <a:pt x="3285740" y="109727"/>
                  </a:lnTo>
                </a:path>
                <a:path w="3347085" h="658495">
                  <a:moveTo>
                    <a:pt x="91440" y="118872"/>
                  </a:moveTo>
                  <a:lnTo>
                    <a:pt x="109728" y="118872"/>
                  </a:lnTo>
                </a:path>
                <a:path w="3347085" h="658495">
                  <a:moveTo>
                    <a:pt x="121919" y="118872"/>
                  </a:moveTo>
                  <a:lnTo>
                    <a:pt x="188976" y="118872"/>
                  </a:lnTo>
                </a:path>
                <a:path w="3347085" h="658495">
                  <a:moveTo>
                    <a:pt x="213360" y="118872"/>
                  </a:moveTo>
                  <a:lnTo>
                    <a:pt x="280416" y="118872"/>
                  </a:lnTo>
                </a:path>
                <a:path w="3347085" h="658495">
                  <a:moveTo>
                    <a:pt x="329184" y="118872"/>
                  </a:moveTo>
                  <a:lnTo>
                    <a:pt x="335279" y="118872"/>
                  </a:lnTo>
                </a:path>
                <a:path w="3347085" h="658495">
                  <a:moveTo>
                    <a:pt x="420624" y="118872"/>
                  </a:moveTo>
                  <a:lnTo>
                    <a:pt x="445007" y="118872"/>
                  </a:lnTo>
                </a:path>
                <a:path w="3347085" h="658495">
                  <a:moveTo>
                    <a:pt x="457200" y="118872"/>
                  </a:moveTo>
                  <a:lnTo>
                    <a:pt x="524256" y="118872"/>
                  </a:lnTo>
                </a:path>
                <a:path w="3347085" h="658495">
                  <a:moveTo>
                    <a:pt x="548640" y="118872"/>
                  </a:moveTo>
                  <a:lnTo>
                    <a:pt x="615696" y="118872"/>
                  </a:lnTo>
                </a:path>
                <a:path w="3347085" h="658495">
                  <a:moveTo>
                    <a:pt x="664463" y="118872"/>
                  </a:moveTo>
                  <a:lnTo>
                    <a:pt x="670559" y="118872"/>
                  </a:lnTo>
                </a:path>
                <a:path w="3347085" h="658495">
                  <a:moveTo>
                    <a:pt x="755904" y="118872"/>
                  </a:moveTo>
                  <a:lnTo>
                    <a:pt x="780287" y="118872"/>
                  </a:lnTo>
                </a:path>
                <a:path w="3347085" h="658495">
                  <a:moveTo>
                    <a:pt x="792480" y="118872"/>
                  </a:moveTo>
                  <a:lnTo>
                    <a:pt x="859536" y="118872"/>
                  </a:lnTo>
                </a:path>
                <a:path w="3347085" h="658495">
                  <a:moveTo>
                    <a:pt x="902207" y="118872"/>
                  </a:moveTo>
                  <a:lnTo>
                    <a:pt x="920496" y="118872"/>
                  </a:lnTo>
                </a:path>
                <a:path w="3347085" h="658495">
                  <a:moveTo>
                    <a:pt x="926592" y="118872"/>
                  </a:moveTo>
                  <a:lnTo>
                    <a:pt x="950975" y="118872"/>
                  </a:lnTo>
                </a:path>
                <a:path w="3347085" h="658495">
                  <a:moveTo>
                    <a:pt x="999744" y="118872"/>
                  </a:moveTo>
                  <a:lnTo>
                    <a:pt x="1005839" y="118872"/>
                  </a:lnTo>
                </a:path>
                <a:path w="3347085" h="658495">
                  <a:moveTo>
                    <a:pt x="1091180" y="118872"/>
                  </a:moveTo>
                  <a:lnTo>
                    <a:pt x="1115564" y="118872"/>
                  </a:lnTo>
                </a:path>
                <a:path w="3347085" h="658495">
                  <a:moveTo>
                    <a:pt x="1127756" y="118872"/>
                  </a:moveTo>
                  <a:lnTo>
                    <a:pt x="1194812" y="118872"/>
                  </a:lnTo>
                </a:path>
                <a:path w="3347085" h="658495">
                  <a:moveTo>
                    <a:pt x="1219196" y="118872"/>
                  </a:moveTo>
                  <a:lnTo>
                    <a:pt x="1286252" y="118872"/>
                  </a:lnTo>
                </a:path>
                <a:path w="3347085" h="658495">
                  <a:moveTo>
                    <a:pt x="1426460" y="118872"/>
                  </a:moveTo>
                  <a:lnTo>
                    <a:pt x="1450844" y="118872"/>
                  </a:lnTo>
                </a:path>
                <a:path w="3347085" h="658495">
                  <a:moveTo>
                    <a:pt x="1463036" y="118872"/>
                  </a:moveTo>
                  <a:lnTo>
                    <a:pt x="1530092" y="118872"/>
                  </a:lnTo>
                </a:path>
                <a:path w="3347085" h="658495">
                  <a:moveTo>
                    <a:pt x="1554476" y="118872"/>
                  </a:moveTo>
                  <a:lnTo>
                    <a:pt x="1621532" y="118872"/>
                  </a:lnTo>
                </a:path>
                <a:path w="3347085" h="658495">
                  <a:moveTo>
                    <a:pt x="1664204" y="118872"/>
                  </a:moveTo>
                  <a:lnTo>
                    <a:pt x="1670300" y="118872"/>
                  </a:lnTo>
                </a:path>
                <a:path w="3347085" h="658495">
                  <a:moveTo>
                    <a:pt x="1761740" y="118872"/>
                  </a:moveTo>
                  <a:lnTo>
                    <a:pt x="1786124" y="118872"/>
                  </a:lnTo>
                </a:path>
                <a:path w="3347085" h="658495">
                  <a:moveTo>
                    <a:pt x="1798316" y="118872"/>
                  </a:moveTo>
                  <a:lnTo>
                    <a:pt x="1865372" y="118872"/>
                  </a:lnTo>
                </a:path>
                <a:path w="3347085" h="658495">
                  <a:moveTo>
                    <a:pt x="1889756" y="118872"/>
                  </a:moveTo>
                  <a:lnTo>
                    <a:pt x="1956812" y="118872"/>
                  </a:lnTo>
                </a:path>
                <a:path w="3347085" h="658495">
                  <a:moveTo>
                    <a:pt x="1999484" y="118872"/>
                  </a:moveTo>
                  <a:lnTo>
                    <a:pt x="2005580" y="118872"/>
                  </a:lnTo>
                </a:path>
                <a:path w="3347085" h="658495">
                  <a:moveTo>
                    <a:pt x="2097020" y="118872"/>
                  </a:moveTo>
                  <a:lnTo>
                    <a:pt x="2121404" y="118872"/>
                  </a:lnTo>
                </a:path>
                <a:path w="3347085" h="658495">
                  <a:moveTo>
                    <a:pt x="2133596" y="118872"/>
                  </a:moveTo>
                  <a:lnTo>
                    <a:pt x="2200652" y="118872"/>
                  </a:lnTo>
                </a:path>
                <a:path w="3347085" h="658495">
                  <a:moveTo>
                    <a:pt x="2225036" y="118872"/>
                  </a:moveTo>
                  <a:lnTo>
                    <a:pt x="2285996" y="118872"/>
                  </a:lnTo>
                </a:path>
                <a:path w="3347085" h="658495">
                  <a:moveTo>
                    <a:pt x="2334764" y="118872"/>
                  </a:moveTo>
                  <a:lnTo>
                    <a:pt x="2340860" y="118872"/>
                  </a:lnTo>
                </a:path>
                <a:path w="3347085" h="658495">
                  <a:moveTo>
                    <a:pt x="2432300" y="118872"/>
                  </a:moveTo>
                  <a:lnTo>
                    <a:pt x="2456684" y="118872"/>
                  </a:lnTo>
                </a:path>
                <a:path w="3347085" h="658495">
                  <a:moveTo>
                    <a:pt x="2468876" y="118872"/>
                  </a:moveTo>
                  <a:lnTo>
                    <a:pt x="2535932" y="118872"/>
                  </a:lnTo>
                </a:path>
                <a:path w="3347085" h="658495">
                  <a:moveTo>
                    <a:pt x="2578604" y="118872"/>
                  </a:moveTo>
                  <a:lnTo>
                    <a:pt x="2590796" y="118872"/>
                  </a:lnTo>
                </a:path>
                <a:path w="3347085" h="658495">
                  <a:moveTo>
                    <a:pt x="2596892" y="118872"/>
                  </a:moveTo>
                  <a:lnTo>
                    <a:pt x="2621276" y="118872"/>
                  </a:lnTo>
                </a:path>
                <a:path w="3347085" h="658495">
                  <a:moveTo>
                    <a:pt x="2670044" y="118872"/>
                  </a:moveTo>
                  <a:lnTo>
                    <a:pt x="2676140" y="118872"/>
                  </a:lnTo>
                </a:path>
                <a:path w="3347085" h="658495">
                  <a:moveTo>
                    <a:pt x="2767580" y="118872"/>
                  </a:moveTo>
                  <a:lnTo>
                    <a:pt x="2791964" y="118872"/>
                  </a:lnTo>
                </a:path>
                <a:path w="3347085" h="658495">
                  <a:moveTo>
                    <a:pt x="2804156" y="118872"/>
                  </a:moveTo>
                  <a:lnTo>
                    <a:pt x="2871212" y="118872"/>
                  </a:lnTo>
                </a:path>
                <a:path w="3347085" h="658495">
                  <a:moveTo>
                    <a:pt x="2889500" y="118872"/>
                  </a:moveTo>
                  <a:lnTo>
                    <a:pt x="2956556" y="118872"/>
                  </a:lnTo>
                </a:path>
                <a:path w="3347085" h="658495">
                  <a:moveTo>
                    <a:pt x="3005324" y="118872"/>
                  </a:moveTo>
                  <a:lnTo>
                    <a:pt x="3011420" y="118872"/>
                  </a:lnTo>
                </a:path>
                <a:path w="3347085" h="658495">
                  <a:moveTo>
                    <a:pt x="3102860" y="118872"/>
                  </a:moveTo>
                  <a:lnTo>
                    <a:pt x="3127244" y="118872"/>
                  </a:lnTo>
                </a:path>
                <a:path w="3347085" h="658495">
                  <a:moveTo>
                    <a:pt x="3139436" y="118872"/>
                  </a:moveTo>
                  <a:lnTo>
                    <a:pt x="3200396" y="118872"/>
                  </a:lnTo>
                </a:path>
                <a:path w="3347085" h="658495">
                  <a:moveTo>
                    <a:pt x="3224780" y="118872"/>
                  </a:moveTo>
                  <a:lnTo>
                    <a:pt x="3291836" y="118872"/>
                  </a:lnTo>
                </a:path>
                <a:path w="3347085" h="658495">
                  <a:moveTo>
                    <a:pt x="85343" y="128015"/>
                  </a:moveTo>
                  <a:lnTo>
                    <a:pt x="103632" y="128015"/>
                  </a:lnTo>
                </a:path>
                <a:path w="3347085" h="658495">
                  <a:moveTo>
                    <a:pt x="121919" y="128015"/>
                  </a:moveTo>
                  <a:lnTo>
                    <a:pt x="195072" y="128015"/>
                  </a:lnTo>
                </a:path>
                <a:path w="3347085" h="658495">
                  <a:moveTo>
                    <a:pt x="213360" y="128015"/>
                  </a:moveTo>
                  <a:lnTo>
                    <a:pt x="286512" y="128015"/>
                  </a:lnTo>
                </a:path>
                <a:path w="3347085" h="658495">
                  <a:moveTo>
                    <a:pt x="329184" y="128015"/>
                  </a:moveTo>
                  <a:lnTo>
                    <a:pt x="335279" y="128015"/>
                  </a:lnTo>
                </a:path>
                <a:path w="3347085" h="658495">
                  <a:moveTo>
                    <a:pt x="414528" y="128015"/>
                  </a:moveTo>
                  <a:lnTo>
                    <a:pt x="438911" y="128015"/>
                  </a:lnTo>
                </a:path>
                <a:path w="3347085" h="658495">
                  <a:moveTo>
                    <a:pt x="457200" y="128015"/>
                  </a:moveTo>
                  <a:lnTo>
                    <a:pt x="530352" y="128015"/>
                  </a:lnTo>
                </a:path>
                <a:path w="3347085" h="658495">
                  <a:moveTo>
                    <a:pt x="548640" y="128015"/>
                  </a:moveTo>
                  <a:lnTo>
                    <a:pt x="621792" y="128015"/>
                  </a:lnTo>
                </a:path>
                <a:path w="3347085" h="658495">
                  <a:moveTo>
                    <a:pt x="664463" y="128015"/>
                  </a:moveTo>
                  <a:lnTo>
                    <a:pt x="670559" y="128015"/>
                  </a:lnTo>
                </a:path>
                <a:path w="3347085" h="658495">
                  <a:moveTo>
                    <a:pt x="749807" y="128015"/>
                  </a:moveTo>
                  <a:lnTo>
                    <a:pt x="774191" y="128015"/>
                  </a:lnTo>
                </a:path>
                <a:path w="3347085" h="658495">
                  <a:moveTo>
                    <a:pt x="792480" y="128015"/>
                  </a:moveTo>
                  <a:lnTo>
                    <a:pt x="865632" y="128015"/>
                  </a:lnTo>
                </a:path>
                <a:path w="3347085" h="658495">
                  <a:moveTo>
                    <a:pt x="896112" y="128015"/>
                  </a:moveTo>
                  <a:lnTo>
                    <a:pt x="914400" y="128015"/>
                  </a:lnTo>
                </a:path>
                <a:path w="3347085" h="658495">
                  <a:moveTo>
                    <a:pt x="926592" y="128015"/>
                  </a:moveTo>
                  <a:lnTo>
                    <a:pt x="950975" y="128015"/>
                  </a:lnTo>
                </a:path>
                <a:path w="3347085" h="658495">
                  <a:moveTo>
                    <a:pt x="999744" y="128015"/>
                  </a:moveTo>
                  <a:lnTo>
                    <a:pt x="1005839" y="128015"/>
                  </a:lnTo>
                </a:path>
                <a:path w="3347085" h="658495">
                  <a:moveTo>
                    <a:pt x="1085084" y="128015"/>
                  </a:moveTo>
                  <a:lnTo>
                    <a:pt x="1109468" y="128015"/>
                  </a:lnTo>
                </a:path>
                <a:path w="3347085" h="658495">
                  <a:moveTo>
                    <a:pt x="1127756" y="128015"/>
                  </a:moveTo>
                  <a:lnTo>
                    <a:pt x="1200908" y="128015"/>
                  </a:lnTo>
                </a:path>
                <a:path w="3347085" h="658495">
                  <a:moveTo>
                    <a:pt x="1219196" y="128015"/>
                  </a:moveTo>
                  <a:lnTo>
                    <a:pt x="1292348" y="128015"/>
                  </a:lnTo>
                </a:path>
                <a:path w="3347085" h="658495">
                  <a:moveTo>
                    <a:pt x="1420364" y="128015"/>
                  </a:moveTo>
                  <a:lnTo>
                    <a:pt x="1444748" y="128015"/>
                  </a:lnTo>
                </a:path>
                <a:path w="3347085" h="658495">
                  <a:moveTo>
                    <a:pt x="1463036" y="128015"/>
                  </a:moveTo>
                  <a:lnTo>
                    <a:pt x="1536188" y="128015"/>
                  </a:lnTo>
                </a:path>
                <a:path w="3347085" h="658495">
                  <a:moveTo>
                    <a:pt x="1554476" y="128015"/>
                  </a:moveTo>
                  <a:lnTo>
                    <a:pt x="1627628" y="128015"/>
                  </a:lnTo>
                </a:path>
                <a:path w="3347085" h="658495">
                  <a:moveTo>
                    <a:pt x="1664204" y="128015"/>
                  </a:moveTo>
                  <a:lnTo>
                    <a:pt x="1670300" y="128015"/>
                  </a:lnTo>
                </a:path>
                <a:path w="3347085" h="658495">
                  <a:moveTo>
                    <a:pt x="1755644" y="128015"/>
                  </a:moveTo>
                  <a:lnTo>
                    <a:pt x="1780028" y="128015"/>
                  </a:lnTo>
                </a:path>
                <a:path w="3347085" h="658495">
                  <a:moveTo>
                    <a:pt x="1798316" y="128015"/>
                  </a:moveTo>
                  <a:lnTo>
                    <a:pt x="1871468" y="128015"/>
                  </a:lnTo>
                </a:path>
                <a:path w="3347085" h="658495">
                  <a:moveTo>
                    <a:pt x="1889756" y="128015"/>
                  </a:moveTo>
                  <a:lnTo>
                    <a:pt x="1956812" y="128015"/>
                  </a:lnTo>
                </a:path>
                <a:path w="3347085" h="658495">
                  <a:moveTo>
                    <a:pt x="1999484" y="128015"/>
                  </a:moveTo>
                  <a:lnTo>
                    <a:pt x="2005580" y="128015"/>
                  </a:lnTo>
                </a:path>
                <a:path w="3347085" h="658495">
                  <a:moveTo>
                    <a:pt x="2090924" y="128015"/>
                  </a:moveTo>
                  <a:lnTo>
                    <a:pt x="2115308" y="128015"/>
                  </a:lnTo>
                </a:path>
                <a:path w="3347085" h="658495">
                  <a:moveTo>
                    <a:pt x="2133596" y="128015"/>
                  </a:moveTo>
                  <a:lnTo>
                    <a:pt x="2206748" y="128015"/>
                  </a:lnTo>
                </a:path>
                <a:path w="3347085" h="658495">
                  <a:moveTo>
                    <a:pt x="2225036" y="128015"/>
                  </a:moveTo>
                  <a:lnTo>
                    <a:pt x="2292092" y="128015"/>
                  </a:lnTo>
                </a:path>
                <a:path w="3347085" h="658495">
                  <a:moveTo>
                    <a:pt x="2334764" y="128015"/>
                  </a:moveTo>
                  <a:lnTo>
                    <a:pt x="2340860" y="128015"/>
                  </a:lnTo>
                </a:path>
                <a:path w="3347085" h="658495">
                  <a:moveTo>
                    <a:pt x="2426204" y="128015"/>
                  </a:moveTo>
                  <a:lnTo>
                    <a:pt x="2450588" y="128015"/>
                  </a:lnTo>
                </a:path>
                <a:path w="3347085" h="658495">
                  <a:moveTo>
                    <a:pt x="2468876" y="128015"/>
                  </a:moveTo>
                  <a:lnTo>
                    <a:pt x="2542028" y="128015"/>
                  </a:lnTo>
                </a:path>
                <a:path w="3347085" h="658495">
                  <a:moveTo>
                    <a:pt x="2572508" y="128015"/>
                  </a:moveTo>
                  <a:lnTo>
                    <a:pt x="2584700" y="128015"/>
                  </a:lnTo>
                </a:path>
                <a:path w="3347085" h="658495">
                  <a:moveTo>
                    <a:pt x="2596892" y="128015"/>
                  </a:moveTo>
                  <a:lnTo>
                    <a:pt x="2621276" y="128015"/>
                  </a:lnTo>
                </a:path>
                <a:path w="3347085" h="658495">
                  <a:moveTo>
                    <a:pt x="2670044" y="128015"/>
                  </a:moveTo>
                  <a:lnTo>
                    <a:pt x="2676140" y="128015"/>
                  </a:lnTo>
                </a:path>
                <a:path w="3347085" h="658495">
                  <a:moveTo>
                    <a:pt x="2761484" y="128015"/>
                  </a:moveTo>
                  <a:lnTo>
                    <a:pt x="2785868" y="128015"/>
                  </a:lnTo>
                </a:path>
                <a:path w="3347085" h="658495">
                  <a:moveTo>
                    <a:pt x="2804156" y="128015"/>
                  </a:moveTo>
                  <a:lnTo>
                    <a:pt x="2877308" y="128015"/>
                  </a:lnTo>
                </a:path>
                <a:path w="3347085" h="658495">
                  <a:moveTo>
                    <a:pt x="2889500" y="128015"/>
                  </a:moveTo>
                  <a:lnTo>
                    <a:pt x="2962652" y="128015"/>
                  </a:lnTo>
                </a:path>
                <a:path w="3347085" h="658495">
                  <a:moveTo>
                    <a:pt x="3005324" y="128015"/>
                  </a:moveTo>
                  <a:lnTo>
                    <a:pt x="3011420" y="128015"/>
                  </a:lnTo>
                </a:path>
                <a:path w="3347085" h="658495">
                  <a:moveTo>
                    <a:pt x="3096764" y="128015"/>
                  </a:moveTo>
                  <a:lnTo>
                    <a:pt x="3121148" y="128015"/>
                  </a:lnTo>
                </a:path>
                <a:path w="3347085" h="658495">
                  <a:moveTo>
                    <a:pt x="3139436" y="128015"/>
                  </a:moveTo>
                  <a:lnTo>
                    <a:pt x="3206492" y="128015"/>
                  </a:lnTo>
                </a:path>
                <a:path w="3347085" h="658495">
                  <a:moveTo>
                    <a:pt x="3224780" y="128015"/>
                  </a:moveTo>
                  <a:lnTo>
                    <a:pt x="3297932" y="128015"/>
                  </a:lnTo>
                </a:path>
                <a:path w="3347085" h="658495">
                  <a:moveTo>
                    <a:pt x="79248" y="137160"/>
                  </a:moveTo>
                  <a:lnTo>
                    <a:pt x="103631" y="137160"/>
                  </a:lnTo>
                </a:path>
                <a:path w="3347085" h="658495">
                  <a:moveTo>
                    <a:pt x="121919" y="137160"/>
                  </a:moveTo>
                  <a:lnTo>
                    <a:pt x="146303" y="137160"/>
                  </a:lnTo>
                </a:path>
                <a:path w="3347085" h="658495">
                  <a:moveTo>
                    <a:pt x="170687" y="137160"/>
                  </a:moveTo>
                  <a:lnTo>
                    <a:pt x="195071" y="137160"/>
                  </a:lnTo>
                </a:path>
                <a:path w="3347085" h="658495">
                  <a:moveTo>
                    <a:pt x="213360" y="137160"/>
                  </a:moveTo>
                  <a:lnTo>
                    <a:pt x="237743" y="137160"/>
                  </a:lnTo>
                </a:path>
                <a:path w="3347085" h="658495">
                  <a:moveTo>
                    <a:pt x="262128" y="137160"/>
                  </a:moveTo>
                  <a:lnTo>
                    <a:pt x="286511" y="137160"/>
                  </a:lnTo>
                </a:path>
                <a:path w="3347085" h="658495">
                  <a:moveTo>
                    <a:pt x="329184" y="137160"/>
                  </a:moveTo>
                  <a:lnTo>
                    <a:pt x="335279" y="137160"/>
                  </a:lnTo>
                </a:path>
                <a:path w="3347085" h="658495">
                  <a:moveTo>
                    <a:pt x="408431" y="137160"/>
                  </a:moveTo>
                  <a:lnTo>
                    <a:pt x="438912" y="137160"/>
                  </a:lnTo>
                </a:path>
                <a:path w="3347085" h="658495">
                  <a:moveTo>
                    <a:pt x="457200" y="137160"/>
                  </a:moveTo>
                  <a:lnTo>
                    <a:pt x="481583" y="137160"/>
                  </a:lnTo>
                </a:path>
                <a:path w="3347085" h="658495">
                  <a:moveTo>
                    <a:pt x="505968" y="137160"/>
                  </a:moveTo>
                  <a:lnTo>
                    <a:pt x="530351" y="137160"/>
                  </a:lnTo>
                </a:path>
                <a:path w="3347085" h="658495">
                  <a:moveTo>
                    <a:pt x="548640" y="137160"/>
                  </a:moveTo>
                  <a:lnTo>
                    <a:pt x="573023" y="137160"/>
                  </a:lnTo>
                </a:path>
                <a:path w="3347085" h="658495">
                  <a:moveTo>
                    <a:pt x="597407" y="137160"/>
                  </a:moveTo>
                  <a:lnTo>
                    <a:pt x="621791" y="137160"/>
                  </a:lnTo>
                </a:path>
                <a:path w="3347085" h="658495">
                  <a:moveTo>
                    <a:pt x="664463" y="137160"/>
                  </a:moveTo>
                  <a:lnTo>
                    <a:pt x="670559" y="137160"/>
                  </a:lnTo>
                </a:path>
                <a:path w="3347085" h="658495">
                  <a:moveTo>
                    <a:pt x="743712" y="137160"/>
                  </a:moveTo>
                  <a:lnTo>
                    <a:pt x="774192" y="137160"/>
                  </a:lnTo>
                </a:path>
                <a:path w="3347085" h="658495">
                  <a:moveTo>
                    <a:pt x="792480" y="137160"/>
                  </a:moveTo>
                  <a:lnTo>
                    <a:pt x="816863" y="137160"/>
                  </a:lnTo>
                </a:path>
                <a:path w="3347085" h="658495">
                  <a:moveTo>
                    <a:pt x="841248" y="137160"/>
                  </a:moveTo>
                  <a:lnTo>
                    <a:pt x="865631" y="137160"/>
                  </a:lnTo>
                </a:path>
                <a:path w="3347085" h="658495">
                  <a:moveTo>
                    <a:pt x="890016" y="137160"/>
                  </a:moveTo>
                  <a:lnTo>
                    <a:pt x="908304" y="137160"/>
                  </a:lnTo>
                </a:path>
                <a:path w="3347085" h="658495">
                  <a:moveTo>
                    <a:pt x="926592" y="137160"/>
                  </a:moveTo>
                  <a:lnTo>
                    <a:pt x="950975" y="137160"/>
                  </a:lnTo>
                </a:path>
                <a:path w="3347085" h="658495">
                  <a:moveTo>
                    <a:pt x="999744" y="137160"/>
                  </a:moveTo>
                  <a:lnTo>
                    <a:pt x="1005839" y="137160"/>
                  </a:lnTo>
                </a:path>
                <a:path w="3347085" h="658495">
                  <a:moveTo>
                    <a:pt x="1078992" y="137160"/>
                  </a:moveTo>
                  <a:lnTo>
                    <a:pt x="1109472" y="137160"/>
                  </a:lnTo>
                </a:path>
                <a:path w="3347085" h="658495">
                  <a:moveTo>
                    <a:pt x="1127756" y="137160"/>
                  </a:moveTo>
                  <a:lnTo>
                    <a:pt x="1152140" y="137160"/>
                  </a:lnTo>
                </a:path>
                <a:path w="3347085" h="658495">
                  <a:moveTo>
                    <a:pt x="1176524" y="137160"/>
                  </a:moveTo>
                  <a:lnTo>
                    <a:pt x="1200908" y="137160"/>
                  </a:lnTo>
                </a:path>
                <a:path w="3347085" h="658495">
                  <a:moveTo>
                    <a:pt x="1219196" y="137160"/>
                  </a:moveTo>
                  <a:lnTo>
                    <a:pt x="1243580" y="137160"/>
                  </a:lnTo>
                </a:path>
                <a:path w="3347085" h="658495">
                  <a:moveTo>
                    <a:pt x="1267964" y="137160"/>
                  </a:moveTo>
                  <a:lnTo>
                    <a:pt x="1292348" y="137160"/>
                  </a:lnTo>
                </a:path>
                <a:path w="3347085" h="658495">
                  <a:moveTo>
                    <a:pt x="1414268" y="137160"/>
                  </a:moveTo>
                  <a:lnTo>
                    <a:pt x="1444748" y="137160"/>
                  </a:lnTo>
                </a:path>
                <a:path w="3347085" h="658495">
                  <a:moveTo>
                    <a:pt x="1463036" y="137160"/>
                  </a:moveTo>
                  <a:lnTo>
                    <a:pt x="1487420" y="137160"/>
                  </a:lnTo>
                </a:path>
                <a:path w="3347085" h="658495">
                  <a:moveTo>
                    <a:pt x="1511804" y="137160"/>
                  </a:moveTo>
                  <a:lnTo>
                    <a:pt x="1536188" y="137160"/>
                  </a:lnTo>
                </a:path>
                <a:path w="3347085" h="658495">
                  <a:moveTo>
                    <a:pt x="1554476" y="137160"/>
                  </a:moveTo>
                  <a:lnTo>
                    <a:pt x="1578860" y="137160"/>
                  </a:lnTo>
                </a:path>
                <a:path w="3347085" h="658495">
                  <a:moveTo>
                    <a:pt x="1603244" y="137160"/>
                  </a:moveTo>
                  <a:lnTo>
                    <a:pt x="1627628" y="137160"/>
                  </a:lnTo>
                </a:path>
                <a:path w="3347085" h="658495">
                  <a:moveTo>
                    <a:pt x="1664204" y="137160"/>
                  </a:moveTo>
                  <a:lnTo>
                    <a:pt x="1670300" y="137160"/>
                  </a:lnTo>
                </a:path>
                <a:path w="3347085" h="658495">
                  <a:moveTo>
                    <a:pt x="1749548" y="137160"/>
                  </a:moveTo>
                  <a:lnTo>
                    <a:pt x="1780028" y="137160"/>
                  </a:lnTo>
                </a:path>
                <a:path w="3347085" h="658495">
                  <a:moveTo>
                    <a:pt x="1798316" y="137160"/>
                  </a:moveTo>
                  <a:lnTo>
                    <a:pt x="1822700" y="137160"/>
                  </a:lnTo>
                </a:path>
                <a:path w="3347085" h="658495">
                  <a:moveTo>
                    <a:pt x="1847084" y="137160"/>
                  </a:moveTo>
                  <a:lnTo>
                    <a:pt x="1871468" y="137160"/>
                  </a:lnTo>
                </a:path>
                <a:path w="3347085" h="658495">
                  <a:moveTo>
                    <a:pt x="1889756" y="137160"/>
                  </a:moveTo>
                  <a:lnTo>
                    <a:pt x="1914140" y="137160"/>
                  </a:lnTo>
                </a:path>
                <a:path w="3347085" h="658495">
                  <a:moveTo>
                    <a:pt x="1938524" y="137160"/>
                  </a:moveTo>
                  <a:lnTo>
                    <a:pt x="1956812" y="137160"/>
                  </a:lnTo>
                </a:path>
                <a:path w="3347085" h="658495">
                  <a:moveTo>
                    <a:pt x="1999484" y="137160"/>
                  </a:moveTo>
                  <a:lnTo>
                    <a:pt x="2005580" y="137160"/>
                  </a:lnTo>
                </a:path>
                <a:path w="3347085" h="658495">
                  <a:moveTo>
                    <a:pt x="2084828" y="137160"/>
                  </a:moveTo>
                  <a:lnTo>
                    <a:pt x="2115308" y="137160"/>
                  </a:lnTo>
                </a:path>
                <a:path w="3347085" h="658495">
                  <a:moveTo>
                    <a:pt x="2133596" y="137160"/>
                  </a:moveTo>
                  <a:lnTo>
                    <a:pt x="2157980" y="137160"/>
                  </a:lnTo>
                </a:path>
                <a:path w="3347085" h="658495">
                  <a:moveTo>
                    <a:pt x="2182364" y="137160"/>
                  </a:moveTo>
                  <a:lnTo>
                    <a:pt x="2206748" y="137160"/>
                  </a:lnTo>
                </a:path>
                <a:path w="3347085" h="658495">
                  <a:moveTo>
                    <a:pt x="2225036" y="137160"/>
                  </a:moveTo>
                  <a:lnTo>
                    <a:pt x="2249420" y="137160"/>
                  </a:lnTo>
                </a:path>
                <a:path w="3347085" h="658495">
                  <a:moveTo>
                    <a:pt x="2267708" y="137160"/>
                  </a:moveTo>
                  <a:lnTo>
                    <a:pt x="2292092" y="137160"/>
                  </a:lnTo>
                </a:path>
                <a:path w="3347085" h="658495">
                  <a:moveTo>
                    <a:pt x="2334764" y="137160"/>
                  </a:moveTo>
                  <a:lnTo>
                    <a:pt x="2340860" y="137160"/>
                  </a:lnTo>
                </a:path>
                <a:path w="3347085" h="658495">
                  <a:moveTo>
                    <a:pt x="2420108" y="137160"/>
                  </a:moveTo>
                  <a:lnTo>
                    <a:pt x="2450588" y="137160"/>
                  </a:lnTo>
                </a:path>
                <a:path w="3347085" h="658495">
                  <a:moveTo>
                    <a:pt x="2468876" y="137160"/>
                  </a:moveTo>
                  <a:lnTo>
                    <a:pt x="2493260" y="137160"/>
                  </a:lnTo>
                </a:path>
                <a:path w="3347085" h="658495">
                  <a:moveTo>
                    <a:pt x="2517644" y="137160"/>
                  </a:moveTo>
                  <a:lnTo>
                    <a:pt x="2542028" y="137160"/>
                  </a:lnTo>
                </a:path>
                <a:path w="3347085" h="658495">
                  <a:moveTo>
                    <a:pt x="2566412" y="137160"/>
                  </a:moveTo>
                  <a:lnTo>
                    <a:pt x="2578604" y="137160"/>
                  </a:lnTo>
                </a:path>
                <a:path w="3347085" h="658495">
                  <a:moveTo>
                    <a:pt x="2596892" y="137160"/>
                  </a:moveTo>
                  <a:lnTo>
                    <a:pt x="2621276" y="137160"/>
                  </a:lnTo>
                </a:path>
                <a:path w="3347085" h="658495">
                  <a:moveTo>
                    <a:pt x="2670044" y="137160"/>
                  </a:moveTo>
                  <a:lnTo>
                    <a:pt x="2676140" y="137160"/>
                  </a:lnTo>
                </a:path>
                <a:path w="3347085" h="658495">
                  <a:moveTo>
                    <a:pt x="2755388" y="137160"/>
                  </a:moveTo>
                  <a:lnTo>
                    <a:pt x="2785868" y="137160"/>
                  </a:lnTo>
                </a:path>
                <a:path w="3347085" h="658495">
                  <a:moveTo>
                    <a:pt x="2804156" y="137160"/>
                  </a:moveTo>
                  <a:lnTo>
                    <a:pt x="2828540" y="137160"/>
                  </a:lnTo>
                </a:path>
                <a:path w="3347085" h="658495">
                  <a:moveTo>
                    <a:pt x="2852924" y="137160"/>
                  </a:moveTo>
                  <a:lnTo>
                    <a:pt x="2877308" y="137160"/>
                  </a:lnTo>
                </a:path>
                <a:path w="3347085" h="658495">
                  <a:moveTo>
                    <a:pt x="2889500" y="137160"/>
                  </a:moveTo>
                  <a:lnTo>
                    <a:pt x="2913884" y="137160"/>
                  </a:lnTo>
                </a:path>
                <a:path w="3347085" h="658495">
                  <a:moveTo>
                    <a:pt x="2938268" y="137160"/>
                  </a:moveTo>
                  <a:lnTo>
                    <a:pt x="2962652" y="137160"/>
                  </a:lnTo>
                </a:path>
                <a:path w="3347085" h="658495">
                  <a:moveTo>
                    <a:pt x="3005324" y="137160"/>
                  </a:moveTo>
                  <a:lnTo>
                    <a:pt x="3011420" y="137160"/>
                  </a:lnTo>
                </a:path>
                <a:path w="3347085" h="658495">
                  <a:moveTo>
                    <a:pt x="3090668" y="137160"/>
                  </a:moveTo>
                  <a:lnTo>
                    <a:pt x="3121148" y="137160"/>
                  </a:lnTo>
                </a:path>
                <a:path w="3347085" h="658495">
                  <a:moveTo>
                    <a:pt x="3139436" y="137160"/>
                  </a:moveTo>
                  <a:lnTo>
                    <a:pt x="3163820" y="137160"/>
                  </a:lnTo>
                </a:path>
                <a:path w="3347085" h="658495">
                  <a:moveTo>
                    <a:pt x="3188204" y="137160"/>
                  </a:moveTo>
                  <a:lnTo>
                    <a:pt x="3206492" y="137160"/>
                  </a:lnTo>
                </a:path>
                <a:path w="3347085" h="658495">
                  <a:moveTo>
                    <a:pt x="3224780" y="137160"/>
                  </a:moveTo>
                  <a:lnTo>
                    <a:pt x="3249164" y="137160"/>
                  </a:lnTo>
                </a:path>
                <a:path w="3347085" h="658495">
                  <a:moveTo>
                    <a:pt x="3273548" y="137160"/>
                  </a:moveTo>
                  <a:lnTo>
                    <a:pt x="3297932" y="137160"/>
                  </a:lnTo>
                </a:path>
                <a:path w="3347085" h="658495">
                  <a:moveTo>
                    <a:pt x="73152" y="146303"/>
                  </a:moveTo>
                  <a:lnTo>
                    <a:pt x="97535" y="146303"/>
                  </a:lnTo>
                </a:path>
                <a:path w="3347085" h="658495">
                  <a:moveTo>
                    <a:pt x="176784" y="146303"/>
                  </a:moveTo>
                  <a:lnTo>
                    <a:pt x="201167" y="146303"/>
                  </a:lnTo>
                </a:path>
                <a:path w="3347085" h="658495">
                  <a:moveTo>
                    <a:pt x="268224" y="146303"/>
                  </a:moveTo>
                  <a:lnTo>
                    <a:pt x="292607" y="146303"/>
                  </a:lnTo>
                </a:path>
                <a:path w="3347085" h="658495">
                  <a:moveTo>
                    <a:pt x="329184" y="146303"/>
                  </a:moveTo>
                  <a:lnTo>
                    <a:pt x="335279" y="146303"/>
                  </a:lnTo>
                </a:path>
                <a:path w="3347085" h="658495">
                  <a:moveTo>
                    <a:pt x="402336" y="146303"/>
                  </a:moveTo>
                  <a:lnTo>
                    <a:pt x="432816" y="146303"/>
                  </a:lnTo>
                </a:path>
                <a:path w="3347085" h="658495">
                  <a:moveTo>
                    <a:pt x="512063" y="146303"/>
                  </a:moveTo>
                  <a:lnTo>
                    <a:pt x="536447" y="146303"/>
                  </a:lnTo>
                </a:path>
                <a:path w="3347085" h="658495">
                  <a:moveTo>
                    <a:pt x="603504" y="146303"/>
                  </a:moveTo>
                  <a:lnTo>
                    <a:pt x="627887" y="146303"/>
                  </a:lnTo>
                </a:path>
                <a:path w="3347085" h="658495">
                  <a:moveTo>
                    <a:pt x="664463" y="146303"/>
                  </a:moveTo>
                  <a:lnTo>
                    <a:pt x="670559" y="146303"/>
                  </a:lnTo>
                </a:path>
                <a:path w="3347085" h="658495">
                  <a:moveTo>
                    <a:pt x="737616" y="146303"/>
                  </a:moveTo>
                  <a:lnTo>
                    <a:pt x="768096" y="146303"/>
                  </a:lnTo>
                </a:path>
                <a:path w="3347085" h="658495">
                  <a:moveTo>
                    <a:pt x="847344" y="146303"/>
                  </a:moveTo>
                  <a:lnTo>
                    <a:pt x="871727" y="146303"/>
                  </a:lnTo>
                </a:path>
                <a:path w="3347085" h="658495">
                  <a:moveTo>
                    <a:pt x="890016" y="146303"/>
                  </a:moveTo>
                  <a:lnTo>
                    <a:pt x="908304" y="146303"/>
                  </a:lnTo>
                </a:path>
                <a:path w="3347085" h="658495">
                  <a:moveTo>
                    <a:pt x="926592" y="146303"/>
                  </a:moveTo>
                  <a:lnTo>
                    <a:pt x="950975" y="146303"/>
                  </a:lnTo>
                </a:path>
                <a:path w="3347085" h="658495">
                  <a:moveTo>
                    <a:pt x="999744" y="146303"/>
                  </a:moveTo>
                  <a:lnTo>
                    <a:pt x="1005839" y="146303"/>
                  </a:lnTo>
                </a:path>
                <a:path w="3347085" h="658495">
                  <a:moveTo>
                    <a:pt x="1072895" y="146303"/>
                  </a:moveTo>
                  <a:lnTo>
                    <a:pt x="1103376" y="146303"/>
                  </a:lnTo>
                </a:path>
                <a:path w="3347085" h="658495">
                  <a:moveTo>
                    <a:pt x="1182620" y="146303"/>
                  </a:moveTo>
                  <a:lnTo>
                    <a:pt x="1207004" y="146303"/>
                  </a:lnTo>
                </a:path>
                <a:path w="3347085" h="658495">
                  <a:moveTo>
                    <a:pt x="1274060" y="146303"/>
                  </a:moveTo>
                  <a:lnTo>
                    <a:pt x="1298444" y="146303"/>
                  </a:lnTo>
                </a:path>
                <a:path w="3347085" h="658495">
                  <a:moveTo>
                    <a:pt x="1408172" y="146303"/>
                  </a:moveTo>
                  <a:lnTo>
                    <a:pt x="1438652" y="146303"/>
                  </a:lnTo>
                </a:path>
                <a:path w="3347085" h="658495">
                  <a:moveTo>
                    <a:pt x="1517900" y="146303"/>
                  </a:moveTo>
                  <a:lnTo>
                    <a:pt x="1542284" y="146303"/>
                  </a:lnTo>
                </a:path>
                <a:path w="3347085" h="658495">
                  <a:moveTo>
                    <a:pt x="1609340" y="146303"/>
                  </a:moveTo>
                  <a:lnTo>
                    <a:pt x="1633724" y="146303"/>
                  </a:lnTo>
                </a:path>
                <a:path w="3347085" h="658495">
                  <a:moveTo>
                    <a:pt x="1664204" y="146303"/>
                  </a:moveTo>
                  <a:lnTo>
                    <a:pt x="1670300" y="146303"/>
                  </a:lnTo>
                </a:path>
                <a:path w="3347085" h="658495">
                  <a:moveTo>
                    <a:pt x="1743452" y="146303"/>
                  </a:moveTo>
                  <a:lnTo>
                    <a:pt x="1773932" y="146303"/>
                  </a:lnTo>
                </a:path>
                <a:path w="3347085" h="658495">
                  <a:moveTo>
                    <a:pt x="1853180" y="146303"/>
                  </a:moveTo>
                  <a:lnTo>
                    <a:pt x="1877564" y="146303"/>
                  </a:lnTo>
                </a:path>
                <a:path w="3347085" h="658495">
                  <a:moveTo>
                    <a:pt x="1944620" y="146303"/>
                  </a:moveTo>
                  <a:lnTo>
                    <a:pt x="1962908" y="146303"/>
                  </a:lnTo>
                </a:path>
                <a:path w="3347085" h="658495">
                  <a:moveTo>
                    <a:pt x="1999484" y="146303"/>
                  </a:moveTo>
                  <a:lnTo>
                    <a:pt x="2005580" y="146303"/>
                  </a:lnTo>
                </a:path>
                <a:path w="3347085" h="658495">
                  <a:moveTo>
                    <a:pt x="2078732" y="146303"/>
                  </a:moveTo>
                  <a:lnTo>
                    <a:pt x="2109212" y="146303"/>
                  </a:lnTo>
                </a:path>
                <a:path w="3347085" h="658495">
                  <a:moveTo>
                    <a:pt x="2188460" y="146303"/>
                  </a:moveTo>
                  <a:lnTo>
                    <a:pt x="2212844" y="146303"/>
                  </a:lnTo>
                </a:path>
                <a:path w="3347085" h="658495">
                  <a:moveTo>
                    <a:pt x="2273804" y="146303"/>
                  </a:moveTo>
                  <a:lnTo>
                    <a:pt x="2298188" y="146303"/>
                  </a:lnTo>
                </a:path>
                <a:path w="3347085" h="658495">
                  <a:moveTo>
                    <a:pt x="2334764" y="146303"/>
                  </a:moveTo>
                  <a:lnTo>
                    <a:pt x="2340860" y="146303"/>
                  </a:lnTo>
                </a:path>
                <a:path w="3347085" h="658495">
                  <a:moveTo>
                    <a:pt x="2414012" y="146303"/>
                  </a:moveTo>
                  <a:lnTo>
                    <a:pt x="2444492" y="146303"/>
                  </a:lnTo>
                </a:path>
                <a:path w="3347085" h="658495">
                  <a:moveTo>
                    <a:pt x="2523740" y="146303"/>
                  </a:moveTo>
                  <a:lnTo>
                    <a:pt x="2548124" y="146303"/>
                  </a:lnTo>
                </a:path>
                <a:path w="3347085" h="658495">
                  <a:moveTo>
                    <a:pt x="2566412" y="146303"/>
                  </a:moveTo>
                  <a:lnTo>
                    <a:pt x="2578604" y="146303"/>
                  </a:lnTo>
                </a:path>
                <a:path w="3347085" h="658495">
                  <a:moveTo>
                    <a:pt x="2596892" y="146303"/>
                  </a:moveTo>
                  <a:lnTo>
                    <a:pt x="2621276" y="146303"/>
                  </a:lnTo>
                </a:path>
                <a:path w="3347085" h="658495">
                  <a:moveTo>
                    <a:pt x="2670044" y="146303"/>
                  </a:moveTo>
                  <a:lnTo>
                    <a:pt x="2676140" y="146303"/>
                  </a:lnTo>
                </a:path>
                <a:path w="3347085" h="658495">
                  <a:moveTo>
                    <a:pt x="2749292" y="146303"/>
                  </a:moveTo>
                  <a:lnTo>
                    <a:pt x="2779772" y="146303"/>
                  </a:lnTo>
                </a:path>
                <a:path w="3347085" h="658495">
                  <a:moveTo>
                    <a:pt x="2859020" y="146303"/>
                  </a:moveTo>
                  <a:lnTo>
                    <a:pt x="2883404" y="146303"/>
                  </a:lnTo>
                </a:path>
                <a:path w="3347085" h="658495">
                  <a:moveTo>
                    <a:pt x="2944364" y="146303"/>
                  </a:moveTo>
                  <a:lnTo>
                    <a:pt x="2968748" y="146303"/>
                  </a:lnTo>
                </a:path>
                <a:path w="3347085" h="658495">
                  <a:moveTo>
                    <a:pt x="3005324" y="146303"/>
                  </a:moveTo>
                  <a:lnTo>
                    <a:pt x="3011420" y="146303"/>
                  </a:lnTo>
                </a:path>
                <a:path w="3347085" h="658495">
                  <a:moveTo>
                    <a:pt x="3084572" y="146303"/>
                  </a:moveTo>
                  <a:lnTo>
                    <a:pt x="3115052" y="146303"/>
                  </a:lnTo>
                </a:path>
                <a:path w="3347085" h="658495">
                  <a:moveTo>
                    <a:pt x="3194300" y="146303"/>
                  </a:moveTo>
                  <a:lnTo>
                    <a:pt x="3212588" y="146303"/>
                  </a:lnTo>
                </a:path>
                <a:path w="3347085" h="658495">
                  <a:moveTo>
                    <a:pt x="3279644" y="146303"/>
                  </a:moveTo>
                  <a:lnTo>
                    <a:pt x="3304028" y="146303"/>
                  </a:lnTo>
                </a:path>
                <a:path w="3347085" h="658495">
                  <a:moveTo>
                    <a:pt x="67056" y="155448"/>
                  </a:moveTo>
                  <a:lnTo>
                    <a:pt x="91439" y="155448"/>
                  </a:lnTo>
                </a:path>
                <a:path w="3347085" h="658495">
                  <a:moveTo>
                    <a:pt x="176784" y="155448"/>
                  </a:moveTo>
                  <a:lnTo>
                    <a:pt x="201167" y="155448"/>
                  </a:lnTo>
                </a:path>
                <a:path w="3347085" h="658495">
                  <a:moveTo>
                    <a:pt x="268224" y="155448"/>
                  </a:moveTo>
                  <a:lnTo>
                    <a:pt x="292607" y="155448"/>
                  </a:lnTo>
                </a:path>
                <a:path w="3347085" h="658495">
                  <a:moveTo>
                    <a:pt x="329184" y="155448"/>
                  </a:moveTo>
                  <a:lnTo>
                    <a:pt x="335279" y="155448"/>
                  </a:lnTo>
                </a:path>
                <a:path w="3347085" h="658495">
                  <a:moveTo>
                    <a:pt x="402336" y="155448"/>
                  </a:moveTo>
                  <a:lnTo>
                    <a:pt x="426719" y="155448"/>
                  </a:lnTo>
                </a:path>
                <a:path w="3347085" h="658495">
                  <a:moveTo>
                    <a:pt x="512063" y="155448"/>
                  </a:moveTo>
                  <a:lnTo>
                    <a:pt x="536447" y="155448"/>
                  </a:lnTo>
                </a:path>
                <a:path w="3347085" h="658495">
                  <a:moveTo>
                    <a:pt x="603504" y="155448"/>
                  </a:moveTo>
                  <a:lnTo>
                    <a:pt x="627887" y="155448"/>
                  </a:lnTo>
                </a:path>
                <a:path w="3347085" h="658495">
                  <a:moveTo>
                    <a:pt x="664463" y="155448"/>
                  </a:moveTo>
                  <a:lnTo>
                    <a:pt x="670559" y="155448"/>
                  </a:lnTo>
                </a:path>
                <a:path w="3347085" h="658495">
                  <a:moveTo>
                    <a:pt x="731519" y="155448"/>
                  </a:moveTo>
                  <a:lnTo>
                    <a:pt x="762000" y="155448"/>
                  </a:lnTo>
                </a:path>
                <a:path w="3347085" h="658495">
                  <a:moveTo>
                    <a:pt x="847344" y="155448"/>
                  </a:moveTo>
                  <a:lnTo>
                    <a:pt x="871727" y="155448"/>
                  </a:lnTo>
                </a:path>
                <a:path w="3347085" h="658495">
                  <a:moveTo>
                    <a:pt x="883919" y="155448"/>
                  </a:moveTo>
                  <a:lnTo>
                    <a:pt x="902208" y="155448"/>
                  </a:lnTo>
                </a:path>
                <a:path w="3347085" h="658495">
                  <a:moveTo>
                    <a:pt x="926592" y="155448"/>
                  </a:moveTo>
                  <a:lnTo>
                    <a:pt x="950975" y="155448"/>
                  </a:lnTo>
                </a:path>
                <a:path w="3347085" h="658495">
                  <a:moveTo>
                    <a:pt x="999744" y="155448"/>
                  </a:moveTo>
                  <a:lnTo>
                    <a:pt x="1005839" y="155448"/>
                  </a:lnTo>
                </a:path>
                <a:path w="3347085" h="658495">
                  <a:moveTo>
                    <a:pt x="1066800" y="155448"/>
                  </a:moveTo>
                  <a:lnTo>
                    <a:pt x="1097280" y="155448"/>
                  </a:lnTo>
                </a:path>
                <a:path w="3347085" h="658495">
                  <a:moveTo>
                    <a:pt x="1182620" y="155448"/>
                  </a:moveTo>
                  <a:lnTo>
                    <a:pt x="1207004" y="155448"/>
                  </a:lnTo>
                </a:path>
                <a:path w="3347085" h="658495">
                  <a:moveTo>
                    <a:pt x="1274060" y="155448"/>
                  </a:moveTo>
                  <a:lnTo>
                    <a:pt x="1298444" y="155448"/>
                  </a:lnTo>
                </a:path>
                <a:path w="3347085" h="658495">
                  <a:moveTo>
                    <a:pt x="1402076" y="155448"/>
                  </a:moveTo>
                  <a:lnTo>
                    <a:pt x="1432556" y="155448"/>
                  </a:lnTo>
                </a:path>
                <a:path w="3347085" h="658495">
                  <a:moveTo>
                    <a:pt x="1517900" y="155448"/>
                  </a:moveTo>
                  <a:lnTo>
                    <a:pt x="1542284" y="155448"/>
                  </a:lnTo>
                </a:path>
                <a:path w="3347085" h="658495">
                  <a:moveTo>
                    <a:pt x="1609340" y="155448"/>
                  </a:moveTo>
                  <a:lnTo>
                    <a:pt x="1633724" y="155448"/>
                  </a:lnTo>
                </a:path>
                <a:path w="3347085" h="658495">
                  <a:moveTo>
                    <a:pt x="1664204" y="155448"/>
                  </a:moveTo>
                  <a:lnTo>
                    <a:pt x="1670300" y="155448"/>
                  </a:lnTo>
                </a:path>
                <a:path w="3347085" h="658495">
                  <a:moveTo>
                    <a:pt x="1737356" y="155448"/>
                  </a:moveTo>
                  <a:lnTo>
                    <a:pt x="1767836" y="155448"/>
                  </a:lnTo>
                </a:path>
                <a:path w="3347085" h="658495">
                  <a:moveTo>
                    <a:pt x="1853180" y="155448"/>
                  </a:moveTo>
                  <a:lnTo>
                    <a:pt x="1877564" y="155448"/>
                  </a:lnTo>
                </a:path>
                <a:path w="3347085" h="658495">
                  <a:moveTo>
                    <a:pt x="1944620" y="155448"/>
                  </a:moveTo>
                  <a:lnTo>
                    <a:pt x="1962908" y="155448"/>
                  </a:lnTo>
                </a:path>
                <a:path w="3347085" h="658495">
                  <a:moveTo>
                    <a:pt x="1999484" y="155448"/>
                  </a:moveTo>
                  <a:lnTo>
                    <a:pt x="2005580" y="155448"/>
                  </a:lnTo>
                </a:path>
                <a:path w="3347085" h="658495">
                  <a:moveTo>
                    <a:pt x="2072636" y="155448"/>
                  </a:moveTo>
                  <a:lnTo>
                    <a:pt x="2103116" y="155448"/>
                  </a:lnTo>
                </a:path>
                <a:path w="3347085" h="658495">
                  <a:moveTo>
                    <a:pt x="2188460" y="155448"/>
                  </a:moveTo>
                  <a:lnTo>
                    <a:pt x="2212844" y="155448"/>
                  </a:lnTo>
                </a:path>
                <a:path w="3347085" h="658495">
                  <a:moveTo>
                    <a:pt x="2273804" y="155448"/>
                  </a:moveTo>
                  <a:lnTo>
                    <a:pt x="2298188" y="155448"/>
                  </a:lnTo>
                </a:path>
                <a:path w="3347085" h="658495">
                  <a:moveTo>
                    <a:pt x="2334764" y="155448"/>
                  </a:moveTo>
                  <a:lnTo>
                    <a:pt x="2340860" y="155448"/>
                  </a:lnTo>
                </a:path>
                <a:path w="3347085" h="658495">
                  <a:moveTo>
                    <a:pt x="2407916" y="155448"/>
                  </a:moveTo>
                  <a:lnTo>
                    <a:pt x="2438396" y="155448"/>
                  </a:lnTo>
                </a:path>
                <a:path w="3347085" h="658495">
                  <a:moveTo>
                    <a:pt x="2523740" y="155448"/>
                  </a:moveTo>
                  <a:lnTo>
                    <a:pt x="2548124" y="155448"/>
                  </a:lnTo>
                </a:path>
                <a:path w="3347085" h="658495">
                  <a:moveTo>
                    <a:pt x="2560316" y="155448"/>
                  </a:moveTo>
                  <a:lnTo>
                    <a:pt x="2578604" y="155448"/>
                  </a:lnTo>
                </a:path>
                <a:path w="3347085" h="658495">
                  <a:moveTo>
                    <a:pt x="2596892" y="155448"/>
                  </a:moveTo>
                  <a:lnTo>
                    <a:pt x="2621276" y="155448"/>
                  </a:lnTo>
                </a:path>
                <a:path w="3347085" h="658495">
                  <a:moveTo>
                    <a:pt x="2670044" y="155448"/>
                  </a:moveTo>
                  <a:lnTo>
                    <a:pt x="2676140" y="155448"/>
                  </a:lnTo>
                </a:path>
                <a:path w="3347085" h="658495">
                  <a:moveTo>
                    <a:pt x="2743196" y="155448"/>
                  </a:moveTo>
                  <a:lnTo>
                    <a:pt x="2773676" y="155448"/>
                  </a:lnTo>
                </a:path>
                <a:path w="3347085" h="658495">
                  <a:moveTo>
                    <a:pt x="2859020" y="155448"/>
                  </a:moveTo>
                  <a:lnTo>
                    <a:pt x="2883404" y="155448"/>
                  </a:lnTo>
                </a:path>
                <a:path w="3347085" h="658495">
                  <a:moveTo>
                    <a:pt x="2944364" y="155448"/>
                  </a:moveTo>
                  <a:lnTo>
                    <a:pt x="2968748" y="155448"/>
                  </a:lnTo>
                </a:path>
                <a:path w="3347085" h="658495">
                  <a:moveTo>
                    <a:pt x="3005324" y="155448"/>
                  </a:moveTo>
                  <a:lnTo>
                    <a:pt x="3011420" y="155448"/>
                  </a:lnTo>
                </a:path>
                <a:path w="3347085" h="658495">
                  <a:moveTo>
                    <a:pt x="3078476" y="155448"/>
                  </a:moveTo>
                  <a:lnTo>
                    <a:pt x="3108956" y="155448"/>
                  </a:lnTo>
                </a:path>
                <a:path w="3347085" h="658495">
                  <a:moveTo>
                    <a:pt x="3194300" y="155448"/>
                  </a:moveTo>
                  <a:lnTo>
                    <a:pt x="3212588" y="155448"/>
                  </a:lnTo>
                </a:path>
                <a:path w="3347085" h="658495">
                  <a:moveTo>
                    <a:pt x="3279644" y="155448"/>
                  </a:moveTo>
                  <a:lnTo>
                    <a:pt x="3304028" y="155448"/>
                  </a:lnTo>
                </a:path>
                <a:path w="3347085" h="658495">
                  <a:moveTo>
                    <a:pt x="60960" y="164591"/>
                  </a:moveTo>
                  <a:lnTo>
                    <a:pt x="91440" y="164591"/>
                  </a:lnTo>
                </a:path>
                <a:path w="3347085" h="658495">
                  <a:moveTo>
                    <a:pt x="176784" y="164591"/>
                  </a:moveTo>
                  <a:lnTo>
                    <a:pt x="201167" y="164591"/>
                  </a:lnTo>
                </a:path>
                <a:path w="3347085" h="658495">
                  <a:moveTo>
                    <a:pt x="268224" y="164591"/>
                  </a:moveTo>
                  <a:lnTo>
                    <a:pt x="292607" y="164591"/>
                  </a:lnTo>
                </a:path>
                <a:path w="3347085" h="658495">
                  <a:moveTo>
                    <a:pt x="329184" y="164591"/>
                  </a:moveTo>
                  <a:lnTo>
                    <a:pt x="335279" y="164591"/>
                  </a:lnTo>
                </a:path>
                <a:path w="3347085" h="658495">
                  <a:moveTo>
                    <a:pt x="396240" y="164591"/>
                  </a:moveTo>
                  <a:lnTo>
                    <a:pt x="420623" y="164591"/>
                  </a:lnTo>
                </a:path>
                <a:path w="3347085" h="658495">
                  <a:moveTo>
                    <a:pt x="512063" y="164591"/>
                  </a:moveTo>
                  <a:lnTo>
                    <a:pt x="536447" y="164591"/>
                  </a:lnTo>
                </a:path>
                <a:path w="3347085" h="658495">
                  <a:moveTo>
                    <a:pt x="603504" y="164591"/>
                  </a:moveTo>
                  <a:lnTo>
                    <a:pt x="627887" y="164591"/>
                  </a:lnTo>
                </a:path>
                <a:path w="3347085" h="658495">
                  <a:moveTo>
                    <a:pt x="664463" y="164591"/>
                  </a:moveTo>
                  <a:lnTo>
                    <a:pt x="670559" y="164591"/>
                  </a:lnTo>
                </a:path>
                <a:path w="3347085" h="658495">
                  <a:moveTo>
                    <a:pt x="725424" y="164591"/>
                  </a:moveTo>
                  <a:lnTo>
                    <a:pt x="755904" y="164591"/>
                  </a:lnTo>
                </a:path>
                <a:path w="3347085" h="658495">
                  <a:moveTo>
                    <a:pt x="847344" y="164591"/>
                  </a:moveTo>
                  <a:lnTo>
                    <a:pt x="871727" y="164591"/>
                  </a:lnTo>
                </a:path>
                <a:path w="3347085" h="658495">
                  <a:moveTo>
                    <a:pt x="877824" y="164591"/>
                  </a:moveTo>
                  <a:lnTo>
                    <a:pt x="896112" y="164591"/>
                  </a:lnTo>
                </a:path>
                <a:path w="3347085" h="658495">
                  <a:moveTo>
                    <a:pt x="926592" y="164591"/>
                  </a:moveTo>
                  <a:lnTo>
                    <a:pt x="950975" y="164591"/>
                  </a:lnTo>
                </a:path>
                <a:path w="3347085" h="658495">
                  <a:moveTo>
                    <a:pt x="999744" y="164591"/>
                  </a:moveTo>
                  <a:lnTo>
                    <a:pt x="1005839" y="164591"/>
                  </a:lnTo>
                </a:path>
                <a:path w="3347085" h="658495">
                  <a:moveTo>
                    <a:pt x="1060704" y="164591"/>
                  </a:moveTo>
                  <a:lnTo>
                    <a:pt x="1091184" y="164591"/>
                  </a:lnTo>
                </a:path>
                <a:path w="3347085" h="658495">
                  <a:moveTo>
                    <a:pt x="1182620" y="164591"/>
                  </a:moveTo>
                  <a:lnTo>
                    <a:pt x="1207004" y="164591"/>
                  </a:lnTo>
                </a:path>
                <a:path w="3347085" h="658495">
                  <a:moveTo>
                    <a:pt x="1274060" y="164591"/>
                  </a:moveTo>
                  <a:lnTo>
                    <a:pt x="1298444" y="164591"/>
                  </a:lnTo>
                </a:path>
                <a:path w="3347085" h="658495">
                  <a:moveTo>
                    <a:pt x="1395980" y="164591"/>
                  </a:moveTo>
                  <a:lnTo>
                    <a:pt x="1426460" y="164591"/>
                  </a:lnTo>
                </a:path>
                <a:path w="3347085" h="658495">
                  <a:moveTo>
                    <a:pt x="1517900" y="164591"/>
                  </a:moveTo>
                  <a:lnTo>
                    <a:pt x="1542284" y="164591"/>
                  </a:lnTo>
                </a:path>
                <a:path w="3347085" h="658495">
                  <a:moveTo>
                    <a:pt x="1609340" y="164591"/>
                  </a:moveTo>
                  <a:lnTo>
                    <a:pt x="1633724" y="164591"/>
                  </a:lnTo>
                </a:path>
                <a:path w="3347085" h="658495">
                  <a:moveTo>
                    <a:pt x="1664204" y="164591"/>
                  </a:moveTo>
                  <a:lnTo>
                    <a:pt x="1670300" y="164591"/>
                  </a:lnTo>
                </a:path>
                <a:path w="3347085" h="658495">
                  <a:moveTo>
                    <a:pt x="1731260" y="164591"/>
                  </a:moveTo>
                  <a:lnTo>
                    <a:pt x="1761740" y="164591"/>
                  </a:lnTo>
                </a:path>
                <a:path w="3347085" h="658495">
                  <a:moveTo>
                    <a:pt x="1853180" y="164591"/>
                  </a:moveTo>
                  <a:lnTo>
                    <a:pt x="1877564" y="164591"/>
                  </a:lnTo>
                </a:path>
                <a:path w="3347085" h="658495">
                  <a:moveTo>
                    <a:pt x="1944620" y="164591"/>
                  </a:moveTo>
                  <a:lnTo>
                    <a:pt x="1962908" y="164591"/>
                  </a:lnTo>
                </a:path>
                <a:path w="3347085" h="658495">
                  <a:moveTo>
                    <a:pt x="1999484" y="164591"/>
                  </a:moveTo>
                  <a:lnTo>
                    <a:pt x="2005580" y="164591"/>
                  </a:lnTo>
                </a:path>
                <a:path w="3347085" h="658495">
                  <a:moveTo>
                    <a:pt x="2066540" y="164591"/>
                  </a:moveTo>
                  <a:lnTo>
                    <a:pt x="2097020" y="164591"/>
                  </a:lnTo>
                </a:path>
                <a:path w="3347085" h="658495">
                  <a:moveTo>
                    <a:pt x="2188460" y="164591"/>
                  </a:moveTo>
                  <a:lnTo>
                    <a:pt x="2212844" y="164591"/>
                  </a:lnTo>
                </a:path>
                <a:path w="3347085" h="658495">
                  <a:moveTo>
                    <a:pt x="2273804" y="164591"/>
                  </a:moveTo>
                  <a:lnTo>
                    <a:pt x="2298188" y="164591"/>
                  </a:lnTo>
                </a:path>
                <a:path w="3347085" h="658495">
                  <a:moveTo>
                    <a:pt x="2334764" y="164591"/>
                  </a:moveTo>
                  <a:lnTo>
                    <a:pt x="2340860" y="164591"/>
                  </a:lnTo>
                </a:path>
                <a:path w="3347085" h="658495">
                  <a:moveTo>
                    <a:pt x="2401820" y="164591"/>
                  </a:moveTo>
                  <a:lnTo>
                    <a:pt x="2432300" y="164591"/>
                  </a:lnTo>
                </a:path>
                <a:path w="3347085" h="658495">
                  <a:moveTo>
                    <a:pt x="2523740" y="164591"/>
                  </a:moveTo>
                  <a:lnTo>
                    <a:pt x="2548124" y="164591"/>
                  </a:lnTo>
                </a:path>
                <a:path w="3347085" h="658495">
                  <a:moveTo>
                    <a:pt x="2554220" y="164591"/>
                  </a:moveTo>
                  <a:lnTo>
                    <a:pt x="2572508" y="164591"/>
                  </a:lnTo>
                </a:path>
                <a:path w="3347085" h="658495">
                  <a:moveTo>
                    <a:pt x="2596892" y="164591"/>
                  </a:moveTo>
                  <a:lnTo>
                    <a:pt x="2621276" y="164591"/>
                  </a:lnTo>
                </a:path>
                <a:path w="3347085" h="658495">
                  <a:moveTo>
                    <a:pt x="2670044" y="164591"/>
                  </a:moveTo>
                  <a:lnTo>
                    <a:pt x="2676140" y="164591"/>
                  </a:lnTo>
                </a:path>
                <a:path w="3347085" h="658495">
                  <a:moveTo>
                    <a:pt x="2737100" y="164591"/>
                  </a:moveTo>
                  <a:lnTo>
                    <a:pt x="2767580" y="164591"/>
                  </a:lnTo>
                </a:path>
                <a:path w="3347085" h="658495">
                  <a:moveTo>
                    <a:pt x="2859020" y="164591"/>
                  </a:moveTo>
                  <a:lnTo>
                    <a:pt x="2883404" y="164591"/>
                  </a:lnTo>
                </a:path>
                <a:path w="3347085" h="658495">
                  <a:moveTo>
                    <a:pt x="2944364" y="164591"/>
                  </a:moveTo>
                  <a:lnTo>
                    <a:pt x="2968748" y="164591"/>
                  </a:lnTo>
                </a:path>
                <a:path w="3347085" h="658495">
                  <a:moveTo>
                    <a:pt x="3005324" y="164591"/>
                  </a:moveTo>
                  <a:lnTo>
                    <a:pt x="3011420" y="164591"/>
                  </a:lnTo>
                </a:path>
                <a:path w="3347085" h="658495">
                  <a:moveTo>
                    <a:pt x="3072380" y="164591"/>
                  </a:moveTo>
                  <a:lnTo>
                    <a:pt x="3102860" y="164591"/>
                  </a:lnTo>
                </a:path>
                <a:path w="3347085" h="658495">
                  <a:moveTo>
                    <a:pt x="3194300" y="164591"/>
                  </a:moveTo>
                  <a:lnTo>
                    <a:pt x="3212588" y="164591"/>
                  </a:lnTo>
                </a:path>
                <a:path w="3347085" h="658495">
                  <a:moveTo>
                    <a:pt x="3279644" y="164591"/>
                  </a:moveTo>
                  <a:lnTo>
                    <a:pt x="3304028" y="164591"/>
                  </a:lnTo>
                </a:path>
                <a:path w="3347085" h="658495">
                  <a:moveTo>
                    <a:pt x="48768" y="173736"/>
                  </a:moveTo>
                  <a:lnTo>
                    <a:pt x="79248" y="173736"/>
                  </a:lnTo>
                </a:path>
                <a:path w="3347085" h="658495">
                  <a:moveTo>
                    <a:pt x="176784" y="173736"/>
                  </a:moveTo>
                  <a:lnTo>
                    <a:pt x="201167" y="173736"/>
                  </a:lnTo>
                </a:path>
                <a:path w="3347085" h="658495">
                  <a:moveTo>
                    <a:pt x="268224" y="173736"/>
                  </a:moveTo>
                  <a:lnTo>
                    <a:pt x="292607" y="173736"/>
                  </a:lnTo>
                </a:path>
                <a:path w="3347085" h="658495">
                  <a:moveTo>
                    <a:pt x="329184" y="173736"/>
                  </a:moveTo>
                  <a:lnTo>
                    <a:pt x="335279" y="173736"/>
                  </a:lnTo>
                </a:path>
                <a:path w="3347085" h="658495">
                  <a:moveTo>
                    <a:pt x="384048" y="173736"/>
                  </a:moveTo>
                  <a:lnTo>
                    <a:pt x="408431" y="173736"/>
                  </a:lnTo>
                </a:path>
                <a:path w="3347085" h="658495">
                  <a:moveTo>
                    <a:pt x="512063" y="173736"/>
                  </a:moveTo>
                  <a:lnTo>
                    <a:pt x="536447" y="173736"/>
                  </a:lnTo>
                </a:path>
                <a:path w="3347085" h="658495">
                  <a:moveTo>
                    <a:pt x="603504" y="173736"/>
                  </a:moveTo>
                  <a:lnTo>
                    <a:pt x="627887" y="173736"/>
                  </a:lnTo>
                </a:path>
                <a:path w="3347085" h="658495">
                  <a:moveTo>
                    <a:pt x="664463" y="173736"/>
                  </a:moveTo>
                  <a:lnTo>
                    <a:pt x="670559" y="173736"/>
                  </a:lnTo>
                </a:path>
                <a:path w="3347085" h="658495">
                  <a:moveTo>
                    <a:pt x="713232" y="173736"/>
                  </a:moveTo>
                  <a:lnTo>
                    <a:pt x="743712" y="173736"/>
                  </a:lnTo>
                </a:path>
                <a:path w="3347085" h="658495">
                  <a:moveTo>
                    <a:pt x="847344" y="173736"/>
                  </a:moveTo>
                  <a:lnTo>
                    <a:pt x="871727" y="173736"/>
                  </a:lnTo>
                </a:path>
                <a:path w="3347085" h="658495">
                  <a:moveTo>
                    <a:pt x="877824" y="173736"/>
                  </a:moveTo>
                  <a:lnTo>
                    <a:pt x="963167" y="173736"/>
                  </a:lnTo>
                </a:path>
                <a:path w="3347085" h="658495">
                  <a:moveTo>
                    <a:pt x="999744" y="173736"/>
                  </a:moveTo>
                  <a:lnTo>
                    <a:pt x="1005839" y="173736"/>
                  </a:lnTo>
                </a:path>
                <a:path w="3347085" h="658495">
                  <a:moveTo>
                    <a:pt x="1048512" y="173736"/>
                  </a:moveTo>
                  <a:lnTo>
                    <a:pt x="1078992" y="173736"/>
                  </a:lnTo>
                </a:path>
                <a:path w="3347085" h="658495">
                  <a:moveTo>
                    <a:pt x="1182620" y="173736"/>
                  </a:moveTo>
                  <a:lnTo>
                    <a:pt x="1207004" y="173736"/>
                  </a:lnTo>
                </a:path>
                <a:path w="3347085" h="658495">
                  <a:moveTo>
                    <a:pt x="1274060" y="173736"/>
                  </a:moveTo>
                  <a:lnTo>
                    <a:pt x="1298444" y="173736"/>
                  </a:lnTo>
                </a:path>
                <a:path w="3347085" h="658495">
                  <a:moveTo>
                    <a:pt x="1383788" y="173736"/>
                  </a:moveTo>
                  <a:lnTo>
                    <a:pt x="1414268" y="173736"/>
                  </a:lnTo>
                </a:path>
                <a:path w="3347085" h="658495">
                  <a:moveTo>
                    <a:pt x="1517900" y="173736"/>
                  </a:moveTo>
                  <a:lnTo>
                    <a:pt x="1542284" y="173736"/>
                  </a:lnTo>
                </a:path>
                <a:path w="3347085" h="658495">
                  <a:moveTo>
                    <a:pt x="1609340" y="173736"/>
                  </a:moveTo>
                  <a:lnTo>
                    <a:pt x="1633724" y="173736"/>
                  </a:lnTo>
                </a:path>
                <a:path w="3347085" h="658495">
                  <a:moveTo>
                    <a:pt x="1664204" y="173736"/>
                  </a:moveTo>
                  <a:lnTo>
                    <a:pt x="1670300" y="173736"/>
                  </a:lnTo>
                </a:path>
                <a:path w="3347085" h="658495">
                  <a:moveTo>
                    <a:pt x="1719068" y="173736"/>
                  </a:moveTo>
                  <a:lnTo>
                    <a:pt x="1749548" y="173736"/>
                  </a:lnTo>
                </a:path>
                <a:path w="3347085" h="658495">
                  <a:moveTo>
                    <a:pt x="1853180" y="173736"/>
                  </a:moveTo>
                  <a:lnTo>
                    <a:pt x="1877564" y="173736"/>
                  </a:lnTo>
                </a:path>
                <a:path w="3347085" h="658495">
                  <a:moveTo>
                    <a:pt x="1944620" y="173736"/>
                  </a:moveTo>
                  <a:lnTo>
                    <a:pt x="1962908" y="173736"/>
                  </a:lnTo>
                </a:path>
                <a:path w="3347085" h="658495">
                  <a:moveTo>
                    <a:pt x="1999484" y="173736"/>
                  </a:moveTo>
                  <a:lnTo>
                    <a:pt x="2005580" y="173736"/>
                  </a:lnTo>
                </a:path>
                <a:path w="3347085" h="658495">
                  <a:moveTo>
                    <a:pt x="2054348" y="173736"/>
                  </a:moveTo>
                  <a:lnTo>
                    <a:pt x="2084828" y="173736"/>
                  </a:lnTo>
                </a:path>
                <a:path w="3347085" h="658495">
                  <a:moveTo>
                    <a:pt x="2188460" y="173736"/>
                  </a:moveTo>
                  <a:lnTo>
                    <a:pt x="2212844" y="173736"/>
                  </a:lnTo>
                </a:path>
                <a:path w="3347085" h="658495">
                  <a:moveTo>
                    <a:pt x="2273804" y="173736"/>
                  </a:moveTo>
                  <a:lnTo>
                    <a:pt x="2298188" y="173736"/>
                  </a:lnTo>
                </a:path>
                <a:path w="3347085" h="658495">
                  <a:moveTo>
                    <a:pt x="2334764" y="173736"/>
                  </a:moveTo>
                  <a:lnTo>
                    <a:pt x="2340860" y="173736"/>
                  </a:lnTo>
                </a:path>
                <a:path w="3347085" h="658495">
                  <a:moveTo>
                    <a:pt x="2389628" y="173736"/>
                  </a:moveTo>
                  <a:lnTo>
                    <a:pt x="2420108" y="173736"/>
                  </a:lnTo>
                </a:path>
                <a:path w="3347085" h="658495">
                  <a:moveTo>
                    <a:pt x="2523740" y="173736"/>
                  </a:moveTo>
                  <a:lnTo>
                    <a:pt x="2548124" y="173736"/>
                  </a:lnTo>
                </a:path>
                <a:path w="3347085" h="658495">
                  <a:moveTo>
                    <a:pt x="2554220" y="173736"/>
                  </a:moveTo>
                  <a:lnTo>
                    <a:pt x="2633468" y="173736"/>
                  </a:lnTo>
                </a:path>
                <a:path w="3347085" h="658495">
                  <a:moveTo>
                    <a:pt x="2670044" y="173736"/>
                  </a:moveTo>
                  <a:lnTo>
                    <a:pt x="2676140" y="173736"/>
                  </a:lnTo>
                </a:path>
                <a:path w="3347085" h="658495">
                  <a:moveTo>
                    <a:pt x="2724908" y="173736"/>
                  </a:moveTo>
                  <a:lnTo>
                    <a:pt x="2755388" y="173736"/>
                  </a:lnTo>
                </a:path>
                <a:path w="3347085" h="658495">
                  <a:moveTo>
                    <a:pt x="2859020" y="173736"/>
                  </a:moveTo>
                  <a:lnTo>
                    <a:pt x="2883404" y="173736"/>
                  </a:lnTo>
                </a:path>
                <a:path w="3347085" h="658495">
                  <a:moveTo>
                    <a:pt x="2944364" y="173736"/>
                  </a:moveTo>
                  <a:lnTo>
                    <a:pt x="2968748" y="173736"/>
                  </a:lnTo>
                </a:path>
                <a:path w="3347085" h="658495">
                  <a:moveTo>
                    <a:pt x="3005324" y="173736"/>
                  </a:moveTo>
                  <a:lnTo>
                    <a:pt x="3011420" y="173736"/>
                  </a:lnTo>
                </a:path>
                <a:path w="3347085" h="658495">
                  <a:moveTo>
                    <a:pt x="3060188" y="173736"/>
                  </a:moveTo>
                  <a:lnTo>
                    <a:pt x="3090668" y="173736"/>
                  </a:lnTo>
                </a:path>
                <a:path w="3347085" h="658495">
                  <a:moveTo>
                    <a:pt x="3194300" y="173736"/>
                  </a:moveTo>
                  <a:lnTo>
                    <a:pt x="3212588" y="173736"/>
                  </a:lnTo>
                </a:path>
                <a:path w="3347085" h="658495">
                  <a:moveTo>
                    <a:pt x="3279644" y="173736"/>
                  </a:moveTo>
                  <a:lnTo>
                    <a:pt x="3304028" y="173736"/>
                  </a:lnTo>
                </a:path>
                <a:path w="3347085" h="658495">
                  <a:moveTo>
                    <a:pt x="48768" y="182879"/>
                  </a:moveTo>
                  <a:lnTo>
                    <a:pt x="73151" y="182879"/>
                  </a:lnTo>
                </a:path>
                <a:path w="3347085" h="658495">
                  <a:moveTo>
                    <a:pt x="121919" y="182879"/>
                  </a:moveTo>
                  <a:lnTo>
                    <a:pt x="146303" y="182879"/>
                  </a:lnTo>
                </a:path>
                <a:path w="3347085" h="658495">
                  <a:moveTo>
                    <a:pt x="176784" y="182879"/>
                  </a:moveTo>
                  <a:lnTo>
                    <a:pt x="201167" y="182879"/>
                  </a:lnTo>
                </a:path>
                <a:path w="3347085" h="658495">
                  <a:moveTo>
                    <a:pt x="213360" y="182879"/>
                  </a:moveTo>
                  <a:lnTo>
                    <a:pt x="237743" y="182879"/>
                  </a:lnTo>
                </a:path>
                <a:path w="3347085" h="658495">
                  <a:moveTo>
                    <a:pt x="268224" y="182879"/>
                  </a:moveTo>
                  <a:lnTo>
                    <a:pt x="292607" y="182879"/>
                  </a:lnTo>
                </a:path>
                <a:path w="3347085" h="658495">
                  <a:moveTo>
                    <a:pt x="329184" y="182879"/>
                  </a:moveTo>
                  <a:lnTo>
                    <a:pt x="335279" y="182879"/>
                  </a:lnTo>
                </a:path>
                <a:path w="3347085" h="658495">
                  <a:moveTo>
                    <a:pt x="384048" y="182879"/>
                  </a:moveTo>
                  <a:lnTo>
                    <a:pt x="402336" y="182879"/>
                  </a:lnTo>
                </a:path>
                <a:path w="3347085" h="658495">
                  <a:moveTo>
                    <a:pt x="457200" y="182879"/>
                  </a:moveTo>
                  <a:lnTo>
                    <a:pt x="481583" y="182879"/>
                  </a:lnTo>
                </a:path>
                <a:path w="3347085" h="658495">
                  <a:moveTo>
                    <a:pt x="512063" y="182879"/>
                  </a:moveTo>
                  <a:lnTo>
                    <a:pt x="536447" y="182879"/>
                  </a:lnTo>
                </a:path>
                <a:path w="3347085" h="658495">
                  <a:moveTo>
                    <a:pt x="548640" y="182879"/>
                  </a:moveTo>
                  <a:lnTo>
                    <a:pt x="573023" y="182879"/>
                  </a:lnTo>
                </a:path>
                <a:path w="3347085" h="658495">
                  <a:moveTo>
                    <a:pt x="603504" y="182879"/>
                  </a:moveTo>
                  <a:lnTo>
                    <a:pt x="627887" y="182879"/>
                  </a:lnTo>
                </a:path>
                <a:path w="3347085" h="658495">
                  <a:moveTo>
                    <a:pt x="664463" y="182879"/>
                  </a:moveTo>
                  <a:lnTo>
                    <a:pt x="670559" y="182879"/>
                  </a:lnTo>
                </a:path>
                <a:path w="3347085" h="658495">
                  <a:moveTo>
                    <a:pt x="713232" y="182879"/>
                  </a:moveTo>
                  <a:lnTo>
                    <a:pt x="737615" y="182879"/>
                  </a:lnTo>
                </a:path>
                <a:path w="3347085" h="658495">
                  <a:moveTo>
                    <a:pt x="792480" y="182879"/>
                  </a:moveTo>
                  <a:lnTo>
                    <a:pt x="816863" y="182879"/>
                  </a:lnTo>
                </a:path>
                <a:path w="3347085" h="658495">
                  <a:moveTo>
                    <a:pt x="847344" y="182879"/>
                  </a:moveTo>
                  <a:lnTo>
                    <a:pt x="871727" y="182879"/>
                  </a:lnTo>
                </a:path>
                <a:path w="3347085" h="658495">
                  <a:moveTo>
                    <a:pt x="877824" y="182879"/>
                  </a:moveTo>
                  <a:lnTo>
                    <a:pt x="963167" y="182879"/>
                  </a:lnTo>
                </a:path>
                <a:path w="3347085" h="658495">
                  <a:moveTo>
                    <a:pt x="999744" y="182879"/>
                  </a:moveTo>
                  <a:lnTo>
                    <a:pt x="1005839" y="182879"/>
                  </a:lnTo>
                </a:path>
                <a:path w="3347085" h="658495">
                  <a:moveTo>
                    <a:pt x="1048512" y="182879"/>
                  </a:moveTo>
                  <a:lnTo>
                    <a:pt x="1072895" y="182879"/>
                  </a:lnTo>
                </a:path>
                <a:path w="3347085" h="658495">
                  <a:moveTo>
                    <a:pt x="1127756" y="182879"/>
                  </a:moveTo>
                  <a:lnTo>
                    <a:pt x="1152140" y="182879"/>
                  </a:lnTo>
                </a:path>
                <a:path w="3347085" h="658495">
                  <a:moveTo>
                    <a:pt x="1182620" y="182879"/>
                  </a:moveTo>
                  <a:lnTo>
                    <a:pt x="1207004" y="182879"/>
                  </a:lnTo>
                </a:path>
                <a:path w="3347085" h="658495">
                  <a:moveTo>
                    <a:pt x="1219196" y="182879"/>
                  </a:moveTo>
                  <a:lnTo>
                    <a:pt x="1243580" y="182879"/>
                  </a:lnTo>
                </a:path>
                <a:path w="3347085" h="658495">
                  <a:moveTo>
                    <a:pt x="1274060" y="182879"/>
                  </a:moveTo>
                  <a:lnTo>
                    <a:pt x="1298444" y="182879"/>
                  </a:lnTo>
                </a:path>
                <a:path w="3347085" h="658495">
                  <a:moveTo>
                    <a:pt x="1383788" y="182879"/>
                  </a:moveTo>
                  <a:lnTo>
                    <a:pt x="1408172" y="182879"/>
                  </a:lnTo>
                </a:path>
                <a:path w="3347085" h="658495">
                  <a:moveTo>
                    <a:pt x="1463036" y="182879"/>
                  </a:moveTo>
                  <a:lnTo>
                    <a:pt x="1487420" y="182879"/>
                  </a:lnTo>
                </a:path>
                <a:path w="3347085" h="658495">
                  <a:moveTo>
                    <a:pt x="1517900" y="182879"/>
                  </a:moveTo>
                  <a:lnTo>
                    <a:pt x="1542284" y="182879"/>
                  </a:lnTo>
                </a:path>
                <a:path w="3347085" h="658495">
                  <a:moveTo>
                    <a:pt x="1554476" y="182879"/>
                  </a:moveTo>
                  <a:lnTo>
                    <a:pt x="1578860" y="182879"/>
                  </a:lnTo>
                </a:path>
                <a:path w="3347085" h="658495">
                  <a:moveTo>
                    <a:pt x="1609340" y="182879"/>
                  </a:moveTo>
                  <a:lnTo>
                    <a:pt x="1633724" y="182879"/>
                  </a:lnTo>
                </a:path>
                <a:path w="3347085" h="658495">
                  <a:moveTo>
                    <a:pt x="1664204" y="182879"/>
                  </a:moveTo>
                  <a:lnTo>
                    <a:pt x="1670300" y="182879"/>
                  </a:lnTo>
                </a:path>
                <a:path w="3347085" h="658495">
                  <a:moveTo>
                    <a:pt x="1719068" y="182879"/>
                  </a:moveTo>
                  <a:lnTo>
                    <a:pt x="1743452" y="182879"/>
                  </a:lnTo>
                </a:path>
                <a:path w="3347085" h="658495">
                  <a:moveTo>
                    <a:pt x="1798316" y="182879"/>
                  </a:moveTo>
                  <a:lnTo>
                    <a:pt x="1822700" y="182879"/>
                  </a:lnTo>
                </a:path>
                <a:path w="3347085" h="658495">
                  <a:moveTo>
                    <a:pt x="1853180" y="182879"/>
                  </a:moveTo>
                  <a:lnTo>
                    <a:pt x="1877564" y="182879"/>
                  </a:lnTo>
                </a:path>
                <a:path w="3347085" h="658495">
                  <a:moveTo>
                    <a:pt x="1889756" y="182879"/>
                  </a:moveTo>
                  <a:lnTo>
                    <a:pt x="1914140" y="182879"/>
                  </a:lnTo>
                </a:path>
                <a:path w="3347085" h="658495">
                  <a:moveTo>
                    <a:pt x="1944620" y="182879"/>
                  </a:moveTo>
                  <a:lnTo>
                    <a:pt x="1962908" y="182879"/>
                  </a:lnTo>
                </a:path>
                <a:path w="3347085" h="658495">
                  <a:moveTo>
                    <a:pt x="1999484" y="182879"/>
                  </a:moveTo>
                  <a:lnTo>
                    <a:pt x="2005580" y="182879"/>
                  </a:lnTo>
                </a:path>
                <a:path w="3347085" h="658495">
                  <a:moveTo>
                    <a:pt x="2054348" y="182879"/>
                  </a:moveTo>
                  <a:lnTo>
                    <a:pt x="2078732" y="182879"/>
                  </a:lnTo>
                </a:path>
                <a:path w="3347085" h="658495">
                  <a:moveTo>
                    <a:pt x="2133596" y="182879"/>
                  </a:moveTo>
                  <a:lnTo>
                    <a:pt x="2157980" y="182879"/>
                  </a:lnTo>
                </a:path>
                <a:path w="3347085" h="658495">
                  <a:moveTo>
                    <a:pt x="2188460" y="182879"/>
                  </a:moveTo>
                  <a:lnTo>
                    <a:pt x="2212844" y="182879"/>
                  </a:lnTo>
                </a:path>
                <a:path w="3347085" h="658495">
                  <a:moveTo>
                    <a:pt x="2225036" y="182879"/>
                  </a:moveTo>
                  <a:lnTo>
                    <a:pt x="2249420" y="182879"/>
                  </a:lnTo>
                </a:path>
                <a:path w="3347085" h="658495">
                  <a:moveTo>
                    <a:pt x="2273804" y="182879"/>
                  </a:moveTo>
                  <a:lnTo>
                    <a:pt x="2298188" y="182879"/>
                  </a:lnTo>
                </a:path>
                <a:path w="3347085" h="658495">
                  <a:moveTo>
                    <a:pt x="2334764" y="182879"/>
                  </a:moveTo>
                  <a:lnTo>
                    <a:pt x="2340860" y="182879"/>
                  </a:lnTo>
                </a:path>
                <a:path w="3347085" h="658495">
                  <a:moveTo>
                    <a:pt x="2389628" y="182879"/>
                  </a:moveTo>
                  <a:lnTo>
                    <a:pt x="2414012" y="182879"/>
                  </a:lnTo>
                </a:path>
                <a:path w="3347085" h="658495">
                  <a:moveTo>
                    <a:pt x="2468876" y="182879"/>
                  </a:moveTo>
                  <a:lnTo>
                    <a:pt x="2493260" y="182879"/>
                  </a:lnTo>
                </a:path>
                <a:path w="3347085" h="658495">
                  <a:moveTo>
                    <a:pt x="2523740" y="182879"/>
                  </a:moveTo>
                  <a:lnTo>
                    <a:pt x="2548124" y="182879"/>
                  </a:lnTo>
                </a:path>
                <a:path w="3347085" h="658495">
                  <a:moveTo>
                    <a:pt x="2554220" y="182879"/>
                  </a:moveTo>
                  <a:lnTo>
                    <a:pt x="2633468" y="182879"/>
                  </a:lnTo>
                </a:path>
                <a:path w="3347085" h="658495">
                  <a:moveTo>
                    <a:pt x="2670044" y="182879"/>
                  </a:moveTo>
                  <a:lnTo>
                    <a:pt x="2676140" y="182879"/>
                  </a:lnTo>
                </a:path>
                <a:path w="3347085" h="658495">
                  <a:moveTo>
                    <a:pt x="2724908" y="182879"/>
                  </a:moveTo>
                  <a:lnTo>
                    <a:pt x="2749292" y="182879"/>
                  </a:lnTo>
                </a:path>
                <a:path w="3347085" h="658495">
                  <a:moveTo>
                    <a:pt x="2804156" y="182879"/>
                  </a:moveTo>
                  <a:lnTo>
                    <a:pt x="2828540" y="182879"/>
                  </a:lnTo>
                </a:path>
                <a:path w="3347085" h="658495">
                  <a:moveTo>
                    <a:pt x="2859020" y="182879"/>
                  </a:moveTo>
                  <a:lnTo>
                    <a:pt x="2883404" y="182879"/>
                  </a:lnTo>
                </a:path>
                <a:path w="3347085" h="658495">
                  <a:moveTo>
                    <a:pt x="2889500" y="182879"/>
                  </a:moveTo>
                  <a:lnTo>
                    <a:pt x="2913884" y="182879"/>
                  </a:lnTo>
                </a:path>
                <a:path w="3347085" h="658495">
                  <a:moveTo>
                    <a:pt x="2944364" y="182879"/>
                  </a:moveTo>
                  <a:lnTo>
                    <a:pt x="2968748" y="182879"/>
                  </a:lnTo>
                </a:path>
                <a:path w="3347085" h="658495">
                  <a:moveTo>
                    <a:pt x="3005324" y="182879"/>
                  </a:moveTo>
                  <a:lnTo>
                    <a:pt x="3011420" y="182879"/>
                  </a:lnTo>
                </a:path>
                <a:path w="3347085" h="658495">
                  <a:moveTo>
                    <a:pt x="3060188" y="182879"/>
                  </a:moveTo>
                  <a:lnTo>
                    <a:pt x="3084572" y="182879"/>
                  </a:lnTo>
                </a:path>
                <a:path w="3347085" h="658495">
                  <a:moveTo>
                    <a:pt x="3139436" y="182879"/>
                  </a:moveTo>
                  <a:lnTo>
                    <a:pt x="3163820" y="182879"/>
                  </a:lnTo>
                </a:path>
                <a:path w="3347085" h="658495">
                  <a:moveTo>
                    <a:pt x="3194300" y="182879"/>
                  </a:moveTo>
                  <a:lnTo>
                    <a:pt x="3212588" y="182879"/>
                  </a:lnTo>
                </a:path>
                <a:path w="3347085" h="658495">
                  <a:moveTo>
                    <a:pt x="3224780" y="182879"/>
                  </a:moveTo>
                  <a:lnTo>
                    <a:pt x="3249164" y="182879"/>
                  </a:lnTo>
                </a:path>
                <a:path w="3347085" h="658495">
                  <a:moveTo>
                    <a:pt x="3279644" y="182879"/>
                  </a:moveTo>
                  <a:lnTo>
                    <a:pt x="3304028" y="182879"/>
                  </a:lnTo>
                </a:path>
                <a:path w="3347085" h="658495">
                  <a:moveTo>
                    <a:pt x="42672" y="192024"/>
                  </a:moveTo>
                  <a:lnTo>
                    <a:pt x="67055" y="192024"/>
                  </a:lnTo>
                </a:path>
                <a:path w="3347085" h="658495">
                  <a:moveTo>
                    <a:pt x="121919" y="192024"/>
                  </a:moveTo>
                  <a:lnTo>
                    <a:pt x="152400" y="192024"/>
                  </a:lnTo>
                </a:path>
                <a:path w="3347085" h="658495">
                  <a:moveTo>
                    <a:pt x="170687" y="192024"/>
                  </a:moveTo>
                  <a:lnTo>
                    <a:pt x="195071" y="192024"/>
                  </a:lnTo>
                </a:path>
                <a:path w="3347085" h="658495">
                  <a:moveTo>
                    <a:pt x="213360" y="192024"/>
                  </a:moveTo>
                  <a:lnTo>
                    <a:pt x="243840" y="192024"/>
                  </a:lnTo>
                </a:path>
                <a:path w="3347085" h="658495">
                  <a:moveTo>
                    <a:pt x="262128" y="192024"/>
                  </a:moveTo>
                  <a:lnTo>
                    <a:pt x="286511" y="192024"/>
                  </a:lnTo>
                </a:path>
                <a:path w="3347085" h="658495">
                  <a:moveTo>
                    <a:pt x="329184" y="192024"/>
                  </a:moveTo>
                  <a:lnTo>
                    <a:pt x="335279" y="192024"/>
                  </a:lnTo>
                </a:path>
                <a:path w="3347085" h="658495">
                  <a:moveTo>
                    <a:pt x="377951" y="192024"/>
                  </a:moveTo>
                  <a:lnTo>
                    <a:pt x="402335" y="192024"/>
                  </a:lnTo>
                </a:path>
                <a:path w="3347085" h="658495">
                  <a:moveTo>
                    <a:pt x="457200" y="192024"/>
                  </a:moveTo>
                  <a:lnTo>
                    <a:pt x="487680" y="192024"/>
                  </a:lnTo>
                </a:path>
                <a:path w="3347085" h="658495">
                  <a:moveTo>
                    <a:pt x="505968" y="192024"/>
                  </a:moveTo>
                  <a:lnTo>
                    <a:pt x="530351" y="192024"/>
                  </a:lnTo>
                </a:path>
                <a:path w="3347085" h="658495">
                  <a:moveTo>
                    <a:pt x="548640" y="192024"/>
                  </a:moveTo>
                  <a:lnTo>
                    <a:pt x="579120" y="192024"/>
                  </a:lnTo>
                </a:path>
                <a:path w="3347085" h="658495">
                  <a:moveTo>
                    <a:pt x="597407" y="192024"/>
                  </a:moveTo>
                  <a:lnTo>
                    <a:pt x="621791" y="192024"/>
                  </a:lnTo>
                </a:path>
                <a:path w="3347085" h="658495">
                  <a:moveTo>
                    <a:pt x="664463" y="192024"/>
                  </a:moveTo>
                  <a:lnTo>
                    <a:pt x="670559" y="192024"/>
                  </a:lnTo>
                </a:path>
                <a:path w="3347085" h="658495">
                  <a:moveTo>
                    <a:pt x="713232" y="192024"/>
                  </a:moveTo>
                  <a:lnTo>
                    <a:pt x="731520" y="192024"/>
                  </a:lnTo>
                </a:path>
                <a:path w="3347085" h="658495">
                  <a:moveTo>
                    <a:pt x="792480" y="192024"/>
                  </a:moveTo>
                  <a:lnTo>
                    <a:pt x="822960" y="192024"/>
                  </a:lnTo>
                </a:path>
                <a:path w="3347085" h="658495">
                  <a:moveTo>
                    <a:pt x="841248" y="192024"/>
                  </a:moveTo>
                  <a:lnTo>
                    <a:pt x="865631" y="192024"/>
                  </a:lnTo>
                </a:path>
                <a:path w="3347085" h="658495">
                  <a:moveTo>
                    <a:pt x="926592" y="192024"/>
                  </a:moveTo>
                  <a:lnTo>
                    <a:pt x="950975" y="192024"/>
                  </a:lnTo>
                </a:path>
                <a:path w="3347085" h="658495">
                  <a:moveTo>
                    <a:pt x="999744" y="192024"/>
                  </a:moveTo>
                  <a:lnTo>
                    <a:pt x="1005839" y="192024"/>
                  </a:lnTo>
                </a:path>
                <a:path w="3347085" h="658495">
                  <a:moveTo>
                    <a:pt x="1042416" y="192024"/>
                  </a:moveTo>
                  <a:lnTo>
                    <a:pt x="1066799" y="192024"/>
                  </a:lnTo>
                </a:path>
                <a:path w="3347085" h="658495">
                  <a:moveTo>
                    <a:pt x="1127756" y="192024"/>
                  </a:moveTo>
                  <a:lnTo>
                    <a:pt x="1158236" y="192024"/>
                  </a:lnTo>
                </a:path>
                <a:path w="3347085" h="658495">
                  <a:moveTo>
                    <a:pt x="1176524" y="192024"/>
                  </a:moveTo>
                  <a:lnTo>
                    <a:pt x="1200908" y="192024"/>
                  </a:lnTo>
                </a:path>
                <a:path w="3347085" h="658495">
                  <a:moveTo>
                    <a:pt x="1219196" y="192024"/>
                  </a:moveTo>
                  <a:lnTo>
                    <a:pt x="1249676" y="192024"/>
                  </a:lnTo>
                </a:path>
                <a:path w="3347085" h="658495">
                  <a:moveTo>
                    <a:pt x="1267964" y="192024"/>
                  </a:moveTo>
                  <a:lnTo>
                    <a:pt x="1292348" y="192024"/>
                  </a:lnTo>
                </a:path>
                <a:path w="3347085" h="658495">
                  <a:moveTo>
                    <a:pt x="1377692" y="192024"/>
                  </a:moveTo>
                  <a:lnTo>
                    <a:pt x="1402076" y="192024"/>
                  </a:lnTo>
                </a:path>
                <a:path w="3347085" h="658495">
                  <a:moveTo>
                    <a:pt x="1463036" y="192024"/>
                  </a:moveTo>
                  <a:lnTo>
                    <a:pt x="1493516" y="192024"/>
                  </a:lnTo>
                </a:path>
                <a:path w="3347085" h="658495">
                  <a:moveTo>
                    <a:pt x="1511804" y="192024"/>
                  </a:moveTo>
                  <a:lnTo>
                    <a:pt x="1536188" y="192024"/>
                  </a:lnTo>
                </a:path>
                <a:path w="3347085" h="658495">
                  <a:moveTo>
                    <a:pt x="1554476" y="192024"/>
                  </a:moveTo>
                  <a:lnTo>
                    <a:pt x="1584956" y="192024"/>
                  </a:lnTo>
                </a:path>
                <a:path w="3347085" h="658495">
                  <a:moveTo>
                    <a:pt x="1603244" y="192024"/>
                  </a:moveTo>
                  <a:lnTo>
                    <a:pt x="1627628" y="192024"/>
                  </a:lnTo>
                </a:path>
                <a:path w="3347085" h="658495">
                  <a:moveTo>
                    <a:pt x="1664204" y="192024"/>
                  </a:moveTo>
                  <a:lnTo>
                    <a:pt x="1670300" y="192024"/>
                  </a:lnTo>
                </a:path>
                <a:path w="3347085" h="658495">
                  <a:moveTo>
                    <a:pt x="1712972" y="192024"/>
                  </a:moveTo>
                  <a:lnTo>
                    <a:pt x="1737356" y="192024"/>
                  </a:lnTo>
                </a:path>
                <a:path w="3347085" h="658495">
                  <a:moveTo>
                    <a:pt x="1798316" y="192024"/>
                  </a:moveTo>
                  <a:lnTo>
                    <a:pt x="1828796" y="192024"/>
                  </a:lnTo>
                </a:path>
                <a:path w="3347085" h="658495">
                  <a:moveTo>
                    <a:pt x="1847084" y="192024"/>
                  </a:moveTo>
                  <a:lnTo>
                    <a:pt x="1871468" y="192024"/>
                  </a:lnTo>
                </a:path>
                <a:path w="3347085" h="658495">
                  <a:moveTo>
                    <a:pt x="1889756" y="192024"/>
                  </a:moveTo>
                  <a:lnTo>
                    <a:pt x="1920236" y="192024"/>
                  </a:lnTo>
                </a:path>
                <a:path w="3347085" h="658495">
                  <a:moveTo>
                    <a:pt x="1938524" y="192024"/>
                  </a:moveTo>
                  <a:lnTo>
                    <a:pt x="1956812" y="192024"/>
                  </a:lnTo>
                </a:path>
                <a:path w="3347085" h="658495">
                  <a:moveTo>
                    <a:pt x="1999484" y="192024"/>
                  </a:moveTo>
                  <a:lnTo>
                    <a:pt x="2005580" y="192024"/>
                  </a:lnTo>
                </a:path>
                <a:path w="3347085" h="658495">
                  <a:moveTo>
                    <a:pt x="2048252" y="192024"/>
                  </a:moveTo>
                  <a:lnTo>
                    <a:pt x="2072636" y="192024"/>
                  </a:lnTo>
                </a:path>
                <a:path w="3347085" h="658495">
                  <a:moveTo>
                    <a:pt x="2133596" y="192024"/>
                  </a:moveTo>
                  <a:lnTo>
                    <a:pt x="2164076" y="192024"/>
                  </a:lnTo>
                </a:path>
                <a:path w="3347085" h="658495">
                  <a:moveTo>
                    <a:pt x="2182364" y="192024"/>
                  </a:moveTo>
                  <a:lnTo>
                    <a:pt x="2206748" y="192024"/>
                  </a:lnTo>
                </a:path>
                <a:path w="3347085" h="658495">
                  <a:moveTo>
                    <a:pt x="2225036" y="192024"/>
                  </a:moveTo>
                  <a:lnTo>
                    <a:pt x="2255516" y="192024"/>
                  </a:lnTo>
                </a:path>
                <a:path w="3347085" h="658495">
                  <a:moveTo>
                    <a:pt x="2267708" y="192024"/>
                  </a:moveTo>
                  <a:lnTo>
                    <a:pt x="2292092" y="192024"/>
                  </a:lnTo>
                </a:path>
                <a:path w="3347085" h="658495">
                  <a:moveTo>
                    <a:pt x="2334764" y="192024"/>
                  </a:moveTo>
                  <a:lnTo>
                    <a:pt x="2340860" y="192024"/>
                  </a:lnTo>
                </a:path>
                <a:path w="3347085" h="658495">
                  <a:moveTo>
                    <a:pt x="2383532" y="192024"/>
                  </a:moveTo>
                  <a:lnTo>
                    <a:pt x="2407916" y="192024"/>
                  </a:lnTo>
                </a:path>
                <a:path w="3347085" h="658495">
                  <a:moveTo>
                    <a:pt x="2468876" y="192024"/>
                  </a:moveTo>
                  <a:lnTo>
                    <a:pt x="2499356" y="192024"/>
                  </a:lnTo>
                </a:path>
                <a:path w="3347085" h="658495">
                  <a:moveTo>
                    <a:pt x="2517644" y="192024"/>
                  </a:moveTo>
                  <a:lnTo>
                    <a:pt x="2542028" y="192024"/>
                  </a:lnTo>
                </a:path>
                <a:path w="3347085" h="658495">
                  <a:moveTo>
                    <a:pt x="2596892" y="192024"/>
                  </a:moveTo>
                  <a:lnTo>
                    <a:pt x="2621276" y="192024"/>
                  </a:lnTo>
                </a:path>
                <a:path w="3347085" h="658495">
                  <a:moveTo>
                    <a:pt x="2670044" y="192024"/>
                  </a:moveTo>
                  <a:lnTo>
                    <a:pt x="2676140" y="192024"/>
                  </a:lnTo>
                </a:path>
                <a:path w="3347085" h="658495">
                  <a:moveTo>
                    <a:pt x="2718812" y="192024"/>
                  </a:moveTo>
                  <a:lnTo>
                    <a:pt x="2743196" y="192024"/>
                  </a:lnTo>
                </a:path>
                <a:path w="3347085" h="658495">
                  <a:moveTo>
                    <a:pt x="2804156" y="192024"/>
                  </a:moveTo>
                  <a:lnTo>
                    <a:pt x="2834636" y="192024"/>
                  </a:lnTo>
                </a:path>
                <a:path w="3347085" h="658495">
                  <a:moveTo>
                    <a:pt x="2852924" y="192024"/>
                  </a:moveTo>
                  <a:lnTo>
                    <a:pt x="2877308" y="192024"/>
                  </a:lnTo>
                </a:path>
                <a:path w="3347085" h="658495">
                  <a:moveTo>
                    <a:pt x="2889500" y="192024"/>
                  </a:moveTo>
                  <a:lnTo>
                    <a:pt x="2919980" y="192024"/>
                  </a:lnTo>
                </a:path>
                <a:path w="3347085" h="658495">
                  <a:moveTo>
                    <a:pt x="2938268" y="192024"/>
                  </a:moveTo>
                  <a:lnTo>
                    <a:pt x="2962652" y="192024"/>
                  </a:lnTo>
                </a:path>
                <a:path w="3347085" h="658495">
                  <a:moveTo>
                    <a:pt x="3005324" y="192024"/>
                  </a:moveTo>
                  <a:lnTo>
                    <a:pt x="3011420" y="192024"/>
                  </a:lnTo>
                </a:path>
                <a:path w="3347085" h="658495">
                  <a:moveTo>
                    <a:pt x="3054092" y="192024"/>
                  </a:moveTo>
                  <a:lnTo>
                    <a:pt x="3078476" y="192024"/>
                  </a:lnTo>
                </a:path>
                <a:path w="3347085" h="658495">
                  <a:moveTo>
                    <a:pt x="3139436" y="192024"/>
                  </a:moveTo>
                  <a:lnTo>
                    <a:pt x="3169916" y="192024"/>
                  </a:lnTo>
                </a:path>
                <a:path w="3347085" h="658495">
                  <a:moveTo>
                    <a:pt x="3188204" y="192024"/>
                  </a:moveTo>
                  <a:lnTo>
                    <a:pt x="3206492" y="192024"/>
                  </a:lnTo>
                </a:path>
                <a:path w="3347085" h="658495">
                  <a:moveTo>
                    <a:pt x="3224780" y="192024"/>
                  </a:moveTo>
                  <a:lnTo>
                    <a:pt x="3255260" y="192024"/>
                  </a:lnTo>
                </a:path>
                <a:path w="3347085" h="658495">
                  <a:moveTo>
                    <a:pt x="3273548" y="192024"/>
                  </a:moveTo>
                  <a:lnTo>
                    <a:pt x="3297932" y="192024"/>
                  </a:lnTo>
                </a:path>
                <a:path w="3347085" h="658495">
                  <a:moveTo>
                    <a:pt x="42672" y="201167"/>
                  </a:moveTo>
                  <a:lnTo>
                    <a:pt x="109728" y="201167"/>
                  </a:lnTo>
                </a:path>
                <a:path w="3347085" h="658495">
                  <a:moveTo>
                    <a:pt x="128016" y="201167"/>
                  </a:moveTo>
                  <a:lnTo>
                    <a:pt x="188976" y="201167"/>
                  </a:lnTo>
                </a:path>
                <a:path w="3347085" h="658495">
                  <a:moveTo>
                    <a:pt x="219456" y="201167"/>
                  </a:moveTo>
                  <a:lnTo>
                    <a:pt x="280416" y="201167"/>
                  </a:lnTo>
                </a:path>
                <a:path w="3347085" h="658495">
                  <a:moveTo>
                    <a:pt x="329184" y="201167"/>
                  </a:moveTo>
                  <a:lnTo>
                    <a:pt x="335279" y="201167"/>
                  </a:lnTo>
                </a:path>
                <a:path w="3347085" h="658495">
                  <a:moveTo>
                    <a:pt x="377951" y="201167"/>
                  </a:moveTo>
                  <a:lnTo>
                    <a:pt x="445008" y="201167"/>
                  </a:lnTo>
                </a:path>
                <a:path w="3347085" h="658495">
                  <a:moveTo>
                    <a:pt x="463296" y="201167"/>
                  </a:moveTo>
                  <a:lnTo>
                    <a:pt x="524256" y="201167"/>
                  </a:lnTo>
                </a:path>
                <a:path w="3347085" h="658495">
                  <a:moveTo>
                    <a:pt x="554736" y="201167"/>
                  </a:moveTo>
                  <a:lnTo>
                    <a:pt x="615696" y="201167"/>
                  </a:lnTo>
                </a:path>
                <a:path w="3347085" h="658495">
                  <a:moveTo>
                    <a:pt x="664463" y="201167"/>
                  </a:moveTo>
                  <a:lnTo>
                    <a:pt x="670559" y="201167"/>
                  </a:lnTo>
                </a:path>
                <a:path w="3347085" h="658495">
                  <a:moveTo>
                    <a:pt x="713232" y="201167"/>
                  </a:moveTo>
                  <a:lnTo>
                    <a:pt x="780288" y="201167"/>
                  </a:lnTo>
                </a:path>
                <a:path w="3347085" h="658495">
                  <a:moveTo>
                    <a:pt x="798576" y="201167"/>
                  </a:moveTo>
                  <a:lnTo>
                    <a:pt x="859536" y="201167"/>
                  </a:lnTo>
                </a:path>
                <a:path w="3347085" h="658495">
                  <a:moveTo>
                    <a:pt x="926592" y="201167"/>
                  </a:moveTo>
                  <a:lnTo>
                    <a:pt x="950975" y="201167"/>
                  </a:lnTo>
                </a:path>
                <a:path w="3347085" h="658495">
                  <a:moveTo>
                    <a:pt x="999744" y="201167"/>
                  </a:moveTo>
                  <a:lnTo>
                    <a:pt x="1005839" y="201167"/>
                  </a:lnTo>
                </a:path>
                <a:path w="3347085" h="658495">
                  <a:moveTo>
                    <a:pt x="1042416" y="201167"/>
                  </a:moveTo>
                  <a:lnTo>
                    <a:pt x="1115568" y="201167"/>
                  </a:lnTo>
                </a:path>
                <a:path w="3347085" h="658495">
                  <a:moveTo>
                    <a:pt x="1133852" y="201167"/>
                  </a:moveTo>
                  <a:lnTo>
                    <a:pt x="1194812" y="201167"/>
                  </a:lnTo>
                </a:path>
                <a:path w="3347085" h="658495">
                  <a:moveTo>
                    <a:pt x="1225292" y="201167"/>
                  </a:moveTo>
                  <a:lnTo>
                    <a:pt x="1286252" y="201167"/>
                  </a:lnTo>
                </a:path>
                <a:path w="3347085" h="658495">
                  <a:moveTo>
                    <a:pt x="1377692" y="201167"/>
                  </a:moveTo>
                  <a:lnTo>
                    <a:pt x="1450844" y="201167"/>
                  </a:lnTo>
                </a:path>
                <a:path w="3347085" h="658495">
                  <a:moveTo>
                    <a:pt x="1469132" y="201167"/>
                  </a:moveTo>
                  <a:lnTo>
                    <a:pt x="1530092" y="201167"/>
                  </a:lnTo>
                </a:path>
                <a:path w="3347085" h="658495">
                  <a:moveTo>
                    <a:pt x="1560572" y="201167"/>
                  </a:moveTo>
                  <a:lnTo>
                    <a:pt x="1621532" y="201167"/>
                  </a:lnTo>
                </a:path>
                <a:path w="3347085" h="658495">
                  <a:moveTo>
                    <a:pt x="1664204" y="201167"/>
                  </a:moveTo>
                  <a:lnTo>
                    <a:pt x="1670300" y="201167"/>
                  </a:lnTo>
                </a:path>
                <a:path w="3347085" h="658495">
                  <a:moveTo>
                    <a:pt x="1712972" y="201167"/>
                  </a:moveTo>
                  <a:lnTo>
                    <a:pt x="1786124" y="201167"/>
                  </a:lnTo>
                </a:path>
                <a:path w="3347085" h="658495">
                  <a:moveTo>
                    <a:pt x="1804412" y="201167"/>
                  </a:moveTo>
                  <a:lnTo>
                    <a:pt x="1865372" y="201167"/>
                  </a:lnTo>
                </a:path>
                <a:path w="3347085" h="658495">
                  <a:moveTo>
                    <a:pt x="1895852" y="201167"/>
                  </a:moveTo>
                  <a:lnTo>
                    <a:pt x="1956812" y="201167"/>
                  </a:lnTo>
                </a:path>
                <a:path w="3347085" h="658495">
                  <a:moveTo>
                    <a:pt x="1999484" y="201167"/>
                  </a:moveTo>
                  <a:lnTo>
                    <a:pt x="2005580" y="201167"/>
                  </a:lnTo>
                </a:path>
                <a:path w="3347085" h="658495">
                  <a:moveTo>
                    <a:pt x="2048252" y="201167"/>
                  </a:moveTo>
                  <a:lnTo>
                    <a:pt x="2121404" y="201167"/>
                  </a:lnTo>
                </a:path>
                <a:path w="3347085" h="658495">
                  <a:moveTo>
                    <a:pt x="2139692" y="201167"/>
                  </a:moveTo>
                  <a:lnTo>
                    <a:pt x="2200652" y="201167"/>
                  </a:lnTo>
                </a:path>
                <a:path w="3347085" h="658495">
                  <a:moveTo>
                    <a:pt x="2231132" y="201167"/>
                  </a:moveTo>
                  <a:lnTo>
                    <a:pt x="2285996" y="201167"/>
                  </a:lnTo>
                </a:path>
                <a:path w="3347085" h="658495">
                  <a:moveTo>
                    <a:pt x="2334764" y="201167"/>
                  </a:moveTo>
                  <a:lnTo>
                    <a:pt x="2340860" y="201167"/>
                  </a:lnTo>
                </a:path>
                <a:path w="3347085" h="658495">
                  <a:moveTo>
                    <a:pt x="2383532" y="201167"/>
                  </a:moveTo>
                  <a:lnTo>
                    <a:pt x="2456684" y="201167"/>
                  </a:lnTo>
                </a:path>
                <a:path w="3347085" h="658495">
                  <a:moveTo>
                    <a:pt x="2474972" y="201167"/>
                  </a:moveTo>
                  <a:lnTo>
                    <a:pt x="2535932" y="201167"/>
                  </a:lnTo>
                </a:path>
                <a:path w="3347085" h="658495">
                  <a:moveTo>
                    <a:pt x="2596892" y="201167"/>
                  </a:moveTo>
                  <a:lnTo>
                    <a:pt x="2621276" y="201167"/>
                  </a:lnTo>
                </a:path>
                <a:path w="3347085" h="658495">
                  <a:moveTo>
                    <a:pt x="2670044" y="201167"/>
                  </a:moveTo>
                  <a:lnTo>
                    <a:pt x="2676140" y="201167"/>
                  </a:lnTo>
                </a:path>
                <a:path w="3347085" h="658495">
                  <a:moveTo>
                    <a:pt x="2718812" y="201167"/>
                  </a:moveTo>
                  <a:lnTo>
                    <a:pt x="2791964" y="201167"/>
                  </a:lnTo>
                </a:path>
                <a:path w="3347085" h="658495">
                  <a:moveTo>
                    <a:pt x="2810252" y="201167"/>
                  </a:moveTo>
                  <a:lnTo>
                    <a:pt x="2871212" y="201167"/>
                  </a:lnTo>
                </a:path>
                <a:path w="3347085" h="658495">
                  <a:moveTo>
                    <a:pt x="2895596" y="201167"/>
                  </a:moveTo>
                  <a:lnTo>
                    <a:pt x="2956556" y="201167"/>
                  </a:lnTo>
                </a:path>
                <a:path w="3347085" h="658495">
                  <a:moveTo>
                    <a:pt x="3005324" y="201167"/>
                  </a:moveTo>
                  <a:lnTo>
                    <a:pt x="3011420" y="201167"/>
                  </a:lnTo>
                </a:path>
                <a:path w="3347085" h="658495">
                  <a:moveTo>
                    <a:pt x="3054092" y="201167"/>
                  </a:moveTo>
                  <a:lnTo>
                    <a:pt x="3127244" y="201167"/>
                  </a:lnTo>
                </a:path>
                <a:path w="3347085" h="658495">
                  <a:moveTo>
                    <a:pt x="3145532" y="201167"/>
                  </a:moveTo>
                  <a:lnTo>
                    <a:pt x="3200396" y="201167"/>
                  </a:lnTo>
                </a:path>
                <a:path w="3347085" h="658495">
                  <a:moveTo>
                    <a:pt x="3230876" y="201167"/>
                  </a:moveTo>
                  <a:lnTo>
                    <a:pt x="3291836" y="201167"/>
                  </a:lnTo>
                </a:path>
                <a:path w="3347085" h="658495">
                  <a:moveTo>
                    <a:pt x="36575" y="210312"/>
                  </a:moveTo>
                  <a:lnTo>
                    <a:pt x="109728" y="210312"/>
                  </a:lnTo>
                </a:path>
                <a:path w="3347085" h="658495">
                  <a:moveTo>
                    <a:pt x="134112" y="210312"/>
                  </a:moveTo>
                  <a:lnTo>
                    <a:pt x="188976" y="210312"/>
                  </a:lnTo>
                </a:path>
                <a:path w="3347085" h="658495">
                  <a:moveTo>
                    <a:pt x="225551" y="210312"/>
                  </a:moveTo>
                  <a:lnTo>
                    <a:pt x="280416" y="210312"/>
                  </a:lnTo>
                </a:path>
                <a:path w="3347085" h="658495">
                  <a:moveTo>
                    <a:pt x="329184" y="210312"/>
                  </a:moveTo>
                  <a:lnTo>
                    <a:pt x="335279" y="210312"/>
                  </a:lnTo>
                </a:path>
                <a:path w="3347085" h="658495">
                  <a:moveTo>
                    <a:pt x="371856" y="210312"/>
                  </a:moveTo>
                  <a:lnTo>
                    <a:pt x="445008" y="210312"/>
                  </a:lnTo>
                </a:path>
                <a:path w="3347085" h="658495">
                  <a:moveTo>
                    <a:pt x="469392" y="210312"/>
                  </a:moveTo>
                  <a:lnTo>
                    <a:pt x="524256" y="210312"/>
                  </a:lnTo>
                </a:path>
                <a:path w="3347085" h="658495">
                  <a:moveTo>
                    <a:pt x="560832" y="210312"/>
                  </a:moveTo>
                  <a:lnTo>
                    <a:pt x="615696" y="210312"/>
                  </a:lnTo>
                </a:path>
                <a:path w="3347085" h="658495">
                  <a:moveTo>
                    <a:pt x="664463" y="210312"/>
                  </a:moveTo>
                  <a:lnTo>
                    <a:pt x="670559" y="210312"/>
                  </a:lnTo>
                </a:path>
                <a:path w="3347085" h="658495">
                  <a:moveTo>
                    <a:pt x="707136" y="210312"/>
                  </a:moveTo>
                  <a:lnTo>
                    <a:pt x="780288" y="210312"/>
                  </a:lnTo>
                </a:path>
                <a:path w="3347085" h="658495">
                  <a:moveTo>
                    <a:pt x="804672" y="210312"/>
                  </a:moveTo>
                  <a:lnTo>
                    <a:pt x="859536" y="210312"/>
                  </a:lnTo>
                </a:path>
                <a:path w="3347085" h="658495">
                  <a:moveTo>
                    <a:pt x="926592" y="210312"/>
                  </a:moveTo>
                  <a:lnTo>
                    <a:pt x="950975" y="210312"/>
                  </a:lnTo>
                </a:path>
                <a:path w="3347085" h="658495">
                  <a:moveTo>
                    <a:pt x="999744" y="210312"/>
                  </a:moveTo>
                  <a:lnTo>
                    <a:pt x="1005839" y="210312"/>
                  </a:lnTo>
                </a:path>
                <a:path w="3347085" h="658495">
                  <a:moveTo>
                    <a:pt x="1036319" y="210312"/>
                  </a:moveTo>
                  <a:lnTo>
                    <a:pt x="1115567" y="210312"/>
                  </a:lnTo>
                </a:path>
                <a:path w="3347085" h="658495">
                  <a:moveTo>
                    <a:pt x="1139948" y="210312"/>
                  </a:moveTo>
                  <a:lnTo>
                    <a:pt x="1194812" y="210312"/>
                  </a:lnTo>
                </a:path>
                <a:path w="3347085" h="658495">
                  <a:moveTo>
                    <a:pt x="1231388" y="210312"/>
                  </a:moveTo>
                  <a:lnTo>
                    <a:pt x="1286252" y="210312"/>
                  </a:lnTo>
                </a:path>
                <a:path w="3347085" h="658495">
                  <a:moveTo>
                    <a:pt x="1371596" y="210312"/>
                  </a:moveTo>
                  <a:lnTo>
                    <a:pt x="1450844" y="210312"/>
                  </a:lnTo>
                </a:path>
                <a:path w="3347085" h="658495">
                  <a:moveTo>
                    <a:pt x="1475228" y="210312"/>
                  </a:moveTo>
                  <a:lnTo>
                    <a:pt x="1530092" y="210312"/>
                  </a:lnTo>
                </a:path>
                <a:path w="3347085" h="658495">
                  <a:moveTo>
                    <a:pt x="1566668" y="210312"/>
                  </a:moveTo>
                  <a:lnTo>
                    <a:pt x="1621532" y="210312"/>
                  </a:lnTo>
                </a:path>
                <a:path w="3347085" h="658495">
                  <a:moveTo>
                    <a:pt x="1664204" y="210312"/>
                  </a:moveTo>
                  <a:lnTo>
                    <a:pt x="1670300" y="210312"/>
                  </a:lnTo>
                </a:path>
                <a:path w="3347085" h="658495">
                  <a:moveTo>
                    <a:pt x="1706876" y="210312"/>
                  </a:moveTo>
                  <a:lnTo>
                    <a:pt x="1786124" y="210312"/>
                  </a:lnTo>
                </a:path>
                <a:path w="3347085" h="658495">
                  <a:moveTo>
                    <a:pt x="1810508" y="210312"/>
                  </a:moveTo>
                  <a:lnTo>
                    <a:pt x="1865372" y="210312"/>
                  </a:lnTo>
                </a:path>
                <a:path w="3347085" h="658495">
                  <a:moveTo>
                    <a:pt x="1901948" y="210312"/>
                  </a:moveTo>
                  <a:lnTo>
                    <a:pt x="1956812" y="210312"/>
                  </a:lnTo>
                </a:path>
                <a:path w="3347085" h="658495">
                  <a:moveTo>
                    <a:pt x="1999484" y="210312"/>
                  </a:moveTo>
                  <a:lnTo>
                    <a:pt x="2005580" y="210312"/>
                  </a:lnTo>
                </a:path>
                <a:path w="3347085" h="658495">
                  <a:moveTo>
                    <a:pt x="2042156" y="210312"/>
                  </a:moveTo>
                  <a:lnTo>
                    <a:pt x="2121404" y="210312"/>
                  </a:lnTo>
                </a:path>
                <a:path w="3347085" h="658495">
                  <a:moveTo>
                    <a:pt x="2145788" y="210312"/>
                  </a:moveTo>
                  <a:lnTo>
                    <a:pt x="2200652" y="210312"/>
                  </a:lnTo>
                </a:path>
                <a:path w="3347085" h="658495">
                  <a:moveTo>
                    <a:pt x="2237228" y="210312"/>
                  </a:moveTo>
                  <a:lnTo>
                    <a:pt x="2285996" y="210312"/>
                  </a:lnTo>
                </a:path>
                <a:path w="3347085" h="658495">
                  <a:moveTo>
                    <a:pt x="2334764" y="210312"/>
                  </a:moveTo>
                  <a:lnTo>
                    <a:pt x="2340860" y="210312"/>
                  </a:lnTo>
                </a:path>
                <a:path w="3347085" h="658495">
                  <a:moveTo>
                    <a:pt x="2377436" y="210312"/>
                  </a:moveTo>
                  <a:lnTo>
                    <a:pt x="2456684" y="210312"/>
                  </a:lnTo>
                </a:path>
                <a:path w="3347085" h="658495">
                  <a:moveTo>
                    <a:pt x="2481068" y="210312"/>
                  </a:moveTo>
                  <a:lnTo>
                    <a:pt x="2535932" y="210312"/>
                  </a:lnTo>
                </a:path>
                <a:path w="3347085" h="658495">
                  <a:moveTo>
                    <a:pt x="2596892" y="210312"/>
                  </a:moveTo>
                  <a:lnTo>
                    <a:pt x="2621276" y="210312"/>
                  </a:lnTo>
                </a:path>
                <a:path w="3347085" h="658495">
                  <a:moveTo>
                    <a:pt x="2670044" y="210312"/>
                  </a:moveTo>
                  <a:lnTo>
                    <a:pt x="2676140" y="210312"/>
                  </a:lnTo>
                </a:path>
                <a:path w="3347085" h="658495">
                  <a:moveTo>
                    <a:pt x="2712716" y="210312"/>
                  </a:moveTo>
                  <a:lnTo>
                    <a:pt x="2791964" y="210312"/>
                  </a:lnTo>
                </a:path>
                <a:path w="3347085" h="658495">
                  <a:moveTo>
                    <a:pt x="2816348" y="210312"/>
                  </a:moveTo>
                  <a:lnTo>
                    <a:pt x="2871212" y="210312"/>
                  </a:lnTo>
                </a:path>
                <a:path w="3347085" h="658495">
                  <a:moveTo>
                    <a:pt x="2901692" y="210312"/>
                  </a:moveTo>
                  <a:lnTo>
                    <a:pt x="2956556" y="210312"/>
                  </a:lnTo>
                </a:path>
                <a:path w="3347085" h="658495">
                  <a:moveTo>
                    <a:pt x="3005324" y="210312"/>
                  </a:moveTo>
                  <a:lnTo>
                    <a:pt x="3011420" y="210312"/>
                  </a:lnTo>
                </a:path>
                <a:path w="3347085" h="658495">
                  <a:moveTo>
                    <a:pt x="3047996" y="210312"/>
                  </a:moveTo>
                  <a:lnTo>
                    <a:pt x="3127244" y="210312"/>
                  </a:lnTo>
                </a:path>
                <a:path w="3347085" h="658495">
                  <a:moveTo>
                    <a:pt x="3151628" y="210312"/>
                  </a:moveTo>
                  <a:lnTo>
                    <a:pt x="3200396" y="210312"/>
                  </a:lnTo>
                </a:path>
                <a:path w="3347085" h="658495">
                  <a:moveTo>
                    <a:pt x="3236972" y="210312"/>
                  </a:moveTo>
                  <a:lnTo>
                    <a:pt x="3291836" y="210312"/>
                  </a:lnTo>
                </a:path>
                <a:path w="3347085" h="658495">
                  <a:moveTo>
                    <a:pt x="36575" y="219455"/>
                  </a:moveTo>
                  <a:lnTo>
                    <a:pt x="109728" y="219455"/>
                  </a:lnTo>
                </a:path>
                <a:path w="3347085" h="658495">
                  <a:moveTo>
                    <a:pt x="140207" y="219455"/>
                  </a:moveTo>
                  <a:lnTo>
                    <a:pt x="176784" y="219455"/>
                  </a:lnTo>
                </a:path>
                <a:path w="3347085" h="658495">
                  <a:moveTo>
                    <a:pt x="231648" y="219455"/>
                  </a:moveTo>
                  <a:lnTo>
                    <a:pt x="268224" y="219455"/>
                  </a:lnTo>
                </a:path>
                <a:path w="3347085" h="658495">
                  <a:moveTo>
                    <a:pt x="329184" y="219455"/>
                  </a:moveTo>
                  <a:lnTo>
                    <a:pt x="335279" y="219455"/>
                  </a:lnTo>
                </a:path>
                <a:path w="3347085" h="658495">
                  <a:moveTo>
                    <a:pt x="371856" y="219455"/>
                  </a:moveTo>
                  <a:lnTo>
                    <a:pt x="445008" y="219455"/>
                  </a:lnTo>
                </a:path>
                <a:path w="3347085" h="658495">
                  <a:moveTo>
                    <a:pt x="475488" y="219455"/>
                  </a:moveTo>
                  <a:lnTo>
                    <a:pt x="512064" y="219455"/>
                  </a:lnTo>
                </a:path>
                <a:path w="3347085" h="658495">
                  <a:moveTo>
                    <a:pt x="566928" y="219455"/>
                  </a:moveTo>
                  <a:lnTo>
                    <a:pt x="603504" y="219455"/>
                  </a:lnTo>
                </a:path>
                <a:path w="3347085" h="658495">
                  <a:moveTo>
                    <a:pt x="664463" y="219455"/>
                  </a:moveTo>
                  <a:lnTo>
                    <a:pt x="670559" y="219455"/>
                  </a:lnTo>
                </a:path>
                <a:path w="3347085" h="658495">
                  <a:moveTo>
                    <a:pt x="707136" y="219455"/>
                  </a:moveTo>
                  <a:lnTo>
                    <a:pt x="780288" y="219455"/>
                  </a:lnTo>
                </a:path>
                <a:path w="3347085" h="658495">
                  <a:moveTo>
                    <a:pt x="810768" y="219455"/>
                  </a:moveTo>
                  <a:lnTo>
                    <a:pt x="847344" y="219455"/>
                  </a:lnTo>
                </a:path>
                <a:path w="3347085" h="658495">
                  <a:moveTo>
                    <a:pt x="926592" y="219455"/>
                  </a:moveTo>
                  <a:lnTo>
                    <a:pt x="950975" y="219455"/>
                  </a:lnTo>
                </a:path>
                <a:path w="3347085" h="658495">
                  <a:moveTo>
                    <a:pt x="999744" y="219455"/>
                  </a:moveTo>
                  <a:lnTo>
                    <a:pt x="1005839" y="219455"/>
                  </a:lnTo>
                </a:path>
                <a:path w="3347085" h="658495">
                  <a:moveTo>
                    <a:pt x="1036319" y="219455"/>
                  </a:moveTo>
                  <a:lnTo>
                    <a:pt x="1115567" y="219455"/>
                  </a:lnTo>
                </a:path>
                <a:path w="3347085" h="658495">
                  <a:moveTo>
                    <a:pt x="1146044" y="219455"/>
                  </a:moveTo>
                  <a:lnTo>
                    <a:pt x="1182620" y="219455"/>
                  </a:lnTo>
                </a:path>
                <a:path w="3347085" h="658495">
                  <a:moveTo>
                    <a:pt x="1237484" y="219455"/>
                  </a:moveTo>
                  <a:lnTo>
                    <a:pt x="1274060" y="219455"/>
                  </a:lnTo>
                </a:path>
                <a:path w="3347085" h="658495">
                  <a:moveTo>
                    <a:pt x="1371596" y="219455"/>
                  </a:moveTo>
                  <a:lnTo>
                    <a:pt x="1450844" y="219455"/>
                  </a:lnTo>
                </a:path>
                <a:path w="3347085" h="658495">
                  <a:moveTo>
                    <a:pt x="1481324" y="219455"/>
                  </a:moveTo>
                  <a:lnTo>
                    <a:pt x="1517900" y="219455"/>
                  </a:lnTo>
                </a:path>
                <a:path w="3347085" h="658495">
                  <a:moveTo>
                    <a:pt x="1572764" y="219455"/>
                  </a:moveTo>
                  <a:lnTo>
                    <a:pt x="1609340" y="219455"/>
                  </a:lnTo>
                </a:path>
                <a:path w="3347085" h="658495">
                  <a:moveTo>
                    <a:pt x="1664204" y="219455"/>
                  </a:moveTo>
                  <a:lnTo>
                    <a:pt x="1670300" y="219455"/>
                  </a:lnTo>
                </a:path>
                <a:path w="3347085" h="658495">
                  <a:moveTo>
                    <a:pt x="1706876" y="219455"/>
                  </a:moveTo>
                  <a:lnTo>
                    <a:pt x="1786124" y="219455"/>
                  </a:lnTo>
                </a:path>
                <a:path w="3347085" h="658495">
                  <a:moveTo>
                    <a:pt x="1816604" y="219455"/>
                  </a:moveTo>
                  <a:lnTo>
                    <a:pt x="1853180" y="219455"/>
                  </a:lnTo>
                </a:path>
                <a:path w="3347085" h="658495">
                  <a:moveTo>
                    <a:pt x="1908044" y="219455"/>
                  </a:moveTo>
                  <a:lnTo>
                    <a:pt x="1944620" y="219455"/>
                  </a:lnTo>
                </a:path>
                <a:path w="3347085" h="658495">
                  <a:moveTo>
                    <a:pt x="1999484" y="219455"/>
                  </a:moveTo>
                  <a:lnTo>
                    <a:pt x="2005580" y="219455"/>
                  </a:lnTo>
                </a:path>
                <a:path w="3347085" h="658495">
                  <a:moveTo>
                    <a:pt x="2042156" y="219455"/>
                  </a:moveTo>
                  <a:lnTo>
                    <a:pt x="2121404" y="219455"/>
                  </a:lnTo>
                </a:path>
                <a:path w="3347085" h="658495">
                  <a:moveTo>
                    <a:pt x="2151884" y="219455"/>
                  </a:moveTo>
                  <a:lnTo>
                    <a:pt x="2188460" y="219455"/>
                  </a:lnTo>
                </a:path>
                <a:path w="3347085" h="658495">
                  <a:moveTo>
                    <a:pt x="2243324" y="219455"/>
                  </a:moveTo>
                  <a:lnTo>
                    <a:pt x="2273804" y="219455"/>
                  </a:lnTo>
                </a:path>
                <a:path w="3347085" h="658495">
                  <a:moveTo>
                    <a:pt x="2334764" y="219455"/>
                  </a:moveTo>
                  <a:lnTo>
                    <a:pt x="2340860" y="219455"/>
                  </a:lnTo>
                </a:path>
                <a:path w="3347085" h="658495">
                  <a:moveTo>
                    <a:pt x="2377436" y="219455"/>
                  </a:moveTo>
                  <a:lnTo>
                    <a:pt x="2456684" y="219455"/>
                  </a:lnTo>
                </a:path>
                <a:path w="3347085" h="658495">
                  <a:moveTo>
                    <a:pt x="2487164" y="219455"/>
                  </a:moveTo>
                  <a:lnTo>
                    <a:pt x="2523740" y="219455"/>
                  </a:lnTo>
                </a:path>
                <a:path w="3347085" h="658495">
                  <a:moveTo>
                    <a:pt x="2596892" y="219455"/>
                  </a:moveTo>
                  <a:lnTo>
                    <a:pt x="2621276" y="219455"/>
                  </a:lnTo>
                </a:path>
                <a:path w="3347085" h="658495">
                  <a:moveTo>
                    <a:pt x="2670044" y="219455"/>
                  </a:moveTo>
                  <a:lnTo>
                    <a:pt x="2676140" y="219455"/>
                  </a:lnTo>
                </a:path>
                <a:path w="3347085" h="658495">
                  <a:moveTo>
                    <a:pt x="2712716" y="219455"/>
                  </a:moveTo>
                  <a:lnTo>
                    <a:pt x="2791964" y="219455"/>
                  </a:lnTo>
                </a:path>
                <a:path w="3347085" h="658495">
                  <a:moveTo>
                    <a:pt x="2822444" y="219455"/>
                  </a:moveTo>
                  <a:lnTo>
                    <a:pt x="2859020" y="219455"/>
                  </a:lnTo>
                </a:path>
                <a:path w="3347085" h="658495">
                  <a:moveTo>
                    <a:pt x="2907788" y="219455"/>
                  </a:moveTo>
                  <a:lnTo>
                    <a:pt x="2944364" y="219455"/>
                  </a:lnTo>
                </a:path>
                <a:path w="3347085" h="658495">
                  <a:moveTo>
                    <a:pt x="3005324" y="219455"/>
                  </a:moveTo>
                  <a:lnTo>
                    <a:pt x="3011420" y="219455"/>
                  </a:lnTo>
                </a:path>
                <a:path w="3347085" h="658495">
                  <a:moveTo>
                    <a:pt x="3047996" y="219455"/>
                  </a:moveTo>
                  <a:lnTo>
                    <a:pt x="3127244" y="219455"/>
                  </a:lnTo>
                </a:path>
                <a:path w="3347085" h="658495">
                  <a:moveTo>
                    <a:pt x="3157724" y="219455"/>
                  </a:moveTo>
                  <a:lnTo>
                    <a:pt x="3194300" y="219455"/>
                  </a:lnTo>
                </a:path>
                <a:path w="3347085" h="658495">
                  <a:moveTo>
                    <a:pt x="3243068" y="219455"/>
                  </a:moveTo>
                  <a:lnTo>
                    <a:pt x="3279644" y="219455"/>
                  </a:lnTo>
                </a:path>
                <a:path w="3347085" h="658495">
                  <a:moveTo>
                    <a:pt x="329184" y="228600"/>
                  </a:moveTo>
                  <a:lnTo>
                    <a:pt x="335279" y="228600"/>
                  </a:lnTo>
                </a:path>
                <a:path w="3347085" h="658495">
                  <a:moveTo>
                    <a:pt x="664463" y="228600"/>
                  </a:moveTo>
                  <a:lnTo>
                    <a:pt x="670559" y="228600"/>
                  </a:lnTo>
                </a:path>
                <a:path w="3347085" h="658495">
                  <a:moveTo>
                    <a:pt x="999744" y="228600"/>
                  </a:moveTo>
                  <a:lnTo>
                    <a:pt x="1005839" y="228600"/>
                  </a:lnTo>
                </a:path>
                <a:path w="3347085" h="658495">
                  <a:moveTo>
                    <a:pt x="1664204" y="228600"/>
                  </a:moveTo>
                  <a:lnTo>
                    <a:pt x="1670300" y="228600"/>
                  </a:lnTo>
                </a:path>
                <a:path w="3347085" h="658495">
                  <a:moveTo>
                    <a:pt x="1999484" y="228600"/>
                  </a:moveTo>
                  <a:lnTo>
                    <a:pt x="2005580" y="228600"/>
                  </a:lnTo>
                </a:path>
                <a:path w="3347085" h="658495">
                  <a:moveTo>
                    <a:pt x="2334764" y="228600"/>
                  </a:moveTo>
                  <a:lnTo>
                    <a:pt x="2340860" y="228600"/>
                  </a:lnTo>
                </a:path>
                <a:path w="3347085" h="658495">
                  <a:moveTo>
                    <a:pt x="2670044" y="228600"/>
                  </a:moveTo>
                  <a:lnTo>
                    <a:pt x="2676140" y="228600"/>
                  </a:lnTo>
                </a:path>
                <a:path w="3347085" h="658495">
                  <a:moveTo>
                    <a:pt x="3005324" y="228600"/>
                  </a:moveTo>
                  <a:lnTo>
                    <a:pt x="3011420" y="228600"/>
                  </a:lnTo>
                </a:path>
                <a:path w="3347085" h="658495">
                  <a:moveTo>
                    <a:pt x="329184" y="237743"/>
                  </a:moveTo>
                  <a:lnTo>
                    <a:pt x="335279" y="237743"/>
                  </a:lnTo>
                </a:path>
                <a:path w="3347085" h="658495">
                  <a:moveTo>
                    <a:pt x="664463" y="237743"/>
                  </a:moveTo>
                  <a:lnTo>
                    <a:pt x="670559" y="237743"/>
                  </a:lnTo>
                </a:path>
                <a:path w="3347085" h="658495">
                  <a:moveTo>
                    <a:pt x="999744" y="237743"/>
                  </a:moveTo>
                  <a:lnTo>
                    <a:pt x="1005839" y="237743"/>
                  </a:lnTo>
                </a:path>
                <a:path w="3347085" h="658495">
                  <a:moveTo>
                    <a:pt x="1664204" y="237743"/>
                  </a:moveTo>
                  <a:lnTo>
                    <a:pt x="1670300" y="237743"/>
                  </a:lnTo>
                </a:path>
                <a:path w="3347085" h="658495">
                  <a:moveTo>
                    <a:pt x="1999484" y="237743"/>
                  </a:moveTo>
                  <a:lnTo>
                    <a:pt x="2005580" y="237743"/>
                  </a:lnTo>
                </a:path>
                <a:path w="3347085" h="658495">
                  <a:moveTo>
                    <a:pt x="2334764" y="237743"/>
                  </a:moveTo>
                  <a:lnTo>
                    <a:pt x="2340860" y="237743"/>
                  </a:lnTo>
                </a:path>
                <a:path w="3347085" h="658495">
                  <a:moveTo>
                    <a:pt x="2670044" y="237743"/>
                  </a:moveTo>
                  <a:lnTo>
                    <a:pt x="2676140" y="237743"/>
                  </a:lnTo>
                </a:path>
                <a:path w="3347085" h="658495">
                  <a:moveTo>
                    <a:pt x="3005324" y="237743"/>
                  </a:moveTo>
                  <a:lnTo>
                    <a:pt x="3011420" y="237743"/>
                  </a:lnTo>
                </a:path>
                <a:path w="3347085" h="658495">
                  <a:moveTo>
                    <a:pt x="329184" y="246887"/>
                  </a:moveTo>
                  <a:lnTo>
                    <a:pt x="335279" y="246887"/>
                  </a:lnTo>
                </a:path>
                <a:path w="3347085" h="658495">
                  <a:moveTo>
                    <a:pt x="664463" y="246887"/>
                  </a:moveTo>
                  <a:lnTo>
                    <a:pt x="670559" y="246887"/>
                  </a:lnTo>
                </a:path>
                <a:path w="3347085" h="658495">
                  <a:moveTo>
                    <a:pt x="999744" y="246887"/>
                  </a:moveTo>
                  <a:lnTo>
                    <a:pt x="1005839" y="246887"/>
                  </a:lnTo>
                </a:path>
                <a:path w="3347085" h="658495">
                  <a:moveTo>
                    <a:pt x="1664204" y="246887"/>
                  </a:moveTo>
                  <a:lnTo>
                    <a:pt x="1670300" y="246887"/>
                  </a:lnTo>
                </a:path>
                <a:path w="3347085" h="658495">
                  <a:moveTo>
                    <a:pt x="1999484" y="246887"/>
                  </a:moveTo>
                  <a:lnTo>
                    <a:pt x="2005580" y="246887"/>
                  </a:lnTo>
                </a:path>
                <a:path w="3347085" h="658495">
                  <a:moveTo>
                    <a:pt x="2334764" y="246887"/>
                  </a:moveTo>
                  <a:lnTo>
                    <a:pt x="2340860" y="246887"/>
                  </a:lnTo>
                </a:path>
                <a:path w="3347085" h="658495">
                  <a:moveTo>
                    <a:pt x="2670044" y="246887"/>
                  </a:moveTo>
                  <a:lnTo>
                    <a:pt x="2676140" y="246887"/>
                  </a:lnTo>
                </a:path>
                <a:path w="3347085" h="658495">
                  <a:moveTo>
                    <a:pt x="3005324" y="246887"/>
                  </a:moveTo>
                  <a:lnTo>
                    <a:pt x="3011420" y="246887"/>
                  </a:lnTo>
                </a:path>
                <a:path w="3347085" h="658495">
                  <a:moveTo>
                    <a:pt x="329184" y="256031"/>
                  </a:moveTo>
                  <a:lnTo>
                    <a:pt x="335279" y="256031"/>
                  </a:lnTo>
                </a:path>
                <a:path w="3347085" h="658495">
                  <a:moveTo>
                    <a:pt x="664463" y="256031"/>
                  </a:moveTo>
                  <a:lnTo>
                    <a:pt x="670559" y="256031"/>
                  </a:lnTo>
                </a:path>
                <a:path w="3347085" h="658495">
                  <a:moveTo>
                    <a:pt x="999744" y="256031"/>
                  </a:moveTo>
                  <a:lnTo>
                    <a:pt x="1005839" y="256031"/>
                  </a:lnTo>
                </a:path>
                <a:path w="3347085" h="658495">
                  <a:moveTo>
                    <a:pt x="1664204" y="256031"/>
                  </a:moveTo>
                  <a:lnTo>
                    <a:pt x="1670300" y="256031"/>
                  </a:lnTo>
                </a:path>
                <a:path w="3347085" h="658495">
                  <a:moveTo>
                    <a:pt x="1999484" y="256031"/>
                  </a:moveTo>
                  <a:lnTo>
                    <a:pt x="2005580" y="256031"/>
                  </a:lnTo>
                </a:path>
                <a:path w="3347085" h="658495">
                  <a:moveTo>
                    <a:pt x="2334764" y="256031"/>
                  </a:moveTo>
                  <a:lnTo>
                    <a:pt x="2340860" y="256031"/>
                  </a:lnTo>
                </a:path>
                <a:path w="3347085" h="658495">
                  <a:moveTo>
                    <a:pt x="2670044" y="256031"/>
                  </a:moveTo>
                  <a:lnTo>
                    <a:pt x="2676140" y="256031"/>
                  </a:lnTo>
                </a:path>
                <a:path w="3347085" h="658495">
                  <a:moveTo>
                    <a:pt x="3005324" y="256031"/>
                  </a:moveTo>
                  <a:lnTo>
                    <a:pt x="3011420" y="256031"/>
                  </a:lnTo>
                </a:path>
                <a:path w="3347085" h="658495">
                  <a:moveTo>
                    <a:pt x="329184" y="265175"/>
                  </a:moveTo>
                  <a:lnTo>
                    <a:pt x="335279" y="265175"/>
                  </a:lnTo>
                </a:path>
                <a:path w="3347085" h="658495">
                  <a:moveTo>
                    <a:pt x="664463" y="265175"/>
                  </a:moveTo>
                  <a:lnTo>
                    <a:pt x="670559" y="265175"/>
                  </a:lnTo>
                </a:path>
                <a:path w="3347085" h="658495">
                  <a:moveTo>
                    <a:pt x="999744" y="265175"/>
                  </a:moveTo>
                  <a:lnTo>
                    <a:pt x="1005839" y="265175"/>
                  </a:lnTo>
                </a:path>
                <a:path w="3347085" h="658495">
                  <a:moveTo>
                    <a:pt x="1664204" y="265175"/>
                  </a:moveTo>
                  <a:lnTo>
                    <a:pt x="1670300" y="265175"/>
                  </a:lnTo>
                </a:path>
                <a:path w="3347085" h="658495">
                  <a:moveTo>
                    <a:pt x="1999484" y="265175"/>
                  </a:moveTo>
                  <a:lnTo>
                    <a:pt x="2005580" y="265175"/>
                  </a:lnTo>
                </a:path>
                <a:path w="3347085" h="658495">
                  <a:moveTo>
                    <a:pt x="2334764" y="265175"/>
                  </a:moveTo>
                  <a:lnTo>
                    <a:pt x="2340860" y="265175"/>
                  </a:lnTo>
                </a:path>
                <a:path w="3347085" h="658495">
                  <a:moveTo>
                    <a:pt x="2670044" y="265175"/>
                  </a:moveTo>
                  <a:lnTo>
                    <a:pt x="2676140" y="265175"/>
                  </a:lnTo>
                </a:path>
                <a:path w="3347085" h="658495">
                  <a:moveTo>
                    <a:pt x="3005324" y="265175"/>
                  </a:moveTo>
                  <a:lnTo>
                    <a:pt x="3011420" y="265175"/>
                  </a:lnTo>
                </a:path>
                <a:path w="3347085" h="658495">
                  <a:moveTo>
                    <a:pt x="329184" y="274319"/>
                  </a:moveTo>
                  <a:lnTo>
                    <a:pt x="335279" y="274319"/>
                  </a:lnTo>
                </a:path>
                <a:path w="3347085" h="658495">
                  <a:moveTo>
                    <a:pt x="664463" y="274319"/>
                  </a:moveTo>
                  <a:lnTo>
                    <a:pt x="670559" y="274319"/>
                  </a:lnTo>
                </a:path>
                <a:path w="3347085" h="658495">
                  <a:moveTo>
                    <a:pt x="999744" y="274319"/>
                  </a:moveTo>
                  <a:lnTo>
                    <a:pt x="1005839" y="274319"/>
                  </a:lnTo>
                </a:path>
                <a:path w="3347085" h="658495">
                  <a:moveTo>
                    <a:pt x="1664204" y="274319"/>
                  </a:moveTo>
                  <a:lnTo>
                    <a:pt x="1670300" y="274319"/>
                  </a:lnTo>
                </a:path>
                <a:path w="3347085" h="658495">
                  <a:moveTo>
                    <a:pt x="1999484" y="274319"/>
                  </a:moveTo>
                  <a:lnTo>
                    <a:pt x="2005580" y="274319"/>
                  </a:lnTo>
                </a:path>
                <a:path w="3347085" h="658495">
                  <a:moveTo>
                    <a:pt x="2334764" y="274319"/>
                  </a:moveTo>
                  <a:lnTo>
                    <a:pt x="2340860" y="274319"/>
                  </a:lnTo>
                </a:path>
                <a:path w="3347085" h="658495">
                  <a:moveTo>
                    <a:pt x="2670044" y="274319"/>
                  </a:moveTo>
                  <a:lnTo>
                    <a:pt x="2676140" y="274319"/>
                  </a:lnTo>
                </a:path>
                <a:path w="3347085" h="658495">
                  <a:moveTo>
                    <a:pt x="3005324" y="274319"/>
                  </a:moveTo>
                  <a:lnTo>
                    <a:pt x="3011420" y="274319"/>
                  </a:lnTo>
                </a:path>
                <a:path w="3347085" h="658495">
                  <a:moveTo>
                    <a:pt x="329184" y="283463"/>
                  </a:moveTo>
                  <a:lnTo>
                    <a:pt x="335279" y="283463"/>
                  </a:lnTo>
                </a:path>
                <a:path w="3347085" h="658495">
                  <a:moveTo>
                    <a:pt x="664463" y="283463"/>
                  </a:moveTo>
                  <a:lnTo>
                    <a:pt x="670559" y="283463"/>
                  </a:lnTo>
                </a:path>
                <a:path w="3347085" h="658495">
                  <a:moveTo>
                    <a:pt x="999744" y="283463"/>
                  </a:moveTo>
                  <a:lnTo>
                    <a:pt x="1005839" y="283463"/>
                  </a:lnTo>
                </a:path>
                <a:path w="3347085" h="658495">
                  <a:moveTo>
                    <a:pt x="1664204" y="283463"/>
                  </a:moveTo>
                  <a:lnTo>
                    <a:pt x="1670300" y="283463"/>
                  </a:lnTo>
                </a:path>
                <a:path w="3347085" h="658495">
                  <a:moveTo>
                    <a:pt x="1999484" y="283463"/>
                  </a:moveTo>
                  <a:lnTo>
                    <a:pt x="2005580" y="283463"/>
                  </a:lnTo>
                </a:path>
                <a:path w="3347085" h="658495">
                  <a:moveTo>
                    <a:pt x="2334764" y="283463"/>
                  </a:moveTo>
                  <a:lnTo>
                    <a:pt x="2340860" y="283463"/>
                  </a:lnTo>
                </a:path>
                <a:path w="3347085" h="658495">
                  <a:moveTo>
                    <a:pt x="2670044" y="283463"/>
                  </a:moveTo>
                  <a:lnTo>
                    <a:pt x="2676140" y="283463"/>
                  </a:lnTo>
                </a:path>
                <a:path w="3347085" h="658495">
                  <a:moveTo>
                    <a:pt x="3005324" y="283463"/>
                  </a:moveTo>
                  <a:lnTo>
                    <a:pt x="3011420" y="283463"/>
                  </a:lnTo>
                </a:path>
                <a:path w="3347085" h="658495">
                  <a:moveTo>
                    <a:pt x="329184" y="292607"/>
                  </a:moveTo>
                  <a:lnTo>
                    <a:pt x="335279" y="292607"/>
                  </a:lnTo>
                </a:path>
                <a:path w="3347085" h="658495">
                  <a:moveTo>
                    <a:pt x="664463" y="292607"/>
                  </a:moveTo>
                  <a:lnTo>
                    <a:pt x="670559" y="292607"/>
                  </a:lnTo>
                </a:path>
                <a:path w="3347085" h="658495">
                  <a:moveTo>
                    <a:pt x="999744" y="292607"/>
                  </a:moveTo>
                  <a:lnTo>
                    <a:pt x="1005839" y="292607"/>
                  </a:lnTo>
                </a:path>
                <a:path w="3347085" h="658495">
                  <a:moveTo>
                    <a:pt x="1664204" y="292607"/>
                  </a:moveTo>
                  <a:lnTo>
                    <a:pt x="1670300" y="292607"/>
                  </a:lnTo>
                </a:path>
                <a:path w="3347085" h="658495">
                  <a:moveTo>
                    <a:pt x="1999484" y="292607"/>
                  </a:moveTo>
                  <a:lnTo>
                    <a:pt x="2005580" y="292607"/>
                  </a:lnTo>
                </a:path>
                <a:path w="3347085" h="658495">
                  <a:moveTo>
                    <a:pt x="2334764" y="292607"/>
                  </a:moveTo>
                  <a:lnTo>
                    <a:pt x="2340860" y="292607"/>
                  </a:lnTo>
                </a:path>
                <a:path w="3347085" h="658495">
                  <a:moveTo>
                    <a:pt x="2670044" y="292607"/>
                  </a:moveTo>
                  <a:lnTo>
                    <a:pt x="2676140" y="292607"/>
                  </a:lnTo>
                </a:path>
                <a:path w="3347085" h="658495">
                  <a:moveTo>
                    <a:pt x="3005324" y="292607"/>
                  </a:moveTo>
                  <a:lnTo>
                    <a:pt x="3011420" y="292607"/>
                  </a:lnTo>
                </a:path>
                <a:path w="3347085" h="658495">
                  <a:moveTo>
                    <a:pt x="329184" y="301751"/>
                  </a:moveTo>
                  <a:lnTo>
                    <a:pt x="335279" y="301751"/>
                  </a:lnTo>
                </a:path>
                <a:path w="3347085" h="658495">
                  <a:moveTo>
                    <a:pt x="664463" y="301751"/>
                  </a:moveTo>
                  <a:lnTo>
                    <a:pt x="670559" y="301751"/>
                  </a:lnTo>
                </a:path>
                <a:path w="3347085" h="658495">
                  <a:moveTo>
                    <a:pt x="999744" y="301751"/>
                  </a:moveTo>
                  <a:lnTo>
                    <a:pt x="1005839" y="301751"/>
                  </a:lnTo>
                </a:path>
                <a:path w="3347085" h="658495">
                  <a:moveTo>
                    <a:pt x="1664204" y="301751"/>
                  </a:moveTo>
                  <a:lnTo>
                    <a:pt x="1670300" y="301751"/>
                  </a:lnTo>
                </a:path>
                <a:path w="3347085" h="658495">
                  <a:moveTo>
                    <a:pt x="1999484" y="301751"/>
                  </a:moveTo>
                  <a:lnTo>
                    <a:pt x="2005580" y="301751"/>
                  </a:lnTo>
                </a:path>
                <a:path w="3347085" h="658495">
                  <a:moveTo>
                    <a:pt x="2334764" y="301751"/>
                  </a:moveTo>
                  <a:lnTo>
                    <a:pt x="2340860" y="301751"/>
                  </a:lnTo>
                </a:path>
                <a:path w="3347085" h="658495">
                  <a:moveTo>
                    <a:pt x="2670044" y="301751"/>
                  </a:moveTo>
                  <a:lnTo>
                    <a:pt x="2676140" y="301751"/>
                  </a:lnTo>
                </a:path>
                <a:path w="3347085" h="658495">
                  <a:moveTo>
                    <a:pt x="3005324" y="301751"/>
                  </a:moveTo>
                  <a:lnTo>
                    <a:pt x="3011420" y="301751"/>
                  </a:lnTo>
                </a:path>
                <a:path w="3347085" h="658495">
                  <a:moveTo>
                    <a:pt x="0" y="310895"/>
                  </a:moveTo>
                  <a:lnTo>
                    <a:pt x="3346703" y="310895"/>
                  </a:lnTo>
                </a:path>
                <a:path w="3347085" h="658495">
                  <a:moveTo>
                    <a:pt x="329184" y="320039"/>
                  </a:moveTo>
                  <a:lnTo>
                    <a:pt x="335279" y="320039"/>
                  </a:lnTo>
                </a:path>
                <a:path w="3347085" h="658495">
                  <a:moveTo>
                    <a:pt x="664463" y="320039"/>
                  </a:moveTo>
                  <a:lnTo>
                    <a:pt x="670559" y="320039"/>
                  </a:lnTo>
                </a:path>
                <a:path w="3347085" h="658495">
                  <a:moveTo>
                    <a:pt x="999744" y="320039"/>
                  </a:moveTo>
                  <a:lnTo>
                    <a:pt x="1005839" y="320039"/>
                  </a:lnTo>
                </a:path>
                <a:path w="3347085" h="658495">
                  <a:moveTo>
                    <a:pt x="1664204" y="320039"/>
                  </a:moveTo>
                  <a:lnTo>
                    <a:pt x="1670300" y="320039"/>
                  </a:lnTo>
                </a:path>
                <a:path w="3347085" h="658495">
                  <a:moveTo>
                    <a:pt x="1999484" y="320039"/>
                  </a:moveTo>
                  <a:lnTo>
                    <a:pt x="2005580" y="320039"/>
                  </a:lnTo>
                </a:path>
                <a:path w="3347085" h="658495">
                  <a:moveTo>
                    <a:pt x="2334764" y="320039"/>
                  </a:moveTo>
                  <a:lnTo>
                    <a:pt x="2340860" y="320039"/>
                  </a:lnTo>
                </a:path>
                <a:path w="3347085" h="658495">
                  <a:moveTo>
                    <a:pt x="2670044" y="320039"/>
                  </a:moveTo>
                  <a:lnTo>
                    <a:pt x="2676140" y="320039"/>
                  </a:lnTo>
                </a:path>
                <a:path w="3347085" h="658495">
                  <a:moveTo>
                    <a:pt x="3005324" y="320039"/>
                  </a:moveTo>
                  <a:lnTo>
                    <a:pt x="3011420" y="320039"/>
                  </a:lnTo>
                </a:path>
                <a:path w="3347085" h="658495">
                  <a:moveTo>
                    <a:pt x="329184" y="329183"/>
                  </a:moveTo>
                  <a:lnTo>
                    <a:pt x="335279" y="329183"/>
                  </a:lnTo>
                </a:path>
                <a:path w="3347085" h="658495">
                  <a:moveTo>
                    <a:pt x="664463" y="329183"/>
                  </a:moveTo>
                  <a:lnTo>
                    <a:pt x="670559" y="329183"/>
                  </a:lnTo>
                </a:path>
                <a:path w="3347085" h="658495">
                  <a:moveTo>
                    <a:pt x="999744" y="329183"/>
                  </a:moveTo>
                  <a:lnTo>
                    <a:pt x="1005839" y="329183"/>
                  </a:lnTo>
                </a:path>
                <a:path w="3347085" h="658495">
                  <a:moveTo>
                    <a:pt x="1664204" y="329183"/>
                  </a:moveTo>
                  <a:lnTo>
                    <a:pt x="1670300" y="329183"/>
                  </a:lnTo>
                </a:path>
                <a:path w="3347085" h="658495">
                  <a:moveTo>
                    <a:pt x="1999484" y="329183"/>
                  </a:moveTo>
                  <a:lnTo>
                    <a:pt x="2005580" y="329183"/>
                  </a:lnTo>
                </a:path>
                <a:path w="3347085" h="658495">
                  <a:moveTo>
                    <a:pt x="2334764" y="329183"/>
                  </a:moveTo>
                  <a:lnTo>
                    <a:pt x="2340860" y="329183"/>
                  </a:lnTo>
                </a:path>
                <a:path w="3347085" h="658495">
                  <a:moveTo>
                    <a:pt x="2670044" y="329183"/>
                  </a:moveTo>
                  <a:lnTo>
                    <a:pt x="2676140" y="329183"/>
                  </a:lnTo>
                </a:path>
                <a:path w="3347085" h="658495">
                  <a:moveTo>
                    <a:pt x="3005324" y="329183"/>
                  </a:moveTo>
                  <a:lnTo>
                    <a:pt x="3011420" y="329183"/>
                  </a:lnTo>
                </a:path>
                <a:path w="3347085" h="658495">
                  <a:moveTo>
                    <a:pt x="3340604" y="329183"/>
                  </a:moveTo>
                  <a:lnTo>
                    <a:pt x="3346700" y="329183"/>
                  </a:lnTo>
                </a:path>
                <a:path w="3347085" h="658495">
                  <a:moveTo>
                    <a:pt x="329184" y="338327"/>
                  </a:moveTo>
                  <a:lnTo>
                    <a:pt x="335279" y="338327"/>
                  </a:lnTo>
                </a:path>
                <a:path w="3347085" h="658495">
                  <a:moveTo>
                    <a:pt x="664463" y="338327"/>
                  </a:moveTo>
                  <a:lnTo>
                    <a:pt x="670559" y="338327"/>
                  </a:lnTo>
                </a:path>
                <a:path w="3347085" h="658495">
                  <a:moveTo>
                    <a:pt x="999744" y="338327"/>
                  </a:moveTo>
                  <a:lnTo>
                    <a:pt x="1005839" y="338327"/>
                  </a:lnTo>
                </a:path>
                <a:path w="3347085" h="658495">
                  <a:moveTo>
                    <a:pt x="1664204" y="338327"/>
                  </a:moveTo>
                  <a:lnTo>
                    <a:pt x="1670300" y="338327"/>
                  </a:lnTo>
                </a:path>
                <a:path w="3347085" h="658495">
                  <a:moveTo>
                    <a:pt x="1999484" y="338327"/>
                  </a:moveTo>
                  <a:lnTo>
                    <a:pt x="2005580" y="338327"/>
                  </a:lnTo>
                </a:path>
                <a:path w="3347085" h="658495">
                  <a:moveTo>
                    <a:pt x="2334764" y="338327"/>
                  </a:moveTo>
                  <a:lnTo>
                    <a:pt x="2340860" y="338327"/>
                  </a:lnTo>
                </a:path>
                <a:path w="3347085" h="658495">
                  <a:moveTo>
                    <a:pt x="2670044" y="338327"/>
                  </a:moveTo>
                  <a:lnTo>
                    <a:pt x="2676140" y="338327"/>
                  </a:lnTo>
                </a:path>
                <a:path w="3347085" h="658495">
                  <a:moveTo>
                    <a:pt x="3005324" y="338327"/>
                  </a:moveTo>
                  <a:lnTo>
                    <a:pt x="3011420" y="338327"/>
                  </a:lnTo>
                </a:path>
                <a:path w="3347085" h="658495">
                  <a:moveTo>
                    <a:pt x="3340604" y="338327"/>
                  </a:moveTo>
                  <a:lnTo>
                    <a:pt x="3346700" y="338327"/>
                  </a:lnTo>
                </a:path>
                <a:path w="3347085" h="658495">
                  <a:moveTo>
                    <a:pt x="329184" y="347472"/>
                  </a:moveTo>
                  <a:lnTo>
                    <a:pt x="335279" y="347472"/>
                  </a:lnTo>
                </a:path>
                <a:path w="3347085" h="658495">
                  <a:moveTo>
                    <a:pt x="664463" y="347472"/>
                  </a:moveTo>
                  <a:lnTo>
                    <a:pt x="670559" y="347472"/>
                  </a:lnTo>
                </a:path>
                <a:path w="3347085" h="658495">
                  <a:moveTo>
                    <a:pt x="999744" y="347472"/>
                  </a:moveTo>
                  <a:lnTo>
                    <a:pt x="1005839" y="347472"/>
                  </a:lnTo>
                </a:path>
                <a:path w="3347085" h="658495">
                  <a:moveTo>
                    <a:pt x="1664204" y="347472"/>
                  </a:moveTo>
                  <a:lnTo>
                    <a:pt x="1670300" y="347472"/>
                  </a:lnTo>
                </a:path>
                <a:path w="3347085" h="658495">
                  <a:moveTo>
                    <a:pt x="1999484" y="347472"/>
                  </a:moveTo>
                  <a:lnTo>
                    <a:pt x="2005580" y="347472"/>
                  </a:lnTo>
                </a:path>
                <a:path w="3347085" h="658495">
                  <a:moveTo>
                    <a:pt x="2334764" y="347472"/>
                  </a:moveTo>
                  <a:lnTo>
                    <a:pt x="2340860" y="347472"/>
                  </a:lnTo>
                </a:path>
                <a:path w="3347085" h="658495">
                  <a:moveTo>
                    <a:pt x="2670044" y="347472"/>
                  </a:moveTo>
                  <a:lnTo>
                    <a:pt x="2676140" y="347472"/>
                  </a:lnTo>
                </a:path>
                <a:path w="3347085" h="658495">
                  <a:moveTo>
                    <a:pt x="3005324" y="347472"/>
                  </a:moveTo>
                  <a:lnTo>
                    <a:pt x="3011420" y="347472"/>
                  </a:lnTo>
                </a:path>
                <a:path w="3347085" h="658495">
                  <a:moveTo>
                    <a:pt x="3340604" y="347472"/>
                  </a:moveTo>
                  <a:lnTo>
                    <a:pt x="3346700" y="347472"/>
                  </a:lnTo>
                </a:path>
                <a:path w="3347085" h="658495">
                  <a:moveTo>
                    <a:pt x="329184" y="356615"/>
                  </a:moveTo>
                  <a:lnTo>
                    <a:pt x="335279" y="356615"/>
                  </a:lnTo>
                </a:path>
                <a:path w="3347085" h="658495">
                  <a:moveTo>
                    <a:pt x="664463" y="356615"/>
                  </a:moveTo>
                  <a:lnTo>
                    <a:pt x="670559" y="356615"/>
                  </a:lnTo>
                </a:path>
                <a:path w="3347085" h="658495">
                  <a:moveTo>
                    <a:pt x="999744" y="356615"/>
                  </a:moveTo>
                  <a:lnTo>
                    <a:pt x="1005839" y="356615"/>
                  </a:lnTo>
                </a:path>
                <a:path w="3347085" h="658495">
                  <a:moveTo>
                    <a:pt x="1664204" y="356615"/>
                  </a:moveTo>
                  <a:lnTo>
                    <a:pt x="1670300" y="356615"/>
                  </a:lnTo>
                </a:path>
                <a:path w="3347085" h="658495">
                  <a:moveTo>
                    <a:pt x="1999484" y="356615"/>
                  </a:moveTo>
                  <a:lnTo>
                    <a:pt x="2005580" y="356615"/>
                  </a:lnTo>
                </a:path>
                <a:path w="3347085" h="658495">
                  <a:moveTo>
                    <a:pt x="2334764" y="356615"/>
                  </a:moveTo>
                  <a:lnTo>
                    <a:pt x="2340860" y="356615"/>
                  </a:lnTo>
                </a:path>
                <a:path w="3347085" h="658495">
                  <a:moveTo>
                    <a:pt x="2670044" y="356615"/>
                  </a:moveTo>
                  <a:lnTo>
                    <a:pt x="2676140" y="356615"/>
                  </a:lnTo>
                </a:path>
                <a:path w="3347085" h="658495">
                  <a:moveTo>
                    <a:pt x="3005324" y="356615"/>
                  </a:moveTo>
                  <a:lnTo>
                    <a:pt x="3011420" y="356615"/>
                  </a:lnTo>
                </a:path>
                <a:path w="3347085" h="658495">
                  <a:moveTo>
                    <a:pt x="329184" y="365760"/>
                  </a:moveTo>
                  <a:lnTo>
                    <a:pt x="335279" y="365760"/>
                  </a:lnTo>
                </a:path>
                <a:path w="3347085" h="658495">
                  <a:moveTo>
                    <a:pt x="664463" y="365760"/>
                  </a:moveTo>
                  <a:lnTo>
                    <a:pt x="670559" y="365760"/>
                  </a:lnTo>
                </a:path>
                <a:path w="3347085" h="658495">
                  <a:moveTo>
                    <a:pt x="999744" y="365760"/>
                  </a:moveTo>
                  <a:lnTo>
                    <a:pt x="1005839" y="365760"/>
                  </a:lnTo>
                </a:path>
                <a:path w="3347085" h="658495">
                  <a:moveTo>
                    <a:pt x="1664204" y="365760"/>
                  </a:moveTo>
                  <a:lnTo>
                    <a:pt x="1670300" y="365760"/>
                  </a:lnTo>
                </a:path>
                <a:path w="3347085" h="658495">
                  <a:moveTo>
                    <a:pt x="1999484" y="365760"/>
                  </a:moveTo>
                  <a:lnTo>
                    <a:pt x="2005580" y="365760"/>
                  </a:lnTo>
                </a:path>
                <a:path w="3347085" h="658495">
                  <a:moveTo>
                    <a:pt x="2334764" y="365760"/>
                  </a:moveTo>
                  <a:lnTo>
                    <a:pt x="2340860" y="365760"/>
                  </a:lnTo>
                </a:path>
                <a:path w="3347085" h="658495">
                  <a:moveTo>
                    <a:pt x="2670044" y="365760"/>
                  </a:moveTo>
                  <a:lnTo>
                    <a:pt x="2676140" y="365760"/>
                  </a:lnTo>
                </a:path>
                <a:path w="3347085" h="658495">
                  <a:moveTo>
                    <a:pt x="3005324" y="365760"/>
                  </a:moveTo>
                  <a:lnTo>
                    <a:pt x="3011420" y="365760"/>
                  </a:lnTo>
                </a:path>
                <a:path w="3347085" h="658495">
                  <a:moveTo>
                    <a:pt x="3340604" y="365760"/>
                  </a:moveTo>
                  <a:lnTo>
                    <a:pt x="3346700" y="365760"/>
                  </a:lnTo>
                </a:path>
                <a:path w="3347085" h="658495">
                  <a:moveTo>
                    <a:pt x="329184" y="374903"/>
                  </a:moveTo>
                  <a:lnTo>
                    <a:pt x="335279" y="374903"/>
                  </a:lnTo>
                </a:path>
                <a:path w="3347085" h="658495">
                  <a:moveTo>
                    <a:pt x="664463" y="374903"/>
                  </a:moveTo>
                  <a:lnTo>
                    <a:pt x="670559" y="374903"/>
                  </a:lnTo>
                </a:path>
                <a:path w="3347085" h="658495">
                  <a:moveTo>
                    <a:pt x="999744" y="374903"/>
                  </a:moveTo>
                  <a:lnTo>
                    <a:pt x="1005839" y="374903"/>
                  </a:lnTo>
                </a:path>
                <a:path w="3347085" h="658495">
                  <a:moveTo>
                    <a:pt x="1664204" y="374903"/>
                  </a:moveTo>
                  <a:lnTo>
                    <a:pt x="1670300" y="374903"/>
                  </a:lnTo>
                </a:path>
                <a:path w="3347085" h="658495">
                  <a:moveTo>
                    <a:pt x="1999484" y="374903"/>
                  </a:moveTo>
                  <a:lnTo>
                    <a:pt x="2005580" y="374903"/>
                  </a:lnTo>
                </a:path>
                <a:path w="3347085" h="658495">
                  <a:moveTo>
                    <a:pt x="2334764" y="374903"/>
                  </a:moveTo>
                  <a:lnTo>
                    <a:pt x="2340860" y="374903"/>
                  </a:lnTo>
                </a:path>
                <a:path w="3347085" h="658495">
                  <a:moveTo>
                    <a:pt x="2670044" y="374903"/>
                  </a:moveTo>
                  <a:lnTo>
                    <a:pt x="2676140" y="374903"/>
                  </a:lnTo>
                </a:path>
                <a:path w="3347085" h="658495">
                  <a:moveTo>
                    <a:pt x="3005324" y="374903"/>
                  </a:moveTo>
                  <a:lnTo>
                    <a:pt x="3011420" y="374903"/>
                  </a:lnTo>
                </a:path>
                <a:path w="3347085" h="658495">
                  <a:moveTo>
                    <a:pt x="3340604" y="374903"/>
                  </a:moveTo>
                  <a:lnTo>
                    <a:pt x="3346700" y="374903"/>
                  </a:lnTo>
                </a:path>
                <a:path w="3347085" h="658495">
                  <a:moveTo>
                    <a:pt x="329184" y="384048"/>
                  </a:moveTo>
                  <a:lnTo>
                    <a:pt x="335279" y="384048"/>
                  </a:lnTo>
                </a:path>
                <a:path w="3347085" h="658495">
                  <a:moveTo>
                    <a:pt x="664463" y="384048"/>
                  </a:moveTo>
                  <a:lnTo>
                    <a:pt x="670559" y="384048"/>
                  </a:lnTo>
                </a:path>
                <a:path w="3347085" h="658495">
                  <a:moveTo>
                    <a:pt x="999744" y="384048"/>
                  </a:moveTo>
                  <a:lnTo>
                    <a:pt x="1005839" y="384048"/>
                  </a:lnTo>
                </a:path>
                <a:path w="3347085" h="658495">
                  <a:moveTo>
                    <a:pt x="1664204" y="384048"/>
                  </a:moveTo>
                  <a:lnTo>
                    <a:pt x="1670300" y="384048"/>
                  </a:lnTo>
                </a:path>
                <a:path w="3347085" h="658495">
                  <a:moveTo>
                    <a:pt x="1999484" y="384048"/>
                  </a:moveTo>
                  <a:lnTo>
                    <a:pt x="2005580" y="384048"/>
                  </a:lnTo>
                </a:path>
                <a:path w="3347085" h="658495">
                  <a:moveTo>
                    <a:pt x="2334764" y="384048"/>
                  </a:moveTo>
                  <a:lnTo>
                    <a:pt x="2340860" y="384048"/>
                  </a:lnTo>
                </a:path>
                <a:path w="3347085" h="658495">
                  <a:moveTo>
                    <a:pt x="2670044" y="384048"/>
                  </a:moveTo>
                  <a:lnTo>
                    <a:pt x="2676140" y="384048"/>
                  </a:lnTo>
                </a:path>
                <a:path w="3347085" h="658495">
                  <a:moveTo>
                    <a:pt x="3005324" y="384048"/>
                  </a:moveTo>
                  <a:lnTo>
                    <a:pt x="3011420" y="384048"/>
                  </a:lnTo>
                </a:path>
                <a:path w="3347085" h="658495">
                  <a:moveTo>
                    <a:pt x="60960" y="393191"/>
                  </a:moveTo>
                  <a:lnTo>
                    <a:pt x="91440" y="393191"/>
                  </a:lnTo>
                </a:path>
                <a:path w="3347085" h="658495">
                  <a:moveTo>
                    <a:pt x="134112" y="393191"/>
                  </a:moveTo>
                  <a:lnTo>
                    <a:pt x="195072" y="393191"/>
                  </a:lnTo>
                </a:path>
                <a:path w="3347085" h="658495">
                  <a:moveTo>
                    <a:pt x="225551" y="393191"/>
                  </a:moveTo>
                  <a:lnTo>
                    <a:pt x="286512" y="393191"/>
                  </a:lnTo>
                </a:path>
                <a:path w="3347085" h="658495">
                  <a:moveTo>
                    <a:pt x="329184" y="393191"/>
                  </a:moveTo>
                  <a:lnTo>
                    <a:pt x="335279" y="393191"/>
                  </a:lnTo>
                </a:path>
                <a:path w="3347085" h="658495">
                  <a:moveTo>
                    <a:pt x="396240" y="393191"/>
                  </a:moveTo>
                  <a:lnTo>
                    <a:pt x="426720" y="393191"/>
                  </a:lnTo>
                </a:path>
                <a:path w="3347085" h="658495">
                  <a:moveTo>
                    <a:pt x="499872" y="393191"/>
                  </a:moveTo>
                  <a:lnTo>
                    <a:pt x="524255" y="393191"/>
                  </a:lnTo>
                </a:path>
                <a:path w="3347085" h="658495">
                  <a:moveTo>
                    <a:pt x="591312" y="393191"/>
                  </a:moveTo>
                  <a:lnTo>
                    <a:pt x="615695" y="393191"/>
                  </a:lnTo>
                </a:path>
                <a:path w="3347085" h="658495">
                  <a:moveTo>
                    <a:pt x="664463" y="393191"/>
                  </a:moveTo>
                  <a:lnTo>
                    <a:pt x="670559" y="393191"/>
                  </a:lnTo>
                </a:path>
                <a:path w="3347085" h="658495">
                  <a:moveTo>
                    <a:pt x="725424" y="393191"/>
                  </a:moveTo>
                  <a:lnTo>
                    <a:pt x="762000" y="393191"/>
                  </a:lnTo>
                </a:path>
                <a:path w="3347085" h="658495">
                  <a:moveTo>
                    <a:pt x="804672" y="393191"/>
                  </a:moveTo>
                  <a:lnTo>
                    <a:pt x="865632" y="393191"/>
                  </a:lnTo>
                </a:path>
                <a:path w="3347085" h="658495">
                  <a:moveTo>
                    <a:pt x="926592" y="393191"/>
                  </a:moveTo>
                  <a:lnTo>
                    <a:pt x="950975" y="393191"/>
                  </a:lnTo>
                </a:path>
                <a:path w="3347085" h="658495">
                  <a:moveTo>
                    <a:pt x="999744" y="393191"/>
                  </a:moveTo>
                  <a:lnTo>
                    <a:pt x="1005839" y="393191"/>
                  </a:lnTo>
                </a:path>
                <a:path w="3347085" h="658495">
                  <a:moveTo>
                    <a:pt x="1060704" y="393191"/>
                  </a:moveTo>
                  <a:lnTo>
                    <a:pt x="1097280" y="393191"/>
                  </a:lnTo>
                </a:path>
                <a:path w="3347085" h="658495">
                  <a:moveTo>
                    <a:pt x="1139948" y="393191"/>
                  </a:moveTo>
                  <a:lnTo>
                    <a:pt x="1200908" y="393191"/>
                  </a:lnTo>
                </a:path>
                <a:path w="3347085" h="658495">
                  <a:moveTo>
                    <a:pt x="1231388" y="393191"/>
                  </a:moveTo>
                  <a:lnTo>
                    <a:pt x="1292348" y="393191"/>
                  </a:lnTo>
                </a:path>
                <a:path w="3347085" h="658495">
                  <a:moveTo>
                    <a:pt x="1395980" y="393191"/>
                  </a:moveTo>
                  <a:lnTo>
                    <a:pt x="1432556" y="393191"/>
                  </a:lnTo>
                </a:path>
                <a:path w="3347085" h="658495">
                  <a:moveTo>
                    <a:pt x="1475228" y="393191"/>
                  </a:moveTo>
                  <a:lnTo>
                    <a:pt x="1536188" y="393191"/>
                  </a:lnTo>
                </a:path>
                <a:path w="3347085" h="658495">
                  <a:moveTo>
                    <a:pt x="1566668" y="393191"/>
                  </a:moveTo>
                  <a:lnTo>
                    <a:pt x="1627628" y="393191"/>
                  </a:lnTo>
                </a:path>
                <a:path w="3347085" h="658495">
                  <a:moveTo>
                    <a:pt x="1664204" y="393191"/>
                  </a:moveTo>
                  <a:lnTo>
                    <a:pt x="1670300" y="393191"/>
                  </a:lnTo>
                </a:path>
                <a:path w="3347085" h="658495">
                  <a:moveTo>
                    <a:pt x="1731260" y="393191"/>
                  </a:moveTo>
                  <a:lnTo>
                    <a:pt x="1767836" y="393191"/>
                  </a:lnTo>
                </a:path>
                <a:path w="3347085" h="658495">
                  <a:moveTo>
                    <a:pt x="1810508" y="393191"/>
                  </a:moveTo>
                  <a:lnTo>
                    <a:pt x="1871468" y="393191"/>
                  </a:lnTo>
                </a:path>
                <a:path w="3347085" h="658495">
                  <a:moveTo>
                    <a:pt x="1901948" y="393191"/>
                  </a:moveTo>
                  <a:lnTo>
                    <a:pt x="1956812" y="393191"/>
                  </a:lnTo>
                </a:path>
                <a:path w="3347085" h="658495">
                  <a:moveTo>
                    <a:pt x="1999484" y="393191"/>
                  </a:moveTo>
                  <a:lnTo>
                    <a:pt x="2005580" y="393191"/>
                  </a:lnTo>
                </a:path>
                <a:path w="3347085" h="658495">
                  <a:moveTo>
                    <a:pt x="2066540" y="393191"/>
                  </a:moveTo>
                  <a:lnTo>
                    <a:pt x="2103116" y="393191"/>
                  </a:lnTo>
                </a:path>
                <a:path w="3347085" h="658495">
                  <a:moveTo>
                    <a:pt x="2145788" y="393191"/>
                  </a:moveTo>
                  <a:lnTo>
                    <a:pt x="2206748" y="393191"/>
                  </a:lnTo>
                </a:path>
                <a:path w="3347085" h="658495">
                  <a:moveTo>
                    <a:pt x="2237228" y="393191"/>
                  </a:moveTo>
                  <a:lnTo>
                    <a:pt x="2292092" y="393191"/>
                  </a:lnTo>
                </a:path>
                <a:path w="3347085" h="658495">
                  <a:moveTo>
                    <a:pt x="2334764" y="393191"/>
                  </a:moveTo>
                  <a:lnTo>
                    <a:pt x="2340860" y="393191"/>
                  </a:lnTo>
                </a:path>
                <a:path w="3347085" h="658495">
                  <a:moveTo>
                    <a:pt x="2401820" y="393191"/>
                  </a:moveTo>
                  <a:lnTo>
                    <a:pt x="2438396" y="393191"/>
                  </a:lnTo>
                </a:path>
                <a:path w="3347085" h="658495">
                  <a:moveTo>
                    <a:pt x="2481068" y="393191"/>
                  </a:moveTo>
                  <a:lnTo>
                    <a:pt x="2542028" y="393191"/>
                  </a:lnTo>
                </a:path>
                <a:path w="3347085" h="658495">
                  <a:moveTo>
                    <a:pt x="2596892" y="393191"/>
                  </a:moveTo>
                  <a:lnTo>
                    <a:pt x="2621276" y="393191"/>
                  </a:lnTo>
                </a:path>
                <a:path w="3347085" h="658495">
                  <a:moveTo>
                    <a:pt x="2670044" y="393191"/>
                  </a:moveTo>
                  <a:lnTo>
                    <a:pt x="2676140" y="393191"/>
                  </a:lnTo>
                </a:path>
                <a:path w="3347085" h="658495">
                  <a:moveTo>
                    <a:pt x="2737100" y="393191"/>
                  </a:moveTo>
                  <a:lnTo>
                    <a:pt x="2773676" y="393191"/>
                  </a:lnTo>
                </a:path>
                <a:path w="3347085" h="658495">
                  <a:moveTo>
                    <a:pt x="2846828" y="393191"/>
                  </a:moveTo>
                  <a:lnTo>
                    <a:pt x="2871212" y="393191"/>
                  </a:lnTo>
                </a:path>
                <a:path w="3347085" h="658495">
                  <a:moveTo>
                    <a:pt x="2932172" y="393191"/>
                  </a:moveTo>
                  <a:lnTo>
                    <a:pt x="2956556" y="393191"/>
                  </a:lnTo>
                </a:path>
                <a:path w="3347085" h="658495">
                  <a:moveTo>
                    <a:pt x="3005324" y="393191"/>
                  </a:moveTo>
                  <a:lnTo>
                    <a:pt x="3011420" y="393191"/>
                  </a:lnTo>
                </a:path>
                <a:path w="3347085" h="658495">
                  <a:moveTo>
                    <a:pt x="3072380" y="393191"/>
                  </a:moveTo>
                  <a:lnTo>
                    <a:pt x="3108956" y="393191"/>
                  </a:lnTo>
                </a:path>
                <a:path w="3347085" h="658495">
                  <a:moveTo>
                    <a:pt x="3151628" y="393191"/>
                  </a:moveTo>
                  <a:lnTo>
                    <a:pt x="3206492" y="393191"/>
                  </a:lnTo>
                </a:path>
                <a:path w="3347085" h="658495">
                  <a:moveTo>
                    <a:pt x="3236972" y="393191"/>
                  </a:moveTo>
                  <a:lnTo>
                    <a:pt x="3297932" y="393191"/>
                  </a:lnTo>
                </a:path>
                <a:path w="3347085" h="658495">
                  <a:moveTo>
                    <a:pt x="3340604" y="393191"/>
                  </a:moveTo>
                  <a:lnTo>
                    <a:pt x="3346700" y="393191"/>
                  </a:lnTo>
                </a:path>
                <a:path w="3347085" h="658495">
                  <a:moveTo>
                    <a:pt x="48768" y="402336"/>
                  </a:moveTo>
                  <a:lnTo>
                    <a:pt x="97535" y="402336"/>
                  </a:lnTo>
                </a:path>
                <a:path w="3347085" h="658495">
                  <a:moveTo>
                    <a:pt x="134112" y="402336"/>
                  </a:moveTo>
                  <a:lnTo>
                    <a:pt x="195072" y="402336"/>
                  </a:lnTo>
                </a:path>
                <a:path w="3347085" h="658495">
                  <a:moveTo>
                    <a:pt x="225551" y="402336"/>
                  </a:moveTo>
                  <a:lnTo>
                    <a:pt x="286512" y="402336"/>
                  </a:lnTo>
                </a:path>
                <a:path w="3347085" h="658495">
                  <a:moveTo>
                    <a:pt x="329184" y="402336"/>
                  </a:moveTo>
                  <a:lnTo>
                    <a:pt x="335279" y="402336"/>
                  </a:lnTo>
                </a:path>
                <a:path w="3347085" h="658495">
                  <a:moveTo>
                    <a:pt x="384048" y="402336"/>
                  </a:moveTo>
                  <a:lnTo>
                    <a:pt x="432815" y="402336"/>
                  </a:lnTo>
                </a:path>
                <a:path w="3347085" h="658495">
                  <a:moveTo>
                    <a:pt x="499872" y="402336"/>
                  </a:moveTo>
                  <a:lnTo>
                    <a:pt x="524255" y="402336"/>
                  </a:lnTo>
                </a:path>
                <a:path w="3347085" h="658495">
                  <a:moveTo>
                    <a:pt x="591312" y="402336"/>
                  </a:moveTo>
                  <a:lnTo>
                    <a:pt x="615695" y="402336"/>
                  </a:lnTo>
                </a:path>
                <a:path w="3347085" h="658495">
                  <a:moveTo>
                    <a:pt x="664463" y="402336"/>
                  </a:moveTo>
                  <a:lnTo>
                    <a:pt x="670559" y="402336"/>
                  </a:lnTo>
                </a:path>
                <a:path w="3347085" h="658495">
                  <a:moveTo>
                    <a:pt x="713232" y="402336"/>
                  </a:moveTo>
                  <a:lnTo>
                    <a:pt x="768096" y="402336"/>
                  </a:lnTo>
                </a:path>
                <a:path w="3347085" h="658495">
                  <a:moveTo>
                    <a:pt x="804672" y="402336"/>
                  </a:moveTo>
                  <a:lnTo>
                    <a:pt x="865632" y="402336"/>
                  </a:lnTo>
                </a:path>
                <a:path w="3347085" h="658495">
                  <a:moveTo>
                    <a:pt x="926592" y="402336"/>
                  </a:moveTo>
                  <a:lnTo>
                    <a:pt x="950975" y="402336"/>
                  </a:lnTo>
                </a:path>
                <a:path w="3347085" h="658495">
                  <a:moveTo>
                    <a:pt x="999744" y="402336"/>
                  </a:moveTo>
                  <a:lnTo>
                    <a:pt x="1005839" y="402336"/>
                  </a:lnTo>
                </a:path>
                <a:path w="3347085" h="658495">
                  <a:moveTo>
                    <a:pt x="1048512" y="402336"/>
                  </a:moveTo>
                  <a:lnTo>
                    <a:pt x="1103376" y="402336"/>
                  </a:lnTo>
                </a:path>
                <a:path w="3347085" h="658495">
                  <a:moveTo>
                    <a:pt x="1139948" y="402336"/>
                  </a:moveTo>
                  <a:lnTo>
                    <a:pt x="1200908" y="402336"/>
                  </a:lnTo>
                </a:path>
                <a:path w="3347085" h="658495">
                  <a:moveTo>
                    <a:pt x="1231388" y="402336"/>
                  </a:moveTo>
                  <a:lnTo>
                    <a:pt x="1292348" y="402336"/>
                  </a:lnTo>
                </a:path>
                <a:path w="3347085" h="658495">
                  <a:moveTo>
                    <a:pt x="1383788" y="402336"/>
                  </a:moveTo>
                  <a:lnTo>
                    <a:pt x="1438652" y="402336"/>
                  </a:lnTo>
                </a:path>
                <a:path w="3347085" h="658495">
                  <a:moveTo>
                    <a:pt x="1475228" y="402336"/>
                  </a:moveTo>
                  <a:lnTo>
                    <a:pt x="1536188" y="402336"/>
                  </a:lnTo>
                </a:path>
                <a:path w="3347085" h="658495">
                  <a:moveTo>
                    <a:pt x="1566668" y="402336"/>
                  </a:moveTo>
                  <a:lnTo>
                    <a:pt x="1627628" y="402336"/>
                  </a:lnTo>
                </a:path>
                <a:path w="3347085" h="658495">
                  <a:moveTo>
                    <a:pt x="1664204" y="402336"/>
                  </a:moveTo>
                  <a:lnTo>
                    <a:pt x="1670300" y="402336"/>
                  </a:lnTo>
                </a:path>
                <a:path w="3347085" h="658495">
                  <a:moveTo>
                    <a:pt x="1719068" y="402336"/>
                  </a:moveTo>
                  <a:lnTo>
                    <a:pt x="1773932" y="402336"/>
                  </a:lnTo>
                </a:path>
                <a:path w="3347085" h="658495">
                  <a:moveTo>
                    <a:pt x="1810508" y="402336"/>
                  </a:moveTo>
                  <a:lnTo>
                    <a:pt x="1871468" y="402336"/>
                  </a:lnTo>
                </a:path>
                <a:path w="3347085" h="658495">
                  <a:moveTo>
                    <a:pt x="1901948" y="402336"/>
                  </a:moveTo>
                  <a:lnTo>
                    <a:pt x="1956812" y="402336"/>
                  </a:lnTo>
                </a:path>
                <a:path w="3347085" h="658495">
                  <a:moveTo>
                    <a:pt x="1999484" y="402336"/>
                  </a:moveTo>
                  <a:lnTo>
                    <a:pt x="2005580" y="402336"/>
                  </a:lnTo>
                </a:path>
                <a:path w="3347085" h="658495">
                  <a:moveTo>
                    <a:pt x="2054348" y="402336"/>
                  </a:moveTo>
                  <a:lnTo>
                    <a:pt x="2109212" y="402336"/>
                  </a:lnTo>
                </a:path>
                <a:path w="3347085" h="658495">
                  <a:moveTo>
                    <a:pt x="2145788" y="402336"/>
                  </a:moveTo>
                  <a:lnTo>
                    <a:pt x="2206748" y="402336"/>
                  </a:lnTo>
                </a:path>
                <a:path w="3347085" h="658495">
                  <a:moveTo>
                    <a:pt x="2237228" y="402336"/>
                  </a:moveTo>
                  <a:lnTo>
                    <a:pt x="2292092" y="402336"/>
                  </a:lnTo>
                </a:path>
                <a:path w="3347085" h="658495">
                  <a:moveTo>
                    <a:pt x="2334764" y="402336"/>
                  </a:moveTo>
                  <a:lnTo>
                    <a:pt x="2340860" y="402336"/>
                  </a:lnTo>
                </a:path>
                <a:path w="3347085" h="658495">
                  <a:moveTo>
                    <a:pt x="2389628" y="402336"/>
                  </a:moveTo>
                  <a:lnTo>
                    <a:pt x="2444492" y="402336"/>
                  </a:lnTo>
                </a:path>
                <a:path w="3347085" h="658495">
                  <a:moveTo>
                    <a:pt x="2481068" y="402336"/>
                  </a:moveTo>
                  <a:lnTo>
                    <a:pt x="2542028" y="402336"/>
                  </a:lnTo>
                </a:path>
                <a:path w="3347085" h="658495">
                  <a:moveTo>
                    <a:pt x="2596892" y="402336"/>
                  </a:moveTo>
                  <a:lnTo>
                    <a:pt x="2621276" y="402336"/>
                  </a:lnTo>
                </a:path>
                <a:path w="3347085" h="658495">
                  <a:moveTo>
                    <a:pt x="2670044" y="402336"/>
                  </a:moveTo>
                  <a:lnTo>
                    <a:pt x="2676140" y="402336"/>
                  </a:lnTo>
                </a:path>
                <a:path w="3347085" h="658495">
                  <a:moveTo>
                    <a:pt x="2724908" y="402336"/>
                  </a:moveTo>
                  <a:lnTo>
                    <a:pt x="2779772" y="402336"/>
                  </a:lnTo>
                </a:path>
                <a:path w="3347085" h="658495">
                  <a:moveTo>
                    <a:pt x="2846828" y="402336"/>
                  </a:moveTo>
                  <a:lnTo>
                    <a:pt x="2871212" y="402336"/>
                  </a:lnTo>
                </a:path>
                <a:path w="3347085" h="658495">
                  <a:moveTo>
                    <a:pt x="2932172" y="402336"/>
                  </a:moveTo>
                  <a:lnTo>
                    <a:pt x="2956556" y="402336"/>
                  </a:lnTo>
                </a:path>
                <a:path w="3347085" h="658495">
                  <a:moveTo>
                    <a:pt x="3005324" y="402336"/>
                  </a:moveTo>
                  <a:lnTo>
                    <a:pt x="3011420" y="402336"/>
                  </a:lnTo>
                </a:path>
                <a:path w="3347085" h="658495">
                  <a:moveTo>
                    <a:pt x="3060188" y="402336"/>
                  </a:moveTo>
                  <a:lnTo>
                    <a:pt x="3115052" y="402336"/>
                  </a:lnTo>
                </a:path>
                <a:path w="3347085" h="658495">
                  <a:moveTo>
                    <a:pt x="3151628" y="402336"/>
                  </a:moveTo>
                  <a:lnTo>
                    <a:pt x="3206492" y="402336"/>
                  </a:lnTo>
                </a:path>
                <a:path w="3347085" h="658495">
                  <a:moveTo>
                    <a:pt x="3236972" y="402336"/>
                  </a:moveTo>
                  <a:lnTo>
                    <a:pt x="3297932" y="402336"/>
                  </a:lnTo>
                </a:path>
                <a:path w="3347085" h="658495">
                  <a:moveTo>
                    <a:pt x="3340604" y="402336"/>
                  </a:moveTo>
                  <a:lnTo>
                    <a:pt x="3346700" y="402336"/>
                  </a:lnTo>
                </a:path>
                <a:path w="3347085" h="658495">
                  <a:moveTo>
                    <a:pt x="42672" y="411479"/>
                  </a:moveTo>
                  <a:lnTo>
                    <a:pt x="103632" y="411479"/>
                  </a:lnTo>
                </a:path>
                <a:path w="3347085" h="658495">
                  <a:moveTo>
                    <a:pt x="128016" y="411479"/>
                  </a:moveTo>
                  <a:lnTo>
                    <a:pt x="195072" y="411479"/>
                  </a:lnTo>
                </a:path>
                <a:path w="3347085" h="658495">
                  <a:moveTo>
                    <a:pt x="219456" y="411479"/>
                  </a:moveTo>
                  <a:lnTo>
                    <a:pt x="286512" y="411479"/>
                  </a:lnTo>
                </a:path>
                <a:path w="3347085" h="658495">
                  <a:moveTo>
                    <a:pt x="329184" y="411479"/>
                  </a:moveTo>
                  <a:lnTo>
                    <a:pt x="335279" y="411479"/>
                  </a:lnTo>
                </a:path>
                <a:path w="3347085" h="658495">
                  <a:moveTo>
                    <a:pt x="377951" y="411479"/>
                  </a:moveTo>
                  <a:lnTo>
                    <a:pt x="438912" y="411479"/>
                  </a:lnTo>
                </a:path>
                <a:path w="3347085" h="658495">
                  <a:moveTo>
                    <a:pt x="493775" y="411479"/>
                  </a:moveTo>
                  <a:lnTo>
                    <a:pt x="524256" y="411479"/>
                  </a:lnTo>
                </a:path>
                <a:path w="3347085" h="658495">
                  <a:moveTo>
                    <a:pt x="585216" y="411479"/>
                  </a:moveTo>
                  <a:lnTo>
                    <a:pt x="615696" y="411479"/>
                  </a:lnTo>
                </a:path>
                <a:path w="3347085" h="658495">
                  <a:moveTo>
                    <a:pt x="664463" y="411479"/>
                  </a:moveTo>
                  <a:lnTo>
                    <a:pt x="670559" y="411479"/>
                  </a:lnTo>
                </a:path>
                <a:path w="3347085" h="658495">
                  <a:moveTo>
                    <a:pt x="713232" y="411479"/>
                  </a:moveTo>
                  <a:lnTo>
                    <a:pt x="774192" y="411479"/>
                  </a:lnTo>
                </a:path>
                <a:path w="3347085" h="658495">
                  <a:moveTo>
                    <a:pt x="798576" y="411479"/>
                  </a:moveTo>
                  <a:lnTo>
                    <a:pt x="865632" y="411479"/>
                  </a:lnTo>
                </a:path>
                <a:path w="3347085" h="658495">
                  <a:moveTo>
                    <a:pt x="920495" y="411479"/>
                  </a:moveTo>
                  <a:lnTo>
                    <a:pt x="950976" y="411479"/>
                  </a:lnTo>
                </a:path>
                <a:path w="3347085" h="658495">
                  <a:moveTo>
                    <a:pt x="999744" y="411479"/>
                  </a:moveTo>
                  <a:lnTo>
                    <a:pt x="1005839" y="411479"/>
                  </a:lnTo>
                </a:path>
                <a:path w="3347085" h="658495">
                  <a:moveTo>
                    <a:pt x="1042416" y="411479"/>
                  </a:moveTo>
                  <a:lnTo>
                    <a:pt x="1109472" y="411479"/>
                  </a:lnTo>
                </a:path>
                <a:path w="3347085" h="658495">
                  <a:moveTo>
                    <a:pt x="1133852" y="411479"/>
                  </a:moveTo>
                  <a:lnTo>
                    <a:pt x="1200908" y="411479"/>
                  </a:lnTo>
                </a:path>
                <a:path w="3347085" h="658495">
                  <a:moveTo>
                    <a:pt x="1225292" y="411479"/>
                  </a:moveTo>
                  <a:lnTo>
                    <a:pt x="1292348" y="411479"/>
                  </a:lnTo>
                </a:path>
                <a:path w="3347085" h="658495">
                  <a:moveTo>
                    <a:pt x="1377692" y="411479"/>
                  </a:moveTo>
                  <a:lnTo>
                    <a:pt x="1444748" y="411479"/>
                  </a:lnTo>
                </a:path>
                <a:path w="3347085" h="658495">
                  <a:moveTo>
                    <a:pt x="1469132" y="411479"/>
                  </a:moveTo>
                  <a:lnTo>
                    <a:pt x="1536188" y="411479"/>
                  </a:lnTo>
                </a:path>
                <a:path w="3347085" h="658495">
                  <a:moveTo>
                    <a:pt x="1560572" y="411479"/>
                  </a:moveTo>
                  <a:lnTo>
                    <a:pt x="1627628" y="411479"/>
                  </a:lnTo>
                </a:path>
                <a:path w="3347085" h="658495">
                  <a:moveTo>
                    <a:pt x="1664204" y="411479"/>
                  </a:moveTo>
                  <a:lnTo>
                    <a:pt x="1670300" y="411479"/>
                  </a:lnTo>
                </a:path>
                <a:path w="3347085" h="658495">
                  <a:moveTo>
                    <a:pt x="1712972" y="411479"/>
                  </a:moveTo>
                  <a:lnTo>
                    <a:pt x="1780028" y="411479"/>
                  </a:lnTo>
                </a:path>
                <a:path w="3347085" h="658495">
                  <a:moveTo>
                    <a:pt x="1804412" y="411479"/>
                  </a:moveTo>
                  <a:lnTo>
                    <a:pt x="1871468" y="411479"/>
                  </a:lnTo>
                </a:path>
                <a:path w="3347085" h="658495">
                  <a:moveTo>
                    <a:pt x="1895852" y="411479"/>
                  </a:moveTo>
                  <a:lnTo>
                    <a:pt x="1956812" y="411479"/>
                  </a:lnTo>
                </a:path>
                <a:path w="3347085" h="658495">
                  <a:moveTo>
                    <a:pt x="1999484" y="411479"/>
                  </a:moveTo>
                  <a:lnTo>
                    <a:pt x="2005580" y="411479"/>
                  </a:lnTo>
                </a:path>
                <a:path w="3347085" h="658495">
                  <a:moveTo>
                    <a:pt x="2048252" y="411479"/>
                  </a:moveTo>
                  <a:lnTo>
                    <a:pt x="2115308" y="411479"/>
                  </a:lnTo>
                </a:path>
                <a:path w="3347085" h="658495">
                  <a:moveTo>
                    <a:pt x="2139692" y="411479"/>
                  </a:moveTo>
                  <a:lnTo>
                    <a:pt x="2206748" y="411479"/>
                  </a:lnTo>
                </a:path>
                <a:path w="3347085" h="658495">
                  <a:moveTo>
                    <a:pt x="2231132" y="411479"/>
                  </a:moveTo>
                  <a:lnTo>
                    <a:pt x="2292092" y="411479"/>
                  </a:lnTo>
                </a:path>
                <a:path w="3347085" h="658495">
                  <a:moveTo>
                    <a:pt x="2334764" y="411479"/>
                  </a:moveTo>
                  <a:lnTo>
                    <a:pt x="2340860" y="411479"/>
                  </a:lnTo>
                </a:path>
                <a:path w="3347085" h="658495">
                  <a:moveTo>
                    <a:pt x="2383532" y="411479"/>
                  </a:moveTo>
                  <a:lnTo>
                    <a:pt x="2450588" y="411479"/>
                  </a:lnTo>
                </a:path>
                <a:path w="3347085" h="658495">
                  <a:moveTo>
                    <a:pt x="2474972" y="411479"/>
                  </a:moveTo>
                  <a:lnTo>
                    <a:pt x="2542028" y="411479"/>
                  </a:lnTo>
                </a:path>
                <a:path w="3347085" h="658495">
                  <a:moveTo>
                    <a:pt x="2590796" y="411479"/>
                  </a:moveTo>
                  <a:lnTo>
                    <a:pt x="2621276" y="411479"/>
                  </a:lnTo>
                </a:path>
                <a:path w="3347085" h="658495">
                  <a:moveTo>
                    <a:pt x="2670044" y="411479"/>
                  </a:moveTo>
                  <a:lnTo>
                    <a:pt x="2676140" y="411479"/>
                  </a:lnTo>
                </a:path>
                <a:path w="3347085" h="658495">
                  <a:moveTo>
                    <a:pt x="2718812" y="411479"/>
                  </a:moveTo>
                  <a:lnTo>
                    <a:pt x="2785868" y="411479"/>
                  </a:lnTo>
                </a:path>
                <a:path w="3347085" h="658495">
                  <a:moveTo>
                    <a:pt x="2840732" y="411479"/>
                  </a:moveTo>
                  <a:lnTo>
                    <a:pt x="2871212" y="411479"/>
                  </a:lnTo>
                </a:path>
                <a:path w="3347085" h="658495">
                  <a:moveTo>
                    <a:pt x="2926076" y="411479"/>
                  </a:moveTo>
                  <a:lnTo>
                    <a:pt x="2956556" y="411479"/>
                  </a:lnTo>
                </a:path>
                <a:path w="3347085" h="658495">
                  <a:moveTo>
                    <a:pt x="3005324" y="411479"/>
                  </a:moveTo>
                  <a:lnTo>
                    <a:pt x="3011420" y="411479"/>
                  </a:lnTo>
                </a:path>
                <a:path w="3347085" h="658495">
                  <a:moveTo>
                    <a:pt x="3054092" y="411479"/>
                  </a:moveTo>
                  <a:lnTo>
                    <a:pt x="3121148" y="411479"/>
                  </a:lnTo>
                </a:path>
                <a:path w="3347085" h="658495">
                  <a:moveTo>
                    <a:pt x="3145532" y="411479"/>
                  </a:moveTo>
                  <a:lnTo>
                    <a:pt x="3206492" y="411479"/>
                  </a:lnTo>
                </a:path>
                <a:path w="3347085" h="658495">
                  <a:moveTo>
                    <a:pt x="3230876" y="411479"/>
                  </a:moveTo>
                  <a:lnTo>
                    <a:pt x="3297932" y="411479"/>
                  </a:lnTo>
                </a:path>
                <a:path w="3347085" h="658495">
                  <a:moveTo>
                    <a:pt x="3340604" y="411479"/>
                  </a:moveTo>
                  <a:lnTo>
                    <a:pt x="3346700" y="411479"/>
                  </a:lnTo>
                </a:path>
                <a:path w="3347085" h="658495">
                  <a:moveTo>
                    <a:pt x="42672" y="420624"/>
                  </a:moveTo>
                  <a:lnTo>
                    <a:pt x="67055" y="420624"/>
                  </a:lnTo>
                </a:path>
                <a:path w="3347085" h="658495">
                  <a:moveTo>
                    <a:pt x="85343" y="420624"/>
                  </a:moveTo>
                  <a:lnTo>
                    <a:pt x="109727" y="420624"/>
                  </a:lnTo>
                </a:path>
                <a:path w="3347085" h="658495">
                  <a:moveTo>
                    <a:pt x="128016" y="420624"/>
                  </a:moveTo>
                  <a:lnTo>
                    <a:pt x="152399" y="420624"/>
                  </a:lnTo>
                </a:path>
                <a:path w="3347085" h="658495">
                  <a:moveTo>
                    <a:pt x="219456" y="420624"/>
                  </a:moveTo>
                  <a:lnTo>
                    <a:pt x="243839" y="420624"/>
                  </a:lnTo>
                </a:path>
                <a:path w="3347085" h="658495">
                  <a:moveTo>
                    <a:pt x="329184" y="420624"/>
                  </a:moveTo>
                  <a:lnTo>
                    <a:pt x="335279" y="420624"/>
                  </a:lnTo>
                </a:path>
                <a:path w="3347085" h="658495">
                  <a:moveTo>
                    <a:pt x="377951" y="420624"/>
                  </a:moveTo>
                  <a:lnTo>
                    <a:pt x="402335" y="420624"/>
                  </a:lnTo>
                </a:path>
                <a:path w="3347085" h="658495">
                  <a:moveTo>
                    <a:pt x="414528" y="420624"/>
                  </a:moveTo>
                  <a:lnTo>
                    <a:pt x="445008" y="420624"/>
                  </a:lnTo>
                </a:path>
                <a:path w="3347085" h="658495">
                  <a:moveTo>
                    <a:pt x="487680" y="420624"/>
                  </a:moveTo>
                  <a:lnTo>
                    <a:pt x="524256" y="420624"/>
                  </a:lnTo>
                </a:path>
                <a:path w="3347085" h="658495">
                  <a:moveTo>
                    <a:pt x="579119" y="420624"/>
                  </a:moveTo>
                  <a:lnTo>
                    <a:pt x="615696" y="420624"/>
                  </a:lnTo>
                </a:path>
                <a:path w="3347085" h="658495">
                  <a:moveTo>
                    <a:pt x="664463" y="420624"/>
                  </a:moveTo>
                  <a:lnTo>
                    <a:pt x="670559" y="420624"/>
                  </a:lnTo>
                </a:path>
                <a:path w="3347085" h="658495">
                  <a:moveTo>
                    <a:pt x="713232" y="420624"/>
                  </a:moveTo>
                  <a:lnTo>
                    <a:pt x="731520" y="420624"/>
                  </a:lnTo>
                </a:path>
                <a:path w="3347085" h="658495">
                  <a:moveTo>
                    <a:pt x="749807" y="420624"/>
                  </a:moveTo>
                  <a:lnTo>
                    <a:pt x="780288" y="420624"/>
                  </a:lnTo>
                </a:path>
                <a:path w="3347085" h="658495">
                  <a:moveTo>
                    <a:pt x="798576" y="420624"/>
                  </a:moveTo>
                  <a:lnTo>
                    <a:pt x="822959" y="420624"/>
                  </a:lnTo>
                </a:path>
                <a:path w="3347085" h="658495">
                  <a:moveTo>
                    <a:pt x="914400" y="420624"/>
                  </a:moveTo>
                  <a:lnTo>
                    <a:pt x="950976" y="420624"/>
                  </a:lnTo>
                </a:path>
                <a:path w="3347085" h="658495">
                  <a:moveTo>
                    <a:pt x="999744" y="420624"/>
                  </a:moveTo>
                  <a:lnTo>
                    <a:pt x="1005839" y="420624"/>
                  </a:lnTo>
                </a:path>
                <a:path w="3347085" h="658495">
                  <a:moveTo>
                    <a:pt x="1042416" y="420624"/>
                  </a:moveTo>
                  <a:lnTo>
                    <a:pt x="1066799" y="420624"/>
                  </a:lnTo>
                </a:path>
                <a:path w="3347085" h="658495">
                  <a:moveTo>
                    <a:pt x="1085084" y="420624"/>
                  </a:moveTo>
                  <a:lnTo>
                    <a:pt x="1115564" y="420624"/>
                  </a:lnTo>
                </a:path>
                <a:path w="3347085" h="658495">
                  <a:moveTo>
                    <a:pt x="1133852" y="420624"/>
                  </a:moveTo>
                  <a:lnTo>
                    <a:pt x="1158236" y="420624"/>
                  </a:lnTo>
                </a:path>
                <a:path w="3347085" h="658495">
                  <a:moveTo>
                    <a:pt x="1225292" y="420624"/>
                  </a:moveTo>
                  <a:lnTo>
                    <a:pt x="1249676" y="420624"/>
                  </a:lnTo>
                </a:path>
                <a:path w="3347085" h="658495">
                  <a:moveTo>
                    <a:pt x="1377692" y="420624"/>
                  </a:moveTo>
                  <a:lnTo>
                    <a:pt x="1402076" y="420624"/>
                  </a:lnTo>
                </a:path>
                <a:path w="3347085" h="658495">
                  <a:moveTo>
                    <a:pt x="1420364" y="420624"/>
                  </a:moveTo>
                  <a:lnTo>
                    <a:pt x="1450844" y="420624"/>
                  </a:lnTo>
                </a:path>
                <a:path w="3347085" h="658495">
                  <a:moveTo>
                    <a:pt x="1469132" y="420624"/>
                  </a:moveTo>
                  <a:lnTo>
                    <a:pt x="1493516" y="420624"/>
                  </a:lnTo>
                </a:path>
                <a:path w="3347085" h="658495">
                  <a:moveTo>
                    <a:pt x="1560572" y="420624"/>
                  </a:moveTo>
                  <a:lnTo>
                    <a:pt x="1584956" y="420624"/>
                  </a:lnTo>
                </a:path>
                <a:path w="3347085" h="658495">
                  <a:moveTo>
                    <a:pt x="1664204" y="420624"/>
                  </a:moveTo>
                  <a:lnTo>
                    <a:pt x="1670300" y="420624"/>
                  </a:lnTo>
                </a:path>
                <a:path w="3347085" h="658495">
                  <a:moveTo>
                    <a:pt x="1712972" y="420624"/>
                  </a:moveTo>
                  <a:lnTo>
                    <a:pt x="1737356" y="420624"/>
                  </a:lnTo>
                </a:path>
                <a:path w="3347085" h="658495">
                  <a:moveTo>
                    <a:pt x="1755644" y="420624"/>
                  </a:moveTo>
                  <a:lnTo>
                    <a:pt x="1786124" y="420624"/>
                  </a:lnTo>
                </a:path>
                <a:path w="3347085" h="658495">
                  <a:moveTo>
                    <a:pt x="1804412" y="420624"/>
                  </a:moveTo>
                  <a:lnTo>
                    <a:pt x="1828796" y="420624"/>
                  </a:lnTo>
                </a:path>
                <a:path w="3347085" h="658495">
                  <a:moveTo>
                    <a:pt x="1895852" y="420624"/>
                  </a:moveTo>
                  <a:lnTo>
                    <a:pt x="1920236" y="420624"/>
                  </a:lnTo>
                </a:path>
                <a:path w="3347085" h="658495">
                  <a:moveTo>
                    <a:pt x="1999484" y="420624"/>
                  </a:moveTo>
                  <a:lnTo>
                    <a:pt x="2005580" y="420624"/>
                  </a:lnTo>
                </a:path>
                <a:path w="3347085" h="658495">
                  <a:moveTo>
                    <a:pt x="2048252" y="420624"/>
                  </a:moveTo>
                  <a:lnTo>
                    <a:pt x="2072636" y="420624"/>
                  </a:lnTo>
                </a:path>
                <a:path w="3347085" h="658495">
                  <a:moveTo>
                    <a:pt x="2090924" y="420624"/>
                  </a:moveTo>
                  <a:lnTo>
                    <a:pt x="2121404" y="420624"/>
                  </a:lnTo>
                </a:path>
                <a:path w="3347085" h="658495">
                  <a:moveTo>
                    <a:pt x="2139692" y="420624"/>
                  </a:moveTo>
                  <a:lnTo>
                    <a:pt x="2164076" y="420624"/>
                  </a:lnTo>
                </a:path>
                <a:path w="3347085" h="658495">
                  <a:moveTo>
                    <a:pt x="2231132" y="420624"/>
                  </a:moveTo>
                  <a:lnTo>
                    <a:pt x="2255516" y="420624"/>
                  </a:lnTo>
                </a:path>
                <a:path w="3347085" h="658495">
                  <a:moveTo>
                    <a:pt x="2334764" y="420624"/>
                  </a:moveTo>
                  <a:lnTo>
                    <a:pt x="2340860" y="420624"/>
                  </a:lnTo>
                </a:path>
                <a:path w="3347085" h="658495">
                  <a:moveTo>
                    <a:pt x="2383532" y="420624"/>
                  </a:moveTo>
                  <a:lnTo>
                    <a:pt x="2407916" y="420624"/>
                  </a:lnTo>
                </a:path>
                <a:path w="3347085" h="658495">
                  <a:moveTo>
                    <a:pt x="2426204" y="420624"/>
                  </a:moveTo>
                  <a:lnTo>
                    <a:pt x="2456684" y="420624"/>
                  </a:lnTo>
                </a:path>
                <a:path w="3347085" h="658495">
                  <a:moveTo>
                    <a:pt x="2474972" y="420624"/>
                  </a:moveTo>
                  <a:lnTo>
                    <a:pt x="2499356" y="420624"/>
                  </a:lnTo>
                </a:path>
                <a:path w="3347085" h="658495">
                  <a:moveTo>
                    <a:pt x="2584700" y="420624"/>
                  </a:moveTo>
                  <a:lnTo>
                    <a:pt x="2621276" y="420624"/>
                  </a:lnTo>
                </a:path>
                <a:path w="3347085" h="658495">
                  <a:moveTo>
                    <a:pt x="2670044" y="420624"/>
                  </a:moveTo>
                  <a:lnTo>
                    <a:pt x="2676140" y="420624"/>
                  </a:lnTo>
                </a:path>
                <a:path w="3347085" h="658495">
                  <a:moveTo>
                    <a:pt x="2718812" y="420624"/>
                  </a:moveTo>
                  <a:lnTo>
                    <a:pt x="2743196" y="420624"/>
                  </a:lnTo>
                </a:path>
                <a:path w="3347085" h="658495">
                  <a:moveTo>
                    <a:pt x="2761484" y="420624"/>
                  </a:moveTo>
                  <a:lnTo>
                    <a:pt x="2791964" y="420624"/>
                  </a:lnTo>
                </a:path>
                <a:path w="3347085" h="658495">
                  <a:moveTo>
                    <a:pt x="2834636" y="420624"/>
                  </a:moveTo>
                  <a:lnTo>
                    <a:pt x="2871212" y="420624"/>
                  </a:lnTo>
                </a:path>
                <a:path w="3347085" h="658495">
                  <a:moveTo>
                    <a:pt x="2919980" y="420624"/>
                  </a:moveTo>
                  <a:lnTo>
                    <a:pt x="2956556" y="420624"/>
                  </a:lnTo>
                </a:path>
                <a:path w="3347085" h="658495">
                  <a:moveTo>
                    <a:pt x="3005324" y="420624"/>
                  </a:moveTo>
                  <a:lnTo>
                    <a:pt x="3011420" y="420624"/>
                  </a:lnTo>
                </a:path>
                <a:path w="3347085" h="658495">
                  <a:moveTo>
                    <a:pt x="3054092" y="420624"/>
                  </a:moveTo>
                  <a:lnTo>
                    <a:pt x="3078476" y="420624"/>
                  </a:lnTo>
                </a:path>
                <a:path w="3347085" h="658495">
                  <a:moveTo>
                    <a:pt x="3096764" y="420624"/>
                  </a:moveTo>
                  <a:lnTo>
                    <a:pt x="3127244" y="420624"/>
                  </a:lnTo>
                </a:path>
                <a:path w="3347085" h="658495">
                  <a:moveTo>
                    <a:pt x="3145532" y="420624"/>
                  </a:moveTo>
                  <a:lnTo>
                    <a:pt x="3169916" y="420624"/>
                  </a:lnTo>
                </a:path>
                <a:path w="3347085" h="658495">
                  <a:moveTo>
                    <a:pt x="3230876" y="420624"/>
                  </a:moveTo>
                  <a:lnTo>
                    <a:pt x="3255260" y="420624"/>
                  </a:lnTo>
                </a:path>
                <a:path w="3347085" h="658495">
                  <a:moveTo>
                    <a:pt x="36575" y="429767"/>
                  </a:moveTo>
                  <a:lnTo>
                    <a:pt x="60959" y="429767"/>
                  </a:lnTo>
                </a:path>
                <a:path w="3347085" h="658495">
                  <a:moveTo>
                    <a:pt x="91440" y="429767"/>
                  </a:moveTo>
                  <a:lnTo>
                    <a:pt x="109728" y="429767"/>
                  </a:lnTo>
                </a:path>
                <a:path w="3347085" h="658495">
                  <a:moveTo>
                    <a:pt x="128016" y="429767"/>
                  </a:moveTo>
                  <a:lnTo>
                    <a:pt x="146304" y="429767"/>
                  </a:lnTo>
                </a:path>
                <a:path w="3347085" h="658495">
                  <a:moveTo>
                    <a:pt x="219456" y="429767"/>
                  </a:moveTo>
                  <a:lnTo>
                    <a:pt x="237744" y="429767"/>
                  </a:lnTo>
                </a:path>
                <a:path w="3347085" h="658495">
                  <a:moveTo>
                    <a:pt x="329184" y="429767"/>
                  </a:moveTo>
                  <a:lnTo>
                    <a:pt x="335279" y="429767"/>
                  </a:lnTo>
                </a:path>
                <a:path w="3347085" h="658495">
                  <a:moveTo>
                    <a:pt x="371856" y="429767"/>
                  </a:moveTo>
                  <a:lnTo>
                    <a:pt x="396239" y="429767"/>
                  </a:lnTo>
                </a:path>
                <a:path w="3347085" h="658495">
                  <a:moveTo>
                    <a:pt x="420624" y="429767"/>
                  </a:moveTo>
                  <a:lnTo>
                    <a:pt x="445007" y="429767"/>
                  </a:lnTo>
                </a:path>
                <a:path w="3347085" h="658495">
                  <a:moveTo>
                    <a:pt x="487680" y="429767"/>
                  </a:moveTo>
                  <a:lnTo>
                    <a:pt x="524256" y="429767"/>
                  </a:lnTo>
                </a:path>
                <a:path w="3347085" h="658495">
                  <a:moveTo>
                    <a:pt x="579119" y="429767"/>
                  </a:moveTo>
                  <a:lnTo>
                    <a:pt x="615696" y="429767"/>
                  </a:lnTo>
                </a:path>
                <a:path w="3347085" h="658495">
                  <a:moveTo>
                    <a:pt x="664463" y="429767"/>
                  </a:moveTo>
                  <a:lnTo>
                    <a:pt x="670559" y="429767"/>
                  </a:lnTo>
                </a:path>
                <a:path w="3347085" h="658495">
                  <a:moveTo>
                    <a:pt x="707136" y="429767"/>
                  </a:moveTo>
                  <a:lnTo>
                    <a:pt x="725424" y="429767"/>
                  </a:lnTo>
                </a:path>
                <a:path w="3347085" h="658495">
                  <a:moveTo>
                    <a:pt x="755904" y="429767"/>
                  </a:moveTo>
                  <a:lnTo>
                    <a:pt x="780287" y="429767"/>
                  </a:lnTo>
                </a:path>
                <a:path w="3347085" h="658495">
                  <a:moveTo>
                    <a:pt x="798576" y="429767"/>
                  </a:moveTo>
                  <a:lnTo>
                    <a:pt x="816864" y="429767"/>
                  </a:lnTo>
                </a:path>
                <a:path w="3347085" h="658495">
                  <a:moveTo>
                    <a:pt x="914400" y="429767"/>
                  </a:moveTo>
                  <a:lnTo>
                    <a:pt x="950976" y="429767"/>
                  </a:lnTo>
                </a:path>
                <a:path w="3347085" h="658495">
                  <a:moveTo>
                    <a:pt x="999744" y="429767"/>
                  </a:moveTo>
                  <a:lnTo>
                    <a:pt x="1005839" y="429767"/>
                  </a:lnTo>
                </a:path>
                <a:path w="3347085" h="658495">
                  <a:moveTo>
                    <a:pt x="1036319" y="429767"/>
                  </a:moveTo>
                  <a:lnTo>
                    <a:pt x="1060703" y="429767"/>
                  </a:lnTo>
                </a:path>
                <a:path w="3347085" h="658495">
                  <a:moveTo>
                    <a:pt x="1091180" y="429767"/>
                  </a:moveTo>
                  <a:lnTo>
                    <a:pt x="1115564" y="429767"/>
                  </a:lnTo>
                </a:path>
                <a:path w="3347085" h="658495">
                  <a:moveTo>
                    <a:pt x="1133852" y="429767"/>
                  </a:moveTo>
                  <a:lnTo>
                    <a:pt x="1152140" y="429767"/>
                  </a:lnTo>
                </a:path>
                <a:path w="3347085" h="658495">
                  <a:moveTo>
                    <a:pt x="1225292" y="429767"/>
                  </a:moveTo>
                  <a:lnTo>
                    <a:pt x="1243580" y="429767"/>
                  </a:lnTo>
                </a:path>
                <a:path w="3347085" h="658495">
                  <a:moveTo>
                    <a:pt x="1371596" y="429767"/>
                  </a:moveTo>
                  <a:lnTo>
                    <a:pt x="1395980" y="429767"/>
                  </a:lnTo>
                </a:path>
                <a:path w="3347085" h="658495">
                  <a:moveTo>
                    <a:pt x="1426460" y="429767"/>
                  </a:moveTo>
                  <a:lnTo>
                    <a:pt x="1450844" y="429767"/>
                  </a:lnTo>
                </a:path>
                <a:path w="3347085" h="658495">
                  <a:moveTo>
                    <a:pt x="1469132" y="429767"/>
                  </a:moveTo>
                  <a:lnTo>
                    <a:pt x="1487420" y="429767"/>
                  </a:lnTo>
                </a:path>
                <a:path w="3347085" h="658495">
                  <a:moveTo>
                    <a:pt x="1560572" y="429767"/>
                  </a:moveTo>
                  <a:lnTo>
                    <a:pt x="1578860" y="429767"/>
                  </a:lnTo>
                </a:path>
                <a:path w="3347085" h="658495">
                  <a:moveTo>
                    <a:pt x="1664204" y="429767"/>
                  </a:moveTo>
                  <a:lnTo>
                    <a:pt x="1670300" y="429767"/>
                  </a:lnTo>
                </a:path>
                <a:path w="3347085" h="658495">
                  <a:moveTo>
                    <a:pt x="1706876" y="429767"/>
                  </a:moveTo>
                  <a:lnTo>
                    <a:pt x="1731260" y="429767"/>
                  </a:lnTo>
                </a:path>
                <a:path w="3347085" h="658495">
                  <a:moveTo>
                    <a:pt x="1761740" y="429767"/>
                  </a:moveTo>
                  <a:lnTo>
                    <a:pt x="1786124" y="429767"/>
                  </a:lnTo>
                </a:path>
                <a:path w="3347085" h="658495">
                  <a:moveTo>
                    <a:pt x="1804412" y="429767"/>
                  </a:moveTo>
                  <a:lnTo>
                    <a:pt x="1822700" y="429767"/>
                  </a:lnTo>
                </a:path>
                <a:path w="3347085" h="658495">
                  <a:moveTo>
                    <a:pt x="1895852" y="429767"/>
                  </a:moveTo>
                  <a:lnTo>
                    <a:pt x="1914140" y="429767"/>
                  </a:lnTo>
                </a:path>
                <a:path w="3347085" h="658495">
                  <a:moveTo>
                    <a:pt x="1999484" y="429767"/>
                  </a:moveTo>
                  <a:lnTo>
                    <a:pt x="2005580" y="429767"/>
                  </a:lnTo>
                </a:path>
                <a:path w="3347085" h="658495">
                  <a:moveTo>
                    <a:pt x="2042156" y="429767"/>
                  </a:moveTo>
                  <a:lnTo>
                    <a:pt x="2066540" y="429767"/>
                  </a:lnTo>
                </a:path>
                <a:path w="3347085" h="658495">
                  <a:moveTo>
                    <a:pt x="2097020" y="429767"/>
                  </a:moveTo>
                  <a:lnTo>
                    <a:pt x="2121404" y="429767"/>
                  </a:lnTo>
                </a:path>
                <a:path w="3347085" h="658495">
                  <a:moveTo>
                    <a:pt x="2139692" y="429767"/>
                  </a:moveTo>
                  <a:lnTo>
                    <a:pt x="2157980" y="429767"/>
                  </a:lnTo>
                </a:path>
                <a:path w="3347085" h="658495">
                  <a:moveTo>
                    <a:pt x="2231132" y="429767"/>
                  </a:moveTo>
                  <a:lnTo>
                    <a:pt x="2249420" y="429767"/>
                  </a:lnTo>
                </a:path>
                <a:path w="3347085" h="658495">
                  <a:moveTo>
                    <a:pt x="2334764" y="429767"/>
                  </a:moveTo>
                  <a:lnTo>
                    <a:pt x="2340860" y="429767"/>
                  </a:lnTo>
                </a:path>
                <a:path w="3347085" h="658495">
                  <a:moveTo>
                    <a:pt x="2377436" y="429767"/>
                  </a:moveTo>
                  <a:lnTo>
                    <a:pt x="2401820" y="429767"/>
                  </a:lnTo>
                </a:path>
                <a:path w="3347085" h="658495">
                  <a:moveTo>
                    <a:pt x="2432300" y="429767"/>
                  </a:moveTo>
                  <a:lnTo>
                    <a:pt x="2456684" y="429767"/>
                  </a:lnTo>
                </a:path>
                <a:path w="3347085" h="658495">
                  <a:moveTo>
                    <a:pt x="2474972" y="429767"/>
                  </a:moveTo>
                  <a:lnTo>
                    <a:pt x="2493260" y="429767"/>
                  </a:lnTo>
                </a:path>
                <a:path w="3347085" h="658495">
                  <a:moveTo>
                    <a:pt x="2584700" y="429767"/>
                  </a:moveTo>
                  <a:lnTo>
                    <a:pt x="2621276" y="429767"/>
                  </a:lnTo>
                </a:path>
                <a:path w="3347085" h="658495">
                  <a:moveTo>
                    <a:pt x="2670044" y="429767"/>
                  </a:moveTo>
                  <a:lnTo>
                    <a:pt x="2676140" y="429767"/>
                  </a:lnTo>
                </a:path>
                <a:path w="3347085" h="658495">
                  <a:moveTo>
                    <a:pt x="2712716" y="429767"/>
                  </a:moveTo>
                  <a:lnTo>
                    <a:pt x="2737100" y="429767"/>
                  </a:lnTo>
                </a:path>
                <a:path w="3347085" h="658495">
                  <a:moveTo>
                    <a:pt x="2767580" y="429767"/>
                  </a:moveTo>
                  <a:lnTo>
                    <a:pt x="2791964" y="429767"/>
                  </a:lnTo>
                </a:path>
                <a:path w="3347085" h="658495">
                  <a:moveTo>
                    <a:pt x="2834636" y="429767"/>
                  </a:moveTo>
                  <a:lnTo>
                    <a:pt x="2871212" y="429767"/>
                  </a:lnTo>
                </a:path>
                <a:path w="3347085" h="658495">
                  <a:moveTo>
                    <a:pt x="2919980" y="429767"/>
                  </a:moveTo>
                  <a:lnTo>
                    <a:pt x="2956556" y="429767"/>
                  </a:lnTo>
                </a:path>
                <a:path w="3347085" h="658495">
                  <a:moveTo>
                    <a:pt x="3005324" y="429767"/>
                  </a:moveTo>
                  <a:lnTo>
                    <a:pt x="3011420" y="429767"/>
                  </a:lnTo>
                </a:path>
                <a:path w="3347085" h="658495">
                  <a:moveTo>
                    <a:pt x="3047996" y="429767"/>
                  </a:moveTo>
                  <a:lnTo>
                    <a:pt x="3072380" y="429767"/>
                  </a:lnTo>
                </a:path>
                <a:path w="3347085" h="658495">
                  <a:moveTo>
                    <a:pt x="3102860" y="429767"/>
                  </a:moveTo>
                  <a:lnTo>
                    <a:pt x="3127244" y="429767"/>
                  </a:lnTo>
                </a:path>
                <a:path w="3347085" h="658495">
                  <a:moveTo>
                    <a:pt x="3145532" y="429767"/>
                  </a:moveTo>
                  <a:lnTo>
                    <a:pt x="3163820" y="429767"/>
                  </a:lnTo>
                </a:path>
                <a:path w="3347085" h="658495">
                  <a:moveTo>
                    <a:pt x="3230876" y="429767"/>
                  </a:moveTo>
                  <a:lnTo>
                    <a:pt x="3249164" y="429767"/>
                  </a:lnTo>
                </a:path>
                <a:path w="3347085" h="658495">
                  <a:moveTo>
                    <a:pt x="3340604" y="429767"/>
                  </a:moveTo>
                  <a:lnTo>
                    <a:pt x="3346700" y="429767"/>
                  </a:lnTo>
                </a:path>
                <a:path w="3347085" h="658495">
                  <a:moveTo>
                    <a:pt x="36575" y="438912"/>
                  </a:moveTo>
                  <a:lnTo>
                    <a:pt x="60959" y="438912"/>
                  </a:lnTo>
                </a:path>
                <a:path w="3347085" h="658495">
                  <a:moveTo>
                    <a:pt x="91440" y="438912"/>
                  </a:moveTo>
                  <a:lnTo>
                    <a:pt x="109728" y="438912"/>
                  </a:lnTo>
                </a:path>
                <a:path w="3347085" h="658495">
                  <a:moveTo>
                    <a:pt x="128016" y="438912"/>
                  </a:moveTo>
                  <a:lnTo>
                    <a:pt x="146304" y="438912"/>
                  </a:lnTo>
                </a:path>
                <a:path w="3347085" h="658495">
                  <a:moveTo>
                    <a:pt x="219456" y="438912"/>
                  </a:moveTo>
                  <a:lnTo>
                    <a:pt x="237744" y="438912"/>
                  </a:lnTo>
                </a:path>
                <a:path w="3347085" h="658495">
                  <a:moveTo>
                    <a:pt x="329184" y="438912"/>
                  </a:moveTo>
                  <a:lnTo>
                    <a:pt x="335279" y="438912"/>
                  </a:lnTo>
                </a:path>
                <a:path w="3347085" h="658495">
                  <a:moveTo>
                    <a:pt x="371856" y="438912"/>
                  </a:moveTo>
                  <a:lnTo>
                    <a:pt x="396239" y="438912"/>
                  </a:lnTo>
                </a:path>
                <a:path w="3347085" h="658495">
                  <a:moveTo>
                    <a:pt x="420624" y="438912"/>
                  </a:moveTo>
                  <a:lnTo>
                    <a:pt x="445007" y="438912"/>
                  </a:lnTo>
                </a:path>
                <a:path w="3347085" h="658495">
                  <a:moveTo>
                    <a:pt x="481584" y="438912"/>
                  </a:moveTo>
                  <a:lnTo>
                    <a:pt x="524255" y="438912"/>
                  </a:lnTo>
                </a:path>
                <a:path w="3347085" h="658495">
                  <a:moveTo>
                    <a:pt x="573024" y="438912"/>
                  </a:moveTo>
                  <a:lnTo>
                    <a:pt x="615695" y="438912"/>
                  </a:lnTo>
                </a:path>
                <a:path w="3347085" h="658495">
                  <a:moveTo>
                    <a:pt x="664463" y="438912"/>
                  </a:moveTo>
                  <a:lnTo>
                    <a:pt x="670559" y="438912"/>
                  </a:lnTo>
                </a:path>
                <a:path w="3347085" h="658495">
                  <a:moveTo>
                    <a:pt x="707136" y="438912"/>
                  </a:moveTo>
                  <a:lnTo>
                    <a:pt x="725424" y="438912"/>
                  </a:lnTo>
                </a:path>
                <a:path w="3347085" h="658495">
                  <a:moveTo>
                    <a:pt x="755904" y="438912"/>
                  </a:moveTo>
                  <a:lnTo>
                    <a:pt x="780287" y="438912"/>
                  </a:lnTo>
                </a:path>
                <a:path w="3347085" h="658495">
                  <a:moveTo>
                    <a:pt x="798576" y="438912"/>
                  </a:moveTo>
                  <a:lnTo>
                    <a:pt x="816864" y="438912"/>
                  </a:lnTo>
                </a:path>
                <a:path w="3347085" h="658495">
                  <a:moveTo>
                    <a:pt x="908304" y="438912"/>
                  </a:moveTo>
                  <a:lnTo>
                    <a:pt x="950975" y="438912"/>
                  </a:lnTo>
                </a:path>
                <a:path w="3347085" h="658495">
                  <a:moveTo>
                    <a:pt x="999744" y="438912"/>
                  </a:moveTo>
                  <a:lnTo>
                    <a:pt x="1005839" y="438912"/>
                  </a:lnTo>
                </a:path>
                <a:path w="3347085" h="658495">
                  <a:moveTo>
                    <a:pt x="1036319" y="438912"/>
                  </a:moveTo>
                  <a:lnTo>
                    <a:pt x="1060703" y="438912"/>
                  </a:lnTo>
                </a:path>
                <a:path w="3347085" h="658495">
                  <a:moveTo>
                    <a:pt x="1091180" y="438912"/>
                  </a:moveTo>
                  <a:lnTo>
                    <a:pt x="1115564" y="438912"/>
                  </a:lnTo>
                </a:path>
                <a:path w="3347085" h="658495">
                  <a:moveTo>
                    <a:pt x="1133852" y="438912"/>
                  </a:moveTo>
                  <a:lnTo>
                    <a:pt x="1152140" y="438912"/>
                  </a:lnTo>
                </a:path>
                <a:path w="3347085" h="658495">
                  <a:moveTo>
                    <a:pt x="1225292" y="438912"/>
                  </a:moveTo>
                  <a:lnTo>
                    <a:pt x="1243580" y="438912"/>
                  </a:lnTo>
                </a:path>
                <a:path w="3347085" h="658495">
                  <a:moveTo>
                    <a:pt x="1371596" y="438912"/>
                  </a:moveTo>
                  <a:lnTo>
                    <a:pt x="1395980" y="438912"/>
                  </a:lnTo>
                </a:path>
                <a:path w="3347085" h="658495">
                  <a:moveTo>
                    <a:pt x="1426460" y="438912"/>
                  </a:moveTo>
                  <a:lnTo>
                    <a:pt x="1450844" y="438912"/>
                  </a:lnTo>
                </a:path>
                <a:path w="3347085" h="658495">
                  <a:moveTo>
                    <a:pt x="1469132" y="438912"/>
                  </a:moveTo>
                  <a:lnTo>
                    <a:pt x="1487420" y="438912"/>
                  </a:lnTo>
                </a:path>
                <a:path w="3347085" h="658495">
                  <a:moveTo>
                    <a:pt x="1560572" y="438912"/>
                  </a:moveTo>
                  <a:lnTo>
                    <a:pt x="1578860" y="438912"/>
                  </a:lnTo>
                </a:path>
                <a:path w="3347085" h="658495">
                  <a:moveTo>
                    <a:pt x="1664204" y="438912"/>
                  </a:moveTo>
                  <a:lnTo>
                    <a:pt x="1670300" y="438912"/>
                  </a:lnTo>
                </a:path>
                <a:path w="3347085" h="658495">
                  <a:moveTo>
                    <a:pt x="1706876" y="438912"/>
                  </a:moveTo>
                  <a:lnTo>
                    <a:pt x="1731260" y="438912"/>
                  </a:lnTo>
                </a:path>
                <a:path w="3347085" h="658495">
                  <a:moveTo>
                    <a:pt x="1761740" y="438912"/>
                  </a:moveTo>
                  <a:lnTo>
                    <a:pt x="1786124" y="438912"/>
                  </a:lnTo>
                </a:path>
                <a:path w="3347085" h="658495">
                  <a:moveTo>
                    <a:pt x="1804412" y="438912"/>
                  </a:moveTo>
                  <a:lnTo>
                    <a:pt x="1822700" y="438912"/>
                  </a:lnTo>
                </a:path>
                <a:path w="3347085" h="658495">
                  <a:moveTo>
                    <a:pt x="1895852" y="438912"/>
                  </a:moveTo>
                  <a:lnTo>
                    <a:pt x="1914140" y="438912"/>
                  </a:lnTo>
                </a:path>
                <a:path w="3347085" h="658495">
                  <a:moveTo>
                    <a:pt x="1999484" y="438912"/>
                  </a:moveTo>
                  <a:lnTo>
                    <a:pt x="2005580" y="438912"/>
                  </a:lnTo>
                </a:path>
                <a:path w="3347085" h="658495">
                  <a:moveTo>
                    <a:pt x="2042156" y="438912"/>
                  </a:moveTo>
                  <a:lnTo>
                    <a:pt x="2066540" y="438912"/>
                  </a:lnTo>
                </a:path>
                <a:path w="3347085" h="658495">
                  <a:moveTo>
                    <a:pt x="2097020" y="438912"/>
                  </a:moveTo>
                  <a:lnTo>
                    <a:pt x="2121404" y="438912"/>
                  </a:lnTo>
                </a:path>
                <a:path w="3347085" h="658495">
                  <a:moveTo>
                    <a:pt x="2139692" y="438912"/>
                  </a:moveTo>
                  <a:lnTo>
                    <a:pt x="2157980" y="438912"/>
                  </a:lnTo>
                </a:path>
                <a:path w="3347085" h="658495">
                  <a:moveTo>
                    <a:pt x="2231132" y="438912"/>
                  </a:moveTo>
                  <a:lnTo>
                    <a:pt x="2249420" y="438912"/>
                  </a:lnTo>
                </a:path>
                <a:path w="3347085" h="658495">
                  <a:moveTo>
                    <a:pt x="2334764" y="438912"/>
                  </a:moveTo>
                  <a:lnTo>
                    <a:pt x="2340860" y="438912"/>
                  </a:lnTo>
                </a:path>
                <a:path w="3347085" h="658495">
                  <a:moveTo>
                    <a:pt x="2377436" y="438912"/>
                  </a:moveTo>
                  <a:lnTo>
                    <a:pt x="2401820" y="438912"/>
                  </a:lnTo>
                </a:path>
                <a:path w="3347085" h="658495">
                  <a:moveTo>
                    <a:pt x="2432300" y="438912"/>
                  </a:moveTo>
                  <a:lnTo>
                    <a:pt x="2456684" y="438912"/>
                  </a:lnTo>
                </a:path>
                <a:path w="3347085" h="658495">
                  <a:moveTo>
                    <a:pt x="2474972" y="438912"/>
                  </a:moveTo>
                  <a:lnTo>
                    <a:pt x="2493260" y="438912"/>
                  </a:lnTo>
                </a:path>
                <a:path w="3347085" h="658495">
                  <a:moveTo>
                    <a:pt x="2578604" y="438912"/>
                  </a:moveTo>
                  <a:lnTo>
                    <a:pt x="2621276" y="438912"/>
                  </a:lnTo>
                </a:path>
                <a:path w="3347085" h="658495">
                  <a:moveTo>
                    <a:pt x="2670044" y="438912"/>
                  </a:moveTo>
                  <a:lnTo>
                    <a:pt x="2676140" y="438912"/>
                  </a:lnTo>
                </a:path>
                <a:path w="3347085" h="658495">
                  <a:moveTo>
                    <a:pt x="2712716" y="438912"/>
                  </a:moveTo>
                  <a:lnTo>
                    <a:pt x="2737100" y="438912"/>
                  </a:lnTo>
                </a:path>
                <a:path w="3347085" h="658495">
                  <a:moveTo>
                    <a:pt x="2767580" y="438912"/>
                  </a:moveTo>
                  <a:lnTo>
                    <a:pt x="2791964" y="438912"/>
                  </a:lnTo>
                </a:path>
                <a:path w="3347085" h="658495">
                  <a:moveTo>
                    <a:pt x="2828540" y="438912"/>
                  </a:moveTo>
                  <a:lnTo>
                    <a:pt x="2871212" y="438912"/>
                  </a:lnTo>
                </a:path>
                <a:path w="3347085" h="658495">
                  <a:moveTo>
                    <a:pt x="2913884" y="438912"/>
                  </a:moveTo>
                  <a:lnTo>
                    <a:pt x="2956556" y="438912"/>
                  </a:lnTo>
                </a:path>
                <a:path w="3347085" h="658495">
                  <a:moveTo>
                    <a:pt x="3005324" y="438912"/>
                  </a:moveTo>
                  <a:lnTo>
                    <a:pt x="3011420" y="438912"/>
                  </a:lnTo>
                </a:path>
                <a:path w="3347085" h="658495">
                  <a:moveTo>
                    <a:pt x="3047996" y="438912"/>
                  </a:moveTo>
                  <a:lnTo>
                    <a:pt x="3072380" y="438912"/>
                  </a:lnTo>
                </a:path>
                <a:path w="3347085" h="658495">
                  <a:moveTo>
                    <a:pt x="3102860" y="438912"/>
                  </a:moveTo>
                  <a:lnTo>
                    <a:pt x="3127244" y="438912"/>
                  </a:lnTo>
                </a:path>
                <a:path w="3347085" h="658495">
                  <a:moveTo>
                    <a:pt x="3145532" y="438912"/>
                  </a:moveTo>
                  <a:lnTo>
                    <a:pt x="3163820" y="438912"/>
                  </a:lnTo>
                </a:path>
                <a:path w="3347085" h="658495">
                  <a:moveTo>
                    <a:pt x="3230876" y="438912"/>
                  </a:moveTo>
                  <a:lnTo>
                    <a:pt x="3249164" y="438912"/>
                  </a:lnTo>
                </a:path>
                <a:path w="3347085" h="658495">
                  <a:moveTo>
                    <a:pt x="3340604" y="438912"/>
                  </a:moveTo>
                  <a:lnTo>
                    <a:pt x="3346700" y="438912"/>
                  </a:lnTo>
                </a:path>
                <a:path w="3347085" h="658495">
                  <a:moveTo>
                    <a:pt x="91440" y="448055"/>
                  </a:moveTo>
                  <a:lnTo>
                    <a:pt x="109728" y="448055"/>
                  </a:lnTo>
                </a:path>
                <a:path w="3347085" h="658495">
                  <a:moveTo>
                    <a:pt x="128016" y="448055"/>
                  </a:moveTo>
                  <a:lnTo>
                    <a:pt x="146304" y="448055"/>
                  </a:lnTo>
                </a:path>
                <a:path w="3347085" h="658495">
                  <a:moveTo>
                    <a:pt x="152400" y="448055"/>
                  </a:moveTo>
                  <a:lnTo>
                    <a:pt x="182880" y="448055"/>
                  </a:lnTo>
                </a:path>
                <a:path w="3347085" h="658495">
                  <a:moveTo>
                    <a:pt x="219456" y="448055"/>
                  </a:moveTo>
                  <a:lnTo>
                    <a:pt x="237744" y="448055"/>
                  </a:lnTo>
                </a:path>
                <a:path w="3347085" h="658495">
                  <a:moveTo>
                    <a:pt x="243840" y="448055"/>
                  </a:moveTo>
                  <a:lnTo>
                    <a:pt x="274320" y="448055"/>
                  </a:lnTo>
                </a:path>
                <a:path w="3347085" h="658495">
                  <a:moveTo>
                    <a:pt x="329184" y="448055"/>
                  </a:moveTo>
                  <a:lnTo>
                    <a:pt x="335279" y="448055"/>
                  </a:lnTo>
                </a:path>
                <a:path w="3347085" h="658495">
                  <a:moveTo>
                    <a:pt x="420624" y="448055"/>
                  </a:moveTo>
                  <a:lnTo>
                    <a:pt x="445007" y="448055"/>
                  </a:lnTo>
                </a:path>
                <a:path w="3347085" h="658495">
                  <a:moveTo>
                    <a:pt x="475488" y="448055"/>
                  </a:moveTo>
                  <a:lnTo>
                    <a:pt x="493776" y="448055"/>
                  </a:lnTo>
                </a:path>
                <a:path w="3347085" h="658495">
                  <a:moveTo>
                    <a:pt x="499872" y="448055"/>
                  </a:moveTo>
                  <a:lnTo>
                    <a:pt x="524255" y="448055"/>
                  </a:lnTo>
                </a:path>
                <a:path w="3347085" h="658495">
                  <a:moveTo>
                    <a:pt x="566928" y="448055"/>
                  </a:moveTo>
                  <a:lnTo>
                    <a:pt x="585216" y="448055"/>
                  </a:lnTo>
                </a:path>
                <a:path w="3347085" h="658495">
                  <a:moveTo>
                    <a:pt x="591312" y="448055"/>
                  </a:moveTo>
                  <a:lnTo>
                    <a:pt x="615695" y="448055"/>
                  </a:lnTo>
                </a:path>
                <a:path w="3347085" h="658495">
                  <a:moveTo>
                    <a:pt x="664463" y="448055"/>
                  </a:moveTo>
                  <a:lnTo>
                    <a:pt x="670559" y="448055"/>
                  </a:lnTo>
                </a:path>
                <a:path w="3347085" h="658495">
                  <a:moveTo>
                    <a:pt x="755904" y="448055"/>
                  </a:moveTo>
                  <a:lnTo>
                    <a:pt x="780287" y="448055"/>
                  </a:lnTo>
                </a:path>
                <a:path w="3347085" h="658495">
                  <a:moveTo>
                    <a:pt x="798576" y="448055"/>
                  </a:moveTo>
                  <a:lnTo>
                    <a:pt x="816864" y="448055"/>
                  </a:lnTo>
                </a:path>
                <a:path w="3347085" h="658495">
                  <a:moveTo>
                    <a:pt x="822960" y="448055"/>
                  </a:moveTo>
                  <a:lnTo>
                    <a:pt x="853440" y="448055"/>
                  </a:lnTo>
                </a:path>
                <a:path w="3347085" h="658495">
                  <a:moveTo>
                    <a:pt x="902207" y="448055"/>
                  </a:moveTo>
                  <a:lnTo>
                    <a:pt x="920496" y="448055"/>
                  </a:lnTo>
                </a:path>
                <a:path w="3347085" h="658495">
                  <a:moveTo>
                    <a:pt x="926592" y="448055"/>
                  </a:moveTo>
                  <a:lnTo>
                    <a:pt x="950975" y="448055"/>
                  </a:lnTo>
                </a:path>
                <a:path w="3347085" h="658495">
                  <a:moveTo>
                    <a:pt x="999744" y="448055"/>
                  </a:moveTo>
                  <a:lnTo>
                    <a:pt x="1005839" y="448055"/>
                  </a:lnTo>
                </a:path>
                <a:path w="3347085" h="658495">
                  <a:moveTo>
                    <a:pt x="1091180" y="448055"/>
                  </a:moveTo>
                  <a:lnTo>
                    <a:pt x="1115564" y="448055"/>
                  </a:lnTo>
                </a:path>
                <a:path w="3347085" h="658495">
                  <a:moveTo>
                    <a:pt x="1133852" y="448055"/>
                  </a:moveTo>
                  <a:lnTo>
                    <a:pt x="1152140" y="448055"/>
                  </a:lnTo>
                </a:path>
                <a:path w="3347085" h="658495">
                  <a:moveTo>
                    <a:pt x="1158236" y="448055"/>
                  </a:moveTo>
                  <a:lnTo>
                    <a:pt x="1188716" y="448055"/>
                  </a:lnTo>
                </a:path>
                <a:path w="3347085" h="658495">
                  <a:moveTo>
                    <a:pt x="1225292" y="448055"/>
                  </a:moveTo>
                  <a:lnTo>
                    <a:pt x="1243580" y="448055"/>
                  </a:lnTo>
                </a:path>
                <a:path w="3347085" h="658495">
                  <a:moveTo>
                    <a:pt x="1249676" y="448055"/>
                  </a:moveTo>
                  <a:lnTo>
                    <a:pt x="1280156" y="448055"/>
                  </a:lnTo>
                </a:path>
                <a:path w="3347085" h="658495">
                  <a:moveTo>
                    <a:pt x="1426460" y="448055"/>
                  </a:moveTo>
                  <a:lnTo>
                    <a:pt x="1450844" y="448055"/>
                  </a:lnTo>
                </a:path>
                <a:path w="3347085" h="658495">
                  <a:moveTo>
                    <a:pt x="1469132" y="448055"/>
                  </a:moveTo>
                  <a:lnTo>
                    <a:pt x="1487420" y="448055"/>
                  </a:lnTo>
                </a:path>
                <a:path w="3347085" h="658495">
                  <a:moveTo>
                    <a:pt x="1493516" y="448055"/>
                  </a:moveTo>
                  <a:lnTo>
                    <a:pt x="1523996" y="448055"/>
                  </a:lnTo>
                </a:path>
                <a:path w="3347085" h="658495">
                  <a:moveTo>
                    <a:pt x="1560572" y="448055"/>
                  </a:moveTo>
                  <a:lnTo>
                    <a:pt x="1578860" y="448055"/>
                  </a:lnTo>
                </a:path>
                <a:path w="3347085" h="658495">
                  <a:moveTo>
                    <a:pt x="1584956" y="448055"/>
                  </a:moveTo>
                  <a:lnTo>
                    <a:pt x="1615436" y="448055"/>
                  </a:lnTo>
                </a:path>
                <a:path w="3347085" h="658495">
                  <a:moveTo>
                    <a:pt x="1664204" y="448055"/>
                  </a:moveTo>
                  <a:lnTo>
                    <a:pt x="1670300" y="448055"/>
                  </a:lnTo>
                </a:path>
                <a:path w="3347085" h="658495">
                  <a:moveTo>
                    <a:pt x="1761740" y="448055"/>
                  </a:moveTo>
                  <a:lnTo>
                    <a:pt x="1786124" y="448055"/>
                  </a:lnTo>
                </a:path>
                <a:path w="3347085" h="658495">
                  <a:moveTo>
                    <a:pt x="1804412" y="448055"/>
                  </a:moveTo>
                  <a:lnTo>
                    <a:pt x="1822700" y="448055"/>
                  </a:lnTo>
                </a:path>
                <a:path w="3347085" h="658495">
                  <a:moveTo>
                    <a:pt x="1828796" y="448055"/>
                  </a:moveTo>
                  <a:lnTo>
                    <a:pt x="1859276" y="448055"/>
                  </a:lnTo>
                </a:path>
                <a:path w="3347085" h="658495">
                  <a:moveTo>
                    <a:pt x="1895852" y="448055"/>
                  </a:moveTo>
                  <a:lnTo>
                    <a:pt x="1914140" y="448055"/>
                  </a:lnTo>
                </a:path>
                <a:path w="3347085" h="658495">
                  <a:moveTo>
                    <a:pt x="1920236" y="448055"/>
                  </a:moveTo>
                  <a:lnTo>
                    <a:pt x="1950716" y="448055"/>
                  </a:lnTo>
                </a:path>
                <a:path w="3347085" h="658495">
                  <a:moveTo>
                    <a:pt x="1999484" y="448055"/>
                  </a:moveTo>
                  <a:lnTo>
                    <a:pt x="2005580" y="448055"/>
                  </a:lnTo>
                </a:path>
                <a:path w="3347085" h="658495">
                  <a:moveTo>
                    <a:pt x="2097020" y="448055"/>
                  </a:moveTo>
                  <a:lnTo>
                    <a:pt x="2121404" y="448055"/>
                  </a:lnTo>
                </a:path>
                <a:path w="3347085" h="658495">
                  <a:moveTo>
                    <a:pt x="2139692" y="448055"/>
                  </a:moveTo>
                  <a:lnTo>
                    <a:pt x="2157980" y="448055"/>
                  </a:lnTo>
                </a:path>
                <a:path w="3347085" h="658495">
                  <a:moveTo>
                    <a:pt x="2164076" y="448055"/>
                  </a:moveTo>
                  <a:lnTo>
                    <a:pt x="2194556" y="448055"/>
                  </a:lnTo>
                </a:path>
                <a:path w="3347085" h="658495">
                  <a:moveTo>
                    <a:pt x="2231132" y="448055"/>
                  </a:moveTo>
                  <a:lnTo>
                    <a:pt x="2249420" y="448055"/>
                  </a:lnTo>
                </a:path>
                <a:path w="3347085" h="658495">
                  <a:moveTo>
                    <a:pt x="2255516" y="448055"/>
                  </a:moveTo>
                  <a:lnTo>
                    <a:pt x="2279900" y="448055"/>
                  </a:lnTo>
                </a:path>
                <a:path w="3347085" h="658495">
                  <a:moveTo>
                    <a:pt x="2334764" y="448055"/>
                  </a:moveTo>
                  <a:lnTo>
                    <a:pt x="2340860" y="448055"/>
                  </a:lnTo>
                </a:path>
                <a:path w="3347085" h="658495">
                  <a:moveTo>
                    <a:pt x="2432300" y="448055"/>
                  </a:moveTo>
                  <a:lnTo>
                    <a:pt x="2456684" y="448055"/>
                  </a:lnTo>
                </a:path>
                <a:path w="3347085" h="658495">
                  <a:moveTo>
                    <a:pt x="2474972" y="448055"/>
                  </a:moveTo>
                  <a:lnTo>
                    <a:pt x="2493260" y="448055"/>
                  </a:lnTo>
                </a:path>
                <a:path w="3347085" h="658495">
                  <a:moveTo>
                    <a:pt x="2499356" y="448055"/>
                  </a:moveTo>
                  <a:lnTo>
                    <a:pt x="2529836" y="448055"/>
                  </a:lnTo>
                </a:path>
                <a:path w="3347085" h="658495">
                  <a:moveTo>
                    <a:pt x="2578604" y="448055"/>
                  </a:moveTo>
                  <a:lnTo>
                    <a:pt x="2590796" y="448055"/>
                  </a:lnTo>
                </a:path>
                <a:path w="3347085" h="658495">
                  <a:moveTo>
                    <a:pt x="2596892" y="448055"/>
                  </a:moveTo>
                  <a:lnTo>
                    <a:pt x="2621276" y="448055"/>
                  </a:lnTo>
                </a:path>
                <a:path w="3347085" h="658495">
                  <a:moveTo>
                    <a:pt x="2670044" y="448055"/>
                  </a:moveTo>
                  <a:lnTo>
                    <a:pt x="2676140" y="448055"/>
                  </a:lnTo>
                </a:path>
                <a:path w="3347085" h="658495">
                  <a:moveTo>
                    <a:pt x="2767580" y="448055"/>
                  </a:moveTo>
                  <a:lnTo>
                    <a:pt x="2791964" y="448055"/>
                  </a:lnTo>
                </a:path>
                <a:path w="3347085" h="658495">
                  <a:moveTo>
                    <a:pt x="2822444" y="448055"/>
                  </a:moveTo>
                  <a:lnTo>
                    <a:pt x="2840732" y="448055"/>
                  </a:lnTo>
                </a:path>
                <a:path w="3347085" h="658495">
                  <a:moveTo>
                    <a:pt x="2846828" y="448055"/>
                  </a:moveTo>
                  <a:lnTo>
                    <a:pt x="2871212" y="448055"/>
                  </a:lnTo>
                </a:path>
                <a:path w="3347085" h="658495">
                  <a:moveTo>
                    <a:pt x="2907788" y="448055"/>
                  </a:moveTo>
                  <a:lnTo>
                    <a:pt x="2926076" y="448055"/>
                  </a:lnTo>
                </a:path>
                <a:path w="3347085" h="658495">
                  <a:moveTo>
                    <a:pt x="2932172" y="448055"/>
                  </a:moveTo>
                  <a:lnTo>
                    <a:pt x="2956556" y="448055"/>
                  </a:lnTo>
                </a:path>
                <a:path w="3347085" h="658495">
                  <a:moveTo>
                    <a:pt x="3005324" y="448055"/>
                  </a:moveTo>
                  <a:lnTo>
                    <a:pt x="3011420" y="448055"/>
                  </a:lnTo>
                </a:path>
                <a:path w="3347085" h="658495">
                  <a:moveTo>
                    <a:pt x="3102860" y="448055"/>
                  </a:moveTo>
                  <a:lnTo>
                    <a:pt x="3127244" y="448055"/>
                  </a:lnTo>
                </a:path>
                <a:path w="3347085" h="658495">
                  <a:moveTo>
                    <a:pt x="3145532" y="448055"/>
                  </a:moveTo>
                  <a:lnTo>
                    <a:pt x="3163820" y="448055"/>
                  </a:lnTo>
                </a:path>
                <a:path w="3347085" h="658495">
                  <a:moveTo>
                    <a:pt x="3169916" y="448055"/>
                  </a:moveTo>
                  <a:lnTo>
                    <a:pt x="3200396" y="448055"/>
                  </a:lnTo>
                </a:path>
                <a:path w="3347085" h="658495">
                  <a:moveTo>
                    <a:pt x="3230876" y="448055"/>
                  </a:moveTo>
                  <a:lnTo>
                    <a:pt x="3249164" y="448055"/>
                  </a:lnTo>
                </a:path>
                <a:path w="3347085" h="658495">
                  <a:moveTo>
                    <a:pt x="3255260" y="448055"/>
                  </a:moveTo>
                  <a:lnTo>
                    <a:pt x="3285740" y="448055"/>
                  </a:lnTo>
                </a:path>
                <a:path w="3347085" h="658495">
                  <a:moveTo>
                    <a:pt x="3340604" y="448055"/>
                  </a:moveTo>
                  <a:lnTo>
                    <a:pt x="3346700" y="448055"/>
                  </a:lnTo>
                </a:path>
                <a:path w="3347085" h="658495">
                  <a:moveTo>
                    <a:pt x="91440" y="457200"/>
                  </a:moveTo>
                  <a:lnTo>
                    <a:pt x="109728" y="457200"/>
                  </a:lnTo>
                </a:path>
                <a:path w="3347085" h="658495">
                  <a:moveTo>
                    <a:pt x="121919" y="457200"/>
                  </a:moveTo>
                  <a:lnTo>
                    <a:pt x="188976" y="457200"/>
                  </a:lnTo>
                </a:path>
                <a:path w="3347085" h="658495">
                  <a:moveTo>
                    <a:pt x="213360" y="457200"/>
                  </a:moveTo>
                  <a:lnTo>
                    <a:pt x="280416" y="457200"/>
                  </a:lnTo>
                </a:path>
                <a:path w="3347085" h="658495">
                  <a:moveTo>
                    <a:pt x="329184" y="457200"/>
                  </a:moveTo>
                  <a:lnTo>
                    <a:pt x="335279" y="457200"/>
                  </a:lnTo>
                </a:path>
                <a:path w="3347085" h="658495">
                  <a:moveTo>
                    <a:pt x="420624" y="457200"/>
                  </a:moveTo>
                  <a:lnTo>
                    <a:pt x="445007" y="457200"/>
                  </a:lnTo>
                </a:path>
                <a:path w="3347085" h="658495">
                  <a:moveTo>
                    <a:pt x="475488" y="457200"/>
                  </a:moveTo>
                  <a:lnTo>
                    <a:pt x="493776" y="457200"/>
                  </a:lnTo>
                </a:path>
                <a:path w="3347085" h="658495">
                  <a:moveTo>
                    <a:pt x="499872" y="457200"/>
                  </a:moveTo>
                  <a:lnTo>
                    <a:pt x="524255" y="457200"/>
                  </a:lnTo>
                </a:path>
                <a:path w="3347085" h="658495">
                  <a:moveTo>
                    <a:pt x="566928" y="457200"/>
                  </a:moveTo>
                  <a:lnTo>
                    <a:pt x="585216" y="457200"/>
                  </a:lnTo>
                </a:path>
                <a:path w="3347085" h="658495">
                  <a:moveTo>
                    <a:pt x="591312" y="457200"/>
                  </a:moveTo>
                  <a:lnTo>
                    <a:pt x="615695" y="457200"/>
                  </a:lnTo>
                </a:path>
                <a:path w="3347085" h="658495">
                  <a:moveTo>
                    <a:pt x="664463" y="457200"/>
                  </a:moveTo>
                  <a:lnTo>
                    <a:pt x="670559" y="457200"/>
                  </a:lnTo>
                </a:path>
                <a:path w="3347085" h="658495">
                  <a:moveTo>
                    <a:pt x="755904" y="457200"/>
                  </a:moveTo>
                  <a:lnTo>
                    <a:pt x="780287" y="457200"/>
                  </a:lnTo>
                </a:path>
                <a:path w="3347085" h="658495">
                  <a:moveTo>
                    <a:pt x="792480" y="457200"/>
                  </a:moveTo>
                  <a:lnTo>
                    <a:pt x="859536" y="457200"/>
                  </a:lnTo>
                </a:path>
                <a:path w="3347085" h="658495">
                  <a:moveTo>
                    <a:pt x="902207" y="457200"/>
                  </a:moveTo>
                  <a:lnTo>
                    <a:pt x="920496" y="457200"/>
                  </a:lnTo>
                </a:path>
                <a:path w="3347085" h="658495">
                  <a:moveTo>
                    <a:pt x="926592" y="457200"/>
                  </a:moveTo>
                  <a:lnTo>
                    <a:pt x="950975" y="457200"/>
                  </a:lnTo>
                </a:path>
                <a:path w="3347085" h="658495">
                  <a:moveTo>
                    <a:pt x="999744" y="457200"/>
                  </a:moveTo>
                  <a:lnTo>
                    <a:pt x="1005839" y="457200"/>
                  </a:lnTo>
                </a:path>
                <a:path w="3347085" h="658495">
                  <a:moveTo>
                    <a:pt x="1091180" y="457200"/>
                  </a:moveTo>
                  <a:lnTo>
                    <a:pt x="1115564" y="457200"/>
                  </a:lnTo>
                </a:path>
                <a:path w="3347085" h="658495">
                  <a:moveTo>
                    <a:pt x="1127756" y="457200"/>
                  </a:moveTo>
                  <a:lnTo>
                    <a:pt x="1194812" y="457200"/>
                  </a:lnTo>
                </a:path>
                <a:path w="3347085" h="658495">
                  <a:moveTo>
                    <a:pt x="1219196" y="457200"/>
                  </a:moveTo>
                  <a:lnTo>
                    <a:pt x="1286252" y="457200"/>
                  </a:lnTo>
                </a:path>
                <a:path w="3347085" h="658495">
                  <a:moveTo>
                    <a:pt x="1426460" y="457200"/>
                  </a:moveTo>
                  <a:lnTo>
                    <a:pt x="1450844" y="457200"/>
                  </a:lnTo>
                </a:path>
                <a:path w="3347085" h="658495">
                  <a:moveTo>
                    <a:pt x="1463036" y="457200"/>
                  </a:moveTo>
                  <a:lnTo>
                    <a:pt x="1530092" y="457200"/>
                  </a:lnTo>
                </a:path>
                <a:path w="3347085" h="658495">
                  <a:moveTo>
                    <a:pt x="1554476" y="457200"/>
                  </a:moveTo>
                  <a:lnTo>
                    <a:pt x="1621532" y="457200"/>
                  </a:lnTo>
                </a:path>
                <a:path w="3347085" h="658495">
                  <a:moveTo>
                    <a:pt x="1664204" y="457200"/>
                  </a:moveTo>
                  <a:lnTo>
                    <a:pt x="1670300" y="457200"/>
                  </a:lnTo>
                </a:path>
                <a:path w="3347085" h="658495">
                  <a:moveTo>
                    <a:pt x="1761740" y="457200"/>
                  </a:moveTo>
                  <a:lnTo>
                    <a:pt x="1786124" y="457200"/>
                  </a:lnTo>
                </a:path>
                <a:path w="3347085" h="658495">
                  <a:moveTo>
                    <a:pt x="1798316" y="457200"/>
                  </a:moveTo>
                  <a:lnTo>
                    <a:pt x="1865372" y="457200"/>
                  </a:lnTo>
                </a:path>
                <a:path w="3347085" h="658495">
                  <a:moveTo>
                    <a:pt x="1889756" y="457200"/>
                  </a:moveTo>
                  <a:lnTo>
                    <a:pt x="1956812" y="457200"/>
                  </a:lnTo>
                </a:path>
                <a:path w="3347085" h="658495">
                  <a:moveTo>
                    <a:pt x="1999484" y="457200"/>
                  </a:moveTo>
                  <a:lnTo>
                    <a:pt x="2005580" y="457200"/>
                  </a:lnTo>
                </a:path>
                <a:path w="3347085" h="658495">
                  <a:moveTo>
                    <a:pt x="2097020" y="457200"/>
                  </a:moveTo>
                  <a:lnTo>
                    <a:pt x="2121404" y="457200"/>
                  </a:lnTo>
                </a:path>
                <a:path w="3347085" h="658495">
                  <a:moveTo>
                    <a:pt x="2133596" y="457200"/>
                  </a:moveTo>
                  <a:lnTo>
                    <a:pt x="2200652" y="457200"/>
                  </a:lnTo>
                </a:path>
                <a:path w="3347085" h="658495">
                  <a:moveTo>
                    <a:pt x="2225036" y="457200"/>
                  </a:moveTo>
                  <a:lnTo>
                    <a:pt x="2285996" y="457200"/>
                  </a:lnTo>
                </a:path>
                <a:path w="3347085" h="658495">
                  <a:moveTo>
                    <a:pt x="2334764" y="457200"/>
                  </a:moveTo>
                  <a:lnTo>
                    <a:pt x="2340860" y="457200"/>
                  </a:lnTo>
                </a:path>
                <a:path w="3347085" h="658495">
                  <a:moveTo>
                    <a:pt x="2432300" y="457200"/>
                  </a:moveTo>
                  <a:lnTo>
                    <a:pt x="2456684" y="457200"/>
                  </a:lnTo>
                </a:path>
                <a:path w="3347085" h="658495">
                  <a:moveTo>
                    <a:pt x="2468876" y="457200"/>
                  </a:moveTo>
                  <a:lnTo>
                    <a:pt x="2535932" y="457200"/>
                  </a:lnTo>
                </a:path>
                <a:path w="3347085" h="658495">
                  <a:moveTo>
                    <a:pt x="2578604" y="457200"/>
                  </a:moveTo>
                  <a:lnTo>
                    <a:pt x="2590796" y="457200"/>
                  </a:lnTo>
                </a:path>
                <a:path w="3347085" h="658495">
                  <a:moveTo>
                    <a:pt x="2596892" y="457200"/>
                  </a:moveTo>
                  <a:lnTo>
                    <a:pt x="2621276" y="457200"/>
                  </a:lnTo>
                </a:path>
                <a:path w="3347085" h="658495">
                  <a:moveTo>
                    <a:pt x="2670044" y="457200"/>
                  </a:moveTo>
                  <a:lnTo>
                    <a:pt x="2676140" y="457200"/>
                  </a:lnTo>
                </a:path>
                <a:path w="3347085" h="658495">
                  <a:moveTo>
                    <a:pt x="2767580" y="457200"/>
                  </a:moveTo>
                  <a:lnTo>
                    <a:pt x="2791964" y="457200"/>
                  </a:lnTo>
                </a:path>
                <a:path w="3347085" h="658495">
                  <a:moveTo>
                    <a:pt x="2822444" y="457200"/>
                  </a:moveTo>
                  <a:lnTo>
                    <a:pt x="2840732" y="457200"/>
                  </a:lnTo>
                </a:path>
                <a:path w="3347085" h="658495">
                  <a:moveTo>
                    <a:pt x="2846828" y="457200"/>
                  </a:moveTo>
                  <a:lnTo>
                    <a:pt x="2871212" y="457200"/>
                  </a:lnTo>
                </a:path>
                <a:path w="3347085" h="658495">
                  <a:moveTo>
                    <a:pt x="2907788" y="457200"/>
                  </a:moveTo>
                  <a:lnTo>
                    <a:pt x="2926076" y="457200"/>
                  </a:lnTo>
                </a:path>
                <a:path w="3347085" h="658495">
                  <a:moveTo>
                    <a:pt x="2932172" y="457200"/>
                  </a:moveTo>
                  <a:lnTo>
                    <a:pt x="2956556" y="457200"/>
                  </a:lnTo>
                </a:path>
                <a:path w="3347085" h="658495">
                  <a:moveTo>
                    <a:pt x="3005324" y="457200"/>
                  </a:moveTo>
                  <a:lnTo>
                    <a:pt x="3011420" y="457200"/>
                  </a:lnTo>
                </a:path>
                <a:path w="3347085" h="658495">
                  <a:moveTo>
                    <a:pt x="3102860" y="457200"/>
                  </a:moveTo>
                  <a:lnTo>
                    <a:pt x="3127244" y="457200"/>
                  </a:lnTo>
                </a:path>
                <a:path w="3347085" h="658495">
                  <a:moveTo>
                    <a:pt x="3139436" y="457200"/>
                  </a:moveTo>
                  <a:lnTo>
                    <a:pt x="3200396" y="457200"/>
                  </a:lnTo>
                </a:path>
                <a:path w="3347085" h="658495">
                  <a:moveTo>
                    <a:pt x="3224780" y="457200"/>
                  </a:moveTo>
                  <a:lnTo>
                    <a:pt x="3291836" y="457200"/>
                  </a:lnTo>
                </a:path>
                <a:path w="3347085" h="658495">
                  <a:moveTo>
                    <a:pt x="79248" y="466343"/>
                  </a:moveTo>
                  <a:lnTo>
                    <a:pt x="103631" y="466343"/>
                  </a:lnTo>
                </a:path>
                <a:path w="3347085" h="658495">
                  <a:moveTo>
                    <a:pt x="121919" y="466343"/>
                  </a:moveTo>
                  <a:lnTo>
                    <a:pt x="146303" y="466343"/>
                  </a:lnTo>
                </a:path>
                <a:path w="3347085" h="658495">
                  <a:moveTo>
                    <a:pt x="170687" y="466343"/>
                  </a:moveTo>
                  <a:lnTo>
                    <a:pt x="195071" y="466343"/>
                  </a:lnTo>
                </a:path>
                <a:path w="3347085" h="658495">
                  <a:moveTo>
                    <a:pt x="213360" y="466343"/>
                  </a:moveTo>
                  <a:lnTo>
                    <a:pt x="237743" y="466343"/>
                  </a:lnTo>
                </a:path>
                <a:path w="3347085" h="658495">
                  <a:moveTo>
                    <a:pt x="262128" y="466343"/>
                  </a:moveTo>
                  <a:lnTo>
                    <a:pt x="286511" y="466343"/>
                  </a:lnTo>
                </a:path>
                <a:path w="3347085" h="658495">
                  <a:moveTo>
                    <a:pt x="329184" y="466343"/>
                  </a:moveTo>
                  <a:lnTo>
                    <a:pt x="335279" y="466343"/>
                  </a:lnTo>
                </a:path>
                <a:path w="3347085" h="658495">
                  <a:moveTo>
                    <a:pt x="408431" y="466343"/>
                  </a:moveTo>
                  <a:lnTo>
                    <a:pt x="438912" y="466343"/>
                  </a:lnTo>
                </a:path>
                <a:path w="3347085" h="658495">
                  <a:moveTo>
                    <a:pt x="463296" y="466343"/>
                  </a:moveTo>
                  <a:lnTo>
                    <a:pt x="481584" y="466343"/>
                  </a:lnTo>
                </a:path>
                <a:path w="3347085" h="658495">
                  <a:moveTo>
                    <a:pt x="499872" y="466343"/>
                  </a:moveTo>
                  <a:lnTo>
                    <a:pt x="524255" y="466343"/>
                  </a:lnTo>
                </a:path>
                <a:path w="3347085" h="658495">
                  <a:moveTo>
                    <a:pt x="554736" y="466343"/>
                  </a:moveTo>
                  <a:lnTo>
                    <a:pt x="573024" y="466343"/>
                  </a:lnTo>
                </a:path>
                <a:path w="3347085" h="658495">
                  <a:moveTo>
                    <a:pt x="591312" y="466343"/>
                  </a:moveTo>
                  <a:lnTo>
                    <a:pt x="615695" y="466343"/>
                  </a:lnTo>
                </a:path>
                <a:path w="3347085" h="658495">
                  <a:moveTo>
                    <a:pt x="664463" y="466343"/>
                  </a:moveTo>
                  <a:lnTo>
                    <a:pt x="670559" y="466343"/>
                  </a:lnTo>
                </a:path>
                <a:path w="3347085" h="658495">
                  <a:moveTo>
                    <a:pt x="743712" y="466343"/>
                  </a:moveTo>
                  <a:lnTo>
                    <a:pt x="774192" y="466343"/>
                  </a:lnTo>
                </a:path>
                <a:path w="3347085" h="658495">
                  <a:moveTo>
                    <a:pt x="792480" y="466343"/>
                  </a:moveTo>
                  <a:lnTo>
                    <a:pt x="816863" y="466343"/>
                  </a:lnTo>
                </a:path>
                <a:path w="3347085" h="658495">
                  <a:moveTo>
                    <a:pt x="841248" y="466343"/>
                  </a:moveTo>
                  <a:lnTo>
                    <a:pt x="865631" y="466343"/>
                  </a:lnTo>
                </a:path>
                <a:path w="3347085" h="658495">
                  <a:moveTo>
                    <a:pt x="890016" y="466343"/>
                  </a:moveTo>
                  <a:lnTo>
                    <a:pt x="908304" y="466343"/>
                  </a:lnTo>
                </a:path>
                <a:path w="3347085" h="658495">
                  <a:moveTo>
                    <a:pt x="926592" y="466343"/>
                  </a:moveTo>
                  <a:lnTo>
                    <a:pt x="950975" y="466343"/>
                  </a:lnTo>
                </a:path>
                <a:path w="3347085" h="658495">
                  <a:moveTo>
                    <a:pt x="999744" y="466343"/>
                  </a:moveTo>
                  <a:lnTo>
                    <a:pt x="1005839" y="466343"/>
                  </a:lnTo>
                </a:path>
                <a:path w="3347085" h="658495">
                  <a:moveTo>
                    <a:pt x="1078992" y="466343"/>
                  </a:moveTo>
                  <a:lnTo>
                    <a:pt x="1109472" y="466343"/>
                  </a:lnTo>
                </a:path>
                <a:path w="3347085" h="658495">
                  <a:moveTo>
                    <a:pt x="1127756" y="466343"/>
                  </a:moveTo>
                  <a:lnTo>
                    <a:pt x="1152140" y="466343"/>
                  </a:lnTo>
                </a:path>
                <a:path w="3347085" h="658495">
                  <a:moveTo>
                    <a:pt x="1176524" y="466343"/>
                  </a:moveTo>
                  <a:lnTo>
                    <a:pt x="1200908" y="466343"/>
                  </a:lnTo>
                </a:path>
                <a:path w="3347085" h="658495">
                  <a:moveTo>
                    <a:pt x="1219196" y="466343"/>
                  </a:moveTo>
                  <a:lnTo>
                    <a:pt x="1243580" y="466343"/>
                  </a:lnTo>
                </a:path>
                <a:path w="3347085" h="658495">
                  <a:moveTo>
                    <a:pt x="1267964" y="466343"/>
                  </a:moveTo>
                  <a:lnTo>
                    <a:pt x="1292348" y="466343"/>
                  </a:lnTo>
                </a:path>
                <a:path w="3347085" h="658495">
                  <a:moveTo>
                    <a:pt x="1414268" y="466343"/>
                  </a:moveTo>
                  <a:lnTo>
                    <a:pt x="1444748" y="466343"/>
                  </a:lnTo>
                </a:path>
                <a:path w="3347085" h="658495">
                  <a:moveTo>
                    <a:pt x="1463036" y="466343"/>
                  </a:moveTo>
                  <a:lnTo>
                    <a:pt x="1487420" y="466343"/>
                  </a:lnTo>
                </a:path>
                <a:path w="3347085" h="658495">
                  <a:moveTo>
                    <a:pt x="1511804" y="466343"/>
                  </a:moveTo>
                  <a:lnTo>
                    <a:pt x="1536188" y="466343"/>
                  </a:lnTo>
                </a:path>
                <a:path w="3347085" h="658495">
                  <a:moveTo>
                    <a:pt x="1554476" y="466343"/>
                  </a:moveTo>
                  <a:lnTo>
                    <a:pt x="1578860" y="466343"/>
                  </a:lnTo>
                </a:path>
                <a:path w="3347085" h="658495">
                  <a:moveTo>
                    <a:pt x="1603244" y="466343"/>
                  </a:moveTo>
                  <a:lnTo>
                    <a:pt x="1627628" y="466343"/>
                  </a:lnTo>
                </a:path>
                <a:path w="3347085" h="658495">
                  <a:moveTo>
                    <a:pt x="1664204" y="466343"/>
                  </a:moveTo>
                  <a:lnTo>
                    <a:pt x="1670300" y="466343"/>
                  </a:lnTo>
                </a:path>
                <a:path w="3347085" h="658495">
                  <a:moveTo>
                    <a:pt x="1749548" y="466343"/>
                  </a:moveTo>
                  <a:lnTo>
                    <a:pt x="1780028" y="466343"/>
                  </a:lnTo>
                </a:path>
                <a:path w="3347085" h="658495">
                  <a:moveTo>
                    <a:pt x="1798316" y="466343"/>
                  </a:moveTo>
                  <a:lnTo>
                    <a:pt x="1822700" y="466343"/>
                  </a:lnTo>
                </a:path>
                <a:path w="3347085" h="658495">
                  <a:moveTo>
                    <a:pt x="1847084" y="466343"/>
                  </a:moveTo>
                  <a:lnTo>
                    <a:pt x="1871468" y="466343"/>
                  </a:lnTo>
                </a:path>
                <a:path w="3347085" h="658495">
                  <a:moveTo>
                    <a:pt x="1889756" y="466343"/>
                  </a:moveTo>
                  <a:lnTo>
                    <a:pt x="1914140" y="466343"/>
                  </a:lnTo>
                </a:path>
                <a:path w="3347085" h="658495">
                  <a:moveTo>
                    <a:pt x="1938524" y="466343"/>
                  </a:moveTo>
                  <a:lnTo>
                    <a:pt x="1956812" y="466343"/>
                  </a:lnTo>
                </a:path>
                <a:path w="3347085" h="658495">
                  <a:moveTo>
                    <a:pt x="1999484" y="466343"/>
                  </a:moveTo>
                  <a:lnTo>
                    <a:pt x="2005580" y="466343"/>
                  </a:lnTo>
                </a:path>
                <a:path w="3347085" h="658495">
                  <a:moveTo>
                    <a:pt x="2084828" y="466343"/>
                  </a:moveTo>
                  <a:lnTo>
                    <a:pt x="2115308" y="466343"/>
                  </a:lnTo>
                </a:path>
                <a:path w="3347085" h="658495">
                  <a:moveTo>
                    <a:pt x="2133596" y="466343"/>
                  </a:moveTo>
                  <a:lnTo>
                    <a:pt x="2157980" y="466343"/>
                  </a:lnTo>
                </a:path>
                <a:path w="3347085" h="658495">
                  <a:moveTo>
                    <a:pt x="2182364" y="466343"/>
                  </a:moveTo>
                  <a:lnTo>
                    <a:pt x="2206748" y="466343"/>
                  </a:lnTo>
                </a:path>
                <a:path w="3347085" h="658495">
                  <a:moveTo>
                    <a:pt x="2225036" y="466343"/>
                  </a:moveTo>
                  <a:lnTo>
                    <a:pt x="2249420" y="466343"/>
                  </a:lnTo>
                </a:path>
                <a:path w="3347085" h="658495">
                  <a:moveTo>
                    <a:pt x="2267708" y="466343"/>
                  </a:moveTo>
                  <a:lnTo>
                    <a:pt x="2292092" y="466343"/>
                  </a:lnTo>
                </a:path>
                <a:path w="3347085" h="658495">
                  <a:moveTo>
                    <a:pt x="2334764" y="466343"/>
                  </a:moveTo>
                  <a:lnTo>
                    <a:pt x="2340860" y="466343"/>
                  </a:lnTo>
                </a:path>
                <a:path w="3347085" h="658495">
                  <a:moveTo>
                    <a:pt x="2420108" y="466343"/>
                  </a:moveTo>
                  <a:lnTo>
                    <a:pt x="2450588" y="466343"/>
                  </a:lnTo>
                </a:path>
                <a:path w="3347085" h="658495">
                  <a:moveTo>
                    <a:pt x="2468876" y="466343"/>
                  </a:moveTo>
                  <a:lnTo>
                    <a:pt x="2493260" y="466343"/>
                  </a:lnTo>
                </a:path>
                <a:path w="3347085" h="658495">
                  <a:moveTo>
                    <a:pt x="2517644" y="466343"/>
                  </a:moveTo>
                  <a:lnTo>
                    <a:pt x="2542028" y="466343"/>
                  </a:lnTo>
                </a:path>
                <a:path w="3347085" h="658495">
                  <a:moveTo>
                    <a:pt x="2566412" y="466343"/>
                  </a:moveTo>
                  <a:lnTo>
                    <a:pt x="2578604" y="466343"/>
                  </a:lnTo>
                </a:path>
                <a:path w="3347085" h="658495">
                  <a:moveTo>
                    <a:pt x="2596892" y="466343"/>
                  </a:moveTo>
                  <a:lnTo>
                    <a:pt x="2621276" y="466343"/>
                  </a:lnTo>
                </a:path>
                <a:path w="3347085" h="658495">
                  <a:moveTo>
                    <a:pt x="2670044" y="466343"/>
                  </a:moveTo>
                  <a:lnTo>
                    <a:pt x="2676140" y="466343"/>
                  </a:lnTo>
                </a:path>
                <a:path w="3347085" h="658495">
                  <a:moveTo>
                    <a:pt x="2755388" y="466343"/>
                  </a:moveTo>
                  <a:lnTo>
                    <a:pt x="2785868" y="466343"/>
                  </a:lnTo>
                </a:path>
                <a:path w="3347085" h="658495">
                  <a:moveTo>
                    <a:pt x="2810252" y="466343"/>
                  </a:moveTo>
                  <a:lnTo>
                    <a:pt x="2828540" y="466343"/>
                  </a:lnTo>
                </a:path>
                <a:path w="3347085" h="658495">
                  <a:moveTo>
                    <a:pt x="2846828" y="466343"/>
                  </a:moveTo>
                  <a:lnTo>
                    <a:pt x="2871212" y="466343"/>
                  </a:lnTo>
                </a:path>
                <a:path w="3347085" h="658495">
                  <a:moveTo>
                    <a:pt x="2895596" y="466343"/>
                  </a:moveTo>
                  <a:lnTo>
                    <a:pt x="2913884" y="466343"/>
                  </a:lnTo>
                </a:path>
                <a:path w="3347085" h="658495">
                  <a:moveTo>
                    <a:pt x="2932172" y="466343"/>
                  </a:moveTo>
                  <a:lnTo>
                    <a:pt x="2956556" y="466343"/>
                  </a:lnTo>
                </a:path>
                <a:path w="3347085" h="658495">
                  <a:moveTo>
                    <a:pt x="3005324" y="466343"/>
                  </a:moveTo>
                  <a:lnTo>
                    <a:pt x="3011420" y="466343"/>
                  </a:lnTo>
                </a:path>
                <a:path w="3347085" h="658495">
                  <a:moveTo>
                    <a:pt x="3090668" y="466343"/>
                  </a:moveTo>
                  <a:lnTo>
                    <a:pt x="3121148" y="466343"/>
                  </a:lnTo>
                </a:path>
                <a:path w="3347085" h="658495">
                  <a:moveTo>
                    <a:pt x="3139436" y="466343"/>
                  </a:moveTo>
                  <a:lnTo>
                    <a:pt x="3163820" y="466343"/>
                  </a:lnTo>
                </a:path>
                <a:path w="3347085" h="658495">
                  <a:moveTo>
                    <a:pt x="3188204" y="466343"/>
                  </a:moveTo>
                  <a:lnTo>
                    <a:pt x="3206492" y="466343"/>
                  </a:lnTo>
                </a:path>
                <a:path w="3347085" h="658495">
                  <a:moveTo>
                    <a:pt x="3224780" y="466343"/>
                  </a:moveTo>
                  <a:lnTo>
                    <a:pt x="3249164" y="466343"/>
                  </a:lnTo>
                </a:path>
                <a:path w="3347085" h="658495">
                  <a:moveTo>
                    <a:pt x="3273548" y="466343"/>
                  </a:moveTo>
                  <a:lnTo>
                    <a:pt x="3297932" y="466343"/>
                  </a:lnTo>
                </a:path>
                <a:path w="3347085" h="658495">
                  <a:moveTo>
                    <a:pt x="3340604" y="466343"/>
                  </a:moveTo>
                  <a:lnTo>
                    <a:pt x="3346700" y="466343"/>
                  </a:lnTo>
                </a:path>
                <a:path w="3347085" h="658495">
                  <a:moveTo>
                    <a:pt x="73152" y="475488"/>
                  </a:moveTo>
                  <a:lnTo>
                    <a:pt x="97535" y="475488"/>
                  </a:lnTo>
                </a:path>
                <a:path w="3347085" h="658495">
                  <a:moveTo>
                    <a:pt x="176784" y="475488"/>
                  </a:moveTo>
                  <a:lnTo>
                    <a:pt x="201167" y="475488"/>
                  </a:lnTo>
                </a:path>
                <a:path w="3347085" h="658495">
                  <a:moveTo>
                    <a:pt x="268224" y="475488"/>
                  </a:moveTo>
                  <a:lnTo>
                    <a:pt x="292607" y="475488"/>
                  </a:lnTo>
                </a:path>
                <a:path w="3347085" h="658495">
                  <a:moveTo>
                    <a:pt x="329184" y="475488"/>
                  </a:moveTo>
                  <a:lnTo>
                    <a:pt x="335279" y="475488"/>
                  </a:lnTo>
                </a:path>
                <a:path w="3347085" h="658495">
                  <a:moveTo>
                    <a:pt x="402336" y="475488"/>
                  </a:moveTo>
                  <a:lnTo>
                    <a:pt x="432816" y="475488"/>
                  </a:lnTo>
                </a:path>
                <a:path w="3347085" h="658495">
                  <a:moveTo>
                    <a:pt x="463296" y="475488"/>
                  </a:moveTo>
                  <a:lnTo>
                    <a:pt x="481584" y="475488"/>
                  </a:lnTo>
                </a:path>
                <a:path w="3347085" h="658495">
                  <a:moveTo>
                    <a:pt x="499872" y="475488"/>
                  </a:moveTo>
                  <a:lnTo>
                    <a:pt x="524255" y="475488"/>
                  </a:lnTo>
                </a:path>
                <a:path w="3347085" h="658495">
                  <a:moveTo>
                    <a:pt x="554736" y="475488"/>
                  </a:moveTo>
                  <a:lnTo>
                    <a:pt x="573024" y="475488"/>
                  </a:lnTo>
                </a:path>
                <a:path w="3347085" h="658495">
                  <a:moveTo>
                    <a:pt x="591312" y="475488"/>
                  </a:moveTo>
                  <a:lnTo>
                    <a:pt x="615695" y="475488"/>
                  </a:lnTo>
                </a:path>
                <a:path w="3347085" h="658495">
                  <a:moveTo>
                    <a:pt x="664463" y="475488"/>
                  </a:moveTo>
                  <a:lnTo>
                    <a:pt x="670559" y="475488"/>
                  </a:lnTo>
                </a:path>
                <a:path w="3347085" h="658495">
                  <a:moveTo>
                    <a:pt x="737616" y="475488"/>
                  </a:moveTo>
                  <a:lnTo>
                    <a:pt x="768096" y="475488"/>
                  </a:lnTo>
                </a:path>
                <a:path w="3347085" h="658495">
                  <a:moveTo>
                    <a:pt x="847344" y="475488"/>
                  </a:moveTo>
                  <a:lnTo>
                    <a:pt x="871727" y="475488"/>
                  </a:lnTo>
                </a:path>
                <a:path w="3347085" h="658495">
                  <a:moveTo>
                    <a:pt x="890016" y="475488"/>
                  </a:moveTo>
                  <a:lnTo>
                    <a:pt x="908304" y="475488"/>
                  </a:lnTo>
                </a:path>
                <a:path w="3347085" h="658495">
                  <a:moveTo>
                    <a:pt x="926592" y="475488"/>
                  </a:moveTo>
                  <a:lnTo>
                    <a:pt x="950975" y="475488"/>
                  </a:lnTo>
                </a:path>
                <a:path w="3347085" h="658495">
                  <a:moveTo>
                    <a:pt x="999744" y="475488"/>
                  </a:moveTo>
                  <a:lnTo>
                    <a:pt x="1005839" y="475488"/>
                  </a:lnTo>
                </a:path>
                <a:path w="3347085" h="658495">
                  <a:moveTo>
                    <a:pt x="1072895" y="475488"/>
                  </a:moveTo>
                  <a:lnTo>
                    <a:pt x="1103376" y="475488"/>
                  </a:lnTo>
                </a:path>
                <a:path w="3347085" h="658495">
                  <a:moveTo>
                    <a:pt x="1182620" y="475488"/>
                  </a:moveTo>
                  <a:lnTo>
                    <a:pt x="1207004" y="475488"/>
                  </a:lnTo>
                </a:path>
                <a:path w="3347085" h="658495">
                  <a:moveTo>
                    <a:pt x="1274060" y="475488"/>
                  </a:moveTo>
                  <a:lnTo>
                    <a:pt x="1298444" y="475488"/>
                  </a:lnTo>
                </a:path>
                <a:path w="3347085" h="658495">
                  <a:moveTo>
                    <a:pt x="1408172" y="475488"/>
                  </a:moveTo>
                  <a:lnTo>
                    <a:pt x="1438652" y="475488"/>
                  </a:lnTo>
                </a:path>
                <a:path w="3347085" h="658495">
                  <a:moveTo>
                    <a:pt x="1517900" y="475488"/>
                  </a:moveTo>
                  <a:lnTo>
                    <a:pt x="1542284" y="475488"/>
                  </a:lnTo>
                </a:path>
                <a:path w="3347085" h="658495">
                  <a:moveTo>
                    <a:pt x="1609340" y="475488"/>
                  </a:moveTo>
                  <a:lnTo>
                    <a:pt x="1633724" y="475488"/>
                  </a:lnTo>
                </a:path>
                <a:path w="3347085" h="658495">
                  <a:moveTo>
                    <a:pt x="1664204" y="475488"/>
                  </a:moveTo>
                  <a:lnTo>
                    <a:pt x="1670300" y="475488"/>
                  </a:lnTo>
                </a:path>
                <a:path w="3347085" h="658495">
                  <a:moveTo>
                    <a:pt x="1743452" y="475488"/>
                  </a:moveTo>
                  <a:lnTo>
                    <a:pt x="1773932" y="475488"/>
                  </a:lnTo>
                </a:path>
                <a:path w="3347085" h="658495">
                  <a:moveTo>
                    <a:pt x="1853180" y="475488"/>
                  </a:moveTo>
                  <a:lnTo>
                    <a:pt x="1877564" y="475488"/>
                  </a:lnTo>
                </a:path>
                <a:path w="3347085" h="658495">
                  <a:moveTo>
                    <a:pt x="1944620" y="475488"/>
                  </a:moveTo>
                  <a:lnTo>
                    <a:pt x="1962908" y="475488"/>
                  </a:lnTo>
                </a:path>
                <a:path w="3347085" h="658495">
                  <a:moveTo>
                    <a:pt x="1999484" y="475488"/>
                  </a:moveTo>
                  <a:lnTo>
                    <a:pt x="2005580" y="475488"/>
                  </a:lnTo>
                </a:path>
                <a:path w="3347085" h="658495">
                  <a:moveTo>
                    <a:pt x="2078732" y="475488"/>
                  </a:moveTo>
                  <a:lnTo>
                    <a:pt x="2109212" y="475488"/>
                  </a:lnTo>
                </a:path>
                <a:path w="3347085" h="658495">
                  <a:moveTo>
                    <a:pt x="2188460" y="475488"/>
                  </a:moveTo>
                  <a:lnTo>
                    <a:pt x="2212844" y="475488"/>
                  </a:lnTo>
                </a:path>
                <a:path w="3347085" h="658495">
                  <a:moveTo>
                    <a:pt x="2273804" y="475488"/>
                  </a:moveTo>
                  <a:lnTo>
                    <a:pt x="2298188" y="475488"/>
                  </a:lnTo>
                </a:path>
                <a:path w="3347085" h="658495">
                  <a:moveTo>
                    <a:pt x="2334764" y="475488"/>
                  </a:moveTo>
                  <a:lnTo>
                    <a:pt x="2340860" y="475488"/>
                  </a:lnTo>
                </a:path>
                <a:path w="3347085" h="658495">
                  <a:moveTo>
                    <a:pt x="2414012" y="475488"/>
                  </a:moveTo>
                  <a:lnTo>
                    <a:pt x="2444492" y="475488"/>
                  </a:lnTo>
                </a:path>
                <a:path w="3347085" h="658495">
                  <a:moveTo>
                    <a:pt x="2523740" y="475488"/>
                  </a:moveTo>
                  <a:lnTo>
                    <a:pt x="2548124" y="475488"/>
                  </a:lnTo>
                </a:path>
                <a:path w="3347085" h="658495">
                  <a:moveTo>
                    <a:pt x="2566412" y="475488"/>
                  </a:moveTo>
                  <a:lnTo>
                    <a:pt x="2578604" y="475488"/>
                  </a:lnTo>
                </a:path>
                <a:path w="3347085" h="658495">
                  <a:moveTo>
                    <a:pt x="2596892" y="475488"/>
                  </a:moveTo>
                  <a:lnTo>
                    <a:pt x="2621276" y="475488"/>
                  </a:lnTo>
                </a:path>
                <a:path w="3347085" h="658495">
                  <a:moveTo>
                    <a:pt x="2670044" y="475488"/>
                  </a:moveTo>
                  <a:lnTo>
                    <a:pt x="2676140" y="475488"/>
                  </a:lnTo>
                </a:path>
                <a:path w="3347085" h="658495">
                  <a:moveTo>
                    <a:pt x="2749292" y="475488"/>
                  </a:moveTo>
                  <a:lnTo>
                    <a:pt x="2779772" y="475488"/>
                  </a:lnTo>
                </a:path>
                <a:path w="3347085" h="658495">
                  <a:moveTo>
                    <a:pt x="2810252" y="475488"/>
                  </a:moveTo>
                  <a:lnTo>
                    <a:pt x="2828540" y="475488"/>
                  </a:lnTo>
                </a:path>
                <a:path w="3347085" h="658495">
                  <a:moveTo>
                    <a:pt x="2846828" y="475488"/>
                  </a:moveTo>
                  <a:lnTo>
                    <a:pt x="2871212" y="475488"/>
                  </a:lnTo>
                </a:path>
                <a:path w="3347085" h="658495">
                  <a:moveTo>
                    <a:pt x="2895596" y="475488"/>
                  </a:moveTo>
                  <a:lnTo>
                    <a:pt x="2913884" y="475488"/>
                  </a:lnTo>
                </a:path>
                <a:path w="3347085" h="658495">
                  <a:moveTo>
                    <a:pt x="2932172" y="475488"/>
                  </a:moveTo>
                  <a:lnTo>
                    <a:pt x="2956556" y="475488"/>
                  </a:lnTo>
                </a:path>
                <a:path w="3347085" h="658495">
                  <a:moveTo>
                    <a:pt x="3005324" y="475488"/>
                  </a:moveTo>
                  <a:lnTo>
                    <a:pt x="3011420" y="475488"/>
                  </a:lnTo>
                </a:path>
                <a:path w="3347085" h="658495">
                  <a:moveTo>
                    <a:pt x="3084572" y="475488"/>
                  </a:moveTo>
                  <a:lnTo>
                    <a:pt x="3115052" y="475488"/>
                  </a:lnTo>
                </a:path>
                <a:path w="3347085" h="658495">
                  <a:moveTo>
                    <a:pt x="3194300" y="475488"/>
                  </a:moveTo>
                  <a:lnTo>
                    <a:pt x="3212588" y="475488"/>
                  </a:lnTo>
                </a:path>
                <a:path w="3347085" h="658495">
                  <a:moveTo>
                    <a:pt x="3279644" y="475488"/>
                  </a:moveTo>
                  <a:lnTo>
                    <a:pt x="3304028" y="475488"/>
                  </a:lnTo>
                </a:path>
                <a:path w="3347085" h="658495">
                  <a:moveTo>
                    <a:pt x="3340604" y="475488"/>
                  </a:moveTo>
                  <a:lnTo>
                    <a:pt x="3346700" y="475488"/>
                  </a:lnTo>
                </a:path>
                <a:path w="3347085" h="658495">
                  <a:moveTo>
                    <a:pt x="67056" y="484631"/>
                  </a:moveTo>
                  <a:lnTo>
                    <a:pt x="91439" y="484631"/>
                  </a:lnTo>
                </a:path>
                <a:path w="3347085" h="658495">
                  <a:moveTo>
                    <a:pt x="176784" y="484631"/>
                  </a:moveTo>
                  <a:lnTo>
                    <a:pt x="201167" y="484631"/>
                  </a:lnTo>
                </a:path>
                <a:path w="3347085" h="658495">
                  <a:moveTo>
                    <a:pt x="268224" y="484631"/>
                  </a:moveTo>
                  <a:lnTo>
                    <a:pt x="292607" y="484631"/>
                  </a:lnTo>
                </a:path>
                <a:path w="3347085" h="658495">
                  <a:moveTo>
                    <a:pt x="329184" y="484631"/>
                  </a:moveTo>
                  <a:lnTo>
                    <a:pt x="335279" y="484631"/>
                  </a:lnTo>
                </a:path>
                <a:path w="3347085" h="658495">
                  <a:moveTo>
                    <a:pt x="402336" y="484631"/>
                  </a:moveTo>
                  <a:lnTo>
                    <a:pt x="426719" y="484631"/>
                  </a:lnTo>
                </a:path>
                <a:path w="3347085" h="658495">
                  <a:moveTo>
                    <a:pt x="457200" y="484631"/>
                  </a:moveTo>
                  <a:lnTo>
                    <a:pt x="475488" y="484631"/>
                  </a:lnTo>
                </a:path>
                <a:path w="3347085" h="658495">
                  <a:moveTo>
                    <a:pt x="499872" y="484631"/>
                  </a:moveTo>
                  <a:lnTo>
                    <a:pt x="524255" y="484631"/>
                  </a:lnTo>
                </a:path>
                <a:path w="3347085" h="658495">
                  <a:moveTo>
                    <a:pt x="548640" y="484631"/>
                  </a:moveTo>
                  <a:lnTo>
                    <a:pt x="566928" y="484631"/>
                  </a:lnTo>
                </a:path>
                <a:path w="3347085" h="658495">
                  <a:moveTo>
                    <a:pt x="591312" y="484631"/>
                  </a:moveTo>
                  <a:lnTo>
                    <a:pt x="615695" y="484631"/>
                  </a:lnTo>
                </a:path>
                <a:path w="3347085" h="658495">
                  <a:moveTo>
                    <a:pt x="664463" y="484631"/>
                  </a:moveTo>
                  <a:lnTo>
                    <a:pt x="670559" y="484631"/>
                  </a:lnTo>
                </a:path>
                <a:path w="3347085" h="658495">
                  <a:moveTo>
                    <a:pt x="731519" y="484631"/>
                  </a:moveTo>
                  <a:lnTo>
                    <a:pt x="762000" y="484631"/>
                  </a:lnTo>
                </a:path>
                <a:path w="3347085" h="658495">
                  <a:moveTo>
                    <a:pt x="847344" y="484631"/>
                  </a:moveTo>
                  <a:lnTo>
                    <a:pt x="871727" y="484631"/>
                  </a:lnTo>
                </a:path>
                <a:path w="3347085" h="658495">
                  <a:moveTo>
                    <a:pt x="883919" y="484631"/>
                  </a:moveTo>
                  <a:lnTo>
                    <a:pt x="902208" y="484631"/>
                  </a:lnTo>
                </a:path>
                <a:path w="3347085" h="658495">
                  <a:moveTo>
                    <a:pt x="926592" y="484631"/>
                  </a:moveTo>
                  <a:lnTo>
                    <a:pt x="950975" y="484631"/>
                  </a:lnTo>
                </a:path>
                <a:path w="3347085" h="658495">
                  <a:moveTo>
                    <a:pt x="999744" y="484631"/>
                  </a:moveTo>
                  <a:lnTo>
                    <a:pt x="1005839" y="484631"/>
                  </a:lnTo>
                </a:path>
                <a:path w="3347085" h="658495">
                  <a:moveTo>
                    <a:pt x="1066800" y="484631"/>
                  </a:moveTo>
                  <a:lnTo>
                    <a:pt x="1097280" y="484631"/>
                  </a:lnTo>
                </a:path>
                <a:path w="3347085" h="658495">
                  <a:moveTo>
                    <a:pt x="1182620" y="484631"/>
                  </a:moveTo>
                  <a:lnTo>
                    <a:pt x="1207004" y="484631"/>
                  </a:lnTo>
                </a:path>
                <a:path w="3347085" h="658495">
                  <a:moveTo>
                    <a:pt x="1274060" y="484631"/>
                  </a:moveTo>
                  <a:lnTo>
                    <a:pt x="1298444" y="484631"/>
                  </a:lnTo>
                </a:path>
                <a:path w="3347085" h="658495">
                  <a:moveTo>
                    <a:pt x="1402076" y="484631"/>
                  </a:moveTo>
                  <a:lnTo>
                    <a:pt x="1432556" y="484631"/>
                  </a:lnTo>
                </a:path>
                <a:path w="3347085" h="658495">
                  <a:moveTo>
                    <a:pt x="1517900" y="484631"/>
                  </a:moveTo>
                  <a:lnTo>
                    <a:pt x="1542284" y="484631"/>
                  </a:lnTo>
                </a:path>
                <a:path w="3347085" h="658495">
                  <a:moveTo>
                    <a:pt x="1609340" y="484631"/>
                  </a:moveTo>
                  <a:lnTo>
                    <a:pt x="1633724" y="484631"/>
                  </a:lnTo>
                </a:path>
                <a:path w="3347085" h="658495">
                  <a:moveTo>
                    <a:pt x="1664204" y="484631"/>
                  </a:moveTo>
                  <a:lnTo>
                    <a:pt x="1670300" y="484631"/>
                  </a:lnTo>
                </a:path>
                <a:path w="3347085" h="658495">
                  <a:moveTo>
                    <a:pt x="1737356" y="484631"/>
                  </a:moveTo>
                  <a:lnTo>
                    <a:pt x="1767836" y="484631"/>
                  </a:lnTo>
                </a:path>
                <a:path w="3347085" h="658495">
                  <a:moveTo>
                    <a:pt x="1853180" y="484631"/>
                  </a:moveTo>
                  <a:lnTo>
                    <a:pt x="1877564" y="484631"/>
                  </a:lnTo>
                </a:path>
                <a:path w="3347085" h="658495">
                  <a:moveTo>
                    <a:pt x="1944620" y="484631"/>
                  </a:moveTo>
                  <a:lnTo>
                    <a:pt x="1962908" y="484631"/>
                  </a:lnTo>
                </a:path>
                <a:path w="3347085" h="658495">
                  <a:moveTo>
                    <a:pt x="1999484" y="484631"/>
                  </a:moveTo>
                  <a:lnTo>
                    <a:pt x="2005580" y="484631"/>
                  </a:lnTo>
                </a:path>
                <a:path w="3347085" h="658495">
                  <a:moveTo>
                    <a:pt x="2072636" y="484631"/>
                  </a:moveTo>
                  <a:lnTo>
                    <a:pt x="2103116" y="484631"/>
                  </a:lnTo>
                </a:path>
                <a:path w="3347085" h="658495">
                  <a:moveTo>
                    <a:pt x="2188460" y="484631"/>
                  </a:moveTo>
                  <a:lnTo>
                    <a:pt x="2212844" y="484631"/>
                  </a:lnTo>
                </a:path>
                <a:path w="3347085" h="658495">
                  <a:moveTo>
                    <a:pt x="2273804" y="484631"/>
                  </a:moveTo>
                  <a:lnTo>
                    <a:pt x="2298188" y="484631"/>
                  </a:lnTo>
                </a:path>
                <a:path w="3347085" h="658495">
                  <a:moveTo>
                    <a:pt x="2334764" y="484631"/>
                  </a:moveTo>
                  <a:lnTo>
                    <a:pt x="2340860" y="484631"/>
                  </a:lnTo>
                </a:path>
                <a:path w="3347085" h="658495">
                  <a:moveTo>
                    <a:pt x="2407916" y="484631"/>
                  </a:moveTo>
                  <a:lnTo>
                    <a:pt x="2438396" y="484631"/>
                  </a:lnTo>
                </a:path>
                <a:path w="3347085" h="658495">
                  <a:moveTo>
                    <a:pt x="2523740" y="484631"/>
                  </a:moveTo>
                  <a:lnTo>
                    <a:pt x="2548124" y="484631"/>
                  </a:lnTo>
                </a:path>
                <a:path w="3347085" h="658495">
                  <a:moveTo>
                    <a:pt x="2560316" y="484631"/>
                  </a:moveTo>
                  <a:lnTo>
                    <a:pt x="2578604" y="484631"/>
                  </a:lnTo>
                </a:path>
                <a:path w="3347085" h="658495">
                  <a:moveTo>
                    <a:pt x="2596892" y="484631"/>
                  </a:moveTo>
                  <a:lnTo>
                    <a:pt x="2621276" y="484631"/>
                  </a:lnTo>
                </a:path>
                <a:path w="3347085" h="658495">
                  <a:moveTo>
                    <a:pt x="2670044" y="484631"/>
                  </a:moveTo>
                  <a:lnTo>
                    <a:pt x="2676140" y="484631"/>
                  </a:lnTo>
                </a:path>
                <a:path w="3347085" h="658495">
                  <a:moveTo>
                    <a:pt x="2743196" y="484631"/>
                  </a:moveTo>
                  <a:lnTo>
                    <a:pt x="2773676" y="484631"/>
                  </a:lnTo>
                </a:path>
                <a:path w="3347085" h="658495">
                  <a:moveTo>
                    <a:pt x="2804156" y="484631"/>
                  </a:moveTo>
                  <a:lnTo>
                    <a:pt x="2822444" y="484631"/>
                  </a:lnTo>
                </a:path>
                <a:path w="3347085" h="658495">
                  <a:moveTo>
                    <a:pt x="2846828" y="484631"/>
                  </a:moveTo>
                  <a:lnTo>
                    <a:pt x="2871212" y="484631"/>
                  </a:lnTo>
                </a:path>
                <a:path w="3347085" h="658495">
                  <a:moveTo>
                    <a:pt x="2889500" y="484631"/>
                  </a:moveTo>
                  <a:lnTo>
                    <a:pt x="2907788" y="484631"/>
                  </a:lnTo>
                </a:path>
                <a:path w="3347085" h="658495">
                  <a:moveTo>
                    <a:pt x="2932172" y="484631"/>
                  </a:moveTo>
                  <a:lnTo>
                    <a:pt x="2956556" y="484631"/>
                  </a:lnTo>
                </a:path>
                <a:path w="3347085" h="658495">
                  <a:moveTo>
                    <a:pt x="3005324" y="484631"/>
                  </a:moveTo>
                  <a:lnTo>
                    <a:pt x="3011420" y="484631"/>
                  </a:lnTo>
                </a:path>
                <a:path w="3347085" h="658495">
                  <a:moveTo>
                    <a:pt x="3078476" y="484631"/>
                  </a:moveTo>
                  <a:lnTo>
                    <a:pt x="3108956" y="484631"/>
                  </a:lnTo>
                </a:path>
                <a:path w="3347085" h="658495">
                  <a:moveTo>
                    <a:pt x="3194300" y="484631"/>
                  </a:moveTo>
                  <a:lnTo>
                    <a:pt x="3212588" y="484631"/>
                  </a:lnTo>
                </a:path>
                <a:path w="3347085" h="658495">
                  <a:moveTo>
                    <a:pt x="3279644" y="484631"/>
                  </a:moveTo>
                  <a:lnTo>
                    <a:pt x="3304028" y="484631"/>
                  </a:lnTo>
                </a:path>
                <a:path w="3347085" h="658495">
                  <a:moveTo>
                    <a:pt x="60960" y="493775"/>
                  </a:moveTo>
                  <a:lnTo>
                    <a:pt x="91440" y="493775"/>
                  </a:lnTo>
                </a:path>
                <a:path w="3347085" h="658495">
                  <a:moveTo>
                    <a:pt x="176784" y="493775"/>
                  </a:moveTo>
                  <a:lnTo>
                    <a:pt x="201167" y="493775"/>
                  </a:lnTo>
                </a:path>
                <a:path w="3347085" h="658495">
                  <a:moveTo>
                    <a:pt x="268224" y="493775"/>
                  </a:moveTo>
                  <a:lnTo>
                    <a:pt x="292607" y="493775"/>
                  </a:lnTo>
                </a:path>
                <a:path w="3347085" h="658495">
                  <a:moveTo>
                    <a:pt x="329184" y="493775"/>
                  </a:moveTo>
                  <a:lnTo>
                    <a:pt x="335279" y="493775"/>
                  </a:lnTo>
                </a:path>
                <a:path w="3347085" h="658495">
                  <a:moveTo>
                    <a:pt x="396240" y="493775"/>
                  </a:moveTo>
                  <a:lnTo>
                    <a:pt x="420623" y="493775"/>
                  </a:lnTo>
                </a:path>
                <a:path w="3347085" h="658495">
                  <a:moveTo>
                    <a:pt x="451104" y="493775"/>
                  </a:moveTo>
                  <a:lnTo>
                    <a:pt x="469392" y="493775"/>
                  </a:lnTo>
                </a:path>
                <a:path w="3347085" h="658495">
                  <a:moveTo>
                    <a:pt x="499872" y="493775"/>
                  </a:moveTo>
                  <a:lnTo>
                    <a:pt x="524255" y="493775"/>
                  </a:lnTo>
                </a:path>
                <a:path w="3347085" h="658495">
                  <a:moveTo>
                    <a:pt x="542544" y="493775"/>
                  </a:moveTo>
                  <a:lnTo>
                    <a:pt x="560832" y="493775"/>
                  </a:lnTo>
                </a:path>
                <a:path w="3347085" h="658495">
                  <a:moveTo>
                    <a:pt x="591312" y="493775"/>
                  </a:moveTo>
                  <a:lnTo>
                    <a:pt x="615695" y="493775"/>
                  </a:lnTo>
                </a:path>
                <a:path w="3347085" h="658495">
                  <a:moveTo>
                    <a:pt x="664463" y="493775"/>
                  </a:moveTo>
                  <a:lnTo>
                    <a:pt x="670559" y="493775"/>
                  </a:lnTo>
                </a:path>
                <a:path w="3347085" h="658495">
                  <a:moveTo>
                    <a:pt x="725424" y="493775"/>
                  </a:moveTo>
                  <a:lnTo>
                    <a:pt x="755904" y="493775"/>
                  </a:lnTo>
                </a:path>
                <a:path w="3347085" h="658495">
                  <a:moveTo>
                    <a:pt x="847344" y="493775"/>
                  </a:moveTo>
                  <a:lnTo>
                    <a:pt x="871727" y="493775"/>
                  </a:lnTo>
                </a:path>
                <a:path w="3347085" h="658495">
                  <a:moveTo>
                    <a:pt x="877824" y="493775"/>
                  </a:moveTo>
                  <a:lnTo>
                    <a:pt x="896112" y="493775"/>
                  </a:lnTo>
                </a:path>
                <a:path w="3347085" h="658495">
                  <a:moveTo>
                    <a:pt x="926592" y="493775"/>
                  </a:moveTo>
                  <a:lnTo>
                    <a:pt x="950975" y="493775"/>
                  </a:lnTo>
                </a:path>
                <a:path w="3347085" h="658495">
                  <a:moveTo>
                    <a:pt x="999744" y="493775"/>
                  </a:moveTo>
                  <a:lnTo>
                    <a:pt x="1005839" y="493775"/>
                  </a:lnTo>
                </a:path>
                <a:path w="3347085" h="658495">
                  <a:moveTo>
                    <a:pt x="1060704" y="493775"/>
                  </a:moveTo>
                  <a:lnTo>
                    <a:pt x="1091184" y="493775"/>
                  </a:lnTo>
                </a:path>
                <a:path w="3347085" h="658495">
                  <a:moveTo>
                    <a:pt x="1182620" y="493775"/>
                  </a:moveTo>
                  <a:lnTo>
                    <a:pt x="1207004" y="493775"/>
                  </a:lnTo>
                </a:path>
                <a:path w="3347085" h="658495">
                  <a:moveTo>
                    <a:pt x="1274060" y="493775"/>
                  </a:moveTo>
                  <a:lnTo>
                    <a:pt x="1298444" y="493775"/>
                  </a:lnTo>
                </a:path>
                <a:path w="3347085" h="658495">
                  <a:moveTo>
                    <a:pt x="1395980" y="493775"/>
                  </a:moveTo>
                  <a:lnTo>
                    <a:pt x="1426460" y="493775"/>
                  </a:lnTo>
                </a:path>
                <a:path w="3347085" h="658495">
                  <a:moveTo>
                    <a:pt x="1517900" y="493775"/>
                  </a:moveTo>
                  <a:lnTo>
                    <a:pt x="1542284" y="493775"/>
                  </a:lnTo>
                </a:path>
                <a:path w="3347085" h="658495">
                  <a:moveTo>
                    <a:pt x="1609340" y="493775"/>
                  </a:moveTo>
                  <a:lnTo>
                    <a:pt x="1633724" y="493775"/>
                  </a:lnTo>
                </a:path>
                <a:path w="3347085" h="658495">
                  <a:moveTo>
                    <a:pt x="1664204" y="493775"/>
                  </a:moveTo>
                  <a:lnTo>
                    <a:pt x="1670300" y="493775"/>
                  </a:lnTo>
                </a:path>
                <a:path w="3347085" h="658495">
                  <a:moveTo>
                    <a:pt x="1731260" y="493775"/>
                  </a:moveTo>
                  <a:lnTo>
                    <a:pt x="1761740" y="493775"/>
                  </a:lnTo>
                </a:path>
                <a:path w="3347085" h="658495">
                  <a:moveTo>
                    <a:pt x="1853180" y="493775"/>
                  </a:moveTo>
                  <a:lnTo>
                    <a:pt x="1877564" y="493775"/>
                  </a:lnTo>
                </a:path>
                <a:path w="3347085" h="658495">
                  <a:moveTo>
                    <a:pt x="1944620" y="493775"/>
                  </a:moveTo>
                  <a:lnTo>
                    <a:pt x="1962908" y="493775"/>
                  </a:lnTo>
                </a:path>
                <a:path w="3347085" h="658495">
                  <a:moveTo>
                    <a:pt x="1999484" y="493775"/>
                  </a:moveTo>
                  <a:lnTo>
                    <a:pt x="2005580" y="493775"/>
                  </a:lnTo>
                </a:path>
                <a:path w="3347085" h="658495">
                  <a:moveTo>
                    <a:pt x="2066540" y="493775"/>
                  </a:moveTo>
                  <a:lnTo>
                    <a:pt x="2097020" y="493775"/>
                  </a:lnTo>
                </a:path>
                <a:path w="3347085" h="658495">
                  <a:moveTo>
                    <a:pt x="2188460" y="493775"/>
                  </a:moveTo>
                  <a:lnTo>
                    <a:pt x="2212844" y="493775"/>
                  </a:lnTo>
                </a:path>
                <a:path w="3347085" h="658495">
                  <a:moveTo>
                    <a:pt x="2273804" y="493775"/>
                  </a:moveTo>
                  <a:lnTo>
                    <a:pt x="2298188" y="493775"/>
                  </a:lnTo>
                </a:path>
                <a:path w="3347085" h="658495">
                  <a:moveTo>
                    <a:pt x="2334764" y="493775"/>
                  </a:moveTo>
                  <a:lnTo>
                    <a:pt x="2340860" y="493775"/>
                  </a:lnTo>
                </a:path>
                <a:path w="3347085" h="658495">
                  <a:moveTo>
                    <a:pt x="2401820" y="493775"/>
                  </a:moveTo>
                  <a:lnTo>
                    <a:pt x="2432300" y="493775"/>
                  </a:lnTo>
                </a:path>
                <a:path w="3347085" h="658495">
                  <a:moveTo>
                    <a:pt x="2523740" y="493775"/>
                  </a:moveTo>
                  <a:lnTo>
                    <a:pt x="2548124" y="493775"/>
                  </a:lnTo>
                </a:path>
                <a:path w="3347085" h="658495">
                  <a:moveTo>
                    <a:pt x="2554220" y="493775"/>
                  </a:moveTo>
                  <a:lnTo>
                    <a:pt x="2572508" y="493775"/>
                  </a:lnTo>
                </a:path>
                <a:path w="3347085" h="658495">
                  <a:moveTo>
                    <a:pt x="2596892" y="493775"/>
                  </a:moveTo>
                  <a:lnTo>
                    <a:pt x="2621276" y="493775"/>
                  </a:lnTo>
                </a:path>
                <a:path w="3347085" h="658495">
                  <a:moveTo>
                    <a:pt x="2670044" y="493775"/>
                  </a:moveTo>
                  <a:lnTo>
                    <a:pt x="2676140" y="493775"/>
                  </a:lnTo>
                </a:path>
                <a:path w="3347085" h="658495">
                  <a:moveTo>
                    <a:pt x="2737100" y="493775"/>
                  </a:moveTo>
                  <a:lnTo>
                    <a:pt x="2767580" y="493775"/>
                  </a:lnTo>
                </a:path>
                <a:path w="3347085" h="658495">
                  <a:moveTo>
                    <a:pt x="2798060" y="493775"/>
                  </a:moveTo>
                  <a:lnTo>
                    <a:pt x="2816348" y="493775"/>
                  </a:lnTo>
                </a:path>
                <a:path w="3347085" h="658495">
                  <a:moveTo>
                    <a:pt x="2846828" y="493775"/>
                  </a:moveTo>
                  <a:lnTo>
                    <a:pt x="2871212" y="493775"/>
                  </a:lnTo>
                </a:path>
                <a:path w="3347085" h="658495">
                  <a:moveTo>
                    <a:pt x="2889500" y="493775"/>
                  </a:moveTo>
                  <a:lnTo>
                    <a:pt x="2901692" y="493775"/>
                  </a:lnTo>
                </a:path>
                <a:path w="3347085" h="658495">
                  <a:moveTo>
                    <a:pt x="2932172" y="493775"/>
                  </a:moveTo>
                  <a:lnTo>
                    <a:pt x="2956556" y="493775"/>
                  </a:lnTo>
                </a:path>
                <a:path w="3347085" h="658495">
                  <a:moveTo>
                    <a:pt x="3005324" y="493775"/>
                  </a:moveTo>
                  <a:lnTo>
                    <a:pt x="3011420" y="493775"/>
                  </a:lnTo>
                </a:path>
                <a:path w="3347085" h="658495">
                  <a:moveTo>
                    <a:pt x="3072380" y="493775"/>
                  </a:moveTo>
                  <a:lnTo>
                    <a:pt x="3102860" y="493775"/>
                  </a:lnTo>
                </a:path>
                <a:path w="3347085" h="658495">
                  <a:moveTo>
                    <a:pt x="3194300" y="493775"/>
                  </a:moveTo>
                  <a:lnTo>
                    <a:pt x="3212588" y="493775"/>
                  </a:lnTo>
                </a:path>
                <a:path w="3347085" h="658495">
                  <a:moveTo>
                    <a:pt x="3279644" y="493775"/>
                  </a:moveTo>
                  <a:lnTo>
                    <a:pt x="3304028" y="493775"/>
                  </a:lnTo>
                </a:path>
                <a:path w="3347085" h="658495">
                  <a:moveTo>
                    <a:pt x="3340604" y="493775"/>
                  </a:moveTo>
                  <a:lnTo>
                    <a:pt x="3346700" y="493775"/>
                  </a:lnTo>
                </a:path>
                <a:path w="3347085" h="658495">
                  <a:moveTo>
                    <a:pt x="54863" y="502919"/>
                  </a:moveTo>
                  <a:lnTo>
                    <a:pt x="85344" y="502919"/>
                  </a:lnTo>
                </a:path>
                <a:path w="3347085" h="658495">
                  <a:moveTo>
                    <a:pt x="176784" y="502919"/>
                  </a:moveTo>
                  <a:lnTo>
                    <a:pt x="201167" y="502919"/>
                  </a:lnTo>
                </a:path>
                <a:path w="3347085" h="658495">
                  <a:moveTo>
                    <a:pt x="268224" y="502919"/>
                  </a:moveTo>
                  <a:lnTo>
                    <a:pt x="292607" y="502919"/>
                  </a:lnTo>
                </a:path>
                <a:path w="3347085" h="658495">
                  <a:moveTo>
                    <a:pt x="329184" y="502919"/>
                  </a:moveTo>
                  <a:lnTo>
                    <a:pt x="335279" y="502919"/>
                  </a:lnTo>
                </a:path>
                <a:path w="3347085" h="658495">
                  <a:moveTo>
                    <a:pt x="390144" y="502919"/>
                  </a:moveTo>
                  <a:lnTo>
                    <a:pt x="414527" y="502919"/>
                  </a:lnTo>
                </a:path>
                <a:path w="3347085" h="658495">
                  <a:moveTo>
                    <a:pt x="451104" y="502919"/>
                  </a:moveTo>
                  <a:lnTo>
                    <a:pt x="536447" y="502919"/>
                  </a:lnTo>
                </a:path>
                <a:path w="3347085" h="658495">
                  <a:moveTo>
                    <a:pt x="542544" y="502919"/>
                  </a:moveTo>
                  <a:lnTo>
                    <a:pt x="627887" y="502919"/>
                  </a:lnTo>
                </a:path>
                <a:path w="3347085" h="658495">
                  <a:moveTo>
                    <a:pt x="664463" y="502919"/>
                  </a:moveTo>
                  <a:lnTo>
                    <a:pt x="670559" y="502919"/>
                  </a:lnTo>
                </a:path>
                <a:path w="3347085" h="658495">
                  <a:moveTo>
                    <a:pt x="719328" y="502919"/>
                  </a:moveTo>
                  <a:lnTo>
                    <a:pt x="749808" y="502919"/>
                  </a:lnTo>
                </a:path>
                <a:path w="3347085" h="658495">
                  <a:moveTo>
                    <a:pt x="847344" y="502919"/>
                  </a:moveTo>
                  <a:lnTo>
                    <a:pt x="871727" y="502919"/>
                  </a:lnTo>
                </a:path>
                <a:path w="3347085" h="658495">
                  <a:moveTo>
                    <a:pt x="877824" y="502919"/>
                  </a:moveTo>
                  <a:lnTo>
                    <a:pt x="963167" y="502919"/>
                  </a:lnTo>
                </a:path>
                <a:path w="3347085" h="658495">
                  <a:moveTo>
                    <a:pt x="999744" y="502919"/>
                  </a:moveTo>
                  <a:lnTo>
                    <a:pt x="1005839" y="502919"/>
                  </a:lnTo>
                </a:path>
                <a:path w="3347085" h="658495">
                  <a:moveTo>
                    <a:pt x="1054608" y="502919"/>
                  </a:moveTo>
                  <a:lnTo>
                    <a:pt x="1085088" y="502919"/>
                  </a:lnTo>
                </a:path>
                <a:path w="3347085" h="658495">
                  <a:moveTo>
                    <a:pt x="1182620" y="502919"/>
                  </a:moveTo>
                  <a:lnTo>
                    <a:pt x="1207004" y="502919"/>
                  </a:lnTo>
                </a:path>
                <a:path w="3347085" h="658495">
                  <a:moveTo>
                    <a:pt x="1274060" y="502919"/>
                  </a:moveTo>
                  <a:lnTo>
                    <a:pt x="1298444" y="502919"/>
                  </a:lnTo>
                </a:path>
                <a:path w="3347085" h="658495">
                  <a:moveTo>
                    <a:pt x="1389884" y="502919"/>
                  </a:moveTo>
                  <a:lnTo>
                    <a:pt x="1420364" y="502919"/>
                  </a:lnTo>
                </a:path>
                <a:path w="3347085" h="658495">
                  <a:moveTo>
                    <a:pt x="1517900" y="502919"/>
                  </a:moveTo>
                  <a:lnTo>
                    <a:pt x="1542284" y="502919"/>
                  </a:lnTo>
                </a:path>
                <a:path w="3347085" h="658495">
                  <a:moveTo>
                    <a:pt x="1609340" y="502919"/>
                  </a:moveTo>
                  <a:lnTo>
                    <a:pt x="1633724" y="502919"/>
                  </a:lnTo>
                </a:path>
                <a:path w="3347085" h="658495">
                  <a:moveTo>
                    <a:pt x="1664204" y="502919"/>
                  </a:moveTo>
                  <a:lnTo>
                    <a:pt x="1670300" y="502919"/>
                  </a:lnTo>
                </a:path>
                <a:path w="3347085" h="658495">
                  <a:moveTo>
                    <a:pt x="1725164" y="502919"/>
                  </a:moveTo>
                  <a:lnTo>
                    <a:pt x="1755644" y="502919"/>
                  </a:lnTo>
                </a:path>
                <a:path w="3347085" h="658495">
                  <a:moveTo>
                    <a:pt x="1853180" y="502919"/>
                  </a:moveTo>
                  <a:lnTo>
                    <a:pt x="1877564" y="502919"/>
                  </a:lnTo>
                </a:path>
                <a:path w="3347085" h="658495">
                  <a:moveTo>
                    <a:pt x="1944620" y="502919"/>
                  </a:moveTo>
                  <a:lnTo>
                    <a:pt x="1962908" y="502919"/>
                  </a:lnTo>
                </a:path>
                <a:path w="3347085" h="658495">
                  <a:moveTo>
                    <a:pt x="1999484" y="502919"/>
                  </a:moveTo>
                  <a:lnTo>
                    <a:pt x="2005580" y="502919"/>
                  </a:lnTo>
                </a:path>
                <a:path w="3347085" h="658495">
                  <a:moveTo>
                    <a:pt x="2060444" y="502919"/>
                  </a:moveTo>
                  <a:lnTo>
                    <a:pt x="2090924" y="502919"/>
                  </a:lnTo>
                </a:path>
                <a:path w="3347085" h="658495">
                  <a:moveTo>
                    <a:pt x="2188460" y="502919"/>
                  </a:moveTo>
                  <a:lnTo>
                    <a:pt x="2212844" y="502919"/>
                  </a:lnTo>
                </a:path>
                <a:path w="3347085" h="658495">
                  <a:moveTo>
                    <a:pt x="2273804" y="502919"/>
                  </a:moveTo>
                  <a:lnTo>
                    <a:pt x="2298188" y="502919"/>
                  </a:lnTo>
                </a:path>
                <a:path w="3347085" h="658495">
                  <a:moveTo>
                    <a:pt x="2334764" y="502919"/>
                  </a:moveTo>
                  <a:lnTo>
                    <a:pt x="2340860" y="502919"/>
                  </a:lnTo>
                </a:path>
                <a:path w="3347085" h="658495">
                  <a:moveTo>
                    <a:pt x="2395724" y="502919"/>
                  </a:moveTo>
                  <a:lnTo>
                    <a:pt x="2426204" y="502919"/>
                  </a:lnTo>
                </a:path>
                <a:path w="3347085" h="658495">
                  <a:moveTo>
                    <a:pt x="2523740" y="502919"/>
                  </a:moveTo>
                  <a:lnTo>
                    <a:pt x="2548124" y="502919"/>
                  </a:lnTo>
                </a:path>
                <a:path w="3347085" h="658495">
                  <a:moveTo>
                    <a:pt x="2554220" y="502919"/>
                  </a:moveTo>
                  <a:lnTo>
                    <a:pt x="2633468" y="502919"/>
                  </a:lnTo>
                </a:path>
                <a:path w="3347085" h="658495">
                  <a:moveTo>
                    <a:pt x="2670044" y="502919"/>
                  </a:moveTo>
                  <a:lnTo>
                    <a:pt x="2676140" y="502919"/>
                  </a:lnTo>
                </a:path>
                <a:path w="3347085" h="658495">
                  <a:moveTo>
                    <a:pt x="2731004" y="502919"/>
                  </a:moveTo>
                  <a:lnTo>
                    <a:pt x="2761484" y="502919"/>
                  </a:lnTo>
                </a:path>
                <a:path w="3347085" h="658495">
                  <a:moveTo>
                    <a:pt x="2798060" y="502919"/>
                  </a:moveTo>
                  <a:lnTo>
                    <a:pt x="2883404" y="502919"/>
                  </a:lnTo>
                </a:path>
                <a:path w="3347085" h="658495">
                  <a:moveTo>
                    <a:pt x="2889500" y="502919"/>
                  </a:moveTo>
                  <a:lnTo>
                    <a:pt x="2968748" y="502919"/>
                  </a:lnTo>
                </a:path>
                <a:path w="3347085" h="658495">
                  <a:moveTo>
                    <a:pt x="3005324" y="502919"/>
                  </a:moveTo>
                  <a:lnTo>
                    <a:pt x="3011420" y="502919"/>
                  </a:lnTo>
                </a:path>
                <a:path w="3347085" h="658495">
                  <a:moveTo>
                    <a:pt x="3066284" y="502919"/>
                  </a:moveTo>
                  <a:lnTo>
                    <a:pt x="3096764" y="502919"/>
                  </a:lnTo>
                </a:path>
                <a:path w="3347085" h="658495">
                  <a:moveTo>
                    <a:pt x="3194300" y="502919"/>
                  </a:moveTo>
                  <a:lnTo>
                    <a:pt x="3212588" y="502919"/>
                  </a:lnTo>
                </a:path>
                <a:path w="3347085" h="658495">
                  <a:moveTo>
                    <a:pt x="3279644" y="502919"/>
                  </a:moveTo>
                  <a:lnTo>
                    <a:pt x="3304028" y="502919"/>
                  </a:lnTo>
                </a:path>
                <a:path w="3347085" h="658495">
                  <a:moveTo>
                    <a:pt x="3340604" y="502919"/>
                  </a:moveTo>
                  <a:lnTo>
                    <a:pt x="3346700" y="502919"/>
                  </a:lnTo>
                </a:path>
                <a:path w="3347085" h="658495">
                  <a:moveTo>
                    <a:pt x="48768" y="512063"/>
                  </a:moveTo>
                  <a:lnTo>
                    <a:pt x="79248" y="512063"/>
                  </a:lnTo>
                </a:path>
                <a:path w="3347085" h="658495">
                  <a:moveTo>
                    <a:pt x="176784" y="512063"/>
                  </a:moveTo>
                  <a:lnTo>
                    <a:pt x="201167" y="512063"/>
                  </a:lnTo>
                </a:path>
                <a:path w="3347085" h="658495">
                  <a:moveTo>
                    <a:pt x="268224" y="512063"/>
                  </a:moveTo>
                  <a:lnTo>
                    <a:pt x="292607" y="512063"/>
                  </a:lnTo>
                </a:path>
                <a:path w="3347085" h="658495">
                  <a:moveTo>
                    <a:pt x="329184" y="512063"/>
                  </a:moveTo>
                  <a:lnTo>
                    <a:pt x="335279" y="512063"/>
                  </a:lnTo>
                </a:path>
                <a:path w="3347085" h="658495">
                  <a:moveTo>
                    <a:pt x="384048" y="512063"/>
                  </a:moveTo>
                  <a:lnTo>
                    <a:pt x="408431" y="512063"/>
                  </a:lnTo>
                </a:path>
                <a:path w="3347085" h="658495">
                  <a:moveTo>
                    <a:pt x="451104" y="512063"/>
                  </a:moveTo>
                  <a:lnTo>
                    <a:pt x="536447" y="512063"/>
                  </a:lnTo>
                </a:path>
                <a:path w="3347085" h="658495">
                  <a:moveTo>
                    <a:pt x="542544" y="512063"/>
                  </a:moveTo>
                  <a:lnTo>
                    <a:pt x="627887" y="512063"/>
                  </a:lnTo>
                </a:path>
                <a:path w="3347085" h="658495">
                  <a:moveTo>
                    <a:pt x="664463" y="512063"/>
                  </a:moveTo>
                  <a:lnTo>
                    <a:pt x="670559" y="512063"/>
                  </a:lnTo>
                </a:path>
                <a:path w="3347085" h="658495">
                  <a:moveTo>
                    <a:pt x="713232" y="512063"/>
                  </a:moveTo>
                  <a:lnTo>
                    <a:pt x="743712" y="512063"/>
                  </a:lnTo>
                </a:path>
                <a:path w="3347085" h="658495">
                  <a:moveTo>
                    <a:pt x="847344" y="512063"/>
                  </a:moveTo>
                  <a:lnTo>
                    <a:pt x="871727" y="512063"/>
                  </a:lnTo>
                </a:path>
                <a:path w="3347085" h="658495">
                  <a:moveTo>
                    <a:pt x="877824" y="512063"/>
                  </a:moveTo>
                  <a:lnTo>
                    <a:pt x="963167" y="512063"/>
                  </a:lnTo>
                </a:path>
                <a:path w="3347085" h="658495">
                  <a:moveTo>
                    <a:pt x="999744" y="512063"/>
                  </a:moveTo>
                  <a:lnTo>
                    <a:pt x="1005839" y="512063"/>
                  </a:lnTo>
                </a:path>
                <a:path w="3347085" h="658495">
                  <a:moveTo>
                    <a:pt x="1048512" y="512063"/>
                  </a:moveTo>
                  <a:lnTo>
                    <a:pt x="1078992" y="512063"/>
                  </a:lnTo>
                </a:path>
                <a:path w="3347085" h="658495">
                  <a:moveTo>
                    <a:pt x="1182620" y="512063"/>
                  </a:moveTo>
                  <a:lnTo>
                    <a:pt x="1207004" y="512063"/>
                  </a:lnTo>
                </a:path>
                <a:path w="3347085" h="658495">
                  <a:moveTo>
                    <a:pt x="1274060" y="512063"/>
                  </a:moveTo>
                  <a:lnTo>
                    <a:pt x="1298444" y="512063"/>
                  </a:lnTo>
                </a:path>
                <a:path w="3347085" h="658495">
                  <a:moveTo>
                    <a:pt x="1383788" y="512063"/>
                  </a:moveTo>
                  <a:lnTo>
                    <a:pt x="1414268" y="512063"/>
                  </a:lnTo>
                </a:path>
                <a:path w="3347085" h="658495">
                  <a:moveTo>
                    <a:pt x="1517900" y="512063"/>
                  </a:moveTo>
                  <a:lnTo>
                    <a:pt x="1542284" y="512063"/>
                  </a:lnTo>
                </a:path>
                <a:path w="3347085" h="658495">
                  <a:moveTo>
                    <a:pt x="1609340" y="512063"/>
                  </a:moveTo>
                  <a:lnTo>
                    <a:pt x="1633724" y="512063"/>
                  </a:lnTo>
                </a:path>
                <a:path w="3347085" h="658495">
                  <a:moveTo>
                    <a:pt x="1664204" y="512063"/>
                  </a:moveTo>
                  <a:lnTo>
                    <a:pt x="1670300" y="512063"/>
                  </a:lnTo>
                </a:path>
                <a:path w="3347085" h="658495">
                  <a:moveTo>
                    <a:pt x="1719068" y="512063"/>
                  </a:moveTo>
                  <a:lnTo>
                    <a:pt x="1749548" y="512063"/>
                  </a:lnTo>
                </a:path>
                <a:path w="3347085" h="658495">
                  <a:moveTo>
                    <a:pt x="1853180" y="512063"/>
                  </a:moveTo>
                  <a:lnTo>
                    <a:pt x="1877564" y="512063"/>
                  </a:lnTo>
                </a:path>
                <a:path w="3347085" h="658495">
                  <a:moveTo>
                    <a:pt x="1944620" y="512063"/>
                  </a:moveTo>
                  <a:lnTo>
                    <a:pt x="1962908" y="512063"/>
                  </a:lnTo>
                </a:path>
                <a:path w="3347085" h="658495">
                  <a:moveTo>
                    <a:pt x="1999484" y="512063"/>
                  </a:moveTo>
                  <a:lnTo>
                    <a:pt x="2005580" y="512063"/>
                  </a:lnTo>
                </a:path>
                <a:path w="3347085" h="658495">
                  <a:moveTo>
                    <a:pt x="2054348" y="512063"/>
                  </a:moveTo>
                  <a:lnTo>
                    <a:pt x="2084828" y="512063"/>
                  </a:lnTo>
                </a:path>
                <a:path w="3347085" h="658495">
                  <a:moveTo>
                    <a:pt x="2188460" y="512063"/>
                  </a:moveTo>
                  <a:lnTo>
                    <a:pt x="2212844" y="512063"/>
                  </a:lnTo>
                </a:path>
                <a:path w="3347085" h="658495">
                  <a:moveTo>
                    <a:pt x="2273804" y="512063"/>
                  </a:moveTo>
                  <a:lnTo>
                    <a:pt x="2298188" y="512063"/>
                  </a:lnTo>
                </a:path>
                <a:path w="3347085" h="658495">
                  <a:moveTo>
                    <a:pt x="2334764" y="512063"/>
                  </a:moveTo>
                  <a:lnTo>
                    <a:pt x="2340860" y="512063"/>
                  </a:lnTo>
                </a:path>
                <a:path w="3347085" h="658495">
                  <a:moveTo>
                    <a:pt x="2389628" y="512063"/>
                  </a:moveTo>
                  <a:lnTo>
                    <a:pt x="2420108" y="512063"/>
                  </a:lnTo>
                </a:path>
                <a:path w="3347085" h="658495">
                  <a:moveTo>
                    <a:pt x="2523740" y="512063"/>
                  </a:moveTo>
                  <a:lnTo>
                    <a:pt x="2548124" y="512063"/>
                  </a:lnTo>
                </a:path>
                <a:path w="3347085" h="658495">
                  <a:moveTo>
                    <a:pt x="2554220" y="512063"/>
                  </a:moveTo>
                  <a:lnTo>
                    <a:pt x="2633468" y="512063"/>
                  </a:lnTo>
                </a:path>
                <a:path w="3347085" h="658495">
                  <a:moveTo>
                    <a:pt x="2670044" y="512063"/>
                  </a:moveTo>
                  <a:lnTo>
                    <a:pt x="2676140" y="512063"/>
                  </a:lnTo>
                </a:path>
                <a:path w="3347085" h="658495">
                  <a:moveTo>
                    <a:pt x="2724908" y="512063"/>
                  </a:moveTo>
                  <a:lnTo>
                    <a:pt x="2755388" y="512063"/>
                  </a:lnTo>
                </a:path>
                <a:path w="3347085" h="658495">
                  <a:moveTo>
                    <a:pt x="2798060" y="512063"/>
                  </a:moveTo>
                  <a:lnTo>
                    <a:pt x="2883404" y="512063"/>
                  </a:lnTo>
                </a:path>
                <a:path w="3347085" h="658495">
                  <a:moveTo>
                    <a:pt x="2889500" y="512063"/>
                  </a:moveTo>
                  <a:lnTo>
                    <a:pt x="2968748" y="512063"/>
                  </a:lnTo>
                </a:path>
                <a:path w="3347085" h="658495">
                  <a:moveTo>
                    <a:pt x="3005324" y="512063"/>
                  </a:moveTo>
                  <a:lnTo>
                    <a:pt x="3011420" y="512063"/>
                  </a:lnTo>
                </a:path>
                <a:path w="3347085" h="658495">
                  <a:moveTo>
                    <a:pt x="3060188" y="512063"/>
                  </a:moveTo>
                  <a:lnTo>
                    <a:pt x="3090668" y="512063"/>
                  </a:lnTo>
                </a:path>
                <a:path w="3347085" h="658495">
                  <a:moveTo>
                    <a:pt x="3194300" y="512063"/>
                  </a:moveTo>
                  <a:lnTo>
                    <a:pt x="3212588" y="512063"/>
                  </a:lnTo>
                </a:path>
                <a:path w="3347085" h="658495">
                  <a:moveTo>
                    <a:pt x="3279644" y="512063"/>
                  </a:moveTo>
                  <a:lnTo>
                    <a:pt x="3304028" y="512063"/>
                  </a:lnTo>
                </a:path>
                <a:path w="3347085" h="658495">
                  <a:moveTo>
                    <a:pt x="3340604" y="512063"/>
                  </a:moveTo>
                  <a:lnTo>
                    <a:pt x="3346700" y="512063"/>
                  </a:lnTo>
                </a:path>
                <a:path w="3347085" h="658495">
                  <a:moveTo>
                    <a:pt x="48768" y="521207"/>
                  </a:moveTo>
                  <a:lnTo>
                    <a:pt x="73151" y="521207"/>
                  </a:lnTo>
                </a:path>
                <a:path w="3347085" h="658495">
                  <a:moveTo>
                    <a:pt x="121919" y="521207"/>
                  </a:moveTo>
                  <a:lnTo>
                    <a:pt x="146303" y="521207"/>
                  </a:lnTo>
                </a:path>
                <a:path w="3347085" h="658495">
                  <a:moveTo>
                    <a:pt x="176784" y="521207"/>
                  </a:moveTo>
                  <a:lnTo>
                    <a:pt x="201167" y="521207"/>
                  </a:lnTo>
                </a:path>
                <a:path w="3347085" h="658495">
                  <a:moveTo>
                    <a:pt x="213360" y="521207"/>
                  </a:moveTo>
                  <a:lnTo>
                    <a:pt x="237743" y="521207"/>
                  </a:lnTo>
                </a:path>
                <a:path w="3347085" h="658495">
                  <a:moveTo>
                    <a:pt x="268224" y="521207"/>
                  </a:moveTo>
                  <a:lnTo>
                    <a:pt x="292607" y="521207"/>
                  </a:lnTo>
                </a:path>
                <a:path w="3347085" h="658495">
                  <a:moveTo>
                    <a:pt x="329184" y="521207"/>
                  </a:moveTo>
                  <a:lnTo>
                    <a:pt x="335279" y="521207"/>
                  </a:lnTo>
                </a:path>
                <a:path w="3347085" h="658495">
                  <a:moveTo>
                    <a:pt x="384048" y="521207"/>
                  </a:moveTo>
                  <a:lnTo>
                    <a:pt x="402336" y="521207"/>
                  </a:lnTo>
                </a:path>
                <a:path w="3347085" h="658495">
                  <a:moveTo>
                    <a:pt x="451104" y="521207"/>
                  </a:moveTo>
                  <a:lnTo>
                    <a:pt x="536447" y="521207"/>
                  </a:lnTo>
                </a:path>
                <a:path w="3347085" h="658495">
                  <a:moveTo>
                    <a:pt x="542544" y="521207"/>
                  </a:moveTo>
                  <a:lnTo>
                    <a:pt x="627887" y="521207"/>
                  </a:lnTo>
                </a:path>
                <a:path w="3347085" h="658495">
                  <a:moveTo>
                    <a:pt x="664463" y="521207"/>
                  </a:moveTo>
                  <a:lnTo>
                    <a:pt x="670559" y="521207"/>
                  </a:lnTo>
                </a:path>
                <a:path w="3347085" h="658495">
                  <a:moveTo>
                    <a:pt x="713232" y="521207"/>
                  </a:moveTo>
                  <a:lnTo>
                    <a:pt x="737615" y="521207"/>
                  </a:lnTo>
                </a:path>
                <a:path w="3347085" h="658495">
                  <a:moveTo>
                    <a:pt x="792480" y="521207"/>
                  </a:moveTo>
                  <a:lnTo>
                    <a:pt x="816863" y="521207"/>
                  </a:lnTo>
                </a:path>
                <a:path w="3347085" h="658495">
                  <a:moveTo>
                    <a:pt x="847344" y="521207"/>
                  </a:moveTo>
                  <a:lnTo>
                    <a:pt x="871727" y="521207"/>
                  </a:lnTo>
                </a:path>
                <a:path w="3347085" h="658495">
                  <a:moveTo>
                    <a:pt x="877824" y="521207"/>
                  </a:moveTo>
                  <a:lnTo>
                    <a:pt x="963167" y="521207"/>
                  </a:lnTo>
                </a:path>
                <a:path w="3347085" h="658495">
                  <a:moveTo>
                    <a:pt x="999744" y="521207"/>
                  </a:moveTo>
                  <a:lnTo>
                    <a:pt x="1005839" y="521207"/>
                  </a:lnTo>
                </a:path>
                <a:path w="3347085" h="658495">
                  <a:moveTo>
                    <a:pt x="1048512" y="521207"/>
                  </a:moveTo>
                  <a:lnTo>
                    <a:pt x="1072895" y="521207"/>
                  </a:lnTo>
                </a:path>
                <a:path w="3347085" h="658495">
                  <a:moveTo>
                    <a:pt x="1127756" y="521207"/>
                  </a:moveTo>
                  <a:lnTo>
                    <a:pt x="1152140" y="521207"/>
                  </a:lnTo>
                </a:path>
                <a:path w="3347085" h="658495">
                  <a:moveTo>
                    <a:pt x="1182620" y="521207"/>
                  </a:moveTo>
                  <a:lnTo>
                    <a:pt x="1207004" y="521207"/>
                  </a:lnTo>
                </a:path>
                <a:path w="3347085" h="658495">
                  <a:moveTo>
                    <a:pt x="1219196" y="521207"/>
                  </a:moveTo>
                  <a:lnTo>
                    <a:pt x="1243580" y="521207"/>
                  </a:lnTo>
                </a:path>
                <a:path w="3347085" h="658495">
                  <a:moveTo>
                    <a:pt x="1274060" y="521207"/>
                  </a:moveTo>
                  <a:lnTo>
                    <a:pt x="1298444" y="521207"/>
                  </a:lnTo>
                </a:path>
                <a:path w="3347085" h="658495">
                  <a:moveTo>
                    <a:pt x="1383788" y="521207"/>
                  </a:moveTo>
                  <a:lnTo>
                    <a:pt x="1408172" y="521207"/>
                  </a:lnTo>
                </a:path>
                <a:path w="3347085" h="658495">
                  <a:moveTo>
                    <a:pt x="1463036" y="521207"/>
                  </a:moveTo>
                  <a:lnTo>
                    <a:pt x="1487420" y="521207"/>
                  </a:lnTo>
                </a:path>
                <a:path w="3347085" h="658495">
                  <a:moveTo>
                    <a:pt x="1517900" y="521207"/>
                  </a:moveTo>
                  <a:lnTo>
                    <a:pt x="1542284" y="521207"/>
                  </a:lnTo>
                </a:path>
                <a:path w="3347085" h="658495">
                  <a:moveTo>
                    <a:pt x="1554476" y="521207"/>
                  </a:moveTo>
                  <a:lnTo>
                    <a:pt x="1578860" y="521207"/>
                  </a:lnTo>
                </a:path>
                <a:path w="3347085" h="658495">
                  <a:moveTo>
                    <a:pt x="1609340" y="521207"/>
                  </a:moveTo>
                  <a:lnTo>
                    <a:pt x="1633724" y="521207"/>
                  </a:lnTo>
                </a:path>
                <a:path w="3347085" h="658495">
                  <a:moveTo>
                    <a:pt x="1664204" y="521207"/>
                  </a:moveTo>
                  <a:lnTo>
                    <a:pt x="1670300" y="521207"/>
                  </a:lnTo>
                </a:path>
                <a:path w="3347085" h="658495">
                  <a:moveTo>
                    <a:pt x="1719068" y="521207"/>
                  </a:moveTo>
                  <a:lnTo>
                    <a:pt x="1743452" y="521207"/>
                  </a:lnTo>
                </a:path>
                <a:path w="3347085" h="658495">
                  <a:moveTo>
                    <a:pt x="1798316" y="521207"/>
                  </a:moveTo>
                  <a:lnTo>
                    <a:pt x="1822700" y="521207"/>
                  </a:lnTo>
                </a:path>
                <a:path w="3347085" h="658495">
                  <a:moveTo>
                    <a:pt x="1853180" y="521207"/>
                  </a:moveTo>
                  <a:lnTo>
                    <a:pt x="1877564" y="521207"/>
                  </a:lnTo>
                </a:path>
                <a:path w="3347085" h="658495">
                  <a:moveTo>
                    <a:pt x="1889756" y="521207"/>
                  </a:moveTo>
                  <a:lnTo>
                    <a:pt x="1914140" y="521207"/>
                  </a:lnTo>
                </a:path>
                <a:path w="3347085" h="658495">
                  <a:moveTo>
                    <a:pt x="1944620" y="521207"/>
                  </a:moveTo>
                  <a:lnTo>
                    <a:pt x="1962908" y="521207"/>
                  </a:lnTo>
                </a:path>
                <a:path w="3347085" h="658495">
                  <a:moveTo>
                    <a:pt x="1999484" y="521207"/>
                  </a:moveTo>
                  <a:lnTo>
                    <a:pt x="2005580" y="521207"/>
                  </a:lnTo>
                </a:path>
                <a:path w="3347085" h="658495">
                  <a:moveTo>
                    <a:pt x="2054348" y="521207"/>
                  </a:moveTo>
                  <a:lnTo>
                    <a:pt x="2078732" y="521207"/>
                  </a:lnTo>
                </a:path>
                <a:path w="3347085" h="658495">
                  <a:moveTo>
                    <a:pt x="2133596" y="521207"/>
                  </a:moveTo>
                  <a:lnTo>
                    <a:pt x="2157980" y="521207"/>
                  </a:lnTo>
                </a:path>
                <a:path w="3347085" h="658495">
                  <a:moveTo>
                    <a:pt x="2188460" y="521207"/>
                  </a:moveTo>
                  <a:lnTo>
                    <a:pt x="2212844" y="521207"/>
                  </a:lnTo>
                </a:path>
                <a:path w="3347085" h="658495">
                  <a:moveTo>
                    <a:pt x="2225036" y="521207"/>
                  </a:moveTo>
                  <a:lnTo>
                    <a:pt x="2249420" y="521207"/>
                  </a:lnTo>
                </a:path>
                <a:path w="3347085" h="658495">
                  <a:moveTo>
                    <a:pt x="2273804" y="521207"/>
                  </a:moveTo>
                  <a:lnTo>
                    <a:pt x="2298188" y="521207"/>
                  </a:lnTo>
                </a:path>
                <a:path w="3347085" h="658495">
                  <a:moveTo>
                    <a:pt x="2334764" y="521207"/>
                  </a:moveTo>
                  <a:lnTo>
                    <a:pt x="2340860" y="521207"/>
                  </a:lnTo>
                </a:path>
                <a:path w="3347085" h="658495">
                  <a:moveTo>
                    <a:pt x="2389628" y="521207"/>
                  </a:moveTo>
                  <a:lnTo>
                    <a:pt x="2414012" y="521207"/>
                  </a:lnTo>
                </a:path>
                <a:path w="3347085" h="658495">
                  <a:moveTo>
                    <a:pt x="2468876" y="521207"/>
                  </a:moveTo>
                  <a:lnTo>
                    <a:pt x="2493260" y="521207"/>
                  </a:lnTo>
                </a:path>
                <a:path w="3347085" h="658495">
                  <a:moveTo>
                    <a:pt x="2523740" y="521207"/>
                  </a:moveTo>
                  <a:lnTo>
                    <a:pt x="2548124" y="521207"/>
                  </a:lnTo>
                </a:path>
                <a:path w="3347085" h="658495">
                  <a:moveTo>
                    <a:pt x="2554220" y="521207"/>
                  </a:moveTo>
                  <a:lnTo>
                    <a:pt x="2633468" y="521207"/>
                  </a:lnTo>
                </a:path>
                <a:path w="3347085" h="658495">
                  <a:moveTo>
                    <a:pt x="2670044" y="521207"/>
                  </a:moveTo>
                  <a:lnTo>
                    <a:pt x="2676140" y="521207"/>
                  </a:lnTo>
                </a:path>
                <a:path w="3347085" h="658495">
                  <a:moveTo>
                    <a:pt x="2724908" y="521207"/>
                  </a:moveTo>
                  <a:lnTo>
                    <a:pt x="2749292" y="521207"/>
                  </a:lnTo>
                </a:path>
                <a:path w="3347085" h="658495">
                  <a:moveTo>
                    <a:pt x="2798060" y="521207"/>
                  </a:moveTo>
                  <a:lnTo>
                    <a:pt x="2883404" y="521207"/>
                  </a:lnTo>
                </a:path>
                <a:path w="3347085" h="658495">
                  <a:moveTo>
                    <a:pt x="2889500" y="521207"/>
                  </a:moveTo>
                  <a:lnTo>
                    <a:pt x="2968748" y="521207"/>
                  </a:lnTo>
                </a:path>
                <a:path w="3347085" h="658495">
                  <a:moveTo>
                    <a:pt x="3005324" y="521207"/>
                  </a:moveTo>
                  <a:lnTo>
                    <a:pt x="3011420" y="521207"/>
                  </a:lnTo>
                </a:path>
                <a:path w="3347085" h="658495">
                  <a:moveTo>
                    <a:pt x="3060188" y="521207"/>
                  </a:moveTo>
                  <a:lnTo>
                    <a:pt x="3084572" y="521207"/>
                  </a:lnTo>
                </a:path>
                <a:path w="3347085" h="658495">
                  <a:moveTo>
                    <a:pt x="3139436" y="521207"/>
                  </a:moveTo>
                  <a:lnTo>
                    <a:pt x="3163820" y="521207"/>
                  </a:lnTo>
                </a:path>
                <a:path w="3347085" h="658495">
                  <a:moveTo>
                    <a:pt x="3194300" y="521207"/>
                  </a:moveTo>
                  <a:lnTo>
                    <a:pt x="3212588" y="521207"/>
                  </a:lnTo>
                </a:path>
                <a:path w="3347085" h="658495">
                  <a:moveTo>
                    <a:pt x="3224780" y="521207"/>
                  </a:moveTo>
                  <a:lnTo>
                    <a:pt x="3249164" y="521207"/>
                  </a:lnTo>
                </a:path>
                <a:path w="3347085" h="658495">
                  <a:moveTo>
                    <a:pt x="3279644" y="521207"/>
                  </a:moveTo>
                  <a:lnTo>
                    <a:pt x="3304028" y="521207"/>
                  </a:lnTo>
                </a:path>
                <a:path w="3347085" h="658495">
                  <a:moveTo>
                    <a:pt x="42672" y="530351"/>
                  </a:moveTo>
                  <a:lnTo>
                    <a:pt x="67055" y="530351"/>
                  </a:lnTo>
                </a:path>
                <a:path w="3347085" h="658495">
                  <a:moveTo>
                    <a:pt x="121919" y="530351"/>
                  </a:moveTo>
                  <a:lnTo>
                    <a:pt x="152400" y="530351"/>
                  </a:lnTo>
                </a:path>
                <a:path w="3347085" h="658495">
                  <a:moveTo>
                    <a:pt x="170687" y="530351"/>
                  </a:moveTo>
                  <a:lnTo>
                    <a:pt x="195071" y="530351"/>
                  </a:lnTo>
                </a:path>
                <a:path w="3347085" h="658495">
                  <a:moveTo>
                    <a:pt x="213360" y="530351"/>
                  </a:moveTo>
                  <a:lnTo>
                    <a:pt x="243840" y="530351"/>
                  </a:lnTo>
                </a:path>
                <a:path w="3347085" h="658495">
                  <a:moveTo>
                    <a:pt x="262128" y="530351"/>
                  </a:moveTo>
                  <a:lnTo>
                    <a:pt x="286511" y="530351"/>
                  </a:lnTo>
                </a:path>
                <a:path w="3347085" h="658495">
                  <a:moveTo>
                    <a:pt x="329184" y="530351"/>
                  </a:moveTo>
                  <a:lnTo>
                    <a:pt x="335279" y="530351"/>
                  </a:lnTo>
                </a:path>
                <a:path w="3347085" h="658495">
                  <a:moveTo>
                    <a:pt x="377951" y="530351"/>
                  </a:moveTo>
                  <a:lnTo>
                    <a:pt x="402335" y="530351"/>
                  </a:lnTo>
                </a:path>
                <a:path w="3347085" h="658495">
                  <a:moveTo>
                    <a:pt x="499872" y="530351"/>
                  </a:moveTo>
                  <a:lnTo>
                    <a:pt x="524255" y="530351"/>
                  </a:lnTo>
                </a:path>
                <a:path w="3347085" h="658495">
                  <a:moveTo>
                    <a:pt x="591312" y="530351"/>
                  </a:moveTo>
                  <a:lnTo>
                    <a:pt x="615695" y="530351"/>
                  </a:lnTo>
                </a:path>
                <a:path w="3347085" h="658495">
                  <a:moveTo>
                    <a:pt x="664463" y="530351"/>
                  </a:moveTo>
                  <a:lnTo>
                    <a:pt x="670559" y="530351"/>
                  </a:lnTo>
                </a:path>
                <a:path w="3347085" h="658495">
                  <a:moveTo>
                    <a:pt x="713232" y="530351"/>
                  </a:moveTo>
                  <a:lnTo>
                    <a:pt x="731520" y="530351"/>
                  </a:lnTo>
                </a:path>
                <a:path w="3347085" h="658495">
                  <a:moveTo>
                    <a:pt x="792480" y="530351"/>
                  </a:moveTo>
                  <a:lnTo>
                    <a:pt x="822960" y="530351"/>
                  </a:lnTo>
                </a:path>
                <a:path w="3347085" h="658495">
                  <a:moveTo>
                    <a:pt x="841248" y="530351"/>
                  </a:moveTo>
                  <a:lnTo>
                    <a:pt x="865631" y="530351"/>
                  </a:lnTo>
                </a:path>
                <a:path w="3347085" h="658495">
                  <a:moveTo>
                    <a:pt x="926592" y="530351"/>
                  </a:moveTo>
                  <a:lnTo>
                    <a:pt x="950975" y="530351"/>
                  </a:lnTo>
                </a:path>
                <a:path w="3347085" h="658495">
                  <a:moveTo>
                    <a:pt x="999744" y="530351"/>
                  </a:moveTo>
                  <a:lnTo>
                    <a:pt x="1005839" y="530351"/>
                  </a:lnTo>
                </a:path>
                <a:path w="3347085" h="658495">
                  <a:moveTo>
                    <a:pt x="1042416" y="530351"/>
                  </a:moveTo>
                  <a:lnTo>
                    <a:pt x="1066799" y="530351"/>
                  </a:lnTo>
                </a:path>
                <a:path w="3347085" h="658495">
                  <a:moveTo>
                    <a:pt x="1127756" y="530351"/>
                  </a:moveTo>
                  <a:lnTo>
                    <a:pt x="1158236" y="530351"/>
                  </a:lnTo>
                </a:path>
                <a:path w="3347085" h="658495">
                  <a:moveTo>
                    <a:pt x="1176524" y="530351"/>
                  </a:moveTo>
                  <a:lnTo>
                    <a:pt x="1200908" y="530351"/>
                  </a:lnTo>
                </a:path>
                <a:path w="3347085" h="658495">
                  <a:moveTo>
                    <a:pt x="1219196" y="530351"/>
                  </a:moveTo>
                  <a:lnTo>
                    <a:pt x="1249676" y="530351"/>
                  </a:lnTo>
                </a:path>
                <a:path w="3347085" h="658495">
                  <a:moveTo>
                    <a:pt x="1267964" y="530351"/>
                  </a:moveTo>
                  <a:lnTo>
                    <a:pt x="1292348" y="530351"/>
                  </a:lnTo>
                </a:path>
                <a:path w="3347085" h="658495">
                  <a:moveTo>
                    <a:pt x="1377692" y="530351"/>
                  </a:moveTo>
                  <a:lnTo>
                    <a:pt x="1402076" y="530351"/>
                  </a:lnTo>
                </a:path>
                <a:path w="3347085" h="658495">
                  <a:moveTo>
                    <a:pt x="1463036" y="530351"/>
                  </a:moveTo>
                  <a:lnTo>
                    <a:pt x="1493516" y="530351"/>
                  </a:lnTo>
                </a:path>
                <a:path w="3347085" h="658495">
                  <a:moveTo>
                    <a:pt x="1511804" y="530351"/>
                  </a:moveTo>
                  <a:lnTo>
                    <a:pt x="1536188" y="530351"/>
                  </a:lnTo>
                </a:path>
                <a:path w="3347085" h="658495">
                  <a:moveTo>
                    <a:pt x="1554476" y="530351"/>
                  </a:moveTo>
                  <a:lnTo>
                    <a:pt x="1584956" y="530351"/>
                  </a:lnTo>
                </a:path>
                <a:path w="3347085" h="658495">
                  <a:moveTo>
                    <a:pt x="1603244" y="530351"/>
                  </a:moveTo>
                  <a:lnTo>
                    <a:pt x="1627628" y="530351"/>
                  </a:lnTo>
                </a:path>
                <a:path w="3347085" h="658495">
                  <a:moveTo>
                    <a:pt x="1664204" y="530351"/>
                  </a:moveTo>
                  <a:lnTo>
                    <a:pt x="1670300" y="530351"/>
                  </a:lnTo>
                </a:path>
                <a:path w="3347085" h="658495">
                  <a:moveTo>
                    <a:pt x="1712972" y="530351"/>
                  </a:moveTo>
                  <a:lnTo>
                    <a:pt x="1737356" y="530351"/>
                  </a:lnTo>
                </a:path>
                <a:path w="3347085" h="658495">
                  <a:moveTo>
                    <a:pt x="1798316" y="530351"/>
                  </a:moveTo>
                  <a:lnTo>
                    <a:pt x="1828796" y="530351"/>
                  </a:lnTo>
                </a:path>
                <a:path w="3347085" h="658495">
                  <a:moveTo>
                    <a:pt x="1847084" y="530351"/>
                  </a:moveTo>
                  <a:lnTo>
                    <a:pt x="1871468" y="530351"/>
                  </a:lnTo>
                </a:path>
                <a:path w="3347085" h="658495">
                  <a:moveTo>
                    <a:pt x="1889756" y="530351"/>
                  </a:moveTo>
                  <a:lnTo>
                    <a:pt x="1920236" y="530351"/>
                  </a:lnTo>
                </a:path>
                <a:path w="3347085" h="658495">
                  <a:moveTo>
                    <a:pt x="1938524" y="530351"/>
                  </a:moveTo>
                  <a:lnTo>
                    <a:pt x="1956812" y="530351"/>
                  </a:lnTo>
                </a:path>
                <a:path w="3347085" h="658495">
                  <a:moveTo>
                    <a:pt x="1999484" y="530351"/>
                  </a:moveTo>
                  <a:lnTo>
                    <a:pt x="2005580" y="530351"/>
                  </a:lnTo>
                </a:path>
                <a:path w="3347085" h="658495">
                  <a:moveTo>
                    <a:pt x="2048252" y="530351"/>
                  </a:moveTo>
                  <a:lnTo>
                    <a:pt x="2072636" y="530351"/>
                  </a:lnTo>
                </a:path>
                <a:path w="3347085" h="658495">
                  <a:moveTo>
                    <a:pt x="2133596" y="530351"/>
                  </a:moveTo>
                  <a:lnTo>
                    <a:pt x="2164076" y="530351"/>
                  </a:lnTo>
                </a:path>
                <a:path w="3347085" h="658495">
                  <a:moveTo>
                    <a:pt x="2182364" y="530351"/>
                  </a:moveTo>
                  <a:lnTo>
                    <a:pt x="2206748" y="530351"/>
                  </a:lnTo>
                </a:path>
                <a:path w="3347085" h="658495">
                  <a:moveTo>
                    <a:pt x="2225036" y="530351"/>
                  </a:moveTo>
                  <a:lnTo>
                    <a:pt x="2255516" y="530351"/>
                  </a:lnTo>
                </a:path>
                <a:path w="3347085" h="658495">
                  <a:moveTo>
                    <a:pt x="2267708" y="530351"/>
                  </a:moveTo>
                  <a:lnTo>
                    <a:pt x="2292092" y="530351"/>
                  </a:lnTo>
                </a:path>
                <a:path w="3347085" h="658495">
                  <a:moveTo>
                    <a:pt x="2334764" y="530351"/>
                  </a:moveTo>
                  <a:lnTo>
                    <a:pt x="2340860" y="530351"/>
                  </a:lnTo>
                </a:path>
                <a:path w="3347085" h="658495">
                  <a:moveTo>
                    <a:pt x="2383532" y="530351"/>
                  </a:moveTo>
                  <a:lnTo>
                    <a:pt x="2407916" y="530351"/>
                  </a:lnTo>
                </a:path>
                <a:path w="3347085" h="658495">
                  <a:moveTo>
                    <a:pt x="2468876" y="530351"/>
                  </a:moveTo>
                  <a:lnTo>
                    <a:pt x="2499356" y="530351"/>
                  </a:lnTo>
                </a:path>
                <a:path w="3347085" h="658495">
                  <a:moveTo>
                    <a:pt x="2517644" y="530351"/>
                  </a:moveTo>
                  <a:lnTo>
                    <a:pt x="2542028" y="530351"/>
                  </a:lnTo>
                </a:path>
                <a:path w="3347085" h="658495">
                  <a:moveTo>
                    <a:pt x="2596892" y="530351"/>
                  </a:moveTo>
                  <a:lnTo>
                    <a:pt x="2621276" y="530351"/>
                  </a:lnTo>
                </a:path>
                <a:path w="3347085" h="658495">
                  <a:moveTo>
                    <a:pt x="2670044" y="530351"/>
                  </a:moveTo>
                  <a:lnTo>
                    <a:pt x="2676140" y="530351"/>
                  </a:lnTo>
                </a:path>
                <a:path w="3347085" h="658495">
                  <a:moveTo>
                    <a:pt x="2718812" y="530351"/>
                  </a:moveTo>
                  <a:lnTo>
                    <a:pt x="2743196" y="530351"/>
                  </a:lnTo>
                </a:path>
                <a:path w="3347085" h="658495">
                  <a:moveTo>
                    <a:pt x="2846828" y="530351"/>
                  </a:moveTo>
                  <a:lnTo>
                    <a:pt x="2871212" y="530351"/>
                  </a:lnTo>
                </a:path>
                <a:path w="3347085" h="658495">
                  <a:moveTo>
                    <a:pt x="2932172" y="530351"/>
                  </a:moveTo>
                  <a:lnTo>
                    <a:pt x="2956556" y="530351"/>
                  </a:lnTo>
                </a:path>
                <a:path w="3347085" h="658495">
                  <a:moveTo>
                    <a:pt x="3005324" y="530351"/>
                  </a:moveTo>
                  <a:lnTo>
                    <a:pt x="3011420" y="530351"/>
                  </a:lnTo>
                </a:path>
                <a:path w="3347085" h="658495">
                  <a:moveTo>
                    <a:pt x="3054092" y="530351"/>
                  </a:moveTo>
                  <a:lnTo>
                    <a:pt x="3078476" y="530351"/>
                  </a:lnTo>
                </a:path>
                <a:path w="3347085" h="658495">
                  <a:moveTo>
                    <a:pt x="3139436" y="530351"/>
                  </a:moveTo>
                  <a:lnTo>
                    <a:pt x="3169916" y="530351"/>
                  </a:lnTo>
                </a:path>
                <a:path w="3347085" h="658495">
                  <a:moveTo>
                    <a:pt x="3188204" y="530351"/>
                  </a:moveTo>
                  <a:lnTo>
                    <a:pt x="3206492" y="530351"/>
                  </a:lnTo>
                </a:path>
                <a:path w="3347085" h="658495">
                  <a:moveTo>
                    <a:pt x="3224780" y="530351"/>
                  </a:moveTo>
                  <a:lnTo>
                    <a:pt x="3255260" y="530351"/>
                  </a:lnTo>
                </a:path>
                <a:path w="3347085" h="658495">
                  <a:moveTo>
                    <a:pt x="3273548" y="530351"/>
                  </a:moveTo>
                  <a:lnTo>
                    <a:pt x="3297932" y="530351"/>
                  </a:lnTo>
                </a:path>
                <a:path w="3347085" h="658495">
                  <a:moveTo>
                    <a:pt x="3340604" y="530351"/>
                  </a:moveTo>
                  <a:lnTo>
                    <a:pt x="3346700" y="530351"/>
                  </a:lnTo>
                </a:path>
                <a:path w="3347085" h="658495">
                  <a:moveTo>
                    <a:pt x="42672" y="539495"/>
                  </a:moveTo>
                  <a:lnTo>
                    <a:pt x="109728" y="539495"/>
                  </a:lnTo>
                </a:path>
                <a:path w="3347085" h="658495">
                  <a:moveTo>
                    <a:pt x="128016" y="539495"/>
                  </a:moveTo>
                  <a:lnTo>
                    <a:pt x="188976" y="539495"/>
                  </a:lnTo>
                </a:path>
                <a:path w="3347085" h="658495">
                  <a:moveTo>
                    <a:pt x="219456" y="539495"/>
                  </a:moveTo>
                  <a:lnTo>
                    <a:pt x="280416" y="539495"/>
                  </a:lnTo>
                </a:path>
                <a:path w="3347085" h="658495">
                  <a:moveTo>
                    <a:pt x="329184" y="539495"/>
                  </a:moveTo>
                  <a:lnTo>
                    <a:pt x="335279" y="539495"/>
                  </a:lnTo>
                </a:path>
                <a:path w="3347085" h="658495">
                  <a:moveTo>
                    <a:pt x="377951" y="539495"/>
                  </a:moveTo>
                  <a:lnTo>
                    <a:pt x="445008" y="539495"/>
                  </a:lnTo>
                </a:path>
                <a:path w="3347085" h="658495">
                  <a:moveTo>
                    <a:pt x="499872" y="539495"/>
                  </a:moveTo>
                  <a:lnTo>
                    <a:pt x="524255" y="539495"/>
                  </a:lnTo>
                </a:path>
                <a:path w="3347085" h="658495">
                  <a:moveTo>
                    <a:pt x="591312" y="539495"/>
                  </a:moveTo>
                  <a:lnTo>
                    <a:pt x="615695" y="539495"/>
                  </a:lnTo>
                </a:path>
                <a:path w="3347085" h="658495">
                  <a:moveTo>
                    <a:pt x="664463" y="539495"/>
                  </a:moveTo>
                  <a:lnTo>
                    <a:pt x="670559" y="539495"/>
                  </a:lnTo>
                </a:path>
                <a:path w="3347085" h="658495">
                  <a:moveTo>
                    <a:pt x="713232" y="539495"/>
                  </a:moveTo>
                  <a:lnTo>
                    <a:pt x="780288" y="539495"/>
                  </a:lnTo>
                </a:path>
                <a:path w="3347085" h="658495">
                  <a:moveTo>
                    <a:pt x="798576" y="539495"/>
                  </a:moveTo>
                  <a:lnTo>
                    <a:pt x="859536" y="539495"/>
                  </a:lnTo>
                </a:path>
                <a:path w="3347085" h="658495">
                  <a:moveTo>
                    <a:pt x="926592" y="539495"/>
                  </a:moveTo>
                  <a:lnTo>
                    <a:pt x="950975" y="539495"/>
                  </a:lnTo>
                </a:path>
                <a:path w="3347085" h="658495">
                  <a:moveTo>
                    <a:pt x="999744" y="539495"/>
                  </a:moveTo>
                  <a:lnTo>
                    <a:pt x="1005839" y="539495"/>
                  </a:lnTo>
                </a:path>
                <a:path w="3347085" h="658495">
                  <a:moveTo>
                    <a:pt x="1042416" y="539495"/>
                  </a:moveTo>
                  <a:lnTo>
                    <a:pt x="1115568" y="539495"/>
                  </a:lnTo>
                </a:path>
                <a:path w="3347085" h="658495">
                  <a:moveTo>
                    <a:pt x="1133852" y="539495"/>
                  </a:moveTo>
                  <a:lnTo>
                    <a:pt x="1194812" y="539495"/>
                  </a:lnTo>
                </a:path>
                <a:path w="3347085" h="658495">
                  <a:moveTo>
                    <a:pt x="1225292" y="539495"/>
                  </a:moveTo>
                  <a:lnTo>
                    <a:pt x="1286252" y="539495"/>
                  </a:lnTo>
                </a:path>
                <a:path w="3347085" h="658495">
                  <a:moveTo>
                    <a:pt x="1377692" y="539495"/>
                  </a:moveTo>
                  <a:lnTo>
                    <a:pt x="1450844" y="539495"/>
                  </a:lnTo>
                </a:path>
                <a:path w="3347085" h="658495">
                  <a:moveTo>
                    <a:pt x="1469132" y="539495"/>
                  </a:moveTo>
                  <a:lnTo>
                    <a:pt x="1530092" y="539495"/>
                  </a:lnTo>
                </a:path>
                <a:path w="3347085" h="658495">
                  <a:moveTo>
                    <a:pt x="1560572" y="539495"/>
                  </a:moveTo>
                  <a:lnTo>
                    <a:pt x="1621532" y="539495"/>
                  </a:lnTo>
                </a:path>
                <a:path w="3347085" h="658495">
                  <a:moveTo>
                    <a:pt x="1664204" y="539495"/>
                  </a:moveTo>
                  <a:lnTo>
                    <a:pt x="1670300" y="539495"/>
                  </a:lnTo>
                </a:path>
                <a:path w="3347085" h="658495">
                  <a:moveTo>
                    <a:pt x="1712972" y="539495"/>
                  </a:moveTo>
                  <a:lnTo>
                    <a:pt x="1786124" y="539495"/>
                  </a:lnTo>
                </a:path>
                <a:path w="3347085" h="658495">
                  <a:moveTo>
                    <a:pt x="1804412" y="539495"/>
                  </a:moveTo>
                  <a:lnTo>
                    <a:pt x="1865372" y="539495"/>
                  </a:lnTo>
                </a:path>
                <a:path w="3347085" h="658495">
                  <a:moveTo>
                    <a:pt x="1895852" y="539495"/>
                  </a:moveTo>
                  <a:lnTo>
                    <a:pt x="1956812" y="539495"/>
                  </a:lnTo>
                </a:path>
                <a:path w="3347085" h="658495">
                  <a:moveTo>
                    <a:pt x="1999484" y="539495"/>
                  </a:moveTo>
                  <a:lnTo>
                    <a:pt x="2005580" y="539495"/>
                  </a:lnTo>
                </a:path>
                <a:path w="3347085" h="658495">
                  <a:moveTo>
                    <a:pt x="2048252" y="539495"/>
                  </a:moveTo>
                  <a:lnTo>
                    <a:pt x="2121404" y="539495"/>
                  </a:lnTo>
                </a:path>
                <a:path w="3347085" h="658495">
                  <a:moveTo>
                    <a:pt x="2139692" y="539495"/>
                  </a:moveTo>
                  <a:lnTo>
                    <a:pt x="2200652" y="539495"/>
                  </a:lnTo>
                </a:path>
                <a:path w="3347085" h="658495">
                  <a:moveTo>
                    <a:pt x="2231132" y="539495"/>
                  </a:moveTo>
                  <a:lnTo>
                    <a:pt x="2285996" y="539495"/>
                  </a:lnTo>
                </a:path>
                <a:path w="3347085" h="658495">
                  <a:moveTo>
                    <a:pt x="2334764" y="539495"/>
                  </a:moveTo>
                  <a:lnTo>
                    <a:pt x="2340860" y="539495"/>
                  </a:lnTo>
                </a:path>
                <a:path w="3347085" h="658495">
                  <a:moveTo>
                    <a:pt x="2383532" y="539495"/>
                  </a:moveTo>
                  <a:lnTo>
                    <a:pt x="2456684" y="539495"/>
                  </a:lnTo>
                </a:path>
                <a:path w="3347085" h="658495">
                  <a:moveTo>
                    <a:pt x="2474972" y="539495"/>
                  </a:moveTo>
                  <a:lnTo>
                    <a:pt x="2535932" y="539495"/>
                  </a:lnTo>
                </a:path>
                <a:path w="3347085" h="658495">
                  <a:moveTo>
                    <a:pt x="2596892" y="539495"/>
                  </a:moveTo>
                  <a:lnTo>
                    <a:pt x="2621276" y="539495"/>
                  </a:lnTo>
                </a:path>
                <a:path w="3347085" h="658495">
                  <a:moveTo>
                    <a:pt x="2670044" y="539495"/>
                  </a:moveTo>
                  <a:lnTo>
                    <a:pt x="2676140" y="539495"/>
                  </a:lnTo>
                </a:path>
                <a:path w="3347085" h="658495">
                  <a:moveTo>
                    <a:pt x="2718812" y="539495"/>
                  </a:moveTo>
                  <a:lnTo>
                    <a:pt x="2791964" y="539495"/>
                  </a:lnTo>
                </a:path>
                <a:path w="3347085" h="658495">
                  <a:moveTo>
                    <a:pt x="2846828" y="539495"/>
                  </a:moveTo>
                  <a:lnTo>
                    <a:pt x="2871212" y="539495"/>
                  </a:lnTo>
                </a:path>
                <a:path w="3347085" h="658495">
                  <a:moveTo>
                    <a:pt x="2932172" y="539495"/>
                  </a:moveTo>
                  <a:lnTo>
                    <a:pt x="2956556" y="539495"/>
                  </a:lnTo>
                </a:path>
                <a:path w="3347085" h="658495">
                  <a:moveTo>
                    <a:pt x="3005324" y="539495"/>
                  </a:moveTo>
                  <a:lnTo>
                    <a:pt x="3011420" y="539495"/>
                  </a:lnTo>
                </a:path>
                <a:path w="3347085" h="658495">
                  <a:moveTo>
                    <a:pt x="3054092" y="539495"/>
                  </a:moveTo>
                  <a:lnTo>
                    <a:pt x="3127244" y="539495"/>
                  </a:lnTo>
                </a:path>
                <a:path w="3347085" h="658495">
                  <a:moveTo>
                    <a:pt x="3145532" y="539495"/>
                  </a:moveTo>
                  <a:lnTo>
                    <a:pt x="3200396" y="539495"/>
                  </a:lnTo>
                </a:path>
                <a:path w="3347085" h="658495">
                  <a:moveTo>
                    <a:pt x="3230876" y="539495"/>
                  </a:moveTo>
                  <a:lnTo>
                    <a:pt x="3291836" y="539495"/>
                  </a:lnTo>
                </a:path>
                <a:path w="3347085" h="658495">
                  <a:moveTo>
                    <a:pt x="3340604" y="539495"/>
                  </a:moveTo>
                  <a:lnTo>
                    <a:pt x="3346700" y="539495"/>
                  </a:lnTo>
                </a:path>
                <a:path w="3347085" h="658495">
                  <a:moveTo>
                    <a:pt x="36575" y="548639"/>
                  </a:moveTo>
                  <a:lnTo>
                    <a:pt x="109728" y="548639"/>
                  </a:lnTo>
                </a:path>
                <a:path w="3347085" h="658495">
                  <a:moveTo>
                    <a:pt x="134112" y="548639"/>
                  </a:moveTo>
                  <a:lnTo>
                    <a:pt x="188976" y="548639"/>
                  </a:lnTo>
                </a:path>
                <a:path w="3347085" h="658495">
                  <a:moveTo>
                    <a:pt x="225551" y="548639"/>
                  </a:moveTo>
                  <a:lnTo>
                    <a:pt x="280416" y="548639"/>
                  </a:lnTo>
                </a:path>
                <a:path w="3347085" h="658495">
                  <a:moveTo>
                    <a:pt x="329184" y="548639"/>
                  </a:moveTo>
                  <a:lnTo>
                    <a:pt x="335279" y="548639"/>
                  </a:lnTo>
                </a:path>
                <a:path w="3347085" h="658495">
                  <a:moveTo>
                    <a:pt x="371856" y="548639"/>
                  </a:moveTo>
                  <a:lnTo>
                    <a:pt x="445008" y="548639"/>
                  </a:lnTo>
                </a:path>
                <a:path w="3347085" h="658495">
                  <a:moveTo>
                    <a:pt x="499872" y="548639"/>
                  </a:moveTo>
                  <a:lnTo>
                    <a:pt x="524255" y="548639"/>
                  </a:lnTo>
                </a:path>
                <a:path w="3347085" h="658495">
                  <a:moveTo>
                    <a:pt x="591312" y="548639"/>
                  </a:moveTo>
                  <a:lnTo>
                    <a:pt x="615695" y="548639"/>
                  </a:lnTo>
                </a:path>
                <a:path w="3347085" h="658495">
                  <a:moveTo>
                    <a:pt x="664463" y="548639"/>
                  </a:moveTo>
                  <a:lnTo>
                    <a:pt x="670559" y="548639"/>
                  </a:lnTo>
                </a:path>
                <a:path w="3347085" h="658495">
                  <a:moveTo>
                    <a:pt x="707136" y="548639"/>
                  </a:moveTo>
                  <a:lnTo>
                    <a:pt x="780288" y="548639"/>
                  </a:lnTo>
                </a:path>
                <a:path w="3347085" h="658495">
                  <a:moveTo>
                    <a:pt x="804672" y="548639"/>
                  </a:moveTo>
                  <a:lnTo>
                    <a:pt x="859536" y="548639"/>
                  </a:lnTo>
                </a:path>
                <a:path w="3347085" h="658495">
                  <a:moveTo>
                    <a:pt x="926592" y="548639"/>
                  </a:moveTo>
                  <a:lnTo>
                    <a:pt x="950975" y="548639"/>
                  </a:lnTo>
                </a:path>
                <a:path w="3347085" h="658495">
                  <a:moveTo>
                    <a:pt x="999744" y="548639"/>
                  </a:moveTo>
                  <a:lnTo>
                    <a:pt x="1005839" y="548639"/>
                  </a:lnTo>
                </a:path>
                <a:path w="3347085" h="658495">
                  <a:moveTo>
                    <a:pt x="1036319" y="548639"/>
                  </a:moveTo>
                  <a:lnTo>
                    <a:pt x="1115567" y="548639"/>
                  </a:lnTo>
                </a:path>
                <a:path w="3347085" h="658495">
                  <a:moveTo>
                    <a:pt x="1139948" y="548639"/>
                  </a:moveTo>
                  <a:lnTo>
                    <a:pt x="1194812" y="548639"/>
                  </a:lnTo>
                </a:path>
                <a:path w="3347085" h="658495">
                  <a:moveTo>
                    <a:pt x="1231388" y="548639"/>
                  </a:moveTo>
                  <a:lnTo>
                    <a:pt x="1286252" y="548639"/>
                  </a:lnTo>
                </a:path>
                <a:path w="3347085" h="658495">
                  <a:moveTo>
                    <a:pt x="1371596" y="548639"/>
                  </a:moveTo>
                  <a:lnTo>
                    <a:pt x="1450844" y="548639"/>
                  </a:lnTo>
                </a:path>
                <a:path w="3347085" h="658495">
                  <a:moveTo>
                    <a:pt x="1475228" y="548639"/>
                  </a:moveTo>
                  <a:lnTo>
                    <a:pt x="1530092" y="548639"/>
                  </a:lnTo>
                </a:path>
                <a:path w="3347085" h="658495">
                  <a:moveTo>
                    <a:pt x="1566668" y="548639"/>
                  </a:moveTo>
                  <a:lnTo>
                    <a:pt x="1621532" y="548639"/>
                  </a:lnTo>
                </a:path>
                <a:path w="3347085" h="658495">
                  <a:moveTo>
                    <a:pt x="1664204" y="548639"/>
                  </a:moveTo>
                  <a:lnTo>
                    <a:pt x="1670300" y="548639"/>
                  </a:lnTo>
                </a:path>
                <a:path w="3347085" h="658495">
                  <a:moveTo>
                    <a:pt x="1706876" y="548639"/>
                  </a:moveTo>
                  <a:lnTo>
                    <a:pt x="1786124" y="548639"/>
                  </a:lnTo>
                </a:path>
                <a:path w="3347085" h="658495">
                  <a:moveTo>
                    <a:pt x="1810508" y="548639"/>
                  </a:moveTo>
                  <a:lnTo>
                    <a:pt x="1865372" y="548639"/>
                  </a:lnTo>
                </a:path>
                <a:path w="3347085" h="658495">
                  <a:moveTo>
                    <a:pt x="1901948" y="548639"/>
                  </a:moveTo>
                  <a:lnTo>
                    <a:pt x="1956812" y="548639"/>
                  </a:lnTo>
                </a:path>
                <a:path w="3347085" h="658495">
                  <a:moveTo>
                    <a:pt x="1999484" y="548639"/>
                  </a:moveTo>
                  <a:lnTo>
                    <a:pt x="2005580" y="548639"/>
                  </a:lnTo>
                </a:path>
                <a:path w="3347085" h="658495">
                  <a:moveTo>
                    <a:pt x="2042156" y="548639"/>
                  </a:moveTo>
                  <a:lnTo>
                    <a:pt x="2121404" y="548639"/>
                  </a:lnTo>
                </a:path>
                <a:path w="3347085" h="658495">
                  <a:moveTo>
                    <a:pt x="2145788" y="548639"/>
                  </a:moveTo>
                  <a:lnTo>
                    <a:pt x="2200652" y="548639"/>
                  </a:lnTo>
                </a:path>
                <a:path w="3347085" h="658495">
                  <a:moveTo>
                    <a:pt x="2237228" y="548639"/>
                  </a:moveTo>
                  <a:lnTo>
                    <a:pt x="2285996" y="548639"/>
                  </a:lnTo>
                </a:path>
                <a:path w="3347085" h="658495">
                  <a:moveTo>
                    <a:pt x="2334764" y="548639"/>
                  </a:moveTo>
                  <a:lnTo>
                    <a:pt x="2340860" y="548639"/>
                  </a:lnTo>
                </a:path>
                <a:path w="3347085" h="658495">
                  <a:moveTo>
                    <a:pt x="2377436" y="548639"/>
                  </a:moveTo>
                  <a:lnTo>
                    <a:pt x="2456684" y="548639"/>
                  </a:lnTo>
                </a:path>
                <a:path w="3347085" h="658495">
                  <a:moveTo>
                    <a:pt x="2481068" y="548639"/>
                  </a:moveTo>
                  <a:lnTo>
                    <a:pt x="2535932" y="548639"/>
                  </a:lnTo>
                </a:path>
                <a:path w="3347085" h="658495">
                  <a:moveTo>
                    <a:pt x="2596892" y="548639"/>
                  </a:moveTo>
                  <a:lnTo>
                    <a:pt x="2621276" y="548639"/>
                  </a:lnTo>
                </a:path>
                <a:path w="3347085" h="658495">
                  <a:moveTo>
                    <a:pt x="2670044" y="548639"/>
                  </a:moveTo>
                  <a:lnTo>
                    <a:pt x="2676140" y="548639"/>
                  </a:lnTo>
                </a:path>
                <a:path w="3347085" h="658495">
                  <a:moveTo>
                    <a:pt x="2712716" y="548639"/>
                  </a:moveTo>
                  <a:lnTo>
                    <a:pt x="2791964" y="548639"/>
                  </a:lnTo>
                </a:path>
                <a:path w="3347085" h="658495">
                  <a:moveTo>
                    <a:pt x="2846828" y="548639"/>
                  </a:moveTo>
                  <a:lnTo>
                    <a:pt x="2871212" y="548639"/>
                  </a:lnTo>
                </a:path>
                <a:path w="3347085" h="658495">
                  <a:moveTo>
                    <a:pt x="2932172" y="548639"/>
                  </a:moveTo>
                  <a:lnTo>
                    <a:pt x="2956556" y="548639"/>
                  </a:lnTo>
                </a:path>
                <a:path w="3347085" h="658495">
                  <a:moveTo>
                    <a:pt x="3005324" y="548639"/>
                  </a:moveTo>
                  <a:lnTo>
                    <a:pt x="3011420" y="548639"/>
                  </a:lnTo>
                </a:path>
                <a:path w="3347085" h="658495">
                  <a:moveTo>
                    <a:pt x="3047996" y="548639"/>
                  </a:moveTo>
                  <a:lnTo>
                    <a:pt x="3127244" y="548639"/>
                  </a:lnTo>
                </a:path>
                <a:path w="3347085" h="658495">
                  <a:moveTo>
                    <a:pt x="3151628" y="548639"/>
                  </a:moveTo>
                  <a:lnTo>
                    <a:pt x="3200396" y="548639"/>
                  </a:lnTo>
                </a:path>
                <a:path w="3347085" h="658495">
                  <a:moveTo>
                    <a:pt x="3236972" y="548639"/>
                  </a:moveTo>
                  <a:lnTo>
                    <a:pt x="3291836" y="548639"/>
                  </a:lnTo>
                </a:path>
                <a:path w="3347085" h="658495">
                  <a:moveTo>
                    <a:pt x="3340604" y="548639"/>
                  </a:moveTo>
                  <a:lnTo>
                    <a:pt x="3346700" y="548639"/>
                  </a:lnTo>
                </a:path>
                <a:path w="3347085" h="658495">
                  <a:moveTo>
                    <a:pt x="36575" y="557783"/>
                  </a:moveTo>
                  <a:lnTo>
                    <a:pt x="109728" y="557783"/>
                  </a:lnTo>
                </a:path>
                <a:path w="3347085" h="658495">
                  <a:moveTo>
                    <a:pt x="140207" y="557783"/>
                  </a:moveTo>
                  <a:lnTo>
                    <a:pt x="176784" y="557783"/>
                  </a:lnTo>
                </a:path>
                <a:path w="3347085" h="658495">
                  <a:moveTo>
                    <a:pt x="231648" y="557783"/>
                  </a:moveTo>
                  <a:lnTo>
                    <a:pt x="268224" y="557783"/>
                  </a:lnTo>
                </a:path>
                <a:path w="3347085" h="658495">
                  <a:moveTo>
                    <a:pt x="329184" y="557783"/>
                  </a:moveTo>
                  <a:lnTo>
                    <a:pt x="335279" y="557783"/>
                  </a:lnTo>
                </a:path>
                <a:path w="3347085" h="658495">
                  <a:moveTo>
                    <a:pt x="371856" y="557783"/>
                  </a:moveTo>
                  <a:lnTo>
                    <a:pt x="445008" y="557783"/>
                  </a:lnTo>
                </a:path>
                <a:path w="3347085" h="658495">
                  <a:moveTo>
                    <a:pt x="499872" y="557783"/>
                  </a:moveTo>
                  <a:lnTo>
                    <a:pt x="524255" y="557783"/>
                  </a:lnTo>
                </a:path>
                <a:path w="3347085" h="658495">
                  <a:moveTo>
                    <a:pt x="591312" y="557783"/>
                  </a:moveTo>
                  <a:lnTo>
                    <a:pt x="615695" y="557783"/>
                  </a:lnTo>
                </a:path>
                <a:path w="3347085" h="658495">
                  <a:moveTo>
                    <a:pt x="664463" y="557783"/>
                  </a:moveTo>
                  <a:lnTo>
                    <a:pt x="670559" y="557783"/>
                  </a:lnTo>
                </a:path>
                <a:path w="3347085" h="658495">
                  <a:moveTo>
                    <a:pt x="707136" y="557783"/>
                  </a:moveTo>
                  <a:lnTo>
                    <a:pt x="780288" y="557783"/>
                  </a:lnTo>
                </a:path>
                <a:path w="3347085" h="658495">
                  <a:moveTo>
                    <a:pt x="810768" y="557783"/>
                  </a:moveTo>
                  <a:lnTo>
                    <a:pt x="847344" y="557783"/>
                  </a:lnTo>
                </a:path>
                <a:path w="3347085" h="658495">
                  <a:moveTo>
                    <a:pt x="926592" y="557783"/>
                  </a:moveTo>
                  <a:lnTo>
                    <a:pt x="950975" y="557783"/>
                  </a:lnTo>
                </a:path>
                <a:path w="3347085" h="658495">
                  <a:moveTo>
                    <a:pt x="999744" y="557783"/>
                  </a:moveTo>
                  <a:lnTo>
                    <a:pt x="1005839" y="557783"/>
                  </a:lnTo>
                </a:path>
                <a:path w="3347085" h="658495">
                  <a:moveTo>
                    <a:pt x="1036319" y="557783"/>
                  </a:moveTo>
                  <a:lnTo>
                    <a:pt x="1115567" y="557783"/>
                  </a:lnTo>
                </a:path>
                <a:path w="3347085" h="658495">
                  <a:moveTo>
                    <a:pt x="1146044" y="557783"/>
                  </a:moveTo>
                  <a:lnTo>
                    <a:pt x="1182620" y="557783"/>
                  </a:lnTo>
                </a:path>
                <a:path w="3347085" h="658495">
                  <a:moveTo>
                    <a:pt x="1237484" y="557783"/>
                  </a:moveTo>
                  <a:lnTo>
                    <a:pt x="1274060" y="557783"/>
                  </a:lnTo>
                </a:path>
                <a:path w="3347085" h="658495">
                  <a:moveTo>
                    <a:pt x="1371596" y="557783"/>
                  </a:moveTo>
                  <a:lnTo>
                    <a:pt x="1450844" y="557783"/>
                  </a:lnTo>
                </a:path>
                <a:path w="3347085" h="658495">
                  <a:moveTo>
                    <a:pt x="1481324" y="557783"/>
                  </a:moveTo>
                  <a:lnTo>
                    <a:pt x="1517900" y="557783"/>
                  </a:lnTo>
                </a:path>
                <a:path w="3347085" h="658495">
                  <a:moveTo>
                    <a:pt x="1572764" y="557783"/>
                  </a:moveTo>
                  <a:lnTo>
                    <a:pt x="1609340" y="557783"/>
                  </a:lnTo>
                </a:path>
                <a:path w="3347085" h="658495">
                  <a:moveTo>
                    <a:pt x="1664204" y="557783"/>
                  </a:moveTo>
                  <a:lnTo>
                    <a:pt x="1670300" y="557783"/>
                  </a:lnTo>
                </a:path>
                <a:path w="3347085" h="658495">
                  <a:moveTo>
                    <a:pt x="1706876" y="557783"/>
                  </a:moveTo>
                  <a:lnTo>
                    <a:pt x="1786124" y="557783"/>
                  </a:lnTo>
                </a:path>
                <a:path w="3347085" h="658495">
                  <a:moveTo>
                    <a:pt x="1816604" y="557783"/>
                  </a:moveTo>
                  <a:lnTo>
                    <a:pt x="1853180" y="557783"/>
                  </a:lnTo>
                </a:path>
                <a:path w="3347085" h="658495">
                  <a:moveTo>
                    <a:pt x="1908044" y="557783"/>
                  </a:moveTo>
                  <a:lnTo>
                    <a:pt x="1944620" y="557783"/>
                  </a:lnTo>
                </a:path>
                <a:path w="3347085" h="658495">
                  <a:moveTo>
                    <a:pt x="1999484" y="557783"/>
                  </a:moveTo>
                  <a:lnTo>
                    <a:pt x="2005580" y="557783"/>
                  </a:lnTo>
                </a:path>
                <a:path w="3347085" h="658495">
                  <a:moveTo>
                    <a:pt x="2042156" y="557783"/>
                  </a:moveTo>
                  <a:lnTo>
                    <a:pt x="2121404" y="557783"/>
                  </a:lnTo>
                </a:path>
                <a:path w="3347085" h="658495">
                  <a:moveTo>
                    <a:pt x="2151884" y="557783"/>
                  </a:moveTo>
                  <a:lnTo>
                    <a:pt x="2188460" y="557783"/>
                  </a:lnTo>
                </a:path>
                <a:path w="3347085" h="658495">
                  <a:moveTo>
                    <a:pt x="2243324" y="557783"/>
                  </a:moveTo>
                  <a:lnTo>
                    <a:pt x="2273804" y="557783"/>
                  </a:lnTo>
                </a:path>
                <a:path w="3347085" h="658495">
                  <a:moveTo>
                    <a:pt x="2334764" y="557783"/>
                  </a:moveTo>
                  <a:lnTo>
                    <a:pt x="2340860" y="557783"/>
                  </a:lnTo>
                </a:path>
                <a:path w="3347085" h="658495">
                  <a:moveTo>
                    <a:pt x="2377436" y="557783"/>
                  </a:moveTo>
                  <a:lnTo>
                    <a:pt x="2456684" y="557783"/>
                  </a:lnTo>
                </a:path>
                <a:path w="3347085" h="658495">
                  <a:moveTo>
                    <a:pt x="2487164" y="557783"/>
                  </a:moveTo>
                  <a:lnTo>
                    <a:pt x="2523740" y="557783"/>
                  </a:lnTo>
                </a:path>
                <a:path w="3347085" h="658495">
                  <a:moveTo>
                    <a:pt x="2596892" y="557783"/>
                  </a:moveTo>
                  <a:lnTo>
                    <a:pt x="2621276" y="557783"/>
                  </a:lnTo>
                </a:path>
                <a:path w="3347085" h="658495">
                  <a:moveTo>
                    <a:pt x="2670044" y="557783"/>
                  </a:moveTo>
                  <a:lnTo>
                    <a:pt x="2676140" y="557783"/>
                  </a:lnTo>
                </a:path>
                <a:path w="3347085" h="658495">
                  <a:moveTo>
                    <a:pt x="2712716" y="557783"/>
                  </a:moveTo>
                  <a:lnTo>
                    <a:pt x="2791964" y="557783"/>
                  </a:lnTo>
                </a:path>
                <a:path w="3347085" h="658495">
                  <a:moveTo>
                    <a:pt x="2846828" y="557783"/>
                  </a:moveTo>
                  <a:lnTo>
                    <a:pt x="2871212" y="557783"/>
                  </a:lnTo>
                </a:path>
                <a:path w="3347085" h="658495">
                  <a:moveTo>
                    <a:pt x="2932172" y="557783"/>
                  </a:moveTo>
                  <a:lnTo>
                    <a:pt x="2956556" y="557783"/>
                  </a:lnTo>
                </a:path>
                <a:path w="3347085" h="658495">
                  <a:moveTo>
                    <a:pt x="3005324" y="557783"/>
                  </a:moveTo>
                  <a:lnTo>
                    <a:pt x="3011420" y="557783"/>
                  </a:lnTo>
                </a:path>
                <a:path w="3347085" h="658495">
                  <a:moveTo>
                    <a:pt x="3047996" y="557783"/>
                  </a:moveTo>
                  <a:lnTo>
                    <a:pt x="3127244" y="557783"/>
                  </a:lnTo>
                </a:path>
                <a:path w="3347085" h="658495">
                  <a:moveTo>
                    <a:pt x="3157724" y="557783"/>
                  </a:moveTo>
                  <a:lnTo>
                    <a:pt x="3194300" y="557783"/>
                  </a:lnTo>
                </a:path>
                <a:path w="3347085" h="658495">
                  <a:moveTo>
                    <a:pt x="3243068" y="557783"/>
                  </a:moveTo>
                  <a:lnTo>
                    <a:pt x="3279644" y="557783"/>
                  </a:lnTo>
                </a:path>
                <a:path w="3347085" h="658495">
                  <a:moveTo>
                    <a:pt x="329184" y="566927"/>
                  </a:moveTo>
                  <a:lnTo>
                    <a:pt x="335279" y="566927"/>
                  </a:lnTo>
                </a:path>
                <a:path w="3347085" h="658495">
                  <a:moveTo>
                    <a:pt x="664463" y="566927"/>
                  </a:moveTo>
                  <a:lnTo>
                    <a:pt x="670559" y="566927"/>
                  </a:lnTo>
                </a:path>
                <a:path w="3347085" h="658495">
                  <a:moveTo>
                    <a:pt x="999744" y="566927"/>
                  </a:moveTo>
                  <a:lnTo>
                    <a:pt x="1005839" y="566927"/>
                  </a:lnTo>
                </a:path>
                <a:path w="3347085" h="658495">
                  <a:moveTo>
                    <a:pt x="1664204" y="566927"/>
                  </a:moveTo>
                  <a:lnTo>
                    <a:pt x="1670300" y="566927"/>
                  </a:lnTo>
                </a:path>
                <a:path w="3347085" h="658495">
                  <a:moveTo>
                    <a:pt x="1999484" y="566927"/>
                  </a:moveTo>
                  <a:lnTo>
                    <a:pt x="2005580" y="566927"/>
                  </a:lnTo>
                </a:path>
                <a:path w="3347085" h="658495">
                  <a:moveTo>
                    <a:pt x="2334764" y="566927"/>
                  </a:moveTo>
                  <a:lnTo>
                    <a:pt x="2340860" y="566927"/>
                  </a:lnTo>
                </a:path>
                <a:path w="3347085" h="658495">
                  <a:moveTo>
                    <a:pt x="2670044" y="566927"/>
                  </a:moveTo>
                  <a:lnTo>
                    <a:pt x="2676140" y="566927"/>
                  </a:lnTo>
                </a:path>
                <a:path w="3347085" h="658495">
                  <a:moveTo>
                    <a:pt x="3005324" y="566927"/>
                  </a:moveTo>
                  <a:lnTo>
                    <a:pt x="3011420" y="566927"/>
                  </a:lnTo>
                </a:path>
                <a:path w="3347085" h="658495">
                  <a:moveTo>
                    <a:pt x="3340604" y="566927"/>
                  </a:moveTo>
                  <a:lnTo>
                    <a:pt x="3346700" y="566927"/>
                  </a:lnTo>
                </a:path>
                <a:path w="3347085" h="658495">
                  <a:moveTo>
                    <a:pt x="329184" y="576071"/>
                  </a:moveTo>
                  <a:lnTo>
                    <a:pt x="335279" y="576071"/>
                  </a:lnTo>
                </a:path>
                <a:path w="3347085" h="658495">
                  <a:moveTo>
                    <a:pt x="664463" y="576071"/>
                  </a:moveTo>
                  <a:lnTo>
                    <a:pt x="670559" y="576071"/>
                  </a:lnTo>
                </a:path>
                <a:path w="3347085" h="658495">
                  <a:moveTo>
                    <a:pt x="999744" y="576071"/>
                  </a:moveTo>
                  <a:lnTo>
                    <a:pt x="1005839" y="576071"/>
                  </a:lnTo>
                </a:path>
                <a:path w="3347085" h="658495">
                  <a:moveTo>
                    <a:pt x="1664204" y="576071"/>
                  </a:moveTo>
                  <a:lnTo>
                    <a:pt x="1670300" y="576071"/>
                  </a:lnTo>
                </a:path>
                <a:path w="3347085" h="658495">
                  <a:moveTo>
                    <a:pt x="1999484" y="576071"/>
                  </a:moveTo>
                  <a:lnTo>
                    <a:pt x="2005580" y="576071"/>
                  </a:lnTo>
                </a:path>
                <a:path w="3347085" h="658495">
                  <a:moveTo>
                    <a:pt x="2334764" y="576071"/>
                  </a:moveTo>
                  <a:lnTo>
                    <a:pt x="2340860" y="576071"/>
                  </a:lnTo>
                </a:path>
                <a:path w="3347085" h="658495">
                  <a:moveTo>
                    <a:pt x="2670044" y="576071"/>
                  </a:moveTo>
                  <a:lnTo>
                    <a:pt x="2676140" y="576071"/>
                  </a:lnTo>
                </a:path>
                <a:path w="3347085" h="658495">
                  <a:moveTo>
                    <a:pt x="3005324" y="576071"/>
                  </a:moveTo>
                  <a:lnTo>
                    <a:pt x="3011420" y="576071"/>
                  </a:lnTo>
                </a:path>
                <a:path w="3347085" h="658495">
                  <a:moveTo>
                    <a:pt x="3340604" y="576071"/>
                  </a:moveTo>
                  <a:lnTo>
                    <a:pt x="3346700" y="576071"/>
                  </a:lnTo>
                </a:path>
                <a:path w="3347085" h="658495">
                  <a:moveTo>
                    <a:pt x="329184" y="585215"/>
                  </a:moveTo>
                  <a:lnTo>
                    <a:pt x="335279" y="585215"/>
                  </a:lnTo>
                </a:path>
                <a:path w="3347085" h="658495">
                  <a:moveTo>
                    <a:pt x="664463" y="585215"/>
                  </a:moveTo>
                  <a:lnTo>
                    <a:pt x="670559" y="585215"/>
                  </a:lnTo>
                </a:path>
                <a:path w="3347085" h="658495">
                  <a:moveTo>
                    <a:pt x="999744" y="585215"/>
                  </a:moveTo>
                  <a:lnTo>
                    <a:pt x="1005839" y="585215"/>
                  </a:lnTo>
                </a:path>
                <a:path w="3347085" h="658495">
                  <a:moveTo>
                    <a:pt x="1664204" y="585215"/>
                  </a:moveTo>
                  <a:lnTo>
                    <a:pt x="1670300" y="585215"/>
                  </a:lnTo>
                </a:path>
                <a:path w="3347085" h="658495">
                  <a:moveTo>
                    <a:pt x="1999484" y="585215"/>
                  </a:moveTo>
                  <a:lnTo>
                    <a:pt x="2005580" y="585215"/>
                  </a:lnTo>
                </a:path>
                <a:path w="3347085" h="658495">
                  <a:moveTo>
                    <a:pt x="2334764" y="585215"/>
                  </a:moveTo>
                  <a:lnTo>
                    <a:pt x="2340860" y="585215"/>
                  </a:lnTo>
                </a:path>
                <a:path w="3347085" h="658495">
                  <a:moveTo>
                    <a:pt x="2670044" y="585215"/>
                  </a:moveTo>
                  <a:lnTo>
                    <a:pt x="2676140" y="585215"/>
                  </a:lnTo>
                </a:path>
                <a:path w="3347085" h="658495">
                  <a:moveTo>
                    <a:pt x="3005324" y="585215"/>
                  </a:moveTo>
                  <a:lnTo>
                    <a:pt x="3011420" y="585215"/>
                  </a:lnTo>
                </a:path>
                <a:path w="3347085" h="658495">
                  <a:moveTo>
                    <a:pt x="329184" y="594360"/>
                  </a:moveTo>
                  <a:lnTo>
                    <a:pt x="335279" y="594360"/>
                  </a:lnTo>
                </a:path>
                <a:path w="3347085" h="658495">
                  <a:moveTo>
                    <a:pt x="664463" y="594360"/>
                  </a:moveTo>
                  <a:lnTo>
                    <a:pt x="670559" y="594360"/>
                  </a:lnTo>
                </a:path>
                <a:path w="3347085" h="658495">
                  <a:moveTo>
                    <a:pt x="999744" y="594360"/>
                  </a:moveTo>
                  <a:lnTo>
                    <a:pt x="1005839" y="594360"/>
                  </a:lnTo>
                </a:path>
                <a:path w="3347085" h="658495">
                  <a:moveTo>
                    <a:pt x="1664204" y="594360"/>
                  </a:moveTo>
                  <a:lnTo>
                    <a:pt x="1670300" y="594360"/>
                  </a:lnTo>
                </a:path>
                <a:path w="3347085" h="658495">
                  <a:moveTo>
                    <a:pt x="1999484" y="594360"/>
                  </a:moveTo>
                  <a:lnTo>
                    <a:pt x="2005580" y="594360"/>
                  </a:lnTo>
                </a:path>
                <a:path w="3347085" h="658495">
                  <a:moveTo>
                    <a:pt x="2334764" y="594360"/>
                  </a:moveTo>
                  <a:lnTo>
                    <a:pt x="2340860" y="594360"/>
                  </a:lnTo>
                </a:path>
                <a:path w="3347085" h="658495">
                  <a:moveTo>
                    <a:pt x="2670044" y="594360"/>
                  </a:moveTo>
                  <a:lnTo>
                    <a:pt x="2676140" y="594360"/>
                  </a:lnTo>
                </a:path>
                <a:path w="3347085" h="658495">
                  <a:moveTo>
                    <a:pt x="3005324" y="594360"/>
                  </a:moveTo>
                  <a:lnTo>
                    <a:pt x="3011420" y="594360"/>
                  </a:lnTo>
                </a:path>
                <a:path w="3347085" h="658495">
                  <a:moveTo>
                    <a:pt x="3340604" y="594360"/>
                  </a:moveTo>
                  <a:lnTo>
                    <a:pt x="3346700" y="594360"/>
                  </a:lnTo>
                </a:path>
                <a:path w="3347085" h="658495">
                  <a:moveTo>
                    <a:pt x="329184" y="603503"/>
                  </a:moveTo>
                  <a:lnTo>
                    <a:pt x="335279" y="603503"/>
                  </a:lnTo>
                </a:path>
                <a:path w="3347085" h="658495">
                  <a:moveTo>
                    <a:pt x="664463" y="603503"/>
                  </a:moveTo>
                  <a:lnTo>
                    <a:pt x="670559" y="603503"/>
                  </a:lnTo>
                </a:path>
                <a:path w="3347085" h="658495">
                  <a:moveTo>
                    <a:pt x="999744" y="603503"/>
                  </a:moveTo>
                  <a:lnTo>
                    <a:pt x="1005839" y="603503"/>
                  </a:lnTo>
                </a:path>
                <a:path w="3347085" h="658495">
                  <a:moveTo>
                    <a:pt x="1664204" y="603503"/>
                  </a:moveTo>
                  <a:lnTo>
                    <a:pt x="1670300" y="603503"/>
                  </a:lnTo>
                </a:path>
                <a:path w="3347085" h="658495">
                  <a:moveTo>
                    <a:pt x="1999484" y="603503"/>
                  </a:moveTo>
                  <a:lnTo>
                    <a:pt x="2005580" y="603503"/>
                  </a:lnTo>
                </a:path>
                <a:path w="3347085" h="658495">
                  <a:moveTo>
                    <a:pt x="2334764" y="603503"/>
                  </a:moveTo>
                  <a:lnTo>
                    <a:pt x="2340860" y="603503"/>
                  </a:lnTo>
                </a:path>
                <a:path w="3347085" h="658495">
                  <a:moveTo>
                    <a:pt x="2670044" y="603503"/>
                  </a:moveTo>
                  <a:lnTo>
                    <a:pt x="2676140" y="603503"/>
                  </a:lnTo>
                </a:path>
                <a:path w="3347085" h="658495">
                  <a:moveTo>
                    <a:pt x="3005324" y="603503"/>
                  </a:moveTo>
                  <a:lnTo>
                    <a:pt x="3011420" y="603503"/>
                  </a:lnTo>
                </a:path>
                <a:path w="3347085" h="658495">
                  <a:moveTo>
                    <a:pt x="3340604" y="603503"/>
                  </a:moveTo>
                  <a:lnTo>
                    <a:pt x="3346700" y="603503"/>
                  </a:lnTo>
                </a:path>
                <a:path w="3347085" h="658495">
                  <a:moveTo>
                    <a:pt x="329184" y="612648"/>
                  </a:moveTo>
                  <a:lnTo>
                    <a:pt x="335279" y="612648"/>
                  </a:lnTo>
                </a:path>
                <a:path w="3347085" h="658495">
                  <a:moveTo>
                    <a:pt x="664463" y="612648"/>
                  </a:moveTo>
                  <a:lnTo>
                    <a:pt x="670559" y="612648"/>
                  </a:lnTo>
                </a:path>
                <a:path w="3347085" h="658495">
                  <a:moveTo>
                    <a:pt x="999744" y="612648"/>
                  </a:moveTo>
                  <a:lnTo>
                    <a:pt x="1005839" y="612648"/>
                  </a:lnTo>
                </a:path>
                <a:path w="3347085" h="658495">
                  <a:moveTo>
                    <a:pt x="1664204" y="612648"/>
                  </a:moveTo>
                  <a:lnTo>
                    <a:pt x="1670300" y="612648"/>
                  </a:lnTo>
                </a:path>
                <a:path w="3347085" h="658495">
                  <a:moveTo>
                    <a:pt x="1999484" y="612648"/>
                  </a:moveTo>
                  <a:lnTo>
                    <a:pt x="2005580" y="612648"/>
                  </a:lnTo>
                </a:path>
                <a:path w="3347085" h="658495">
                  <a:moveTo>
                    <a:pt x="2334764" y="612648"/>
                  </a:moveTo>
                  <a:lnTo>
                    <a:pt x="2340860" y="612648"/>
                  </a:lnTo>
                </a:path>
                <a:path w="3347085" h="658495">
                  <a:moveTo>
                    <a:pt x="2670044" y="612648"/>
                  </a:moveTo>
                  <a:lnTo>
                    <a:pt x="2676140" y="612648"/>
                  </a:lnTo>
                </a:path>
                <a:path w="3347085" h="658495">
                  <a:moveTo>
                    <a:pt x="3005324" y="612648"/>
                  </a:moveTo>
                  <a:lnTo>
                    <a:pt x="3011420" y="612648"/>
                  </a:lnTo>
                </a:path>
                <a:path w="3347085" h="658495">
                  <a:moveTo>
                    <a:pt x="3340604" y="612648"/>
                  </a:moveTo>
                  <a:lnTo>
                    <a:pt x="3346700" y="612648"/>
                  </a:lnTo>
                </a:path>
                <a:path w="3347085" h="658495">
                  <a:moveTo>
                    <a:pt x="329184" y="621791"/>
                  </a:moveTo>
                  <a:lnTo>
                    <a:pt x="335279" y="621791"/>
                  </a:lnTo>
                </a:path>
                <a:path w="3347085" h="658495">
                  <a:moveTo>
                    <a:pt x="664463" y="621791"/>
                  </a:moveTo>
                  <a:lnTo>
                    <a:pt x="670559" y="621791"/>
                  </a:lnTo>
                </a:path>
                <a:path w="3347085" h="658495">
                  <a:moveTo>
                    <a:pt x="999744" y="621791"/>
                  </a:moveTo>
                  <a:lnTo>
                    <a:pt x="1005839" y="621791"/>
                  </a:lnTo>
                </a:path>
                <a:path w="3347085" h="658495">
                  <a:moveTo>
                    <a:pt x="1664204" y="621791"/>
                  </a:moveTo>
                  <a:lnTo>
                    <a:pt x="1670300" y="621791"/>
                  </a:lnTo>
                </a:path>
                <a:path w="3347085" h="658495">
                  <a:moveTo>
                    <a:pt x="1999484" y="621791"/>
                  </a:moveTo>
                  <a:lnTo>
                    <a:pt x="2005580" y="621791"/>
                  </a:lnTo>
                </a:path>
                <a:path w="3347085" h="658495">
                  <a:moveTo>
                    <a:pt x="2334764" y="621791"/>
                  </a:moveTo>
                  <a:lnTo>
                    <a:pt x="2340860" y="621791"/>
                  </a:lnTo>
                </a:path>
                <a:path w="3347085" h="658495">
                  <a:moveTo>
                    <a:pt x="2670044" y="621791"/>
                  </a:moveTo>
                  <a:lnTo>
                    <a:pt x="2676140" y="621791"/>
                  </a:lnTo>
                </a:path>
                <a:path w="3347085" h="658495">
                  <a:moveTo>
                    <a:pt x="3005324" y="621791"/>
                  </a:moveTo>
                  <a:lnTo>
                    <a:pt x="3011420" y="621791"/>
                  </a:lnTo>
                </a:path>
                <a:path w="3347085" h="658495">
                  <a:moveTo>
                    <a:pt x="329184" y="630936"/>
                  </a:moveTo>
                  <a:lnTo>
                    <a:pt x="335279" y="630936"/>
                  </a:lnTo>
                </a:path>
                <a:path w="3347085" h="658495">
                  <a:moveTo>
                    <a:pt x="664463" y="630936"/>
                  </a:moveTo>
                  <a:lnTo>
                    <a:pt x="670559" y="630936"/>
                  </a:lnTo>
                </a:path>
                <a:path w="3347085" h="658495">
                  <a:moveTo>
                    <a:pt x="999744" y="630936"/>
                  </a:moveTo>
                  <a:lnTo>
                    <a:pt x="1005839" y="630936"/>
                  </a:lnTo>
                </a:path>
                <a:path w="3347085" h="658495">
                  <a:moveTo>
                    <a:pt x="1664204" y="630936"/>
                  </a:moveTo>
                  <a:lnTo>
                    <a:pt x="1670300" y="630936"/>
                  </a:lnTo>
                </a:path>
                <a:path w="3347085" h="658495">
                  <a:moveTo>
                    <a:pt x="1999484" y="630936"/>
                  </a:moveTo>
                  <a:lnTo>
                    <a:pt x="2005580" y="630936"/>
                  </a:lnTo>
                </a:path>
                <a:path w="3347085" h="658495">
                  <a:moveTo>
                    <a:pt x="2334764" y="630936"/>
                  </a:moveTo>
                  <a:lnTo>
                    <a:pt x="2340860" y="630936"/>
                  </a:lnTo>
                </a:path>
                <a:path w="3347085" h="658495">
                  <a:moveTo>
                    <a:pt x="2670044" y="630936"/>
                  </a:moveTo>
                  <a:lnTo>
                    <a:pt x="2676140" y="630936"/>
                  </a:lnTo>
                </a:path>
                <a:path w="3347085" h="658495">
                  <a:moveTo>
                    <a:pt x="3005324" y="630936"/>
                  </a:moveTo>
                  <a:lnTo>
                    <a:pt x="3011420" y="630936"/>
                  </a:lnTo>
                </a:path>
                <a:path w="3347085" h="658495">
                  <a:moveTo>
                    <a:pt x="3340604" y="630936"/>
                  </a:moveTo>
                  <a:lnTo>
                    <a:pt x="3346700" y="630936"/>
                  </a:lnTo>
                </a:path>
                <a:path w="3347085" h="658495">
                  <a:moveTo>
                    <a:pt x="329184" y="640079"/>
                  </a:moveTo>
                  <a:lnTo>
                    <a:pt x="335279" y="640079"/>
                  </a:lnTo>
                </a:path>
                <a:path w="3347085" h="658495">
                  <a:moveTo>
                    <a:pt x="664463" y="640079"/>
                  </a:moveTo>
                  <a:lnTo>
                    <a:pt x="670559" y="640079"/>
                  </a:lnTo>
                </a:path>
                <a:path w="3347085" h="658495">
                  <a:moveTo>
                    <a:pt x="999744" y="640079"/>
                  </a:moveTo>
                  <a:lnTo>
                    <a:pt x="1005839" y="640079"/>
                  </a:lnTo>
                </a:path>
                <a:path w="3347085" h="658495">
                  <a:moveTo>
                    <a:pt x="1664204" y="640079"/>
                  </a:moveTo>
                  <a:lnTo>
                    <a:pt x="1670300" y="640079"/>
                  </a:lnTo>
                </a:path>
                <a:path w="3347085" h="658495">
                  <a:moveTo>
                    <a:pt x="1999484" y="640079"/>
                  </a:moveTo>
                  <a:lnTo>
                    <a:pt x="2005580" y="640079"/>
                  </a:lnTo>
                </a:path>
                <a:path w="3347085" h="658495">
                  <a:moveTo>
                    <a:pt x="2334764" y="640079"/>
                  </a:moveTo>
                  <a:lnTo>
                    <a:pt x="2340860" y="640079"/>
                  </a:lnTo>
                </a:path>
                <a:path w="3347085" h="658495">
                  <a:moveTo>
                    <a:pt x="2670044" y="640079"/>
                  </a:moveTo>
                  <a:lnTo>
                    <a:pt x="2676140" y="640079"/>
                  </a:lnTo>
                </a:path>
                <a:path w="3347085" h="658495">
                  <a:moveTo>
                    <a:pt x="3005324" y="640079"/>
                  </a:moveTo>
                  <a:lnTo>
                    <a:pt x="3011420" y="640079"/>
                  </a:lnTo>
                </a:path>
                <a:path w="3347085" h="658495">
                  <a:moveTo>
                    <a:pt x="3340604" y="640079"/>
                  </a:moveTo>
                  <a:lnTo>
                    <a:pt x="3346700" y="640079"/>
                  </a:lnTo>
                </a:path>
                <a:path w="3347085" h="658495">
                  <a:moveTo>
                    <a:pt x="0" y="649224"/>
                  </a:moveTo>
                  <a:lnTo>
                    <a:pt x="3346703" y="649224"/>
                  </a:lnTo>
                </a:path>
                <a:path w="3347085" h="658495">
                  <a:moveTo>
                    <a:pt x="329184" y="658367"/>
                  </a:moveTo>
                  <a:lnTo>
                    <a:pt x="335279" y="658367"/>
                  </a:lnTo>
                </a:path>
                <a:path w="3347085" h="658495">
                  <a:moveTo>
                    <a:pt x="664463" y="658367"/>
                  </a:moveTo>
                  <a:lnTo>
                    <a:pt x="670559" y="658367"/>
                  </a:lnTo>
                </a:path>
                <a:path w="3347085" h="658495">
                  <a:moveTo>
                    <a:pt x="999744" y="658367"/>
                  </a:moveTo>
                  <a:lnTo>
                    <a:pt x="1005839" y="658367"/>
                  </a:lnTo>
                </a:path>
                <a:path w="3347085" h="658495">
                  <a:moveTo>
                    <a:pt x="1664204" y="658367"/>
                  </a:moveTo>
                  <a:lnTo>
                    <a:pt x="1670300" y="658367"/>
                  </a:lnTo>
                </a:path>
                <a:path w="3347085" h="658495">
                  <a:moveTo>
                    <a:pt x="1999484" y="658367"/>
                  </a:moveTo>
                  <a:lnTo>
                    <a:pt x="2005580" y="658367"/>
                  </a:lnTo>
                </a:path>
                <a:path w="3347085" h="658495">
                  <a:moveTo>
                    <a:pt x="2334764" y="658367"/>
                  </a:moveTo>
                  <a:lnTo>
                    <a:pt x="2340860" y="658367"/>
                  </a:lnTo>
                </a:path>
                <a:path w="3347085" h="658495">
                  <a:moveTo>
                    <a:pt x="2670044" y="658367"/>
                  </a:moveTo>
                  <a:lnTo>
                    <a:pt x="2676140" y="658367"/>
                  </a:lnTo>
                </a:path>
                <a:path w="3347085" h="658495">
                  <a:moveTo>
                    <a:pt x="3005324" y="658367"/>
                  </a:moveTo>
                  <a:lnTo>
                    <a:pt x="3011420" y="6583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9" name="object 9"/>
            <p:cNvSpPr/>
            <p:nvPr/>
          </p:nvSpPr>
          <p:spPr>
            <a:xfrm>
              <a:off x="5304922" y="3813048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4317" y="3826764"/>
              <a:ext cx="3347085" cy="640080"/>
            </a:xfrm>
            <a:custGeom>
              <a:avLst/>
              <a:gdLst/>
              <a:ahLst/>
              <a:cxnLst/>
              <a:rect l="l" t="t" r="r" b="b"/>
              <a:pathLst>
                <a:path w="3347085" h="640079">
                  <a:moveTo>
                    <a:pt x="329184" y="0"/>
                  </a:moveTo>
                  <a:lnTo>
                    <a:pt x="335279" y="0"/>
                  </a:lnTo>
                </a:path>
                <a:path w="3347085" h="640079">
                  <a:moveTo>
                    <a:pt x="664463" y="0"/>
                  </a:moveTo>
                  <a:lnTo>
                    <a:pt x="670559" y="0"/>
                  </a:lnTo>
                </a:path>
                <a:path w="3347085" h="640079">
                  <a:moveTo>
                    <a:pt x="999744" y="0"/>
                  </a:moveTo>
                  <a:lnTo>
                    <a:pt x="1005839" y="0"/>
                  </a:lnTo>
                </a:path>
                <a:path w="3347085" h="640079">
                  <a:moveTo>
                    <a:pt x="1664204" y="0"/>
                  </a:moveTo>
                  <a:lnTo>
                    <a:pt x="1670300" y="0"/>
                  </a:lnTo>
                </a:path>
                <a:path w="3347085" h="640079">
                  <a:moveTo>
                    <a:pt x="1999484" y="0"/>
                  </a:moveTo>
                  <a:lnTo>
                    <a:pt x="2005580" y="0"/>
                  </a:lnTo>
                </a:path>
                <a:path w="3347085" h="640079">
                  <a:moveTo>
                    <a:pt x="2334764" y="0"/>
                  </a:moveTo>
                  <a:lnTo>
                    <a:pt x="2340860" y="0"/>
                  </a:lnTo>
                </a:path>
                <a:path w="3347085" h="640079">
                  <a:moveTo>
                    <a:pt x="2670044" y="0"/>
                  </a:moveTo>
                  <a:lnTo>
                    <a:pt x="2676140" y="0"/>
                  </a:lnTo>
                </a:path>
                <a:path w="3347085" h="640079">
                  <a:moveTo>
                    <a:pt x="3005324" y="0"/>
                  </a:moveTo>
                  <a:lnTo>
                    <a:pt x="3011420" y="0"/>
                  </a:lnTo>
                </a:path>
                <a:path w="3347085" h="640079">
                  <a:moveTo>
                    <a:pt x="329184" y="9143"/>
                  </a:moveTo>
                  <a:lnTo>
                    <a:pt x="335279" y="9143"/>
                  </a:lnTo>
                </a:path>
                <a:path w="3347085" h="640079">
                  <a:moveTo>
                    <a:pt x="664463" y="9143"/>
                  </a:moveTo>
                  <a:lnTo>
                    <a:pt x="670559" y="9143"/>
                  </a:lnTo>
                </a:path>
                <a:path w="3347085" h="640079">
                  <a:moveTo>
                    <a:pt x="999744" y="9143"/>
                  </a:moveTo>
                  <a:lnTo>
                    <a:pt x="1005839" y="9143"/>
                  </a:lnTo>
                </a:path>
                <a:path w="3347085" h="640079">
                  <a:moveTo>
                    <a:pt x="1664204" y="9143"/>
                  </a:moveTo>
                  <a:lnTo>
                    <a:pt x="1670300" y="9143"/>
                  </a:lnTo>
                </a:path>
                <a:path w="3347085" h="640079">
                  <a:moveTo>
                    <a:pt x="1999484" y="9143"/>
                  </a:moveTo>
                  <a:lnTo>
                    <a:pt x="2005580" y="9143"/>
                  </a:lnTo>
                </a:path>
                <a:path w="3347085" h="640079">
                  <a:moveTo>
                    <a:pt x="2334764" y="9143"/>
                  </a:moveTo>
                  <a:lnTo>
                    <a:pt x="2340860" y="9143"/>
                  </a:lnTo>
                </a:path>
                <a:path w="3347085" h="640079">
                  <a:moveTo>
                    <a:pt x="2670044" y="9143"/>
                  </a:moveTo>
                  <a:lnTo>
                    <a:pt x="2676140" y="9143"/>
                  </a:lnTo>
                </a:path>
                <a:path w="3347085" h="640079">
                  <a:moveTo>
                    <a:pt x="3005324" y="9143"/>
                  </a:moveTo>
                  <a:lnTo>
                    <a:pt x="3011420" y="9143"/>
                  </a:lnTo>
                </a:path>
                <a:path w="3347085" h="640079">
                  <a:moveTo>
                    <a:pt x="329184" y="18287"/>
                  </a:moveTo>
                  <a:lnTo>
                    <a:pt x="335279" y="18287"/>
                  </a:lnTo>
                </a:path>
                <a:path w="3347085" h="640079">
                  <a:moveTo>
                    <a:pt x="664463" y="18287"/>
                  </a:moveTo>
                  <a:lnTo>
                    <a:pt x="670559" y="18287"/>
                  </a:lnTo>
                </a:path>
                <a:path w="3347085" h="640079">
                  <a:moveTo>
                    <a:pt x="999744" y="18287"/>
                  </a:moveTo>
                  <a:lnTo>
                    <a:pt x="1005839" y="18287"/>
                  </a:lnTo>
                </a:path>
                <a:path w="3347085" h="640079">
                  <a:moveTo>
                    <a:pt x="1664204" y="18287"/>
                  </a:moveTo>
                  <a:lnTo>
                    <a:pt x="1670300" y="18287"/>
                  </a:lnTo>
                </a:path>
                <a:path w="3347085" h="640079">
                  <a:moveTo>
                    <a:pt x="1999484" y="18287"/>
                  </a:moveTo>
                  <a:lnTo>
                    <a:pt x="2005580" y="18287"/>
                  </a:lnTo>
                </a:path>
                <a:path w="3347085" h="640079">
                  <a:moveTo>
                    <a:pt x="2334764" y="18287"/>
                  </a:moveTo>
                  <a:lnTo>
                    <a:pt x="2340860" y="18287"/>
                  </a:lnTo>
                </a:path>
                <a:path w="3347085" h="640079">
                  <a:moveTo>
                    <a:pt x="2670044" y="18287"/>
                  </a:moveTo>
                  <a:lnTo>
                    <a:pt x="2676140" y="18287"/>
                  </a:lnTo>
                </a:path>
                <a:path w="3347085" h="640079">
                  <a:moveTo>
                    <a:pt x="3005324" y="18287"/>
                  </a:moveTo>
                  <a:lnTo>
                    <a:pt x="3011420" y="18287"/>
                  </a:lnTo>
                </a:path>
                <a:path w="3347085" h="640079">
                  <a:moveTo>
                    <a:pt x="329184" y="27431"/>
                  </a:moveTo>
                  <a:lnTo>
                    <a:pt x="335279" y="27431"/>
                  </a:lnTo>
                </a:path>
                <a:path w="3347085" h="640079">
                  <a:moveTo>
                    <a:pt x="664463" y="27431"/>
                  </a:moveTo>
                  <a:lnTo>
                    <a:pt x="670559" y="27431"/>
                  </a:lnTo>
                </a:path>
                <a:path w="3347085" h="640079">
                  <a:moveTo>
                    <a:pt x="999744" y="27431"/>
                  </a:moveTo>
                  <a:lnTo>
                    <a:pt x="1005839" y="27431"/>
                  </a:lnTo>
                </a:path>
                <a:path w="3347085" h="640079">
                  <a:moveTo>
                    <a:pt x="1664204" y="27431"/>
                  </a:moveTo>
                  <a:lnTo>
                    <a:pt x="1670300" y="27431"/>
                  </a:lnTo>
                </a:path>
                <a:path w="3347085" h="640079">
                  <a:moveTo>
                    <a:pt x="1999484" y="27431"/>
                  </a:moveTo>
                  <a:lnTo>
                    <a:pt x="2005580" y="27431"/>
                  </a:lnTo>
                </a:path>
                <a:path w="3347085" h="640079">
                  <a:moveTo>
                    <a:pt x="2334764" y="27431"/>
                  </a:moveTo>
                  <a:lnTo>
                    <a:pt x="2340860" y="27431"/>
                  </a:lnTo>
                </a:path>
                <a:path w="3347085" h="640079">
                  <a:moveTo>
                    <a:pt x="2670044" y="27431"/>
                  </a:moveTo>
                  <a:lnTo>
                    <a:pt x="2676140" y="27431"/>
                  </a:lnTo>
                </a:path>
                <a:path w="3347085" h="640079">
                  <a:moveTo>
                    <a:pt x="3005324" y="27431"/>
                  </a:moveTo>
                  <a:lnTo>
                    <a:pt x="3011420" y="27431"/>
                  </a:lnTo>
                </a:path>
                <a:path w="3347085" h="640079">
                  <a:moveTo>
                    <a:pt x="329184" y="36575"/>
                  </a:moveTo>
                  <a:lnTo>
                    <a:pt x="335279" y="36575"/>
                  </a:lnTo>
                </a:path>
                <a:path w="3347085" h="640079">
                  <a:moveTo>
                    <a:pt x="664463" y="36575"/>
                  </a:moveTo>
                  <a:lnTo>
                    <a:pt x="670559" y="36575"/>
                  </a:lnTo>
                </a:path>
                <a:path w="3347085" h="640079">
                  <a:moveTo>
                    <a:pt x="999744" y="36575"/>
                  </a:moveTo>
                  <a:lnTo>
                    <a:pt x="1005839" y="36575"/>
                  </a:lnTo>
                </a:path>
                <a:path w="3347085" h="640079">
                  <a:moveTo>
                    <a:pt x="1664204" y="36575"/>
                  </a:moveTo>
                  <a:lnTo>
                    <a:pt x="1670300" y="36575"/>
                  </a:lnTo>
                </a:path>
                <a:path w="3347085" h="640079">
                  <a:moveTo>
                    <a:pt x="1999484" y="36575"/>
                  </a:moveTo>
                  <a:lnTo>
                    <a:pt x="2005580" y="36575"/>
                  </a:lnTo>
                </a:path>
                <a:path w="3347085" h="640079">
                  <a:moveTo>
                    <a:pt x="2334764" y="36575"/>
                  </a:moveTo>
                  <a:lnTo>
                    <a:pt x="2340860" y="36575"/>
                  </a:lnTo>
                </a:path>
                <a:path w="3347085" h="640079">
                  <a:moveTo>
                    <a:pt x="2670044" y="36575"/>
                  </a:moveTo>
                  <a:lnTo>
                    <a:pt x="2676140" y="36575"/>
                  </a:lnTo>
                </a:path>
                <a:path w="3347085" h="640079">
                  <a:moveTo>
                    <a:pt x="3005324" y="36575"/>
                  </a:moveTo>
                  <a:lnTo>
                    <a:pt x="3011420" y="36575"/>
                  </a:lnTo>
                </a:path>
                <a:path w="3347085" h="640079">
                  <a:moveTo>
                    <a:pt x="329184" y="45719"/>
                  </a:moveTo>
                  <a:lnTo>
                    <a:pt x="335279" y="45719"/>
                  </a:lnTo>
                </a:path>
                <a:path w="3347085" h="640079">
                  <a:moveTo>
                    <a:pt x="664463" y="45719"/>
                  </a:moveTo>
                  <a:lnTo>
                    <a:pt x="670559" y="45719"/>
                  </a:lnTo>
                </a:path>
                <a:path w="3347085" h="640079">
                  <a:moveTo>
                    <a:pt x="999744" y="45719"/>
                  </a:moveTo>
                  <a:lnTo>
                    <a:pt x="1005839" y="45719"/>
                  </a:lnTo>
                </a:path>
                <a:path w="3347085" h="640079">
                  <a:moveTo>
                    <a:pt x="1664204" y="45719"/>
                  </a:moveTo>
                  <a:lnTo>
                    <a:pt x="1670300" y="45719"/>
                  </a:lnTo>
                </a:path>
                <a:path w="3347085" h="640079">
                  <a:moveTo>
                    <a:pt x="1999484" y="45719"/>
                  </a:moveTo>
                  <a:lnTo>
                    <a:pt x="2005580" y="45719"/>
                  </a:lnTo>
                </a:path>
                <a:path w="3347085" h="640079">
                  <a:moveTo>
                    <a:pt x="2334764" y="45719"/>
                  </a:moveTo>
                  <a:lnTo>
                    <a:pt x="2340860" y="45719"/>
                  </a:lnTo>
                </a:path>
                <a:path w="3347085" h="640079">
                  <a:moveTo>
                    <a:pt x="2670044" y="45719"/>
                  </a:moveTo>
                  <a:lnTo>
                    <a:pt x="2676140" y="45719"/>
                  </a:lnTo>
                </a:path>
                <a:path w="3347085" h="640079">
                  <a:moveTo>
                    <a:pt x="3005324" y="45719"/>
                  </a:moveTo>
                  <a:lnTo>
                    <a:pt x="3011420" y="45719"/>
                  </a:lnTo>
                </a:path>
                <a:path w="3347085" h="640079">
                  <a:moveTo>
                    <a:pt x="329184" y="54863"/>
                  </a:moveTo>
                  <a:lnTo>
                    <a:pt x="335279" y="54863"/>
                  </a:lnTo>
                </a:path>
                <a:path w="3347085" h="640079">
                  <a:moveTo>
                    <a:pt x="664463" y="54863"/>
                  </a:moveTo>
                  <a:lnTo>
                    <a:pt x="670559" y="54863"/>
                  </a:lnTo>
                </a:path>
                <a:path w="3347085" h="640079">
                  <a:moveTo>
                    <a:pt x="999744" y="54863"/>
                  </a:moveTo>
                  <a:lnTo>
                    <a:pt x="1005839" y="54863"/>
                  </a:lnTo>
                </a:path>
                <a:path w="3347085" h="640079">
                  <a:moveTo>
                    <a:pt x="1664204" y="54863"/>
                  </a:moveTo>
                  <a:lnTo>
                    <a:pt x="1670300" y="54863"/>
                  </a:lnTo>
                </a:path>
                <a:path w="3347085" h="640079">
                  <a:moveTo>
                    <a:pt x="1999484" y="54863"/>
                  </a:moveTo>
                  <a:lnTo>
                    <a:pt x="2005580" y="54863"/>
                  </a:lnTo>
                </a:path>
                <a:path w="3347085" h="640079">
                  <a:moveTo>
                    <a:pt x="2334764" y="54863"/>
                  </a:moveTo>
                  <a:lnTo>
                    <a:pt x="2340860" y="54863"/>
                  </a:lnTo>
                </a:path>
                <a:path w="3347085" h="640079">
                  <a:moveTo>
                    <a:pt x="2670044" y="54863"/>
                  </a:moveTo>
                  <a:lnTo>
                    <a:pt x="2676140" y="54863"/>
                  </a:lnTo>
                </a:path>
                <a:path w="3347085" h="640079">
                  <a:moveTo>
                    <a:pt x="3005324" y="54863"/>
                  </a:moveTo>
                  <a:lnTo>
                    <a:pt x="3011420" y="54863"/>
                  </a:lnTo>
                </a:path>
                <a:path w="3347085" h="640079">
                  <a:moveTo>
                    <a:pt x="60960" y="64007"/>
                  </a:moveTo>
                  <a:lnTo>
                    <a:pt x="91440" y="64007"/>
                  </a:lnTo>
                </a:path>
                <a:path w="3347085" h="640079">
                  <a:moveTo>
                    <a:pt x="140207" y="64007"/>
                  </a:moveTo>
                  <a:lnTo>
                    <a:pt x="176784" y="64007"/>
                  </a:lnTo>
                </a:path>
                <a:path w="3347085" h="640079">
                  <a:moveTo>
                    <a:pt x="243840" y="64007"/>
                  </a:moveTo>
                  <a:lnTo>
                    <a:pt x="274320" y="64007"/>
                  </a:lnTo>
                </a:path>
                <a:path w="3347085" h="640079">
                  <a:moveTo>
                    <a:pt x="329184" y="64007"/>
                  </a:moveTo>
                  <a:lnTo>
                    <a:pt x="335279" y="64007"/>
                  </a:lnTo>
                </a:path>
                <a:path w="3347085" h="640079">
                  <a:moveTo>
                    <a:pt x="396240" y="64007"/>
                  </a:moveTo>
                  <a:lnTo>
                    <a:pt x="426720" y="64007"/>
                  </a:lnTo>
                </a:path>
                <a:path w="3347085" h="640079">
                  <a:moveTo>
                    <a:pt x="481584" y="64007"/>
                  </a:moveTo>
                  <a:lnTo>
                    <a:pt x="518160" y="64007"/>
                  </a:lnTo>
                </a:path>
                <a:path w="3347085" h="640079">
                  <a:moveTo>
                    <a:pt x="566928" y="64007"/>
                  </a:moveTo>
                  <a:lnTo>
                    <a:pt x="603504" y="64007"/>
                  </a:lnTo>
                </a:path>
                <a:path w="3347085" h="640079">
                  <a:moveTo>
                    <a:pt x="664463" y="64007"/>
                  </a:moveTo>
                  <a:lnTo>
                    <a:pt x="670559" y="64007"/>
                  </a:lnTo>
                </a:path>
                <a:path w="3347085" h="640079">
                  <a:moveTo>
                    <a:pt x="725424" y="64007"/>
                  </a:moveTo>
                  <a:lnTo>
                    <a:pt x="762000" y="64007"/>
                  </a:lnTo>
                </a:path>
                <a:path w="3347085" h="640079">
                  <a:moveTo>
                    <a:pt x="804672" y="64007"/>
                  </a:moveTo>
                  <a:lnTo>
                    <a:pt x="865632" y="64007"/>
                  </a:lnTo>
                </a:path>
                <a:path w="3347085" h="640079">
                  <a:moveTo>
                    <a:pt x="926592" y="64007"/>
                  </a:moveTo>
                  <a:lnTo>
                    <a:pt x="950975" y="64007"/>
                  </a:lnTo>
                </a:path>
                <a:path w="3347085" h="640079">
                  <a:moveTo>
                    <a:pt x="999744" y="64007"/>
                  </a:moveTo>
                  <a:lnTo>
                    <a:pt x="1005839" y="64007"/>
                  </a:lnTo>
                </a:path>
                <a:path w="3347085" h="640079">
                  <a:moveTo>
                    <a:pt x="1060704" y="64007"/>
                  </a:moveTo>
                  <a:lnTo>
                    <a:pt x="1097280" y="64007"/>
                  </a:lnTo>
                </a:path>
                <a:path w="3347085" h="640079">
                  <a:moveTo>
                    <a:pt x="1139948" y="64007"/>
                  </a:moveTo>
                  <a:lnTo>
                    <a:pt x="1200908" y="64007"/>
                  </a:lnTo>
                </a:path>
                <a:path w="3347085" h="640079">
                  <a:moveTo>
                    <a:pt x="1231388" y="64007"/>
                  </a:moveTo>
                  <a:lnTo>
                    <a:pt x="1292348" y="64007"/>
                  </a:lnTo>
                </a:path>
                <a:path w="3347085" h="640079">
                  <a:moveTo>
                    <a:pt x="1395980" y="64007"/>
                  </a:moveTo>
                  <a:lnTo>
                    <a:pt x="1432556" y="64007"/>
                  </a:lnTo>
                </a:path>
                <a:path w="3347085" h="640079">
                  <a:moveTo>
                    <a:pt x="1475228" y="64007"/>
                  </a:moveTo>
                  <a:lnTo>
                    <a:pt x="1536188" y="64007"/>
                  </a:lnTo>
                </a:path>
                <a:path w="3347085" h="640079">
                  <a:moveTo>
                    <a:pt x="1566668" y="64007"/>
                  </a:moveTo>
                  <a:lnTo>
                    <a:pt x="1627628" y="64007"/>
                  </a:lnTo>
                </a:path>
                <a:path w="3347085" h="640079">
                  <a:moveTo>
                    <a:pt x="1664204" y="64007"/>
                  </a:moveTo>
                  <a:lnTo>
                    <a:pt x="1670300" y="64007"/>
                  </a:lnTo>
                </a:path>
                <a:path w="3347085" h="640079">
                  <a:moveTo>
                    <a:pt x="1731260" y="64007"/>
                  </a:moveTo>
                  <a:lnTo>
                    <a:pt x="1767836" y="64007"/>
                  </a:lnTo>
                </a:path>
                <a:path w="3347085" h="640079">
                  <a:moveTo>
                    <a:pt x="1810508" y="64007"/>
                  </a:moveTo>
                  <a:lnTo>
                    <a:pt x="1871468" y="64007"/>
                  </a:lnTo>
                </a:path>
                <a:path w="3347085" h="640079">
                  <a:moveTo>
                    <a:pt x="1901948" y="64007"/>
                  </a:moveTo>
                  <a:lnTo>
                    <a:pt x="1956812" y="64007"/>
                  </a:lnTo>
                </a:path>
                <a:path w="3347085" h="640079">
                  <a:moveTo>
                    <a:pt x="1999484" y="64007"/>
                  </a:moveTo>
                  <a:lnTo>
                    <a:pt x="2005580" y="64007"/>
                  </a:lnTo>
                </a:path>
                <a:path w="3347085" h="640079">
                  <a:moveTo>
                    <a:pt x="2066540" y="64007"/>
                  </a:moveTo>
                  <a:lnTo>
                    <a:pt x="2103116" y="64007"/>
                  </a:lnTo>
                </a:path>
                <a:path w="3347085" h="640079">
                  <a:moveTo>
                    <a:pt x="2145788" y="64007"/>
                  </a:moveTo>
                  <a:lnTo>
                    <a:pt x="2206748" y="64007"/>
                  </a:lnTo>
                </a:path>
                <a:path w="3347085" h="640079">
                  <a:moveTo>
                    <a:pt x="2237228" y="64007"/>
                  </a:moveTo>
                  <a:lnTo>
                    <a:pt x="2292092" y="64007"/>
                  </a:lnTo>
                </a:path>
                <a:path w="3347085" h="640079">
                  <a:moveTo>
                    <a:pt x="2334764" y="64007"/>
                  </a:moveTo>
                  <a:lnTo>
                    <a:pt x="2340860" y="64007"/>
                  </a:lnTo>
                </a:path>
                <a:path w="3347085" h="640079">
                  <a:moveTo>
                    <a:pt x="2401820" y="64007"/>
                  </a:moveTo>
                  <a:lnTo>
                    <a:pt x="2438396" y="64007"/>
                  </a:lnTo>
                </a:path>
                <a:path w="3347085" h="640079">
                  <a:moveTo>
                    <a:pt x="2481068" y="64007"/>
                  </a:moveTo>
                  <a:lnTo>
                    <a:pt x="2542028" y="64007"/>
                  </a:lnTo>
                </a:path>
                <a:path w="3347085" h="640079">
                  <a:moveTo>
                    <a:pt x="2596892" y="64007"/>
                  </a:moveTo>
                  <a:lnTo>
                    <a:pt x="2621276" y="64007"/>
                  </a:lnTo>
                </a:path>
                <a:path w="3347085" h="640079">
                  <a:moveTo>
                    <a:pt x="2670044" y="64007"/>
                  </a:moveTo>
                  <a:lnTo>
                    <a:pt x="2676140" y="64007"/>
                  </a:lnTo>
                </a:path>
                <a:path w="3347085" h="640079">
                  <a:moveTo>
                    <a:pt x="2737100" y="64007"/>
                  </a:moveTo>
                  <a:lnTo>
                    <a:pt x="2773676" y="64007"/>
                  </a:lnTo>
                </a:path>
                <a:path w="3347085" h="640079">
                  <a:moveTo>
                    <a:pt x="2828540" y="64007"/>
                  </a:moveTo>
                  <a:lnTo>
                    <a:pt x="2865116" y="64007"/>
                  </a:lnTo>
                </a:path>
                <a:path w="3347085" h="640079">
                  <a:moveTo>
                    <a:pt x="2901692" y="64007"/>
                  </a:moveTo>
                  <a:lnTo>
                    <a:pt x="2962652" y="64007"/>
                  </a:lnTo>
                </a:path>
                <a:path w="3347085" h="640079">
                  <a:moveTo>
                    <a:pt x="3005324" y="64007"/>
                  </a:moveTo>
                  <a:lnTo>
                    <a:pt x="3011420" y="64007"/>
                  </a:lnTo>
                </a:path>
                <a:path w="3347085" h="640079">
                  <a:moveTo>
                    <a:pt x="3072380" y="64007"/>
                  </a:moveTo>
                  <a:lnTo>
                    <a:pt x="3108956" y="64007"/>
                  </a:lnTo>
                </a:path>
                <a:path w="3347085" h="640079">
                  <a:moveTo>
                    <a:pt x="3157724" y="64007"/>
                  </a:moveTo>
                  <a:lnTo>
                    <a:pt x="3194300" y="64007"/>
                  </a:lnTo>
                </a:path>
                <a:path w="3347085" h="640079">
                  <a:moveTo>
                    <a:pt x="3267452" y="64007"/>
                  </a:moveTo>
                  <a:lnTo>
                    <a:pt x="3291836" y="64007"/>
                  </a:lnTo>
                </a:path>
                <a:path w="3347085" h="640079">
                  <a:moveTo>
                    <a:pt x="48768" y="73151"/>
                  </a:moveTo>
                  <a:lnTo>
                    <a:pt x="97535" y="73151"/>
                  </a:lnTo>
                </a:path>
                <a:path w="3347085" h="640079">
                  <a:moveTo>
                    <a:pt x="134112" y="73151"/>
                  </a:moveTo>
                  <a:lnTo>
                    <a:pt x="182879" y="73151"/>
                  </a:lnTo>
                </a:path>
                <a:path w="3347085" h="640079">
                  <a:moveTo>
                    <a:pt x="231648" y="73151"/>
                  </a:moveTo>
                  <a:lnTo>
                    <a:pt x="280415" y="73151"/>
                  </a:lnTo>
                </a:path>
                <a:path w="3347085" h="640079">
                  <a:moveTo>
                    <a:pt x="329184" y="73151"/>
                  </a:moveTo>
                  <a:lnTo>
                    <a:pt x="335279" y="73151"/>
                  </a:lnTo>
                </a:path>
                <a:path w="3347085" h="640079">
                  <a:moveTo>
                    <a:pt x="384048" y="73151"/>
                  </a:moveTo>
                  <a:lnTo>
                    <a:pt x="432815" y="73151"/>
                  </a:lnTo>
                </a:path>
                <a:path w="3347085" h="640079">
                  <a:moveTo>
                    <a:pt x="469392" y="73151"/>
                  </a:moveTo>
                  <a:lnTo>
                    <a:pt x="524256" y="73151"/>
                  </a:lnTo>
                </a:path>
                <a:path w="3347085" h="640079">
                  <a:moveTo>
                    <a:pt x="560832" y="73151"/>
                  </a:moveTo>
                  <a:lnTo>
                    <a:pt x="609599" y="73151"/>
                  </a:lnTo>
                </a:path>
                <a:path w="3347085" h="640079">
                  <a:moveTo>
                    <a:pt x="664463" y="73151"/>
                  </a:moveTo>
                  <a:lnTo>
                    <a:pt x="670559" y="73151"/>
                  </a:lnTo>
                </a:path>
                <a:path w="3347085" h="640079">
                  <a:moveTo>
                    <a:pt x="713232" y="73151"/>
                  </a:moveTo>
                  <a:lnTo>
                    <a:pt x="768096" y="73151"/>
                  </a:lnTo>
                </a:path>
                <a:path w="3347085" h="640079">
                  <a:moveTo>
                    <a:pt x="804672" y="73151"/>
                  </a:moveTo>
                  <a:lnTo>
                    <a:pt x="865632" y="73151"/>
                  </a:lnTo>
                </a:path>
                <a:path w="3347085" h="640079">
                  <a:moveTo>
                    <a:pt x="926592" y="73151"/>
                  </a:moveTo>
                  <a:lnTo>
                    <a:pt x="950975" y="73151"/>
                  </a:lnTo>
                </a:path>
                <a:path w="3347085" h="640079">
                  <a:moveTo>
                    <a:pt x="999744" y="73151"/>
                  </a:moveTo>
                  <a:lnTo>
                    <a:pt x="1005839" y="73151"/>
                  </a:lnTo>
                </a:path>
                <a:path w="3347085" h="640079">
                  <a:moveTo>
                    <a:pt x="1048512" y="73151"/>
                  </a:moveTo>
                  <a:lnTo>
                    <a:pt x="1103376" y="73151"/>
                  </a:lnTo>
                </a:path>
                <a:path w="3347085" h="640079">
                  <a:moveTo>
                    <a:pt x="1139948" y="73151"/>
                  </a:moveTo>
                  <a:lnTo>
                    <a:pt x="1200908" y="73151"/>
                  </a:lnTo>
                </a:path>
                <a:path w="3347085" h="640079">
                  <a:moveTo>
                    <a:pt x="1231388" y="73151"/>
                  </a:moveTo>
                  <a:lnTo>
                    <a:pt x="1292348" y="73151"/>
                  </a:lnTo>
                </a:path>
                <a:path w="3347085" h="640079">
                  <a:moveTo>
                    <a:pt x="1383788" y="73151"/>
                  </a:moveTo>
                  <a:lnTo>
                    <a:pt x="1438652" y="73151"/>
                  </a:lnTo>
                </a:path>
                <a:path w="3347085" h="640079">
                  <a:moveTo>
                    <a:pt x="1475228" y="73151"/>
                  </a:moveTo>
                  <a:lnTo>
                    <a:pt x="1536188" y="73151"/>
                  </a:lnTo>
                </a:path>
                <a:path w="3347085" h="640079">
                  <a:moveTo>
                    <a:pt x="1566668" y="73151"/>
                  </a:moveTo>
                  <a:lnTo>
                    <a:pt x="1627628" y="73151"/>
                  </a:lnTo>
                </a:path>
                <a:path w="3347085" h="640079">
                  <a:moveTo>
                    <a:pt x="1664204" y="73151"/>
                  </a:moveTo>
                  <a:lnTo>
                    <a:pt x="1670300" y="73151"/>
                  </a:lnTo>
                </a:path>
                <a:path w="3347085" h="640079">
                  <a:moveTo>
                    <a:pt x="1719068" y="73151"/>
                  </a:moveTo>
                  <a:lnTo>
                    <a:pt x="1773932" y="73151"/>
                  </a:lnTo>
                </a:path>
                <a:path w="3347085" h="640079">
                  <a:moveTo>
                    <a:pt x="1810508" y="73151"/>
                  </a:moveTo>
                  <a:lnTo>
                    <a:pt x="1871468" y="73151"/>
                  </a:lnTo>
                </a:path>
                <a:path w="3347085" h="640079">
                  <a:moveTo>
                    <a:pt x="1901948" y="73151"/>
                  </a:moveTo>
                  <a:lnTo>
                    <a:pt x="1956812" y="73151"/>
                  </a:lnTo>
                </a:path>
                <a:path w="3347085" h="640079">
                  <a:moveTo>
                    <a:pt x="1999484" y="73151"/>
                  </a:moveTo>
                  <a:lnTo>
                    <a:pt x="2005580" y="73151"/>
                  </a:lnTo>
                </a:path>
                <a:path w="3347085" h="640079">
                  <a:moveTo>
                    <a:pt x="2054348" y="73151"/>
                  </a:moveTo>
                  <a:lnTo>
                    <a:pt x="2109212" y="73151"/>
                  </a:lnTo>
                </a:path>
                <a:path w="3347085" h="640079">
                  <a:moveTo>
                    <a:pt x="2145788" y="73151"/>
                  </a:moveTo>
                  <a:lnTo>
                    <a:pt x="2206748" y="73151"/>
                  </a:lnTo>
                </a:path>
                <a:path w="3347085" h="640079">
                  <a:moveTo>
                    <a:pt x="2237228" y="73151"/>
                  </a:moveTo>
                  <a:lnTo>
                    <a:pt x="2292092" y="73151"/>
                  </a:lnTo>
                </a:path>
                <a:path w="3347085" h="640079">
                  <a:moveTo>
                    <a:pt x="2334764" y="73151"/>
                  </a:moveTo>
                  <a:lnTo>
                    <a:pt x="2340860" y="73151"/>
                  </a:lnTo>
                </a:path>
                <a:path w="3347085" h="640079">
                  <a:moveTo>
                    <a:pt x="2389628" y="73151"/>
                  </a:moveTo>
                  <a:lnTo>
                    <a:pt x="2444492" y="73151"/>
                  </a:lnTo>
                </a:path>
                <a:path w="3347085" h="640079">
                  <a:moveTo>
                    <a:pt x="2481068" y="73151"/>
                  </a:moveTo>
                  <a:lnTo>
                    <a:pt x="2542028" y="73151"/>
                  </a:lnTo>
                </a:path>
                <a:path w="3347085" h="640079">
                  <a:moveTo>
                    <a:pt x="2596892" y="73151"/>
                  </a:moveTo>
                  <a:lnTo>
                    <a:pt x="2621276" y="73151"/>
                  </a:lnTo>
                </a:path>
                <a:path w="3347085" h="640079">
                  <a:moveTo>
                    <a:pt x="2670044" y="73151"/>
                  </a:moveTo>
                  <a:lnTo>
                    <a:pt x="2676140" y="73151"/>
                  </a:lnTo>
                </a:path>
                <a:path w="3347085" h="640079">
                  <a:moveTo>
                    <a:pt x="2724908" y="73151"/>
                  </a:moveTo>
                  <a:lnTo>
                    <a:pt x="2779772" y="73151"/>
                  </a:lnTo>
                </a:path>
                <a:path w="3347085" h="640079">
                  <a:moveTo>
                    <a:pt x="2816348" y="73151"/>
                  </a:moveTo>
                  <a:lnTo>
                    <a:pt x="2871212" y="73151"/>
                  </a:lnTo>
                </a:path>
                <a:path w="3347085" h="640079">
                  <a:moveTo>
                    <a:pt x="2901692" y="73151"/>
                  </a:moveTo>
                  <a:lnTo>
                    <a:pt x="2962652" y="73151"/>
                  </a:lnTo>
                </a:path>
                <a:path w="3347085" h="640079">
                  <a:moveTo>
                    <a:pt x="3005324" y="73151"/>
                  </a:moveTo>
                  <a:lnTo>
                    <a:pt x="3011420" y="73151"/>
                  </a:lnTo>
                </a:path>
                <a:path w="3347085" h="640079">
                  <a:moveTo>
                    <a:pt x="3060188" y="73151"/>
                  </a:moveTo>
                  <a:lnTo>
                    <a:pt x="3115052" y="73151"/>
                  </a:lnTo>
                </a:path>
                <a:path w="3347085" h="640079">
                  <a:moveTo>
                    <a:pt x="3151628" y="73151"/>
                  </a:moveTo>
                  <a:lnTo>
                    <a:pt x="3200396" y="73151"/>
                  </a:lnTo>
                </a:path>
                <a:path w="3347085" h="640079">
                  <a:moveTo>
                    <a:pt x="3267452" y="73151"/>
                  </a:moveTo>
                  <a:lnTo>
                    <a:pt x="3291836" y="73151"/>
                  </a:lnTo>
                </a:path>
                <a:path w="3347085" h="640079">
                  <a:moveTo>
                    <a:pt x="42672" y="82295"/>
                  </a:moveTo>
                  <a:lnTo>
                    <a:pt x="103632" y="82295"/>
                  </a:lnTo>
                </a:path>
                <a:path w="3347085" h="640079">
                  <a:moveTo>
                    <a:pt x="128016" y="82295"/>
                  </a:moveTo>
                  <a:lnTo>
                    <a:pt x="188976" y="82295"/>
                  </a:lnTo>
                </a:path>
                <a:path w="3347085" h="640079">
                  <a:moveTo>
                    <a:pt x="225551" y="82295"/>
                  </a:moveTo>
                  <a:lnTo>
                    <a:pt x="286512" y="82295"/>
                  </a:lnTo>
                </a:path>
                <a:path w="3347085" h="640079">
                  <a:moveTo>
                    <a:pt x="329184" y="82295"/>
                  </a:moveTo>
                  <a:lnTo>
                    <a:pt x="335279" y="82295"/>
                  </a:lnTo>
                </a:path>
                <a:path w="3347085" h="640079">
                  <a:moveTo>
                    <a:pt x="377951" y="82295"/>
                  </a:moveTo>
                  <a:lnTo>
                    <a:pt x="438912" y="82295"/>
                  </a:lnTo>
                </a:path>
                <a:path w="3347085" h="640079">
                  <a:moveTo>
                    <a:pt x="463296" y="82295"/>
                  </a:moveTo>
                  <a:lnTo>
                    <a:pt x="530352" y="82295"/>
                  </a:lnTo>
                </a:path>
                <a:path w="3347085" h="640079">
                  <a:moveTo>
                    <a:pt x="554736" y="82295"/>
                  </a:moveTo>
                  <a:lnTo>
                    <a:pt x="615696" y="82295"/>
                  </a:lnTo>
                </a:path>
                <a:path w="3347085" h="640079">
                  <a:moveTo>
                    <a:pt x="664463" y="82295"/>
                  </a:moveTo>
                  <a:lnTo>
                    <a:pt x="670559" y="82295"/>
                  </a:lnTo>
                </a:path>
                <a:path w="3347085" h="640079">
                  <a:moveTo>
                    <a:pt x="713232" y="82295"/>
                  </a:moveTo>
                  <a:lnTo>
                    <a:pt x="774192" y="82295"/>
                  </a:lnTo>
                </a:path>
                <a:path w="3347085" h="640079">
                  <a:moveTo>
                    <a:pt x="798576" y="82295"/>
                  </a:moveTo>
                  <a:lnTo>
                    <a:pt x="865632" y="82295"/>
                  </a:lnTo>
                </a:path>
                <a:path w="3347085" h="640079">
                  <a:moveTo>
                    <a:pt x="920495" y="82295"/>
                  </a:moveTo>
                  <a:lnTo>
                    <a:pt x="950976" y="82295"/>
                  </a:lnTo>
                </a:path>
                <a:path w="3347085" h="640079">
                  <a:moveTo>
                    <a:pt x="999744" y="82295"/>
                  </a:moveTo>
                  <a:lnTo>
                    <a:pt x="1005839" y="82295"/>
                  </a:lnTo>
                </a:path>
                <a:path w="3347085" h="640079">
                  <a:moveTo>
                    <a:pt x="1042416" y="82295"/>
                  </a:moveTo>
                  <a:lnTo>
                    <a:pt x="1109472" y="82295"/>
                  </a:lnTo>
                </a:path>
                <a:path w="3347085" h="640079">
                  <a:moveTo>
                    <a:pt x="1133852" y="82295"/>
                  </a:moveTo>
                  <a:lnTo>
                    <a:pt x="1200908" y="82295"/>
                  </a:lnTo>
                </a:path>
                <a:path w="3347085" h="640079">
                  <a:moveTo>
                    <a:pt x="1225292" y="82295"/>
                  </a:moveTo>
                  <a:lnTo>
                    <a:pt x="1292348" y="82295"/>
                  </a:lnTo>
                </a:path>
                <a:path w="3347085" h="640079">
                  <a:moveTo>
                    <a:pt x="1377692" y="82295"/>
                  </a:moveTo>
                  <a:lnTo>
                    <a:pt x="1444748" y="82295"/>
                  </a:lnTo>
                </a:path>
                <a:path w="3347085" h="640079">
                  <a:moveTo>
                    <a:pt x="1469132" y="82295"/>
                  </a:moveTo>
                  <a:lnTo>
                    <a:pt x="1536188" y="82295"/>
                  </a:lnTo>
                </a:path>
                <a:path w="3347085" h="640079">
                  <a:moveTo>
                    <a:pt x="1560572" y="82295"/>
                  </a:moveTo>
                  <a:lnTo>
                    <a:pt x="1627628" y="82295"/>
                  </a:lnTo>
                </a:path>
                <a:path w="3347085" h="640079">
                  <a:moveTo>
                    <a:pt x="1664204" y="82295"/>
                  </a:moveTo>
                  <a:lnTo>
                    <a:pt x="1670300" y="82295"/>
                  </a:lnTo>
                </a:path>
                <a:path w="3347085" h="640079">
                  <a:moveTo>
                    <a:pt x="1712972" y="82295"/>
                  </a:moveTo>
                  <a:lnTo>
                    <a:pt x="1780028" y="82295"/>
                  </a:lnTo>
                </a:path>
                <a:path w="3347085" h="640079">
                  <a:moveTo>
                    <a:pt x="1804412" y="82295"/>
                  </a:moveTo>
                  <a:lnTo>
                    <a:pt x="1871468" y="82295"/>
                  </a:lnTo>
                </a:path>
                <a:path w="3347085" h="640079">
                  <a:moveTo>
                    <a:pt x="1895852" y="82295"/>
                  </a:moveTo>
                  <a:lnTo>
                    <a:pt x="1956812" y="82295"/>
                  </a:lnTo>
                </a:path>
                <a:path w="3347085" h="640079">
                  <a:moveTo>
                    <a:pt x="1999484" y="82295"/>
                  </a:moveTo>
                  <a:lnTo>
                    <a:pt x="2005580" y="82295"/>
                  </a:lnTo>
                </a:path>
                <a:path w="3347085" h="640079">
                  <a:moveTo>
                    <a:pt x="2048252" y="82295"/>
                  </a:moveTo>
                  <a:lnTo>
                    <a:pt x="2115308" y="82295"/>
                  </a:lnTo>
                </a:path>
                <a:path w="3347085" h="640079">
                  <a:moveTo>
                    <a:pt x="2139692" y="82295"/>
                  </a:moveTo>
                  <a:lnTo>
                    <a:pt x="2206748" y="82295"/>
                  </a:lnTo>
                </a:path>
                <a:path w="3347085" h="640079">
                  <a:moveTo>
                    <a:pt x="2231132" y="82295"/>
                  </a:moveTo>
                  <a:lnTo>
                    <a:pt x="2292092" y="82295"/>
                  </a:lnTo>
                </a:path>
                <a:path w="3347085" h="640079">
                  <a:moveTo>
                    <a:pt x="2334764" y="82295"/>
                  </a:moveTo>
                  <a:lnTo>
                    <a:pt x="2340860" y="82295"/>
                  </a:lnTo>
                </a:path>
                <a:path w="3347085" h="640079">
                  <a:moveTo>
                    <a:pt x="2383532" y="82295"/>
                  </a:moveTo>
                  <a:lnTo>
                    <a:pt x="2450588" y="82295"/>
                  </a:lnTo>
                </a:path>
                <a:path w="3347085" h="640079">
                  <a:moveTo>
                    <a:pt x="2474972" y="82295"/>
                  </a:moveTo>
                  <a:lnTo>
                    <a:pt x="2542028" y="82295"/>
                  </a:lnTo>
                </a:path>
                <a:path w="3347085" h="640079">
                  <a:moveTo>
                    <a:pt x="2590796" y="82295"/>
                  </a:moveTo>
                  <a:lnTo>
                    <a:pt x="2621276" y="82295"/>
                  </a:lnTo>
                </a:path>
                <a:path w="3347085" h="640079">
                  <a:moveTo>
                    <a:pt x="2670044" y="82295"/>
                  </a:moveTo>
                  <a:lnTo>
                    <a:pt x="2676140" y="82295"/>
                  </a:lnTo>
                </a:path>
                <a:path w="3347085" h="640079">
                  <a:moveTo>
                    <a:pt x="2718812" y="82295"/>
                  </a:moveTo>
                  <a:lnTo>
                    <a:pt x="2785868" y="82295"/>
                  </a:lnTo>
                </a:path>
                <a:path w="3347085" h="640079">
                  <a:moveTo>
                    <a:pt x="2810252" y="82295"/>
                  </a:moveTo>
                  <a:lnTo>
                    <a:pt x="2877308" y="82295"/>
                  </a:lnTo>
                </a:path>
                <a:path w="3347085" h="640079">
                  <a:moveTo>
                    <a:pt x="2895596" y="82295"/>
                  </a:moveTo>
                  <a:lnTo>
                    <a:pt x="2962652" y="82295"/>
                  </a:lnTo>
                </a:path>
                <a:path w="3347085" h="640079">
                  <a:moveTo>
                    <a:pt x="3005324" y="82295"/>
                  </a:moveTo>
                  <a:lnTo>
                    <a:pt x="3011420" y="82295"/>
                  </a:lnTo>
                </a:path>
                <a:path w="3347085" h="640079">
                  <a:moveTo>
                    <a:pt x="3054092" y="82295"/>
                  </a:moveTo>
                  <a:lnTo>
                    <a:pt x="3121148" y="82295"/>
                  </a:lnTo>
                </a:path>
                <a:path w="3347085" h="640079">
                  <a:moveTo>
                    <a:pt x="3145532" y="82295"/>
                  </a:moveTo>
                  <a:lnTo>
                    <a:pt x="3200396" y="82295"/>
                  </a:lnTo>
                </a:path>
                <a:path w="3347085" h="640079">
                  <a:moveTo>
                    <a:pt x="3261356" y="82295"/>
                  </a:moveTo>
                  <a:lnTo>
                    <a:pt x="3291836" y="82295"/>
                  </a:lnTo>
                </a:path>
                <a:path w="3347085" h="640079">
                  <a:moveTo>
                    <a:pt x="36575" y="91439"/>
                  </a:moveTo>
                  <a:lnTo>
                    <a:pt x="60959" y="91439"/>
                  </a:lnTo>
                </a:path>
                <a:path w="3347085" h="640079">
                  <a:moveTo>
                    <a:pt x="91440" y="91439"/>
                  </a:moveTo>
                  <a:lnTo>
                    <a:pt x="109728" y="91439"/>
                  </a:lnTo>
                </a:path>
                <a:path w="3347085" h="640079">
                  <a:moveTo>
                    <a:pt x="121919" y="91439"/>
                  </a:moveTo>
                  <a:lnTo>
                    <a:pt x="146303" y="91439"/>
                  </a:lnTo>
                </a:path>
                <a:path w="3347085" h="640079">
                  <a:moveTo>
                    <a:pt x="170687" y="91439"/>
                  </a:moveTo>
                  <a:lnTo>
                    <a:pt x="195071" y="91439"/>
                  </a:lnTo>
                </a:path>
                <a:path w="3347085" h="640079">
                  <a:moveTo>
                    <a:pt x="219456" y="91439"/>
                  </a:moveTo>
                  <a:lnTo>
                    <a:pt x="243839" y="91439"/>
                  </a:lnTo>
                </a:path>
                <a:path w="3347085" h="640079">
                  <a:moveTo>
                    <a:pt x="268224" y="91439"/>
                  </a:moveTo>
                  <a:lnTo>
                    <a:pt x="292607" y="91439"/>
                  </a:lnTo>
                </a:path>
                <a:path w="3347085" h="640079">
                  <a:moveTo>
                    <a:pt x="329184" y="91439"/>
                  </a:moveTo>
                  <a:lnTo>
                    <a:pt x="335279" y="91439"/>
                  </a:lnTo>
                </a:path>
                <a:path w="3347085" h="640079">
                  <a:moveTo>
                    <a:pt x="371856" y="91439"/>
                  </a:moveTo>
                  <a:lnTo>
                    <a:pt x="396239" y="91439"/>
                  </a:lnTo>
                </a:path>
                <a:path w="3347085" h="640079">
                  <a:moveTo>
                    <a:pt x="420624" y="91439"/>
                  </a:moveTo>
                  <a:lnTo>
                    <a:pt x="445007" y="91439"/>
                  </a:lnTo>
                </a:path>
                <a:path w="3347085" h="640079">
                  <a:moveTo>
                    <a:pt x="457200" y="91439"/>
                  </a:moveTo>
                  <a:lnTo>
                    <a:pt x="481583" y="91439"/>
                  </a:lnTo>
                </a:path>
                <a:path w="3347085" h="640079">
                  <a:moveTo>
                    <a:pt x="512063" y="91439"/>
                  </a:moveTo>
                  <a:lnTo>
                    <a:pt x="536447" y="91439"/>
                  </a:lnTo>
                </a:path>
                <a:path w="3347085" h="640079">
                  <a:moveTo>
                    <a:pt x="548640" y="91439"/>
                  </a:moveTo>
                  <a:lnTo>
                    <a:pt x="573023" y="91439"/>
                  </a:lnTo>
                </a:path>
                <a:path w="3347085" h="640079">
                  <a:moveTo>
                    <a:pt x="597407" y="91439"/>
                  </a:moveTo>
                  <a:lnTo>
                    <a:pt x="621791" y="91439"/>
                  </a:lnTo>
                </a:path>
                <a:path w="3347085" h="640079">
                  <a:moveTo>
                    <a:pt x="664463" y="91439"/>
                  </a:moveTo>
                  <a:lnTo>
                    <a:pt x="670559" y="91439"/>
                  </a:lnTo>
                </a:path>
                <a:path w="3347085" h="640079">
                  <a:moveTo>
                    <a:pt x="707136" y="91439"/>
                  </a:moveTo>
                  <a:lnTo>
                    <a:pt x="725424" y="91439"/>
                  </a:lnTo>
                </a:path>
                <a:path w="3347085" h="640079">
                  <a:moveTo>
                    <a:pt x="755904" y="91439"/>
                  </a:moveTo>
                  <a:lnTo>
                    <a:pt x="780287" y="91439"/>
                  </a:lnTo>
                </a:path>
                <a:path w="3347085" h="640079">
                  <a:moveTo>
                    <a:pt x="798576" y="91439"/>
                  </a:moveTo>
                  <a:lnTo>
                    <a:pt x="816864" y="91439"/>
                  </a:lnTo>
                </a:path>
                <a:path w="3347085" h="640079">
                  <a:moveTo>
                    <a:pt x="914400" y="91439"/>
                  </a:moveTo>
                  <a:lnTo>
                    <a:pt x="950976" y="91439"/>
                  </a:lnTo>
                </a:path>
                <a:path w="3347085" h="640079">
                  <a:moveTo>
                    <a:pt x="999744" y="91439"/>
                  </a:moveTo>
                  <a:lnTo>
                    <a:pt x="1005839" y="91439"/>
                  </a:lnTo>
                </a:path>
                <a:path w="3347085" h="640079">
                  <a:moveTo>
                    <a:pt x="1036319" y="91439"/>
                  </a:moveTo>
                  <a:lnTo>
                    <a:pt x="1060703" y="91439"/>
                  </a:lnTo>
                </a:path>
                <a:path w="3347085" h="640079">
                  <a:moveTo>
                    <a:pt x="1091180" y="91439"/>
                  </a:moveTo>
                  <a:lnTo>
                    <a:pt x="1115564" y="91439"/>
                  </a:lnTo>
                </a:path>
                <a:path w="3347085" h="640079">
                  <a:moveTo>
                    <a:pt x="1133852" y="91439"/>
                  </a:moveTo>
                  <a:lnTo>
                    <a:pt x="1152140" y="91439"/>
                  </a:lnTo>
                </a:path>
                <a:path w="3347085" h="640079">
                  <a:moveTo>
                    <a:pt x="1225292" y="91439"/>
                  </a:moveTo>
                  <a:lnTo>
                    <a:pt x="1243580" y="91439"/>
                  </a:lnTo>
                </a:path>
                <a:path w="3347085" h="640079">
                  <a:moveTo>
                    <a:pt x="1371596" y="91439"/>
                  </a:moveTo>
                  <a:lnTo>
                    <a:pt x="1395980" y="91439"/>
                  </a:lnTo>
                </a:path>
                <a:path w="3347085" h="640079">
                  <a:moveTo>
                    <a:pt x="1426460" y="91439"/>
                  </a:moveTo>
                  <a:lnTo>
                    <a:pt x="1450844" y="91439"/>
                  </a:lnTo>
                </a:path>
                <a:path w="3347085" h="640079">
                  <a:moveTo>
                    <a:pt x="1469132" y="91439"/>
                  </a:moveTo>
                  <a:lnTo>
                    <a:pt x="1487420" y="91439"/>
                  </a:lnTo>
                </a:path>
                <a:path w="3347085" h="640079">
                  <a:moveTo>
                    <a:pt x="1560572" y="91439"/>
                  </a:moveTo>
                  <a:lnTo>
                    <a:pt x="1578860" y="91439"/>
                  </a:lnTo>
                </a:path>
                <a:path w="3347085" h="640079">
                  <a:moveTo>
                    <a:pt x="1664204" y="91439"/>
                  </a:moveTo>
                  <a:lnTo>
                    <a:pt x="1670300" y="91439"/>
                  </a:lnTo>
                </a:path>
                <a:path w="3347085" h="640079">
                  <a:moveTo>
                    <a:pt x="1706876" y="91439"/>
                  </a:moveTo>
                  <a:lnTo>
                    <a:pt x="1731260" y="91439"/>
                  </a:lnTo>
                </a:path>
                <a:path w="3347085" h="640079">
                  <a:moveTo>
                    <a:pt x="1761740" y="91439"/>
                  </a:moveTo>
                  <a:lnTo>
                    <a:pt x="1786124" y="91439"/>
                  </a:lnTo>
                </a:path>
                <a:path w="3347085" h="640079">
                  <a:moveTo>
                    <a:pt x="1804412" y="91439"/>
                  </a:moveTo>
                  <a:lnTo>
                    <a:pt x="1822700" y="91439"/>
                  </a:lnTo>
                </a:path>
                <a:path w="3347085" h="640079">
                  <a:moveTo>
                    <a:pt x="1895852" y="91439"/>
                  </a:moveTo>
                  <a:lnTo>
                    <a:pt x="1914140" y="91439"/>
                  </a:lnTo>
                </a:path>
                <a:path w="3347085" h="640079">
                  <a:moveTo>
                    <a:pt x="1999484" y="91439"/>
                  </a:moveTo>
                  <a:lnTo>
                    <a:pt x="2005580" y="91439"/>
                  </a:lnTo>
                </a:path>
                <a:path w="3347085" h="640079">
                  <a:moveTo>
                    <a:pt x="2042156" y="91439"/>
                  </a:moveTo>
                  <a:lnTo>
                    <a:pt x="2066540" y="91439"/>
                  </a:lnTo>
                </a:path>
                <a:path w="3347085" h="640079">
                  <a:moveTo>
                    <a:pt x="2097020" y="91439"/>
                  </a:moveTo>
                  <a:lnTo>
                    <a:pt x="2121404" y="91439"/>
                  </a:lnTo>
                </a:path>
                <a:path w="3347085" h="640079">
                  <a:moveTo>
                    <a:pt x="2139692" y="91439"/>
                  </a:moveTo>
                  <a:lnTo>
                    <a:pt x="2157980" y="91439"/>
                  </a:lnTo>
                </a:path>
                <a:path w="3347085" h="640079">
                  <a:moveTo>
                    <a:pt x="2231132" y="91439"/>
                  </a:moveTo>
                  <a:lnTo>
                    <a:pt x="2249420" y="91439"/>
                  </a:lnTo>
                </a:path>
                <a:path w="3347085" h="640079">
                  <a:moveTo>
                    <a:pt x="2334764" y="91439"/>
                  </a:moveTo>
                  <a:lnTo>
                    <a:pt x="2340860" y="91439"/>
                  </a:lnTo>
                </a:path>
                <a:path w="3347085" h="640079">
                  <a:moveTo>
                    <a:pt x="2377436" y="91439"/>
                  </a:moveTo>
                  <a:lnTo>
                    <a:pt x="2401820" y="91439"/>
                  </a:lnTo>
                </a:path>
                <a:path w="3347085" h="640079">
                  <a:moveTo>
                    <a:pt x="2432300" y="91439"/>
                  </a:moveTo>
                  <a:lnTo>
                    <a:pt x="2456684" y="91439"/>
                  </a:lnTo>
                </a:path>
                <a:path w="3347085" h="640079">
                  <a:moveTo>
                    <a:pt x="2474972" y="91439"/>
                  </a:moveTo>
                  <a:lnTo>
                    <a:pt x="2493260" y="91439"/>
                  </a:lnTo>
                </a:path>
                <a:path w="3347085" h="640079">
                  <a:moveTo>
                    <a:pt x="2584700" y="91439"/>
                  </a:moveTo>
                  <a:lnTo>
                    <a:pt x="2621276" y="91439"/>
                  </a:lnTo>
                </a:path>
                <a:path w="3347085" h="640079">
                  <a:moveTo>
                    <a:pt x="2670044" y="91439"/>
                  </a:moveTo>
                  <a:lnTo>
                    <a:pt x="2676140" y="91439"/>
                  </a:lnTo>
                </a:path>
                <a:path w="3347085" h="640079">
                  <a:moveTo>
                    <a:pt x="2712716" y="91439"/>
                  </a:moveTo>
                  <a:lnTo>
                    <a:pt x="2737100" y="91439"/>
                  </a:lnTo>
                </a:path>
                <a:path w="3347085" h="640079">
                  <a:moveTo>
                    <a:pt x="2767580" y="91439"/>
                  </a:moveTo>
                  <a:lnTo>
                    <a:pt x="2791964" y="91439"/>
                  </a:lnTo>
                </a:path>
                <a:path w="3347085" h="640079">
                  <a:moveTo>
                    <a:pt x="2804156" y="91439"/>
                  </a:moveTo>
                  <a:lnTo>
                    <a:pt x="2828540" y="91439"/>
                  </a:lnTo>
                </a:path>
                <a:path w="3347085" h="640079">
                  <a:moveTo>
                    <a:pt x="2859020" y="91439"/>
                  </a:moveTo>
                  <a:lnTo>
                    <a:pt x="2883404" y="91439"/>
                  </a:lnTo>
                </a:path>
                <a:path w="3347085" h="640079">
                  <a:moveTo>
                    <a:pt x="2895596" y="91439"/>
                  </a:moveTo>
                  <a:lnTo>
                    <a:pt x="2913884" y="91439"/>
                  </a:lnTo>
                </a:path>
                <a:path w="3347085" h="640079">
                  <a:moveTo>
                    <a:pt x="3005324" y="91439"/>
                  </a:moveTo>
                  <a:lnTo>
                    <a:pt x="3011420" y="91439"/>
                  </a:lnTo>
                </a:path>
                <a:path w="3347085" h="640079">
                  <a:moveTo>
                    <a:pt x="3047996" y="91439"/>
                  </a:moveTo>
                  <a:lnTo>
                    <a:pt x="3072380" y="91439"/>
                  </a:lnTo>
                </a:path>
                <a:path w="3347085" h="640079">
                  <a:moveTo>
                    <a:pt x="3102860" y="91439"/>
                  </a:moveTo>
                  <a:lnTo>
                    <a:pt x="3127244" y="91439"/>
                  </a:lnTo>
                </a:path>
                <a:path w="3347085" h="640079">
                  <a:moveTo>
                    <a:pt x="3139436" y="91439"/>
                  </a:moveTo>
                  <a:lnTo>
                    <a:pt x="3163820" y="91439"/>
                  </a:lnTo>
                </a:path>
                <a:path w="3347085" h="640079">
                  <a:moveTo>
                    <a:pt x="3188204" y="91439"/>
                  </a:moveTo>
                  <a:lnTo>
                    <a:pt x="3206492" y="91439"/>
                  </a:lnTo>
                </a:path>
                <a:path w="3347085" h="640079">
                  <a:moveTo>
                    <a:pt x="3255260" y="91439"/>
                  </a:moveTo>
                  <a:lnTo>
                    <a:pt x="3291836" y="91439"/>
                  </a:lnTo>
                </a:path>
                <a:path w="3347085" h="640079">
                  <a:moveTo>
                    <a:pt x="36575" y="100583"/>
                  </a:moveTo>
                  <a:lnTo>
                    <a:pt x="60959" y="100583"/>
                  </a:lnTo>
                </a:path>
                <a:path w="3347085" h="640079">
                  <a:moveTo>
                    <a:pt x="91440" y="100583"/>
                  </a:moveTo>
                  <a:lnTo>
                    <a:pt x="109728" y="100583"/>
                  </a:lnTo>
                </a:path>
                <a:path w="3347085" h="640079">
                  <a:moveTo>
                    <a:pt x="170687" y="100583"/>
                  </a:moveTo>
                  <a:lnTo>
                    <a:pt x="195071" y="100583"/>
                  </a:lnTo>
                </a:path>
                <a:path w="3347085" h="640079">
                  <a:moveTo>
                    <a:pt x="219456" y="100583"/>
                  </a:moveTo>
                  <a:lnTo>
                    <a:pt x="237744" y="100583"/>
                  </a:lnTo>
                </a:path>
                <a:path w="3347085" h="640079">
                  <a:moveTo>
                    <a:pt x="329184" y="100583"/>
                  </a:moveTo>
                  <a:lnTo>
                    <a:pt x="335279" y="100583"/>
                  </a:lnTo>
                </a:path>
                <a:path w="3347085" h="640079">
                  <a:moveTo>
                    <a:pt x="371856" y="100583"/>
                  </a:moveTo>
                  <a:lnTo>
                    <a:pt x="396239" y="100583"/>
                  </a:lnTo>
                </a:path>
                <a:path w="3347085" h="640079">
                  <a:moveTo>
                    <a:pt x="420624" y="100583"/>
                  </a:moveTo>
                  <a:lnTo>
                    <a:pt x="445007" y="100583"/>
                  </a:lnTo>
                </a:path>
                <a:path w="3347085" h="640079">
                  <a:moveTo>
                    <a:pt x="457200" y="100583"/>
                  </a:moveTo>
                  <a:lnTo>
                    <a:pt x="481583" y="100583"/>
                  </a:lnTo>
                </a:path>
                <a:path w="3347085" h="640079">
                  <a:moveTo>
                    <a:pt x="512063" y="100583"/>
                  </a:moveTo>
                  <a:lnTo>
                    <a:pt x="536447" y="100583"/>
                  </a:lnTo>
                </a:path>
                <a:path w="3347085" h="640079">
                  <a:moveTo>
                    <a:pt x="597407" y="100583"/>
                  </a:moveTo>
                  <a:lnTo>
                    <a:pt x="621791" y="100583"/>
                  </a:lnTo>
                </a:path>
                <a:path w="3347085" h="640079">
                  <a:moveTo>
                    <a:pt x="664463" y="100583"/>
                  </a:moveTo>
                  <a:lnTo>
                    <a:pt x="670559" y="100583"/>
                  </a:lnTo>
                </a:path>
                <a:path w="3347085" h="640079">
                  <a:moveTo>
                    <a:pt x="707136" y="100583"/>
                  </a:moveTo>
                  <a:lnTo>
                    <a:pt x="725424" y="100583"/>
                  </a:lnTo>
                </a:path>
                <a:path w="3347085" h="640079">
                  <a:moveTo>
                    <a:pt x="755904" y="100583"/>
                  </a:moveTo>
                  <a:lnTo>
                    <a:pt x="780287" y="100583"/>
                  </a:lnTo>
                </a:path>
                <a:path w="3347085" h="640079">
                  <a:moveTo>
                    <a:pt x="798576" y="100583"/>
                  </a:moveTo>
                  <a:lnTo>
                    <a:pt x="816864" y="100583"/>
                  </a:lnTo>
                </a:path>
                <a:path w="3347085" h="640079">
                  <a:moveTo>
                    <a:pt x="908304" y="100583"/>
                  </a:moveTo>
                  <a:lnTo>
                    <a:pt x="950975" y="100583"/>
                  </a:lnTo>
                </a:path>
                <a:path w="3347085" h="640079">
                  <a:moveTo>
                    <a:pt x="999744" y="100583"/>
                  </a:moveTo>
                  <a:lnTo>
                    <a:pt x="1005839" y="100583"/>
                  </a:lnTo>
                </a:path>
                <a:path w="3347085" h="640079">
                  <a:moveTo>
                    <a:pt x="1036319" y="100583"/>
                  </a:moveTo>
                  <a:lnTo>
                    <a:pt x="1060703" y="100583"/>
                  </a:lnTo>
                </a:path>
                <a:path w="3347085" h="640079">
                  <a:moveTo>
                    <a:pt x="1091180" y="100583"/>
                  </a:moveTo>
                  <a:lnTo>
                    <a:pt x="1115564" y="100583"/>
                  </a:lnTo>
                </a:path>
                <a:path w="3347085" h="640079">
                  <a:moveTo>
                    <a:pt x="1133852" y="100583"/>
                  </a:moveTo>
                  <a:lnTo>
                    <a:pt x="1152140" y="100583"/>
                  </a:lnTo>
                </a:path>
                <a:path w="3347085" h="640079">
                  <a:moveTo>
                    <a:pt x="1225292" y="100583"/>
                  </a:moveTo>
                  <a:lnTo>
                    <a:pt x="1243580" y="100583"/>
                  </a:lnTo>
                </a:path>
                <a:path w="3347085" h="640079">
                  <a:moveTo>
                    <a:pt x="1371596" y="100583"/>
                  </a:moveTo>
                  <a:lnTo>
                    <a:pt x="1395980" y="100583"/>
                  </a:lnTo>
                </a:path>
                <a:path w="3347085" h="640079">
                  <a:moveTo>
                    <a:pt x="1426460" y="100583"/>
                  </a:moveTo>
                  <a:lnTo>
                    <a:pt x="1450844" y="100583"/>
                  </a:lnTo>
                </a:path>
                <a:path w="3347085" h="640079">
                  <a:moveTo>
                    <a:pt x="1469132" y="100583"/>
                  </a:moveTo>
                  <a:lnTo>
                    <a:pt x="1487420" y="100583"/>
                  </a:lnTo>
                </a:path>
                <a:path w="3347085" h="640079">
                  <a:moveTo>
                    <a:pt x="1560572" y="100583"/>
                  </a:moveTo>
                  <a:lnTo>
                    <a:pt x="1578860" y="100583"/>
                  </a:lnTo>
                </a:path>
                <a:path w="3347085" h="640079">
                  <a:moveTo>
                    <a:pt x="1664204" y="100583"/>
                  </a:moveTo>
                  <a:lnTo>
                    <a:pt x="1670300" y="100583"/>
                  </a:lnTo>
                </a:path>
                <a:path w="3347085" h="640079">
                  <a:moveTo>
                    <a:pt x="1706876" y="100583"/>
                  </a:moveTo>
                  <a:lnTo>
                    <a:pt x="1731260" y="100583"/>
                  </a:lnTo>
                </a:path>
                <a:path w="3347085" h="640079">
                  <a:moveTo>
                    <a:pt x="1761740" y="100583"/>
                  </a:moveTo>
                  <a:lnTo>
                    <a:pt x="1786124" y="100583"/>
                  </a:lnTo>
                </a:path>
                <a:path w="3347085" h="640079">
                  <a:moveTo>
                    <a:pt x="1804412" y="100583"/>
                  </a:moveTo>
                  <a:lnTo>
                    <a:pt x="1822700" y="100583"/>
                  </a:lnTo>
                </a:path>
                <a:path w="3347085" h="640079">
                  <a:moveTo>
                    <a:pt x="1895852" y="100583"/>
                  </a:moveTo>
                  <a:lnTo>
                    <a:pt x="1914140" y="100583"/>
                  </a:lnTo>
                </a:path>
                <a:path w="3347085" h="640079">
                  <a:moveTo>
                    <a:pt x="1999484" y="100583"/>
                  </a:moveTo>
                  <a:lnTo>
                    <a:pt x="2005580" y="100583"/>
                  </a:lnTo>
                </a:path>
                <a:path w="3347085" h="640079">
                  <a:moveTo>
                    <a:pt x="2042156" y="100583"/>
                  </a:moveTo>
                  <a:lnTo>
                    <a:pt x="2066540" y="100583"/>
                  </a:lnTo>
                </a:path>
                <a:path w="3347085" h="640079">
                  <a:moveTo>
                    <a:pt x="2097020" y="100583"/>
                  </a:moveTo>
                  <a:lnTo>
                    <a:pt x="2121404" y="100583"/>
                  </a:lnTo>
                </a:path>
                <a:path w="3347085" h="640079">
                  <a:moveTo>
                    <a:pt x="2139692" y="100583"/>
                  </a:moveTo>
                  <a:lnTo>
                    <a:pt x="2157980" y="100583"/>
                  </a:lnTo>
                </a:path>
                <a:path w="3347085" h="640079">
                  <a:moveTo>
                    <a:pt x="2231132" y="100583"/>
                  </a:moveTo>
                  <a:lnTo>
                    <a:pt x="2249420" y="100583"/>
                  </a:lnTo>
                </a:path>
                <a:path w="3347085" h="640079">
                  <a:moveTo>
                    <a:pt x="2334764" y="100583"/>
                  </a:moveTo>
                  <a:lnTo>
                    <a:pt x="2340860" y="100583"/>
                  </a:lnTo>
                </a:path>
                <a:path w="3347085" h="640079">
                  <a:moveTo>
                    <a:pt x="2377436" y="100583"/>
                  </a:moveTo>
                  <a:lnTo>
                    <a:pt x="2401820" y="100583"/>
                  </a:lnTo>
                </a:path>
                <a:path w="3347085" h="640079">
                  <a:moveTo>
                    <a:pt x="2432300" y="100583"/>
                  </a:moveTo>
                  <a:lnTo>
                    <a:pt x="2456684" y="100583"/>
                  </a:lnTo>
                </a:path>
                <a:path w="3347085" h="640079">
                  <a:moveTo>
                    <a:pt x="2474972" y="100583"/>
                  </a:moveTo>
                  <a:lnTo>
                    <a:pt x="2493260" y="100583"/>
                  </a:lnTo>
                </a:path>
                <a:path w="3347085" h="640079">
                  <a:moveTo>
                    <a:pt x="2578604" y="100583"/>
                  </a:moveTo>
                  <a:lnTo>
                    <a:pt x="2621276" y="100583"/>
                  </a:lnTo>
                </a:path>
                <a:path w="3347085" h="640079">
                  <a:moveTo>
                    <a:pt x="2670044" y="100583"/>
                  </a:moveTo>
                  <a:lnTo>
                    <a:pt x="2676140" y="100583"/>
                  </a:lnTo>
                </a:path>
                <a:path w="3347085" h="640079">
                  <a:moveTo>
                    <a:pt x="2712716" y="100583"/>
                  </a:moveTo>
                  <a:lnTo>
                    <a:pt x="2737100" y="100583"/>
                  </a:lnTo>
                </a:path>
                <a:path w="3347085" h="640079">
                  <a:moveTo>
                    <a:pt x="2767580" y="100583"/>
                  </a:moveTo>
                  <a:lnTo>
                    <a:pt x="2791964" y="100583"/>
                  </a:lnTo>
                </a:path>
                <a:path w="3347085" h="640079">
                  <a:moveTo>
                    <a:pt x="2804156" y="100583"/>
                  </a:moveTo>
                  <a:lnTo>
                    <a:pt x="2828540" y="100583"/>
                  </a:lnTo>
                </a:path>
                <a:path w="3347085" h="640079">
                  <a:moveTo>
                    <a:pt x="2859020" y="100583"/>
                  </a:moveTo>
                  <a:lnTo>
                    <a:pt x="2883404" y="100583"/>
                  </a:lnTo>
                </a:path>
                <a:path w="3347085" h="640079">
                  <a:moveTo>
                    <a:pt x="2895596" y="100583"/>
                  </a:moveTo>
                  <a:lnTo>
                    <a:pt x="2913884" y="100583"/>
                  </a:lnTo>
                </a:path>
                <a:path w="3347085" h="640079">
                  <a:moveTo>
                    <a:pt x="3005324" y="100583"/>
                  </a:moveTo>
                  <a:lnTo>
                    <a:pt x="3011420" y="100583"/>
                  </a:lnTo>
                </a:path>
                <a:path w="3347085" h="640079">
                  <a:moveTo>
                    <a:pt x="3047996" y="100583"/>
                  </a:moveTo>
                  <a:lnTo>
                    <a:pt x="3072380" y="100583"/>
                  </a:lnTo>
                </a:path>
                <a:path w="3347085" h="640079">
                  <a:moveTo>
                    <a:pt x="3102860" y="100583"/>
                  </a:moveTo>
                  <a:lnTo>
                    <a:pt x="3127244" y="100583"/>
                  </a:lnTo>
                </a:path>
                <a:path w="3347085" h="640079">
                  <a:moveTo>
                    <a:pt x="3188204" y="100583"/>
                  </a:moveTo>
                  <a:lnTo>
                    <a:pt x="3206492" y="100583"/>
                  </a:lnTo>
                </a:path>
                <a:path w="3347085" h="640079">
                  <a:moveTo>
                    <a:pt x="3249164" y="100583"/>
                  </a:moveTo>
                  <a:lnTo>
                    <a:pt x="3291836" y="100583"/>
                  </a:lnTo>
                </a:path>
                <a:path w="3347085" h="640079">
                  <a:moveTo>
                    <a:pt x="91440" y="109727"/>
                  </a:moveTo>
                  <a:lnTo>
                    <a:pt x="109728" y="109727"/>
                  </a:lnTo>
                </a:path>
                <a:path w="3347085" h="640079">
                  <a:moveTo>
                    <a:pt x="164592" y="109727"/>
                  </a:moveTo>
                  <a:lnTo>
                    <a:pt x="188975" y="109727"/>
                  </a:lnTo>
                </a:path>
                <a:path w="3347085" h="640079">
                  <a:moveTo>
                    <a:pt x="213360" y="109727"/>
                  </a:moveTo>
                  <a:lnTo>
                    <a:pt x="237743" y="109727"/>
                  </a:lnTo>
                </a:path>
                <a:path w="3347085" h="640079">
                  <a:moveTo>
                    <a:pt x="329184" y="109727"/>
                  </a:moveTo>
                  <a:lnTo>
                    <a:pt x="335279" y="109727"/>
                  </a:lnTo>
                </a:path>
                <a:path w="3347085" h="640079">
                  <a:moveTo>
                    <a:pt x="420624" y="109727"/>
                  </a:moveTo>
                  <a:lnTo>
                    <a:pt x="445007" y="109727"/>
                  </a:lnTo>
                </a:path>
                <a:path w="3347085" h="640079">
                  <a:moveTo>
                    <a:pt x="512063" y="109727"/>
                  </a:moveTo>
                  <a:lnTo>
                    <a:pt x="536447" y="109727"/>
                  </a:lnTo>
                </a:path>
                <a:path w="3347085" h="640079">
                  <a:moveTo>
                    <a:pt x="591312" y="109727"/>
                  </a:moveTo>
                  <a:lnTo>
                    <a:pt x="615695" y="109727"/>
                  </a:lnTo>
                </a:path>
                <a:path w="3347085" h="640079">
                  <a:moveTo>
                    <a:pt x="664463" y="109727"/>
                  </a:moveTo>
                  <a:lnTo>
                    <a:pt x="670559" y="109727"/>
                  </a:lnTo>
                </a:path>
                <a:path w="3347085" h="640079">
                  <a:moveTo>
                    <a:pt x="755904" y="109727"/>
                  </a:moveTo>
                  <a:lnTo>
                    <a:pt x="780287" y="109727"/>
                  </a:lnTo>
                </a:path>
                <a:path w="3347085" h="640079">
                  <a:moveTo>
                    <a:pt x="798576" y="109727"/>
                  </a:moveTo>
                  <a:lnTo>
                    <a:pt x="816864" y="109727"/>
                  </a:lnTo>
                </a:path>
                <a:path w="3347085" h="640079">
                  <a:moveTo>
                    <a:pt x="822960" y="109727"/>
                  </a:moveTo>
                  <a:lnTo>
                    <a:pt x="853440" y="109727"/>
                  </a:lnTo>
                </a:path>
                <a:path w="3347085" h="640079">
                  <a:moveTo>
                    <a:pt x="902207" y="109727"/>
                  </a:moveTo>
                  <a:lnTo>
                    <a:pt x="920496" y="109727"/>
                  </a:lnTo>
                </a:path>
                <a:path w="3347085" h="640079">
                  <a:moveTo>
                    <a:pt x="926592" y="109727"/>
                  </a:moveTo>
                  <a:lnTo>
                    <a:pt x="950975" y="109727"/>
                  </a:lnTo>
                </a:path>
                <a:path w="3347085" h="640079">
                  <a:moveTo>
                    <a:pt x="999744" y="109727"/>
                  </a:moveTo>
                  <a:lnTo>
                    <a:pt x="1005839" y="109727"/>
                  </a:lnTo>
                </a:path>
                <a:path w="3347085" h="640079">
                  <a:moveTo>
                    <a:pt x="1091180" y="109727"/>
                  </a:moveTo>
                  <a:lnTo>
                    <a:pt x="1115564" y="109727"/>
                  </a:lnTo>
                </a:path>
                <a:path w="3347085" h="640079">
                  <a:moveTo>
                    <a:pt x="1133852" y="109727"/>
                  </a:moveTo>
                  <a:lnTo>
                    <a:pt x="1152140" y="109727"/>
                  </a:lnTo>
                </a:path>
                <a:path w="3347085" h="640079">
                  <a:moveTo>
                    <a:pt x="1158236" y="109727"/>
                  </a:moveTo>
                  <a:lnTo>
                    <a:pt x="1188716" y="109727"/>
                  </a:lnTo>
                </a:path>
                <a:path w="3347085" h="640079">
                  <a:moveTo>
                    <a:pt x="1225292" y="109727"/>
                  </a:moveTo>
                  <a:lnTo>
                    <a:pt x="1243580" y="109727"/>
                  </a:lnTo>
                </a:path>
                <a:path w="3347085" h="640079">
                  <a:moveTo>
                    <a:pt x="1249676" y="109727"/>
                  </a:moveTo>
                  <a:lnTo>
                    <a:pt x="1280156" y="109727"/>
                  </a:lnTo>
                </a:path>
                <a:path w="3347085" h="640079">
                  <a:moveTo>
                    <a:pt x="1426460" y="109727"/>
                  </a:moveTo>
                  <a:lnTo>
                    <a:pt x="1450844" y="109727"/>
                  </a:lnTo>
                </a:path>
                <a:path w="3347085" h="640079">
                  <a:moveTo>
                    <a:pt x="1469132" y="109727"/>
                  </a:moveTo>
                  <a:lnTo>
                    <a:pt x="1487420" y="109727"/>
                  </a:lnTo>
                </a:path>
                <a:path w="3347085" h="640079">
                  <a:moveTo>
                    <a:pt x="1493516" y="109727"/>
                  </a:moveTo>
                  <a:lnTo>
                    <a:pt x="1523996" y="109727"/>
                  </a:lnTo>
                </a:path>
                <a:path w="3347085" h="640079">
                  <a:moveTo>
                    <a:pt x="1560572" y="109727"/>
                  </a:moveTo>
                  <a:lnTo>
                    <a:pt x="1578860" y="109727"/>
                  </a:lnTo>
                </a:path>
                <a:path w="3347085" h="640079">
                  <a:moveTo>
                    <a:pt x="1584956" y="109727"/>
                  </a:moveTo>
                  <a:lnTo>
                    <a:pt x="1615436" y="109727"/>
                  </a:lnTo>
                </a:path>
                <a:path w="3347085" h="640079">
                  <a:moveTo>
                    <a:pt x="1664204" y="109727"/>
                  </a:moveTo>
                  <a:lnTo>
                    <a:pt x="1670300" y="109727"/>
                  </a:lnTo>
                </a:path>
                <a:path w="3347085" h="640079">
                  <a:moveTo>
                    <a:pt x="1761740" y="109727"/>
                  </a:moveTo>
                  <a:lnTo>
                    <a:pt x="1786124" y="109727"/>
                  </a:lnTo>
                </a:path>
                <a:path w="3347085" h="640079">
                  <a:moveTo>
                    <a:pt x="1804412" y="109727"/>
                  </a:moveTo>
                  <a:lnTo>
                    <a:pt x="1822700" y="109727"/>
                  </a:lnTo>
                </a:path>
                <a:path w="3347085" h="640079">
                  <a:moveTo>
                    <a:pt x="1828796" y="109727"/>
                  </a:moveTo>
                  <a:lnTo>
                    <a:pt x="1859276" y="109727"/>
                  </a:lnTo>
                </a:path>
                <a:path w="3347085" h="640079">
                  <a:moveTo>
                    <a:pt x="1895852" y="109727"/>
                  </a:moveTo>
                  <a:lnTo>
                    <a:pt x="1914140" y="109727"/>
                  </a:lnTo>
                </a:path>
                <a:path w="3347085" h="640079">
                  <a:moveTo>
                    <a:pt x="1920236" y="109727"/>
                  </a:moveTo>
                  <a:lnTo>
                    <a:pt x="1950716" y="109727"/>
                  </a:lnTo>
                </a:path>
                <a:path w="3347085" h="640079">
                  <a:moveTo>
                    <a:pt x="1999484" y="109727"/>
                  </a:moveTo>
                  <a:lnTo>
                    <a:pt x="2005580" y="109727"/>
                  </a:lnTo>
                </a:path>
                <a:path w="3347085" h="640079">
                  <a:moveTo>
                    <a:pt x="2097020" y="109727"/>
                  </a:moveTo>
                  <a:lnTo>
                    <a:pt x="2121404" y="109727"/>
                  </a:lnTo>
                </a:path>
                <a:path w="3347085" h="640079">
                  <a:moveTo>
                    <a:pt x="2139692" y="109727"/>
                  </a:moveTo>
                  <a:lnTo>
                    <a:pt x="2157980" y="109727"/>
                  </a:lnTo>
                </a:path>
                <a:path w="3347085" h="640079">
                  <a:moveTo>
                    <a:pt x="2164076" y="109727"/>
                  </a:moveTo>
                  <a:lnTo>
                    <a:pt x="2194556" y="109727"/>
                  </a:lnTo>
                </a:path>
                <a:path w="3347085" h="640079">
                  <a:moveTo>
                    <a:pt x="2231132" y="109727"/>
                  </a:moveTo>
                  <a:lnTo>
                    <a:pt x="2249420" y="109727"/>
                  </a:lnTo>
                </a:path>
                <a:path w="3347085" h="640079">
                  <a:moveTo>
                    <a:pt x="2255516" y="109727"/>
                  </a:moveTo>
                  <a:lnTo>
                    <a:pt x="2279900" y="109727"/>
                  </a:lnTo>
                </a:path>
                <a:path w="3347085" h="640079">
                  <a:moveTo>
                    <a:pt x="2334764" y="109727"/>
                  </a:moveTo>
                  <a:lnTo>
                    <a:pt x="2340860" y="109727"/>
                  </a:lnTo>
                </a:path>
                <a:path w="3347085" h="640079">
                  <a:moveTo>
                    <a:pt x="2432300" y="109727"/>
                  </a:moveTo>
                  <a:lnTo>
                    <a:pt x="2456684" y="109727"/>
                  </a:lnTo>
                </a:path>
                <a:path w="3347085" h="640079">
                  <a:moveTo>
                    <a:pt x="2474972" y="109727"/>
                  </a:moveTo>
                  <a:lnTo>
                    <a:pt x="2493260" y="109727"/>
                  </a:lnTo>
                </a:path>
                <a:path w="3347085" h="640079">
                  <a:moveTo>
                    <a:pt x="2499356" y="109727"/>
                  </a:moveTo>
                  <a:lnTo>
                    <a:pt x="2529836" y="109727"/>
                  </a:lnTo>
                </a:path>
                <a:path w="3347085" h="640079">
                  <a:moveTo>
                    <a:pt x="2578604" y="109727"/>
                  </a:moveTo>
                  <a:lnTo>
                    <a:pt x="2590796" y="109727"/>
                  </a:lnTo>
                </a:path>
                <a:path w="3347085" h="640079">
                  <a:moveTo>
                    <a:pt x="2596892" y="109727"/>
                  </a:moveTo>
                  <a:lnTo>
                    <a:pt x="2621276" y="109727"/>
                  </a:lnTo>
                </a:path>
                <a:path w="3347085" h="640079">
                  <a:moveTo>
                    <a:pt x="2670044" y="109727"/>
                  </a:moveTo>
                  <a:lnTo>
                    <a:pt x="2676140" y="109727"/>
                  </a:lnTo>
                </a:path>
                <a:path w="3347085" h="640079">
                  <a:moveTo>
                    <a:pt x="2767580" y="109727"/>
                  </a:moveTo>
                  <a:lnTo>
                    <a:pt x="2791964" y="109727"/>
                  </a:lnTo>
                </a:path>
                <a:path w="3347085" h="640079">
                  <a:moveTo>
                    <a:pt x="2859020" y="109727"/>
                  </a:moveTo>
                  <a:lnTo>
                    <a:pt x="2883404" y="109727"/>
                  </a:lnTo>
                </a:path>
                <a:path w="3347085" h="640079">
                  <a:moveTo>
                    <a:pt x="2895596" y="109727"/>
                  </a:moveTo>
                  <a:lnTo>
                    <a:pt x="2913884" y="109727"/>
                  </a:lnTo>
                </a:path>
                <a:path w="3347085" h="640079">
                  <a:moveTo>
                    <a:pt x="2919980" y="109727"/>
                  </a:moveTo>
                  <a:lnTo>
                    <a:pt x="2950460" y="109727"/>
                  </a:lnTo>
                </a:path>
                <a:path w="3347085" h="640079">
                  <a:moveTo>
                    <a:pt x="3005324" y="109727"/>
                  </a:moveTo>
                  <a:lnTo>
                    <a:pt x="3011420" y="109727"/>
                  </a:lnTo>
                </a:path>
                <a:path w="3347085" h="640079">
                  <a:moveTo>
                    <a:pt x="3102860" y="109727"/>
                  </a:moveTo>
                  <a:lnTo>
                    <a:pt x="3127244" y="109727"/>
                  </a:lnTo>
                </a:path>
                <a:path w="3347085" h="640079">
                  <a:moveTo>
                    <a:pt x="3182108" y="109727"/>
                  </a:moveTo>
                  <a:lnTo>
                    <a:pt x="3200396" y="109727"/>
                  </a:lnTo>
                </a:path>
                <a:path w="3347085" h="640079">
                  <a:moveTo>
                    <a:pt x="3243068" y="109727"/>
                  </a:moveTo>
                  <a:lnTo>
                    <a:pt x="3261356" y="109727"/>
                  </a:lnTo>
                </a:path>
                <a:path w="3347085" h="640079">
                  <a:moveTo>
                    <a:pt x="3267452" y="109727"/>
                  </a:moveTo>
                  <a:lnTo>
                    <a:pt x="3291836" y="109727"/>
                  </a:lnTo>
                </a:path>
                <a:path w="3347085" h="640079">
                  <a:moveTo>
                    <a:pt x="91440" y="118871"/>
                  </a:moveTo>
                  <a:lnTo>
                    <a:pt x="109728" y="118871"/>
                  </a:lnTo>
                </a:path>
                <a:path w="3347085" h="640079">
                  <a:moveTo>
                    <a:pt x="152400" y="118871"/>
                  </a:moveTo>
                  <a:lnTo>
                    <a:pt x="188976" y="118871"/>
                  </a:lnTo>
                </a:path>
                <a:path w="3347085" h="640079">
                  <a:moveTo>
                    <a:pt x="213360" y="118871"/>
                  </a:moveTo>
                  <a:lnTo>
                    <a:pt x="237743" y="118871"/>
                  </a:lnTo>
                </a:path>
                <a:path w="3347085" h="640079">
                  <a:moveTo>
                    <a:pt x="243840" y="118871"/>
                  </a:moveTo>
                  <a:lnTo>
                    <a:pt x="274320" y="118871"/>
                  </a:lnTo>
                </a:path>
                <a:path w="3347085" h="640079">
                  <a:moveTo>
                    <a:pt x="329184" y="118871"/>
                  </a:moveTo>
                  <a:lnTo>
                    <a:pt x="335279" y="118871"/>
                  </a:lnTo>
                </a:path>
                <a:path w="3347085" h="640079">
                  <a:moveTo>
                    <a:pt x="420624" y="118871"/>
                  </a:moveTo>
                  <a:lnTo>
                    <a:pt x="445007" y="118871"/>
                  </a:lnTo>
                </a:path>
                <a:path w="3347085" h="640079">
                  <a:moveTo>
                    <a:pt x="512063" y="118871"/>
                  </a:moveTo>
                  <a:lnTo>
                    <a:pt x="536447" y="118871"/>
                  </a:lnTo>
                </a:path>
                <a:path w="3347085" h="640079">
                  <a:moveTo>
                    <a:pt x="579119" y="118871"/>
                  </a:moveTo>
                  <a:lnTo>
                    <a:pt x="615696" y="118871"/>
                  </a:lnTo>
                </a:path>
                <a:path w="3347085" h="640079">
                  <a:moveTo>
                    <a:pt x="664463" y="118871"/>
                  </a:moveTo>
                  <a:lnTo>
                    <a:pt x="670559" y="118871"/>
                  </a:lnTo>
                </a:path>
                <a:path w="3347085" h="640079">
                  <a:moveTo>
                    <a:pt x="755904" y="118871"/>
                  </a:moveTo>
                  <a:lnTo>
                    <a:pt x="780287" y="118871"/>
                  </a:lnTo>
                </a:path>
                <a:path w="3347085" h="640079">
                  <a:moveTo>
                    <a:pt x="792480" y="118871"/>
                  </a:moveTo>
                  <a:lnTo>
                    <a:pt x="859536" y="118871"/>
                  </a:lnTo>
                </a:path>
                <a:path w="3347085" h="640079">
                  <a:moveTo>
                    <a:pt x="902207" y="118871"/>
                  </a:moveTo>
                  <a:lnTo>
                    <a:pt x="920496" y="118871"/>
                  </a:lnTo>
                </a:path>
                <a:path w="3347085" h="640079">
                  <a:moveTo>
                    <a:pt x="926592" y="118871"/>
                  </a:moveTo>
                  <a:lnTo>
                    <a:pt x="950975" y="118871"/>
                  </a:lnTo>
                </a:path>
                <a:path w="3347085" h="640079">
                  <a:moveTo>
                    <a:pt x="999744" y="118871"/>
                  </a:moveTo>
                  <a:lnTo>
                    <a:pt x="1005839" y="118871"/>
                  </a:lnTo>
                </a:path>
                <a:path w="3347085" h="640079">
                  <a:moveTo>
                    <a:pt x="1091180" y="118871"/>
                  </a:moveTo>
                  <a:lnTo>
                    <a:pt x="1115564" y="118871"/>
                  </a:lnTo>
                </a:path>
                <a:path w="3347085" h="640079">
                  <a:moveTo>
                    <a:pt x="1127756" y="118871"/>
                  </a:moveTo>
                  <a:lnTo>
                    <a:pt x="1194812" y="118871"/>
                  </a:lnTo>
                </a:path>
                <a:path w="3347085" h="640079">
                  <a:moveTo>
                    <a:pt x="1219196" y="118871"/>
                  </a:moveTo>
                  <a:lnTo>
                    <a:pt x="1286252" y="118871"/>
                  </a:lnTo>
                </a:path>
                <a:path w="3347085" h="640079">
                  <a:moveTo>
                    <a:pt x="1426460" y="118871"/>
                  </a:moveTo>
                  <a:lnTo>
                    <a:pt x="1450844" y="118871"/>
                  </a:lnTo>
                </a:path>
                <a:path w="3347085" h="640079">
                  <a:moveTo>
                    <a:pt x="1463036" y="118871"/>
                  </a:moveTo>
                  <a:lnTo>
                    <a:pt x="1530092" y="118871"/>
                  </a:lnTo>
                </a:path>
                <a:path w="3347085" h="640079">
                  <a:moveTo>
                    <a:pt x="1554476" y="118871"/>
                  </a:moveTo>
                  <a:lnTo>
                    <a:pt x="1621532" y="118871"/>
                  </a:lnTo>
                </a:path>
                <a:path w="3347085" h="640079">
                  <a:moveTo>
                    <a:pt x="1664204" y="118871"/>
                  </a:moveTo>
                  <a:lnTo>
                    <a:pt x="1670300" y="118871"/>
                  </a:lnTo>
                </a:path>
                <a:path w="3347085" h="640079">
                  <a:moveTo>
                    <a:pt x="1761740" y="118871"/>
                  </a:moveTo>
                  <a:lnTo>
                    <a:pt x="1786124" y="118871"/>
                  </a:lnTo>
                </a:path>
                <a:path w="3347085" h="640079">
                  <a:moveTo>
                    <a:pt x="1798316" y="118871"/>
                  </a:moveTo>
                  <a:lnTo>
                    <a:pt x="1865372" y="118871"/>
                  </a:lnTo>
                </a:path>
                <a:path w="3347085" h="640079">
                  <a:moveTo>
                    <a:pt x="1889756" y="118871"/>
                  </a:moveTo>
                  <a:lnTo>
                    <a:pt x="1956812" y="118871"/>
                  </a:lnTo>
                </a:path>
                <a:path w="3347085" h="640079">
                  <a:moveTo>
                    <a:pt x="1999484" y="118871"/>
                  </a:moveTo>
                  <a:lnTo>
                    <a:pt x="2005580" y="118871"/>
                  </a:lnTo>
                </a:path>
                <a:path w="3347085" h="640079">
                  <a:moveTo>
                    <a:pt x="2097020" y="118871"/>
                  </a:moveTo>
                  <a:lnTo>
                    <a:pt x="2121404" y="118871"/>
                  </a:lnTo>
                </a:path>
                <a:path w="3347085" h="640079">
                  <a:moveTo>
                    <a:pt x="2133596" y="118871"/>
                  </a:moveTo>
                  <a:lnTo>
                    <a:pt x="2200652" y="118871"/>
                  </a:lnTo>
                </a:path>
                <a:path w="3347085" h="640079">
                  <a:moveTo>
                    <a:pt x="2225036" y="118871"/>
                  </a:moveTo>
                  <a:lnTo>
                    <a:pt x="2285996" y="118871"/>
                  </a:lnTo>
                </a:path>
                <a:path w="3347085" h="640079">
                  <a:moveTo>
                    <a:pt x="2334764" y="118871"/>
                  </a:moveTo>
                  <a:lnTo>
                    <a:pt x="2340860" y="118871"/>
                  </a:lnTo>
                </a:path>
                <a:path w="3347085" h="640079">
                  <a:moveTo>
                    <a:pt x="2432300" y="118871"/>
                  </a:moveTo>
                  <a:lnTo>
                    <a:pt x="2456684" y="118871"/>
                  </a:lnTo>
                </a:path>
                <a:path w="3347085" h="640079">
                  <a:moveTo>
                    <a:pt x="2468876" y="118871"/>
                  </a:moveTo>
                  <a:lnTo>
                    <a:pt x="2535932" y="118871"/>
                  </a:lnTo>
                </a:path>
                <a:path w="3347085" h="640079">
                  <a:moveTo>
                    <a:pt x="2578604" y="118871"/>
                  </a:moveTo>
                  <a:lnTo>
                    <a:pt x="2590796" y="118871"/>
                  </a:lnTo>
                </a:path>
                <a:path w="3347085" h="640079">
                  <a:moveTo>
                    <a:pt x="2596892" y="118871"/>
                  </a:moveTo>
                  <a:lnTo>
                    <a:pt x="2621276" y="118871"/>
                  </a:lnTo>
                </a:path>
                <a:path w="3347085" h="640079">
                  <a:moveTo>
                    <a:pt x="2670044" y="118871"/>
                  </a:moveTo>
                  <a:lnTo>
                    <a:pt x="2676140" y="118871"/>
                  </a:lnTo>
                </a:path>
                <a:path w="3347085" h="640079">
                  <a:moveTo>
                    <a:pt x="2767580" y="118871"/>
                  </a:moveTo>
                  <a:lnTo>
                    <a:pt x="2791964" y="118871"/>
                  </a:lnTo>
                </a:path>
                <a:path w="3347085" h="640079">
                  <a:moveTo>
                    <a:pt x="2859020" y="118871"/>
                  </a:moveTo>
                  <a:lnTo>
                    <a:pt x="2883404" y="118871"/>
                  </a:lnTo>
                </a:path>
                <a:path w="3347085" h="640079">
                  <a:moveTo>
                    <a:pt x="2889500" y="118871"/>
                  </a:moveTo>
                  <a:lnTo>
                    <a:pt x="2956556" y="118871"/>
                  </a:lnTo>
                </a:path>
                <a:path w="3347085" h="640079">
                  <a:moveTo>
                    <a:pt x="3005324" y="118871"/>
                  </a:moveTo>
                  <a:lnTo>
                    <a:pt x="3011420" y="118871"/>
                  </a:lnTo>
                </a:path>
                <a:path w="3347085" h="640079">
                  <a:moveTo>
                    <a:pt x="3102860" y="118871"/>
                  </a:moveTo>
                  <a:lnTo>
                    <a:pt x="3127244" y="118871"/>
                  </a:lnTo>
                </a:path>
                <a:path w="3347085" h="640079">
                  <a:moveTo>
                    <a:pt x="3169916" y="118871"/>
                  </a:moveTo>
                  <a:lnTo>
                    <a:pt x="3200396" y="118871"/>
                  </a:lnTo>
                </a:path>
                <a:path w="3347085" h="640079">
                  <a:moveTo>
                    <a:pt x="3243068" y="118871"/>
                  </a:moveTo>
                  <a:lnTo>
                    <a:pt x="3261356" y="118871"/>
                  </a:lnTo>
                </a:path>
                <a:path w="3347085" h="640079">
                  <a:moveTo>
                    <a:pt x="3267452" y="118871"/>
                  </a:moveTo>
                  <a:lnTo>
                    <a:pt x="3291836" y="118871"/>
                  </a:lnTo>
                </a:path>
                <a:path w="3347085" h="640079">
                  <a:moveTo>
                    <a:pt x="85343" y="128015"/>
                  </a:moveTo>
                  <a:lnTo>
                    <a:pt x="103632" y="128015"/>
                  </a:lnTo>
                </a:path>
                <a:path w="3347085" h="640079">
                  <a:moveTo>
                    <a:pt x="152400" y="128015"/>
                  </a:moveTo>
                  <a:lnTo>
                    <a:pt x="176783" y="128015"/>
                  </a:lnTo>
                </a:path>
                <a:path w="3347085" h="640079">
                  <a:moveTo>
                    <a:pt x="213360" y="128015"/>
                  </a:moveTo>
                  <a:lnTo>
                    <a:pt x="280416" y="128015"/>
                  </a:lnTo>
                </a:path>
                <a:path w="3347085" h="640079">
                  <a:moveTo>
                    <a:pt x="329184" y="128015"/>
                  </a:moveTo>
                  <a:lnTo>
                    <a:pt x="335279" y="128015"/>
                  </a:lnTo>
                </a:path>
                <a:path w="3347085" h="640079">
                  <a:moveTo>
                    <a:pt x="414528" y="128015"/>
                  </a:moveTo>
                  <a:lnTo>
                    <a:pt x="438911" y="128015"/>
                  </a:lnTo>
                </a:path>
                <a:path w="3347085" h="640079">
                  <a:moveTo>
                    <a:pt x="505968" y="128015"/>
                  </a:moveTo>
                  <a:lnTo>
                    <a:pt x="530351" y="128015"/>
                  </a:lnTo>
                </a:path>
                <a:path w="3347085" h="640079">
                  <a:moveTo>
                    <a:pt x="579119" y="128015"/>
                  </a:moveTo>
                  <a:lnTo>
                    <a:pt x="603503" y="128015"/>
                  </a:lnTo>
                </a:path>
                <a:path w="3347085" h="640079">
                  <a:moveTo>
                    <a:pt x="664463" y="128015"/>
                  </a:moveTo>
                  <a:lnTo>
                    <a:pt x="670559" y="128015"/>
                  </a:lnTo>
                </a:path>
                <a:path w="3347085" h="640079">
                  <a:moveTo>
                    <a:pt x="749807" y="128015"/>
                  </a:moveTo>
                  <a:lnTo>
                    <a:pt x="774191" y="128015"/>
                  </a:lnTo>
                </a:path>
                <a:path w="3347085" h="640079">
                  <a:moveTo>
                    <a:pt x="792480" y="128015"/>
                  </a:moveTo>
                  <a:lnTo>
                    <a:pt x="865632" y="128015"/>
                  </a:lnTo>
                </a:path>
                <a:path w="3347085" h="640079">
                  <a:moveTo>
                    <a:pt x="896112" y="128015"/>
                  </a:moveTo>
                  <a:lnTo>
                    <a:pt x="914400" y="128015"/>
                  </a:lnTo>
                </a:path>
                <a:path w="3347085" h="640079">
                  <a:moveTo>
                    <a:pt x="926592" y="128015"/>
                  </a:moveTo>
                  <a:lnTo>
                    <a:pt x="950975" y="128015"/>
                  </a:lnTo>
                </a:path>
                <a:path w="3347085" h="640079">
                  <a:moveTo>
                    <a:pt x="999744" y="128015"/>
                  </a:moveTo>
                  <a:lnTo>
                    <a:pt x="1005839" y="128015"/>
                  </a:lnTo>
                </a:path>
                <a:path w="3347085" h="640079">
                  <a:moveTo>
                    <a:pt x="1085084" y="128015"/>
                  </a:moveTo>
                  <a:lnTo>
                    <a:pt x="1109468" y="128015"/>
                  </a:lnTo>
                </a:path>
                <a:path w="3347085" h="640079">
                  <a:moveTo>
                    <a:pt x="1127756" y="128015"/>
                  </a:moveTo>
                  <a:lnTo>
                    <a:pt x="1200908" y="128015"/>
                  </a:lnTo>
                </a:path>
                <a:path w="3347085" h="640079">
                  <a:moveTo>
                    <a:pt x="1219196" y="128015"/>
                  </a:moveTo>
                  <a:lnTo>
                    <a:pt x="1292348" y="128015"/>
                  </a:lnTo>
                </a:path>
                <a:path w="3347085" h="640079">
                  <a:moveTo>
                    <a:pt x="1420364" y="128015"/>
                  </a:moveTo>
                  <a:lnTo>
                    <a:pt x="1444748" y="128015"/>
                  </a:lnTo>
                </a:path>
                <a:path w="3347085" h="640079">
                  <a:moveTo>
                    <a:pt x="1463036" y="128015"/>
                  </a:moveTo>
                  <a:lnTo>
                    <a:pt x="1536188" y="128015"/>
                  </a:lnTo>
                </a:path>
                <a:path w="3347085" h="640079">
                  <a:moveTo>
                    <a:pt x="1554476" y="128015"/>
                  </a:moveTo>
                  <a:lnTo>
                    <a:pt x="1627628" y="128015"/>
                  </a:lnTo>
                </a:path>
                <a:path w="3347085" h="640079">
                  <a:moveTo>
                    <a:pt x="1664204" y="128015"/>
                  </a:moveTo>
                  <a:lnTo>
                    <a:pt x="1670300" y="128015"/>
                  </a:lnTo>
                </a:path>
                <a:path w="3347085" h="640079">
                  <a:moveTo>
                    <a:pt x="1755644" y="128015"/>
                  </a:moveTo>
                  <a:lnTo>
                    <a:pt x="1780028" y="128015"/>
                  </a:lnTo>
                </a:path>
                <a:path w="3347085" h="640079">
                  <a:moveTo>
                    <a:pt x="1798316" y="128015"/>
                  </a:moveTo>
                  <a:lnTo>
                    <a:pt x="1871468" y="128015"/>
                  </a:lnTo>
                </a:path>
                <a:path w="3347085" h="640079">
                  <a:moveTo>
                    <a:pt x="1889756" y="128015"/>
                  </a:moveTo>
                  <a:lnTo>
                    <a:pt x="1956812" y="128015"/>
                  </a:lnTo>
                </a:path>
                <a:path w="3347085" h="640079">
                  <a:moveTo>
                    <a:pt x="1999484" y="128015"/>
                  </a:moveTo>
                  <a:lnTo>
                    <a:pt x="2005580" y="128015"/>
                  </a:lnTo>
                </a:path>
                <a:path w="3347085" h="640079">
                  <a:moveTo>
                    <a:pt x="2090924" y="128015"/>
                  </a:moveTo>
                  <a:lnTo>
                    <a:pt x="2115308" y="128015"/>
                  </a:lnTo>
                </a:path>
                <a:path w="3347085" h="640079">
                  <a:moveTo>
                    <a:pt x="2133596" y="128015"/>
                  </a:moveTo>
                  <a:lnTo>
                    <a:pt x="2206748" y="128015"/>
                  </a:lnTo>
                </a:path>
                <a:path w="3347085" h="640079">
                  <a:moveTo>
                    <a:pt x="2225036" y="128015"/>
                  </a:moveTo>
                  <a:lnTo>
                    <a:pt x="2292092" y="128015"/>
                  </a:lnTo>
                </a:path>
                <a:path w="3347085" h="640079">
                  <a:moveTo>
                    <a:pt x="2334764" y="128015"/>
                  </a:moveTo>
                  <a:lnTo>
                    <a:pt x="2340860" y="128015"/>
                  </a:lnTo>
                </a:path>
                <a:path w="3347085" h="640079">
                  <a:moveTo>
                    <a:pt x="2426204" y="128015"/>
                  </a:moveTo>
                  <a:lnTo>
                    <a:pt x="2450588" y="128015"/>
                  </a:lnTo>
                </a:path>
                <a:path w="3347085" h="640079">
                  <a:moveTo>
                    <a:pt x="2468876" y="128015"/>
                  </a:moveTo>
                  <a:lnTo>
                    <a:pt x="2542028" y="128015"/>
                  </a:lnTo>
                </a:path>
                <a:path w="3347085" h="640079">
                  <a:moveTo>
                    <a:pt x="2572508" y="128015"/>
                  </a:moveTo>
                  <a:lnTo>
                    <a:pt x="2584700" y="128015"/>
                  </a:lnTo>
                </a:path>
                <a:path w="3347085" h="640079">
                  <a:moveTo>
                    <a:pt x="2596892" y="128015"/>
                  </a:moveTo>
                  <a:lnTo>
                    <a:pt x="2621276" y="128015"/>
                  </a:lnTo>
                </a:path>
                <a:path w="3347085" h="640079">
                  <a:moveTo>
                    <a:pt x="2670044" y="128015"/>
                  </a:moveTo>
                  <a:lnTo>
                    <a:pt x="2676140" y="128015"/>
                  </a:lnTo>
                </a:path>
                <a:path w="3347085" h="640079">
                  <a:moveTo>
                    <a:pt x="2761484" y="128015"/>
                  </a:moveTo>
                  <a:lnTo>
                    <a:pt x="2785868" y="128015"/>
                  </a:lnTo>
                </a:path>
                <a:path w="3347085" h="640079">
                  <a:moveTo>
                    <a:pt x="2852924" y="128015"/>
                  </a:moveTo>
                  <a:lnTo>
                    <a:pt x="2877308" y="128015"/>
                  </a:lnTo>
                </a:path>
                <a:path w="3347085" h="640079">
                  <a:moveTo>
                    <a:pt x="2889500" y="128015"/>
                  </a:moveTo>
                  <a:lnTo>
                    <a:pt x="2962652" y="128015"/>
                  </a:lnTo>
                </a:path>
                <a:path w="3347085" h="640079">
                  <a:moveTo>
                    <a:pt x="3005324" y="128015"/>
                  </a:moveTo>
                  <a:lnTo>
                    <a:pt x="3011420" y="128015"/>
                  </a:lnTo>
                </a:path>
                <a:path w="3347085" h="640079">
                  <a:moveTo>
                    <a:pt x="3096764" y="128015"/>
                  </a:moveTo>
                  <a:lnTo>
                    <a:pt x="3121148" y="128015"/>
                  </a:lnTo>
                </a:path>
                <a:path w="3347085" h="640079">
                  <a:moveTo>
                    <a:pt x="3169916" y="128015"/>
                  </a:moveTo>
                  <a:lnTo>
                    <a:pt x="3194300" y="128015"/>
                  </a:lnTo>
                </a:path>
                <a:path w="3347085" h="640079">
                  <a:moveTo>
                    <a:pt x="3236972" y="128015"/>
                  </a:moveTo>
                  <a:lnTo>
                    <a:pt x="3255260" y="128015"/>
                  </a:lnTo>
                </a:path>
                <a:path w="3347085" h="640079">
                  <a:moveTo>
                    <a:pt x="3267452" y="128015"/>
                  </a:moveTo>
                  <a:lnTo>
                    <a:pt x="3291836" y="128015"/>
                  </a:lnTo>
                </a:path>
                <a:path w="3347085" h="640079">
                  <a:moveTo>
                    <a:pt x="79248" y="137159"/>
                  </a:moveTo>
                  <a:lnTo>
                    <a:pt x="103631" y="137159"/>
                  </a:lnTo>
                </a:path>
                <a:path w="3347085" h="640079">
                  <a:moveTo>
                    <a:pt x="152400" y="137159"/>
                  </a:moveTo>
                  <a:lnTo>
                    <a:pt x="188976" y="137159"/>
                  </a:lnTo>
                </a:path>
                <a:path w="3347085" h="640079">
                  <a:moveTo>
                    <a:pt x="213360" y="137159"/>
                  </a:moveTo>
                  <a:lnTo>
                    <a:pt x="286512" y="137159"/>
                  </a:lnTo>
                </a:path>
                <a:path w="3347085" h="640079">
                  <a:moveTo>
                    <a:pt x="329184" y="137159"/>
                  </a:moveTo>
                  <a:lnTo>
                    <a:pt x="335279" y="137159"/>
                  </a:lnTo>
                </a:path>
                <a:path w="3347085" h="640079">
                  <a:moveTo>
                    <a:pt x="408431" y="137159"/>
                  </a:moveTo>
                  <a:lnTo>
                    <a:pt x="438912" y="137159"/>
                  </a:lnTo>
                </a:path>
                <a:path w="3347085" h="640079">
                  <a:moveTo>
                    <a:pt x="499872" y="137159"/>
                  </a:moveTo>
                  <a:lnTo>
                    <a:pt x="530352" y="137159"/>
                  </a:lnTo>
                </a:path>
                <a:path w="3347085" h="640079">
                  <a:moveTo>
                    <a:pt x="579119" y="137159"/>
                  </a:moveTo>
                  <a:lnTo>
                    <a:pt x="615696" y="137159"/>
                  </a:lnTo>
                </a:path>
                <a:path w="3347085" h="640079">
                  <a:moveTo>
                    <a:pt x="664463" y="137159"/>
                  </a:moveTo>
                  <a:lnTo>
                    <a:pt x="670559" y="137159"/>
                  </a:lnTo>
                </a:path>
                <a:path w="3347085" h="640079">
                  <a:moveTo>
                    <a:pt x="743712" y="137159"/>
                  </a:moveTo>
                  <a:lnTo>
                    <a:pt x="774192" y="137159"/>
                  </a:lnTo>
                </a:path>
                <a:path w="3347085" h="640079">
                  <a:moveTo>
                    <a:pt x="792480" y="137159"/>
                  </a:moveTo>
                  <a:lnTo>
                    <a:pt x="816863" y="137159"/>
                  </a:lnTo>
                </a:path>
                <a:path w="3347085" h="640079">
                  <a:moveTo>
                    <a:pt x="841248" y="137159"/>
                  </a:moveTo>
                  <a:lnTo>
                    <a:pt x="865631" y="137159"/>
                  </a:lnTo>
                </a:path>
                <a:path w="3347085" h="640079">
                  <a:moveTo>
                    <a:pt x="890016" y="137159"/>
                  </a:moveTo>
                  <a:lnTo>
                    <a:pt x="908304" y="137159"/>
                  </a:lnTo>
                </a:path>
                <a:path w="3347085" h="640079">
                  <a:moveTo>
                    <a:pt x="926592" y="137159"/>
                  </a:moveTo>
                  <a:lnTo>
                    <a:pt x="950975" y="137159"/>
                  </a:lnTo>
                </a:path>
                <a:path w="3347085" h="640079">
                  <a:moveTo>
                    <a:pt x="999744" y="137159"/>
                  </a:moveTo>
                  <a:lnTo>
                    <a:pt x="1005839" y="137159"/>
                  </a:lnTo>
                </a:path>
                <a:path w="3347085" h="640079">
                  <a:moveTo>
                    <a:pt x="1078992" y="137159"/>
                  </a:moveTo>
                  <a:lnTo>
                    <a:pt x="1109472" y="137159"/>
                  </a:lnTo>
                </a:path>
                <a:path w="3347085" h="640079">
                  <a:moveTo>
                    <a:pt x="1127756" y="137159"/>
                  </a:moveTo>
                  <a:lnTo>
                    <a:pt x="1152140" y="137159"/>
                  </a:lnTo>
                </a:path>
                <a:path w="3347085" h="640079">
                  <a:moveTo>
                    <a:pt x="1176524" y="137159"/>
                  </a:moveTo>
                  <a:lnTo>
                    <a:pt x="1200908" y="137159"/>
                  </a:lnTo>
                </a:path>
                <a:path w="3347085" h="640079">
                  <a:moveTo>
                    <a:pt x="1219196" y="137159"/>
                  </a:moveTo>
                  <a:lnTo>
                    <a:pt x="1243580" y="137159"/>
                  </a:lnTo>
                </a:path>
                <a:path w="3347085" h="640079">
                  <a:moveTo>
                    <a:pt x="1267964" y="137159"/>
                  </a:moveTo>
                  <a:lnTo>
                    <a:pt x="1292348" y="137159"/>
                  </a:lnTo>
                </a:path>
                <a:path w="3347085" h="640079">
                  <a:moveTo>
                    <a:pt x="1414268" y="137159"/>
                  </a:moveTo>
                  <a:lnTo>
                    <a:pt x="1444748" y="137159"/>
                  </a:lnTo>
                </a:path>
                <a:path w="3347085" h="640079">
                  <a:moveTo>
                    <a:pt x="1463036" y="137159"/>
                  </a:moveTo>
                  <a:lnTo>
                    <a:pt x="1487420" y="137159"/>
                  </a:lnTo>
                </a:path>
                <a:path w="3347085" h="640079">
                  <a:moveTo>
                    <a:pt x="1511804" y="137159"/>
                  </a:moveTo>
                  <a:lnTo>
                    <a:pt x="1536188" y="137159"/>
                  </a:lnTo>
                </a:path>
                <a:path w="3347085" h="640079">
                  <a:moveTo>
                    <a:pt x="1554476" y="137159"/>
                  </a:moveTo>
                  <a:lnTo>
                    <a:pt x="1578860" y="137159"/>
                  </a:lnTo>
                </a:path>
                <a:path w="3347085" h="640079">
                  <a:moveTo>
                    <a:pt x="1603244" y="137159"/>
                  </a:moveTo>
                  <a:lnTo>
                    <a:pt x="1627628" y="137159"/>
                  </a:lnTo>
                </a:path>
                <a:path w="3347085" h="640079">
                  <a:moveTo>
                    <a:pt x="1664204" y="137159"/>
                  </a:moveTo>
                  <a:lnTo>
                    <a:pt x="1670300" y="137159"/>
                  </a:lnTo>
                </a:path>
                <a:path w="3347085" h="640079">
                  <a:moveTo>
                    <a:pt x="1749548" y="137159"/>
                  </a:moveTo>
                  <a:lnTo>
                    <a:pt x="1780028" y="137159"/>
                  </a:lnTo>
                </a:path>
                <a:path w="3347085" h="640079">
                  <a:moveTo>
                    <a:pt x="1798316" y="137159"/>
                  </a:moveTo>
                  <a:lnTo>
                    <a:pt x="1822700" y="137159"/>
                  </a:lnTo>
                </a:path>
                <a:path w="3347085" h="640079">
                  <a:moveTo>
                    <a:pt x="1847084" y="137159"/>
                  </a:moveTo>
                  <a:lnTo>
                    <a:pt x="1871468" y="137159"/>
                  </a:lnTo>
                </a:path>
                <a:path w="3347085" h="640079">
                  <a:moveTo>
                    <a:pt x="1889756" y="137159"/>
                  </a:moveTo>
                  <a:lnTo>
                    <a:pt x="1914140" y="137159"/>
                  </a:lnTo>
                </a:path>
                <a:path w="3347085" h="640079">
                  <a:moveTo>
                    <a:pt x="1938524" y="137159"/>
                  </a:moveTo>
                  <a:lnTo>
                    <a:pt x="1956812" y="137159"/>
                  </a:lnTo>
                </a:path>
                <a:path w="3347085" h="640079">
                  <a:moveTo>
                    <a:pt x="1999484" y="137159"/>
                  </a:moveTo>
                  <a:lnTo>
                    <a:pt x="2005580" y="137159"/>
                  </a:lnTo>
                </a:path>
                <a:path w="3347085" h="640079">
                  <a:moveTo>
                    <a:pt x="2084828" y="137159"/>
                  </a:moveTo>
                  <a:lnTo>
                    <a:pt x="2115308" y="137159"/>
                  </a:lnTo>
                </a:path>
                <a:path w="3347085" h="640079">
                  <a:moveTo>
                    <a:pt x="2133596" y="137159"/>
                  </a:moveTo>
                  <a:lnTo>
                    <a:pt x="2157980" y="137159"/>
                  </a:lnTo>
                </a:path>
                <a:path w="3347085" h="640079">
                  <a:moveTo>
                    <a:pt x="2182364" y="137159"/>
                  </a:moveTo>
                  <a:lnTo>
                    <a:pt x="2206748" y="137159"/>
                  </a:lnTo>
                </a:path>
                <a:path w="3347085" h="640079">
                  <a:moveTo>
                    <a:pt x="2225036" y="137159"/>
                  </a:moveTo>
                  <a:lnTo>
                    <a:pt x="2249420" y="137159"/>
                  </a:lnTo>
                </a:path>
                <a:path w="3347085" h="640079">
                  <a:moveTo>
                    <a:pt x="2267708" y="137159"/>
                  </a:moveTo>
                  <a:lnTo>
                    <a:pt x="2292092" y="137159"/>
                  </a:lnTo>
                </a:path>
                <a:path w="3347085" h="640079">
                  <a:moveTo>
                    <a:pt x="2334764" y="137159"/>
                  </a:moveTo>
                  <a:lnTo>
                    <a:pt x="2340860" y="137159"/>
                  </a:lnTo>
                </a:path>
                <a:path w="3347085" h="640079">
                  <a:moveTo>
                    <a:pt x="2420108" y="137159"/>
                  </a:moveTo>
                  <a:lnTo>
                    <a:pt x="2450588" y="137159"/>
                  </a:lnTo>
                </a:path>
                <a:path w="3347085" h="640079">
                  <a:moveTo>
                    <a:pt x="2468876" y="137159"/>
                  </a:moveTo>
                  <a:lnTo>
                    <a:pt x="2493260" y="137159"/>
                  </a:lnTo>
                </a:path>
                <a:path w="3347085" h="640079">
                  <a:moveTo>
                    <a:pt x="2517644" y="137159"/>
                  </a:moveTo>
                  <a:lnTo>
                    <a:pt x="2542028" y="137159"/>
                  </a:lnTo>
                </a:path>
                <a:path w="3347085" h="640079">
                  <a:moveTo>
                    <a:pt x="2566412" y="137159"/>
                  </a:moveTo>
                  <a:lnTo>
                    <a:pt x="2578604" y="137159"/>
                  </a:lnTo>
                </a:path>
                <a:path w="3347085" h="640079">
                  <a:moveTo>
                    <a:pt x="2596892" y="137159"/>
                  </a:moveTo>
                  <a:lnTo>
                    <a:pt x="2621276" y="137159"/>
                  </a:lnTo>
                </a:path>
                <a:path w="3347085" h="640079">
                  <a:moveTo>
                    <a:pt x="2670044" y="137159"/>
                  </a:moveTo>
                  <a:lnTo>
                    <a:pt x="2676140" y="137159"/>
                  </a:lnTo>
                </a:path>
                <a:path w="3347085" h="640079">
                  <a:moveTo>
                    <a:pt x="2755388" y="137159"/>
                  </a:moveTo>
                  <a:lnTo>
                    <a:pt x="2785868" y="137159"/>
                  </a:lnTo>
                </a:path>
                <a:path w="3347085" h="640079">
                  <a:moveTo>
                    <a:pt x="2846828" y="137159"/>
                  </a:moveTo>
                  <a:lnTo>
                    <a:pt x="2877308" y="137159"/>
                  </a:lnTo>
                </a:path>
                <a:path w="3347085" h="640079">
                  <a:moveTo>
                    <a:pt x="2889500" y="137159"/>
                  </a:moveTo>
                  <a:lnTo>
                    <a:pt x="2913884" y="137159"/>
                  </a:lnTo>
                </a:path>
                <a:path w="3347085" h="640079">
                  <a:moveTo>
                    <a:pt x="2938268" y="137159"/>
                  </a:moveTo>
                  <a:lnTo>
                    <a:pt x="2962652" y="137159"/>
                  </a:lnTo>
                </a:path>
                <a:path w="3347085" h="640079">
                  <a:moveTo>
                    <a:pt x="3005324" y="137159"/>
                  </a:moveTo>
                  <a:lnTo>
                    <a:pt x="3011420" y="137159"/>
                  </a:lnTo>
                </a:path>
                <a:path w="3347085" h="640079">
                  <a:moveTo>
                    <a:pt x="3090668" y="137159"/>
                  </a:moveTo>
                  <a:lnTo>
                    <a:pt x="3121148" y="137159"/>
                  </a:lnTo>
                </a:path>
                <a:path w="3347085" h="640079">
                  <a:moveTo>
                    <a:pt x="3169916" y="137159"/>
                  </a:moveTo>
                  <a:lnTo>
                    <a:pt x="3200396" y="137159"/>
                  </a:lnTo>
                </a:path>
                <a:path w="3347085" h="640079">
                  <a:moveTo>
                    <a:pt x="3230876" y="137159"/>
                  </a:moveTo>
                  <a:lnTo>
                    <a:pt x="3249164" y="137159"/>
                  </a:lnTo>
                </a:path>
                <a:path w="3347085" h="640079">
                  <a:moveTo>
                    <a:pt x="3267452" y="137159"/>
                  </a:moveTo>
                  <a:lnTo>
                    <a:pt x="3291836" y="137159"/>
                  </a:lnTo>
                </a:path>
                <a:path w="3347085" h="640079">
                  <a:moveTo>
                    <a:pt x="73152" y="146303"/>
                  </a:moveTo>
                  <a:lnTo>
                    <a:pt x="97535" y="146303"/>
                  </a:lnTo>
                </a:path>
                <a:path w="3347085" h="640079">
                  <a:moveTo>
                    <a:pt x="170687" y="146303"/>
                  </a:moveTo>
                  <a:lnTo>
                    <a:pt x="195071" y="146303"/>
                  </a:lnTo>
                </a:path>
                <a:path w="3347085" h="640079">
                  <a:moveTo>
                    <a:pt x="213360" y="146303"/>
                  </a:moveTo>
                  <a:lnTo>
                    <a:pt x="243840" y="146303"/>
                  </a:lnTo>
                </a:path>
                <a:path w="3347085" h="640079">
                  <a:moveTo>
                    <a:pt x="262128" y="146303"/>
                  </a:moveTo>
                  <a:lnTo>
                    <a:pt x="286511" y="146303"/>
                  </a:lnTo>
                </a:path>
                <a:path w="3347085" h="640079">
                  <a:moveTo>
                    <a:pt x="329184" y="146303"/>
                  </a:moveTo>
                  <a:lnTo>
                    <a:pt x="335279" y="146303"/>
                  </a:lnTo>
                </a:path>
                <a:path w="3347085" h="640079">
                  <a:moveTo>
                    <a:pt x="402336" y="146303"/>
                  </a:moveTo>
                  <a:lnTo>
                    <a:pt x="432816" y="146303"/>
                  </a:lnTo>
                </a:path>
                <a:path w="3347085" h="640079">
                  <a:moveTo>
                    <a:pt x="493775" y="146303"/>
                  </a:moveTo>
                  <a:lnTo>
                    <a:pt x="524256" y="146303"/>
                  </a:lnTo>
                </a:path>
                <a:path w="3347085" h="640079">
                  <a:moveTo>
                    <a:pt x="597407" y="146303"/>
                  </a:moveTo>
                  <a:lnTo>
                    <a:pt x="621791" y="146303"/>
                  </a:lnTo>
                </a:path>
                <a:path w="3347085" h="640079">
                  <a:moveTo>
                    <a:pt x="664463" y="146303"/>
                  </a:moveTo>
                  <a:lnTo>
                    <a:pt x="670559" y="146303"/>
                  </a:lnTo>
                </a:path>
                <a:path w="3347085" h="640079">
                  <a:moveTo>
                    <a:pt x="737616" y="146303"/>
                  </a:moveTo>
                  <a:lnTo>
                    <a:pt x="768096" y="146303"/>
                  </a:lnTo>
                </a:path>
                <a:path w="3347085" h="640079">
                  <a:moveTo>
                    <a:pt x="847344" y="146303"/>
                  </a:moveTo>
                  <a:lnTo>
                    <a:pt x="871727" y="146303"/>
                  </a:lnTo>
                </a:path>
                <a:path w="3347085" h="640079">
                  <a:moveTo>
                    <a:pt x="890016" y="146303"/>
                  </a:moveTo>
                  <a:lnTo>
                    <a:pt x="908304" y="146303"/>
                  </a:lnTo>
                </a:path>
                <a:path w="3347085" h="640079">
                  <a:moveTo>
                    <a:pt x="926592" y="146303"/>
                  </a:moveTo>
                  <a:lnTo>
                    <a:pt x="950975" y="146303"/>
                  </a:lnTo>
                </a:path>
                <a:path w="3347085" h="640079">
                  <a:moveTo>
                    <a:pt x="999744" y="146303"/>
                  </a:moveTo>
                  <a:lnTo>
                    <a:pt x="1005839" y="146303"/>
                  </a:lnTo>
                </a:path>
                <a:path w="3347085" h="640079">
                  <a:moveTo>
                    <a:pt x="1072895" y="146303"/>
                  </a:moveTo>
                  <a:lnTo>
                    <a:pt x="1103376" y="146303"/>
                  </a:lnTo>
                </a:path>
                <a:path w="3347085" h="640079">
                  <a:moveTo>
                    <a:pt x="1182620" y="146303"/>
                  </a:moveTo>
                  <a:lnTo>
                    <a:pt x="1207004" y="146303"/>
                  </a:lnTo>
                </a:path>
                <a:path w="3347085" h="640079">
                  <a:moveTo>
                    <a:pt x="1274060" y="146303"/>
                  </a:moveTo>
                  <a:lnTo>
                    <a:pt x="1298444" y="146303"/>
                  </a:lnTo>
                </a:path>
                <a:path w="3347085" h="640079">
                  <a:moveTo>
                    <a:pt x="1408172" y="146303"/>
                  </a:moveTo>
                  <a:lnTo>
                    <a:pt x="1438652" y="146303"/>
                  </a:lnTo>
                </a:path>
                <a:path w="3347085" h="640079">
                  <a:moveTo>
                    <a:pt x="1517900" y="146303"/>
                  </a:moveTo>
                  <a:lnTo>
                    <a:pt x="1542284" y="146303"/>
                  </a:lnTo>
                </a:path>
                <a:path w="3347085" h="640079">
                  <a:moveTo>
                    <a:pt x="1609340" y="146303"/>
                  </a:moveTo>
                  <a:lnTo>
                    <a:pt x="1633724" y="146303"/>
                  </a:lnTo>
                </a:path>
                <a:path w="3347085" h="640079">
                  <a:moveTo>
                    <a:pt x="1664204" y="146303"/>
                  </a:moveTo>
                  <a:lnTo>
                    <a:pt x="1670300" y="146303"/>
                  </a:lnTo>
                </a:path>
                <a:path w="3347085" h="640079">
                  <a:moveTo>
                    <a:pt x="1743452" y="146303"/>
                  </a:moveTo>
                  <a:lnTo>
                    <a:pt x="1773932" y="146303"/>
                  </a:lnTo>
                </a:path>
                <a:path w="3347085" h="640079">
                  <a:moveTo>
                    <a:pt x="1853180" y="146303"/>
                  </a:moveTo>
                  <a:lnTo>
                    <a:pt x="1877564" y="146303"/>
                  </a:lnTo>
                </a:path>
                <a:path w="3347085" h="640079">
                  <a:moveTo>
                    <a:pt x="1944620" y="146303"/>
                  </a:moveTo>
                  <a:lnTo>
                    <a:pt x="1962908" y="146303"/>
                  </a:lnTo>
                </a:path>
                <a:path w="3347085" h="640079">
                  <a:moveTo>
                    <a:pt x="1999484" y="146303"/>
                  </a:moveTo>
                  <a:lnTo>
                    <a:pt x="2005580" y="146303"/>
                  </a:lnTo>
                </a:path>
                <a:path w="3347085" h="640079">
                  <a:moveTo>
                    <a:pt x="2078732" y="146303"/>
                  </a:moveTo>
                  <a:lnTo>
                    <a:pt x="2109212" y="146303"/>
                  </a:lnTo>
                </a:path>
                <a:path w="3347085" h="640079">
                  <a:moveTo>
                    <a:pt x="2188460" y="146303"/>
                  </a:moveTo>
                  <a:lnTo>
                    <a:pt x="2212844" y="146303"/>
                  </a:lnTo>
                </a:path>
                <a:path w="3347085" h="640079">
                  <a:moveTo>
                    <a:pt x="2273804" y="146303"/>
                  </a:moveTo>
                  <a:lnTo>
                    <a:pt x="2298188" y="146303"/>
                  </a:lnTo>
                </a:path>
                <a:path w="3347085" h="640079">
                  <a:moveTo>
                    <a:pt x="2334764" y="146303"/>
                  </a:moveTo>
                  <a:lnTo>
                    <a:pt x="2340860" y="146303"/>
                  </a:lnTo>
                </a:path>
                <a:path w="3347085" h="640079">
                  <a:moveTo>
                    <a:pt x="2414012" y="146303"/>
                  </a:moveTo>
                  <a:lnTo>
                    <a:pt x="2444492" y="146303"/>
                  </a:lnTo>
                </a:path>
                <a:path w="3347085" h="640079">
                  <a:moveTo>
                    <a:pt x="2523740" y="146303"/>
                  </a:moveTo>
                  <a:lnTo>
                    <a:pt x="2548124" y="146303"/>
                  </a:lnTo>
                </a:path>
                <a:path w="3347085" h="640079">
                  <a:moveTo>
                    <a:pt x="2566412" y="146303"/>
                  </a:moveTo>
                  <a:lnTo>
                    <a:pt x="2578604" y="146303"/>
                  </a:lnTo>
                </a:path>
                <a:path w="3347085" h="640079">
                  <a:moveTo>
                    <a:pt x="2596892" y="146303"/>
                  </a:moveTo>
                  <a:lnTo>
                    <a:pt x="2621276" y="146303"/>
                  </a:lnTo>
                </a:path>
                <a:path w="3347085" h="640079">
                  <a:moveTo>
                    <a:pt x="2670044" y="146303"/>
                  </a:moveTo>
                  <a:lnTo>
                    <a:pt x="2676140" y="146303"/>
                  </a:lnTo>
                </a:path>
                <a:path w="3347085" h="640079">
                  <a:moveTo>
                    <a:pt x="2749292" y="146303"/>
                  </a:moveTo>
                  <a:lnTo>
                    <a:pt x="2779772" y="146303"/>
                  </a:lnTo>
                </a:path>
                <a:path w="3347085" h="640079">
                  <a:moveTo>
                    <a:pt x="2840732" y="146303"/>
                  </a:moveTo>
                  <a:lnTo>
                    <a:pt x="2871212" y="146303"/>
                  </a:lnTo>
                </a:path>
                <a:path w="3347085" h="640079">
                  <a:moveTo>
                    <a:pt x="2944364" y="146303"/>
                  </a:moveTo>
                  <a:lnTo>
                    <a:pt x="2968748" y="146303"/>
                  </a:lnTo>
                </a:path>
                <a:path w="3347085" h="640079">
                  <a:moveTo>
                    <a:pt x="3005324" y="146303"/>
                  </a:moveTo>
                  <a:lnTo>
                    <a:pt x="3011420" y="146303"/>
                  </a:lnTo>
                </a:path>
                <a:path w="3347085" h="640079">
                  <a:moveTo>
                    <a:pt x="3084572" y="146303"/>
                  </a:moveTo>
                  <a:lnTo>
                    <a:pt x="3115052" y="146303"/>
                  </a:lnTo>
                </a:path>
                <a:path w="3347085" h="640079">
                  <a:moveTo>
                    <a:pt x="3188204" y="146303"/>
                  </a:moveTo>
                  <a:lnTo>
                    <a:pt x="3206492" y="146303"/>
                  </a:lnTo>
                </a:path>
                <a:path w="3347085" h="640079">
                  <a:moveTo>
                    <a:pt x="3230876" y="146303"/>
                  </a:moveTo>
                  <a:lnTo>
                    <a:pt x="3249164" y="146303"/>
                  </a:lnTo>
                </a:path>
                <a:path w="3347085" h="640079">
                  <a:moveTo>
                    <a:pt x="3267452" y="146303"/>
                  </a:moveTo>
                  <a:lnTo>
                    <a:pt x="3291836" y="146303"/>
                  </a:lnTo>
                </a:path>
                <a:path w="3347085" h="640079">
                  <a:moveTo>
                    <a:pt x="67056" y="155448"/>
                  </a:moveTo>
                  <a:lnTo>
                    <a:pt x="91439" y="155448"/>
                  </a:lnTo>
                </a:path>
                <a:path w="3347085" h="640079">
                  <a:moveTo>
                    <a:pt x="176784" y="155448"/>
                  </a:moveTo>
                  <a:lnTo>
                    <a:pt x="201167" y="155448"/>
                  </a:lnTo>
                </a:path>
                <a:path w="3347085" h="640079">
                  <a:moveTo>
                    <a:pt x="213360" y="155448"/>
                  </a:moveTo>
                  <a:lnTo>
                    <a:pt x="237743" y="155448"/>
                  </a:lnTo>
                </a:path>
                <a:path w="3347085" h="640079">
                  <a:moveTo>
                    <a:pt x="268224" y="155448"/>
                  </a:moveTo>
                  <a:lnTo>
                    <a:pt x="292607" y="155448"/>
                  </a:lnTo>
                </a:path>
                <a:path w="3347085" h="640079">
                  <a:moveTo>
                    <a:pt x="329184" y="155448"/>
                  </a:moveTo>
                  <a:lnTo>
                    <a:pt x="335279" y="155448"/>
                  </a:lnTo>
                </a:path>
                <a:path w="3347085" h="640079">
                  <a:moveTo>
                    <a:pt x="402336" y="155448"/>
                  </a:moveTo>
                  <a:lnTo>
                    <a:pt x="426719" y="155448"/>
                  </a:lnTo>
                </a:path>
                <a:path w="3347085" h="640079">
                  <a:moveTo>
                    <a:pt x="487680" y="155448"/>
                  </a:moveTo>
                  <a:lnTo>
                    <a:pt x="518160" y="155448"/>
                  </a:lnTo>
                </a:path>
                <a:path w="3347085" h="640079">
                  <a:moveTo>
                    <a:pt x="603504" y="155448"/>
                  </a:moveTo>
                  <a:lnTo>
                    <a:pt x="627887" y="155448"/>
                  </a:lnTo>
                </a:path>
                <a:path w="3347085" h="640079">
                  <a:moveTo>
                    <a:pt x="664463" y="155448"/>
                  </a:moveTo>
                  <a:lnTo>
                    <a:pt x="670559" y="155448"/>
                  </a:lnTo>
                </a:path>
                <a:path w="3347085" h="640079">
                  <a:moveTo>
                    <a:pt x="731519" y="155448"/>
                  </a:moveTo>
                  <a:lnTo>
                    <a:pt x="762000" y="155448"/>
                  </a:lnTo>
                </a:path>
                <a:path w="3347085" h="640079">
                  <a:moveTo>
                    <a:pt x="847344" y="155448"/>
                  </a:moveTo>
                  <a:lnTo>
                    <a:pt x="871727" y="155448"/>
                  </a:lnTo>
                </a:path>
                <a:path w="3347085" h="640079">
                  <a:moveTo>
                    <a:pt x="883919" y="155448"/>
                  </a:moveTo>
                  <a:lnTo>
                    <a:pt x="902208" y="155448"/>
                  </a:lnTo>
                </a:path>
                <a:path w="3347085" h="640079">
                  <a:moveTo>
                    <a:pt x="926592" y="155448"/>
                  </a:moveTo>
                  <a:lnTo>
                    <a:pt x="950975" y="155448"/>
                  </a:lnTo>
                </a:path>
                <a:path w="3347085" h="640079">
                  <a:moveTo>
                    <a:pt x="999744" y="155448"/>
                  </a:moveTo>
                  <a:lnTo>
                    <a:pt x="1005839" y="155448"/>
                  </a:lnTo>
                </a:path>
                <a:path w="3347085" h="640079">
                  <a:moveTo>
                    <a:pt x="1066800" y="155448"/>
                  </a:moveTo>
                  <a:lnTo>
                    <a:pt x="1097280" y="155448"/>
                  </a:lnTo>
                </a:path>
                <a:path w="3347085" h="640079">
                  <a:moveTo>
                    <a:pt x="1182620" y="155448"/>
                  </a:moveTo>
                  <a:lnTo>
                    <a:pt x="1207004" y="155448"/>
                  </a:lnTo>
                </a:path>
                <a:path w="3347085" h="640079">
                  <a:moveTo>
                    <a:pt x="1274060" y="155448"/>
                  </a:moveTo>
                  <a:lnTo>
                    <a:pt x="1298444" y="155448"/>
                  </a:lnTo>
                </a:path>
                <a:path w="3347085" h="640079">
                  <a:moveTo>
                    <a:pt x="1402076" y="155448"/>
                  </a:moveTo>
                  <a:lnTo>
                    <a:pt x="1432556" y="155448"/>
                  </a:lnTo>
                </a:path>
                <a:path w="3347085" h="640079">
                  <a:moveTo>
                    <a:pt x="1517900" y="155448"/>
                  </a:moveTo>
                  <a:lnTo>
                    <a:pt x="1542284" y="155448"/>
                  </a:lnTo>
                </a:path>
                <a:path w="3347085" h="640079">
                  <a:moveTo>
                    <a:pt x="1609340" y="155448"/>
                  </a:moveTo>
                  <a:lnTo>
                    <a:pt x="1633724" y="155448"/>
                  </a:lnTo>
                </a:path>
                <a:path w="3347085" h="640079">
                  <a:moveTo>
                    <a:pt x="1664204" y="155448"/>
                  </a:moveTo>
                  <a:lnTo>
                    <a:pt x="1670300" y="155448"/>
                  </a:lnTo>
                </a:path>
                <a:path w="3347085" h="640079">
                  <a:moveTo>
                    <a:pt x="1737356" y="155448"/>
                  </a:moveTo>
                  <a:lnTo>
                    <a:pt x="1767836" y="155448"/>
                  </a:lnTo>
                </a:path>
                <a:path w="3347085" h="640079">
                  <a:moveTo>
                    <a:pt x="1853180" y="155448"/>
                  </a:moveTo>
                  <a:lnTo>
                    <a:pt x="1877564" y="155448"/>
                  </a:lnTo>
                </a:path>
                <a:path w="3347085" h="640079">
                  <a:moveTo>
                    <a:pt x="1944620" y="155448"/>
                  </a:moveTo>
                  <a:lnTo>
                    <a:pt x="1962908" y="155448"/>
                  </a:lnTo>
                </a:path>
                <a:path w="3347085" h="640079">
                  <a:moveTo>
                    <a:pt x="1999484" y="155448"/>
                  </a:moveTo>
                  <a:lnTo>
                    <a:pt x="2005580" y="155448"/>
                  </a:lnTo>
                </a:path>
                <a:path w="3347085" h="640079">
                  <a:moveTo>
                    <a:pt x="2072636" y="155448"/>
                  </a:moveTo>
                  <a:lnTo>
                    <a:pt x="2103116" y="155448"/>
                  </a:lnTo>
                </a:path>
                <a:path w="3347085" h="640079">
                  <a:moveTo>
                    <a:pt x="2188460" y="155448"/>
                  </a:moveTo>
                  <a:lnTo>
                    <a:pt x="2212844" y="155448"/>
                  </a:lnTo>
                </a:path>
                <a:path w="3347085" h="640079">
                  <a:moveTo>
                    <a:pt x="2273804" y="155448"/>
                  </a:moveTo>
                  <a:lnTo>
                    <a:pt x="2298188" y="155448"/>
                  </a:lnTo>
                </a:path>
                <a:path w="3347085" h="640079">
                  <a:moveTo>
                    <a:pt x="2334764" y="155448"/>
                  </a:moveTo>
                  <a:lnTo>
                    <a:pt x="2340860" y="155448"/>
                  </a:lnTo>
                </a:path>
                <a:path w="3347085" h="640079">
                  <a:moveTo>
                    <a:pt x="2407916" y="155448"/>
                  </a:moveTo>
                  <a:lnTo>
                    <a:pt x="2438396" y="155448"/>
                  </a:lnTo>
                </a:path>
                <a:path w="3347085" h="640079">
                  <a:moveTo>
                    <a:pt x="2523740" y="155448"/>
                  </a:moveTo>
                  <a:lnTo>
                    <a:pt x="2548124" y="155448"/>
                  </a:lnTo>
                </a:path>
                <a:path w="3347085" h="640079">
                  <a:moveTo>
                    <a:pt x="2560316" y="155448"/>
                  </a:moveTo>
                  <a:lnTo>
                    <a:pt x="2578604" y="155448"/>
                  </a:lnTo>
                </a:path>
                <a:path w="3347085" h="640079">
                  <a:moveTo>
                    <a:pt x="2596892" y="155448"/>
                  </a:moveTo>
                  <a:lnTo>
                    <a:pt x="2621276" y="155448"/>
                  </a:lnTo>
                </a:path>
                <a:path w="3347085" h="640079">
                  <a:moveTo>
                    <a:pt x="2670044" y="155448"/>
                  </a:moveTo>
                  <a:lnTo>
                    <a:pt x="2676140" y="155448"/>
                  </a:lnTo>
                </a:path>
                <a:path w="3347085" h="640079">
                  <a:moveTo>
                    <a:pt x="2743196" y="155448"/>
                  </a:moveTo>
                  <a:lnTo>
                    <a:pt x="2773676" y="155448"/>
                  </a:lnTo>
                </a:path>
                <a:path w="3347085" h="640079">
                  <a:moveTo>
                    <a:pt x="2834636" y="155448"/>
                  </a:moveTo>
                  <a:lnTo>
                    <a:pt x="2865116" y="155448"/>
                  </a:lnTo>
                </a:path>
                <a:path w="3347085" h="640079">
                  <a:moveTo>
                    <a:pt x="2944364" y="155448"/>
                  </a:moveTo>
                  <a:lnTo>
                    <a:pt x="2968748" y="155448"/>
                  </a:lnTo>
                </a:path>
                <a:path w="3347085" h="640079">
                  <a:moveTo>
                    <a:pt x="3005324" y="155448"/>
                  </a:moveTo>
                  <a:lnTo>
                    <a:pt x="3011420" y="155448"/>
                  </a:lnTo>
                </a:path>
                <a:path w="3347085" h="640079">
                  <a:moveTo>
                    <a:pt x="3078476" y="155448"/>
                  </a:moveTo>
                  <a:lnTo>
                    <a:pt x="3108956" y="155448"/>
                  </a:lnTo>
                </a:path>
                <a:path w="3347085" h="640079">
                  <a:moveTo>
                    <a:pt x="3194300" y="155448"/>
                  </a:moveTo>
                  <a:lnTo>
                    <a:pt x="3212588" y="155448"/>
                  </a:lnTo>
                </a:path>
                <a:path w="3347085" h="640079">
                  <a:moveTo>
                    <a:pt x="3224780" y="155448"/>
                  </a:moveTo>
                  <a:lnTo>
                    <a:pt x="3243068" y="155448"/>
                  </a:lnTo>
                </a:path>
                <a:path w="3347085" h="640079">
                  <a:moveTo>
                    <a:pt x="3267452" y="155448"/>
                  </a:moveTo>
                  <a:lnTo>
                    <a:pt x="3291836" y="155448"/>
                  </a:lnTo>
                </a:path>
                <a:path w="3347085" h="640079">
                  <a:moveTo>
                    <a:pt x="60960" y="164591"/>
                  </a:moveTo>
                  <a:lnTo>
                    <a:pt x="91440" y="164591"/>
                  </a:lnTo>
                </a:path>
                <a:path w="3347085" h="640079">
                  <a:moveTo>
                    <a:pt x="176784" y="164591"/>
                  </a:moveTo>
                  <a:lnTo>
                    <a:pt x="201167" y="164591"/>
                  </a:lnTo>
                </a:path>
                <a:path w="3347085" h="640079">
                  <a:moveTo>
                    <a:pt x="213360" y="164591"/>
                  </a:moveTo>
                  <a:lnTo>
                    <a:pt x="237743" y="164591"/>
                  </a:lnTo>
                </a:path>
                <a:path w="3347085" h="640079">
                  <a:moveTo>
                    <a:pt x="268224" y="164591"/>
                  </a:moveTo>
                  <a:lnTo>
                    <a:pt x="292607" y="164591"/>
                  </a:lnTo>
                </a:path>
                <a:path w="3347085" h="640079">
                  <a:moveTo>
                    <a:pt x="329184" y="164591"/>
                  </a:moveTo>
                  <a:lnTo>
                    <a:pt x="335279" y="164591"/>
                  </a:lnTo>
                </a:path>
                <a:path w="3347085" h="640079">
                  <a:moveTo>
                    <a:pt x="396240" y="164591"/>
                  </a:moveTo>
                  <a:lnTo>
                    <a:pt x="420623" y="164591"/>
                  </a:lnTo>
                </a:path>
                <a:path w="3347085" h="640079">
                  <a:moveTo>
                    <a:pt x="481584" y="164591"/>
                  </a:moveTo>
                  <a:lnTo>
                    <a:pt x="512064" y="164591"/>
                  </a:lnTo>
                </a:path>
                <a:path w="3347085" h="640079">
                  <a:moveTo>
                    <a:pt x="603504" y="164591"/>
                  </a:moveTo>
                  <a:lnTo>
                    <a:pt x="627887" y="164591"/>
                  </a:lnTo>
                </a:path>
                <a:path w="3347085" h="640079">
                  <a:moveTo>
                    <a:pt x="664463" y="164591"/>
                  </a:moveTo>
                  <a:lnTo>
                    <a:pt x="670559" y="164591"/>
                  </a:lnTo>
                </a:path>
                <a:path w="3347085" h="640079">
                  <a:moveTo>
                    <a:pt x="725424" y="164591"/>
                  </a:moveTo>
                  <a:lnTo>
                    <a:pt x="755904" y="164591"/>
                  </a:lnTo>
                </a:path>
                <a:path w="3347085" h="640079">
                  <a:moveTo>
                    <a:pt x="847344" y="164591"/>
                  </a:moveTo>
                  <a:lnTo>
                    <a:pt x="871727" y="164591"/>
                  </a:lnTo>
                </a:path>
                <a:path w="3347085" h="640079">
                  <a:moveTo>
                    <a:pt x="877824" y="164591"/>
                  </a:moveTo>
                  <a:lnTo>
                    <a:pt x="896112" y="164591"/>
                  </a:lnTo>
                </a:path>
                <a:path w="3347085" h="640079">
                  <a:moveTo>
                    <a:pt x="926592" y="164591"/>
                  </a:moveTo>
                  <a:lnTo>
                    <a:pt x="950975" y="164591"/>
                  </a:lnTo>
                </a:path>
                <a:path w="3347085" h="640079">
                  <a:moveTo>
                    <a:pt x="999744" y="164591"/>
                  </a:moveTo>
                  <a:lnTo>
                    <a:pt x="1005839" y="164591"/>
                  </a:lnTo>
                </a:path>
                <a:path w="3347085" h="640079">
                  <a:moveTo>
                    <a:pt x="1060704" y="164591"/>
                  </a:moveTo>
                  <a:lnTo>
                    <a:pt x="1091184" y="164591"/>
                  </a:lnTo>
                </a:path>
                <a:path w="3347085" h="640079">
                  <a:moveTo>
                    <a:pt x="1182620" y="164591"/>
                  </a:moveTo>
                  <a:lnTo>
                    <a:pt x="1207004" y="164591"/>
                  </a:lnTo>
                </a:path>
                <a:path w="3347085" h="640079">
                  <a:moveTo>
                    <a:pt x="1274060" y="164591"/>
                  </a:moveTo>
                  <a:lnTo>
                    <a:pt x="1298444" y="164591"/>
                  </a:lnTo>
                </a:path>
                <a:path w="3347085" h="640079">
                  <a:moveTo>
                    <a:pt x="1395980" y="164591"/>
                  </a:moveTo>
                  <a:lnTo>
                    <a:pt x="1426460" y="164591"/>
                  </a:lnTo>
                </a:path>
                <a:path w="3347085" h="640079">
                  <a:moveTo>
                    <a:pt x="1517900" y="164591"/>
                  </a:moveTo>
                  <a:lnTo>
                    <a:pt x="1542284" y="164591"/>
                  </a:lnTo>
                </a:path>
                <a:path w="3347085" h="640079">
                  <a:moveTo>
                    <a:pt x="1609340" y="164591"/>
                  </a:moveTo>
                  <a:lnTo>
                    <a:pt x="1633724" y="164591"/>
                  </a:lnTo>
                </a:path>
                <a:path w="3347085" h="640079">
                  <a:moveTo>
                    <a:pt x="1664204" y="164591"/>
                  </a:moveTo>
                  <a:lnTo>
                    <a:pt x="1670300" y="164591"/>
                  </a:lnTo>
                </a:path>
                <a:path w="3347085" h="640079">
                  <a:moveTo>
                    <a:pt x="1731260" y="164591"/>
                  </a:moveTo>
                  <a:lnTo>
                    <a:pt x="1761740" y="164591"/>
                  </a:lnTo>
                </a:path>
                <a:path w="3347085" h="640079">
                  <a:moveTo>
                    <a:pt x="1853180" y="164591"/>
                  </a:moveTo>
                  <a:lnTo>
                    <a:pt x="1877564" y="164591"/>
                  </a:lnTo>
                </a:path>
                <a:path w="3347085" h="640079">
                  <a:moveTo>
                    <a:pt x="1944620" y="164591"/>
                  </a:moveTo>
                  <a:lnTo>
                    <a:pt x="1962908" y="164591"/>
                  </a:lnTo>
                </a:path>
                <a:path w="3347085" h="640079">
                  <a:moveTo>
                    <a:pt x="1999484" y="164591"/>
                  </a:moveTo>
                  <a:lnTo>
                    <a:pt x="2005580" y="164591"/>
                  </a:lnTo>
                </a:path>
                <a:path w="3347085" h="640079">
                  <a:moveTo>
                    <a:pt x="2066540" y="164591"/>
                  </a:moveTo>
                  <a:lnTo>
                    <a:pt x="2097020" y="164591"/>
                  </a:lnTo>
                </a:path>
                <a:path w="3347085" h="640079">
                  <a:moveTo>
                    <a:pt x="2188460" y="164591"/>
                  </a:moveTo>
                  <a:lnTo>
                    <a:pt x="2212844" y="164591"/>
                  </a:lnTo>
                </a:path>
                <a:path w="3347085" h="640079">
                  <a:moveTo>
                    <a:pt x="2273804" y="164591"/>
                  </a:moveTo>
                  <a:lnTo>
                    <a:pt x="2298188" y="164591"/>
                  </a:lnTo>
                </a:path>
                <a:path w="3347085" h="640079">
                  <a:moveTo>
                    <a:pt x="2334764" y="164591"/>
                  </a:moveTo>
                  <a:lnTo>
                    <a:pt x="2340860" y="164591"/>
                  </a:lnTo>
                </a:path>
                <a:path w="3347085" h="640079">
                  <a:moveTo>
                    <a:pt x="2401820" y="164591"/>
                  </a:moveTo>
                  <a:lnTo>
                    <a:pt x="2432300" y="164591"/>
                  </a:lnTo>
                </a:path>
                <a:path w="3347085" h="640079">
                  <a:moveTo>
                    <a:pt x="2523740" y="164591"/>
                  </a:moveTo>
                  <a:lnTo>
                    <a:pt x="2548124" y="164591"/>
                  </a:lnTo>
                </a:path>
                <a:path w="3347085" h="640079">
                  <a:moveTo>
                    <a:pt x="2554220" y="164591"/>
                  </a:moveTo>
                  <a:lnTo>
                    <a:pt x="2572508" y="164591"/>
                  </a:lnTo>
                </a:path>
                <a:path w="3347085" h="640079">
                  <a:moveTo>
                    <a:pt x="2596892" y="164591"/>
                  </a:moveTo>
                  <a:lnTo>
                    <a:pt x="2621276" y="164591"/>
                  </a:lnTo>
                </a:path>
                <a:path w="3347085" h="640079">
                  <a:moveTo>
                    <a:pt x="2670044" y="164591"/>
                  </a:moveTo>
                  <a:lnTo>
                    <a:pt x="2676140" y="164591"/>
                  </a:lnTo>
                </a:path>
                <a:path w="3347085" h="640079">
                  <a:moveTo>
                    <a:pt x="2737100" y="164591"/>
                  </a:moveTo>
                  <a:lnTo>
                    <a:pt x="2767580" y="164591"/>
                  </a:lnTo>
                </a:path>
                <a:path w="3347085" h="640079">
                  <a:moveTo>
                    <a:pt x="2828540" y="164591"/>
                  </a:moveTo>
                  <a:lnTo>
                    <a:pt x="2859020" y="164591"/>
                  </a:lnTo>
                </a:path>
                <a:path w="3347085" h="640079">
                  <a:moveTo>
                    <a:pt x="2944364" y="164591"/>
                  </a:moveTo>
                  <a:lnTo>
                    <a:pt x="2968748" y="164591"/>
                  </a:lnTo>
                </a:path>
                <a:path w="3347085" h="640079">
                  <a:moveTo>
                    <a:pt x="3005324" y="164591"/>
                  </a:moveTo>
                  <a:lnTo>
                    <a:pt x="3011420" y="164591"/>
                  </a:lnTo>
                </a:path>
                <a:path w="3347085" h="640079">
                  <a:moveTo>
                    <a:pt x="3072380" y="164591"/>
                  </a:moveTo>
                  <a:lnTo>
                    <a:pt x="3102860" y="164591"/>
                  </a:lnTo>
                </a:path>
                <a:path w="3347085" h="640079">
                  <a:moveTo>
                    <a:pt x="3194300" y="164591"/>
                  </a:moveTo>
                  <a:lnTo>
                    <a:pt x="3212588" y="164591"/>
                  </a:lnTo>
                </a:path>
                <a:path w="3347085" h="640079">
                  <a:moveTo>
                    <a:pt x="3218684" y="164591"/>
                  </a:moveTo>
                  <a:lnTo>
                    <a:pt x="3236972" y="164591"/>
                  </a:lnTo>
                </a:path>
                <a:path w="3347085" h="640079">
                  <a:moveTo>
                    <a:pt x="3267452" y="164591"/>
                  </a:moveTo>
                  <a:lnTo>
                    <a:pt x="3291836" y="164591"/>
                  </a:lnTo>
                </a:path>
                <a:path w="3347085" h="640079">
                  <a:moveTo>
                    <a:pt x="54863" y="173736"/>
                  </a:moveTo>
                  <a:lnTo>
                    <a:pt x="85344" y="173736"/>
                  </a:lnTo>
                </a:path>
                <a:path w="3347085" h="640079">
                  <a:moveTo>
                    <a:pt x="176784" y="173736"/>
                  </a:moveTo>
                  <a:lnTo>
                    <a:pt x="201167" y="173736"/>
                  </a:lnTo>
                </a:path>
                <a:path w="3347085" h="640079">
                  <a:moveTo>
                    <a:pt x="213360" y="173736"/>
                  </a:moveTo>
                  <a:lnTo>
                    <a:pt x="237743" y="173736"/>
                  </a:lnTo>
                </a:path>
                <a:path w="3347085" h="640079">
                  <a:moveTo>
                    <a:pt x="268224" y="173736"/>
                  </a:moveTo>
                  <a:lnTo>
                    <a:pt x="292607" y="173736"/>
                  </a:lnTo>
                </a:path>
                <a:path w="3347085" h="640079">
                  <a:moveTo>
                    <a:pt x="329184" y="173736"/>
                  </a:moveTo>
                  <a:lnTo>
                    <a:pt x="335279" y="173736"/>
                  </a:lnTo>
                </a:path>
                <a:path w="3347085" h="640079">
                  <a:moveTo>
                    <a:pt x="390144" y="173736"/>
                  </a:moveTo>
                  <a:lnTo>
                    <a:pt x="414527" y="173736"/>
                  </a:lnTo>
                </a:path>
                <a:path w="3347085" h="640079">
                  <a:moveTo>
                    <a:pt x="475488" y="173736"/>
                  </a:moveTo>
                  <a:lnTo>
                    <a:pt x="505968" y="173736"/>
                  </a:lnTo>
                </a:path>
                <a:path w="3347085" h="640079">
                  <a:moveTo>
                    <a:pt x="603504" y="173736"/>
                  </a:moveTo>
                  <a:lnTo>
                    <a:pt x="627887" y="173736"/>
                  </a:lnTo>
                </a:path>
                <a:path w="3347085" h="640079">
                  <a:moveTo>
                    <a:pt x="664463" y="173736"/>
                  </a:moveTo>
                  <a:lnTo>
                    <a:pt x="670559" y="173736"/>
                  </a:lnTo>
                </a:path>
                <a:path w="3347085" h="640079">
                  <a:moveTo>
                    <a:pt x="719328" y="173736"/>
                  </a:moveTo>
                  <a:lnTo>
                    <a:pt x="749808" y="173736"/>
                  </a:lnTo>
                </a:path>
                <a:path w="3347085" h="640079">
                  <a:moveTo>
                    <a:pt x="847344" y="173736"/>
                  </a:moveTo>
                  <a:lnTo>
                    <a:pt x="871727" y="173736"/>
                  </a:lnTo>
                </a:path>
                <a:path w="3347085" h="640079">
                  <a:moveTo>
                    <a:pt x="877824" y="173736"/>
                  </a:moveTo>
                  <a:lnTo>
                    <a:pt x="963167" y="173736"/>
                  </a:lnTo>
                </a:path>
                <a:path w="3347085" h="640079">
                  <a:moveTo>
                    <a:pt x="999744" y="173736"/>
                  </a:moveTo>
                  <a:lnTo>
                    <a:pt x="1005839" y="173736"/>
                  </a:lnTo>
                </a:path>
                <a:path w="3347085" h="640079">
                  <a:moveTo>
                    <a:pt x="1054608" y="173736"/>
                  </a:moveTo>
                  <a:lnTo>
                    <a:pt x="1085088" y="173736"/>
                  </a:lnTo>
                </a:path>
                <a:path w="3347085" h="640079">
                  <a:moveTo>
                    <a:pt x="1182620" y="173736"/>
                  </a:moveTo>
                  <a:lnTo>
                    <a:pt x="1207004" y="173736"/>
                  </a:lnTo>
                </a:path>
                <a:path w="3347085" h="640079">
                  <a:moveTo>
                    <a:pt x="1274060" y="173736"/>
                  </a:moveTo>
                  <a:lnTo>
                    <a:pt x="1298444" y="173736"/>
                  </a:lnTo>
                </a:path>
                <a:path w="3347085" h="640079">
                  <a:moveTo>
                    <a:pt x="1389884" y="173736"/>
                  </a:moveTo>
                  <a:lnTo>
                    <a:pt x="1420364" y="173736"/>
                  </a:lnTo>
                </a:path>
                <a:path w="3347085" h="640079">
                  <a:moveTo>
                    <a:pt x="1517900" y="173736"/>
                  </a:moveTo>
                  <a:lnTo>
                    <a:pt x="1542284" y="173736"/>
                  </a:lnTo>
                </a:path>
                <a:path w="3347085" h="640079">
                  <a:moveTo>
                    <a:pt x="1609340" y="173736"/>
                  </a:moveTo>
                  <a:lnTo>
                    <a:pt x="1633724" y="173736"/>
                  </a:lnTo>
                </a:path>
                <a:path w="3347085" h="640079">
                  <a:moveTo>
                    <a:pt x="1664204" y="173736"/>
                  </a:moveTo>
                  <a:lnTo>
                    <a:pt x="1670300" y="173736"/>
                  </a:lnTo>
                </a:path>
                <a:path w="3347085" h="640079">
                  <a:moveTo>
                    <a:pt x="1725164" y="173736"/>
                  </a:moveTo>
                  <a:lnTo>
                    <a:pt x="1755644" y="173736"/>
                  </a:lnTo>
                </a:path>
                <a:path w="3347085" h="640079">
                  <a:moveTo>
                    <a:pt x="1853180" y="173736"/>
                  </a:moveTo>
                  <a:lnTo>
                    <a:pt x="1877564" y="173736"/>
                  </a:lnTo>
                </a:path>
                <a:path w="3347085" h="640079">
                  <a:moveTo>
                    <a:pt x="1944620" y="173736"/>
                  </a:moveTo>
                  <a:lnTo>
                    <a:pt x="1962908" y="173736"/>
                  </a:lnTo>
                </a:path>
                <a:path w="3347085" h="640079">
                  <a:moveTo>
                    <a:pt x="1999484" y="173736"/>
                  </a:moveTo>
                  <a:lnTo>
                    <a:pt x="2005580" y="173736"/>
                  </a:lnTo>
                </a:path>
                <a:path w="3347085" h="640079">
                  <a:moveTo>
                    <a:pt x="2060444" y="173736"/>
                  </a:moveTo>
                  <a:lnTo>
                    <a:pt x="2090924" y="173736"/>
                  </a:lnTo>
                </a:path>
                <a:path w="3347085" h="640079">
                  <a:moveTo>
                    <a:pt x="2188460" y="173736"/>
                  </a:moveTo>
                  <a:lnTo>
                    <a:pt x="2212844" y="173736"/>
                  </a:lnTo>
                </a:path>
                <a:path w="3347085" h="640079">
                  <a:moveTo>
                    <a:pt x="2273804" y="173736"/>
                  </a:moveTo>
                  <a:lnTo>
                    <a:pt x="2298188" y="173736"/>
                  </a:lnTo>
                </a:path>
                <a:path w="3347085" h="640079">
                  <a:moveTo>
                    <a:pt x="2334764" y="173736"/>
                  </a:moveTo>
                  <a:lnTo>
                    <a:pt x="2340860" y="173736"/>
                  </a:lnTo>
                </a:path>
                <a:path w="3347085" h="640079">
                  <a:moveTo>
                    <a:pt x="2395724" y="173736"/>
                  </a:moveTo>
                  <a:lnTo>
                    <a:pt x="2426204" y="173736"/>
                  </a:lnTo>
                </a:path>
                <a:path w="3347085" h="640079">
                  <a:moveTo>
                    <a:pt x="2523740" y="173736"/>
                  </a:moveTo>
                  <a:lnTo>
                    <a:pt x="2548124" y="173736"/>
                  </a:lnTo>
                </a:path>
                <a:path w="3347085" h="640079">
                  <a:moveTo>
                    <a:pt x="2554220" y="173736"/>
                  </a:moveTo>
                  <a:lnTo>
                    <a:pt x="2633468" y="173736"/>
                  </a:lnTo>
                </a:path>
                <a:path w="3347085" h="640079">
                  <a:moveTo>
                    <a:pt x="2670044" y="173736"/>
                  </a:moveTo>
                  <a:lnTo>
                    <a:pt x="2676140" y="173736"/>
                  </a:lnTo>
                </a:path>
                <a:path w="3347085" h="640079">
                  <a:moveTo>
                    <a:pt x="2731004" y="173736"/>
                  </a:moveTo>
                  <a:lnTo>
                    <a:pt x="2761484" y="173736"/>
                  </a:lnTo>
                </a:path>
                <a:path w="3347085" h="640079">
                  <a:moveTo>
                    <a:pt x="2822444" y="173736"/>
                  </a:moveTo>
                  <a:lnTo>
                    <a:pt x="2852924" y="173736"/>
                  </a:lnTo>
                </a:path>
                <a:path w="3347085" h="640079">
                  <a:moveTo>
                    <a:pt x="2944364" y="173736"/>
                  </a:moveTo>
                  <a:lnTo>
                    <a:pt x="2968748" y="173736"/>
                  </a:lnTo>
                </a:path>
                <a:path w="3347085" h="640079">
                  <a:moveTo>
                    <a:pt x="3005324" y="173736"/>
                  </a:moveTo>
                  <a:lnTo>
                    <a:pt x="3011420" y="173736"/>
                  </a:lnTo>
                </a:path>
                <a:path w="3347085" h="640079">
                  <a:moveTo>
                    <a:pt x="3066284" y="173736"/>
                  </a:moveTo>
                  <a:lnTo>
                    <a:pt x="3096764" y="173736"/>
                  </a:lnTo>
                </a:path>
                <a:path w="3347085" h="640079">
                  <a:moveTo>
                    <a:pt x="3194300" y="173736"/>
                  </a:moveTo>
                  <a:lnTo>
                    <a:pt x="3212588" y="173736"/>
                  </a:lnTo>
                </a:path>
                <a:path w="3347085" h="640079">
                  <a:moveTo>
                    <a:pt x="3218684" y="173736"/>
                  </a:moveTo>
                  <a:lnTo>
                    <a:pt x="3304028" y="173736"/>
                  </a:lnTo>
                </a:path>
                <a:path w="3347085" h="640079">
                  <a:moveTo>
                    <a:pt x="48768" y="182879"/>
                  </a:moveTo>
                  <a:lnTo>
                    <a:pt x="79248" y="182879"/>
                  </a:lnTo>
                </a:path>
                <a:path w="3347085" h="640079">
                  <a:moveTo>
                    <a:pt x="121919" y="182879"/>
                  </a:moveTo>
                  <a:lnTo>
                    <a:pt x="146303" y="182879"/>
                  </a:lnTo>
                </a:path>
                <a:path w="3347085" h="640079">
                  <a:moveTo>
                    <a:pt x="176784" y="182879"/>
                  </a:moveTo>
                  <a:lnTo>
                    <a:pt x="201167" y="182879"/>
                  </a:lnTo>
                </a:path>
                <a:path w="3347085" h="640079">
                  <a:moveTo>
                    <a:pt x="213360" y="182879"/>
                  </a:moveTo>
                  <a:lnTo>
                    <a:pt x="237743" y="182879"/>
                  </a:lnTo>
                </a:path>
                <a:path w="3347085" h="640079">
                  <a:moveTo>
                    <a:pt x="268224" y="182879"/>
                  </a:moveTo>
                  <a:lnTo>
                    <a:pt x="292607" y="182879"/>
                  </a:lnTo>
                </a:path>
                <a:path w="3347085" h="640079">
                  <a:moveTo>
                    <a:pt x="329184" y="182879"/>
                  </a:moveTo>
                  <a:lnTo>
                    <a:pt x="335279" y="182879"/>
                  </a:lnTo>
                </a:path>
                <a:path w="3347085" h="640079">
                  <a:moveTo>
                    <a:pt x="384048" y="182879"/>
                  </a:moveTo>
                  <a:lnTo>
                    <a:pt x="408431" y="182879"/>
                  </a:lnTo>
                </a:path>
                <a:path w="3347085" h="640079">
                  <a:moveTo>
                    <a:pt x="469392" y="182879"/>
                  </a:moveTo>
                  <a:lnTo>
                    <a:pt x="499872" y="182879"/>
                  </a:lnTo>
                </a:path>
                <a:path w="3347085" h="640079">
                  <a:moveTo>
                    <a:pt x="548640" y="182879"/>
                  </a:moveTo>
                  <a:lnTo>
                    <a:pt x="573023" y="182879"/>
                  </a:lnTo>
                </a:path>
                <a:path w="3347085" h="640079">
                  <a:moveTo>
                    <a:pt x="603504" y="182879"/>
                  </a:moveTo>
                  <a:lnTo>
                    <a:pt x="627887" y="182879"/>
                  </a:lnTo>
                </a:path>
                <a:path w="3347085" h="640079">
                  <a:moveTo>
                    <a:pt x="664463" y="182879"/>
                  </a:moveTo>
                  <a:lnTo>
                    <a:pt x="670559" y="182879"/>
                  </a:lnTo>
                </a:path>
                <a:path w="3347085" h="640079">
                  <a:moveTo>
                    <a:pt x="713232" y="182879"/>
                  </a:moveTo>
                  <a:lnTo>
                    <a:pt x="743712" y="182879"/>
                  </a:lnTo>
                </a:path>
                <a:path w="3347085" h="640079">
                  <a:moveTo>
                    <a:pt x="847344" y="182879"/>
                  </a:moveTo>
                  <a:lnTo>
                    <a:pt x="871727" y="182879"/>
                  </a:lnTo>
                </a:path>
                <a:path w="3347085" h="640079">
                  <a:moveTo>
                    <a:pt x="877824" y="182879"/>
                  </a:moveTo>
                  <a:lnTo>
                    <a:pt x="963167" y="182879"/>
                  </a:lnTo>
                </a:path>
                <a:path w="3347085" h="640079">
                  <a:moveTo>
                    <a:pt x="999744" y="182879"/>
                  </a:moveTo>
                  <a:lnTo>
                    <a:pt x="1005839" y="182879"/>
                  </a:lnTo>
                </a:path>
                <a:path w="3347085" h="640079">
                  <a:moveTo>
                    <a:pt x="1048512" y="182879"/>
                  </a:moveTo>
                  <a:lnTo>
                    <a:pt x="1078992" y="182879"/>
                  </a:lnTo>
                </a:path>
                <a:path w="3347085" h="640079">
                  <a:moveTo>
                    <a:pt x="1182620" y="182879"/>
                  </a:moveTo>
                  <a:lnTo>
                    <a:pt x="1207004" y="182879"/>
                  </a:lnTo>
                </a:path>
                <a:path w="3347085" h="640079">
                  <a:moveTo>
                    <a:pt x="1274060" y="182879"/>
                  </a:moveTo>
                  <a:lnTo>
                    <a:pt x="1298444" y="182879"/>
                  </a:lnTo>
                </a:path>
                <a:path w="3347085" h="640079">
                  <a:moveTo>
                    <a:pt x="1383788" y="182879"/>
                  </a:moveTo>
                  <a:lnTo>
                    <a:pt x="1414268" y="182879"/>
                  </a:lnTo>
                </a:path>
                <a:path w="3347085" h="640079">
                  <a:moveTo>
                    <a:pt x="1517900" y="182879"/>
                  </a:moveTo>
                  <a:lnTo>
                    <a:pt x="1542284" y="182879"/>
                  </a:lnTo>
                </a:path>
                <a:path w="3347085" h="640079">
                  <a:moveTo>
                    <a:pt x="1609340" y="182879"/>
                  </a:moveTo>
                  <a:lnTo>
                    <a:pt x="1633724" y="182879"/>
                  </a:lnTo>
                </a:path>
                <a:path w="3347085" h="640079">
                  <a:moveTo>
                    <a:pt x="1664204" y="182879"/>
                  </a:moveTo>
                  <a:lnTo>
                    <a:pt x="1670300" y="182879"/>
                  </a:lnTo>
                </a:path>
                <a:path w="3347085" h="640079">
                  <a:moveTo>
                    <a:pt x="1719068" y="182879"/>
                  </a:moveTo>
                  <a:lnTo>
                    <a:pt x="1749548" y="182879"/>
                  </a:lnTo>
                </a:path>
                <a:path w="3347085" h="640079">
                  <a:moveTo>
                    <a:pt x="1853180" y="182879"/>
                  </a:moveTo>
                  <a:lnTo>
                    <a:pt x="1877564" y="182879"/>
                  </a:lnTo>
                </a:path>
                <a:path w="3347085" h="640079">
                  <a:moveTo>
                    <a:pt x="1944620" y="182879"/>
                  </a:moveTo>
                  <a:lnTo>
                    <a:pt x="1962908" y="182879"/>
                  </a:lnTo>
                </a:path>
                <a:path w="3347085" h="640079">
                  <a:moveTo>
                    <a:pt x="1999484" y="182879"/>
                  </a:moveTo>
                  <a:lnTo>
                    <a:pt x="2005580" y="182879"/>
                  </a:lnTo>
                </a:path>
                <a:path w="3347085" h="640079">
                  <a:moveTo>
                    <a:pt x="2054348" y="182879"/>
                  </a:moveTo>
                  <a:lnTo>
                    <a:pt x="2084828" y="182879"/>
                  </a:lnTo>
                </a:path>
                <a:path w="3347085" h="640079">
                  <a:moveTo>
                    <a:pt x="2188460" y="182879"/>
                  </a:moveTo>
                  <a:lnTo>
                    <a:pt x="2212844" y="182879"/>
                  </a:lnTo>
                </a:path>
                <a:path w="3347085" h="640079">
                  <a:moveTo>
                    <a:pt x="2273804" y="182879"/>
                  </a:moveTo>
                  <a:lnTo>
                    <a:pt x="2298188" y="182879"/>
                  </a:lnTo>
                </a:path>
                <a:path w="3347085" h="640079">
                  <a:moveTo>
                    <a:pt x="2334764" y="182879"/>
                  </a:moveTo>
                  <a:lnTo>
                    <a:pt x="2340860" y="182879"/>
                  </a:lnTo>
                </a:path>
                <a:path w="3347085" h="640079">
                  <a:moveTo>
                    <a:pt x="2389628" y="182879"/>
                  </a:moveTo>
                  <a:lnTo>
                    <a:pt x="2420108" y="182879"/>
                  </a:lnTo>
                </a:path>
                <a:path w="3347085" h="640079">
                  <a:moveTo>
                    <a:pt x="2523740" y="182879"/>
                  </a:moveTo>
                  <a:lnTo>
                    <a:pt x="2548124" y="182879"/>
                  </a:lnTo>
                </a:path>
                <a:path w="3347085" h="640079">
                  <a:moveTo>
                    <a:pt x="2554220" y="182879"/>
                  </a:moveTo>
                  <a:lnTo>
                    <a:pt x="2633468" y="182879"/>
                  </a:lnTo>
                </a:path>
                <a:path w="3347085" h="640079">
                  <a:moveTo>
                    <a:pt x="2670044" y="182879"/>
                  </a:moveTo>
                  <a:lnTo>
                    <a:pt x="2676140" y="182879"/>
                  </a:lnTo>
                </a:path>
                <a:path w="3347085" h="640079">
                  <a:moveTo>
                    <a:pt x="2724908" y="182879"/>
                  </a:moveTo>
                  <a:lnTo>
                    <a:pt x="2755388" y="182879"/>
                  </a:lnTo>
                </a:path>
                <a:path w="3347085" h="640079">
                  <a:moveTo>
                    <a:pt x="2816348" y="182879"/>
                  </a:moveTo>
                  <a:lnTo>
                    <a:pt x="2846828" y="182879"/>
                  </a:lnTo>
                </a:path>
                <a:path w="3347085" h="640079">
                  <a:moveTo>
                    <a:pt x="2944364" y="182879"/>
                  </a:moveTo>
                  <a:lnTo>
                    <a:pt x="2968748" y="182879"/>
                  </a:lnTo>
                </a:path>
                <a:path w="3347085" h="640079">
                  <a:moveTo>
                    <a:pt x="3005324" y="182879"/>
                  </a:moveTo>
                  <a:lnTo>
                    <a:pt x="3011420" y="182879"/>
                  </a:lnTo>
                </a:path>
                <a:path w="3347085" h="640079">
                  <a:moveTo>
                    <a:pt x="3060188" y="182879"/>
                  </a:moveTo>
                  <a:lnTo>
                    <a:pt x="3090668" y="182879"/>
                  </a:lnTo>
                </a:path>
                <a:path w="3347085" h="640079">
                  <a:moveTo>
                    <a:pt x="3139436" y="182879"/>
                  </a:moveTo>
                  <a:lnTo>
                    <a:pt x="3163820" y="182879"/>
                  </a:lnTo>
                </a:path>
                <a:path w="3347085" h="640079">
                  <a:moveTo>
                    <a:pt x="3194300" y="182879"/>
                  </a:moveTo>
                  <a:lnTo>
                    <a:pt x="3212588" y="182879"/>
                  </a:lnTo>
                </a:path>
                <a:path w="3347085" h="640079">
                  <a:moveTo>
                    <a:pt x="3218684" y="182879"/>
                  </a:moveTo>
                  <a:lnTo>
                    <a:pt x="3304028" y="182879"/>
                  </a:lnTo>
                </a:path>
                <a:path w="3347085" h="640079">
                  <a:moveTo>
                    <a:pt x="42672" y="192024"/>
                  </a:moveTo>
                  <a:lnTo>
                    <a:pt x="67055" y="192024"/>
                  </a:lnTo>
                </a:path>
                <a:path w="3347085" h="640079">
                  <a:moveTo>
                    <a:pt x="128016" y="192024"/>
                  </a:moveTo>
                  <a:lnTo>
                    <a:pt x="152399" y="192024"/>
                  </a:lnTo>
                </a:path>
                <a:path w="3347085" h="640079">
                  <a:moveTo>
                    <a:pt x="170687" y="192024"/>
                  </a:moveTo>
                  <a:lnTo>
                    <a:pt x="195071" y="192024"/>
                  </a:lnTo>
                </a:path>
                <a:path w="3347085" h="640079">
                  <a:moveTo>
                    <a:pt x="219456" y="192024"/>
                  </a:moveTo>
                  <a:lnTo>
                    <a:pt x="243839" y="192024"/>
                  </a:lnTo>
                </a:path>
                <a:path w="3347085" h="640079">
                  <a:moveTo>
                    <a:pt x="262128" y="192024"/>
                  </a:moveTo>
                  <a:lnTo>
                    <a:pt x="286511" y="192024"/>
                  </a:lnTo>
                </a:path>
                <a:path w="3347085" h="640079">
                  <a:moveTo>
                    <a:pt x="329184" y="192024"/>
                  </a:moveTo>
                  <a:lnTo>
                    <a:pt x="335279" y="192024"/>
                  </a:lnTo>
                </a:path>
                <a:path w="3347085" h="640079">
                  <a:moveTo>
                    <a:pt x="377951" y="192024"/>
                  </a:moveTo>
                  <a:lnTo>
                    <a:pt x="402335" y="192024"/>
                  </a:lnTo>
                </a:path>
                <a:path w="3347085" h="640079">
                  <a:moveTo>
                    <a:pt x="463296" y="192024"/>
                  </a:moveTo>
                  <a:lnTo>
                    <a:pt x="487679" y="192024"/>
                  </a:lnTo>
                </a:path>
                <a:path w="3347085" h="640079">
                  <a:moveTo>
                    <a:pt x="554736" y="192024"/>
                  </a:moveTo>
                  <a:lnTo>
                    <a:pt x="579119" y="192024"/>
                  </a:lnTo>
                </a:path>
                <a:path w="3347085" h="640079">
                  <a:moveTo>
                    <a:pt x="597407" y="192024"/>
                  </a:moveTo>
                  <a:lnTo>
                    <a:pt x="621791" y="192024"/>
                  </a:lnTo>
                </a:path>
                <a:path w="3347085" h="640079">
                  <a:moveTo>
                    <a:pt x="664463" y="192024"/>
                  </a:moveTo>
                  <a:lnTo>
                    <a:pt x="670559" y="192024"/>
                  </a:lnTo>
                </a:path>
                <a:path w="3347085" h="640079">
                  <a:moveTo>
                    <a:pt x="713232" y="192024"/>
                  </a:moveTo>
                  <a:lnTo>
                    <a:pt x="731520" y="192024"/>
                  </a:lnTo>
                </a:path>
                <a:path w="3347085" h="640079">
                  <a:moveTo>
                    <a:pt x="792480" y="192024"/>
                  </a:moveTo>
                  <a:lnTo>
                    <a:pt x="822960" y="192024"/>
                  </a:lnTo>
                </a:path>
                <a:path w="3347085" h="640079">
                  <a:moveTo>
                    <a:pt x="841248" y="192024"/>
                  </a:moveTo>
                  <a:lnTo>
                    <a:pt x="865631" y="192024"/>
                  </a:lnTo>
                </a:path>
                <a:path w="3347085" h="640079">
                  <a:moveTo>
                    <a:pt x="926592" y="192024"/>
                  </a:moveTo>
                  <a:lnTo>
                    <a:pt x="950975" y="192024"/>
                  </a:lnTo>
                </a:path>
                <a:path w="3347085" h="640079">
                  <a:moveTo>
                    <a:pt x="999744" y="192024"/>
                  </a:moveTo>
                  <a:lnTo>
                    <a:pt x="1005839" y="192024"/>
                  </a:lnTo>
                </a:path>
                <a:path w="3347085" h="640079">
                  <a:moveTo>
                    <a:pt x="1042416" y="192024"/>
                  </a:moveTo>
                  <a:lnTo>
                    <a:pt x="1066799" y="192024"/>
                  </a:lnTo>
                </a:path>
                <a:path w="3347085" h="640079">
                  <a:moveTo>
                    <a:pt x="1127756" y="192024"/>
                  </a:moveTo>
                  <a:lnTo>
                    <a:pt x="1158236" y="192024"/>
                  </a:lnTo>
                </a:path>
                <a:path w="3347085" h="640079">
                  <a:moveTo>
                    <a:pt x="1176524" y="192024"/>
                  </a:moveTo>
                  <a:lnTo>
                    <a:pt x="1200908" y="192024"/>
                  </a:lnTo>
                </a:path>
                <a:path w="3347085" h="640079">
                  <a:moveTo>
                    <a:pt x="1219196" y="192024"/>
                  </a:moveTo>
                  <a:lnTo>
                    <a:pt x="1249676" y="192024"/>
                  </a:lnTo>
                </a:path>
                <a:path w="3347085" h="640079">
                  <a:moveTo>
                    <a:pt x="1267964" y="192024"/>
                  </a:moveTo>
                  <a:lnTo>
                    <a:pt x="1292348" y="192024"/>
                  </a:lnTo>
                </a:path>
                <a:path w="3347085" h="640079">
                  <a:moveTo>
                    <a:pt x="1377692" y="192024"/>
                  </a:moveTo>
                  <a:lnTo>
                    <a:pt x="1402076" y="192024"/>
                  </a:lnTo>
                </a:path>
                <a:path w="3347085" h="640079">
                  <a:moveTo>
                    <a:pt x="1463036" y="192024"/>
                  </a:moveTo>
                  <a:lnTo>
                    <a:pt x="1493516" y="192024"/>
                  </a:lnTo>
                </a:path>
                <a:path w="3347085" h="640079">
                  <a:moveTo>
                    <a:pt x="1511804" y="192024"/>
                  </a:moveTo>
                  <a:lnTo>
                    <a:pt x="1536188" y="192024"/>
                  </a:lnTo>
                </a:path>
                <a:path w="3347085" h="640079">
                  <a:moveTo>
                    <a:pt x="1554476" y="192024"/>
                  </a:moveTo>
                  <a:lnTo>
                    <a:pt x="1584956" y="192024"/>
                  </a:lnTo>
                </a:path>
                <a:path w="3347085" h="640079">
                  <a:moveTo>
                    <a:pt x="1603244" y="192024"/>
                  </a:moveTo>
                  <a:lnTo>
                    <a:pt x="1627628" y="192024"/>
                  </a:lnTo>
                </a:path>
                <a:path w="3347085" h="640079">
                  <a:moveTo>
                    <a:pt x="1664204" y="192024"/>
                  </a:moveTo>
                  <a:lnTo>
                    <a:pt x="1670300" y="192024"/>
                  </a:lnTo>
                </a:path>
                <a:path w="3347085" h="640079">
                  <a:moveTo>
                    <a:pt x="1712972" y="192024"/>
                  </a:moveTo>
                  <a:lnTo>
                    <a:pt x="1737356" y="192024"/>
                  </a:lnTo>
                </a:path>
                <a:path w="3347085" h="640079">
                  <a:moveTo>
                    <a:pt x="1798316" y="192024"/>
                  </a:moveTo>
                  <a:lnTo>
                    <a:pt x="1828796" y="192024"/>
                  </a:lnTo>
                </a:path>
                <a:path w="3347085" h="640079">
                  <a:moveTo>
                    <a:pt x="1847084" y="192024"/>
                  </a:moveTo>
                  <a:lnTo>
                    <a:pt x="1871468" y="192024"/>
                  </a:lnTo>
                </a:path>
                <a:path w="3347085" h="640079">
                  <a:moveTo>
                    <a:pt x="1889756" y="192024"/>
                  </a:moveTo>
                  <a:lnTo>
                    <a:pt x="1920236" y="192024"/>
                  </a:lnTo>
                </a:path>
                <a:path w="3347085" h="640079">
                  <a:moveTo>
                    <a:pt x="1938524" y="192024"/>
                  </a:moveTo>
                  <a:lnTo>
                    <a:pt x="1956812" y="192024"/>
                  </a:lnTo>
                </a:path>
                <a:path w="3347085" h="640079">
                  <a:moveTo>
                    <a:pt x="1999484" y="192024"/>
                  </a:moveTo>
                  <a:lnTo>
                    <a:pt x="2005580" y="192024"/>
                  </a:lnTo>
                </a:path>
                <a:path w="3347085" h="640079">
                  <a:moveTo>
                    <a:pt x="2048252" y="192024"/>
                  </a:moveTo>
                  <a:lnTo>
                    <a:pt x="2072636" y="192024"/>
                  </a:lnTo>
                </a:path>
                <a:path w="3347085" h="640079">
                  <a:moveTo>
                    <a:pt x="2133596" y="192024"/>
                  </a:moveTo>
                  <a:lnTo>
                    <a:pt x="2164076" y="192024"/>
                  </a:lnTo>
                </a:path>
                <a:path w="3347085" h="640079">
                  <a:moveTo>
                    <a:pt x="2182364" y="192024"/>
                  </a:moveTo>
                  <a:lnTo>
                    <a:pt x="2206748" y="192024"/>
                  </a:lnTo>
                </a:path>
                <a:path w="3347085" h="640079">
                  <a:moveTo>
                    <a:pt x="2225036" y="192024"/>
                  </a:moveTo>
                  <a:lnTo>
                    <a:pt x="2255516" y="192024"/>
                  </a:lnTo>
                </a:path>
                <a:path w="3347085" h="640079">
                  <a:moveTo>
                    <a:pt x="2267708" y="192024"/>
                  </a:moveTo>
                  <a:lnTo>
                    <a:pt x="2292092" y="192024"/>
                  </a:lnTo>
                </a:path>
                <a:path w="3347085" h="640079">
                  <a:moveTo>
                    <a:pt x="2334764" y="192024"/>
                  </a:moveTo>
                  <a:lnTo>
                    <a:pt x="2340860" y="192024"/>
                  </a:lnTo>
                </a:path>
                <a:path w="3347085" h="640079">
                  <a:moveTo>
                    <a:pt x="2383532" y="192024"/>
                  </a:moveTo>
                  <a:lnTo>
                    <a:pt x="2407916" y="192024"/>
                  </a:lnTo>
                </a:path>
                <a:path w="3347085" h="640079">
                  <a:moveTo>
                    <a:pt x="2468876" y="192024"/>
                  </a:moveTo>
                  <a:lnTo>
                    <a:pt x="2499356" y="192024"/>
                  </a:lnTo>
                </a:path>
                <a:path w="3347085" h="640079">
                  <a:moveTo>
                    <a:pt x="2517644" y="192024"/>
                  </a:moveTo>
                  <a:lnTo>
                    <a:pt x="2542028" y="192024"/>
                  </a:lnTo>
                </a:path>
                <a:path w="3347085" h="640079">
                  <a:moveTo>
                    <a:pt x="2596892" y="192024"/>
                  </a:moveTo>
                  <a:lnTo>
                    <a:pt x="2621276" y="192024"/>
                  </a:lnTo>
                </a:path>
                <a:path w="3347085" h="640079">
                  <a:moveTo>
                    <a:pt x="2670044" y="192024"/>
                  </a:moveTo>
                  <a:lnTo>
                    <a:pt x="2676140" y="192024"/>
                  </a:lnTo>
                </a:path>
                <a:path w="3347085" h="640079">
                  <a:moveTo>
                    <a:pt x="2718812" y="192024"/>
                  </a:moveTo>
                  <a:lnTo>
                    <a:pt x="2743196" y="192024"/>
                  </a:lnTo>
                </a:path>
                <a:path w="3347085" h="640079">
                  <a:moveTo>
                    <a:pt x="2810252" y="192024"/>
                  </a:moveTo>
                  <a:lnTo>
                    <a:pt x="2834636" y="192024"/>
                  </a:lnTo>
                </a:path>
                <a:path w="3347085" h="640079">
                  <a:moveTo>
                    <a:pt x="2889500" y="192024"/>
                  </a:moveTo>
                  <a:lnTo>
                    <a:pt x="2919980" y="192024"/>
                  </a:lnTo>
                </a:path>
                <a:path w="3347085" h="640079">
                  <a:moveTo>
                    <a:pt x="2938268" y="192024"/>
                  </a:moveTo>
                  <a:lnTo>
                    <a:pt x="2962652" y="192024"/>
                  </a:lnTo>
                </a:path>
                <a:path w="3347085" h="640079">
                  <a:moveTo>
                    <a:pt x="3005324" y="192024"/>
                  </a:moveTo>
                  <a:lnTo>
                    <a:pt x="3011420" y="192024"/>
                  </a:lnTo>
                </a:path>
                <a:path w="3347085" h="640079">
                  <a:moveTo>
                    <a:pt x="3054092" y="192024"/>
                  </a:moveTo>
                  <a:lnTo>
                    <a:pt x="3078476" y="192024"/>
                  </a:lnTo>
                </a:path>
                <a:path w="3347085" h="640079">
                  <a:moveTo>
                    <a:pt x="3145532" y="192024"/>
                  </a:moveTo>
                  <a:lnTo>
                    <a:pt x="3169916" y="192024"/>
                  </a:lnTo>
                </a:path>
                <a:path w="3347085" h="640079">
                  <a:moveTo>
                    <a:pt x="3188204" y="192024"/>
                  </a:moveTo>
                  <a:lnTo>
                    <a:pt x="3206492" y="192024"/>
                  </a:lnTo>
                </a:path>
                <a:path w="3347085" h="640079">
                  <a:moveTo>
                    <a:pt x="3267452" y="192024"/>
                  </a:moveTo>
                  <a:lnTo>
                    <a:pt x="3291836" y="192024"/>
                  </a:lnTo>
                </a:path>
                <a:path w="3347085" h="640079">
                  <a:moveTo>
                    <a:pt x="42672" y="201167"/>
                  </a:moveTo>
                  <a:lnTo>
                    <a:pt x="109728" y="201167"/>
                  </a:lnTo>
                </a:path>
                <a:path w="3347085" h="640079">
                  <a:moveTo>
                    <a:pt x="128016" y="201167"/>
                  </a:moveTo>
                  <a:lnTo>
                    <a:pt x="195072" y="201167"/>
                  </a:lnTo>
                </a:path>
                <a:path w="3347085" h="640079">
                  <a:moveTo>
                    <a:pt x="225551" y="201167"/>
                  </a:moveTo>
                  <a:lnTo>
                    <a:pt x="286512" y="201167"/>
                  </a:lnTo>
                </a:path>
                <a:path w="3347085" h="640079">
                  <a:moveTo>
                    <a:pt x="329184" y="201167"/>
                  </a:moveTo>
                  <a:lnTo>
                    <a:pt x="335279" y="201167"/>
                  </a:lnTo>
                </a:path>
                <a:path w="3347085" h="640079">
                  <a:moveTo>
                    <a:pt x="377951" y="201167"/>
                  </a:moveTo>
                  <a:lnTo>
                    <a:pt x="445008" y="201167"/>
                  </a:lnTo>
                </a:path>
                <a:path w="3347085" h="640079">
                  <a:moveTo>
                    <a:pt x="463296" y="201167"/>
                  </a:moveTo>
                  <a:lnTo>
                    <a:pt x="536448" y="201167"/>
                  </a:lnTo>
                </a:path>
                <a:path w="3347085" h="640079">
                  <a:moveTo>
                    <a:pt x="554736" y="201167"/>
                  </a:moveTo>
                  <a:lnTo>
                    <a:pt x="621792" y="201167"/>
                  </a:lnTo>
                </a:path>
                <a:path w="3347085" h="640079">
                  <a:moveTo>
                    <a:pt x="664463" y="201167"/>
                  </a:moveTo>
                  <a:lnTo>
                    <a:pt x="670559" y="201167"/>
                  </a:lnTo>
                </a:path>
                <a:path w="3347085" h="640079">
                  <a:moveTo>
                    <a:pt x="713232" y="201167"/>
                  </a:moveTo>
                  <a:lnTo>
                    <a:pt x="780288" y="201167"/>
                  </a:lnTo>
                </a:path>
                <a:path w="3347085" h="640079">
                  <a:moveTo>
                    <a:pt x="798576" y="201167"/>
                  </a:moveTo>
                  <a:lnTo>
                    <a:pt x="859536" y="201167"/>
                  </a:lnTo>
                </a:path>
                <a:path w="3347085" h="640079">
                  <a:moveTo>
                    <a:pt x="926592" y="201167"/>
                  </a:moveTo>
                  <a:lnTo>
                    <a:pt x="950975" y="201167"/>
                  </a:lnTo>
                </a:path>
                <a:path w="3347085" h="640079">
                  <a:moveTo>
                    <a:pt x="999744" y="201167"/>
                  </a:moveTo>
                  <a:lnTo>
                    <a:pt x="1005839" y="201167"/>
                  </a:lnTo>
                </a:path>
                <a:path w="3347085" h="640079">
                  <a:moveTo>
                    <a:pt x="1042416" y="201167"/>
                  </a:moveTo>
                  <a:lnTo>
                    <a:pt x="1115568" y="201167"/>
                  </a:lnTo>
                </a:path>
                <a:path w="3347085" h="640079">
                  <a:moveTo>
                    <a:pt x="1133852" y="201167"/>
                  </a:moveTo>
                  <a:lnTo>
                    <a:pt x="1194812" y="201167"/>
                  </a:lnTo>
                </a:path>
                <a:path w="3347085" h="640079">
                  <a:moveTo>
                    <a:pt x="1225292" y="201167"/>
                  </a:moveTo>
                  <a:lnTo>
                    <a:pt x="1286252" y="201167"/>
                  </a:lnTo>
                </a:path>
                <a:path w="3347085" h="640079">
                  <a:moveTo>
                    <a:pt x="1377692" y="201167"/>
                  </a:moveTo>
                  <a:lnTo>
                    <a:pt x="1450844" y="201167"/>
                  </a:lnTo>
                </a:path>
                <a:path w="3347085" h="640079">
                  <a:moveTo>
                    <a:pt x="1469132" y="201167"/>
                  </a:moveTo>
                  <a:lnTo>
                    <a:pt x="1530092" y="201167"/>
                  </a:lnTo>
                </a:path>
                <a:path w="3347085" h="640079">
                  <a:moveTo>
                    <a:pt x="1560572" y="201167"/>
                  </a:moveTo>
                  <a:lnTo>
                    <a:pt x="1621532" y="201167"/>
                  </a:lnTo>
                </a:path>
                <a:path w="3347085" h="640079">
                  <a:moveTo>
                    <a:pt x="1664204" y="201167"/>
                  </a:moveTo>
                  <a:lnTo>
                    <a:pt x="1670300" y="201167"/>
                  </a:lnTo>
                </a:path>
                <a:path w="3347085" h="640079">
                  <a:moveTo>
                    <a:pt x="1712972" y="201167"/>
                  </a:moveTo>
                  <a:lnTo>
                    <a:pt x="1786124" y="201167"/>
                  </a:lnTo>
                </a:path>
                <a:path w="3347085" h="640079">
                  <a:moveTo>
                    <a:pt x="1804412" y="201167"/>
                  </a:moveTo>
                  <a:lnTo>
                    <a:pt x="1865372" y="201167"/>
                  </a:lnTo>
                </a:path>
                <a:path w="3347085" h="640079">
                  <a:moveTo>
                    <a:pt x="1895852" y="201167"/>
                  </a:moveTo>
                  <a:lnTo>
                    <a:pt x="1956812" y="201167"/>
                  </a:lnTo>
                </a:path>
                <a:path w="3347085" h="640079">
                  <a:moveTo>
                    <a:pt x="1999484" y="201167"/>
                  </a:moveTo>
                  <a:lnTo>
                    <a:pt x="2005580" y="201167"/>
                  </a:lnTo>
                </a:path>
                <a:path w="3347085" h="640079">
                  <a:moveTo>
                    <a:pt x="2048252" y="201167"/>
                  </a:moveTo>
                  <a:lnTo>
                    <a:pt x="2121404" y="201167"/>
                  </a:lnTo>
                </a:path>
                <a:path w="3347085" h="640079">
                  <a:moveTo>
                    <a:pt x="2139692" y="201167"/>
                  </a:moveTo>
                  <a:lnTo>
                    <a:pt x="2200652" y="201167"/>
                  </a:lnTo>
                </a:path>
                <a:path w="3347085" h="640079">
                  <a:moveTo>
                    <a:pt x="2231132" y="201167"/>
                  </a:moveTo>
                  <a:lnTo>
                    <a:pt x="2285996" y="201167"/>
                  </a:lnTo>
                </a:path>
                <a:path w="3347085" h="640079">
                  <a:moveTo>
                    <a:pt x="2334764" y="201167"/>
                  </a:moveTo>
                  <a:lnTo>
                    <a:pt x="2340860" y="201167"/>
                  </a:lnTo>
                </a:path>
                <a:path w="3347085" h="640079">
                  <a:moveTo>
                    <a:pt x="2383532" y="201167"/>
                  </a:moveTo>
                  <a:lnTo>
                    <a:pt x="2456684" y="201167"/>
                  </a:lnTo>
                </a:path>
                <a:path w="3347085" h="640079">
                  <a:moveTo>
                    <a:pt x="2474972" y="201167"/>
                  </a:moveTo>
                  <a:lnTo>
                    <a:pt x="2535932" y="201167"/>
                  </a:lnTo>
                </a:path>
                <a:path w="3347085" h="640079">
                  <a:moveTo>
                    <a:pt x="2596892" y="201167"/>
                  </a:moveTo>
                  <a:lnTo>
                    <a:pt x="2621276" y="201167"/>
                  </a:lnTo>
                </a:path>
                <a:path w="3347085" h="640079">
                  <a:moveTo>
                    <a:pt x="2670044" y="201167"/>
                  </a:moveTo>
                  <a:lnTo>
                    <a:pt x="2676140" y="201167"/>
                  </a:lnTo>
                </a:path>
                <a:path w="3347085" h="640079">
                  <a:moveTo>
                    <a:pt x="2718812" y="201167"/>
                  </a:moveTo>
                  <a:lnTo>
                    <a:pt x="2791964" y="201167"/>
                  </a:lnTo>
                </a:path>
                <a:path w="3347085" h="640079">
                  <a:moveTo>
                    <a:pt x="2810252" y="201167"/>
                  </a:moveTo>
                  <a:lnTo>
                    <a:pt x="2883404" y="201167"/>
                  </a:lnTo>
                </a:path>
                <a:path w="3347085" h="640079">
                  <a:moveTo>
                    <a:pt x="2895596" y="201167"/>
                  </a:moveTo>
                  <a:lnTo>
                    <a:pt x="2956556" y="201167"/>
                  </a:lnTo>
                </a:path>
                <a:path w="3347085" h="640079">
                  <a:moveTo>
                    <a:pt x="3005324" y="201167"/>
                  </a:moveTo>
                  <a:lnTo>
                    <a:pt x="3011420" y="201167"/>
                  </a:lnTo>
                </a:path>
                <a:path w="3347085" h="640079">
                  <a:moveTo>
                    <a:pt x="3054092" y="201167"/>
                  </a:moveTo>
                  <a:lnTo>
                    <a:pt x="3127244" y="201167"/>
                  </a:lnTo>
                </a:path>
                <a:path w="3347085" h="640079">
                  <a:moveTo>
                    <a:pt x="3145532" y="201167"/>
                  </a:moveTo>
                  <a:lnTo>
                    <a:pt x="3206492" y="201167"/>
                  </a:lnTo>
                </a:path>
                <a:path w="3347085" h="640079">
                  <a:moveTo>
                    <a:pt x="3267452" y="201167"/>
                  </a:moveTo>
                  <a:lnTo>
                    <a:pt x="3291836" y="201167"/>
                  </a:lnTo>
                </a:path>
                <a:path w="3347085" h="640079">
                  <a:moveTo>
                    <a:pt x="36575" y="210312"/>
                  </a:moveTo>
                  <a:lnTo>
                    <a:pt x="109728" y="210312"/>
                  </a:lnTo>
                </a:path>
                <a:path w="3347085" h="640079">
                  <a:moveTo>
                    <a:pt x="134112" y="210312"/>
                  </a:moveTo>
                  <a:lnTo>
                    <a:pt x="188976" y="210312"/>
                  </a:lnTo>
                </a:path>
                <a:path w="3347085" h="640079">
                  <a:moveTo>
                    <a:pt x="231648" y="210312"/>
                  </a:moveTo>
                  <a:lnTo>
                    <a:pt x="280415" y="210312"/>
                  </a:lnTo>
                </a:path>
                <a:path w="3347085" h="640079">
                  <a:moveTo>
                    <a:pt x="329184" y="210312"/>
                  </a:moveTo>
                  <a:lnTo>
                    <a:pt x="335279" y="210312"/>
                  </a:lnTo>
                </a:path>
                <a:path w="3347085" h="640079">
                  <a:moveTo>
                    <a:pt x="371856" y="210312"/>
                  </a:moveTo>
                  <a:lnTo>
                    <a:pt x="445008" y="210312"/>
                  </a:lnTo>
                </a:path>
                <a:path w="3347085" h="640079">
                  <a:moveTo>
                    <a:pt x="457200" y="210312"/>
                  </a:moveTo>
                  <a:lnTo>
                    <a:pt x="536447" y="210312"/>
                  </a:lnTo>
                </a:path>
                <a:path w="3347085" h="640079">
                  <a:moveTo>
                    <a:pt x="560832" y="210312"/>
                  </a:moveTo>
                  <a:lnTo>
                    <a:pt x="615696" y="210312"/>
                  </a:lnTo>
                </a:path>
                <a:path w="3347085" h="640079">
                  <a:moveTo>
                    <a:pt x="664463" y="210312"/>
                  </a:moveTo>
                  <a:lnTo>
                    <a:pt x="670559" y="210312"/>
                  </a:lnTo>
                </a:path>
                <a:path w="3347085" h="640079">
                  <a:moveTo>
                    <a:pt x="707136" y="210312"/>
                  </a:moveTo>
                  <a:lnTo>
                    <a:pt x="780288" y="210312"/>
                  </a:lnTo>
                </a:path>
                <a:path w="3347085" h="640079">
                  <a:moveTo>
                    <a:pt x="804672" y="210312"/>
                  </a:moveTo>
                  <a:lnTo>
                    <a:pt x="859536" y="210312"/>
                  </a:lnTo>
                </a:path>
                <a:path w="3347085" h="640079">
                  <a:moveTo>
                    <a:pt x="926592" y="210312"/>
                  </a:moveTo>
                  <a:lnTo>
                    <a:pt x="950975" y="210312"/>
                  </a:lnTo>
                </a:path>
                <a:path w="3347085" h="640079">
                  <a:moveTo>
                    <a:pt x="999744" y="210312"/>
                  </a:moveTo>
                  <a:lnTo>
                    <a:pt x="1005839" y="210312"/>
                  </a:lnTo>
                </a:path>
                <a:path w="3347085" h="640079">
                  <a:moveTo>
                    <a:pt x="1036319" y="210312"/>
                  </a:moveTo>
                  <a:lnTo>
                    <a:pt x="1115567" y="210312"/>
                  </a:lnTo>
                </a:path>
                <a:path w="3347085" h="640079">
                  <a:moveTo>
                    <a:pt x="1139948" y="210312"/>
                  </a:moveTo>
                  <a:lnTo>
                    <a:pt x="1194812" y="210312"/>
                  </a:lnTo>
                </a:path>
                <a:path w="3347085" h="640079">
                  <a:moveTo>
                    <a:pt x="1231388" y="210312"/>
                  </a:moveTo>
                  <a:lnTo>
                    <a:pt x="1286252" y="210312"/>
                  </a:lnTo>
                </a:path>
                <a:path w="3347085" h="640079">
                  <a:moveTo>
                    <a:pt x="1371596" y="210312"/>
                  </a:moveTo>
                  <a:lnTo>
                    <a:pt x="1450844" y="210312"/>
                  </a:lnTo>
                </a:path>
                <a:path w="3347085" h="640079">
                  <a:moveTo>
                    <a:pt x="1475228" y="210312"/>
                  </a:moveTo>
                  <a:lnTo>
                    <a:pt x="1530092" y="210312"/>
                  </a:lnTo>
                </a:path>
                <a:path w="3347085" h="640079">
                  <a:moveTo>
                    <a:pt x="1566668" y="210312"/>
                  </a:moveTo>
                  <a:lnTo>
                    <a:pt x="1621532" y="210312"/>
                  </a:lnTo>
                </a:path>
                <a:path w="3347085" h="640079">
                  <a:moveTo>
                    <a:pt x="1664204" y="210312"/>
                  </a:moveTo>
                  <a:lnTo>
                    <a:pt x="1670300" y="210312"/>
                  </a:lnTo>
                </a:path>
                <a:path w="3347085" h="640079">
                  <a:moveTo>
                    <a:pt x="1706876" y="210312"/>
                  </a:moveTo>
                  <a:lnTo>
                    <a:pt x="1786124" y="210312"/>
                  </a:lnTo>
                </a:path>
                <a:path w="3347085" h="640079">
                  <a:moveTo>
                    <a:pt x="1810508" y="210312"/>
                  </a:moveTo>
                  <a:lnTo>
                    <a:pt x="1865372" y="210312"/>
                  </a:lnTo>
                </a:path>
                <a:path w="3347085" h="640079">
                  <a:moveTo>
                    <a:pt x="1901948" y="210312"/>
                  </a:moveTo>
                  <a:lnTo>
                    <a:pt x="1956812" y="210312"/>
                  </a:lnTo>
                </a:path>
                <a:path w="3347085" h="640079">
                  <a:moveTo>
                    <a:pt x="1999484" y="210312"/>
                  </a:moveTo>
                  <a:lnTo>
                    <a:pt x="2005580" y="210312"/>
                  </a:lnTo>
                </a:path>
                <a:path w="3347085" h="640079">
                  <a:moveTo>
                    <a:pt x="2042156" y="210312"/>
                  </a:moveTo>
                  <a:lnTo>
                    <a:pt x="2121404" y="210312"/>
                  </a:lnTo>
                </a:path>
                <a:path w="3347085" h="640079">
                  <a:moveTo>
                    <a:pt x="2145788" y="210312"/>
                  </a:moveTo>
                  <a:lnTo>
                    <a:pt x="2200652" y="210312"/>
                  </a:lnTo>
                </a:path>
                <a:path w="3347085" h="640079">
                  <a:moveTo>
                    <a:pt x="2237228" y="210312"/>
                  </a:moveTo>
                  <a:lnTo>
                    <a:pt x="2285996" y="210312"/>
                  </a:lnTo>
                </a:path>
                <a:path w="3347085" h="640079">
                  <a:moveTo>
                    <a:pt x="2334764" y="210312"/>
                  </a:moveTo>
                  <a:lnTo>
                    <a:pt x="2340860" y="210312"/>
                  </a:lnTo>
                </a:path>
                <a:path w="3347085" h="640079">
                  <a:moveTo>
                    <a:pt x="2377436" y="210312"/>
                  </a:moveTo>
                  <a:lnTo>
                    <a:pt x="2456684" y="210312"/>
                  </a:lnTo>
                </a:path>
                <a:path w="3347085" h="640079">
                  <a:moveTo>
                    <a:pt x="2481068" y="210312"/>
                  </a:moveTo>
                  <a:lnTo>
                    <a:pt x="2535932" y="210312"/>
                  </a:lnTo>
                </a:path>
                <a:path w="3347085" h="640079">
                  <a:moveTo>
                    <a:pt x="2596892" y="210312"/>
                  </a:moveTo>
                  <a:lnTo>
                    <a:pt x="2621276" y="210312"/>
                  </a:lnTo>
                </a:path>
                <a:path w="3347085" h="640079">
                  <a:moveTo>
                    <a:pt x="2670044" y="210312"/>
                  </a:moveTo>
                  <a:lnTo>
                    <a:pt x="2676140" y="210312"/>
                  </a:lnTo>
                </a:path>
                <a:path w="3347085" h="640079">
                  <a:moveTo>
                    <a:pt x="2712716" y="210312"/>
                  </a:moveTo>
                  <a:lnTo>
                    <a:pt x="2791964" y="210312"/>
                  </a:lnTo>
                </a:path>
                <a:path w="3347085" h="640079">
                  <a:moveTo>
                    <a:pt x="2804156" y="210312"/>
                  </a:moveTo>
                  <a:lnTo>
                    <a:pt x="2883404" y="210312"/>
                  </a:lnTo>
                </a:path>
                <a:path w="3347085" h="640079">
                  <a:moveTo>
                    <a:pt x="2901692" y="210312"/>
                  </a:moveTo>
                  <a:lnTo>
                    <a:pt x="2956556" y="210312"/>
                  </a:lnTo>
                </a:path>
                <a:path w="3347085" h="640079">
                  <a:moveTo>
                    <a:pt x="3005324" y="210312"/>
                  </a:moveTo>
                  <a:lnTo>
                    <a:pt x="3011420" y="210312"/>
                  </a:lnTo>
                </a:path>
                <a:path w="3347085" h="640079">
                  <a:moveTo>
                    <a:pt x="3047996" y="210312"/>
                  </a:moveTo>
                  <a:lnTo>
                    <a:pt x="3127244" y="210312"/>
                  </a:lnTo>
                </a:path>
                <a:path w="3347085" h="640079">
                  <a:moveTo>
                    <a:pt x="3151628" y="210312"/>
                  </a:moveTo>
                  <a:lnTo>
                    <a:pt x="3200396" y="210312"/>
                  </a:lnTo>
                </a:path>
                <a:path w="3347085" h="640079">
                  <a:moveTo>
                    <a:pt x="3267452" y="210312"/>
                  </a:moveTo>
                  <a:lnTo>
                    <a:pt x="3291836" y="210312"/>
                  </a:lnTo>
                </a:path>
                <a:path w="3347085" h="640079">
                  <a:moveTo>
                    <a:pt x="36575" y="219455"/>
                  </a:moveTo>
                  <a:lnTo>
                    <a:pt x="109728" y="219455"/>
                  </a:lnTo>
                </a:path>
                <a:path w="3347085" h="640079">
                  <a:moveTo>
                    <a:pt x="146304" y="219455"/>
                  </a:moveTo>
                  <a:lnTo>
                    <a:pt x="176784" y="219455"/>
                  </a:lnTo>
                </a:path>
                <a:path w="3347085" h="640079">
                  <a:moveTo>
                    <a:pt x="237744" y="219455"/>
                  </a:moveTo>
                  <a:lnTo>
                    <a:pt x="268224" y="219455"/>
                  </a:lnTo>
                </a:path>
                <a:path w="3347085" h="640079">
                  <a:moveTo>
                    <a:pt x="329184" y="219455"/>
                  </a:moveTo>
                  <a:lnTo>
                    <a:pt x="335279" y="219455"/>
                  </a:lnTo>
                </a:path>
                <a:path w="3347085" h="640079">
                  <a:moveTo>
                    <a:pt x="371856" y="219455"/>
                  </a:moveTo>
                  <a:lnTo>
                    <a:pt x="445008" y="219455"/>
                  </a:lnTo>
                </a:path>
                <a:path w="3347085" h="640079">
                  <a:moveTo>
                    <a:pt x="457200" y="219455"/>
                  </a:moveTo>
                  <a:lnTo>
                    <a:pt x="536447" y="219455"/>
                  </a:lnTo>
                </a:path>
                <a:path w="3347085" h="640079">
                  <a:moveTo>
                    <a:pt x="573024" y="219455"/>
                  </a:moveTo>
                  <a:lnTo>
                    <a:pt x="603504" y="219455"/>
                  </a:lnTo>
                </a:path>
                <a:path w="3347085" h="640079">
                  <a:moveTo>
                    <a:pt x="664463" y="219455"/>
                  </a:moveTo>
                  <a:lnTo>
                    <a:pt x="670559" y="219455"/>
                  </a:lnTo>
                </a:path>
                <a:path w="3347085" h="640079">
                  <a:moveTo>
                    <a:pt x="707136" y="219455"/>
                  </a:moveTo>
                  <a:lnTo>
                    <a:pt x="780288" y="219455"/>
                  </a:lnTo>
                </a:path>
                <a:path w="3347085" h="640079">
                  <a:moveTo>
                    <a:pt x="810768" y="219455"/>
                  </a:moveTo>
                  <a:lnTo>
                    <a:pt x="847344" y="219455"/>
                  </a:lnTo>
                </a:path>
                <a:path w="3347085" h="640079">
                  <a:moveTo>
                    <a:pt x="926592" y="219455"/>
                  </a:moveTo>
                  <a:lnTo>
                    <a:pt x="950975" y="219455"/>
                  </a:lnTo>
                </a:path>
                <a:path w="3347085" h="640079">
                  <a:moveTo>
                    <a:pt x="999744" y="219455"/>
                  </a:moveTo>
                  <a:lnTo>
                    <a:pt x="1005839" y="219455"/>
                  </a:lnTo>
                </a:path>
                <a:path w="3347085" h="640079">
                  <a:moveTo>
                    <a:pt x="1036319" y="219455"/>
                  </a:moveTo>
                  <a:lnTo>
                    <a:pt x="1115567" y="219455"/>
                  </a:lnTo>
                </a:path>
                <a:path w="3347085" h="640079">
                  <a:moveTo>
                    <a:pt x="1146044" y="219455"/>
                  </a:moveTo>
                  <a:lnTo>
                    <a:pt x="1182620" y="219455"/>
                  </a:lnTo>
                </a:path>
                <a:path w="3347085" h="640079">
                  <a:moveTo>
                    <a:pt x="1237484" y="219455"/>
                  </a:moveTo>
                  <a:lnTo>
                    <a:pt x="1274060" y="219455"/>
                  </a:lnTo>
                </a:path>
                <a:path w="3347085" h="640079">
                  <a:moveTo>
                    <a:pt x="1371596" y="219455"/>
                  </a:moveTo>
                  <a:lnTo>
                    <a:pt x="1450844" y="219455"/>
                  </a:lnTo>
                </a:path>
                <a:path w="3347085" h="640079">
                  <a:moveTo>
                    <a:pt x="1481324" y="219455"/>
                  </a:moveTo>
                  <a:lnTo>
                    <a:pt x="1517900" y="219455"/>
                  </a:lnTo>
                </a:path>
                <a:path w="3347085" h="640079">
                  <a:moveTo>
                    <a:pt x="1572764" y="219455"/>
                  </a:moveTo>
                  <a:lnTo>
                    <a:pt x="1609340" y="219455"/>
                  </a:lnTo>
                </a:path>
                <a:path w="3347085" h="640079">
                  <a:moveTo>
                    <a:pt x="1664204" y="219455"/>
                  </a:moveTo>
                  <a:lnTo>
                    <a:pt x="1670300" y="219455"/>
                  </a:lnTo>
                </a:path>
                <a:path w="3347085" h="640079">
                  <a:moveTo>
                    <a:pt x="1706876" y="219455"/>
                  </a:moveTo>
                  <a:lnTo>
                    <a:pt x="1786124" y="219455"/>
                  </a:lnTo>
                </a:path>
                <a:path w="3347085" h="640079">
                  <a:moveTo>
                    <a:pt x="1816604" y="219455"/>
                  </a:moveTo>
                  <a:lnTo>
                    <a:pt x="1853180" y="219455"/>
                  </a:lnTo>
                </a:path>
                <a:path w="3347085" h="640079">
                  <a:moveTo>
                    <a:pt x="1908044" y="219455"/>
                  </a:moveTo>
                  <a:lnTo>
                    <a:pt x="1944620" y="219455"/>
                  </a:lnTo>
                </a:path>
                <a:path w="3347085" h="640079">
                  <a:moveTo>
                    <a:pt x="1999484" y="219455"/>
                  </a:moveTo>
                  <a:lnTo>
                    <a:pt x="2005580" y="219455"/>
                  </a:lnTo>
                </a:path>
                <a:path w="3347085" h="640079">
                  <a:moveTo>
                    <a:pt x="2042156" y="219455"/>
                  </a:moveTo>
                  <a:lnTo>
                    <a:pt x="2121404" y="219455"/>
                  </a:lnTo>
                </a:path>
                <a:path w="3347085" h="640079">
                  <a:moveTo>
                    <a:pt x="2151884" y="219455"/>
                  </a:moveTo>
                  <a:lnTo>
                    <a:pt x="2188460" y="219455"/>
                  </a:lnTo>
                </a:path>
                <a:path w="3347085" h="640079">
                  <a:moveTo>
                    <a:pt x="2243324" y="219455"/>
                  </a:moveTo>
                  <a:lnTo>
                    <a:pt x="2273804" y="219455"/>
                  </a:lnTo>
                </a:path>
                <a:path w="3347085" h="640079">
                  <a:moveTo>
                    <a:pt x="2334764" y="219455"/>
                  </a:moveTo>
                  <a:lnTo>
                    <a:pt x="2340860" y="219455"/>
                  </a:lnTo>
                </a:path>
                <a:path w="3347085" h="640079">
                  <a:moveTo>
                    <a:pt x="2377436" y="219455"/>
                  </a:moveTo>
                  <a:lnTo>
                    <a:pt x="2456684" y="219455"/>
                  </a:lnTo>
                </a:path>
                <a:path w="3347085" h="640079">
                  <a:moveTo>
                    <a:pt x="2487164" y="219455"/>
                  </a:moveTo>
                  <a:lnTo>
                    <a:pt x="2523740" y="219455"/>
                  </a:lnTo>
                </a:path>
                <a:path w="3347085" h="640079">
                  <a:moveTo>
                    <a:pt x="2596892" y="219455"/>
                  </a:moveTo>
                  <a:lnTo>
                    <a:pt x="2621276" y="219455"/>
                  </a:lnTo>
                </a:path>
                <a:path w="3347085" h="640079">
                  <a:moveTo>
                    <a:pt x="2670044" y="219455"/>
                  </a:moveTo>
                  <a:lnTo>
                    <a:pt x="2676140" y="219455"/>
                  </a:lnTo>
                </a:path>
                <a:path w="3347085" h="640079">
                  <a:moveTo>
                    <a:pt x="2712716" y="219455"/>
                  </a:moveTo>
                  <a:lnTo>
                    <a:pt x="2791964" y="219455"/>
                  </a:lnTo>
                </a:path>
                <a:path w="3347085" h="640079">
                  <a:moveTo>
                    <a:pt x="2804156" y="219455"/>
                  </a:moveTo>
                  <a:lnTo>
                    <a:pt x="2883404" y="219455"/>
                  </a:lnTo>
                </a:path>
                <a:path w="3347085" h="640079">
                  <a:moveTo>
                    <a:pt x="2907788" y="219455"/>
                  </a:moveTo>
                  <a:lnTo>
                    <a:pt x="2944364" y="219455"/>
                  </a:lnTo>
                </a:path>
                <a:path w="3347085" h="640079">
                  <a:moveTo>
                    <a:pt x="3005324" y="219455"/>
                  </a:moveTo>
                  <a:lnTo>
                    <a:pt x="3011420" y="219455"/>
                  </a:lnTo>
                </a:path>
                <a:path w="3347085" h="640079">
                  <a:moveTo>
                    <a:pt x="3047996" y="219455"/>
                  </a:moveTo>
                  <a:lnTo>
                    <a:pt x="3127244" y="219455"/>
                  </a:lnTo>
                </a:path>
                <a:path w="3347085" h="640079">
                  <a:moveTo>
                    <a:pt x="3163820" y="219455"/>
                  </a:moveTo>
                  <a:lnTo>
                    <a:pt x="3194300" y="219455"/>
                  </a:lnTo>
                </a:path>
                <a:path w="3347085" h="640079">
                  <a:moveTo>
                    <a:pt x="3267452" y="219455"/>
                  </a:moveTo>
                  <a:lnTo>
                    <a:pt x="3291836" y="219455"/>
                  </a:lnTo>
                </a:path>
                <a:path w="3347085" h="640079">
                  <a:moveTo>
                    <a:pt x="329184" y="228600"/>
                  </a:moveTo>
                  <a:lnTo>
                    <a:pt x="335279" y="228600"/>
                  </a:lnTo>
                </a:path>
                <a:path w="3347085" h="640079">
                  <a:moveTo>
                    <a:pt x="664463" y="228600"/>
                  </a:moveTo>
                  <a:lnTo>
                    <a:pt x="670559" y="228600"/>
                  </a:lnTo>
                </a:path>
                <a:path w="3347085" h="640079">
                  <a:moveTo>
                    <a:pt x="999744" y="228600"/>
                  </a:moveTo>
                  <a:lnTo>
                    <a:pt x="1005839" y="228600"/>
                  </a:lnTo>
                </a:path>
                <a:path w="3347085" h="640079">
                  <a:moveTo>
                    <a:pt x="1664204" y="228600"/>
                  </a:moveTo>
                  <a:lnTo>
                    <a:pt x="1670300" y="228600"/>
                  </a:lnTo>
                </a:path>
                <a:path w="3347085" h="640079">
                  <a:moveTo>
                    <a:pt x="1999484" y="228600"/>
                  </a:moveTo>
                  <a:lnTo>
                    <a:pt x="2005580" y="228600"/>
                  </a:lnTo>
                </a:path>
                <a:path w="3347085" h="640079">
                  <a:moveTo>
                    <a:pt x="2334764" y="228600"/>
                  </a:moveTo>
                  <a:lnTo>
                    <a:pt x="2340860" y="228600"/>
                  </a:lnTo>
                </a:path>
                <a:path w="3347085" h="640079">
                  <a:moveTo>
                    <a:pt x="2670044" y="228600"/>
                  </a:moveTo>
                  <a:lnTo>
                    <a:pt x="2676140" y="228600"/>
                  </a:lnTo>
                </a:path>
                <a:path w="3347085" h="640079">
                  <a:moveTo>
                    <a:pt x="3005324" y="228600"/>
                  </a:moveTo>
                  <a:lnTo>
                    <a:pt x="3011420" y="228600"/>
                  </a:lnTo>
                </a:path>
                <a:path w="3347085" h="640079">
                  <a:moveTo>
                    <a:pt x="329184" y="237743"/>
                  </a:moveTo>
                  <a:lnTo>
                    <a:pt x="335279" y="237743"/>
                  </a:lnTo>
                </a:path>
                <a:path w="3347085" h="640079">
                  <a:moveTo>
                    <a:pt x="664463" y="237743"/>
                  </a:moveTo>
                  <a:lnTo>
                    <a:pt x="670559" y="237743"/>
                  </a:lnTo>
                </a:path>
                <a:path w="3347085" h="640079">
                  <a:moveTo>
                    <a:pt x="999744" y="237743"/>
                  </a:moveTo>
                  <a:lnTo>
                    <a:pt x="1005839" y="237743"/>
                  </a:lnTo>
                </a:path>
                <a:path w="3347085" h="640079">
                  <a:moveTo>
                    <a:pt x="1664204" y="237743"/>
                  </a:moveTo>
                  <a:lnTo>
                    <a:pt x="1670300" y="237743"/>
                  </a:lnTo>
                </a:path>
                <a:path w="3347085" h="640079">
                  <a:moveTo>
                    <a:pt x="1999484" y="237743"/>
                  </a:moveTo>
                  <a:lnTo>
                    <a:pt x="2005580" y="237743"/>
                  </a:lnTo>
                </a:path>
                <a:path w="3347085" h="640079">
                  <a:moveTo>
                    <a:pt x="2334764" y="237743"/>
                  </a:moveTo>
                  <a:lnTo>
                    <a:pt x="2340860" y="237743"/>
                  </a:lnTo>
                </a:path>
                <a:path w="3347085" h="640079">
                  <a:moveTo>
                    <a:pt x="2670044" y="237743"/>
                  </a:moveTo>
                  <a:lnTo>
                    <a:pt x="2676140" y="237743"/>
                  </a:lnTo>
                </a:path>
                <a:path w="3347085" h="640079">
                  <a:moveTo>
                    <a:pt x="3005324" y="237743"/>
                  </a:moveTo>
                  <a:lnTo>
                    <a:pt x="3011420" y="237743"/>
                  </a:lnTo>
                </a:path>
                <a:path w="3347085" h="640079">
                  <a:moveTo>
                    <a:pt x="329184" y="246887"/>
                  </a:moveTo>
                  <a:lnTo>
                    <a:pt x="335279" y="246887"/>
                  </a:lnTo>
                </a:path>
                <a:path w="3347085" h="640079">
                  <a:moveTo>
                    <a:pt x="664463" y="246887"/>
                  </a:moveTo>
                  <a:lnTo>
                    <a:pt x="670559" y="246887"/>
                  </a:lnTo>
                </a:path>
                <a:path w="3347085" h="640079">
                  <a:moveTo>
                    <a:pt x="999744" y="246887"/>
                  </a:moveTo>
                  <a:lnTo>
                    <a:pt x="1005839" y="246887"/>
                  </a:lnTo>
                </a:path>
                <a:path w="3347085" h="640079">
                  <a:moveTo>
                    <a:pt x="1664204" y="246887"/>
                  </a:moveTo>
                  <a:lnTo>
                    <a:pt x="1670300" y="246887"/>
                  </a:lnTo>
                </a:path>
                <a:path w="3347085" h="640079">
                  <a:moveTo>
                    <a:pt x="1999484" y="246887"/>
                  </a:moveTo>
                  <a:lnTo>
                    <a:pt x="2005580" y="246887"/>
                  </a:lnTo>
                </a:path>
                <a:path w="3347085" h="640079">
                  <a:moveTo>
                    <a:pt x="2334764" y="246887"/>
                  </a:moveTo>
                  <a:lnTo>
                    <a:pt x="2340860" y="246887"/>
                  </a:lnTo>
                </a:path>
                <a:path w="3347085" h="640079">
                  <a:moveTo>
                    <a:pt x="2670044" y="246887"/>
                  </a:moveTo>
                  <a:lnTo>
                    <a:pt x="2676140" y="246887"/>
                  </a:lnTo>
                </a:path>
                <a:path w="3347085" h="640079">
                  <a:moveTo>
                    <a:pt x="3005324" y="246887"/>
                  </a:moveTo>
                  <a:lnTo>
                    <a:pt x="3011420" y="246887"/>
                  </a:lnTo>
                </a:path>
                <a:path w="3347085" h="640079">
                  <a:moveTo>
                    <a:pt x="329184" y="256031"/>
                  </a:moveTo>
                  <a:lnTo>
                    <a:pt x="335279" y="256031"/>
                  </a:lnTo>
                </a:path>
                <a:path w="3347085" h="640079">
                  <a:moveTo>
                    <a:pt x="664463" y="256031"/>
                  </a:moveTo>
                  <a:lnTo>
                    <a:pt x="670559" y="256031"/>
                  </a:lnTo>
                </a:path>
                <a:path w="3347085" h="640079">
                  <a:moveTo>
                    <a:pt x="999744" y="256031"/>
                  </a:moveTo>
                  <a:lnTo>
                    <a:pt x="1005839" y="256031"/>
                  </a:lnTo>
                </a:path>
                <a:path w="3347085" h="640079">
                  <a:moveTo>
                    <a:pt x="1664204" y="256031"/>
                  </a:moveTo>
                  <a:lnTo>
                    <a:pt x="1670300" y="256031"/>
                  </a:lnTo>
                </a:path>
                <a:path w="3347085" h="640079">
                  <a:moveTo>
                    <a:pt x="1999484" y="256031"/>
                  </a:moveTo>
                  <a:lnTo>
                    <a:pt x="2005580" y="256031"/>
                  </a:lnTo>
                </a:path>
                <a:path w="3347085" h="640079">
                  <a:moveTo>
                    <a:pt x="2334764" y="256031"/>
                  </a:moveTo>
                  <a:lnTo>
                    <a:pt x="2340860" y="256031"/>
                  </a:lnTo>
                </a:path>
                <a:path w="3347085" h="640079">
                  <a:moveTo>
                    <a:pt x="2670044" y="256031"/>
                  </a:moveTo>
                  <a:lnTo>
                    <a:pt x="2676140" y="256031"/>
                  </a:lnTo>
                </a:path>
                <a:path w="3347085" h="640079">
                  <a:moveTo>
                    <a:pt x="3005324" y="256031"/>
                  </a:moveTo>
                  <a:lnTo>
                    <a:pt x="3011420" y="256031"/>
                  </a:lnTo>
                </a:path>
                <a:path w="3347085" h="640079">
                  <a:moveTo>
                    <a:pt x="329184" y="265175"/>
                  </a:moveTo>
                  <a:lnTo>
                    <a:pt x="335279" y="265175"/>
                  </a:lnTo>
                </a:path>
                <a:path w="3347085" h="640079">
                  <a:moveTo>
                    <a:pt x="664463" y="265175"/>
                  </a:moveTo>
                  <a:lnTo>
                    <a:pt x="670559" y="265175"/>
                  </a:lnTo>
                </a:path>
                <a:path w="3347085" h="640079">
                  <a:moveTo>
                    <a:pt x="999744" y="265175"/>
                  </a:moveTo>
                  <a:lnTo>
                    <a:pt x="1005839" y="265175"/>
                  </a:lnTo>
                </a:path>
                <a:path w="3347085" h="640079">
                  <a:moveTo>
                    <a:pt x="1664204" y="265175"/>
                  </a:moveTo>
                  <a:lnTo>
                    <a:pt x="1670300" y="265175"/>
                  </a:lnTo>
                </a:path>
                <a:path w="3347085" h="640079">
                  <a:moveTo>
                    <a:pt x="1999484" y="265175"/>
                  </a:moveTo>
                  <a:lnTo>
                    <a:pt x="2005580" y="265175"/>
                  </a:lnTo>
                </a:path>
                <a:path w="3347085" h="640079">
                  <a:moveTo>
                    <a:pt x="2334764" y="265175"/>
                  </a:moveTo>
                  <a:lnTo>
                    <a:pt x="2340860" y="265175"/>
                  </a:lnTo>
                </a:path>
                <a:path w="3347085" h="640079">
                  <a:moveTo>
                    <a:pt x="2670044" y="265175"/>
                  </a:moveTo>
                  <a:lnTo>
                    <a:pt x="2676140" y="265175"/>
                  </a:lnTo>
                </a:path>
                <a:path w="3347085" h="640079">
                  <a:moveTo>
                    <a:pt x="3005324" y="265175"/>
                  </a:moveTo>
                  <a:lnTo>
                    <a:pt x="3011420" y="265175"/>
                  </a:lnTo>
                </a:path>
                <a:path w="3347085" h="640079">
                  <a:moveTo>
                    <a:pt x="329184" y="274319"/>
                  </a:moveTo>
                  <a:lnTo>
                    <a:pt x="335279" y="274319"/>
                  </a:lnTo>
                </a:path>
                <a:path w="3347085" h="640079">
                  <a:moveTo>
                    <a:pt x="664463" y="274319"/>
                  </a:moveTo>
                  <a:lnTo>
                    <a:pt x="670559" y="274319"/>
                  </a:lnTo>
                </a:path>
                <a:path w="3347085" h="640079">
                  <a:moveTo>
                    <a:pt x="999744" y="274319"/>
                  </a:moveTo>
                  <a:lnTo>
                    <a:pt x="1005839" y="274319"/>
                  </a:lnTo>
                </a:path>
                <a:path w="3347085" h="640079">
                  <a:moveTo>
                    <a:pt x="1664204" y="274319"/>
                  </a:moveTo>
                  <a:lnTo>
                    <a:pt x="1670300" y="274319"/>
                  </a:lnTo>
                </a:path>
                <a:path w="3347085" h="640079">
                  <a:moveTo>
                    <a:pt x="1999484" y="274319"/>
                  </a:moveTo>
                  <a:lnTo>
                    <a:pt x="2005580" y="274319"/>
                  </a:lnTo>
                </a:path>
                <a:path w="3347085" h="640079">
                  <a:moveTo>
                    <a:pt x="2334764" y="274319"/>
                  </a:moveTo>
                  <a:lnTo>
                    <a:pt x="2340860" y="274319"/>
                  </a:lnTo>
                </a:path>
                <a:path w="3347085" h="640079">
                  <a:moveTo>
                    <a:pt x="2670044" y="274319"/>
                  </a:moveTo>
                  <a:lnTo>
                    <a:pt x="2676140" y="274319"/>
                  </a:lnTo>
                </a:path>
                <a:path w="3347085" h="640079">
                  <a:moveTo>
                    <a:pt x="3005324" y="274319"/>
                  </a:moveTo>
                  <a:lnTo>
                    <a:pt x="3011420" y="274319"/>
                  </a:lnTo>
                </a:path>
                <a:path w="3347085" h="640079">
                  <a:moveTo>
                    <a:pt x="329184" y="283463"/>
                  </a:moveTo>
                  <a:lnTo>
                    <a:pt x="335279" y="283463"/>
                  </a:lnTo>
                </a:path>
                <a:path w="3347085" h="640079">
                  <a:moveTo>
                    <a:pt x="664463" y="283463"/>
                  </a:moveTo>
                  <a:lnTo>
                    <a:pt x="670559" y="283463"/>
                  </a:lnTo>
                </a:path>
                <a:path w="3347085" h="640079">
                  <a:moveTo>
                    <a:pt x="999744" y="283463"/>
                  </a:moveTo>
                  <a:lnTo>
                    <a:pt x="1005839" y="283463"/>
                  </a:lnTo>
                </a:path>
                <a:path w="3347085" h="640079">
                  <a:moveTo>
                    <a:pt x="1664204" y="283463"/>
                  </a:moveTo>
                  <a:lnTo>
                    <a:pt x="1670300" y="283463"/>
                  </a:lnTo>
                </a:path>
                <a:path w="3347085" h="640079">
                  <a:moveTo>
                    <a:pt x="1999484" y="283463"/>
                  </a:moveTo>
                  <a:lnTo>
                    <a:pt x="2005580" y="283463"/>
                  </a:lnTo>
                </a:path>
                <a:path w="3347085" h="640079">
                  <a:moveTo>
                    <a:pt x="2334764" y="283463"/>
                  </a:moveTo>
                  <a:lnTo>
                    <a:pt x="2340860" y="283463"/>
                  </a:lnTo>
                </a:path>
                <a:path w="3347085" h="640079">
                  <a:moveTo>
                    <a:pt x="2670044" y="283463"/>
                  </a:moveTo>
                  <a:lnTo>
                    <a:pt x="2676140" y="283463"/>
                  </a:lnTo>
                </a:path>
                <a:path w="3347085" h="640079">
                  <a:moveTo>
                    <a:pt x="3005324" y="283463"/>
                  </a:moveTo>
                  <a:lnTo>
                    <a:pt x="3011420" y="283463"/>
                  </a:lnTo>
                </a:path>
                <a:path w="3347085" h="640079">
                  <a:moveTo>
                    <a:pt x="329184" y="292607"/>
                  </a:moveTo>
                  <a:lnTo>
                    <a:pt x="335279" y="292607"/>
                  </a:lnTo>
                </a:path>
                <a:path w="3347085" h="640079">
                  <a:moveTo>
                    <a:pt x="664463" y="292607"/>
                  </a:moveTo>
                  <a:lnTo>
                    <a:pt x="670559" y="292607"/>
                  </a:lnTo>
                </a:path>
                <a:path w="3347085" h="640079">
                  <a:moveTo>
                    <a:pt x="999744" y="292607"/>
                  </a:moveTo>
                  <a:lnTo>
                    <a:pt x="1005839" y="292607"/>
                  </a:lnTo>
                </a:path>
                <a:path w="3347085" h="640079">
                  <a:moveTo>
                    <a:pt x="1664204" y="292607"/>
                  </a:moveTo>
                  <a:lnTo>
                    <a:pt x="1670300" y="292607"/>
                  </a:lnTo>
                </a:path>
                <a:path w="3347085" h="640079">
                  <a:moveTo>
                    <a:pt x="1999484" y="292607"/>
                  </a:moveTo>
                  <a:lnTo>
                    <a:pt x="2005580" y="292607"/>
                  </a:lnTo>
                </a:path>
                <a:path w="3347085" h="640079">
                  <a:moveTo>
                    <a:pt x="2334764" y="292607"/>
                  </a:moveTo>
                  <a:lnTo>
                    <a:pt x="2340860" y="292607"/>
                  </a:lnTo>
                </a:path>
                <a:path w="3347085" h="640079">
                  <a:moveTo>
                    <a:pt x="2670044" y="292607"/>
                  </a:moveTo>
                  <a:lnTo>
                    <a:pt x="2676140" y="292607"/>
                  </a:lnTo>
                </a:path>
                <a:path w="3347085" h="640079">
                  <a:moveTo>
                    <a:pt x="3005324" y="292607"/>
                  </a:moveTo>
                  <a:lnTo>
                    <a:pt x="3011420" y="292607"/>
                  </a:lnTo>
                </a:path>
                <a:path w="3347085" h="640079">
                  <a:moveTo>
                    <a:pt x="329184" y="301751"/>
                  </a:moveTo>
                  <a:lnTo>
                    <a:pt x="335279" y="301751"/>
                  </a:lnTo>
                </a:path>
                <a:path w="3347085" h="640079">
                  <a:moveTo>
                    <a:pt x="664463" y="301751"/>
                  </a:moveTo>
                  <a:lnTo>
                    <a:pt x="670559" y="301751"/>
                  </a:lnTo>
                </a:path>
                <a:path w="3347085" h="640079">
                  <a:moveTo>
                    <a:pt x="999744" y="301751"/>
                  </a:moveTo>
                  <a:lnTo>
                    <a:pt x="1005839" y="301751"/>
                  </a:lnTo>
                </a:path>
                <a:path w="3347085" h="640079">
                  <a:moveTo>
                    <a:pt x="1664204" y="301751"/>
                  </a:moveTo>
                  <a:lnTo>
                    <a:pt x="1670300" y="301751"/>
                  </a:lnTo>
                </a:path>
                <a:path w="3347085" h="640079">
                  <a:moveTo>
                    <a:pt x="1999484" y="301751"/>
                  </a:moveTo>
                  <a:lnTo>
                    <a:pt x="2005580" y="301751"/>
                  </a:lnTo>
                </a:path>
                <a:path w="3347085" h="640079">
                  <a:moveTo>
                    <a:pt x="2334764" y="301751"/>
                  </a:moveTo>
                  <a:lnTo>
                    <a:pt x="2340860" y="301751"/>
                  </a:lnTo>
                </a:path>
                <a:path w="3347085" h="640079">
                  <a:moveTo>
                    <a:pt x="2670044" y="301751"/>
                  </a:moveTo>
                  <a:lnTo>
                    <a:pt x="2676140" y="301751"/>
                  </a:lnTo>
                </a:path>
                <a:path w="3347085" h="640079">
                  <a:moveTo>
                    <a:pt x="3005324" y="301751"/>
                  </a:moveTo>
                  <a:lnTo>
                    <a:pt x="3011420" y="301751"/>
                  </a:lnTo>
                </a:path>
                <a:path w="3347085" h="640079">
                  <a:moveTo>
                    <a:pt x="0" y="310895"/>
                  </a:moveTo>
                  <a:lnTo>
                    <a:pt x="3334511" y="310895"/>
                  </a:lnTo>
                </a:path>
                <a:path w="3347085" h="640079">
                  <a:moveTo>
                    <a:pt x="329184" y="320039"/>
                  </a:moveTo>
                  <a:lnTo>
                    <a:pt x="335279" y="320039"/>
                  </a:lnTo>
                </a:path>
                <a:path w="3347085" h="640079">
                  <a:moveTo>
                    <a:pt x="664463" y="320039"/>
                  </a:moveTo>
                  <a:lnTo>
                    <a:pt x="670559" y="320039"/>
                  </a:lnTo>
                </a:path>
                <a:path w="3347085" h="640079">
                  <a:moveTo>
                    <a:pt x="999744" y="320039"/>
                  </a:moveTo>
                  <a:lnTo>
                    <a:pt x="1005839" y="320039"/>
                  </a:lnTo>
                </a:path>
                <a:path w="3347085" h="640079">
                  <a:moveTo>
                    <a:pt x="1664204" y="320039"/>
                  </a:moveTo>
                  <a:lnTo>
                    <a:pt x="1670300" y="320039"/>
                  </a:lnTo>
                </a:path>
                <a:path w="3347085" h="640079">
                  <a:moveTo>
                    <a:pt x="1999484" y="320039"/>
                  </a:moveTo>
                  <a:lnTo>
                    <a:pt x="2005580" y="320039"/>
                  </a:lnTo>
                </a:path>
                <a:path w="3347085" h="640079">
                  <a:moveTo>
                    <a:pt x="2334764" y="320039"/>
                  </a:moveTo>
                  <a:lnTo>
                    <a:pt x="2340860" y="320039"/>
                  </a:lnTo>
                </a:path>
                <a:path w="3347085" h="640079">
                  <a:moveTo>
                    <a:pt x="2670044" y="320039"/>
                  </a:moveTo>
                  <a:lnTo>
                    <a:pt x="2676140" y="320039"/>
                  </a:lnTo>
                </a:path>
                <a:path w="3347085" h="640079">
                  <a:moveTo>
                    <a:pt x="3005324" y="320039"/>
                  </a:moveTo>
                  <a:lnTo>
                    <a:pt x="3011420" y="320039"/>
                  </a:lnTo>
                </a:path>
                <a:path w="3347085" h="640079">
                  <a:moveTo>
                    <a:pt x="3334508" y="320039"/>
                  </a:moveTo>
                  <a:lnTo>
                    <a:pt x="3346700" y="320039"/>
                  </a:lnTo>
                </a:path>
                <a:path w="3347085" h="640079">
                  <a:moveTo>
                    <a:pt x="329184" y="329183"/>
                  </a:moveTo>
                  <a:lnTo>
                    <a:pt x="335279" y="329183"/>
                  </a:lnTo>
                </a:path>
                <a:path w="3347085" h="640079">
                  <a:moveTo>
                    <a:pt x="664463" y="329183"/>
                  </a:moveTo>
                  <a:lnTo>
                    <a:pt x="670559" y="329183"/>
                  </a:lnTo>
                </a:path>
                <a:path w="3347085" h="640079">
                  <a:moveTo>
                    <a:pt x="999744" y="329183"/>
                  </a:moveTo>
                  <a:lnTo>
                    <a:pt x="1005839" y="329183"/>
                  </a:lnTo>
                </a:path>
                <a:path w="3347085" h="640079">
                  <a:moveTo>
                    <a:pt x="1664204" y="329183"/>
                  </a:moveTo>
                  <a:lnTo>
                    <a:pt x="1670300" y="329183"/>
                  </a:lnTo>
                </a:path>
                <a:path w="3347085" h="640079">
                  <a:moveTo>
                    <a:pt x="1999484" y="329183"/>
                  </a:moveTo>
                  <a:lnTo>
                    <a:pt x="2005580" y="329183"/>
                  </a:lnTo>
                </a:path>
                <a:path w="3347085" h="640079">
                  <a:moveTo>
                    <a:pt x="2334764" y="329183"/>
                  </a:moveTo>
                  <a:lnTo>
                    <a:pt x="2340860" y="329183"/>
                  </a:lnTo>
                </a:path>
                <a:path w="3347085" h="640079">
                  <a:moveTo>
                    <a:pt x="2670044" y="329183"/>
                  </a:moveTo>
                  <a:lnTo>
                    <a:pt x="2676140" y="329183"/>
                  </a:lnTo>
                </a:path>
                <a:path w="3347085" h="640079">
                  <a:moveTo>
                    <a:pt x="3005324" y="329183"/>
                  </a:moveTo>
                  <a:lnTo>
                    <a:pt x="3011420" y="329183"/>
                  </a:lnTo>
                </a:path>
                <a:path w="3347085" h="640079">
                  <a:moveTo>
                    <a:pt x="3334508" y="329183"/>
                  </a:moveTo>
                  <a:lnTo>
                    <a:pt x="3340604" y="329183"/>
                  </a:lnTo>
                </a:path>
                <a:path w="3347085" h="640079">
                  <a:moveTo>
                    <a:pt x="329184" y="338327"/>
                  </a:moveTo>
                  <a:lnTo>
                    <a:pt x="335279" y="338327"/>
                  </a:lnTo>
                </a:path>
                <a:path w="3347085" h="640079">
                  <a:moveTo>
                    <a:pt x="664463" y="338327"/>
                  </a:moveTo>
                  <a:lnTo>
                    <a:pt x="670559" y="338327"/>
                  </a:lnTo>
                </a:path>
                <a:path w="3347085" h="640079">
                  <a:moveTo>
                    <a:pt x="999744" y="338327"/>
                  </a:moveTo>
                  <a:lnTo>
                    <a:pt x="1005839" y="338327"/>
                  </a:lnTo>
                </a:path>
                <a:path w="3347085" h="640079">
                  <a:moveTo>
                    <a:pt x="1664204" y="338327"/>
                  </a:moveTo>
                  <a:lnTo>
                    <a:pt x="1670300" y="338327"/>
                  </a:lnTo>
                </a:path>
                <a:path w="3347085" h="640079">
                  <a:moveTo>
                    <a:pt x="1999484" y="338327"/>
                  </a:moveTo>
                  <a:lnTo>
                    <a:pt x="2005580" y="338327"/>
                  </a:lnTo>
                </a:path>
                <a:path w="3347085" h="640079">
                  <a:moveTo>
                    <a:pt x="2334764" y="338327"/>
                  </a:moveTo>
                  <a:lnTo>
                    <a:pt x="2340860" y="338327"/>
                  </a:lnTo>
                </a:path>
                <a:path w="3347085" h="640079">
                  <a:moveTo>
                    <a:pt x="2670044" y="338327"/>
                  </a:moveTo>
                  <a:lnTo>
                    <a:pt x="2676140" y="338327"/>
                  </a:lnTo>
                </a:path>
                <a:path w="3347085" h="640079">
                  <a:moveTo>
                    <a:pt x="3005324" y="338327"/>
                  </a:moveTo>
                  <a:lnTo>
                    <a:pt x="3011420" y="338327"/>
                  </a:lnTo>
                </a:path>
                <a:path w="3347085" h="640079">
                  <a:moveTo>
                    <a:pt x="3334508" y="338327"/>
                  </a:moveTo>
                  <a:lnTo>
                    <a:pt x="3340604" y="338327"/>
                  </a:lnTo>
                </a:path>
                <a:path w="3347085" h="640079">
                  <a:moveTo>
                    <a:pt x="329184" y="347471"/>
                  </a:moveTo>
                  <a:lnTo>
                    <a:pt x="335279" y="347471"/>
                  </a:lnTo>
                </a:path>
                <a:path w="3347085" h="640079">
                  <a:moveTo>
                    <a:pt x="664463" y="347471"/>
                  </a:moveTo>
                  <a:lnTo>
                    <a:pt x="670559" y="347471"/>
                  </a:lnTo>
                </a:path>
                <a:path w="3347085" h="640079">
                  <a:moveTo>
                    <a:pt x="999744" y="347471"/>
                  </a:moveTo>
                  <a:lnTo>
                    <a:pt x="1005839" y="347471"/>
                  </a:lnTo>
                </a:path>
                <a:path w="3347085" h="640079">
                  <a:moveTo>
                    <a:pt x="1664204" y="347471"/>
                  </a:moveTo>
                  <a:lnTo>
                    <a:pt x="1670300" y="347471"/>
                  </a:lnTo>
                </a:path>
                <a:path w="3347085" h="640079">
                  <a:moveTo>
                    <a:pt x="1999484" y="347471"/>
                  </a:moveTo>
                  <a:lnTo>
                    <a:pt x="2005580" y="347471"/>
                  </a:lnTo>
                </a:path>
                <a:path w="3347085" h="640079">
                  <a:moveTo>
                    <a:pt x="2334764" y="347471"/>
                  </a:moveTo>
                  <a:lnTo>
                    <a:pt x="2340860" y="347471"/>
                  </a:lnTo>
                </a:path>
                <a:path w="3347085" h="640079">
                  <a:moveTo>
                    <a:pt x="2670044" y="347471"/>
                  </a:moveTo>
                  <a:lnTo>
                    <a:pt x="2676140" y="347471"/>
                  </a:lnTo>
                </a:path>
                <a:path w="3347085" h="640079">
                  <a:moveTo>
                    <a:pt x="3005324" y="347471"/>
                  </a:moveTo>
                  <a:lnTo>
                    <a:pt x="3011420" y="347471"/>
                  </a:lnTo>
                </a:path>
                <a:path w="3347085" h="640079">
                  <a:moveTo>
                    <a:pt x="3334508" y="347471"/>
                  </a:moveTo>
                  <a:lnTo>
                    <a:pt x="3340604" y="347471"/>
                  </a:lnTo>
                </a:path>
                <a:path w="3347085" h="640079">
                  <a:moveTo>
                    <a:pt x="329184" y="356615"/>
                  </a:moveTo>
                  <a:lnTo>
                    <a:pt x="335279" y="356615"/>
                  </a:lnTo>
                </a:path>
                <a:path w="3347085" h="640079">
                  <a:moveTo>
                    <a:pt x="664463" y="356615"/>
                  </a:moveTo>
                  <a:lnTo>
                    <a:pt x="670559" y="356615"/>
                  </a:lnTo>
                </a:path>
                <a:path w="3347085" h="640079">
                  <a:moveTo>
                    <a:pt x="999744" y="356615"/>
                  </a:moveTo>
                  <a:lnTo>
                    <a:pt x="1005839" y="356615"/>
                  </a:lnTo>
                </a:path>
                <a:path w="3347085" h="640079">
                  <a:moveTo>
                    <a:pt x="1664204" y="356615"/>
                  </a:moveTo>
                  <a:lnTo>
                    <a:pt x="1670300" y="356615"/>
                  </a:lnTo>
                </a:path>
                <a:path w="3347085" h="640079">
                  <a:moveTo>
                    <a:pt x="1999484" y="356615"/>
                  </a:moveTo>
                  <a:lnTo>
                    <a:pt x="2005580" y="356615"/>
                  </a:lnTo>
                </a:path>
                <a:path w="3347085" h="640079">
                  <a:moveTo>
                    <a:pt x="2334764" y="356615"/>
                  </a:moveTo>
                  <a:lnTo>
                    <a:pt x="2340860" y="356615"/>
                  </a:lnTo>
                </a:path>
                <a:path w="3347085" h="640079">
                  <a:moveTo>
                    <a:pt x="2670044" y="356615"/>
                  </a:moveTo>
                  <a:lnTo>
                    <a:pt x="2676140" y="356615"/>
                  </a:lnTo>
                </a:path>
                <a:path w="3347085" h="640079">
                  <a:moveTo>
                    <a:pt x="3005324" y="356615"/>
                  </a:moveTo>
                  <a:lnTo>
                    <a:pt x="3011420" y="356615"/>
                  </a:lnTo>
                </a:path>
                <a:path w="3347085" h="640079">
                  <a:moveTo>
                    <a:pt x="3334508" y="356615"/>
                  </a:moveTo>
                  <a:lnTo>
                    <a:pt x="3346700" y="356615"/>
                  </a:lnTo>
                </a:path>
                <a:path w="3347085" h="640079">
                  <a:moveTo>
                    <a:pt x="329184" y="365759"/>
                  </a:moveTo>
                  <a:lnTo>
                    <a:pt x="335279" y="365759"/>
                  </a:lnTo>
                </a:path>
                <a:path w="3347085" h="640079">
                  <a:moveTo>
                    <a:pt x="664463" y="365759"/>
                  </a:moveTo>
                  <a:lnTo>
                    <a:pt x="670559" y="365759"/>
                  </a:lnTo>
                </a:path>
                <a:path w="3347085" h="640079">
                  <a:moveTo>
                    <a:pt x="999744" y="365759"/>
                  </a:moveTo>
                  <a:lnTo>
                    <a:pt x="1005839" y="365759"/>
                  </a:lnTo>
                </a:path>
                <a:path w="3347085" h="640079">
                  <a:moveTo>
                    <a:pt x="1664204" y="365759"/>
                  </a:moveTo>
                  <a:lnTo>
                    <a:pt x="1670300" y="365759"/>
                  </a:lnTo>
                </a:path>
                <a:path w="3347085" h="640079">
                  <a:moveTo>
                    <a:pt x="1999484" y="365759"/>
                  </a:moveTo>
                  <a:lnTo>
                    <a:pt x="2005580" y="365759"/>
                  </a:lnTo>
                </a:path>
                <a:path w="3347085" h="640079">
                  <a:moveTo>
                    <a:pt x="2334764" y="365759"/>
                  </a:moveTo>
                  <a:lnTo>
                    <a:pt x="2340860" y="365759"/>
                  </a:lnTo>
                </a:path>
                <a:path w="3347085" h="640079">
                  <a:moveTo>
                    <a:pt x="2670044" y="365759"/>
                  </a:moveTo>
                  <a:lnTo>
                    <a:pt x="2676140" y="365759"/>
                  </a:lnTo>
                </a:path>
                <a:path w="3347085" h="640079">
                  <a:moveTo>
                    <a:pt x="3005324" y="365759"/>
                  </a:moveTo>
                  <a:lnTo>
                    <a:pt x="3011420" y="365759"/>
                  </a:lnTo>
                </a:path>
                <a:path w="3347085" h="640079">
                  <a:moveTo>
                    <a:pt x="3334508" y="365759"/>
                  </a:moveTo>
                  <a:lnTo>
                    <a:pt x="3340604" y="365759"/>
                  </a:lnTo>
                </a:path>
                <a:path w="3347085" h="640079">
                  <a:moveTo>
                    <a:pt x="329184" y="374903"/>
                  </a:moveTo>
                  <a:lnTo>
                    <a:pt x="335279" y="374903"/>
                  </a:lnTo>
                </a:path>
                <a:path w="3347085" h="640079">
                  <a:moveTo>
                    <a:pt x="664463" y="374903"/>
                  </a:moveTo>
                  <a:lnTo>
                    <a:pt x="670559" y="374903"/>
                  </a:lnTo>
                </a:path>
                <a:path w="3347085" h="640079">
                  <a:moveTo>
                    <a:pt x="999744" y="374903"/>
                  </a:moveTo>
                  <a:lnTo>
                    <a:pt x="1005839" y="374903"/>
                  </a:lnTo>
                </a:path>
                <a:path w="3347085" h="640079">
                  <a:moveTo>
                    <a:pt x="1664204" y="374903"/>
                  </a:moveTo>
                  <a:lnTo>
                    <a:pt x="1670300" y="374903"/>
                  </a:lnTo>
                </a:path>
                <a:path w="3347085" h="640079">
                  <a:moveTo>
                    <a:pt x="1999484" y="374903"/>
                  </a:moveTo>
                  <a:lnTo>
                    <a:pt x="2005580" y="374903"/>
                  </a:lnTo>
                </a:path>
                <a:path w="3347085" h="640079">
                  <a:moveTo>
                    <a:pt x="2334764" y="374903"/>
                  </a:moveTo>
                  <a:lnTo>
                    <a:pt x="2340860" y="374903"/>
                  </a:lnTo>
                </a:path>
                <a:path w="3347085" h="640079">
                  <a:moveTo>
                    <a:pt x="2670044" y="374903"/>
                  </a:moveTo>
                  <a:lnTo>
                    <a:pt x="2676140" y="374903"/>
                  </a:lnTo>
                </a:path>
                <a:path w="3347085" h="640079">
                  <a:moveTo>
                    <a:pt x="3005324" y="374903"/>
                  </a:moveTo>
                  <a:lnTo>
                    <a:pt x="3011420" y="374903"/>
                  </a:lnTo>
                </a:path>
                <a:path w="3347085" h="640079">
                  <a:moveTo>
                    <a:pt x="3334508" y="374903"/>
                  </a:moveTo>
                  <a:lnTo>
                    <a:pt x="3340604" y="374903"/>
                  </a:lnTo>
                </a:path>
                <a:path w="3347085" h="640079">
                  <a:moveTo>
                    <a:pt x="329184" y="384048"/>
                  </a:moveTo>
                  <a:lnTo>
                    <a:pt x="335279" y="384048"/>
                  </a:lnTo>
                </a:path>
                <a:path w="3347085" h="640079">
                  <a:moveTo>
                    <a:pt x="664463" y="384048"/>
                  </a:moveTo>
                  <a:lnTo>
                    <a:pt x="670559" y="384048"/>
                  </a:lnTo>
                </a:path>
                <a:path w="3347085" h="640079">
                  <a:moveTo>
                    <a:pt x="999744" y="384048"/>
                  </a:moveTo>
                  <a:lnTo>
                    <a:pt x="1005839" y="384048"/>
                  </a:lnTo>
                </a:path>
                <a:path w="3347085" h="640079">
                  <a:moveTo>
                    <a:pt x="1664204" y="384048"/>
                  </a:moveTo>
                  <a:lnTo>
                    <a:pt x="1670300" y="384048"/>
                  </a:lnTo>
                </a:path>
                <a:path w="3347085" h="640079">
                  <a:moveTo>
                    <a:pt x="1999484" y="384048"/>
                  </a:moveTo>
                  <a:lnTo>
                    <a:pt x="2005580" y="384048"/>
                  </a:lnTo>
                </a:path>
                <a:path w="3347085" h="640079">
                  <a:moveTo>
                    <a:pt x="2334764" y="384048"/>
                  </a:moveTo>
                  <a:lnTo>
                    <a:pt x="2340860" y="384048"/>
                  </a:lnTo>
                </a:path>
                <a:path w="3347085" h="640079">
                  <a:moveTo>
                    <a:pt x="2670044" y="384048"/>
                  </a:moveTo>
                  <a:lnTo>
                    <a:pt x="2676140" y="384048"/>
                  </a:lnTo>
                </a:path>
                <a:path w="3347085" h="640079">
                  <a:moveTo>
                    <a:pt x="3005324" y="384048"/>
                  </a:moveTo>
                  <a:lnTo>
                    <a:pt x="3011420" y="384048"/>
                  </a:lnTo>
                </a:path>
                <a:path w="3347085" h="640079">
                  <a:moveTo>
                    <a:pt x="3334508" y="384048"/>
                  </a:moveTo>
                  <a:lnTo>
                    <a:pt x="3346700" y="384048"/>
                  </a:lnTo>
                </a:path>
                <a:path w="3347085" h="640079">
                  <a:moveTo>
                    <a:pt x="79248" y="393191"/>
                  </a:moveTo>
                  <a:lnTo>
                    <a:pt x="91439" y="393191"/>
                  </a:lnTo>
                </a:path>
                <a:path w="3347085" h="640079">
                  <a:moveTo>
                    <a:pt x="140207" y="393191"/>
                  </a:moveTo>
                  <a:lnTo>
                    <a:pt x="182879" y="393191"/>
                  </a:lnTo>
                </a:path>
                <a:path w="3347085" h="640079">
                  <a:moveTo>
                    <a:pt x="256031" y="393191"/>
                  </a:moveTo>
                  <a:lnTo>
                    <a:pt x="280415" y="393191"/>
                  </a:lnTo>
                </a:path>
                <a:path w="3347085" h="640079">
                  <a:moveTo>
                    <a:pt x="329184" y="393191"/>
                  </a:moveTo>
                  <a:lnTo>
                    <a:pt x="335279" y="393191"/>
                  </a:lnTo>
                </a:path>
                <a:path w="3347085" h="640079">
                  <a:moveTo>
                    <a:pt x="396240" y="393191"/>
                  </a:moveTo>
                  <a:lnTo>
                    <a:pt x="426720" y="393191"/>
                  </a:lnTo>
                </a:path>
                <a:path w="3347085" h="640079">
                  <a:moveTo>
                    <a:pt x="481584" y="393191"/>
                  </a:moveTo>
                  <a:lnTo>
                    <a:pt x="512064" y="393191"/>
                  </a:lnTo>
                </a:path>
                <a:path w="3347085" h="640079">
                  <a:moveTo>
                    <a:pt x="573024" y="393191"/>
                  </a:moveTo>
                  <a:lnTo>
                    <a:pt x="603504" y="393191"/>
                  </a:lnTo>
                </a:path>
                <a:path w="3347085" h="640079">
                  <a:moveTo>
                    <a:pt x="664463" y="393191"/>
                  </a:moveTo>
                  <a:lnTo>
                    <a:pt x="670559" y="393191"/>
                  </a:lnTo>
                </a:path>
                <a:path w="3347085" h="640079">
                  <a:moveTo>
                    <a:pt x="725424" y="393191"/>
                  </a:moveTo>
                  <a:lnTo>
                    <a:pt x="762000" y="393191"/>
                  </a:lnTo>
                </a:path>
                <a:path w="3347085" h="640079">
                  <a:moveTo>
                    <a:pt x="810768" y="393191"/>
                  </a:moveTo>
                  <a:lnTo>
                    <a:pt x="847344" y="393191"/>
                  </a:lnTo>
                </a:path>
                <a:path w="3347085" h="640079">
                  <a:moveTo>
                    <a:pt x="908304" y="393191"/>
                  </a:moveTo>
                  <a:lnTo>
                    <a:pt x="944880" y="393191"/>
                  </a:lnTo>
                </a:path>
                <a:path w="3347085" h="640079">
                  <a:moveTo>
                    <a:pt x="999744" y="393191"/>
                  </a:moveTo>
                  <a:lnTo>
                    <a:pt x="1005839" y="393191"/>
                  </a:lnTo>
                </a:path>
                <a:path w="3347085" h="640079">
                  <a:moveTo>
                    <a:pt x="1060704" y="393191"/>
                  </a:moveTo>
                  <a:lnTo>
                    <a:pt x="1097280" y="393191"/>
                  </a:lnTo>
                </a:path>
                <a:path w="3347085" h="640079">
                  <a:moveTo>
                    <a:pt x="1170428" y="393191"/>
                  </a:moveTo>
                  <a:lnTo>
                    <a:pt x="1194812" y="393191"/>
                  </a:lnTo>
                </a:path>
                <a:path w="3347085" h="640079">
                  <a:moveTo>
                    <a:pt x="1219196" y="393191"/>
                  </a:moveTo>
                  <a:lnTo>
                    <a:pt x="1298444" y="393191"/>
                  </a:lnTo>
                </a:path>
                <a:path w="3347085" h="640079">
                  <a:moveTo>
                    <a:pt x="1395980" y="393191"/>
                  </a:moveTo>
                  <a:lnTo>
                    <a:pt x="1432556" y="393191"/>
                  </a:lnTo>
                </a:path>
                <a:path w="3347085" h="640079">
                  <a:moveTo>
                    <a:pt x="1475228" y="393191"/>
                  </a:moveTo>
                  <a:lnTo>
                    <a:pt x="1536188" y="393191"/>
                  </a:lnTo>
                </a:path>
                <a:path w="3347085" h="640079">
                  <a:moveTo>
                    <a:pt x="1578860" y="393191"/>
                  </a:moveTo>
                  <a:lnTo>
                    <a:pt x="1615436" y="393191"/>
                  </a:lnTo>
                </a:path>
                <a:path w="3347085" h="640079">
                  <a:moveTo>
                    <a:pt x="1664204" y="393191"/>
                  </a:moveTo>
                  <a:lnTo>
                    <a:pt x="1670300" y="393191"/>
                  </a:lnTo>
                </a:path>
                <a:path w="3347085" h="640079">
                  <a:moveTo>
                    <a:pt x="1731260" y="393191"/>
                  </a:moveTo>
                  <a:lnTo>
                    <a:pt x="1767836" y="393191"/>
                  </a:lnTo>
                </a:path>
                <a:path w="3347085" h="640079">
                  <a:moveTo>
                    <a:pt x="1810508" y="393191"/>
                  </a:moveTo>
                  <a:lnTo>
                    <a:pt x="1871468" y="393191"/>
                  </a:lnTo>
                </a:path>
                <a:path w="3347085" h="640079">
                  <a:moveTo>
                    <a:pt x="1914140" y="393191"/>
                  </a:moveTo>
                  <a:lnTo>
                    <a:pt x="1950716" y="393191"/>
                  </a:lnTo>
                </a:path>
                <a:path w="3347085" h="640079">
                  <a:moveTo>
                    <a:pt x="1999484" y="393191"/>
                  </a:moveTo>
                  <a:lnTo>
                    <a:pt x="2005580" y="393191"/>
                  </a:lnTo>
                </a:path>
                <a:path w="3347085" h="640079">
                  <a:moveTo>
                    <a:pt x="2066540" y="393191"/>
                  </a:moveTo>
                  <a:lnTo>
                    <a:pt x="2103116" y="393191"/>
                  </a:lnTo>
                </a:path>
                <a:path w="3347085" h="640079">
                  <a:moveTo>
                    <a:pt x="2176268" y="393191"/>
                  </a:moveTo>
                  <a:lnTo>
                    <a:pt x="2200652" y="393191"/>
                  </a:lnTo>
                </a:path>
                <a:path w="3347085" h="640079">
                  <a:moveTo>
                    <a:pt x="2225036" y="393191"/>
                  </a:moveTo>
                  <a:lnTo>
                    <a:pt x="2298188" y="393191"/>
                  </a:lnTo>
                </a:path>
                <a:path w="3347085" h="640079">
                  <a:moveTo>
                    <a:pt x="2334764" y="393191"/>
                  </a:moveTo>
                  <a:lnTo>
                    <a:pt x="2340860" y="393191"/>
                  </a:lnTo>
                </a:path>
                <a:path w="3347085" h="640079">
                  <a:moveTo>
                    <a:pt x="2401820" y="393191"/>
                  </a:moveTo>
                  <a:lnTo>
                    <a:pt x="2438396" y="393191"/>
                  </a:lnTo>
                </a:path>
                <a:path w="3347085" h="640079">
                  <a:moveTo>
                    <a:pt x="2487164" y="393191"/>
                  </a:moveTo>
                  <a:lnTo>
                    <a:pt x="2523740" y="393191"/>
                  </a:lnTo>
                </a:path>
                <a:path w="3347085" h="640079">
                  <a:moveTo>
                    <a:pt x="2578604" y="393191"/>
                  </a:moveTo>
                  <a:lnTo>
                    <a:pt x="2609084" y="393191"/>
                  </a:lnTo>
                </a:path>
                <a:path w="3347085" h="640079">
                  <a:moveTo>
                    <a:pt x="2670044" y="393191"/>
                  </a:moveTo>
                  <a:lnTo>
                    <a:pt x="2676140" y="393191"/>
                  </a:lnTo>
                </a:path>
                <a:path w="3347085" h="640079">
                  <a:moveTo>
                    <a:pt x="2737100" y="393191"/>
                  </a:moveTo>
                  <a:lnTo>
                    <a:pt x="2773676" y="393191"/>
                  </a:lnTo>
                </a:path>
                <a:path w="3347085" h="640079">
                  <a:moveTo>
                    <a:pt x="2828540" y="393191"/>
                  </a:moveTo>
                  <a:lnTo>
                    <a:pt x="2859020" y="393191"/>
                  </a:lnTo>
                </a:path>
                <a:path w="3347085" h="640079">
                  <a:moveTo>
                    <a:pt x="2913884" y="393191"/>
                  </a:moveTo>
                  <a:lnTo>
                    <a:pt x="2950460" y="393191"/>
                  </a:lnTo>
                </a:path>
                <a:path w="3347085" h="640079">
                  <a:moveTo>
                    <a:pt x="3005324" y="393191"/>
                  </a:moveTo>
                  <a:lnTo>
                    <a:pt x="3011420" y="393191"/>
                  </a:lnTo>
                </a:path>
                <a:path w="3347085" h="640079">
                  <a:moveTo>
                    <a:pt x="3090668" y="393191"/>
                  </a:moveTo>
                  <a:lnTo>
                    <a:pt x="3108956" y="393191"/>
                  </a:lnTo>
                </a:path>
                <a:path w="3347085" h="640079">
                  <a:moveTo>
                    <a:pt x="3157724" y="393191"/>
                  </a:moveTo>
                  <a:lnTo>
                    <a:pt x="3200396" y="393191"/>
                  </a:lnTo>
                </a:path>
                <a:path w="3347085" h="640079">
                  <a:moveTo>
                    <a:pt x="3249164" y="393191"/>
                  </a:moveTo>
                  <a:lnTo>
                    <a:pt x="3285740" y="393191"/>
                  </a:lnTo>
                </a:path>
                <a:path w="3347085" h="640079">
                  <a:moveTo>
                    <a:pt x="3334508" y="393191"/>
                  </a:moveTo>
                  <a:lnTo>
                    <a:pt x="3340604" y="393191"/>
                  </a:lnTo>
                </a:path>
                <a:path w="3347085" h="640079">
                  <a:moveTo>
                    <a:pt x="73152" y="402336"/>
                  </a:moveTo>
                  <a:lnTo>
                    <a:pt x="91440" y="402336"/>
                  </a:lnTo>
                </a:path>
                <a:path w="3347085" h="640079">
                  <a:moveTo>
                    <a:pt x="134112" y="402336"/>
                  </a:moveTo>
                  <a:lnTo>
                    <a:pt x="188976" y="402336"/>
                  </a:lnTo>
                </a:path>
                <a:path w="3347085" h="640079">
                  <a:moveTo>
                    <a:pt x="256031" y="402336"/>
                  </a:moveTo>
                  <a:lnTo>
                    <a:pt x="280415" y="402336"/>
                  </a:lnTo>
                </a:path>
                <a:path w="3347085" h="640079">
                  <a:moveTo>
                    <a:pt x="329184" y="402336"/>
                  </a:moveTo>
                  <a:lnTo>
                    <a:pt x="335279" y="402336"/>
                  </a:lnTo>
                </a:path>
                <a:path w="3347085" h="640079">
                  <a:moveTo>
                    <a:pt x="384048" y="402336"/>
                  </a:moveTo>
                  <a:lnTo>
                    <a:pt x="432815" y="402336"/>
                  </a:lnTo>
                </a:path>
                <a:path w="3347085" h="640079">
                  <a:moveTo>
                    <a:pt x="469392" y="402336"/>
                  </a:moveTo>
                  <a:lnTo>
                    <a:pt x="524256" y="402336"/>
                  </a:lnTo>
                </a:path>
                <a:path w="3347085" h="640079">
                  <a:moveTo>
                    <a:pt x="560832" y="402336"/>
                  </a:moveTo>
                  <a:lnTo>
                    <a:pt x="615696" y="402336"/>
                  </a:lnTo>
                </a:path>
                <a:path w="3347085" h="640079">
                  <a:moveTo>
                    <a:pt x="664463" y="402336"/>
                  </a:moveTo>
                  <a:lnTo>
                    <a:pt x="670559" y="402336"/>
                  </a:lnTo>
                </a:path>
                <a:path w="3347085" h="640079">
                  <a:moveTo>
                    <a:pt x="713232" y="402336"/>
                  </a:moveTo>
                  <a:lnTo>
                    <a:pt x="768096" y="402336"/>
                  </a:lnTo>
                </a:path>
                <a:path w="3347085" h="640079">
                  <a:moveTo>
                    <a:pt x="804672" y="402336"/>
                  </a:moveTo>
                  <a:lnTo>
                    <a:pt x="853439" y="402336"/>
                  </a:lnTo>
                </a:path>
                <a:path w="3347085" h="640079">
                  <a:moveTo>
                    <a:pt x="896112" y="402336"/>
                  </a:moveTo>
                  <a:lnTo>
                    <a:pt x="950976" y="402336"/>
                  </a:lnTo>
                </a:path>
                <a:path w="3347085" h="640079">
                  <a:moveTo>
                    <a:pt x="999744" y="402336"/>
                  </a:moveTo>
                  <a:lnTo>
                    <a:pt x="1005839" y="402336"/>
                  </a:lnTo>
                </a:path>
                <a:path w="3347085" h="640079">
                  <a:moveTo>
                    <a:pt x="1048512" y="402336"/>
                  </a:moveTo>
                  <a:lnTo>
                    <a:pt x="1103376" y="402336"/>
                  </a:lnTo>
                </a:path>
                <a:path w="3347085" h="640079">
                  <a:moveTo>
                    <a:pt x="1170428" y="402336"/>
                  </a:moveTo>
                  <a:lnTo>
                    <a:pt x="1194812" y="402336"/>
                  </a:lnTo>
                </a:path>
                <a:path w="3347085" h="640079">
                  <a:moveTo>
                    <a:pt x="1219196" y="402336"/>
                  </a:moveTo>
                  <a:lnTo>
                    <a:pt x="1298444" y="402336"/>
                  </a:lnTo>
                </a:path>
                <a:path w="3347085" h="640079">
                  <a:moveTo>
                    <a:pt x="1383788" y="402336"/>
                  </a:moveTo>
                  <a:lnTo>
                    <a:pt x="1438652" y="402336"/>
                  </a:lnTo>
                </a:path>
                <a:path w="3347085" h="640079">
                  <a:moveTo>
                    <a:pt x="1475228" y="402336"/>
                  </a:moveTo>
                  <a:lnTo>
                    <a:pt x="1536188" y="402336"/>
                  </a:lnTo>
                </a:path>
                <a:path w="3347085" h="640079">
                  <a:moveTo>
                    <a:pt x="1566668" y="402336"/>
                  </a:moveTo>
                  <a:lnTo>
                    <a:pt x="1621532" y="402336"/>
                  </a:lnTo>
                </a:path>
                <a:path w="3347085" h="640079">
                  <a:moveTo>
                    <a:pt x="1664204" y="402336"/>
                  </a:moveTo>
                  <a:lnTo>
                    <a:pt x="1670300" y="402336"/>
                  </a:lnTo>
                </a:path>
                <a:path w="3347085" h="640079">
                  <a:moveTo>
                    <a:pt x="1719068" y="402336"/>
                  </a:moveTo>
                  <a:lnTo>
                    <a:pt x="1773932" y="402336"/>
                  </a:lnTo>
                </a:path>
                <a:path w="3347085" h="640079">
                  <a:moveTo>
                    <a:pt x="1810508" y="402336"/>
                  </a:moveTo>
                  <a:lnTo>
                    <a:pt x="1871468" y="402336"/>
                  </a:lnTo>
                </a:path>
                <a:path w="3347085" h="640079">
                  <a:moveTo>
                    <a:pt x="1901948" y="402336"/>
                  </a:moveTo>
                  <a:lnTo>
                    <a:pt x="1956812" y="402336"/>
                  </a:lnTo>
                </a:path>
                <a:path w="3347085" h="640079">
                  <a:moveTo>
                    <a:pt x="1999484" y="402336"/>
                  </a:moveTo>
                  <a:lnTo>
                    <a:pt x="2005580" y="402336"/>
                  </a:lnTo>
                </a:path>
                <a:path w="3347085" h="640079">
                  <a:moveTo>
                    <a:pt x="2054348" y="402336"/>
                  </a:moveTo>
                  <a:lnTo>
                    <a:pt x="2109212" y="402336"/>
                  </a:lnTo>
                </a:path>
                <a:path w="3347085" h="640079">
                  <a:moveTo>
                    <a:pt x="2176268" y="402336"/>
                  </a:moveTo>
                  <a:lnTo>
                    <a:pt x="2200652" y="402336"/>
                  </a:lnTo>
                </a:path>
                <a:path w="3347085" h="640079">
                  <a:moveTo>
                    <a:pt x="2225036" y="402336"/>
                  </a:moveTo>
                  <a:lnTo>
                    <a:pt x="2298188" y="402336"/>
                  </a:lnTo>
                </a:path>
                <a:path w="3347085" h="640079">
                  <a:moveTo>
                    <a:pt x="2334764" y="402336"/>
                  </a:moveTo>
                  <a:lnTo>
                    <a:pt x="2340860" y="402336"/>
                  </a:lnTo>
                </a:path>
                <a:path w="3347085" h="640079">
                  <a:moveTo>
                    <a:pt x="2389628" y="402336"/>
                  </a:moveTo>
                  <a:lnTo>
                    <a:pt x="2444492" y="402336"/>
                  </a:lnTo>
                </a:path>
                <a:path w="3347085" h="640079">
                  <a:moveTo>
                    <a:pt x="2481068" y="402336"/>
                  </a:moveTo>
                  <a:lnTo>
                    <a:pt x="2529836" y="402336"/>
                  </a:lnTo>
                </a:path>
                <a:path w="3347085" h="640079">
                  <a:moveTo>
                    <a:pt x="2572508" y="402336"/>
                  </a:moveTo>
                  <a:lnTo>
                    <a:pt x="2615180" y="402336"/>
                  </a:lnTo>
                </a:path>
                <a:path w="3347085" h="640079">
                  <a:moveTo>
                    <a:pt x="2670044" y="402336"/>
                  </a:moveTo>
                  <a:lnTo>
                    <a:pt x="2676140" y="402336"/>
                  </a:lnTo>
                </a:path>
                <a:path w="3347085" h="640079">
                  <a:moveTo>
                    <a:pt x="2724908" y="402336"/>
                  </a:moveTo>
                  <a:lnTo>
                    <a:pt x="2779772" y="402336"/>
                  </a:lnTo>
                </a:path>
                <a:path w="3347085" h="640079">
                  <a:moveTo>
                    <a:pt x="2816348" y="402336"/>
                  </a:moveTo>
                  <a:lnTo>
                    <a:pt x="2871212" y="402336"/>
                  </a:lnTo>
                </a:path>
                <a:path w="3347085" h="640079">
                  <a:moveTo>
                    <a:pt x="2901692" y="402336"/>
                  </a:moveTo>
                  <a:lnTo>
                    <a:pt x="2956556" y="402336"/>
                  </a:lnTo>
                </a:path>
                <a:path w="3347085" h="640079">
                  <a:moveTo>
                    <a:pt x="3005324" y="402336"/>
                  </a:moveTo>
                  <a:lnTo>
                    <a:pt x="3011420" y="402336"/>
                  </a:lnTo>
                </a:path>
                <a:path w="3347085" h="640079">
                  <a:moveTo>
                    <a:pt x="3084572" y="402336"/>
                  </a:moveTo>
                  <a:lnTo>
                    <a:pt x="3108956" y="402336"/>
                  </a:lnTo>
                </a:path>
                <a:path w="3347085" h="640079">
                  <a:moveTo>
                    <a:pt x="3151628" y="402336"/>
                  </a:moveTo>
                  <a:lnTo>
                    <a:pt x="3200396" y="402336"/>
                  </a:lnTo>
                </a:path>
                <a:path w="3347085" h="640079">
                  <a:moveTo>
                    <a:pt x="3236972" y="402336"/>
                  </a:moveTo>
                  <a:lnTo>
                    <a:pt x="3291836" y="402336"/>
                  </a:lnTo>
                </a:path>
                <a:path w="3347085" h="640079">
                  <a:moveTo>
                    <a:pt x="3334508" y="402336"/>
                  </a:moveTo>
                  <a:lnTo>
                    <a:pt x="3340604" y="402336"/>
                  </a:lnTo>
                </a:path>
                <a:path w="3347085" h="640079">
                  <a:moveTo>
                    <a:pt x="67056" y="411479"/>
                  </a:moveTo>
                  <a:lnTo>
                    <a:pt x="91439" y="411479"/>
                  </a:lnTo>
                </a:path>
                <a:path w="3347085" h="640079">
                  <a:moveTo>
                    <a:pt x="128016" y="411479"/>
                  </a:moveTo>
                  <a:lnTo>
                    <a:pt x="195072" y="411479"/>
                  </a:lnTo>
                </a:path>
                <a:path w="3347085" h="640079">
                  <a:moveTo>
                    <a:pt x="249936" y="411479"/>
                  </a:moveTo>
                  <a:lnTo>
                    <a:pt x="280416" y="411479"/>
                  </a:lnTo>
                </a:path>
                <a:path w="3347085" h="640079">
                  <a:moveTo>
                    <a:pt x="329184" y="411479"/>
                  </a:moveTo>
                  <a:lnTo>
                    <a:pt x="335279" y="411479"/>
                  </a:lnTo>
                </a:path>
                <a:path w="3347085" h="640079">
                  <a:moveTo>
                    <a:pt x="377951" y="411479"/>
                  </a:moveTo>
                  <a:lnTo>
                    <a:pt x="438912" y="411479"/>
                  </a:lnTo>
                </a:path>
                <a:path w="3347085" h="640079">
                  <a:moveTo>
                    <a:pt x="469392" y="411479"/>
                  </a:moveTo>
                  <a:lnTo>
                    <a:pt x="524256" y="411479"/>
                  </a:lnTo>
                </a:path>
                <a:path w="3347085" h="640079">
                  <a:moveTo>
                    <a:pt x="560832" y="411479"/>
                  </a:moveTo>
                  <a:lnTo>
                    <a:pt x="615696" y="411479"/>
                  </a:lnTo>
                </a:path>
                <a:path w="3347085" h="640079">
                  <a:moveTo>
                    <a:pt x="664463" y="411479"/>
                  </a:moveTo>
                  <a:lnTo>
                    <a:pt x="670559" y="411479"/>
                  </a:lnTo>
                </a:path>
                <a:path w="3347085" h="640079">
                  <a:moveTo>
                    <a:pt x="713232" y="411479"/>
                  </a:moveTo>
                  <a:lnTo>
                    <a:pt x="774192" y="411479"/>
                  </a:lnTo>
                </a:path>
                <a:path w="3347085" h="640079">
                  <a:moveTo>
                    <a:pt x="798576" y="411479"/>
                  </a:moveTo>
                  <a:lnTo>
                    <a:pt x="859536" y="411479"/>
                  </a:lnTo>
                </a:path>
                <a:path w="3347085" h="640079">
                  <a:moveTo>
                    <a:pt x="890016" y="411479"/>
                  </a:moveTo>
                  <a:lnTo>
                    <a:pt x="957072" y="411479"/>
                  </a:lnTo>
                </a:path>
                <a:path w="3347085" h="640079">
                  <a:moveTo>
                    <a:pt x="999744" y="411479"/>
                  </a:moveTo>
                  <a:lnTo>
                    <a:pt x="1005839" y="411479"/>
                  </a:lnTo>
                </a:path>
                <a:path w="3347085" h="640079">
                  <a:moveTo>
                    <a:pt x="1042416" y="411479"/>
                  </a:moveTo>
                  <a:lnTo>
                    <a:pt x="1109472" y="411479"/>
                  </a:lnTo>
                </a:path>
                <a:path w="3347085" h="640079">
                  <a:moveTo>
                    <a:pt x="1164332" y="411479"/>
                  </a:moveTo>
                  <a:lnTo>
                    <a:pt x="1194812" y="411479"/>
                  </a:lnTo>
                </a:path>
                <a:path w="3347085" h="640079">
                  <a:moveTo>
                    <a:pt x="1219196" y="411479"/>
                  </a:moveTo>
                  <a:lnTo>
                    <a:pt x="1298444" y="411479"/>
                  </a:lnTo>
                </a:path>
                <a:path w="3347085" h="640079">
                  <a:moveTo>
                    <a:pt x="1377692" y="411479"/>
                  </a:moveTo>
                  <a:lnTo>
                    <a:pt x="1444748" y="411479"/>
                  </a:lnTo>
                </a:path>
                <a:path w="3347085" h="640079">
                  <a:moveTo>
                    <a:pt x="1469132" y="411479"/>
                  </a:moveTo>
                  <a:lnTo>
                    <a:pt x="1536188" y="411479"/>
                  </a:lnTo>
                </a:path>
                <a:path w="3347085" h="640079">
                  <a:moveTo>
                    <a:pt x="1560572" y="411479"/>
                  </a:moveTo>
                  <a:lnTo>
                    <a:pt x="1627628" y="411479"/>
                  </a:lnTo>
                </a:path>
                <a:path w="3347085" h="640079">
                  <a:moveTo>
                    <a:pt x="1664204" y="411479"/>
                  </a:moveTo>
                  <a:lnTo>
                    <a:pt x="1670300" y="411479"/>
                  </a:lnTo>
                </a:path>
                <a:path w="3347085" h="640079">
                  <a:moveTo>
                    <a:pt x="1712972" y="411479"/>
                  </a:moveTo>
                  <a:lnTo>
                    <a:pt x="1780028" y="411479"/>
                  </a:lnTo>
                </a:path>
                <a:path w="3347085" h="640079">
                  <a:moveTo>
                    <a:pt x="1804412" y="411479"/>
                  </a:moveTo>
                  <a:lnTo>
                    <a:pt x="1871468" y="411479"/>
                  </a:lnTo>
                </a:path>
                <a:path w="3347085" h="640079">
                  <a:moveTo>
                    <a:pt x="1895852" y="411479"/>
                  </a:moveTo>
                  <a:lnTo>
                    <a:pt x="1956812" y="411479"/>
                  </a:lnTo>
                </a:path>
                <a:path w="3347085" h="640079">
                  <a:moveTo>
                    <a:pt x="1999484" y="411479"/>
                  </a:moveTo>
                  <a:lnTo>
                    <a:pt x="2005580" y="411479"/>
                  </a:lnTo>
                </a:path>
                <a:path w="3347085" h="640079">
                  <a:moveTo>
                    <a:pt x="2048252" y="411479"/>
                  </a:moveTo>
                  <a:lnTo>
                    <a:pt x="2115308" y="411479"/>
                  </a:lnTo>
                </a:path>
                <a:path w="3347085" h="640079">
                  <a:moveTo>
                    <a:pt x="2170172" y="411479"/>
                  </a:moveTo>
                  <a:lnTo>
                    <a:pt x="2200652" y="411479"/>
                  </a:lnTo>
                </a:path>
                <a:path w="3347085" h="640079">
                  <a:moveTo>
                    <a:pt x="2225036" y="411479"/>
                  </a:moveTo>
                  <a:lnTo>
                    <a:pt x="2298188" y="411479"/>
                  </a:lnTo>
                </a:path>
                <a:path w="3347085" h="640079">
                  <a:moveTo>
                    <a:pt x="2334764" y="411479"/>
                  </a:moveTo>
                  <a:lnTo>
                    <a:pt x="2340860" y="411479"/>
                  </a:lnTo>
                </a:path>
                <a:path w="3347085" h="640079">
                  <a:moveTo>
                    <a:pt x="2383532" y="411479"/>
                  </a:moveTo>
                  <a:lnTo>
                    <a:pt x="2450588" y="411479"/>
                  </a:lnTo>
                </a:path>
                <a:path w="3347085" h="640079">
                  <a:moveTo>
                    <a:pt x="2474972" y="411479"/>
                  </a:moveTo>
                  <a:lnTo>
                    <a:pt x="2535932" y="411479"/>
                  </a:lnTo>
                </a:path>
                <a:path w="3347085" h="640079">
                  <a:moveTo>
                    <a:pt x="2566412" y="411479"/>
                  </a:moveTo>
                  <a:lnTo>
                    <a:pt x="2621276" y="411479"/>
                  </a:lnTo>
                </a:path>
                <a:path w="3347085" h="640079">
                  <a:moveTo>
                    <a:pt x="2670044" y="411479"/>
                  </a:moveTo>
                  <a:lnTo>
                    <a:pt x="2676140" y="411479"/>
                  </a:lnTo>
                </a:path>
                <a:path w="3347085" h="640079">
                  <a:moveTo>
                    <a:pt x="2718812" y="411479"/>
                  </a:moveTo>
                  <a:lnTo>
                    <a:pt x="2785868" y="411479"/>
                  </a:lnTo>
                </a:path>
                <a:path w="3347085" h="640079">
                  <a:moveTo>
                    <a:pt x="2816348" y="411479"/>
                  </a:moveTo>
                  <a:lnTo>
                    <a:pt x="2871212" y="411479"/>
                  </a:lnTo>
                </a:path>
                <a:path w="3347085" h="640079">
                  <a:moveTo>
                    <a:pt x="2895596" y="411479"/>
                  </a:moveTo>
                  <a:lnTo>
                    <a:pt x="2962652" y="411479"/>
                  </a:lnTo>
                </a:path>
                <a:path w="3347085" h="640079">
                  <a:moveTo>
                    <a:pt x="3005324" y="411479"/>
                  </a:moveTo>
                  <a:lnTo>
                    <a:pt x="3011420" y="411479"/>
                  </a:lnTo>
                </a:path>
                <a:path w="3347085" h="640079">
                  <a:moveTo>
                    <a:pt x="3078476" y="411479"/>
                  </a:moveTo>
                  <a:lnTo>
                    <a:pt x="3108956" y="411479"/>
                  </a:lnTo>
                </a:path>
                <a:path w="3347085" h="640079">
                  <a:moveTo>
                    <a:pt x="3145532" y="411479"/>
                  </a:moveTo>
                  <a:lnTo>
                    <a:pt x="3206492" y="411479"/>
                  </a:lnTo>
                </a:path>
                <a:path w="3347085" h="640079">
                  <a:moveTo>
                    <a:pt x="3230876" y="411479"/>
                  </a:moveTo>
                  <a:lnTo>
                    <a:pt x="3297932" y="411479"/>
                  </a:lnTo>
                </a:path>
                <a:path w="3347085" h="640079">
                  <a:moveTo>
                    <a:pt x="3334508" y="411479"/>
                  </a:moveTo>
                  <a:lnTo>
                    <a:pt x="3340604" y="411479"/>
                  </a:lnTo>
                </a:path>
                <a:path w="3347085" h="640079">
                  <a:moveTo>
                    <a:pt x="60960" y="420624"/>
                  </a:moveTo>
                  <a:lnTo>
                    <a:pt x="91440" y="420624"/>
                  </a:lnTo>
                </a:path>
                <a:path w="3347085" h="640079">
                  <a:moveTo>
                    <a:pt x="121919" y="420624"/>
                  </a:moveTo>
                  <a:lnTo>
                    <a:pt x="152400" y="420624"/>
                  </a:lnTo>
                </a:path>
                <a:path w="3347085" h="640079">
                  <a:moveTo>
                    <a:pt x="170687" y="420624"/>
                  </a:moveTo>
                  <a:lnTo>
                    <a:pt x="201168" y="420624"/>
                  </a:lnTo>
                </a:path>
                <a:path w="3347085" h="640079">
                  <a:moveTo>
                    <a:pt x="243840" y="420624"/>
                  </a:moveTo>
                  <a:lnTo>
                    <a:pt x="280416" y="420624"/>
                  </a:lnTo>
                </a:path>
                <a:path w="3347085" h="640079">
                  <a:moveTo>
                    <a:pt x="329184" y="420624"/>
                  </a:moveTo>
                  <a:lnTo>
                    <a:pt x="335279" y="420624"/>
                  </a:lnTo>
                </a:path>
                <a:path w="3347085" h="640079">
                  <a:moveTo>
                    <a:pt x="377951" y="420624"/>
                  </a:moveTo>
                  <a:lnTo>
                    <a:pt x="402335" y="420624"/>
                  </a:lnTo>
                </a:path>
                <a:path w="3347085" h="640079">
                  <a:moveTo>
                    <a:pt x="414528" y="420624"/>
                  </a:moveTo>
                  <a:lnTo>
                    <a:pt x="445008" y="420624"/>
                  </a:lnTo>
                </a:path>
                <a:path w="3347085" h="640079">
                  <a:moveTo>
                    <a:pt x="463296" y="420624"/>
                  </a:moveTo>
                  <a:lnTo>
                    <a:pt x="487679" y="420624"/>
                  </a:lnTo>
                </a:path>
                <a:path w="3347085" h="640079">
                  <a:moveTo>
                    <a:pt x="505968" y="420624"/>
                  </a:moveTo>
                  <a:lnTo>
                    <a:pt x="530351" y="420624"/>
                  </a:lnTo>
                </a:path>
                <a:path w="3347085" h="640079">
                  <a:moveTo>
                    <a:pt x="554736" y="420624"/>
                  </a:moveTo>
                  <a:lnTo>
                    <a:pt x="579119" y="420624"/>
                  </a:lnTo>
                </a:path>
                <a:path w="3347085" h="640079">
                  <a:moveTo>
                    <a:pt x="597407" y="420624"/>
                  </a:moveTo>
                  <a:lnTo>
                    <a:pt x="621791" y="420624"/>
                  </a:lnTo>
                </a:path>
                <a:path w="3347085" h="640079">
                  <a:moveTo>
                    <a:pt x="664463" y="420624"/>
                  </a:moveTo>
                  <a:lnTo>
                    <a:pt x="670559" y="420624"/>
                  </a:lnTo>
                </a:path>
                <a:path w="3347085" h="640079">
                  <a:moveTo>
                    <a:pt x="713232" y="420624"/>
                  </a:moveTo>
                  <a:lnTo>
                    <a:pt x="731520" y="420624"/>
                  </a:lnTo>
                </a:path>
                <a:path w="3347085" h="640079">
                  <a:moveTo>
                    <a:pt x="749807" y="420624"/>
                  </a:moveTo>
                  <a:lnTo>
                    <a:pt x="780288" y="420624"/>
                  </a:lnTo>
                </a:path>
                <a:path w="3347085" h="640079">
                  <a:moveTo>
                    <a:pt x="792480" y="420624"/>
                  </a:moveTo>
                  <a:lnTo>
                    <a:pt x="822960" y="420624"/>
                  </a:lnTo>
                </a:path>
                <a:path w="3347085" h="640079">
                  <a:moveTo>
                    <a:pt x="835151" y="420624"/>
                  </a:moveTo>
                  <a:lnTo>
                    <a:pt x="865632" y="420624"/>
                  </a:lnTo>
                </a:path>
                <a:path w="3347085" h="640079">
                  <a:moveTo>
                    <a:pt x="890016" y="420624"/>
                  </a:moveTo>
                  <a:lnTo>
                    <a:pt x="914399" y="420624"/>
                  </a:lnTo>
                </a:path>
                <a:path w="3347085" h="640079">
                  <a:moveTo>
                    <a:pt x="932688" y="420624"/>
                  </a:moveTo>
                  <a:lnTo>
                    <a:pt x="963168" y="420624"/>
                  </a:lnTo>
                </a:path>
                <a:path w="3347085" h="640079">
                  <a:moveTo>
                    <a:pt x="999744" y="420624"/>
                  </a:moveTo>
                  <a:lnTo>
                    <a:pt x="1005839" y="420624"/>
                  </a:lnTo>
                </a:path>
                <a:path w="3347085" h="640079">
                  <a:moveTo>
                    <a:pt x="1042416" y="420624"/>
                  </a:moveTo>
                  <a:lnTo>
                    <a:pt x="1066799" y="420624"/>
                  </a:lnTo>
                </a:path>
                <a:path w="3347085" h="640079">
                  <a:moveTo>
                    <a:pt x="1085084" y="420624"/>
                  </a:moveTo>
                  <a:lnTo>
                    <a:pt x="1115564" y="420624"/>
                  </a:lnTo>
                </a:path>
                <a:path w="3347085" h="640079">
                  <a:moveTo>
                    <a:pt x="1158236" y="420624"/>
                  </a:moveTo>
                  <a:lnTo>
                    <a:pt x="1194812" y="420624"/>
                  </a:lnTo>
                </a:path>
                <a:path w="3347085" h="640079">
                  <a:moveTo>
                    <a:pt x="1267964" y="420624"/>
                  </a:moveTo>
                  <a:lnTo>
                    <a:pt x="1298444" y="420624"/>
                  </a:lnTo>
                </a:path>
                <a:path w="3347085" h="640079">
                  <a:moveTo>
                    <a:pt x="1377692" y="420624"/>
                  </a:moveTo>
                  <a:lnTo>
                    <a:pt x="1402076" y="420624"/>
                  </a:lnTo>
                </a:path>
                <a:path w="3347085" h="640079">
                  <a:moveTo>
                    <a:pt x="1420364" y="420624"/>
                  </a:moveTo>
                  <a:lnTo>
                    <a:pt x="1450844" y="420624"/>
                  </a:lnTo>
                </a:path>
                <a:path w="3347085" h="640079">
                  <a:moveTo>
                    <a:pt x="1469132" y="420624"/>
                  </a:moveTo>
                  <a:lnTo>
                    <a:pt x="1493516" y="420624"/>
                  </a:lnTo>
                </a:path>
                <a:path w="3347085" h="640079">
                  <a:moveTo>
                    <a:pt x="1560572" y="420624"/>
                  </a:moveTo>
                  <a:lnTo>
                    <a:pt x="1584956" y="420624"/>
                  </a:lnTo>
                </a:path>
                <a:path w="3347085" h="640079">
                  <a:moveTo>
                    <a:pt x="1603244" y="420624"/>
                  </a:moveTo>
                  <a:lnTo>
                    <a:pt x="1633724" y="420624"/>
                  </a:lnTo>
                </a:path>
                <a:path w="3347085" h="640079">
                  <a:moveTo>
                    <a:pt x="1664204" y="420624"/>
                  </a:moveTo>
                  <a:lnTo>
                    <a:pt x="1670300" y="420624"/>
                  </a:lnTo>
                </a:path>
                <a:path w="3347085" h="640079">
                  <a:moveTo>
                    <a:pt x="1712972" y="420624"/>
                  </a:moveTo>
                  <a:lnTo>
                    <a:pt x="1737356" y="420624"/>
                  </a:lnTo>
                </a:path>
                <a:path w="3347085" h="640079">
                  <a:moveTo>
                    <a:pt x="1755644" y="420624"/>
                  </a:moveTo>
                  <a:lnTo>
                    <a:pt x="1786124" y="420624"/>
                  </a:lnTo>
                </a:path>
                <a:path w="3347085" h="640079">
                  <a:moveTo>
                    <a:pt x="1804412" y="420624"/>
                  </a:moveTo>
                  <a:lnTo>
                    <a:pt x="1828796" y="420624"/>
                  </a:lnTo>
                </a:path>
                <a:path w="3347085" h="640079">
                  <a:moveTo>
                    <a:pt x="1895852" y="420624"/>
                  </a:moveTo>
                  <a:lnTo>
                    <a:pt x="1920236" y="420624"/>
                  </a:lnTo>
                </a:path>
                <a:path w="3347085" h="640079">
                  <a:moveTo>
                    <a:pt x="1938524" y="420624"/>
                  </a:moveTo>
                  <a:lnTo>
                    <a:pt x="1962908" y="420624"/>
                  </a:lnTo>
                </a:path>
                <a:path w="3347085" h="640079">
                  <a:moveTo>
                    <a:pt x="1999484" y="420624"/>
                  </a:moveTo>
                  <a:lnTo>
                    <a:pt x="2005580" y="420624"/>
                  </a:lnTo>
                </a:path>
                <a:path w="3347085" h="640079">
                  <a:moveTo>
                    <a:pt x="2048252" y="420624"/>
                  </a:moveTo>
                  <a:lnTo>
                    <a:pt x="2072636" y="420624"/>
                  </a:lnTo>
                </a:path>
                <a:path w="3347085" h="640079">
                  <a:moveTo>
                    <a:pt x="2090924" y="420624"/>
                  </a:moveTo>
                  <a:lnTo>
                    <a:pt x="2121404" y="420624"/>
                  </a:lnTo>
                </a:path>
                <a:path w="3347085" h="640079">
                  <a:moveTo>
                    <a:pt x="2164076" y="420624"/>
                  </a:moveTo>
                  <a:lnTo>
                    <a:pt x="2200652" y="420624"/>
                  </a:lnTo>
                </a:path>
                <a:path w="3347085" h="640079">
                  <a:moveTo>
                    <a:pt x="2267708" y="420624"/>
                  </a:moveTo>
                  <a:lnTo>
                    <a:pt x="2298188" y="420624"/>
                  </a:lnTo>
                </a:path>
                <a:path w="3347085" h="640079">
                  <a:moveTo>
                    <a:pt x="2334764" y="420624"/>
                  </a:moveTo>
                  <a:lnTo>
                    <a:pt x="2340860" y="420624"/>
                  </a:lnTo>
                </a:path>
                <a:path w="3347085" h="640079">
                  <a:moveTo>
                    <a:pt x="2383532" y="420624"/>
                  </a:moveTo>
                  <a:lnTo>
                    <a:pt x="2407916" y="420624"/>
                  </a:lnTo>
                </a:path>
                <a:path w="3347085" h="640079">
                  <a:moveTo>
                    <a:pt x="2426204" y="420624"/>
                  </a:moveTo>
                  <a:lnTo>
                    <a:pt x="2456684" y="420624"/>
                  </a:lnTo>
                </a:path>
                <a:path w="3347085" h="640079">
                  <a:moveTo>
                    <a:pt x="2468876" y="420624"/>
                  </a:moveTo>
                  <a:lnTo>
                    <a:pt x="2499356" y="420624"/>
                  </a:lnTo>
                </a:path>
                <a:path w="3347085" h="640079">
                  <a:moveTo>
                    <a:pt x="2511548" y="420624"/>
                  </a:moveTo>
                  <a:lnTo>
                    <a:pt x="2542028" y="420624"/>
                  </a:lnTo>
                </a:path>
                <a:path w="3347085" h="640079">
                  <a:moveTo>
                    <a:pt x="2560316" y="420624"/>
                  </a:moveTo>
                  <a:lnTo>
                    <a:pt x="2584700" y="420624"/>
                  </a:lnTo>
                </a:path>
                <a:path w="3347085" h="640079">
                  <a:moveTo>
                    <a:pt x="2596892" y="420624"/>
                  </a:moveTo>
                  <a:lnTo>
                    <a:pt x="2627372" y="420624"/>
                  </a:lnTo>
                </a:path>
                <a:path w="3347085" h="640079">
                  <a:moveTo>
                    <a:pt x="2670044" y="420624"/>
                  </a:moveTo>
                  <a:lnTo>
                    <a:pt x="2676140" y="420624"/>
                  </a:lnTo>
                </a:path>
                <a:path w="3347085" h="640079">
                  <a:moveTo>
                    <a:pt x="2718812" y="420624"/>
                  </a:moveTo>
                  <a:lnTo>
                    <a:pt x="2743196" y="420624"/>
                  </a:lnTo>
                </a:path>
                <a:path w="3347085" h="640079">
                  <a:moveTo>
                    <a:pt x="2761484" y="420624"/>
                  </a:moveTo>
                  <a:lnTo>
                    <a:pt x="2791964" y="420624"/>
                  </a:lnTo>
                </a:path>
                <a:path w="3347085" h="640079">
                  <a:moveTo>
                    <a:pt x="2810252" y="420624"/>
                  </a:moveTo>
                  <a:lnTo>
                    <a:pt x="2834636" y="420624"/>
                  </a:lnTo>
                </a:path>
                <a:path w="3347085" h="640079">
                  <a:moveTo>
                    <a:pt x="2852924" y="420624"/>
                  </a:moveTo>
                  <a:lnTo>
                    <a:pt x="2877308" y="420624"/>
                  </a:lnTo>
                </a:path>
                <a:path w="3347085" h="640079">
                  <a:moveTo>
                    <a:pt x="2895596" y="420624"/>
                  </a:moveTo>
                  <a:lnTo>
                    <a:pt x="2919980" y="420624"/>
                  </a:lnTo>
                </a:path>
                <a:path w="3347085" h="640079">
                  <a:moveTo>
                    <a:pt x="2938268" y="420624"/>
                  </a:moveTo>
                  <a:lnTo>
                    <a:pt x="2968748" y="420624"/>
                  </a:lnTo>
                </a:path>
                <a:path w="3347085" h="640079">
                  <a:moveTo>
                    <a:pt x="3005324" y="420624"/>
                  </a:moveTo>
                  <a:lnTo>
                    <a:pt x="3011420" y="420624"/>
                  </a:lnTo>
                </a:path>
                <a:path w="3347085" h="640079">
                  <a:moveTo>
                    <a:pt x="3072380" y="420624"/>
                  </a:moveTo>
                  <a:lnTo>
                    <a:pt x="3108956" y="420624"/>
                  </a:lnTo>
                </a:path>
                <a:path w="3347085" h="640079">
                  <a:moveTo>
                    <a:pt x="3139436" y="420624"/>
                  </a:moveTo>
                  <a:lnTo>
                    <a:pt x="3169916" y="420624"/>
                  </a:lnTo>
                </a:path>
                <a:path w="3347085" h="640079">
                  <a:moveTo>
                    <a:pt x="3188204" y="420624"/>
                  </a:moveTo>
                  <a:lnTo>
                    <a:pt x="3212588" y="420624"/>
                  </a:lnTo>
                </a:path>
                <a:path w="3347085" h="640079">
                  <a:moveTo>
                    <a:pt x="3230876" y="420624"/>
                  </a:moveTo>
                  <a:lnTo>
                    <a:pt x="3255260" y="420624"/>
                  </a:lnTo>
                </a:path>
                <a:path w="3347085" h="640079">
                  <a:moveTo>
                    <a:pt x="3273548" y="420624"/>
                  </a:moveTo>
                  <a:lnTo>
                    <a:pt x="3304028" y="420624"/>
                  </a:lnTo>
                </a:path>
                <a:path w="3347085" h="640079">
                  <a:moveTo>
                    <a:pt x="3334508" y="420624"/>
                  </a:moveTo>
                  <a:lnTo>
                    <a:pt x="3346700" y="420624"/>
                  </a:lnTo>
                </a:path>
                <a:path w="3347085" h="640079">
                  <a:moveTo>
                    <a:pt x="48768" y="429767"/>
                  </a:moveTo>
                  <a:lnTo>
                    <a:pt x="91439" y="429767"/>
                  </a:lnTo>
                </a:path>
                <a:path w="3347085" h="640079">
                  <a:moveTo>
                    <a:pt x="121919" y="429767"/>
                  </a:moveTo>
                  <a:lnTo>
                    <a:pt x="146303" y="429767"/>
                  </a:lnTo>
                </a:path>
                <a:path w="3347085" h="640079">
                  <a:moveTo>
                    <a:pt x="176784" y="429767"/>
                  </a:moveTo>
                  <a:lnTo>
                    <a:pt x="201167" y="429767"/>
                  </a:lnTo>
                </a:path>
                <a:path w="3347085" h="640079">
                  <a:moveTo>
                    <a:pt x="243840" y="429767"/>
                  </a:moveTo>
                  <a:lnTo>
                    <a:pt x="280416" y="429767"/>
                  </a:lnTo>
                </a:path>
                <a:path w="3347085" h="640079">
                  <a:moveTo>
                    <a:pt x="329184" y="429767"/>
                  </a:moveTo>
                  <a:lnTo>
                    <a:pt x="335279" y="429767"/>
                  </a:lnTo>
                </a:path>
                <a:path w="3347085" h="640079">
                  <a:moveTo>
                    <a:pt x="371856" y="429767"/>
                  </a:moveTo>
                  <a:lnTo>
                    <a:pt x="396239" y="429767"/>
                  </a:lnTo>
                </a:path>
                <a:path w="3347085" h="640079">
                  <a:moveTo>
                    <a:pt x="420624" y="429767"/>
                  </a:moveTo>
                  <a:lnTo>
                    <a:pt x="445007" y="429767"/>
                  </a:lnTo>
                </a:path>
                <a:path w="3347085" h="640079">
                  <a:moveTo>
                    <a:pt x="463296" y="429767"/>
                  </a:moveTo>
                  <a:lnTo>
                    <a:pt x="487679" y="429767"/>
                  </a:lnTo>
                </a:path>
                <a:path w="3347085" h="640079">
                  <a:moveTo>
                    <a:pt x="505968" y="429767"/>
                  </a:moveTo>
                  <a:lnTo>
                    <a:pt x="530351" y="429767"/>
                  </a:lnTo>
                </a:path>
                <a:path w="3347085" h="640079">
                  <a:moveTo>
                    <a:pt x="554736" y="429767"/>
                  </a:moveTo>
                  <a:lnTo>
                    <a:pt x="579119" y="429767"/>
                  </a:lnTo>
                </a:path>
                <a:path w="3347085" h="640079">
                  <a:moveTo>
                    <a:pt x="597407" y="429767"/>
                  </a:moveTo>
                  <a:lnTo>
                    <a:pt x="621791" y="429767"/>
                  </a:lnTo>
                </a:path>
                <a:path w="3347085" h="640079">
                  <a:moveTo>
                    <a:pt x="664463" y="429767"/>
                  </a:moveTo>
                  <a:lnTo>
                    <a:pt x="670559" y="429767"/>
                  </a:lnTo>
                </a:path>
                <a:path w="3347085" h="640079">
                  <a:moveTo>
                    <a:pt x="707136" y="429767"/>
                  </a:moveTo>
                  <a:lnTo>
                    <a:pt x="725424" y="429767"/>
                  </a:lnTo>
                </a:path>
                <a:path w="3347085" h="640079">
                  <a:moveTo>
                    <a:pt x="755904" y="429767"/>
                  </a:moveTo>
                  <a:lnTo>
                    <a:pt x="780287" y="429767"/>
                  </a:lnTo>
                </a:path>
                <a:path w="3347085" h="640079">
                  <a:moveTo>
                    <a:pt x="792480" y="429767"/>
                  </a:moveTo>
                  <a:lnTo>
                    <a:pt x="816863" y="429767"/>
                  </a:lnTo>
                </a:path>
                <a:path w="3347085" h="640079">
                  <a:moveTo>
                    <a:pt x="841248" y="429767"/>
                  </a:moveTo>
                  <a:lnTo>
                    <a:pt x="865631" y="429767"/>
                  </a:lnTo>
                </a:path>
                <a:path w="3347085" h="640079">
                  <a:moveTo>
                    <a:pt x="883919" y="429767"/>
                  </a:moveTo>
                  <a:lnTo>
                    <a:pt x="908303" y="429767"/>
                  </a:lnTo>
                </a:path>
                <a:path w="3347085" h="640079">
                  <a:moveTo>
                    <a:pt x="938784" y="429767"/>
                  </a:moveTo>
                  <a:lnTo>
                    <a:pt x="963167" y="429767"/>
                  </a:lnTo>
                </a:path>
                <a:path w="3347085" h="640079">
                  <a:moveTo>
                    <a:pt x="999744" y="429767"/>
                  </a:moveTo>
                  <a:lnTo>
                    <a:pt x="1005839" y="429767"/>
                  </a:lnTo>
                </a:path>
                <a:path w="3347085" h="640079">
                  <a:moveTo>
                    <a:pt x="1036319" y="429767"/>
                  </a:moveTo>
                  <a:lnTo>
                    <a:pt x="1060703" y="429767"/>
                  </a:lnTo>
                </a:path>
                <a:path w="3347085" h="640079">
                  <a:moveTo>
                    <a:pt x="1091180" y="429767"/>
                  </a:moveTo>
                  <a:lnTo>
                    <a:pt x="1115564" y="429767"/>
                  </a:lnTo>
                </a:path>
                <a:path w="3347085" h="640079">
                  <a:moveTo>
                    <a:pt x="1158236" y="429767"/>
                  </a:moveTo>
                  <a:lnTo>
                    <a:pt x="1194812" y="429767"/>
                  </a:lnTo>
                </a:path>
                <a:path w="3347085" h="640079">
                  <a:moveTo>
                    <a:pt x="1261868" y="429767"/>
                  </a:moveTo>
                  <a:lnTo>
                    <a:pt x="1292348" y="429767"/>
                  </a:lnTo>
                </a:path>
                <a:path w="3347085" h="640079">
                  <a:moveTo>
                    <a:pt x="1371596" y="429767"/>
                  </a:moveTo>
                  <a:lnTo>
                    <a:pt x="1395980" y="429767"/>
                  </a:lnTo>
                </a:path>
                <a:path w="3347085" h="640079">
                  <a:moveTo>
                    <a:pt x="1426460" y="429767"/>
                  </a:moveTo>
                  <a:lnTo>
                    <a:pt x="1450844" y="429767"/>
                  </a:lnTo>
                </a:path>
                <a:path w="3347085" h="640079">
                  <a:moveTo>
                    <a:pt x="1469132" y="429767"/>
                  </a:moveTo>
                  <a:lnTo>
                    <a:pt x="1487420" y="429767"/>
                  </a:lnTo>
                </a:path>
                <a:path w="3347085" h="640079">
                  <a:moveTo>
                    <a:pt x="1554476" y="429767"/>
                  </a:moveTo>
                  <a:lnTo>
                    <a:pt x="1578860" y="429767"/>
                  </a:lnTo>
                </a:path>
                <a:path w="3347085" h="640079">
                  <a:moveTo>
                    <a:pt x="1609340" y="429767"/>
                  </a:moveTo>
                  <a:lnTo>
                    <a:pt x="1633724" y="429767"/>
                  </a:lnTo>
                </a:path>
                <a:path w="3347085" h="640079">
                  <a:moveTo>
                    <a:pt x="1664204" y="429767"/>
                  </a:moveTo>
                  <a:lnTo>
                    <a:pt x="1670300" y="429767"/>
                  </a:lnTo>
                </a:path>
                <a:path w="3347085" h="640079">
                  <a:moveTo>
                    <a:pt x="1706876" y="429767"/>
                  </a:moveTo>
                  <a:lnTo>
                    <a:pt x="1731260" y="429767"/>
                  </a:lnTo>
                </a:path>
                <a:path w="3347085" h="640079">
                  <a:moveTo>
                    <a:pt x="1761740" y="429767"/>
                  </a:moveTo>
                  <a:lnTo>
                    <a:pt x="1786124" y="429767"/>
                  </a:lnTo>
                </a:path>
                <a:path w="3347085" h="640079">
                  <a:moveTo>
                    <a:pt x="1804412" y="429767"/>
                  </a:moveTo>
                  <a:lnTo>
                    <a:pt x="1822700" y="429767"/>
                  </a:lnTo>
                </a:path>
                <a:path w="3347085" h="640079">
                  <a:moveTo>
                    <a:pt x="1889756" y="429767"/>
                  </a:moveTo>
                  <a:lnTo>
                    <a:pt x="1914140" y="429767"/>
                  </a:lnTo>
                </a:path>
                <a:path w="3347085" h="640079">
                  <a:moveTo>
                    <a:pt x="1944620" y="429767"/>
                  </a:moveTo>
                  <a:lnTo>
                    <a:pt x="1962908" y="429767"/>
                  </a:lnTo>
                </a:path>
                <a:path w="3347085" h="640079">
                  <a:moveTo>
                    <a:pt x="1999484" y="429767"/>
                  </a:moveTo>
                  <a:lnTo>
                    <a:pt x="2005580" y="429767"/>
                  </a:lnTo>
                </a:path>
                <a:path w="3347085" h="640079">
                  <a:moveTo>
                    <a:pt x="2042156" y="429767"/>
                  </a:moveTo>
                  <a:lnTo>
                    <a:pt x="2066540" y="429767"/>
                  </a:lnTo>
                </a:path>
                <a:path w="3347085" h="640079">
                  <a:moveTo>
                    <a:pt x="2097020" y="429767"/>
                  </a:moveTo>
                  <a:lnTo>
                    <a:pt x="2121404" y="429767"/>
                  </a:lnTo>
                </a:path>
                <a:path w="3347085" h="640079">
                  <a:moveTo>
                    <a:pt x="2164076" y="429767"/>
                  </a:moveTo>
                  <a:lnTo>
                    <a:pt x="2200652" y="429767"/>
                  </a:lnTo>
                </a:path>
                <a:path w="3347085" h="640079">
                  <a:moveTo>
                    <a:pt x="2267708" y="429767"/>
                  </a:moveTo>
                  <a:lnTo>
                    <a:pt x="2292092" y="429767"/>
                  </a:lnTo>
                </a:path>
                <a:path w="3347085" h="640079">
                  <a:moveTo>
                    <a:pt x="2334764" y="429767"/>
                  </a:moveTo>
                  <a:lnTo>
                    <a:pt x="2340860" y="429767"/>
                  </a:lnTo>
                </a:path>
                <a:path w="3347085" h="640079">
                  <a:moveTo>
                    <a:pt x="2377436" y="429767"/>
                  </a:moveTo>
                  <a:lnTo>
                    <a:pt x="2401820" y="429767"/>
                  </a:lnTo>
                </a:path>
                <a:path w="3347085" h="640079">
                  <a:moveTo>
                    <a:pt x="2432300" y="429767"/>
                  </a:moveTo>
                  <a:lnTo>
                    <a:pt x="2456684" y="429767"/>
                  </a:lnTo>
                </a:path>
                <a:path w="3347085" h="640079">
                  <a:moveTo>
                    <a:pt x="2468876" y="429767"/>
                  </a:moveTo>
                  <a:lnTo>
                    <a:pt x="2493260" y="429767"/>
                  </a:lnTo>
                </a:path>
                <a:path w="3347085" h="640079">
                  <a:moveTo>
                    <a:pt x="2517644" y="429767"/>
                  </a:moveTo>
                  <a:lnTo>
                    <a:pt x="2542028" y="429767"/>
                  </a:lnTo>
                </a:path>
                <a:path w="3347085" h="640079">
                  <a:moveTo>
                    <a:pt x="2560316" y="429767"/>
                  </a:moveTo>
                  <a:lnTo>
                    <a:pt x="2578604" y="429767"/>
                  </a:lnTo>
                </a:path>
                <a:path w="3347085" h="640079">
                  <a:moveTo>
                    <a:pt x="2602988" y="429767"/>
                  </a:moveTo>
                  <a:lnTo>
                    <a:pt x="2627372" y="429767"/>
                  </a:lnTo>
                </a:path>
                <a:path w="3347085" h="640079">
                  <a:moveTo>
                    <a:pt x="2670044" y="429767"/>
                  </a:moveTo>
                  <a:lnTo>
                    <a:pt x="2676140" y="429767"/>
                  </a:lnTo>
                </a:path>
                <a:path w="3347085" h="640079">
                  <a:moveTo>
                    <a:pt x="2712716" y="429767"/>
                  </a:moveTo>
                  <a:lnTo>
                    <a:pt x="2737100" y="429767"/>
                  </a:lnTo>
                </a:path>
                <a:path w="3347085" h="640079">
                  <a:moveTo>
                    <a:pt x="2767580" y="429767"/>
                  </a:moveTo>
                  <a:lnTo>
                    <a:pt x="2791964" y="429767"/>
                  </a:lnTo>
                </a:path>
                <a:path w="3347085" h="640079">
                  <a:moveTo>
                    <a:pt x="2810252" y="429767"/>
                  </a:moveTo>
                  <a:lnTo>
                    <a:pt x="2834636" y="429767"/>
                  </a:lnTo>
                </a:path>
                <a:path w="3347085" h="640079">
                  <a:moveTo>
                    <a:pt x="2852924" y="429767"/>
                  </a:moveTo>
                  <a:lnTo>
                    <a:pt x="2877308" y="429767"/>
                  </a:lnTo>
                </a:path>
                <a:path w="3347085" h="640079">
                  <a:moveTo>
                    <a:pt x="2889500" y="429767"/>
                  </a:moveTo>
                  <a:lnTo>
                    <a:pt x="2913884" y="429767"/>
                  </a:lnTo>
                </a:path>
                <a:path w="3347085" h="640079">
                  <a:moveTo>
                    <a:pt x="2944364" y="429767"/>
                  </a:moveTo>
                  <a:lnTo>
                    <a:pt x="2968748" y="429767"/>
                  </a:lnTo>
                </a:path>
                <a:path w="3347085" h="640079">
                  <a:moveTo>
                    <a:pt x="3005324" y="429767"/>
                  </a:moveTo>
                  <a:lnTo>
                    <a:pt x="3011420" y="429767"/>
                  </a:lnTo>
                </a:path>
                <a:path w="3347085" h="640079">
                  <a:moveTo>
                    <a:pt x="3060188" y="429767"/>
                  </a:moveTo>
                  <a:lnTo>
                    <a:pt x="3108956" y="429767"/>
                  </a:lnTo>
                </a:path>
                <a:path w="3347085" h="640079">
                  <a:moveTo>
                    <a:pt x="3139436" y="429767"/>
                  </a:moveTo>
                  <a:lnTo>
                    <a:pt x="3163820" y="429767"/>
                  </a:lnTo>
                </a:path>
                <a:path w="3347085" h="640079">
                  <a:moveTo>
                    <a:pt x="3194300" y="429767"/>
                  </a:moveTo>
                  <a:lnTo>
                    <a:pt x="3212588" y="429767"/>
                  </a:lnTo>
                </a:path>
                <a:path w="3347085" h="640079">
                  <a:moveTo>
                    <a:pt x="3224780" y="429767"/>
                  </a:moveTo>
                  <a:lnTo>
                    <a:pt x="3249164" y="429767"/>
                  </a:lnTo>
                </a:path>
                <a:path w="3347085" h="640079">
                  <a:moveTo>
                    <a:pt x="3279644" y="429767"/>
                  </a:moveTo>
                  <a:lnTo>
                    <a:pt x="3304028" y="429767"/>
                  </a:lnTo>
                </a:path>
                <a:path w="3347085" h="640079">
                  <a:moveTo>
                    <a:pt x="3334508" y="429767"/>
                  </a:moveTo>
                  <a:lnTo>
                    <a:pt x="3340604" y="429767"/>
                  </a:lnTo>
                </a:path>
                <a:path w="3347085" h="640079">
                  <a:moveTo>
                    <a:pt x="42672" y="438912"/>
                  </a:moveTo>
                  <a:lnTo>
                    <a:pt x="91439" y="438912"/>
                  </a:lnTo>
                </a:path>
                <a:path w="3347085" h="640079">
                  <a:moveTo>
                    <a:pt x="121919" y="438912"/>
                  </a:moveTo>
                  <a:lnTo>
                    <a:pt x="146303" y="438912"/>
                  </a:lnTo>
                </a:path>
                <a:path w="3347085" h="640079">
                  <a:moveTo>
                    <a:pt x="176784" y="438912"/>
                  </a:moveTo>
                  <a:lnTo>
                    <a:pt x="201167" y="438912"/>
                  </a:lnTo>
                </a:path>
                <a:path w="3347085" h="640079">
                  <a:moveTo>
                    <a:pt x="237744" y="438912"/>
                  </a:moveTo>
                  <a:lnTo>
                    <a:pt x="280415" y="438912"/>
                  </a:lnTo>
                </a:path>
                <a:path w="3347085" h="640079">
                  <a:moveTo>
                    <a:pt x="329184" y="438912"/>
                  </a:moveTo>
                  <a:lnTo>
                    <a:pt x="335279" y="438912"/>
                  </a:lnTo>
                </a:path>
                <a:path w="3347085" h="640079">
                  <a:moveTo>
                    <a:pt x="371856" y="438912"/>
                  </a:moveTo>
                  <a:lnTo>
                    <a:pt x="396239" y="438912"/>
                  </a:lnTo>
                </a:path>
                <a:path w="3347085" h="640079">
                  <a:moveTo>
                    <a:pt x="420624" y="438912"/>
                  </a:moveTo>
                  <a:lnTo>
                    <a:pt x="445007" y="438912"/>
                  </a:lnTo>
                </a:path>
                <a:path w="3347085" h="640079">
                  <a:moveTo>
                    <a:pt x="457200" y="438912"/>
                  </a:moveTo>
                  <a:lnTo>
                    <a:pt x="481583" y="438912"/>
                  </a:lnTo>
                </a:path>
                <a:path w="3347085" h="640079">
                  <a:moveTo>
                    <a:pt x="512063" y="438912"/>
                  </a:moveTo>
                  <a:lnTo>
                    <a:pt x="536447" y="438912"/>
                  </a:lnTo>
                </a:path>
                <a:path w="3347085" h="640079">
                  <a:moveTo>
                    <a:pt x="548640" y="438912"/>
                  </a:moveTo>
                  <a:lnTo>
                    <a:pt x="573023" y="438912"/>
                  </a:lnTo>
                </a:path>
                <a:path w="3347085" h="640079">
                  <a:moveTo>
                    <a:pt x="603504" y="438912"/>
                  </a:moveTo>
                  <a:lnTo>
                    <a:pt x="627887" y="438912"/>
                  </a:lnTo>
                </a:path>
                <a:path w="3347085" h="640079">
                  <a:moveTo>
                    <a:pt x="664463" y="438912"/>
                  </a:moveTo>
                  <a:lnTo>
                    <a:pt x="670559" y="438912"/>
                  </a:lnTo>
                </a:path>
                <a:path w="3347085" h="640079">
                  <a:moveTo>
                    <a:pt x="707136" y="438912"/>
                  </a:moveTo>
                  <a:lnTo>
                    <a:pt x="725424" y="438912"/>
                  </a:lnTo>
                </a:path>
                <a:path w="3347085" h="640079">
                  <a:moveTo>
                    <a:pt x="755904" y="438912"/>
                  </a:moveTo>
                  <a:lnTo>
                    <a:pt x="780287" y="438912"/>
                  </a:lnTo>
                </a:path>
                <a:path w="3347085" h="640079">
                  <a:moveTo>
                    <a:pt x="841248" y="438912"/>
                  </a:moveTo>
                  <a:lnTo>
                    <a:pt x="865631" y="438912"/>
                  </a:lnTo>
                </a:path>
                <a:path w="3347085" h="640079">
                  <a:moveTo>
                    <a:pt x="883919" y="438912"/>
                  </a:moveTo>
                  <a:lnTo>
                    <a:pt x="908303" y="438912"/>
                  </a:lnTo>
                </a:path>
                <a:path w="3347085" h="640079">
                  <a:moveTo>
                    <a:pt x="938784" y="438912"/>
                  </a:moveTo>
                  <a:lnTo>
                    <a:pt x="963167" y="438912"/>
                  </a:lnTo>
                </a:path>
                <a:path w="3347085" h="640079">
                  <a:moveTo>
                    <a:pt x="999744" y="438912"/>
                  </a:moveTo>
                  <a:lnTo>
                    <a:pt x="1005839" y="438912"/>
                  </a:lnTo>
                </a:path>
                <a:path w="3347085" h="640079">
                  <a:moveTo>
                    <a:pt x="1036319" y="438912"/>
                  </a:moveTo>
                  <a:lnTo>
                    <a:pt x="1060703" y="438912"/>
                  </a:lnTo>
                </a:path>
                <a:path w="3347085" h="640079">
                  <a:moveTo>
                    <a:pt x="1091180" y="438912"/>
                  </a:moveTo>
                  <a:lnTo>
                    <a:pt x="1115564" y="438912"/>
                  </a:lnTo>
                </a:path>
                <a:path w="3347085" h="640079">
                  <a:moveTo>
                    <a:pt x="1152140" y="438912"/>
                  </a:moveTo>
                  <a:lnTo>
                    <a:pt x="1194812" y="438912"/>
                  </a:lnTo>
                </a:path>
                <a:path w="3347085" h="640079">
                  <a:moveTo>
                    <a:pt x="1261868" y="438912"/>
                  </a:moveTo>
                  <a:lnTo>
                    <a:pt x="1286252" y="438912"/>
                  </a:lnTo>
                </a:path>
                <a:path w="3347085" h="640079">
                  <a:moveTo>
                    <a:pt x="1371596" y="438912"/>
                  </a:moveTo>
                  <a:lnTo>
                    <a:pt x="1395980" y="438912"/>
                  </a:lnTo>
                </a:path>
                <a:path w="3347085" h="640079">
                  <a:moveTo>
                    <a:pt x="1426460" y="438912"/>
                  </a:moveTo>
                  <a:lnTo>
                    <a:pt x="1450844" y="438912"/>
                  </a:lnTo>
                </a:path>
                <a:path w="3347085" h="640079">
                  <a:moveTo>
                    <a:pt x="1469132" y="438912"/>
                  </a:moveTo>
                  <a:lnTo>
                    <a:pt x="1487420" y="438912"/>
                  </a:lnTo>
                </a:path>
                <a:path w="3347085" h="640079">
                  <a:moveTo>
                    <a:pt x="1554476" y="438912"/>
                  </a:moveTo>
                  <a:lnTo>
                    <a:pt x="1578860" y="438912"/>
                  </a:lnTo>
                </a:path>
                <a:path w="3347085" h="640079">
                  <a:moveTo>
                    <a:pt x="1609340" y="438912"/>
                  </a:moveTo>
                  <a:lnTo>
                    <a:pt x="1633724" y="438912"/>
                  </a:lnTo>
                </a:path>
                <a:path w="3347085" h="640079">
                  <a:moveTo>
                    <a:pt x="1664204" y="438912"/>
                  </a:moveTo>
                  <a:lnTo>
                    <a:pt x="1670300" y="438912"/>
                  </a:lnTo>
                </a:path>
                <a:path w="3347085" h="640079">
                  <a:moveTo>
                    <a:pt x="1706876" y="438912"/>
                  </a:moveTo>
                  <a:lnTo>
                    <a:pt x="1731260" y="438912"/>
                  </a:lnTo>
                </a:path>
                <a:path w="3347085" h="640079">
                  <a:moveTo>
                    <a:pt x="1761740" y="438912"/>
                  </a:moveTo>
                  <a:lnTo>
                    <a:pt x="1786124" y="438912"/>
                  </a:lnTo>
                </a:path>
                <a:path w="3347085" h="640079">
                  <a:moveTo>
                    <a:pt x="1804412" y="438912"/>
                  </a:moveTo>
                  <a:lnTo>
                    <a:pt x="1822700" y="438912"/>
                  </a:lnTo>
                </a:path>
                <a:path w="3347085" h="640079">
                  <a:moveTo>
                    <a:pt x="1889756" y="438912"/>
                  </a:moveTo>
                  <a:lnTo>
                    <a:pt x="1914140" y="438912"/>
                  </a:lnTo>
                </a:path>
                <a:path w="3347085" h="640079">
                  <a:moveTo>
                    <a:pt x="1944620" y="438912"/>
                  </a:moveTo>
                  <a:lnTo>
                    <a:pt x="1962908" y="438912"/>
                  </a:lnTo>
                </a:path>
                <a:path w="3347085" h="640079">
                  <a:moveTo>
                    <a:pt x="1999484" y="438912"/>
                  </a:moveTo>
                  <a:lnTo>
                    <a:pt x="2005580" y="438912"/>
                  </a:lnTo>
                </a:path>
                <a:path w="3347085" h="640079">
                  <a:moveTo>
                    <a:pt x="2042156" y="438912"/>
                  </a:moveTo>
                  <a:lnTo>
                    <a:pt x="2066540" y="438912"/>
                  </a:lnTo>
                </a:path>
                <a:path w="3347085" h="640079">
                  <a:moveTo>
                    <a:pt x="2097020" y="438912"/>
                  </a:moveTo>
                  <a:lnTo>
                    <a:pt x="2121404" y="438912"/>
                  </a:lnTo>
                </a:path>
                <a:path w="3347085" h="640079">
                  <a:moveTo>
                    <a:pt x="2157980" y="438912"/>
                  </a:moveTo>
                  <a:lnTo>
                    <a:pt x="2200652" y="438912"/>
                  </a:lnTo>
                </a:path>
                <a:path w="3347085" h="640079">
                  <a:moveTo>
                    <a:pt x="2267708" y="438912"/>
                  </a:moveTo>
                  <a:lnTo>
                    <a:pt x="2285996" y="438912"/>
                  </a:lnTo>
                </a:path>
                <a:path w="3347085" h="640079">
                  <a:moveTo>
                    <a:pt x="2334764" y="438912"/>
                  </a:moveTo>
                  <a:lnTo>
                    <a:pt x="2340860" y="438912"/>
                  </a:lnTo>
                </a:path>
                <a:path w="3347085" h="640079">
                  <a:moveTo>
                    <a:pt x="2377436" y="438912"/>
                  </a:moveTo>
                  <a:lnTo>
                    <a:pt x="2401820" y="438912"/>
                  </a:lnTo>
                </a:path>
                <a:path w="3347085" h="640079">
                  <a:moveTo>
                    <a:pt x="2432300" y="438912"/>
                  </a:moveTo>
                  <a:lnTo>
                    <a:pt x="2456684" y="438912"/>
                  </a:lnTo>
                </a:path>
                <a:path w="3347085" h="640079">
                  <a:moveTo>
                    <a:pt x="2517644" y="438912"/>
                  </a:moveTo>
                  <a:lnTo>
                    <a:pt x="2542028" y="438912"/>
                  </a:lnTo>
                </a:path>
                <a:path w="3347085" h="640079">
                  <a:moveTo>
                    <a:pt x="2602988" y="438912"/>
                  </a:moveTo>
                  <a:lnTo>
                    <a:pt x="2627372" y="438912"/>
                  </a:lnTo>
                </a:path>
                <a:path w="3347085" h="640079">
                  <a:moveTo>
                    <a:pt x="2670044" y="438912"/>
                  </a:moveTo>
                  <a:lnTo>
                    <a:pt x="2676140" y="438912"/>
                  </a:lnTo>
                </a:path>
                <a:path w="3347085" h="640079">
                  <a:moveTo>
                    <a:pt x="2712716" y="438912"/>
                  </a:moveTo>
                  <a:lnTo>
                    <a:pt x="2737100" y="438912"/>
                  </a:lnTo>
                </a:path>
                <a:path w="3347085" h="640079">
                  <a:moveTo>
                    <a:pt x="2767580" y="438912"/>
                  </a:moveTo>
                  <a:lnTo>
                    <a:pt x="2791964" y="438912"/>
                  </a:lnTo>
                </a:path>
                <a:path w="3347085" h="640079">
                  <a:moveTo>
                    <a:pt x="2804156" y="438912"/>
                  </a:moveTo>
                  <a:lnTo>
                    <a:pt x="2828540" y="438912"/>
                  </a:lnTo>
                </a:path>
                <a:path w="3347085" h="640079">
                  <a:moveTo>
                    <a:pt x="2859020" y="438912"/>
                  </a:moveTo>
                  <a:lnTo>
                    <a:pt x="2883404" y="438912"/>
                  </a:lnTo>
                </a:path>
                <a:path w="3347085" h="640079">
                  <a:moveTo>
                    <a:pt x="2889500" y="438912"/>
                  </a:moveTo>
                  <a:lnTo>
                    <a:pt x="2913884" y="438912"/>
                  </a:lnTo>
                </a:path>
                <a:path w="3347085" h="640079">
                  <a:moveTo>
                    <a:pt x="2944364" y="438912"/>
                  </a:moveTo>
                  <a:lnTo>
                    <a:pt x="2968748" y="438912"/>
                  </a:lnTo>
                </a:path>
                <a:path w="3347085" h="640079">
                  <a:moveTo>
                    <a:pt x="3005324" y="438912"/>
                  </a:moveTo>
                  <a:lnTo>
                    <a:pt x="3011420" y="438912"/>
                  </a:lnTo>
                </a:path>
                <a:path w="3347085" h="640079">
                  <a:moveTo>
                    <a:pt x="3054092" y="438912"/>
                  </a:moveTo>
                  <a:lnTo>
                    <a:pt x="3108956" y="438912"/>
                  </a:lnTo>
                </a:path>
                <a:path w="3347085" h="640079">
                  <a:moveTo>
                    <a:pt x="3139436" y="438912"/>
                  </a:moveTo>
                  <a:lnTo>
                    <a:pt x="3163820" y="438912"/>
                  </a:lnTo>
                </a:path>
                <a:path w="3347085" h="640079">
                  <a:moveTo>
                    <a:pt x="3194300" y="438912"/>
                  </a:moveTo>
                  <a:lnTo>
                    <a:pt x="3212588" y="438912"/>
                  </a:lnTo>
                </a:path>
                <a:path w="3347085" h="640079">
                  <a:moveTo>
                    <a:pt x="3224780" y="438912"/>
                  </a:moveTo>
                  <a:lnTo>
                    <a:pt x="3249164" y="438912"/>
                  </a:lnTo>
                </a:path>
                <a:path w="3347085" h="640079">
                  <a:moveTo>
                    <a:pt x="3279644" y="438912"/>
                  </a:moveTo>
                  <a:lnTo>
                    <a:pt x="3304028" y="438912"/>
                  </a:lnTo>
                </a:path>
                <a:path w="3347085" h="640079">
                  <a:moveTo>
                    <a:pt x="3334508" y="438912"/>
                  </a:moveTo>
                  <a:lnTo>
                    <a:pt x="3340604" y="438912"/>
                  </a:lnTo>
                </a:path>
                <a:path w="3347085" h="640079">
                  <a:moveTo>
                    <a:pt x="42672" y="448055"/>
                  </a:moveTo>
                  <a:lnTo>
                    <a:pt x="67055" y="448055"/>
                  </a:lnTo>
                </a:path>
                <a:path w="3347085" h="640079">
                  <a:moveTo>
                    <a:pt x="73152" y="448055"/>
                  </a:moveTo>
                  <a:lnTo>
                    <a:pt x="91440" y="448055"/>
                  </a:lnTo>
                </a:path>
                <a:path w="3347085" h="640079">
                  <a:moveTo>
                    <a:pt x="121919" y="448055"/>
                  </a:moveTo>
                  <a:lnTo>
                    <a:pt x="146303" y="448055"/>
                  </a:lnTo>
                </a:path>
                <a:path w="3347085" h="640079">
                  <a:moveTo>
                    <a:pt x="176784" y="448055"/>
                  </a:moveTo>
                  <a:lnTo>
                    <a:pt x="201167" y="448055"/>
                  </a:lnTo>
                </a:path>
                <a:path w="3347085" h="640079">
                  <a:moveTo>
                    <a:pt x="231648" y="448055"/>
                  </a:moveTo>
                  <a:lnTo>
                    <a:pt x="249936" y="448055"/>
                  </a:lnTo>
                </a:path>
                <a:path w="3347085" h="640079">
                  <a:moveTo>
                    <a:pt x="256031" y="448055"/>
                  </a:moveTo>
                  <a:lnTo>
                    <a:pt x="280415" y="448055"/>
                  </a:lnTo>
                </a:path>
                <a:path w="3347085" h="640079">
                  <a:moveTo>
                    <a:pt x="329184" y="448055"/>
                  </a:moveTo>
                  <a:lnTo>
                    <a:pt x="335279" y="448055"/>
                  </a:lnTo>
                </a:path>
                <a:path w="3347085" h="640079">
                  <a:moveTo>
                    <a:pt x="420624" y="448055"/>
                  </a:moveTo>
                  <a:lnTo>
                    <a:pt x="445007" y="448055"/>
                  </a:lnTo>
                </a:path>
                <a:path w="3347085" h="640079">
                  <a:moveTo>
                    <a:pt x="457200" y="448055"/>
                  </a:moveTo>
                  <a:lnTo>
                    <a:pt x="481583" y="448055"/>
                  </a:lnTo>
                </a:path>
                <a:path w="3347085" h="640079">
                  <a:moveTo>
                    <a:pt x="512063" y="448055"/>
                  </a:moveTo>
                  <a:lnTo>
                    <a:pt x="536447" y="448055"/>
                  </a:lnTo>
                </a:path>
                <a:path w="3347085" h="640079">
                  <a:moveTo>
                    <a:pt x="548640" y="448055"/>
                  </a:moveTo>
                  <a:lnTo>
                    <a:pt x="573023" y="448055"/>
                  </a:lnTo>
                </a:path>
                <a:path w="3347085" h="640079">
                  <a:moveTo>
                    <a:pt x="603504" y="448055"/>
                  </a:moveTo>
                  <a:lnTo>
                    <a:pt x="627887" y="448055"/>
                  </a:lnTo>
                </a:path>
                <a:path w="3347085" h="640079">
                  <a:moveTo>
                    <a:pt x="664463" y="448055"/>
                  </a:moveTo>
                  <a:lnTo>
                    <a:pt x="670559" y="448055"/>
                  </a:lnTo>
                </a:path>
                <a:path w="3347085" h="640079">
                  <a:moveTo>
                    <a:pt x="755904" y="448055"/>
                  </a:moveTo>
                  <a:lnTo>
                    <a:pt x="780287" y="448055"/>
                  </a:lnTo>
                </a:path>
                <a:path w="3347085" h="640079">
                  <a:moveTo>
                    <a:pt x="835151" y="448055"/>
                  </a:moveTo>
                  <a:lnTo>
                    <a:pt x="859535" y="448055"/>
                  </a:lnTo>
                </a:path>
                <a:path w="3347085" h="640079">
                  <a:moveTo>
                    <a:pt x="938784" y="448055"/>
                  </a:moveTo>
                  <a:lnTo>
                    <a:pt x="963167" y="448055"/>
                  </a:lnTo>
                </a:path>
                <a:path w="3347085" h="640079">
                  <a:moveTo>
                    <a:pt x="999744" y="448055"/>
                  </a:moveTo>
                  <a:lnTo>
                    <a:pt x="1005839" y="448055"/>
                  </a:lnTo>
                </a:path>
                <a:path w="3347085" h="640079">
                  <a:moveTo>
                    <a:pt x="1091180" y="448055"/>
                  </a:moveTo>
                  <a:lnTo>
                    <a:pt x="1115564" y="448055"/>
                  </a:lnTo>
                </a:path>
                <a:path w="3347085" h="640079">
                  <a:moveTo>
                    <a:pt x="1146044" y="448055"/>
                  </a:moveTo>
                  <a:lnTo>
                    <a:pt x="1164332" y="448055"/>
                  </a:lnTo>
                </a:path>
                <a:path w="3347085" h="640079">
                  <a:moveTo>
                    <a:pt x="1170428" y="448055"/>
                  </a:moveTo>
                  <a:lnTo>
                    <a:pt x="1194812" y="448055"/>
                  </a:lnTo>
                </a:path>
                <a:path w="3347085" h="640079">
                  <a:moveTo>
                    <a:pt x="1255772" y="448055"/>
                  </a:moveTo>
                  <a:lnTo>
                    <a:pt x="1280156" y="448055"/>
                  </a:lnTo>
                </a:path>
                <a:path w="3347085" h="640079">
                  <a:moveTo>
                    <a:pt x="1426460" y="448055"/>
                  </a:moveTo>
                  <a:lnTo>
                    <a:pt x="1450844" y="448055"/>
                  </a:lnTo>
                </a:path>
                <a:path w="3347085" h="640079">
                  <a:moveTo>
                    <a:pt x="1469132" y="448055"/>
                  </a:moveTo>
                  <a:lnTo>
                    <a:pt x="1487420" y="448055"/>
                  </a:lnTo>
                </a:path>
                <a:path w="3347085" h="640079">
                  <a:moveTo>
                    <a:pt x="1493516" y="448055"/>
                  </a:moveTo>
                  <a:lnTo>
                    <a:pt x="1523996" y="448055"/>
                  </a:lnTo>
                </a:path>
                <a:path w="3347085" h="640079">
                  <a:moveTo>
                    <a:pt x="1609340" y="448055"/>
                  </a:moveTo>
                  <a:lnTo>
                    <a:pt x="1633724" y="448055"/>
                  </a:lnTo>
                </a:path>
                <a:path w="3347085" h="640079">
                  <a:moveTo>
                    <a:pt x="1664204" y="448055"/>
                  </a:moveTo>
                  <a:lnTo>
                    <a:pt x="1670300" y="448055"/>
                  </a:lnTo>
                </a:path>
                <a:path w="3347085" h="640079">
                  <a:moveTo>
                    <a:pt x="1761740" y="448055"/>
                  </a:moveTo>
                  <a:lnTo>
                    <a:pt x="1786124" y="448055"/>
                  </a:lnTo>
                </a:path>
                <a:path w="3347085" h="640079">
                  <a:moveTo>
                    <a:pt x="1804412" y="448055"/>
                  </a:moveTo>
                  <a:lnTo>
                    <a:pt x="1822700" y="448055"/>
                  </a:lnTo>
                </a:path>
                <a:path w="3347085" h="640079">
                  <a:moveTo>
                    <a:pt x="1828796" y="448055"/>
                  </a:moveTo>
                  <a:lnTo>
                    <a:pt x="1859276" y="448055"/>
                  </a:lnTo>
                </a:path>
                <a:path w="3347085" h="640079">
                  <a:moveTo>
                    <a:pt x="1944620" y="448055"/>
                  </a:moveTo>
                  <a:lnTo>
                    <a:pt x="1962908" y="448055"/>
                  </a:lnTo>
                </a:path>
                <a:path w="3347085" h="640079">
                  <a:moveTo>
                    <a:pt x="1999484" y="448055"/>
                  </a:moveTo>
                  <a:lnTo>
                    <a:pt x="2005580" y="448055"/>
                  </a:lnTo>
                </a:path>
                <a:path w="3347085" h="640079">
                  <a:moveTo>
                    <a:pt x="2097020" y="448055"/>
                  </a:moveTo>
                  <a:lnTo>
                    <a:pt x="2121404" y="448055"/>
                  </a:lnTo>
                </a:path>
                <a:path w="3347085" h="640079">
                  <a:moveTo>
                    <a:pt x="2151884" y="448055"/>
                  </a:moveTo>
                  <a:lnTo>
                    <a:pt x="2170172" y="448055"/>
                  </a:lnTo>
                </a:path>
                <a:path w="3347085" h="640079">
                  <a:moveTo>
                    <a:pt x="2176268" y="448055"/>
                  </a:moveTo>
                  <a:lnTo>
                    <a:pt x="2200652" y="448055"/>
                  </a:lnTo>
                </a:path>
                <a:path w="3347085" h="640079">
                  <a:moveTo>
                    <a:pt x="2261612" y="448055"/>
                  </a:moveTo>
                  <a:lnTo>
                    <a:pt x="2279900" y="448055"/>
                  </a:lnTo>
                </a:path>
                <a:path w="3347085" h="640079">
                  <a:moveTo>
                    <a:pt x="2334764" y="448055"/>
                  </a:moveTo>
                  <a:lnTo>
                    <a:pt x="2340860" y="448055"/>
                  </a:lnTo>
                </a:path>
                <a:path w="3347085" h="640079">
                  <a:moveTo>
                    <a:pt x="2432300" y="448055"/>
                  </a:moveTo>
                  <a:lnTo>
                    <a:pt x="2456684" y="448055"/>
                  </a:lnTo>
                </a:path>
                <a:path w="3347085" h="640079">
                  <a:moveTo>
                    <a:pt x="2511548" y="448055"/>
                  </a:moveTo>
                  <a:lnTo>
                    <a:pt x="2535932" y="448055"/>
                  </a:lnTo>
                </a:path>
                <a:path w="3347085" h="640079">
                  <a:moveTo>
                    <a:pt x="2596892" y="448055"/>
                  </a:moveTo>
                  <a:lnTo>
                    <a:pt x="2621276" y="448055"/>
                  </a:lnTo>
                </a:path>
                <a:path w="3347085" h="640079">
                  <a:moveTo>
                    <a:pt x="2670044" y="448055"/>
                  </a:moveTo>
                  <a:lnTo>
                    <a:pt x="2676140" y="448055"/>
                  </a:lnTo>
                </a:path>
                <a:path w="3347085" h="640079">
                  <a:moveTo>
                    <a:pt x="2767580" y="448055"/>
                  </a:moveTo>
                  <a:lnTo>
                    <a:pt x="2791964" y="448055"/>
                  </a:lnTo>
                </a:path>
                <a:path w="3347085" h="640079">
                  <a:moveTo>
                    <a:pt x="2804156" y="448055"/>
                  </a:moveTo>
                  <a:lnTo>
                    <a:pt x="2828540" y="448055"/>
                  </a:lnTo>
                </a:path>
                <a:path w="3347085" h="640079">
                  <a:moveTo>
                    <a:pt x="2859020" y="448055"/>
                  </a:moveTo>
                  <a:lnTo>
                    <a:pt x="2883404" y="448055"/>
                  </a:lnTo>
                </a:path>
                <a:path w="3347085" h="640079">
                  <a:moveTo>
                    <a:pt x="2944364" y="448055"/>
                  </a:moveTo>
                  <a:lnTo>
                    <a:pt x="2968748" y="448055"/>
                  </a:lnTo>
                </a:path>
                <a:path w="3347085" h="640079">
                  <a:moveTo>
                    <a:pt x="3005324" y="448055"/>
                  </a:moveTo>
                  <a:lnTo>
                    <a:pt x="3011420" y="448055"/>
                  </a:lnTo>
                </a:path>
                <a:path w="3347085" h="640079">
                  <a:moveTo>
                    <a:pt x="3054092" y="448055"/>
                  </a:moveTo>
                  <a:lnTo>
                    <a:pt x="3078476" y="448055"/>
                  </a:lnTo>
                </a:path>
                <a:path w="3347085" h="640079">
                  <a:moveTo>
                    <a:pt x="3084572" y="448055"/>
                  </a:moveTo>
                  <a:lnTo>
                    <a:pt x="3108956" y="448055"/>
                  </a:lnTo>
                </a:path>
                <a:path w="3347085" h="640079">
                  <a:moveTo>
                    <a:pt x="3139436" y="448055"/>
                  </a:moveTo>
                  <a:lnTo>
                    <a:pt x="3163820" y="448055"/>
                  </a:lnTo>
                </a:path>
                <a:path w="3347085" h="640079">
                  <a:moveTo>
                    <a:pt x="3194300" y="448055"/>
                  </a:moveTo>
                  <a:lnTo>
                    <a:pt x="3212588" y="448055"/>
                  </a:lnTo>
                </a:path>
                <a:path w="3347085" h="640079">
                  <a:moveTo>
                    <a:pt x="3279644" y="448055"/>
                  </a:moveTo>
                  <a:lnTo>
                    <a:pt x="3304028" y="448055"/>
                  </a:lnTo>
                </a:path>
                <a:path w="3347085" h="640079">
                  <a:moveTo>
                    <a:pt x="3334508" y="448055"/>
                  </a:moveTo>
                  <a:lnTo>
                    <a:pt x="3340604" y="448055"/>
                  </a:lnTo>
                </a:path>
                <a:path w="3347085" h="640079">
                  <a:moveTo>
                    <a:pt x="42672" y="457200"/>
                  </a:moveTo>
                  <a:lnTo>
                    <a:pt x="60960" y="457200"/>
                  </a:lnTo>
                </a:path>
                <a:path w="3347085" h="640079">
                  <a:moveTo>
                    <a:pt x="73152" y="457200"/>
                  </a:moveTo>
                  <a:lnTo>
                    <a:pt x="91440" y="457200"/>
                  </a:lnTo>
                </a:path>
                <a:path w="3347085" h="640079">
                  <a:moveTo>
                    <a:pt x="128016" y="457200"/>
                  </a:moveTo>
                  <a:lnTo>
                    <a:pt x="152399" y="457200"/>
                  </a:lnTo>
                </a:path>
                <a:path w="3347085" h="640079">
                  <a:moveTo>
                    <a:pt x="170687" y="457200"/>
                  </a:moveTo>
                  <a:lnTo>
                    <a:pt x="195071" y="457200"/>
                  </a:lnTo>
                </a:path>
                <a:path w="3347085" h="640079">
                  <a:moveTo>
                    <a:pt x="231648" y="457200"/>
                  </a:moveTo>
                  <a:lnTo>
                    <a:pt x="249936" y="457200"/>
                  </a:lnTo>
                </a:path>
                <a:path w="3347085" h="640079">
                  <a:moveTo>
                    <a:pt x="256031" y="457200"/>
                  </a:moveTo>
                  <a:lnTo>
                    <a:pt x="280415" y="457200"/>
                  </a:lnTo>
                </a:path>
                <a:path w="3347085" h="640079">
                  <a:moveTo>
                    <a:pt x="329184" y="457200"/>
                  </a:moveTo>
                  <a:lnTo>
                    <a:pt x="335279" y="457200"/>
                  </a:lnTo>
                </a:path>
                <a:path w="3347085" h="640079">
                  <a:moveTo>
                    <a:pt x="420624" y="457200"/>
                  </a:moveTo>
                  <a:lnTo>
                    <a:pt x="445007" y="457200"/>
                  </a:lnTo>
                </a:path>
                <a:path w="3347085" h="640079">
                  <a:moveTo>
                    <a:pt x="457200" y="457200"/>
                  </a:moveTo>
                  <a:lnTo>
                    <a:pt x="481583" y="457200"/>
                  </a:lnTo>
                </a:path>
                <a:path w="3347085" h="640079">
                  <a:moveTo>
                    <a:pt x="512063" y="457200"/>
                  </a:moveTo>
                  <a:lnTo>
                    <a:pt x="536447" y="457200"/>
                  </a:lnTo>
                </a:path>
                <a:path w="3347085" h="640079">
                  <a:moveTo>
                    <a:pt x="548640" y="457200"/>
                  </a:moveTo>
                  <a:lnTo>
                    <a:pt x="573023" y="457200"/>
                  </a:lnTo>
                </a:path>
                <a:path w="3347085" h="640079">
                  <a:moveTo>
                    <a:pt x="603504" y="457200"/>
                  </a:moveTo>
                  <a:lnTo>
                    <a:pt x="627887" y="457200"/>
                  </a:lnTo>
                </a:path>
                <a:path w="3347085" h="640079">
                  <a:moveTo>
                    <a:pt x="664463" y="457200"/>
                  </a:moveTo>
                  <a:lnTo>
                    <a:pt x="670559" y="457200"/>
                  </a:lnTo>
                </a:path>
                <a:path w="3347085" h="640079">
                  <a:moveTo>
                    <a:pt x="755904" y="457200"/>
                  </a:moveTo>
                  <a:lnTo>
                    <a:pt x="780287" y="457200"/>
                  </a:lnTo>
                </a:path>
                <a:path w="3347085" h="640079">
                  <a:moveTo>
                    <a:pt x="822960" y="457200"/>
                  </a:moveTo>
                  <a:lnTo>
                    <a:pt x="859536" y="457200"/>
                  </a:lnTo>
                </a:path>
                <a:path w="3347085" h="640079">
                  <a:moveTo>
                    <a:pt x="938784" y="457200"/>
                  </a:moveTo>
                  <a:lnTo>
                    <a:pt x="963167" y="457200"/>
                  </a:lnTo>
                </a:path>
                <a:path w="3347085" h="640079">
                  <a:moveTo>
                    <a:pt x="999744" y="457200"/>
                  </a:moveTo>
                  <a:lnTo>
                    <a:pt x="1005839" y="457200"/>
                  </a:lnTo>
                </a:path>
                <a:path w="3347085" h="640079">
                  <a:moveTo>
                    <a:pt x="1091180" y="457200"/>
                  </a:moveTo>
                  <a:lnTo>
                    <a:pt x="1115564" y="457200"/>
                  </a:lnTo>
                </a:path>
                <a:path w="3347085" h="640079">
                  <a:moveTo>
                    <a:pt x="1146044" y="457200"/>
                  </a:moveTo>
                  <a:lnTo>
                    <a:pt x="1164332" y="457200"/>
                  </a:lnTo>
                </a:path>
                <a:path w="3347085" h="640079">
                  <a:moveTo>
                    <a:pt x="1170428" y="457200"/>
                  </a:moveTo>
                  <a:lnTo>
                    <a:pt x="1194812" y="457200"/>
                  </a:lnTo>
                </a:path>
                <a:path w="3347085" h="640079">
                  <a:moveTo>
                    <a:pt x="1249676" y="457200"/>
                  </a:moveTo>
                  <a:lnTo>
                    <a:pt x="1280156" y="457200"/>
                  </a:lnTo>
                </a:path>
                <a:path w="3347085" h="640079">
                  <a:moveTo>
                    <a:pt x="1426460" y="457200"/>
                  </a:moveTo>
                  <a:lnTo>
                    <a:pt x="1450844" y="457200"/>
                  </a:lnTo>
                </a:path>
                <a:path w="3347085" h="640079">
                  <a:moveTo>
                    <a:pt x="1463036" y="457200"/>
                  </a:moveTo>
                  <a:lnTo>
                    <a:pt x="1530092" y="457200"/>
                  </a:lnTo>
                </a:path>
                <a:path w="3347085" h="640079">
                  <a:moveTo>
                    <a:pt x="1609340" y="457200"/>
                  </a:moveTo>
                  <a:lnTo>
                    <a:pt x="1633724" y="457200"/>
                  </a:lnTo>
                </a:path>
                <a:path w="3347085" h="640079">
                  <a:moveTo>
                    <a:pt x="1664204" y="457200"/>
                  </a:moveTo>
                  <a:lnTo>
                    <a:pt x="1670300" y="457200"/>
                  </a:lnTo>
                </a:path>
                <a:path w="3347085" h="640079">
                  <a:moveTo>
                    <a:pt x="1761740" y="457200"/>
                  </a:moveTo>
                  <a:lnTo>
                    <a:pt x="1786124" y="457200"/>
                  </a:lnTo>
                </a:path>
                <a:path w="3347085" h="640079">
                  <a:moveTo>
                    <a:pt x="1798316" y="457200"/>
                  </a:moveTo>
                  <a:lnTo>
                    <a:pt x="1865372" y="457200"/>
                  </a:lnTo>
                </a:path>
                <a:path w="3347085" h="640079">
                  <a:moveTo>
                    <a:pt x="1944620" y="457200"/>
                  </a:moveTo>
                  <a:lnTo>
                    <a:pt x="1962908" y="457200"/>
                  </a:lnTo>
                </a:path>
                <a:path w="3347085" h="640079">
                  <a:moveTo>
                    <a:pt x="1999484" y="457200"/>
                  </a:moveTo>
                  <a:lnTo>
                    <a:pt x="2005580" y="457200"/>
                  </a:lnTo>
                </a:path>
                <a:path w="3347085" h="640079">
                  <a:moveTo>
                    <a:pt x="2097020" y="457200"/>
                  </a:moveTo>
                  <a:lnTo>
                    <a:pt x="2121404" y="457200"/>
                  </a:lnTo>
                </a:path>
                <a:path w="3347085" h="640079">
                  <a:moveTo>
                    <a:pt x="2151884" y="457200"/>
                  </a:moveTo>
                  <a:lnTo>
                    <a:pt x="2170172" y="457200"/>
                  </a:lnTo>
                </a:path>
                <a:path w="3347085" h="640079">
                  <a:moveTo>
                    <a:pt x="2176268" y="457200"/>
                  </a:moveTo>
                  <a:lnTo>
                    <a:pt x="2200652" y="457200"/>
                  </a:lnTo>
                </a:path>
                <a:path w="3347085" h="640079">
                  <a:moveTo>
                    <a:pt x="2255516" y="457200"/>
                  </a:moveTo>
                  <a:lnTo>
                    <a:pt x="2279900" y="457200"/>
                  </a:lnTo>
                </a:path>
                <a:path w="3347085" h="640079">
                  <a:moveTo>
                    <a:pt x="2334764" y="457200"/>
                  </a:moveTo>
                  <a:lnTo>
                    <a:pt x="2340860" y="457200"/>
                  </a:lnTo>
                </a:path>
                <a:path w="3347085" h="640079">
                  <a:moveTo>
                    <a:pt x="2432300" y="457200"/>
                  </a:moveTo>
                  <a:lnTo>
                    <a:pt x="2456684" y="457200"/>
                  </a:lnTo>
                </a:path>
                <a:path w="3347085" h="640079">
                  <a:moveTo>
                    <a:pt x="2499356" y="457200"/>
                  </a:moveTo>
                  <a:lnTo>
                    <a:pt x="2535932" y="457200"/>
                  </a:lnTo>
                </a:path>
                <a:path w="3347085" h="640079">
                  <a:moveTo>
                    <a:pt x="2584700" y="457200"/>
                  </a:moveTo>
                  <a:lnTo>
                    <a:pt x="2621276" y="457200"/>
                  </a:lnTo>
                </a:path>
                <a:path w="3347085" h="640079">
                  <a:moveTo>
                    <a:pt x="2670044" y="457200"/>
                  </a:moveTo>
                  <a:lnTo>
                    <a:pt x="2676140" y="457200"/>
                  </a:lnTo>
                </a:path>
                <a:path w="3347085" h="640079">
                  <a:moveTo>
                    <a:pt x="2767580" y="457200"/>
                  </a:moveTo>
                  <a:lnTo>
                    <a:pt x="2791964" y="457200"/>
                  </a:lnTo>
                </a:path>
                <a:path w="3347085" h="640079">
                  <a:moveTo>
                    <a:pt x="2804156" y="457200"/>
                  </a:moveTo>
                  <a:lnTo>
                    <a:pt x="2828540" y="457200"/>
                  </a:lnTo>
                </a:path>
                <a:path w="3347085" h="640079">
                  <a:moveTo>
                    <a:pt x="2859020" y="457200"/>
                  </a:moveTo>
                  <a:lnTo>
                    <a:pt x="2883404" y="457200"/>
                  </a:lnTo>
                </a:path>
                <a:path w="3347085" h="640079">
                  <a:moveTo>
                    <a:pt x="2944364" y="457200"/>
                  </a:moveTo>
                  <a:lnTo>
                    <a:pt x="2968748" y="457200"/>
                  </a:lnTo>
                </a:path>
                <a:path w="3347085" h="640079">
                  <a:moveTo>
                    <a:pt x="3005324" y="457200"/>
                  </a:moveTo>
                  <a:lnTo>
                    <a:pt x="3011420" y="457200"/>
                  </a:lnTo>
                </a:path>
                <a:path w="3347085" h="640079">
                  <a:moveTo>
                    <a:pt x="3054092" y="457200"/>
                  </a:moveTo>
                  <a:lnTo>
                    <a:pt x="3072380" y="457200"/>
                  </a:lnTo>
                </a:path>
                <a:path w="3347085" h="640079">
                  <a:moveTo>
                    <a:pt x="3084572" y="457200"/>
                  </a:moveTo>
                  <a:lnTo>
                    <a:pt x="3108956" y="457200"/>
                  </a:lnTo>
                </a:path>
                <a:path w="3347085" h="640079">
                  <a:moveTo>
                    <a:pt x="3145532" y="457200"/>
                  </a:moveTo>
                  <a:lnTo>
                    <a:pt x="3169916" y="457200"/>
                  </a:lnTo>
                </a:path>
                <a:path w="3347085" h="640079">
                  <a:moveTo>
                    <a:pt x="3188204" y="457200"/>
                  </a:moveTo>
                  <a:lnTo>
                    <a:pt x="3206492" y="457200"/>
                  </a:lnTo>
                </a:path>
                <a:path w="3347085" h="640079">
                  <a:moveTo>
                    <a:pt x="3279644" y="457200"/>
                  </a:moveTo>
                  <a:lnTo>
                    <a:pt x="3304028" y="457200"/>
                  </a:lnTo>
                </a:path>
                <a:path w="3347085" h="640079">
                  <a:moveTo>
                    <a:pt x="3334508" y="457200"/>
                  </a:moveTo>
                  <a:lnTo>
                    <a:pt x="3346700" y="457200"/>
                  </a:lnTo>
                </a:path>
                <a:path w="3347085" h="640079">
                  <a:moveTo>
                    <a:pt x="42672" y="466343"/>
                  </a:moveTo>
                  <a:lnTo>
                    <a:pt x="48767" y="466343"/>
                  </a:lnTo>
                </a:path>
                <a:path w="3347085" h="640079">
                  <a:moveTo>
                    <a:pt x="73152" y="466343"/>
                  </a:moveTo>
                  <a:lnTo>
                    <a:pt x="91440" y="466343"/>
                  </a:lnTo>
                </a:path>
                <a:path w="3347085" h="640079">
                  <a:moveTo>
                    <a:pt x="134112" y="466343"/>
                  </a:moveTo>
                  <a:lnTo>
                    <a:pt x="188976" y="466343"/>
                  </a:lnTo>
                </a:path>
                <a:path w="3347085" h="640079">
                  <a:moveTo>
                    <a:pt x="225551" y="466343"/>
                  </a:moveTo>
                  <a:lnTo>
                    <a:pt x="243840" y="466343"/>
                  </a:lnTo>
                </a:path>
                <a:path w="3347085" h="640079">
                  <a:moveTo>
                    <a:pt x="256031" y="466343"/>
                  </a:moveTo>
                  <a:lnTo>
                    <a:pt x="280415" y="466343"/>
                  </a:lnTo>
                </a:path>
                <a:path w="3347085" h="640079">
                  <a:moveTo>
                    <a:pt x="329184" y="466343"/>
                  </a:moveTo>
                  <a:lnTo>
                    <a:pt x="335279" y="466343"/>
                  </a:lnTo>
                </a:path>
                <a:path w="3347085" h="640079">
                  <a:moveTo>
                    <a:pt x="414528" y="466343"/>
                  </a:moveTo>
                  <a:lnTo>
                    <a:pt x="438911" y="466343"/>
                  </a:lnTo>
                </a:path>
                <a:path w="3347085" h="640079">
                  <a:moveTo>
                    <a:pt x="457200" y="466343"/>
                  </a:moveTo>
                  <a:lnTo>
                    <a:pt x="481583" y="466343"/>
                  </a:lnTo>
                </a:path>
                <a:path w="3347085" h="640079">
                  <a:moveTo>
                    <a:pt x="512063" y="466343"/>
                  </a:moveTo>
                  <a:lnTo>
                    <a:pt x="536447" y="466343"/>
                  </a:lnTo>
                </a:path>
                <a:path w="3347085" h="640079">
                  <a:moveTo>
                    <a:pt x="548640" y="466343"/>
                  </a:moveTo>
                  <a:lnTo>
                    <a:pt x="573023" y="466343"/>
                  </a:lnTo>
                </a:path>
                <a:path w="3347085" h="640079">
                  <a:moveTo>
                    <a:pt x="603504" y="466343"/>
                  </a:moveTo>
                  <a:lnTo>
                    <a:pt x="627887" y="466343"/>
                  </a:lnTo>
                </a:path>
                <a:path w="3347085" h="640079">
                  <a:moveTo>
                    <a:pt x="664463" y="466343"/>
                  </a:moveTo>
                  <a:lnTo>
                    <a:pt x="670559" y="466343"/>
                  </a:lnTo>
                </a:path>
                <a:path w="3347085" h="640079">
                  <a:moveTo>
                    <a:pt x="749807" y="466343"/>
                  </a:moveTo>
                  <a:lnTo>
                    <a:pt x="774191" y="466343"/>
                  </a:lnTo>
                </a:path>
                <a:path w="3347085" h="640079">
                  <a:moveTo>
                    <a:pt x="822960" y="466343"/>
                  </a:moveTo>
                  <a:lnTo>
                    <a:pt x="847343" y="466343"/>
                  </a:lnTo>
                </a:path>
                <a:path w="3347085" h="640079">
                  <a:moveTo>
                    <a:pt x="932688" y="466343"/>
                  </a:moveTo>
                  <a:lnTo>
                    <a:pt x="957071" y="466343"/>
                  </a:lnTo>
                </a:path>
                <a:path w="3347085" h="640079">
                  <a:moveTo>
                    <a:pt x="999744" y="466343"/>
                  </a:moveTo>
                  <a:lnTo>
                    <a:pt x="1005839" y="466343"/>
                  </a:lnTo>
                </a:path>
                <a:path w="3347085" h="640079">
                  <a:moveTo>
                    <a:pt x="1085084" y="466343"/>
                  </a:moveTo>
                  <a:lnTo>
                    <a:pt x="1109468" y="466343"/>
                  </a:lnTo>
                </a:path>
                <a:path w="3347085" h="640079">
                  <a:moveTo>
                    <a:pt x="1139948" y="466343"/>
                  </a:moveTo>
                  <a:lnTo>
                    <a:pt x="1158236" y="466343"/>
                  </a:lnTo>
                </a:path>
                <a:path w="3347085" h="640079">
                  <a:moveTo>
                    <a:pt x="1170428" y="466343"/>
                  </a:moveTo>
                  <a:lnTo>
                    <a:pt x="1194812" y="466343"/>
                  </a:lnTo>
                </a:path>
                <a:path w="3347085" h="640079">
                  <a:moveTo>
                    <a:pt x="1249676" y="466343"/>
                  </a:moveTo>
                  <a:lnTo>
                    <a:pt x="1274060" y="466343"/>
                  </a:lnTo>
                </a:path>
                <a:path w="3347085" h="640079">
                  <a:moveTo>
                    <a:pt x="1420364" y="466343"/>
                  </a:moveTo>
                  <a:lnTo>
                    <a:pt x="1444748" y="466343"/>
                  </a:lnTo>
                </a:path>
                <a:path w="3347085" h="640079">
                  <a:moveTo>
                    <a:pt x="1463036" y="466343"/>
                  </a:moveTo>
                  <a:lnTo>
                    <a:pt x="1536188" y="466343"/>
                  </a:lnTo>
                </a:path>
                <a:path w="3347085" h="640079">
                  <a:moveTo>
                    <a:pt x="1603244" y="466343"/>
                  </a:moveTo>
                  <a:lnTo>
                    <a:pt x="1627628" y="466343"/>
                  </a:lnTo>
                </a:path>
                <a:path w="3347085" h="640079">
                  <a:moveTo>
                    <a:pt x="1664204" y="466343"/>
                  </a:moveTo>
                  <a:lnTo>
                    <a:pt x="1670300" y="466343"/>
                  </a:lnTo>
                </a:path>
                <a:path w="3347085" h="640079">
                  <a:moveTo>
                    <a:pt x="1755644" y="466343"/>
                  </a:moveTo>
                  <a:lnTo>
                    <a:pt x="1780028" y="466343"/>
                  </a:lnTo>
                </a:path>
                <a:path w="3347085" h="640079">
                  <a:moveTo>
                    <a:pt x="1798316" y="466343"/>
                  </a:moveTo>
                  <a:lnTo>
                    <a:pt x="1871468" y="466343"/>
                  </a:lnTo>
                </a:path>
                <a:path w="3347085" h="640079">
                  <a:moveTo>
                    <a:pt x="1938524" y="466343"/>
                  </a:moveTo>
                  <a:lnTo>
                    <a:pt x="1956812" y="466343"/>
                  </a:lnTo>
                </a:path>
                <a:path w="3347085" h="640079">
                  <a:moveTo>
                    <a:pt x="1999484" y="466343"/>
                  </a:moveTo>
                  <a:lnTo>
                    <a:pt x="2005580" y="466343"/>
                  </a:lnTo>
                </a:path>
                <a:path w="3347085" h="640079">
                  <a:moveTo>
                    <a:pt x="2090924" y="466343"/>
                  </a:moveTo>
                  <a:lnTo>
                    <a:pt x="2115308" y="466343"/>
                  </a:lnTo>
                </a:path>
                <a:path w="3347085" h="640079">
                  <a:moveTo>
                    <a:pt x="2145788" y="466343"/>
                  </a:moveTo>
                  <a:lnTo>
                    <a:pt x="2164076" y="466343"/>
                  </a:lnTo>
                </a:path>
                <a:path w="3347085" h="640079">
                  <a:moveTo>
                    <a:pt x="2176268" y="466343"/>
                  </a:moveTo>
                  <a:lnTo>
                    <a:pt x="2200652" y="466343"/>
                  </a:lnTo>
                </a:path>
                <a:path w="3347085" h="640079">
                  <a:moveTo>
                    <a:pt x="2255516" y="466343"/>
                  </a:moveTo>
                  <a:lnTo>
                    <a:pt x="2273804" y="466343"/>
                  </a:lnTo>
                </a:path>
                <a:path w="3347085" h="640079">
                  <a:moveTo>
                    <a:pt x="2334764" y="466343"/>
                  </a:moveTo>
                  <a:lnTo>
                    <a:pt x="2340860" y="466343"/>
                  </a:lnTo>
                </a:path>
                <a:path w="3347085" h="640079">
                  <a:moveTo>
                    <a:pt x="2426204" y="466343"/>
                  </a:moveTo>
                  <a:lnTo>
                    <a:pt x="2450588" y="466343"/>
                  </a:lnTo>
                </a:path>
                <a:path w="3347085" h="640079">
                  <a:moveTo>
                    <a:pt x="2499356" y="466343"/>
                  </a:moveTo>
                  <a:lnTo>
                    <a:pt x="2523740" y="466343"/>
                  </a:lnTo>
                </a:path>
                <a:path w="3347085" h="640079">
                  <a:moveTo>
                    <a:pt x="2584700" y="466343"/>
                  </a:moveTo>
                  <a:lnTo>
                    <a:pt x="2609084" y="466343"/>
                  </a:lnTo>
                </a:path>
                <a:path w="3347085" h="640079">
                  <a:moveTo>
                    <a:pt x="2670044" y="466343"/>
                  </a:moveTo>
                  <a:lnTo>
                    <a:pt x="2676140" y="466343"/>
                  </a:lnTo>
                </a:path>
                <a:path w="3347085" h="640079">
                  <a:moveTo>
                    <a:pt x="2761484" y="466343"/>
                  </a:moveTo>
                  <a:lnTo>
                    <a:pt x="2785868" y="466343"/>
                  </a:lnTo>
                </a:path>
                <a:path w="3347085" h="640079">
                  <a:moveTo>
                    <a:pt x="2804156" y="466343"/>
                  </a:moveTo>
                  <a:lnTo>
                    <a:pt x="2828540" y="466343"/>
                  </a:lnTo>
                </a:path>
                <a:path w="3347085" h="640079">
                  <a:moveTo>
                    <a:pt x="2859020" y="466343"/>
                  </a:moveTo>
                  <a:lnTo>
                    <a:pt x="2883404" y="466343"/>
                  </a:lnTo>
                </a:path>
                <a:path w="3347085" h="640079">
                  <a:moveTo>
                    <a:pt x="2938268" y="466343"/>
                  </a:moveTo>
                  <a:lnTo>
                    <a:pt x="2962652" y="466343"/>
                  </a:lnTo>
                </a:path>
                <a:path w="3347085" h="640079">
                  <a:moveTo>
                    <a:pt x="3005324" y="466343"/>
                  </a:moveTo>
                  <a:lnTo>
                    <a:pt x="3011420" y="466343"/>
                  </a:lnTo>
                </a:path>
                <a:path w="3347085" h="640079">
                  <a:moveTo>
                    <a:pt x="3054092" y="466343"/>
                  </a:moveTo>
                  <a:lnTo>
                    <a:pt x="3060188" y="466343"/>
                  </a:lnTo>
                </a:path>
                <a:path w="3347085" h="640079">
                  <a:moveTo>
                    <a:pt x="3084572" y="466343"/>
                  </a:moveTo>
                  <a:lnTo>
                    <a:pt x="3108956" y="466343"/>
                  </a:lnTo>
                </a:path>
                <a:path w="3347085" h="640079">
                  <a:moveTo>
                    <a:pt x="3151628" y="466343"/>
                  </a:moveTo>
                  <a:lnTo>
                    <a:pt x="3200396" y="466343"/>
                  </a:lnTo>
                </a:path>
                <a:path w="3347085" h="640079">
                  <a:moveTo>
                    <a:pt x="3273548" y="466343"/>
                  </a:moveTo>
                  <a:lnTo>
                    <a:pt x="3297932" y="466343"/>
                  </a:lnTo>
                </a:path>
                <a:path w="3347085" h="640079">
                  <a:moveTo>
                    <a:pt x="3334508" y="466343"/>
                  </a:moveTo>
                  <a:lnTo>
                    <a:pt x="3340604" y="466343"/>
                  </a:lnTo>
                </a:path>
                <a:path w="3347085" h="640079">
                  <a:moveTo>
                    <a:pt x="73152" y="475488"/>
                  </a:moveTo>
                  <a:lnTo>
                    <a:pt x="91440" y="475488"/>
                  </a:lnTo>
                </a:path>
                <a:path w="3347085" h="640079">
                  <a:moveTo>
                    <a:pt x="134112" y="475488"/>
                  </a:moveTo>
                  <a:lnTo>
                    <a:pt x="188976" y="475488"/>
                  </a:lnTo>
                </a:path>
                <a:path w="3347085" h="640079">
                  <a:moveTo>
                    <a:pt x="219456" y="475488"/>
                  </a:moveTo>
                  <a:lnTo>
                    <a:pt x="237744" y="475488"/>
                  </a:lnTo>
                </a:path>
                <a:path w="3347085" h="640079">
                  <a:moveTo>
                    <a:pt x="256031" y="475488"/>
                  </a:moveTo>
                  <a:lnTo>
                    <a:pt x="280415" y="475488"/>
                  </a:lnTo>
                </a:path>
                <a:path w="3347085" h="640079">
                  <a:moveTo>
                    <a:pt x="329184" y="475488"/>
                  </a:moveTo>
                  <a:lnTo>
                    <a:pt x="335279" y="475488"/>
                  </a:lnTo>
                </a:path>
                <a:path w="3347085" h="640079">
                  <a:moveTo>
                    <a:pt x="402336" y="475488"/>
                  </a:moveTo>
                  <a:lnTo>
                    <a:pt x="432816" y="475488"/>
                  </a:lnTo>
                </a:path>
                <a:path w="3347085" h="640079">
                  <a:moveTo>
                    <a:pt x="457200" y="475488"/>
                  </a:moveTo>
                  <a:lnTo>
                    <a:pt x="481583" y="475488"/>
                  </a:lnTo>
                </a:path>
                <a:path w="3347085" h="640079">
                  <a:moveTo>
                    <a:pt x="512063" y="475488"/>
                  </a:moveTo>
                  <a:lnTo>
                    <a:pt x="536447" y="475488"/>
                  </a:lnTo>
                </a:path>
                <a:path w="3347085" h="640079">
                  <a:moveTo>
                    <a:pt x="548640" y="475488"/>
                  </a:moveTo>
                  <a:lnTo>
                    <a:pt x="573023" y="475488"/>
                  </a:lnTo>
                </a:path>
                <a:path w="3347085" h="640079">
                  <a:moveTo>
                    <a:pt x="603504" y="475488"/>
                  </a:moveTo>
                  <a:lnTo>
                    <a:pt x="627887" y="475488"/>
                  </a:lnTo>
                </a:path>
                <a:path w="3347085" h="640079">
                  <a:moveTo>
                    <a:pt x="664463" y="475488"/>
                  </a:moveTo>
                  <a:lnTo>
                    <a:pt x="670559" y="475488"/>
                  </a:lnTo>
                </a:path>
                <a:path w="3347085" h="640079">
                  <a:moveTo>
                    <a:pt x="737616" y="475488"/>
                  </a:moveTo>
                  <a:lnTo>
                    <a:pt x="768096" y="475488"/>
                  </a:lnTo>
                </a:path>
                <a:path w="3347085" h="640079">
                  <a:moveTo>
                    <a:pt x="841248" y="475488"/>
                  </a:moveTo>
                  <a:lnTo>
                    <a:pt x="865631" y="475488"/>
                  </a:lnTo>
                </a:path>
                <a:path w="3347085" h="640079">
                  <a:moveTo>
                    <a:pt x="920495" y="475488"/>
                  </a:moveTo>
                  <a:lnTo>
                    <a:pt x="950976" y="475488"/>
                  </a:lnTo>
                </a:path>
                <a:path w="3347085" h="640079">
                  <a:moveTo>
                    <a:pt x="999744" y="475488"/>
                  </a:moveTo>
                  <a:lnTo>
                    <a:pt x="1005839" y="475488"/>
                  </a:lnTo>
                </a:path>
                <a:path w="3347085" h="640079">
                  <a:moveTo>
                    <a:pt x="1072895" y="475488"/>
                  </a:moveTo>
                  <a:lnTo>
                    <a:pt x="1103376" y="475488"/>
                  </a:lnTo>
                </a:path>
                <a:path w="3347085" h="640079">
                  <a:moveTo>
                    <a:pt x="1133852" y="475488"/>
                  </a:moveTo>
                  <a:lnTo>
                    <a:pt x="1152140" y="475488"/>
                  </a:lnTo>
                </a:path>
                <a:path w="3347085" h="640079">
                  <a:moveTo>
                    <a:pt x="1170428" y="475488"/>
                  </a:moveTo>
                  <a:lnTo>
                    <a:pt x="1194812" y="475488"/>
                  </a:lnTo>
                </a:path>
                <a:path w="3347085" h="640079">
                  <a:moveTo>
                    <a:pt x="1243580" y="475488"/>
                  </a:moveTo>
                  <a:lnTo>
                    <a:pt x="1267964" y="475488"/>
                  </a:lnTo>
                </a:path>
                <a:path w="3347085" h="640079">
                  <a:moveTo>
                    <a:pt x="1408172" y="475488"/>
                  </a:moveTo>
                  <a:lnTo>
                    <a:pt x="1438652" y="475488"/>
                  </a:lnTo>
                </a:path>
                <a:path w="3347085" h="640079">
                  <a:moveTo>
                    <a:pt x="1517900" y="475488"/>
                  </a:moveTo>
                  <a:lnTo>
                    <a:pt x="1542284" y="475488"/>
                  </a:lnTo>
                </a:path>
                <a:path w="3347085" h="640079">
                  <a:moveTo>
                    <a:pt x="1591052" y="475488"/>
                  </a:moveTo>
                  <a:lnTo>
                    <a:pt x="1621532" y="475488"/>
                  </a:lnTo>
                </a:path>
                <a:path w="3347085" h="640079">
                  <a:moveTo>
                    <a:pt x="1664204" y="475488"/>
                  </a:moveTo>
                  <a:lnTo>
                    <a:pt x="1670300" y="475488"/>
                  </a:lnTo>
                </a:path>
                <a:path w="3347085" h="640079">
                  <a:moveTo>
                    <a:pt x="1743452" y="475488"/>
                  </a:moveTo>
                  <a:lnTo>
                    <a:pt x="1773932" y="475488"/>
                  </a:lnTo>
                </a:path>
                <a:path w="3347085" h="640079">
                  <a:moveTo>
                    <a:pt x="1853180" y="475488"/>
                  </a:moveTo>
                  <a:lnTo>
                    <a:pt x="1877564" y="475488"/>
                  </a:lnTo>
                </a:path>
                <a:path w="3347085" h="640079">
                  <a:moveTo>
                    <a:pt x="1926332" y="475488"/>
                  </a:moveTo>
                  <a:lnTo>
                    <a:pt x="1956812" y="475488"/>
                  </a:lnTo>
                </a:path>
                <a:path w="3347085" h="640079">
                  <a:moveTo>
                    <a:pt x="1999484" y="475488"/>
                  </a:moveTo>
                  <a:lnTo>
                    <a:pt x="2005580" y="475488"/>
                  </a:lnTo>
                </a:path>
                <a:path w="3347085" h="640079">
                  <a:moveTo>
                    <a:pt x="2078732" y="475488"/>
                  </a:moveTo>
                  <a:lnTo>
                    <a:pt x="2109212" y="475488"/>
                  </a:lnTo>
                </a:path>
                <a:path w="3347085" h="640079">
                  <a:moveTo>
                    <a:pt x="2139692" y="475488"/>
                  </a:moveTo>
                  <a:lnTo>
                    <a:pt x="2157980" y="475488"/>
                  </a:lnTo>
                </a:path>
                <a:path w="3347085" h="640079">
                  <a:moveTo>
                    <a:pt x="2176268" y="475488"/>
                  </a:moveTo>
                  <a:lnTo>
                    <a:pt x="2200652" y="475488"/>
                  </a:lnTo>
                </a:path>
                <a:path w="3347085" h="640079">
                  <a:moveTo>
                    <a:pt x="2249420" y="475488"/>
                  </a:moveTo>
                  <a:lnTo>
                    <a:pt x="2267708" y="475488"/>
                  </a:lnTo>
                </a:path>
                <a:path w="3347085" h="640079">
                  <a:moveTo>
                    <a:pt x="2334764" y="475488"/>
                  </a:moveTo>
                  <a:lnTo>
                    <a:pt x="2340860" y="475488"/>
                  </a:lnTo>
                </a:path>
                <a:path w="3347085" h="640079">
                  <a:moveTo>
                    <a:pt x="2414012" y="475488"/>
                  </a:moveTo>
                  <a:lnTo>
                    <a:pt x="2444492" y="475488"/>
                  </a:lnTo>
                </a:path>
                <a:path w="3347085" h="640079">
                  <a:moveTo>
                    <a:pt x="2517644" y="475488"/>
                  </a:moveTo>
                  <a:lnTo>
                    <a:pt x="2542028" y="475488"/>
                  </a:lnTo>
                </a:path>
                <a:path w="3347085" h="640079">
                  <a:moveTo>
                    <a:pt x="2602988" y="475488"/>
                  </a:moveTo>
                  <a:lnTo>
                    <a:pt x="2627372" y="475488"/>
                  </a:lnTo>
                </a:path>
                <a:path w="3347085" h="640079">
                  <a:moveTo>
                    <a:pt x="2670044" y="475488"/>
                  </a:moveTo>
                  <a:lnTo>
                    <a:pt x="2676140" y="475488"/>
                  </a:lnTo>
                </a:path>
                <a:path w="3347085" h="640079">
                  <a:moveTo>
                    <a:pt x="2749292" y="475488"/>
                  </a:moveTo>
                  <a:lnTo>
                    <a:pt x="2779772" y="475488"/>
                  </a:lnTo>
                </a:path>
                <a:path w="3347085" h="640079">
                  <a:moveTo>
                    <a:pt x="2804156" y="475488"/>
                  </a:moveTo>
                  <a:lnTo>
                    <a:pt x="2828540" y="475488"/>
                  </a:lnTo>
                </a:path>
                <a:path w="3347085" h="640079">
                  <a:moveTo>
                    <a:pt x="2859020" y="475488"/>
                  </a:moveTo>
                  <a:lnTo>
                    <a:pt x="2883404" y="475488"/>
                  </a:lnTo>
                </a:path>
                <a:path w="3347085" h="640079">
                  <a:moveTo>
                    <a:pt x="2926076" y="475488"/>
                  </a:moveTo>
                  <a:lnTo>
                    <a:pt x="2956556" y="475488"/>
                  </a:lnTo>
                </a:path>
                <a:path w="3347085" h="640079">
                  <a:moveTo>
                    <a:pt x="3005324" y="475488"/>
                  </a:moveTo>
                  <a:lnTo>
                    <a:pt x="3011420" y="475488"/>
                  </a:lnTo>
                </a:path>
                <a:path w="3347085" h="640079">
                  <a:moveTo>
                    <a:pt x="3084572" y="475488"/>
                  </a:moveTo>
                  <a:lnTo>
                    <a:pt x="3108956" y="475488"/>
                  </a:lnTo>
                </a:path>
                <a:path w="3347085" h="640079">
                  <a:moveTo>
                    <a:pt x="3151628" y="475488"/>
                  </a:moveTo>
                  <a:lnTo>
                    <a:pt x="3200396" y="475488"/>
                  </a:lnTo>
                </a:path>
                <a:path w="3347085" h="640079">
                  <a:moveTo>
                    <a:pt x="3261356" y="475488"/>
                  </a:moveTo>
                  <a:lnTo>
                    <a:pt x="3291836" y="475488"/>
                  </a:lnTo>
                </a:path>
                <a:path w="3347085" h="640079">
                  <a:moveTo>
                    <a:pt x="3334508" y="475488"/>
                  </a:moveTo>
                  <a:lnTo>
                    <a:pt x="3340604" y="475488"/>
                  </a:lnTo>
                </a:path>
                <a:path w="3347085" h="640079">
                  <a:moveTo>
                    <a:pt x="73152" y="484631"/>
                  </a:moveTo>
                  <a:lnTo>
                    <a:pt x="91440" y="484631"/>
                  </a:lnTo>
                </a:path>
                <a:path w="3347085" h="640079">
                  <a:moveTo>
                    <a:pt x="128016" y="484631"/>
                  </a:moveTo>
                  <a:lnTo>
                    <a:pt x="152399" y="484631"/>
                  </a:lnTo>
                </a:path>
                <a:path w="3347085" h="640079">
                  <a:moveTo>
                    <a:pt x="170687" y="484631"/>
                  </a:moveTo>
                  <a:lnTo>
                    <a:pt x="195071" y="484631"/>
                  </a:lnTo>
                </a:path>
                <a:path w="3347085" h="640079">
                  <a:moveTo>
                    <a:pt x="213360" y="484631"/>
                  </a:moveTo>
                  <a:lnTo>
                    <a:pt x="231648" y="484631"/>
                  </a:lnTo>
                </a:path>
                <a:path w="3347085" h="640079">
                  <a:moveTo>
                    <a:pt x="256031" y="484631"/>
                  </a:moveTo>
                  <a:lnTo>
                    <a:pt x="280415" y="484631"/>
                  </a:lnTo>
                </a:path>
                <a:path w="3347085" h="640079">
                  <a:moveTo>
                    <a:pt x="329184" y="484631"/>
                  </a:moveTo>
                  <a:lnTo>
                    <a:pt x="335279" y="484631"/>
                  </a:lnTo>
                </a:path>
                <a:path w="3347085" h="640079">
                  <a:moveTo>
                    <a:pt x="402336" y="484631"/>
                  </a:moveTo>
                  <a:lnTo>
                    <a:pt x="426719" y="484631"/>
                  </a:lnTo>
                </a:path>
                <a:path w="3347085" h="640079">
                  <a:moveTo>
                    <a:pt x="457200" y="484631"/>
                  </a:moveTo>
                  <a:lnTo>
                    <a:pt x="481583" y="484631"/>
                  </a:lnTo>
                </a:path>
                <a:path w="3347085" h="640079">
                  <a:moveTo>
                    <a:pt x="512063" y="484631"/>
                  </a:moveTo>
                  <a:lnTo>
                    <a:pt x="536447" y="484631"/>
                  </a:lnTo>
                </a:path>
                <a:path w="3347085" h="640079">
                  <a:moveTo>
                    <a:pt x="548640" y="484631"/>
                  </a:moveTo>
                  <a:lnTo>
                    <a:pt x="573023" y="484631"/>
                  </a:lnTo>
                </a:path>
                <a:path w="3347085" h="640079">
                  <a:moveTo>
                    <a:pt x="603504" y="484631"/>
                  </a:moveTo>
                  <a:lnTo>
                    <a:pt x="627887" y="484631"/>
                  </a:lnTo>
                </a:path>
                <a:path w="3347085" h="640079">
                  <a:moveTo>
                    <a:pt x="664463" y="484631"/>
                  </a:moveTo>
                  <a:lnTo>
                    <a:pt x="670559" y="484631"/>
                  </a:lnTo>
                </a:path>
                <a:path w="3347085" h="640079">
                  <a:moveTo>
                    <a:pt x="731519" y="484631"/>
                  </a:moveTo>
                  <a:lnTo>
                    <a:pt x="762000" y="484631"/>
                  </a:lnTo>
                </a:path>
                <a:path w="3347085" h="640079">
                  <a:moveTo>
                    <a:pt x="847344" y="484631"/>
                  </a:moveTo>
                  <a:lnTo>
                    <a:pt x="871727" y="484631"/>
                  </a:lnTo>
                </a:path>
                <a:path w="3347085" h="640079">
                  <a:moveTo>
                    <a:pt x="914400" y="484631"/>
                  </a:moveTo>
                  <a:lnTo>
                    <a:pt x="944880" y="484631"/>
                  </a:lnTo>
                </a:path>
                <a:path w="3347085" h="640079">
                  <a:moveTo>
                    <a:pt x="999744" y="484631"/>
                  </a:moveTo>
                  <a:lnTo>
                    <a:pt x="1005839" y="484631"/>
                  </a:lnTo>
                </a:path>
                <a:path w="3347085" h="640079">
                  <a:moveTo>
                    <a:pt x="1066800" y="484631"/>
                  </a:moveTo>
                  <a:lnTo>
                    <a:pt x="1097280" y="484631"/>
                  </a:lnTo>
                </a:path>
                <a:path w="3347085" h="640079">
                  <a:moveTo>
                    <a:pt x="1127756" y="484631"/>
                  </a:moveTo>
                  <a:lnTo>
                    <a:pt x="1146044" y="484631"/>
                  </a:lnTo>
                </a:path>
                <a:path w="3347085" h="640079">
                  <a:moveTo>
                    <a:pt x="1170428" y="484631"/>
                  </a:moveTo>
                  <a:lnTo>
                    <a:pt x="1194812" y="484631"/>
                  </a:lnTo>
                </a:path>
                <a:path w="3347085" h="640079">
                  <a:moveTo>
                    <a:pt x="1243580" y="484631"/>
                  </a:moveTo>
                  <a:lnTo>
                    <a:pt x="1267964" y="484631"/>
                  </a:lnTo>
                </a:path>
                <a:path w="3347085" h="640079">
                  <a:moveTo>
                    <a:pt x="1402076" y="484631"/>
                  </a:moveTo>
                  <a:lnTo>
                    <a:pt x="1432556" y="484631"/>
                  </a:lnTo>
                </a:path>
                <a:path w="3347085" h="640079">
                  <a:moveTo>
                    <a:pt x="1517900" y="484631"/>
                  </a:moveTo>
                  <a:lnTo>
                    <a:pt x="1542284" y="484631"/>
                  </a:lnTo>
                </a:path>
                <a:path w="3347085" h="640079">
                  <a:moveTo>
                    <a:pt x="1584956" y="484631"/>
                  </a:moveTo>
                  <a:lnTo>
                    <a:pt x="1615436" y="484631"/>
                  </a:lnTo>
                </a:path>
                <a:path w="3347085" h="640079">
                  <a:moveTo>
                    <a:pt x="1664204" y="484631"/>
                  </a:moveTo>
                  <a:lnTo>
                    <a:pt x="1670300" y="484631"/>
                  </a:lnTo>
                </a:path>
                <a:path w="3347085" h="640079">
                  <a:moveTo>
                    <a:pt x="1737356" y="484631"/>
                  </a:moveTo>
                  <a:lnTo>
                    <a:pt x="1767836" y="484631"/>
                  </a:lnTo>
                </a:path>
                <a:path w="3347085" h="640079">
                  <a:moveTo>
                    <a:pt x="1853180" y="484631"/>
                  </a:moveTo>
                  <a:lnTo>
                    <a:pt x="1877564" y="484631"/>
                  </a:lnTo>
                </a:path>
                <a:path w="3347085" h="640079">
                  <a:moveTo>
                    <a:pt x="1920236" y="484631"/>
                  </a:moveTo>
                  <a:lnTo>
                    <a:pt x="1950716" y="484631"/>
                  </a:lnTo>
                </a:path>
                <a:path w="3347085" h="640079">
                  <a:moveTo>
                    <a:pt x="1999484" y="484631"/>
                  </a:moveTo>
                  <a:lnTo>
                    <a:pt x="2005580" y="484631"/>
                  </a:lnTo>
                </a:path>
                <a:path w="3347085" h="640079">
                  <a:moveTo>
                    <a:pt x="2072636" y="484631"/>
                  </a:moveTo>
                  <a:lnTo>
                    <a:pt x="2103116" y="484631"/>
                  </a:lnTo>
                </a:path>
                <a:path w="3347085" h="640079">
                  <a:moveTo>
                    <a:pt x="2133596" y="484631"/>
                  </a:moveTo>
                  <a:lnTo>
                    <a:pt x="2151884" y="484631"/>
                  </a:lnTo>
                </a:path>
                <a:path w="3347085" h="640079">
                  <a:moveTo>
                    <a:pt x="2176268" y="484631"/>
                  </a:moveTo>
                  <a:lnTo>
                    <a:pt x="2200652" y="484631"/>
                  </a:lnTo>
                </a:path>
                <a:path w="3347085" h="640079">
                  <a:moveTo>
                    <a:pt x="2249420" y="484631"/>
                  </a:moveTo>
                  <a:lnTo>
                    <a:pt x="2267708" y="484631"/>
                  </a:lnTo>
                </a:path>
                <a:path w="3347085" h="640079">
                  <a:moveTo>
                    <a:pt x="2334764" y="484631"/>
                  </a:moveTo>
                  <a:lnTo>
                    <a:pt x="2340860" y="484631"/>
                  </a:lnTo>
                </a:path>
                <a:path w="3347085" h="640079">
                  <a:moveTo>
                    <a:pt x="2407916" y="484631"/>
                  </a:moveTo>
                  <a:lnTo>
                    <a:pt x="2438396" y="484631"/>
                  </a:lnTo>
                </a:path>
                <a:path w="3347085" h="640079">
                  <a:moveTo>
                    <a:pt x="2523740" y="484631"/>
                  </a:moveTo>
                  <a:lnTo>
                    <a:pt x="2548124" y="484631"/>
                  </a:lnTo>
                </a:path>
                <a:path w="3347085" h="640079">
                  <a:moveTo>
                    <a:pt x="2609084" y="484631"/>
                  </a:moveTo>
                  <a:lnTo>
                    <a:pt x="2633468" y="484631"/>
                  </a:lnTo>
                </a:path>
                <a:path w="3347085" h="640079">
                  <a:moveTo>
                    <a:pt x="2670044" y="484631"/>
                  </a:moveTo>
                  <a:lnTo>
                    <a:pt x="2676140" y="484631"/>
                  </a:lnTo>
                </a:path>
                <a:path w="3347085" h="640079">
                  <a:moveTo>
                    <a:pt x="2743196" y="484631"/>
                  </a:moveTo>
                  <a:lnTo>
                    <a:pt x="2773676" y="484631"/>
                  </a:lnTo>
                </a:path>
                <a:path w="3347085" h="640079">
                  <a:moveTo>
                    <a:pt x="2804156" y="484631"/>
                  </a:moveTo>
                  <a:lnTo>
                    <a:pt x="2828540" y="484631"/>
                  </a:lnTo>
                </a:path>
                <a:path w="3347085" h="640079">
                  <a:moveTo>
                    <a:pt x="2859020" y="484631"/>
                  </a:moveTo>
                  <a:lnTo>
                    <a:pt x="2883404" y="484631"/>
                  </a:lnTo>
                </a:path>
                <a:path w="3347085" h="640079">
                  <a:moveTo>
                    <a:pt x="2919980" y="484631"/>
                  </a:moveTo>
                  <a:lnTo>
                    <a:pt x="2950460" y="484631"/>
                  </a:lnTo>
                </a:path>
                <a:path w="3347085" h="640079">
                  <a:moveTo>
                    <a:pt x="3005324" y="484631"/>
                  </a:moveTo>
                  <a:lnTo>
                    <a:pt x="3011420" y="484631"/>
                  </a:lnTo>
                </a:path>
                <a:path w="3347085" h="640079">
                  <a:moveTo>
                    <a:pt x="3084572" y="484631"/>
                  </a:moveTo>
                  <a:lnTo>
                    <a:pt x="3108956" y="484631"/>
                  </a:lnTo>
                </a:path>
                <a:path w="3347085" h="640079">
                  <a:moveTo>
                    <a:pt x="3145532" y="484631"/>
                  </a:moveTo>
                  <a:lnTo>
                    <a:pt x="3169916" y="484631"/>
                  </a:lnTo>
                </a:path>
                <a:path w="3347085" h="640079">
                  <a:moveTo>
                    <a:pt x="3188204" y="484631"/>
                  </a:moveTo>
                  <a:lnTo>
                    <a:pt x="3206492" y="484631"/>
                  </a:lnTo>
                </a:path>
                <a:path w="3347085" h="640079">
                  <a:moveTo>
                    <a:pt x="3255260" y="484631"/>
                  </a:moveTo>
                  <a:lnTo>
                    <a:pt x="3285740" y="484631"/>
                  </a:lnTo>
                </a:path>
                <a:path w="3347085" h="640079">
                  <a:moveTo>
                    <a:pt x="3334508" y="484631"/>
                  </a:moveTo>
                  <a:lnTo>
                    <a:pt x="3346700" y="484631"/>
                  </a:lnTo>
                </a:path>
                <a:path w="3347085" h="640079">
                  <a:moveTo>
                    <a:pt x="73152" y="493775"/>
                  </a:moveTo>
                  <a:lnTo>
                    <a:pt x="91440" y="493775"/>
                  </a:lnTo>
                </a:path>
                <a:path w="3347085" h="640079">
                  <a:moveTo>
                    <a:pt x="121919" y="493775"/>
                  </a:moveTo>
                  <a:lnTo>
                    <a:pt x="146303" y="493775"/>
                  </a:lnTo>
                </a:path>
                <a:path w="3347085" h="640079">
                  <a:moveTo>
                    <a:pt x="176784" y="493775"/>
                  </a:moveTo>
                  <a:lnTo>
                    <a:pt x="201167" y="493775"/>
                  </a:lnTo>
                </a:path>
                <a:path w="3347085" h="640079">
                  <a:moveTo>
                    <a:pt x="207263" y="493775"/>
                  </a:moveTo>
                  <a:lnTo>
                    <a:pt x="225552" y="493775"/>
                  </a:lnTo>
                </a:path>
                <a:path w="3347085" h="640079">
                  <a:moveTo>
                    <a:pt x="256031" y="493775"/>
                  </a:moveTo>
                  <a:lnTo>
                    <a:pt x="280415" y="493775"/>
                  </a:lnTo>
                </a:path>
                <a:path w="3347085" h="640079">
                  <a:moveTo>
                    <a:pt x="329184" y="493775"/>
                  </a:moveTo>
                  <a:lnTo>
                    <a:pt x="335279" y="493775"/>
                  </a:lnTo>
                </a:path>
                <a:path w="3347085" h="640079">
                  <a:moveTo>
                    <a:pt x="396240" y="493775"/>
                  </a:moveTo>
                  <a:lnTo>
                    <a:pt x="420623" y="493775"/>
                  </a:lnTo>
                </a:path>
                <a:path w="3347085" h="640079">
                  <a:moveTo>
                    <a:pt x="457200" y="493775"/>
                  </a:moveTo>
                  <a:lnTo>
                    <a:pt x="481583" y="493775"/>
                  </a:lnTo>
                </a:path>
                <a:path w="3347085" h="640079">
                  <a:moveTo>
                    <a:pt x="512063" y="493775"/>
                  </a:moveTo>
                  <a:lnTo>
                    <a:pt x="536447" y="493775"/>
                  </a:lnTo>
                </a:path>
                <a:path w="3347085" h="640079">
                  <a:moveTo>
                    <a:pt x="548640" y="493775"/>
                  </a:moveTo>
                  <a:lnTo>
                    <a:pt x="573023" y="493775"/>
                  </a:lnTo>
                </a:path>
                <a:path w="3347085" h="640079">
                  <a:moveTo>
                    <a:pt x="603504" y="493775"/>
                  </a:moveTo>
                  <a:lnTo>
                    <a:pt x="627887" y="493775"/>
                  </a:lnTo>
                </a:path>
                <a:path w="3347085" h="640079">
                  <a:moveTo>
                    <a:pt x="664463" y="493775"/>
                  </a:moveTo>
                  <a:lnTo>
                    <a:pt x="670559" y="493775"/>
                  </a:lnTo>
                </a:path>
                <a:path w="3347085" h="640079">
                  <a:moveTo>
                    <a:pt x="725424" y="493775"/>
                  </a:moveTo>
                  <a:lnTo>
                    <a:pt x="755904" y="493775"/>
                  </a:lnTo>
                </a:path>
                <a:path w="3347085" h="640079">
                  <a:moveTo>
                    <a:pt x="847344" y="493775"/>
                  </a:moveTo>
                  <a:lnTo>
                    <a:pt x="871727" y="493775"/>
                  </a:lnTo>
                </a:path>
                <a:path w="3347085" h="640079">
                  <a:moveTo>
                    <a:pt x="908304" y="493775"/>
                  </a:moveTo>
                  <a:lnTo>
                    <a:pt x="938784" y="493775"/>
                  </a:lnTo>
                </a:path>
                <a:path w="3347085" h="640079">
                  <a:moveTo>
                    <a:pt x="999744" y="493775"/>
                  </a:moveTo>
                  <a:lnTo>
                    <a:pt x="1005839" y="493775"/>
                  </a:lnTo>
                </a:path>
                <a:path w="3347085" h="640079">
                  <a:moveTo>
                    <a:pt x="1060704" y="493775"/>
                  </a:moveTo>
                  <a:lnTo>
                    <a:pt x="1091184" y="493775"/>
                  </a:lnTo>
                </a:path>
                <a:path w="3347085" h="640079">
                  <a:moveTo>
                    <a:pt x="1121660" y="493775"/>
                  </a:moveTo>
                  <a:lnTo>
                    <a:pt x="1139948" y="493775"/>
                  </a:lnTo>
                </a:path>
                <a:path w="3347085" h="640079">
                  <a:moveTo>
                    <a:pt x="1170428" y="493775"/>
                  </a:moveTo>
                  <a:lnTo>
                    <a:pt x="1194812" y="493775"/>
                  </a:lnTo>
                </a:path>
                <a:path w="3347085" h="640079">
                  <a:moveTo>
                    <a:pt x="1237484" y="493775"/>
                  </a:moveTo>
                  <a:lnTo>
                    <a:pt x="1261868" y="493775"/>
                  </a:lnTo>
                </a:path>
                <a:path w="3347085" h="640079">
                  <a:moveTo>
                    <a:pt x="1395980" y="493775"/>
                  </a:moveTo>
                  <a:lnTo>
                    <a:pt x="1426460" y="493775"/>
                  </a:lnTo>
                </a:path>
                <a:path w="3347085" h="640079">
                  <a:moveTo>
                    <a:pt x="1517900" y="493775"/>
                  </a:moveTo>
                  <a:lnTo>
                    <a:pt x="1542284" y="493775"/>
                  </a:lnTo>
                </a:path>
                <a:path w="3347085" h="640079">
                  <a:moveTo>
                    <a:pt x="1578860" y="493775"/>
                  </a:moveTo>
                  <a:lnTo>
                    <a:pt x="1609340" y="493775"/>
                  </a:lnTo>
                </a:path>
                <a:path w="3347085" h="640079">
                  <a:moveTo>
                    <a:pt x="1664204" y="493775"/>
                  </a:moveTo>
                  <a:lnTo>
                    <a:pt x="1670300" y="493775"/>
                  </a:lnTo>
                </a:path>
                <a:path w="3347085" h="640079">
                  <a:moveTo>
                    <a:pt x="1731260" y="493775"/>
                  </a:moveTo>
                  <a:lnTo>
                    <a:pt x="1761740" y="493775"/>
                  </a:lnTo>
                </a:path>
                <a:path w="3347085" h="640079">
                  <a:moveTo>
                    <a:pt x="1853180" y="493775"/>
                  </a:moveTo>
                  <a:lnTo>
                    <a:pt x="1877564" y="493775"/>
                  </a:lnTo>
                </a:path>
                <a:path w="3347085" h="640079">
                  <a:moveTo>
                    <a:pt x="1914140" y="493775"/>
                  </a:moveTo>
                  <a:lnTo>
                    <a:pt x="1944620" y="493775"/>
                  </a:lnTo>
                </a:path>
                <a:path w="3347085" h="640079">
                  <a:moveTo>
                    <a:pt x="1999484" y="493775"/>
                  </a:moveTo>
                  <a:lnTo>
                    <a:pt x="2005580" y="493775"/>
                  </a:lnTo>
                </a:path>
                <a:path w="3347085" h="640079">
                  <a:moveTo>
                    <a:pt x="2066540" y="493775"/>
                  </a:moveTo>
                  <a:lnTo>
                    <a:pt x="2097020" y="493775"/>
                  </a:lnTo>
                </a:path>
                <a:path w="3347085" h="640079">
                  <a:moveTo>
                    <a:pt x="2127500" y="493775"/>
                  </a:moveTo>
                  <a:lnTo>
                    <a:pt x="2145788" y="493775"/>
                  </a:lnTo>
                </a:path>
                <a:path w="3347085" h="640079">
                  <a:moveTo>
                    <a:pt x="2176268" y="493775"/>
                  </a:moveTo>
                  <a:lnTo>
                    <a:pt x="2200652" y="493775"/>
                  </a:lnTo>
                </a:path>
                <a:path w="3347085" h="640079">
                  <a:moveTo>
                    <a:pt x="2243324" y="493775"/>
                  </a:moveTo>
                  <a:lnTo>
                    <a:pt x="2267708" y="493775"/>
                  </a:lnTo>
                </a:path>
                <a:path w="3347085" h="640079">
                  <a:moveTo>
                    <a:pt x="2334764" y="493775"/>
                  </a:moveTo>
                  <a:lnTo>
                    <a:pt x="2340860" y="493775"/>
                  </a:lnTo>
                </a:path>
                <a:path w="3347085" h="640079">
                  <a:moveTo>
                    <a:pt x="2401820" y="493775"/>
                  </a:moveTo>
                  <a:lnTo>
                    <a:pt x="2432300" y="493775"/>
                  </a:lnTo>
                </a:path>
                <a:path w="3347085" h="640079">
                  <a:moveTo>
                    <a:pt x="2523740" y="493775"/>
                  </a:moveTo>
                  <a:lnTo>
                    <a:pt x="2548124" y="493775"/>
                  </a:lnTo>
                </a:path>
                <a:path w="3347085" h="640079">
                  <a:moveTo>
                    <a:pt x="2609084" y="493775"/>
                  </a:moveTo>
                  <a:lnTo>
                    <a:pt x="2633468" y="493775"/>
                  </a:lnTo>
                </a:path>
                <a:path w="3347085" h="640079">
                  <a:moveTo>
                    <a:pt x="2670044" y="493775"/>
                  </a:moveTo>
                  <a:lnTo>
                    <a:pt x="2676140" y="493775"/>
                  </a:lnTo>
                </a:path>
                <a:path w="3347085" h="640079">
                  <a:moveTo>
                    <a:pt x="2737100" y="493775"/>
                  </a:moveTo>
                  <a:lnTo>
                    <a:pt x="2767580" y="493775"/>
                  </a:lnTo>
                </a:path>
                <a:path w="3347085" h="640079">
                  <a:moveTo>
                    <a:pt x="2804156" y="493775"/>
                  </a:moveTo>
                  <a:lnTo>
                    <a:pt x="2828540" y="493775"/>
                  </a:lnTo>
                </a:path>
                <a:path w="3347085" h="640079">
                  <a:moveTo>
                    <a:pt x="2859020" y="493775"/>
                  </a:moveTo>
                  <a:lnTo>
                    <a:pt x="2883404" y="493775"/>
                  </a:lnTo>
                </a:path>
                <a:path w="3347085" h="640079">
                  <a:moveTo>
                    <a:pt x="2913884" y="493775"/>
                  </a:moveTo>
                  <a:lnTo>
                    <a:pt x="2944364" y="493775"/>
                  </a:lnTo>
                </a:path>
                <a:path w="3347085" h="640079">
                  <a:moveTo>
                    <a:pt x="3005324" y="493775"/>
                  </a:moveTo>
                  <a:lnTo>
                    <a:pt x="3011420" y="493775"/>
                  </a:lnTo>
                </a:path>
                <a:path w="3347085" h="640079">
                  <a:moveTo>
                    <a:pt x="3084572" y="493775"/>
                  </a:moveTo>
                  <a:lnTo>
                    <a:pt x="3108956" y="493775"/>
                  </a:lnTo>
                </a:path>
                <a:path w="3347085" h="640079">
                  <a:moveTo>
                    <a:pt x="3139436" y="493775"/>
                  </a:moveTo>
                  <a:lnTo>
                    <a:pt x="3163820" y="493775"/>
                  </a:lnTo>
                </a:path>
                <a:path w="3347085" h="640079">
                  <a:moveTo>
                    <a:pt x="3194300" y="493775"/>
                  </a:moveTo>
                  <a:lnTo>
                    <a:pt x="3212588" y="493775"/>
                  </a:lnTo>
                </a:path>
                <a:path w="3347085" h="640079">
                  <a:moveTo>
                    <a:pt x="3249164" y="493775"/>
                  </a:moveTo>
                  <a:lnTo>
                    <a:pt x="3279644" y="493775"/>
                  </a:lnTo>
                </a:path>
                <a:path w="3347085" h="640079">
                  <a:moveTo>
                    <a:pt x="3334508" y="493775"/>
                  </a:moveTo>
                  <a:lnTo>
                    <a:pt x="3340604" y="493775"/>
                  </a:lnTo>
                </a:path>
                <a:path w="3347085" h="640079">
                  <a:moveTo>
                    <a:pt x="73152" y="502919"/>
                  </a:moveTo>
                  <a:lnTo>
                    <a:pt x="91440" y="502919"/>
                  </a:lnTo>
                </a:path>
                <a:path w="3347085" h="640079">
                  <a:moveTo>
                    <a:pt x="121919" y="502919"/>
                  </a:moveTo>
                  <a:lnTo>
                    <a:pt x="146303" y="502919"/>
                  </a:lnTo>
                </a:path>
                <a:path w="3347085" h="640079">
                  <a:moveTo>
                    <a:pt x="176784" y="502919"/>
                  </a:moveTo>
                  <a:lnTo>
                    <a:pt x="201167" y="502919"/>
                  </a:lnTo>
                </a:path>
                <a:path w="3347085" h="640079">
                  <a:moveTo>
                    <a:pt x="207263" y="502919"/>
                  </a:moveTo>
                  <a:lnTo>
                    <a:pt x="292607" y="502919"/>
                  </a:lnTo>
                </a:path>
                <a:path w="3347085" h="640079">
                  <a:moveTo>
                    <a:pt x="329184" y="502919"/>
                  </a:moveTo>
                  <a:lnTo>
                    <a:pt x="335279" y="502919"/>
                  </a:lnTo>
                </a:path>
                <a:path w="3347085" h="640079">
                  <a:moveTo>
                    <a:pt x="390144" y="502919"/>
                  </a:moveTo>
                  <a:lnTo>
                    <a:pt x="414527" y="502919"/>
                  </a:lnTo>
                </a:path>
                <a:path w="3347085" h="640079">
                  <a:moveTo>
                    <a:pt x="457200" y="502919"/>
                  </a:moveTo>
                  <a:lnTo>
                    <a:pt x="481583" y="502919"/>
                  </a:lnTo>
                </a:path>
                <a:path w="3347085" h="640079">
                  <a:moveTo>
                    <a:pt x="512063" y="502919"/>
                  </a:moveTo>
                  <a:lnTo>
                    <a:pt x="536447" y="502919"/>
                  </a:lnTo>
                </a:path>
                <a:path w="3347085" h="640079">
                  <a:moveTo>
                    <a:pt x="548640" y="502919"/>
                  </a:moveTo>
                  <a:lnTo>
                    <a:pt x="573023" y="502919"/>
                  </a:lnTo>
                </a:path>
                <a:path w="3347085" h="640079">
                  <a:moveTo>
                    <a:pt x="603504" y="502919"/>
                  </a:moveTo>
                  <a:lnTo>
                    <a:pt x="627887" y="502919"/>
                  </a:lnTo>
                </a:path>
                <a:path w="3347085" h="640079">
                  <a:moveTo>
                    <a:pt x="664463" y="502919"/>
                  </a:moveTo>
                  <a:lnTo>
                    <a:pt x="670559" y="502919"/>
                  </a:lnTo>
                </a:path>
                <a:path w="3347085" h="640079">
                  <a:moveTo>
                    <a:pt x="719328" y="502919"/>
                  </a:moveTo>
                  <a:lnTo>
                    <a:pt x="749808" y="502919"/>
                  </a:lnTo>
                </a:path>
                <a:path w="3347085" h="640079">
                  <a:moveTo>
                    <a:pt x="847344" y="502919"/>
                  </a:moveTo>
                  <a:lnTo>
                    <a:pt x="871727" y="502919"/>
                  </a:lnTo>
                </a:path>
                <a:path w="3347085" h="640079">
                  <a:moveTo>
                    <a:pt x="902207" y="502919"/>
                  </a:moveTo>
                  <a:lnTo>
                    <a:pt x="932688" y="502919"/>
                  </a:lnTo>
                </a:path>
                <a:path w="3347085" h="640079">
                  <a:moveTo>
                    <a:pt x="999744" y="502919"/>
                  </a:moveTo>
                  <a:lnTo>
                    <a:pt x="1005839" y="502919"/>
                  </a:lnTo>
                </a:path>
                <a:path w="3347085" h="640079">
                  <a:moveTo>
                    <a:pt x="1054608" y="502919"/>
                  </a:moveTo>
                  <a:lnTo>
                    <a:pt x="1085088" y="502919"/>
                  </a:lnTo>
                </a:path>
                <a:path w="3347085" h="640079">
                  <a:moveTo>
                    <a:pt x="1121660" y="502919"/>
                  </a:moveTo>
                  <a:lnTo>
                    <a:pt x="1207004" y="502919"/>
                  </a:lnTo>
                </a:path>
                <a:path w="3347085" h="640079">
                  <a:moveTo>
                    <a:pt x="1237484" y="502919"/>
                  </a:moveTo>
                  <a:lnTo>
                    <a:pt x="1261868" y="502919"/>
                  </a:lnTo>
                </a:path>
                <a:path w="3347085" h="640079">
                  <a:moveTo>
                    <a:pt x="1389884" y="502919"/>
                  </a:moveTo>
                  <a:lnTo>
                    <a:pt x="1420364" y="502919"/>
                  </a:lnTo>
                </a:path>
                <a:path w="3347085" h="640079">
                  <a:moveTo>
                    <a:pt x="1517900" y="502919"/>
                  </a:moveTo>
                  <a:lnTo>
                    <a:pt x="1542284" y="502919"/>
                  </a:lnTo>
                </a:path>
                <a:path w="3347085" h="640079">
                  <a:moveTo>
                    <a:pt x="1572764" y="502919"/>
                  </a:moveTo>
                  <a:lnTo>
                    <a:pt x="1603244" y="502919"/>
                  </a:lnTo>
                </a:path>
                <a:path w="3347085" h="640079">
                  <a:moveTo>
                    <a:pt x="1664204" y="502919"/>
                  </a:moveTo>
                  <a:lnTo>
                    <a:pt x="1670300" y="502919"/>
                  </a:lnTo>
                </a:path>
                <a:path w="3347085" h="640079">
                  <a:moveTo>
                    <a:pt x="1725164" y="502919"/>
                  </a:moveTo>
                  <a:lnTo>
                    <a:pt x="1755644" y="502919"/>
                  </a:lnTo>
                </a:path>
                <a:path w="3347085" h="640079">
                  <a:moveTo>
                    <a:pt x="1853180" y="502919"/>
                  </a:moveTo>
                  <a:lnTo>
                    <a:pt x="1877564" y="502919"/>
                  </a:lnTo>
                </a:path>
                <a:path w="3347085" h="640079">
                  <a:moveTo>
                    <a:pt x="1908044" y="502919"/>
                  </a:moveTo>
                  <a:lnTo>
                    <a:pt x="1938524" y="502919"/>
                  </a:lnTo>
                </a:path>
                <a:path w="3347085" h="640079">
                  <a:moveTo>
                    <a:pt x="1999484" y="502919"/>
                  </a:moveTo>
                  <a:lnTo>
                    <a:pt x="2005580" y="502919"/>
                  </a:lnTo>
                </a:path>
                <a:path w="3347085" h="640079">
                  <a:moveTo>
                    <a:pt x="2060444" y="502919"/>
                  </a:moveTo>
                  <a:lnTo>
                    <a:pt x="2090924" y="502919"/>
                  </a:lnTo>
                </a:path>
                <a:path w="3347085" h="640079">
                  <a:moveTo>
                    <a:pt x="2127500" y="502919"/>
                  </a:moveTo>
                  <a:lnTo>
                    <a:pt x="2212844" y="502919"/>
                  </a:lnTo>
                </a:path>
                <a:path w="3347085" h="640079">
                  <a:moveTo>
                    <a:pt x="2243324" y="502919"/>
                  </a:moveTo>
                  <a:lnTo>
                    <a:pt x="2267708" y="502919"/>
                  </a:lnTo>
                </a:path>
                <a:path w="3347085" h="640079">
                  <a:moveTo>
                    <a:pt x="2334764" y="502919"/>
                  </a:moveTo>
                  <a:lnTo>
                    <a:pt x="2340860" y="502919"/>
                  </a:lnTo>
                </a:path>
                <a:path w="3347085" h="640079">
                  <a:moveTo>
                    <a:pt x="2395724" y="502919"/>
                  </a:moveTo>
                  <a:lnTo>
                    <a:pt x="2426204" y="502919"/>
                  </a:lnTo>
                </a:path>
                <a:path w="3347085" h="640079">
                  <a:moveTo>
                    <a:pt x="2523740" y="502919"/>
                  </a:moveTo>
                  <a:lnTo>
                    <a:pt x="2548124" y="502919"/>
                  </a:lnTo>
                </a:path>
                <a:path w="3347085" h="640079">
                  <a:moveTo>
                    <a:pt x="2609084" y="502919"/>
                  </a:moveTo>
                  <a:lnTo>
                    <a:pt x="2633468" y="502919"/>
                  </a:lnTo>
                </a:path>
                <a:path w="3347085" h="640079">
                  <a:moveTo>
                    <a:pt x="2670044" y="502919"/>
                  </a:moveTo>
                  <a:lnTo>
                    <a:pt x="2676140" y="502919"/>
                  </a:lnTo>
                </a:path>
                <a:path w="3347085" h="640079">
                  <a:moveTo>
                    <a:pt x="2731004" y="502919"/>
                  </a:moveTo>
                  <a:lnTo>
                    <a:pt x="2761484" y="502919"/>
                  </a:lnTo>
                </a:path>
                <a:path w="3347085" h="640079">
                  <a:moveTo>
                    <a:pt x="2804156" y="502919"/>
                  </a:moveTo>
                  <a:lnTo>
                    <a:pt x="2828540" y="502919"/>
                  </a:lnTo>
                </a:path>
                <a:path w="3347085" h="640079">
                  <a:moveTo>
                    <a:pt x="2859020" y="502919"/>
                  </a:moveTo>
                  <a:lnTo>
                    <a:pt x="2883404" y="502919"/>
                  </a:lnTo>
                </a:path>
                <a:path w="3347085" h="640079">
                  <a:moveTo>
                    <a:pt x="2907788" y="502919"/>
                  </a:moveTo>
                  <a:lnTo>
                    <a:pt x="2938268" y="502919"/>
                  </a:lnTo>
                </a:path>
                <a:path w="3347085" h="640079">
                  <a:moveTo>
                    <a:pt x="3005324" y="502919"/>
                  </a:moveTo>
                  <a:lnTo>
                    <a:pt x="3011420" y="502919"/>
                  </a:lnTo>
                </a:path>
                <a:path w="3347085" h="640079">
                  <a:moveTo>
                    <a:pt x="3084572" y="502919"/>
                  </a:moveTo>
                  <a:lnTo>
                    <a:pt x="3108956" y="502919"/>
                  </a:lnTo>
                </a:path>
                <a:path w="3347085" h="640079">
                  <a:moveTo>
                    <a:pt x="3139436" y="502919"/>
                  </a:moveTo>
                  <a:lnTo>
                    <a:pt x="3163820" y="502919"/>
                  </a:lnTo>
                </a:path>
                <a:path w="3347085" h="640079">
                  <a:moveTo>
                    <a:pt x="3194300" y="502919"/>
                  </a:moveTo>
                  <a:lnTo>
                    <a:pt x="3212588" y="502919"/>
                  </a:lnTo>
                </a:path>
                <a:path w="3347085" h="640079">
                  <a:moveTo>
                    <a:pt x="3243068" y="502919"/>
                  </a:moveTo>
                  <a:lnTo>
                    <a:pt x="3273548" y="502919"/>
                  </a:lnTo>
                </a:path>
                <a:path w="3347085" h="640079">
                  <a:moveTo>
                    <a:pt x="3334508" y="502919"/>
                  </a:moveTo>
                  <a:lnTo>
                    <a:pt x="3340604" y="502919"/>
                  </a:lnTo>
                </a:path>
                <a:path w="3347085" h="640079">
                  <a:moveTo>
                    <a:pt x="73152" y="512063"/>
                  </a:moveTo>
                  <a:lnTo>
                    <a:pt x="91440" y="512063"/>
                  </a:lnTo>
                </a:path>
                <a:path w="3347085" h="640079">
                  <a:moveTo>
                    <a:pt x="121919" y="512063"/>
                  </a:moveTo>
                  <a:lnTo>
                    <a:pt x="146303" y="512063"/>
                  </a:lnTo>
                </a:path>
                <a:path w="3347085" h="640079">
                  <a:moveTo>
                    <a:pt x="176784" y="512063"/>
                  </a:moveTo>
                  <a:lnTo>
                    <a:pt x="201167" y="512063"/>
                  </a:lnTo>
                </a:path>
                <a:path w="3347085" h="640079">
                  <a:moveTo>
                    <a:pt x="207263" y="512063"/>
                  </a:moveTo>
                  <a:lnTo>
                    <a:pt x="292607" y="512063"/>
                  </a:lnTo>
                </a:path>
                <a:path w="3347085" h="640079">
                  <a:moveTo>
                    <a:pt x="329184" y="512063"/>
                  </a:moveTo>
                  <a:lnTo>
                    <a:pt x="335279" y="512063"/>
                  </a:lnTo>
                </a:path>
                <a:path w="3347085" h="640079">
                  <a:moveTo>
                    <a:pt x="384048" y="512063"/>
                  </a:moveTo>
                  <a:lnTo>
                    <a:pt x="408431" y="512063"/>
                  </a:lnTo>
                </a:path>
                <a:path w="3347085" h="640079">
                  <a:moveTo>
                    <a:pt x="457200" y="512063"/>
                  </a:moveTo>
                  <a:lnTo>
                    <a:pt x="481583" y="512063"/>
                  </a:lnTo>
                </a:path>
                <a:path w="3347085" h="640079">
                  <a:moveTo>
                    <a:pt x="512063" y="512063"/>
                  </a:moveTo>
                  <a:lnTo>
                    <a:pt x="536447" y="512063"/>
                  </a:lnTo>
                </a:path>
                <a:path w="3347085" h="640079">
                  <a:moveTo>
                    <a:pt x="548640" y="512063"/>
                  </a:moveTo>
                  <a:lnTo>
                    <a:pt x="573023" y="512063"/>
                  </a:lnTo>
                </a:path>
                <a:path w="3347085" h="640079">
                  <a:moveTo>
                    <a:pt x="603504" y="512063"/>
                  </a:moveTo>
                  <a:lnTo>
                    <a:pt x="627887" y="512063"/>
                  </a:lnTo>
                </a:path>
                <a:path w="3347085" h="640079">
                  <a:moveTo>
                    <a:pt x="664463" y="512063"/>
                  </a:moveTo>
                  <a:lnTo>
                    <a:pt x="670559" y="512063"/>
                  </a:lnTo>
                </a:path>
                <a:path w="3347085" h="640079">
                  <a:moveTo>
                    <a:pt x="713232" y="512063"/>
                  </a:moveTo>
                  <a:lnTo>
                    <a:pt x="743712" y="512063"/>
                  </a:lnTo>
                </a:path>
                <a:path w="3347085" h="640079">
                  <a:moveTo>
                    <a:pt x="792480" y="512063"/>
                  </a:moveTo>
                  <a:lnTo>
                    <a:pt x="816863" y="512063"/>
                  </a:lnTo>
                </a:path>
                <a:path w="3347085" h="640079">
                  <a:moveTo>
                    <a:pt x="847344" y="512063"/>
                  </a:moveTo>
                  <a:lnTo>
                    <a:pt x="871727" y="512063"/>
                  </a:lnTo>
                </a:path>
                <a:path w="3347085" h="640079">
                  <a:moveTo>
                    <a:pt x="896112" y="512063"/>
                  </a:moveTo>
                  <a:lnTo>
                    <a:pt x="926592" y="512063"/>
                  </a:lnTo>
                </a:path>
                <a:path w="3347085" h="640079">
                  <a:moveTo>
                    <a:pt x="999744" y="512063"/>
                  </a:moveTo>
                  <a:lnTo>
                    <a:pt x="1005839" y="512063"/>
                  </a:lnTo>
                </a:path>
                <a:path w="3347085" h="640079">
                  <a:moveTo>
                    <a:pt x="1048512" y="512063"/>
                  </a:moveTo>
                  <a:lnTo>
                    <a:pt x="1078992" y="512063"/>
                  </a:lnTo>
                </a:path>
                <a:path w="3347085" h="640079">
                  <a:moveTo>
                    <a:pt x="1121660" y="512063"/>
                  </a:moveTo>
                  <a:lnTo>
                    <a:pt x="1207004" y="512063"/>
                  </a:lnTo>
                </a:path>
                <a:path w="3347085" h="640079">
                  <a:moveTo>
                    <a:pt x="1237484" y="512063"/>
                  </a:moveTo>
                  <a:lnTo>
                    <a:pt x="1261868" y="512063"/>
                  </a:lnTo>
                </a:path>
                <a:path w="3347085" h="640079">
                  <a:moveTo>
                    <a:pt x="1383788" y="512063"/>
                  </a:moveTo>
                  <a:lnTo>
                    <a:pt x="1414268" y="512063"/>
                  </a:lnTo>
                </a:path>
                <a:path w="3347085" h="640079">
                  <a:moveTo>
                    <a:pt x="1517900" y="512063"/>
                  </a:moveTo>
                  <a:lnTo>
                    <a:pt x="1542284" y="512063"/>
                  </a:lnTo>
                </a:path>
                <a:path w="3347085" h="640079">
                  <a:moveTo>
                    <a:pt x="1566668" y="512063"/>
                  </a:moveTo>
                  <a:lnTo>
                    <a:pt x="1597148" y="512063"/>
                  </a:lnTo>
                </a:path>
                <a:path w="3347085" h="640079">
                  <a:moveTo>
                    <a:pt x="1664204" y="512063"/>
                  </a:moveTo>
                  <a:lnTo>
                    <a:pt x="1670300" y="512063"/>
                  </a:lnTo>
                </a:path>
                <a:path w="3347085" h="640079">
                  <a:moveTo>
                    <a:pt x="1719068" y="512063"/>
                  </a:moveTo>
                  <a:lnTo>
                    <a:pt x="1749548" y="512063"/>
                  </a:lnTo>
                </a:path>
                <a:path w="3347085" h="640079">
                  <a:moveTo>
                    <a:pt x="1853180" y="512063"/>
                  </a:moveTo>
                  <a:lnTo>
                    <a:pt x="1877564" y="512063"/>
                  </a:lnTo>
                </a:path>
                <a:path w="3347085" h="640079">
                  <a:moveTo>
                    <a:pt x="1901948" y="512063"/>
                  </a:moveTo>
                  <a:lnTo>
                    <a:pt x="1932428" y="512063"/>
                  </a:lnTo>
                </a:path>
                <a:path w="3347085" h="640079">
                  <a:moveTo>
                    <a:pt x="1999484" y="512063"/>
                  </a:moveTo>
                  <a:lnTo>
                    <a:pt x="2005580" y="512063"/>
                  </a:lnTo>
                </a:path>
                <a:path w="3347085" h="640079">
                  <a:moveTo>
                    <a:pt x="2054348" y="512063"/>
                  </a:moveTo>
                  <a:lnTo>
                    <a:pt x="2084828" y="512063"/>
                  </a:lnTo>
                </a:path>
                <a:path w="3347085" h="640079">
                  <a:moveTo>
                    <a:pt x="2127500" y="512063"/>
                  </a:moveTo>
                  <a:lnTo>
                    <a:pt x="2212844" y="512063"/>
                  </a:lnTo>
                </a:path>
                <a:path w="3347085" h="640079">
                  <a:moveTo>
                    <a:pt x="2243324" y="512063"/>
                  </a:moveTo>
                  <a:lnTo>
                    <a:pt x="2267708" y="512063"/>
                  </a:lnTo>
                </a:path>
                <a:path w="3347085" h="640079">
                  <a:moveTo>
                    <a:pt x="2334764" y="512063"/>
                  </a:moveTo>
                  <a:lnTo>
                    <a:pt x="2340860" y="512063"/>
                  </a:lnTo>
                </a:path>
                <a:path w="3347085" h="640079">
                  <a:moveTo>
                    <a:pt x="2389628" y="512063"/>
                  </a:moveTo>
                  <a:lnTo>
                    <a:pt x="2420108" y="512063"/>
                  </a:lnTo>
                </a:path>
                <a:path w="3347085" h="640079">
                  <a:moveTo>
                    <a:pt x="2468876" y="512063"/>
                  </a:moveTo>
                  <a:lnTo>
                    <a:pt x="2493260" y="512063"/>
                  </a:lnTo>
                </a:path>
                <a:path w="3347085" h="640079">
                  <a:moveTo>
                    <a:pt x="2523740" y="512063"/>
                  </a:moveTo>
                  <a:lnTo>
                    <a:pt x="2548124" y="512063"/>
                  </a:lnTo>
                </a:path>
                <a:path w="3347085" h="640079">
                  <a:moveTo>
                    <a:pt x="2560316" y="512063"/>
                  </a:moveTo>
                  <a:lnTo>
                    <a:pt x="2578604" y="512063"/>
                  </a:lnTo>
                </a:path>
                <a:path w="3347085" h="640079">
                  <a:moveTo>
                    <a:pt x="2609084" y="512063"/>
                  </a:moveTo>
                  <a:lnTo>
                    <a:pt x="2633468" y="512063"/>
                  </a:lnTo>
                </a:path>
                <a:path w="3347085" h="640079">
                  <a:moveTo>
                    <a:pt x="2670044" y="512063"/>
                  </a:moveTo>
                  <a:lnTo>
                    <a:pt x="2676140" y="512063"/>
                  </a:lnTo>
                </a:path>
                <a:path w="3347085" h="640079">
                  <a:moveTo>
                    <a:pt x="2724908" y="512063"/>
                  </a:moveTo>
                  <a:lnTo>
                    <a:pt x="2755388" y="512063"/>
                  </a:lnTo>
                </a:path>
                <a:path w="3347085" h="640079">
                  <a:moveTo>
                    <a:pt x="2804156" y="512063"/>
                  </a:moveTo>
                  <a:lnTo>
                    <a:pt x="2828540" y="512063"/>
                  </a:lnTo>
                </a:path>
                <a:path w="3347085" h="640079">
                  <a:moveTo>
                    <a:pt x="2859020" y="512063"/>
                  </a:moveTo>
                  <a:lnTo>
                    <a:pt x="2883404" y="512063"/>
                  </a:lnTo>
                </a:path>
                <a:path w="3347085" h="640079">
                  <a:moveTo>
                    <a:pt x="2901692" y="512063"/>
                  </a:moveTo>
                  <a:lnTo>
                    <a:pt x="2932172" y="512063"/>
                  </a:lnTo>
                </a:path>
                <a:path w="3347085" h="640079">
                  <a:moveTo>
                    <a:pt x="3005324" y="512063"/>
                  </a:moveTo>
                  <a:lnTo>
                    <a:pt x="3011420" y="512063"/>
                  </a:lnTo>
                </a:path>
                <a:path w="3347085" h="640079">
                  <a:moveTo>
                    <a:pt x="3084572" y="512063"/>
                  </a:moveTo>
                  <a:lnTo>
                    <a:pt x="3108956" y="512063"/>
                  </a:lnTo>
                </a:path>
                <a:path w="3347085" h="640079">
                  <a:moveTo>
                    <a:pt x="3139436" y="512063"/>
                  </a:moveTo>
                  <a:lnTo>
                    <a:pt x="3163820" y="512063"/>
                  </a:lnTo>
                </a:path>
                <a:path w="3347085" h="640079">
                  <a:moveTo>
                    <a:pt x="3194300" y="512063"/>
                  </a:moveTo>
                  <a:lnTo>
                    <a:pt x="3212588" y="512063"/>
                  </a:lnTo>
                </a:path>
                <a:path w="3347085" h="640079">
                  <a:moveTo>
                    <a:pt x="3236972" y="512063"/>
                  </a:moveTo>
                  <a:lnTo>
                    <a:pt x="3267452" y="512063"/>
                  </a:lnTo>
                </a:path>
                <a:path w="3347085" h="640079">
                  <a:moveTo>
                    <a:pt x="3334508" y="512063"/>
                  </a:moveTo>
                  <a:lnTo>
                    <a:pt x="3340604" y="512063"/>
                  </a:lnTo>
                </a:path>
                <a:path w="3347085" h="640079">
                  <a:moveTo>
                    <a:pt x="73152" y="521207"/>
                  </a:moveTo>
                  <a:lnTo>
                    <a:pt x="91440" y="521207"/>
                  </a:lnTo>
                </a:path>
                <a:path w="3347085" h="640079">
                  <a:moveTo>
                    <a:pt x="121919" y="521207"/>
                  </a:moveTo>
                  <a:lnTo>
                    <a:pt x="146303" y="521207"/>
                  </a:lnTo>
                </a:path>
                <a:path w="3347085" h="640079">
                  <a:moveTo>
                    <a:pt x="176784" y="521207"/>
                  </a:moveTo>
                  <a:lnTo>
                    <a:pt x="201167" y="521207"/>
                  </a:lnTo>
                </a:path>
                <a:path w="3347085" h="640079">
                  <a:moveTo>
                    <a:pt x="207263" y="521207"/>
                  </a:moveTo>
                  <a:lnTo>
                    <a:pt x="292607" y="521207"/>
                  </a:lnTo>
                </a:path>
                <a:path w="3347085" h="640079">
                  <a:moveTo>
                    <a:pt x="329184" y="521207"/>
                  </a:moveTo>
                  <a:lnTo>
                    <a:pt x="335279" y="521207"/>
                  </a:lnTo>
                </a:path>
                <a:path w="3347085" h="640079">
                  <a:moveTo>
                    <a:pt x="384048" y="521207"/>
                  </a:moveTo>
                  <a:lnTo>
                    <a:pt x="402336" y="521207"/>
                  </a:lnTo>
                </a:path>
                <a:path w="3347085" h="640079">
                  <a:moveTo>
                    <a:pt x="463296" y="521207"/>
                  </a:moveTo>
                  <a:lnTo>
                    <a:pt x="487679" y="521207"/>
                  </a:lnTo>
                </a:path>
                <a:path w="3347085" h="640079">
                  <a:moveTo>
                    <a:pt x="505968" y="521207"/>
                  </a:moveTo>
                  <a:lnTo>
                    <a:pt x="530351" y="521207"/>
                  </a:lnTo>
                </a:path>
                <a:path w="3347085" h="640079">
                  <a:moveTo>
                    <a:pt x="554736" y="521207"/>
                  </a:moveTo>
                  <a:lnTo>
                    <a:pt x="579119" y="521207"/>
                  </a:lnTo>
                </a:path>
                <a:path w="3347085" h="640079">
                  <a:moveTo>
                    <a:pt x="597407" y="521207"/>
                  </a:moveTo>
                  <a:lnTo>
                    <a:pt x="621791" y="521207"/>
                  </a:lnTo>
                </a:path>
                <a:path w="3347085" h="640079">
                  <a:moveTo>
                    <a:pt x="664463" y="521207"/>
                  </a:moveTo>
                  <a:lnTo>
                    <a:pt x="670559" y="521207"/>
                  </a:lnTo>
                </a:path>
                <a:path w="3347085" h="640079">
                  <a:moveTo>
                    <a:pt x="713232" y="521207"/>
                  </a:moveTo>
                  <a:lnTo>
                    <a:pt x="737615" y="521207"/>
                  </a:lnTo>
                </a:path>
                <a:path w="3347085" h="640079">
                  <a:moveTo>
                    <a:pt x="792480" y="521207"/>
                  </a:moveTo>
                  <a:lnTo>
                    <a:pt x="816863" y="521207"/>
                  </a:lnTo>
                </a:path>
                <a:path w="3347085" h="640079">
                  <a:moveTo>
                    <a:pt x="847344" y="521207"/>
                  </a:moveTo>
                  <a:lnTo>
                    <a:pt x="871727" y="521207"/>
                  </a:lnTo>
                </a:path>
                <a:path w="3347085" h="640079">
                  <a:moveTo>
                    <a:pt x="896112" y="521207"/>
                  </a:moveTo>
                  <a:lnTo>
                    <a:pt x="920495" y="521207"/>
                  </a:lnTo>
                </a:path>
                <a:path w="3347085" h="640079">
                  <a:moveTo>
                    <a:pt x="999744" y="521207"/>
                  </a:moveTo>
                  <a:lnTo>
                    <a:pt x="1005839" y="521207"/>
                  </a:lnTo>
                </a:path>
                <a:path w="3347085" h="640079">
                  <a:moveTo>
                    <a:pt x="1048512" y="521207"/>
                  </a:moveTo>
                  <a:lnTo>
                    <a:pt x="1072895" y="521207"/>
                  </a:lnTo>
                </a:path>
                <a:path w="3347085" h="640079">
                  <a:moveTo>
                    <a:pt x="1121660" y="521207"/>
                  </a:moveTo>
                  <a:lnTo>
                    <a:pt x="1207004" y="521207"/>
                  </a:lnTo>
                </a:path>
                <a:path w="3347085" h="640079">
                  <a:moveTo>
                    <a:pt x="1237484" y="521207"/>
                  </a:moveTo>
                  <a:lnTo>
                    <a:pt x="1261868" y="521207"/>
                  </a:lnTo>
                </a:path>
                <a:path w="3347085" h="640079">
                  <a:moveTo>
                    <a:pt x="1383788" y="521207"/>
                  </a:moveTo>
                  <a:lnTo>
                    <a:pt x="1408172" y="521207"/>
                  </a:lnTo>
                </a:path>
                <a:path w="3347085" h="640079">
                  <a:moveTo>
                    <a:pt x="1463036" y="521207"/>
                  </a:moveTo>
                  <a:lnTo>
                    <a:pt x="1487420" y="521207"/>
                  </a:lnTo>
                </a:path>
                <a:path w="3347085" h="640079">
                  <a:moveTo>
                    <a:pt x="1517900" y="521207"/>
                  </a:moveTo>
                  <a:lnTo>
                    <a:pt x="1542284" y="521207"/>
                  </a:lnTo>
                </a:path>
                <a:path w="3347085" h="640079">
                  <a:moveTo>
                    <a:pt x="1566668" y="521207"/>
                  </a:moveTo>
                  <a:lnTo>
                    <a:pt x="1591052" y="521207"/>
                  </a:lnTo>
                </a:path>
                <a:path w="3347085" h="640079">
                  <a:moveTo>
                    <a:pt x="1664204" y="521207"/>
                  </a:moveTo>
                  <a:lnTo>
                    <a:pt x="1670300" y="521207"/>
                  </a:lnTo>
                </a:path>
                <a:path w="3347085" h="640079">
                  <a:moveTo>
                    <a:pt x="1719068" y="521207"/>
                  </a:moveTo>
                  <a:lnTo>
                    <a:pt x="1743452" y="521207"/>
                  </a:lnTo>
                </a:path>
                <a:path w="3347085" h="640079">
                  <a:moveTo>
                    <a:pt x="1798316" y="521207"/>
                  </a:moveTo>
                  <a:lnTo>
                    <a:pt x="1822700" y="521207"/>
                  </a:lnTo>
                </a:path>
                <a:path w="3347085" h="640079">
                  <a:moveTo>
                    <a:pt x="1853180" y="521207"/>
                  </a:moveTo>
                  <a:lnTo>
                    <a:pt x="1877564" y="521207"/>
                  </a:lnTo>
                </a:path>
                <a:path w="3347085" h="640079">
                  <a:moveTo>
                    <a:pt x="1901948" y="521207"/>
                  </a:moveTo>
                  <a:lnTo>
                    <a:pt x="1926332" y="521207"/>
                  </a:lnTo>
                </a:path>
                <a:path w="3347085" h="640079">
                  <a:moveTo>
                    <a:pt x="1999484" y="521207"/>
                  </a:moveTo>
                  <a:lnTo>
                    <a:pt x="2005580" y="521207"/>
                  </a:lnTo>
                </a:path>
                <a:path w="3347085" h="640079">
                  <a:moveTo>
                    <a:pt x="2054348" y="521207"/>
                  </a:moveTo>
                  <a:lnTo>
                    <a:pt x="2078732" y="521207"/>
                  </a:lnTo>
                </a:path>
                <a:path w="3347085" h="640079">
                  <a:moveTo>
                    <a:pt x="2127500" y="521207"/>
                  </a:moveTo>
                  <a:lnTo>
                    <a:pt x="2212844" y="521207"/>
                  </a:lnTo>
                </a:path>
                <a:path w="3347085" h="640079">
                  <a:moveTo>
                    <a:pt x="2243324" y="521207"/>
                  </a:moveTo>
                  <a:lnTo>
                    <a:pt x="2267708" y="521207"/>
                  </a:lnTo>
                </a:path>
                <a:path w="3347085" h="640079">
                  <a:moveTo>
                    <a:pt x="2334764" y="521207"/>
                  </a:moveTo>
                  <a:lnTo>
                    <a:pt x="2340860" y="521207"/>
                  </a:lnTo>
                </a:path>
                <a:path w="3347085" h="640079">
                  <a:moveTo>
                    <a:pt x="2389628" y="521207"/>
                  </a:moveTo>
                  <a:lnTo>
                    <a:pt x="2414012" y="521207"/>
                  </a:lnTo>
                </a:path>
                <a:path w="3347085" h="640079">
                  <a:moveTo>
                    <a:pt x="2468876" y="521207"/>
                  </a:moveTo>
                  <a:lnTo>
                    <a:pt x="2493260" y="521207"/>
                  </a:lnTo>
                </a:path>
                <a:path w="3347085" h="640079">
                  <a:moveTo>
                    <a:pt x="2523740" y="521207"/>
                  </a:moveTo>
                  <a:lnTo>
                    <a:pt x="2548124" y="521207"/>
                  </a:lnTo>
                </a:path>
                <a:path w="3347085" h="640079">
                  <a:moveTo>
                    <a:pt x="2560316" y="521207"/>
                  </a:moveTo>
                  <a:lnTo>
                    <a:pt x="2578604" y="521207"/>
                  </a:lnTo>
                </a:path>
                <a:path w="3347085" h="640079">
                  <a:moveTo>
                    <a:pt x="2609084" y="521207"/>
                  </a:moveTo>
                  <a:lnTo>
                    <a:pt x="2633468" y="521207"/>
                  </a:lnTo>
                </a:path>
                <a:path w="3347085" h="640079">
                  <a:moveTo>
                    <a:pt x="2670044" y="521207"/>
                  </a:moveTo>
                  <a:lnTo>
                    <a:pt x="2676140" y="521207"/>
                  </a:lnTo>
                </a:path>
                <a:path w="3347085" h="640079">
                  <a:moveTo>
                    <a:pt x="2724908" y="521207"/>
                  </a:moveTo>
                  <a:lnTo>
                    <a:pt x="2749292" y="521207"/>
                  </a:lnTo>
                </a:path>
                <a:path w="3347085" h="640079">
                  <a:moveTo>
                    <a:pt x="2810252" y="521207"/>
                  </a:moveTo>
                  <a:lnTo>
                    <a:pt x="2834636" y="521207"/>
                  </a:lnTo>
                </a:path>
                <a:path w="3347085" h="640079">
                  <a:moveTo>
                    <a:pt x="2852924" y="521207"/>
                  </a:moveTo>
                  <a:lnTo>
                    <a:pt x="2877308" y="521207"/>
                  </a:lnTo>
                </a:path>
                <a:path w="3347085" h="640079">
                  <a:moveTo>
                    <a:pt x="2901692" y="521207"/>
                  </a:moveTo>
                  <a:lnTo>
                    <a:pt x="2926076" y="521207"/>
                  </a:lnTo>
                </a:path>
                <a:path w="3347085" h="640079">
                  <a:moveTo>
                    <a:pt x="3005324" y="521207"/>
                  </a:moveTo>
                  <a:lnTo>
                    <a:pt x="3011420" y="521207"/>
                  </a:lnTo>
                </a:path>
                <a:path w="3347085" h="640079">
                  <a:moveTo>
                    <a:pt x="3084572" y="521207"/>
                  </a:moveTo>
                  <a:lnTo>
                    <a:pt x="3108956" y="521207"/>
                  </a:lnTo>
                </a:path>
                <a:path w="3347085" h="640079">
                  <a:moveTo>
                    <a:pt x="3139436" y="521207"/>
                  </a:moveTo>
                  <a:lnTo>
                    <a:pt x="3163820" y="521207"/>
                  </a:lnTo>
                </a:path>
                <a:path w="3347085" h="640079">
                  <a:moveTo>
                    <a:pt x="3194300" y="521207"/>
                  </a:moveTo>
                  <a:lnTo>
                    <a:pt x="3212588" y="521207"/>
                  </a:lnTo>
                </a:path>
                <a:path w="3347085" h="640079">
                  <a:moveTo>
                    <a:pt x="3236972" y="521207"/>
                  </a:moveTo>
                  <a:lnTo>
                    <a:pt x="3261356" y="521207"/>
                  </a:lnTo>
                </a:path>
                <a:path w="3347085" h="640079">
                  <a:moveTo>
                    <a:pt x="3334508" y="521207"/>
                  </a:moveTo>
                  <a:lnTo>
                    <a:pt x="3346700" y="521207"/>
                  </a:lnTo>
                </a:path>
                <a:path w="3347085" h="640079">
                  <a:moveTo>
                    <a:pt x="73152" y="530351"/>
                  </a:moveTo>
                  <a:lnTo>
                    <a:pt x="91440" y="530351"/>
                  </a:lnTo>
                </a:path>
                <a:path w="3347085" h="640079">
                  <a:moveTo>
                    <a:pt x="121919" y="530351"/>
                  </a:moveTo>
                  <a:lnTo>
                    <a:pt x="152400" y="530351"/>
                  </a:lnTo>
                </a:path>
                <a:path w="3347085" h="640079">
                  <a:moveTo>
                    <a:pt x="170687" y="530351"/>
                  </a:moveTo>
                  <a:lnTo>
                    <a:pt x="201168" y="530351"/>
                  </a:lnTo>
                </a:path>
                <a:path w="3347085" h="640079">
                  <a:moveTo>
                    <a:pt x="256031" y="530351"/>
                  </a:moveTo>
                  <a:lnTo>
                    <a:pt x="280415" y="530351"/>
                  </a:lnTo>
                </a:path>
                <a:path w="3347085" h="640079">
                  <a:moveTo>
                    <a:pt x="329184" y="530351"/>
                  </a:moveTo>
                  <a:lnTo>
                    <a:pt x="335279" y="530351"/>
                  </a:lnTo>
                </a:path>
                <a:path w="3347085" h="640079">
                  <a:moveTo>
                    <a:pt x="377951" y="530351"/>
                  </a:moveTo>
                  <a:lnTo>
                    <a:pt x="402335" y="530351"/>
                  </a:lnTo>
                </a:path>
                <a:path w="3347085" h="640079">
                  <a:moveTo>
                    <a:pt x="463296" y="530351"/>
                  </a:moveTo>
                  <a:lnTo>
                    <a:pt x="487679" y="530351"/>
                  </a:lnTo>
                </a:path>
                <a:path w="3347085" h="640079">
                  <a:moveTo>
                    <a:pt x="505968" y="530351"/>
                  </a:moveTo>
                  <a:lnTo>
                    <a:pt x="530351" y="530351"/>
                  </a:lnTo>
                </a:path>
                <a:path w="3347085" h="640079">
                  <a:moveTo>
                    <a:pt x="554736" y="530351"/>
                  </a:moveTo>
                  <a:lnTo>
                    <a:pt x="579119" y="530351"/>
                  </a:lnTo>
                </a:path>
                <a:path w="3347085" h="640079">
                  <a:moveTo>
                    <a:pt x="597407" y="530351"/>
                  </a:moveTo>
                  <a:lnTo>
                    <a:pt x="621791" y="530351"/>
                  </a:lnTo>
                </a:path>
                <a:path w="3347085" h="640079">
                  <a:moveTo>
                    <a:pt x="664463" y="530351"/>
                  </a:moveTo>
                  <a:lnTo>
                    <a:pt x="670559" y="530351"/>
                  </a:lnTo>
                </a:path>
                <a:path w="3347085" h="640079">
                  <a:moveTo>
                    <a:pt x="713232" y="530351"/>
                  </a:moveTo>
                  <a:lnTo>
                    <a:pt x="731520" y="530351"/>
                  </a:lnTo>
                </a:path>
                <a:path w="3347085" h="640079">
                  <a:moveTo>
                    <a:pt x="798576" y="530351"/>
                  </a:moveTo>
                  <a:lnTo>
                    <a:pt x="822959" y="530351"/>
                  </a:lnTo>
                </a:path>
                <a:path w="3347085" h="640079">
                  <a:moveTo>
                    <a:pt x="841248" y="530351"/>
                  </a:moveTo>
                  <a:lnTo>
                    <a:pt x="865631" y="530351"/>
                  </a:lnTo>
                </a:path>
                <a:path w="3347085" h="640079">
                  <a:moveTo>
                    <a:pt x="890016" y="530351"/>
                  </a:moveTo>
                  <a:lnTo>
                    <a:pt x="914399" y="530351"/>
                  </a:lnTo>
                </a:path>
                <a:path w="3347085" h="640079">
                  <a:moveTo>
                    <a:pt x="999744" y="530351"/>
                  </a:moveTo>
                  <a:lnTo>
                    <a:pt x="1005839" y="530351"/>
                  </a:lnTo>
                </a:path>
                <a:path w="3347085" h="640079">
                  <a:moveTo>
                    <a:pt x="1042416" y="530351"/>
                  </a:moveTo>
                  <a:lnTo>
                    <a:pt x="1066799" y="530351"/>
                  </a:lnTo>
                </a:path>
                <a:path w="3347085" h="640079">
                  <a:moveTo>
                    <a:pt x="1170428" y="530351"/>
                  </a:moveTo>
                  <a:lnTo>
                    <a:pt x="1194812" y="530351"/>
                  </a:lnTo>
                </a:path>
                <a:path w="3347085" h="640079">
                  <a:moveTo>
                    <a:pt x="1231388" y="530351"/>
                  </a:moveTo>
                  <a:lnTo>
                    <a:pt x="1255772" y="530351"/>
                  </a:lnTo>
                </a:path>
                <a:path w="3347085" h="640079">
                  <a:moveTo>
                    <a:pt x="1377692" y="530351"/>
                  </a:moveTo>
                  <a:lnTo>
                    <a:pt x="1402076" y="530351"/>
                  </a:lnTo>
                </a:path>
                <a:path w="3347085" h="640079">
                  <a:moveTo>
                    <a:pt x="1463036" y="530351"/>
                  </a:moveTo>
                  <a:lnTo>
                    <a:pt x="1493516" y="530351"/>
                  </a:lnTo>
                </a:path>
                <a:path w="3347085" h="640079">
                  <a:moveTo>
                    <a:pt x="1511804" y="530351"/>
                  </a:moveTo>
                  <a:lnTo>
                    <a:pt x="1536188" y="530351"/>
                  </a:lnTo>
                </a:path>
                <a:path w="3347085" h="640079">
                  <a:moveTo>
                    <a:pt x="1560572" y="530351"/>
                  </a:moveTo>
                  <a:lnTo>
                    <a:pt x="1584956" y="530351"/>
                  </a:lnTo>
                </a:path>
                <a:path w="3347085" h="640079">
                  <a:moveTo>
                    <a:pt x="1664204" y="530351"/>
                  </a:moveTo>
                  <a:lnTo>
                    <a:pt x="1670300" y="530351"/>
                  </a:lnTo>
                </a:path>
                <a:path w="3347085" h="640079">
                  <a:moveTo>
                    <a:pt x="1712972" y="530351"/>
                  </a:moveTo>
                  <a:lnTo>
                    <a:pt x="1737356" y="530351"/>
                  </a:lnTo>
                </a:path>
                <a:path w="3347085" h="640079">
                  <a:moveTo>
                    <a:pt x="1798316" y="530351"/>
                  </a:moveTo>
                  <a:lnTo>
                    <a:pt x="1828796" y="530351"/>
                  </a:lnTo>
                </a:path>
                <a:path w="3347085" h="640079">
                  <a:moveTo>
                    <a:pt x="1847084" y="530351"/>
                  </a:moveTo>
                  <a:lnTo>
                    <a:pt x="1871468" y="530351"/>
                  </a:lnTo>
                </a:path>
                <a:path w="3347085" h="640079">
                  <a:moveTo>
                    <a:pt x="1895852" y="530351"/>
                  </a:moveTo>
                  <a:lnTo>
                    <a:pt x="1920236" y="530351"/>
                  </a:lnTo>
                </a:path>
                <a:path w="3347085" h="640079">
                  <a:moveTo>
                    <a:pt x="1999484" y="530351"/>
                  </a:moveTo>
                  <a:lnTo>
                    <a:pt x="2005580" y="530351"/>
                  </a:lnTo>
                </a:path>
                <a:path w="3347085" h="640079">
                  <a:moveTo>
                    <a:pt x="2048252" y="530351"/>
                  </a:moveTo>
                  <a:lnTo>
                    <a:pt x="2072636" y="530351"/>
                  </a:lnTo>
                </a:path>
                <a:path w="3347085" h="640079">
                  <a:moveTo>
                    <a:pt x="2176268" y="530351"/>
                  </a:moveTo>
                  <a:lnTo>
                    <a:pt x="2200652" y="530351"/>
                  </a:lnTo>
                </a:path>
                <a:path w="3347085" h="640079">
                  <a:moveTo>
                    <a:pt x="2237228" y="530351"/>
                  </a:moveTo>
                  <a:lnTo>
                    <a:pt x="2261612" y="530351"/>
                  </a:lnTo>
                </a:path>
                <a:path w="3347085" h="640079">
                  <a:moveTo>
                    <a:pt x="2334764" y="530351"/>
                  </a:moveTo>
                  <a:lnTo>
                    <a:pt x="2340860" y="530351"/>
                  </a:lnTo>
                </a:path>
                <a:path w="3347085" h="640079">
                  <a:moveTo>
                    <a:pt x="2383532" y="530351"/>
                  </a:moveTo>
                  <a:lnTo>
                    <a:pt x="2407916" y="530351"/>
                  </a:lnTo>
                </a:path>
                <a:path w="3347085" h="640079">
                  <a:moveTo>
                    <a:pt x="2474972" y="530351"/>
                  </a:moveTo>
                  <a:lnTo>
                    <a:pt x="2499356" y="530351"/>
                  </a:lnTo>
                </a:path>
                <a:path w="3347085" h="640079">
                  <a:moveTo>
                    <a:pt x="2517644" y="530351"/>
                  </a:moveTo>
                  <a:lnTo>
                    <a:pt x="2542028" y="530351"/>
                  </a:lnTo>
                </a:path>
                <a:path w="3347085" h="640079">
                  <a:moveTo>
                    <a:pt x="2566412" y="530351"/>
                  </a:moveTo>
                  <a:lnTo>
                    <a:pt x="2584700" y="530351"/>
                  </a:lnTo>
                </a:path>
                <a:path w="3347085" h="640079">
                  <a:moveTo>
                    <a:pt x="2602988" y="530351"/>
                  </a:moveTo>
                  <a:lnTo>
                    <a:pt x="2627372" y="530351"/>
                  </a:lnTo>
                </a:path>
                <a:path w="3347085" h="640079">
                  <a:moveTo>
                    <a:pt x="2670044" y="530351"/>
                  </a:moveTo>
                  <a:lnTo>
                    <a:pt x="2676140" y="530351"/>
                  </a:lnTo>
                </a:path>
                <a:path w="3347085" h="640079">
                  <a:moveTo>
                    <a:pt x="2718812" y="530351"/>
                  </a:moveTo>
                  <a:lnTo>
                    <a:pt x="2743196" y="530351"/>
                  </a:lnTo>
                </a:path>
                <a:path w="3347085" h="640079">
                  <a:moveTo>
                    <a:pt x="2810252" y="530351"/>
                  </a:moveTo>
                  <a:lnTo>
                    <a:pt x="2834636" y="530351"/>
                  </a:lnTo>
                </a:path>
                <a:path w="3347085" h="640079">
                  <a:moveTo>
                    <a:pt x="2852924" y="530351"/>
                  </a:moveTo>
                  <a:lnTo>
                    <a:pt x="2877308" y="530351"/>
                  </a:lnTo>
                </a:path>
                <a:path w="3347085" h="640079">
                  <a:moveTo>
                    <a:pt x="2895596" y="530351"/>
                  </a:moveTo>
                  <a:lnTo>
                    <a:pt x="2919980" y="530351"/>
                  </a:lnTo>
                </a:path>
                <a:path w="3347085" h="640079">
                  <a:moveTo>
                    <a:pt x="3005324" y="530351"/>
                  </a:moveTo>
                  <a:lnTo>
                    <a:pt x="3011420" y="530351"/>
                  </a:lnTo>
                </a:path>
                <a:path w="3347085" h="640079">
                  <a:moveTo>
                    <a:pt x="3084572" y="530351"/>
                  </a:moveTo>
                  <a:lnTo>
                    <a:pt x="3108956" y="530351"/>
                  </a:lnTo>
                </a:path>
                <a:path w="3347085" h="640079">
                  <a:moveTo>
                    <a:pt x="3139436" y="530351"/>
                  </a:moveTo>
                  <a:lnTo>
                    <a:pt x="3169916" y="530351"/>
                  </a:lnTo>
                </a:path>
                <a:path w="3347085" h="640079">
                  <a:moveTo>
                    <a:pt x="3188204" y="530351"/>
                  </a:moveTo>
                  <a:lnTo>
                    <a:pt x="3212588" y="530351"/>
                  </a:lnTo>
                </a:path>
                <a:path w="3347085" h="640079">
                  <a:moveTo>
                    <a:pt x="3230876" y="530351"/>
                  </a:moveTo>
                  <a:lnTo>
                    <a:pt x="3255260" y="530351"/>
                  </a:lnTo>
                </a:path>
                <a:path w="3347085" h="640079">
                  <a:moveTo>
                    <a:pt x="3334508" y="530351"/>
                  </a:moveTo>
                  <a:lnTo>
                    <a:pt x="3340604" y="530351"/>
                  </a:lnTo>
                </a:path>
                <a:path w="3347085" h="640079">
                  <a:moveTo>
                    <a:pt x="73152" y="539495"/>
                  </a:moveTo>
                  <a:lnTo>
                    <a:pt x="91440" y="539495"/>
                  </a:lnTo>
                </a:path>
                <a:path w="3347085" h="640079">
                  <a:moveTo>
                    <a:pt x="128016" y="539495"/>
                  </a:moveTo>
                  <a:lnTo>
                    <a:pt x="195072" y="539495"/>
                  </a:lnTo>
                </a:path>
                <a:path w="3347085" h="640079">
                  <a:moveTo>
                    <a:pt x="256031" y="539495"/>
                  </a:moveTo>
                  <a:lnTo>
                    <a:pt x="280415" y="539495"/>
                  </a:lnTo>
                </a:path>
                <a:path w="3347085" h="640079">
                  <a:moveTo>
                    <a:pt x="329184" y="539495"/>
                  </a:moveTo>
                  <a:lnTo>
                    <a:pt x="335279" y="539495"/>
                  </a:lnTo>
                </a:path>
                <a:path w="3347085" h="640079">
                  <a:moveTo>
                    <a:pt x="377951" y="539495"/>
                  </a:moveTo>
                  <a:lnTo>
                    <a:pt x="445008" y="539495"/>
                  </a:lnTo>
                </a:path>
                <a:path w="3347085" h="640079">
                  <a:moveTo>
                    <a:pt x="469392" y="539495"/>
                  </a:moveTo>
                  <a:lnTo>
                    <a:pt x="524256" y="539495"/>
                  </a:lnTo>
                </a:path>
                <a:path w="3347085" h="640079">
                  <a:moveTo>
                    <a:pt x="560832" y="539495"/>
                  </a:moveTo>
                  <a:lnTo>
                    <a:pt x="615696" y="539495"/>
                  </a:lnTo>
                </a:path>
                <a:path w="3347085" h="640079">
                  <a:moveTo>
                    <a:pt x="664463" y="539495"/>
                  </a:moveTo>
                  <a:lnTo>
                    <a:pt x="670559" y="539495"/>
                  </a:lnTo>
                </a:path>
                <a:path w="3347085" h="640079">
                  <a:moveTo>
                    <a:pt x="713232" y="539495"/>
                  </a:moveTo>
                  <a:lnTo>
                    <a:pt x="780288" y="539495"/>
                  </a:lnTo>
                </a:path>
                <a:path w="3347085" h="640079">
                  <a:moveTo>
                    <a:pt x="798576" y="539495"/>
                  </a:moveTo>
                  <a:lnTo>
                    <a:pt x="865632" y="539495"/>
                  </a:lnTo>
                </a:path>
                <a:path w="3347085" h="640079">
                  <a:moveTo>
                    <a:pt x="890016" y="539495"/>
                  </a:moveTo>
                  <a:lnTo>
                    <a:pt x="963168" y="539495"/>
                  </a:lnTo>
                </a:path>
                <a:path w="3347085" h="640079">
                  <a:moveTo>
                    <a:pt x="999744" y="539495"/>
                  </a:moveTo>
                  <a:lnTo>
                    <a:pt x="1005839" y="539495"/>
                  </a:lnTo>
                </a:path>
                <a:path w="3347085" h="640079">
                  <a:moveTo>
                    <a:pt x="1042416" y="539495"/>
                  </a:moveTo>
                  <a:lnTo>
                    <a:pt x="1115568" y="539495"/>
                  </a:lnTo>
                </a:path>
                <a:path w="3347085" h="640079">
                  <a:moveTo>
                    <a:pt x="1170428" y="539495"/>
                  </a:moveTo>
                  <a:lnTo>
                    <a:pt x="1194812" y="539495"/>
                  </a:lnTo>
                </a:path>
                <a:path w="3347085" h="640079">
                  <a:moveTo>
                    <a:pt x="1231388" y="539495"/>
                  </a:moveTo>
                  <a:lnTo>
                    <a:pt x="1255772" y="539495"/>
                  </a:lnTo>
                </a:path>
                <a:path w="3347085" h="640079">
                  <a:moveTo>
                    <a:pt x="1377692" y="539495"/>
                  </a:moveTo>
                  <a:lnTo>
                    <a:pt x="1450844" y="539495"/>
                  </a:lnTo>
                </a:path>
                <a:path w="3347085" h="640079">
                  <a:moveTo>
                    <a:pt x="1469132" y="539495"/>
                  </a:moveTo>
                  <a:lnTo>
                    <a:pt x="1530092" y="539495"/>
                  </a:lnTo>
                </a:path>
                <a:path w="3347085" h="640079">
                  <a:moveTo>
                    <a:pt x="1560572" y="539495"/>
                  </a:moveTo>
                  <a:lnTo>
                    <a:pt x="1633724" y="539495"/>
                  </a:lnTo>
                </a:path>
                <a:path w="3347085" h="640079">
                  <a:moveTo>
                    <a:pt x="1664204" y="539495"/>
                  </a:moveTo>
                  <a:lnTo>
                    <a:pt x="1670300" y="539495"/>
                  </a:lnTo>
                </a:path>
                <a:path w="3347085" h="640079">
                  <a:moveTo>
                    <a:pt x="1712972" y="539495"/>
                  </a:moveTo>
                  <a:lnTo>
                    <a:pt x="1786124" y="539495"/>
                  </a:lnTo>
                </a:path>
                <a:path w="3347085" h="640079">
                  <a:moveTo>
                    <a:pt x="1804412" y="539495"/>
                  </a:moveTo>
                  <a:lnTo>
                    <a:pt x="1865372" y="539495"/>
                  </a:lnTo>
                </a:path>
                <a:path w="3347085" h="640079">
                  <a:moveTo>
                    <a:pt x="1895852" y="539495"/>
                  </a:moveTo>
                  <a:lnTo>
                    <a:pt x="1962908" y="539495"/>
                  </a:lnTo>
                </a:path>
                <a:path w="3347085" h="640079">
                  <a:moveTo>
                    <a:pt x="1999484" y="539495"/>
                  </a:moveTo>
                  <a:lnTo>
                    <a:pt x="2005580" y="539495"/>
                  </a:lnTo>
                </a:path>
                <a:path w="3347085" h="640079">
                  <a:moveTo>
                    <a:pt x="2048252" y="539495"/>
                  </a:moveTo>
                  <a:lnTo>
                    <a:pt x="2121404" y="539495"/>
                  </a:lnTo>
                </a:path>
                <a:path w="3347085" h="640079">
                  <a:moveTo>
                    <a:pt x="2176268" y="539495"/>
                  </a:moveTo>
                  <a:lnTo>
                    <a:pt x="2200652" y="539495"/>
                  </a:lnTo>
                </a:path>
                <a:path w="3347085" h="640079">
                  <a:moveTo>
                    <a:pt x="2237228" y="539495"/>
                  </a:moveTo>
                  <a:lnTo>
                    <a:pt x="2261612" y="539495"/>
                  </a:lnTo>
                </a:path>
                <a:path w="3347085" h="640079">
                  <a:moveTo>
                    <a:pt x="2334764" y="539495"/>
                  </a:moveTo>
                  <a:lnTo>
                    <a:pt x="2340860" y="539495"/>
                  </a:lnTo>
                </a:path>
                <a:path w="3347085" h="640079">
                  <a:moveTo>
                    <a:pt x="2383532" y="539495"/>
                  </a:moveTo>
                  <a:lnTo>
                    <a:pt x="2456684" y="539495"/>
                  </a:lnTo>
                </a:path>
                <a:path w="3347085" h="640079">
                  <a:moveTo>
                    <a:pt x="2474972" y="539495"/>
                  </a:moveTo>
                  <a:lnTo>
                    <a:pt x="2542028" y="539495"/>
                  </a:lnTo>
                </a:path>
                <a:path w="3347085" h="640079">
                  <a:moveTo>
                    <a:pt x="2566412" y="539495"/>
                  </a:moveTo>
                  <a:lnTo>
                    <a:pt x="2627372" y="539495"/>
                  </a:lnTo>
                </a:path>
                <a:path w="3347085" h="640079">
                  <a:moveTo>
                    <a:pt x="2670044" y="539495"/>
                  </a:moveTo>
                  <a:lnTo>
                    <a:pt x="2676140" y="539495"/>
                  </a:lnTo>
                </a:path>
                <a:path w="3347085" h="640079">
                  <a:moveTo>
                    <a:pt x="2718812" y="539495"/>
                  </a:moveTo>
                  <a:lnTo>
                    <a:pt x="2791964" y="539495"/>
                  </a:lnTo>
                </a:path>
                <a:path w="3347085" h="640079">
                  <a:moveTo>
                    <a:pt x="2816348" y="539495"/>
                  </a:moveTo>
                  <a:lnTo>
                    <a:pt x="2871212" y="539495"/>
                  </a:lnTo>
                </a:path>
                <a:path w="3347085" h="640079">
                  <a:moveTo>
                    <a:pt x="2895596" y="539495"/>
                  </a:moveTo>
                  <a:lnTo>
                    <a:pt x="2968748" y="539495"/>
                  </a:lnTo>
                </a:path>
                <a:path w="3347085" h="640079">
                  <a:moveTo>
                    <a:pt x="3005324" y="539495"/>
                  </a:moveTo>
                  <a:lnTo>
                    <a:pt x="3011420" y="539495"/>
                  </a:lnTo>
                </a:path>
                <a:path w="3347085" h="640079">
                  <a:moveTo>
                    <a:pt x="3084572" y="539495"/>
                  </a:moveTo>
                  <a:lnTo>
                    <a:pt x="3108956" y="539495"/>
                  </a:lnTo>
                </a:path>
                <a:path w="3347085" h="640079">
                  <a:moveTo>
                    <a:pt x="3145532" y="539495"/>
                  </a:moveTo>
                  <a:lnTo>
                    <a:pt x="3206492" y="539495"/>
                  </a:lnTo>
                </a:path>
                <a:path w="3347085" h="640079">
                  <a:moveTo>
                    <a:pt x="3230876" y="539495"/>
                  </a:moveTo>
                  <a:lnTo>
                    <a:pt x="3304028" y="539495"/>
                  </a:lnTo>
                </a:path>
                <a:path w="3347085" h="640079">
                  <a:moveTo>
                    <a:pt x="3334508" y="539495"/>
                  </a:moveTo>
                  <a:lnTo>
                    <a:pt x="3340604" y="539495"/>
                  </a:lnTo>
                </a:path>
                <a:path w="3347085" h="640079">
                  <a:moveTo>
                    <a:pt x="73152" y="548639"/>
                  </a:moveTo>
                  <a:lnTo>
                    <a:pt x="91440" y="548639"/>
                  </a:lnTo>
                </a:path>
                <a:path w="3347085" h="640079">
                  <a:moveTo>
                    <a:pt x="134112" y="548639"/>
                  </a:moveTo>
                  <a:lnTo>
                    <a:pt x="188976" y="548639"/>
                  </a:lnTo>
                </a:path>
                <a:path w="3347085" h="640079">
                  <a:moveTo>
                    <a:pt x="256031" y="548639"/>
                  </a:moveTo>
                  <a:lnTo>
                    <a:pt x="280415" y="548639"/>
                  </a:lnTo>
                </a:path>
                <a:path w="3347085" h="640079">
                  <a:moveTo>
                    <a:pt x="329184" y="548639"/>
                  </a:moveTo>
                  <a:lnTo>
                    <a:pt x="335279" y="548639"/>
                  </a:lnTo>
                </a:path>
                <a:path w="3347085" h="640079">
                  <a:moveTo>
                    <a:pt x="371856" y="548639"/>
                  </a:moveTo>
                  <a:lnTo>
                    <a:pt x="445008" y="548639"/>
                  </a:lnTo>
                </a:path>
                <a:path w="3347085" h="640079">
                  <a:moveTo>
                    <a:pt x="469392" y="548639"/>
                  </a:moveTo>
                  <a:lnTo>
                    <a:pt x="524256" y="548639"/>
                  </a:lnTo>
                </a:path>
                <a:path w="3347085" h="640079">
                  <a:moveTo>
                    <a:pt x="560832" y="548639"/>
                  </a:moveTo>
                  <a:lnTo>
                    <a:pt x="615696" y="548639"/>
                  </a:lnTo>
                </a:path>
                <a:path w="3347085" h="640079">
                  <a:moveTo>
                    <a:pt x="664463" y="548639"/>
                  </a:moveTo>
                  <a:lnTo>
                    <a:pt x="670559" y="548639"/>
                  </a:lnTo>
                </a:path>
                <a:path w="3347085" h="640079">
                  <a:moveTo>
                    <a:pt x="707136" y="548639"/>
                  </a:moveTo>
                  <a:lnTo>
                    <a:pt x="780288" y="548639"/>
                  </a:lnTo>
                </a:path>
                <a:path w="3347085" h="640079">
                  <a:moveTo>
                    <a:pt x="804672" y="548639"/>
                  </a:moveTo>
                  <a:lnTo>
                    <a:pt x="859536" y="548639"/>
                  </a:lnTo>
                </a:path>
                <a:path w="3347085" h="640079">
                  <a:moveTo>
                    <a:pt x="883919" y="548639"/>
                  </a:moveTo>
                  <a:lnTo>
                    <a:pt x="963167" y="548639"/>
                  </a:lnTo>
                </a:path>
                <a:path w="3347085" h="640079">
                  <a:moveTo>
                    <a:pt x="999744" y="548639"/>
                  </a:moveTo>
                  <a:lnTo>
                    <a:pt x="1005839" y="548639"/>
                  </a:lnTo>
                </a:path>
                <a:path w="3347085" h="640079">
                  <a:moveTo>
                    <a:pt x="1036319" y="548639"/>
                  </a:moveTo>
                  <a:lnTo>
                    <a:pt x="1115567" y="548639"/>
                  </a:lnTo>
                </a:path>
                <a:path w="3347085" h="640079">
                  <a:moveTo>
                    <a:pt x="1170428" y="548639"/>
                  </a:moveTo>
                  <a:lnTo>
                    <a:pt x="1194812" y="548639"/>
                  </a:lnTo>
                </a:path>
                <a:path w="3347085" h="640079">
                  <a:moveTo>
                    <a:pt x="1231388" y="548639"/>
                  </a:moveTo>
                  <a:lnTo>
                    <a:pt x="1255772" y="548639"/>
                  </a:lnTo>
                </a:path>
                <a:path w="3347085" h="640079">
                  <a:moveTo>
                    <a:pt x="1371596" y="548639"/>
                  </a:moveTo>
                  <a:lnTo>
                    <a:pt x="1450844" y="548639"/>
                  </a:lnTo>
                </a:path>
                <a:path w="3347085" h="640079">
                  <a:moveTo>
                    <a:pt x="1475228" y="548639"/>
                  </a:moveTo>
                  <a:lnTo>
                    <a:pt x="1530092" y="548639"/>
                  </a:lnTo>
                </a:path>
                <a:path w="3347085" h="640079">
                  <a:moveTo>
                    <a:pt x="1554476" y="548639"/>
                  </a:moveTo>
                  <a:lnTo>
                    <a:pt x="1633724" y="548639"/>
                  </a:lnTo>
                </a:path>
                <a:path w="3347085" h="640079">
                  <a:moveTo>
                    <a:pt x="1664204" y="548639"/>
                  </a:moveTo>
                  <a:lnTo>
                    <a:pt x="1670300" y="548639"/>
                  </a:lnTo>
                </a:path>
                <a:path w="3347085" h="640079">
                  <a:moveTo>
                    <a:pt x="1706876" y="548639"/>
                  </a:moveTo>
                  <a:lnTo>
                    <a:pt x="1786124" y="548639"/>
                  </a:lnTo>
                </a:path>
                <a:path w="3347085" h="640079">
                  <a:moveTo>
                    <a:pt x="1810508" y="548639"/>
                  </a:moveTo>
                  <a:lnTo>
                    <a:pt x="1865372" y="548639"/>
                  </a:lnTo>
                </a:path>
                <a:path w="3347085" h="640079">
                  <a:moveTo>
                    <a:pt x="1889756" y="548639"/>
                  </a:moveTo>
                  <a:lnTo>
                    <a:pt x="1962908" y="548639"/>
                  </a:lnTo>
                </a:path>
                <a:path w="3347085" h="640079">
                  <a:moveTo>
                    <a:pt x="1999484" y="548639"/>
                  </a:moveTo>
                  <a:lnTo>
                    <a:pt x="2005580" y="548639"/>
                  </a:lnTo>
                </a:path>
                <a:path w="3347085" h="640079">
                  <a:moveTo>
                    <a:pt x="2042156" y="548639"/>
                  </a:moveTo>
                  <a:lnTo>
                    <a:pt x="2121404" y="548639"/>
                  </a:lnTo>
                </a:path>
                <a:path w="3347085" h="640079">
                  <a:moveTo>
                    <a:pt x="2176268" y="548639"/>
                  </a:moveTo>
                  <a:lnTo>
                    <a:pt x="2200652" y="548639"/>
                  </a:lnTo>
                </a:path>
                <a:path w="3347085" h="640079">
                  <a:moveTo>
                    <a:pt x="2237228" y="548639"/>
                  </a:moveTo>
                  <a:lnTo>
                    <a:pt x="2261612" y="548639"/>
                  </a:lnTo>
                </a:path>
                <a:path w="3347085" h="640079">
                  <a:moveTo>
                    <a:pt x="2334764" y="548639"/>
                  </a:moveTo>
                  <a:lnTo>
                    <a:pt x="2340860" y="548639"/>
                  </a:lnTo>
                </a:path>
                <a:path w="3347085" h="640079">
                  <a:moveTo>
                    <a:pt x="2377436" y="548639"/>
                  </a:moveTo>
                  <a:lnTo>
                    <a:pt x="2456684" y="548639"/>
                  </a:lnTo>
                </a:path>
                <a:path w="3347085" h="640079">
                  <a:moveTo>
                    <a:pt x="2481068" y="548639"/>
                  </a:moveTo>
                  <a:lnTo>
                    <a:pt x="2535932" y="548639"/>
                  </a:lnTo>
                </a:path>
                <a:path w="3347085" h="640079">
                  <a:moveTo>
                    <a:pt x="2572508" y="548639"/>
                  </a:moveTo>
                  <a:lnTo>
                    <a:pt x="2621276" y="548639"/>
                  </a:lnTo>
                </a:path>
                <a:path w="3347085" h="640079">
                  <a:moveTo>
                    <a:pt x="2670044" y="548639"/>
                  </a:moveTo>
                  <a:lnTo>
                    <a:pt x="2676140" y="548639"/>
                  </a:lnTo>
                </a:path>
                <a:path w="3347085" h="640079">
                  <a:moveTo>
                    <a:pt x="2712716" y="548639"/>
                  </a:moveTo>
                  <a:lnTo>
                    <a:pt x="2791964" y="548639"/>
                  </a:lnTo>
                </a:path>
                <a:path w="3347085" h="640079">
                  <a:moveTo>
                    <a:pt x="2816348" y="548639"/>
                  </a:moveTo>
                  <a:lnTo>
                    <a:pt x="2871212" y="548639"/>
                  </a:lnTo>
                </a:path>
                <a:path w="3347085" h="640079">
                  <a:moveTo>
                    <a:pt x="2889500" y="548639"/>
                  </a:moveTo>
                  <a:lnTo>
                    <a:pt x="2968748" y="548639"/>
                  </a:lnTo>
                </a:path>
                <a:path w="3347085" h="640079">
                  <a:moveTo>
                    <a:pt x="3005324" y="548639"/>
                  </a:moveTo>
                  <a:lnTo>
                    <a:pt x="3011420" y="548639"/>
                  </a:lnTo>
                </a:path>
                <a:path w="3347085" h="640079">
                  <a:moveTo>
                    <a:pt x="3084572" y="548639"/>
                  </a:moveTo>
                  <a:lnTo>
                    <a:pt x="3108956" y="548639"/>
                  </a:lnTo>
                </a:path>
                <a:path w="3347085" h="640079">
                  <a:moveTo>
                    <a:pt x="3151628" y="548639"/>
                  </a:moveTo>
                  <a:lnTo>
                    <a:pt x="3200396" y="548639"/>
                  </a:lnTo>
                </a:path>
                <a:path w="3347085" h="640079">
                  <a:moveTo>
                    <a:pt x="3224780" y="548639"/>
                  </a:moveTo>
                  <a:lnTo>
                    <a:pt x="3304028" y="548639"/>
                  </a:lnTo>
                </a:path>
                <a:path w="3347085" h="640079">
                  <a:moveTo>
                    <a:pt x="3334508" y="548639"/>
                  </a:moveTo>
                  <a:lnTo>
                    <a:pt x="3340604" y="548639"/>
                  </a:lnTo>
                </a:path>
                <a:path w="3347085" h="640079">
                  <a:moveTo>
                    <a:pt x="73152" y="557783"/>
                  </a:moveTo>
                  <a:lnTo>
                    <a:pt x="91440" y="557783"/>
                  </a:lnTo>
                </a:path>
                <a:path w="3347085" h="640079">
                  <a:moveTo>
                    <a:pt x="146304" y="557783"/>
                  </a:moveTo>
                  <a:lnTo>
                    <a:pt x="176784" y="557783"/>
                  </a:lnTo>
                </a:path>
                <a:path w="3347085" h="640079">
                  <a:moveTo>
                    <a:pt x="256031" y="557783"/>
                  </a:moveTo>
                  <a:lnTo>
                    <a:pt x="280415" y="557783"/>
                  </a:lnTo>
                </a:path>
                <a:path w="3347085" h="640079">
                  <a:moveTo>
                    <a:pt x="329184" y="557783"/>
                  </a:moveTo>
                  <a:lnTo>
                    <a:pt x="335279" y="557783"/>
                  </a:lnTo>
                </a:path>
                <a:path w="3347085" h="640079">
                  <a:moveTo>
                    <a:pt x="371856" y="557783"/>
                  </a:moveTo>
                  <a:lnTo>
                    <a:pt x="445008" y="557783"/>
                  </a:lnTo>
                </a:path>
                <a:path w="3347085" h="640079">
                  <a:moveTo>
                    <a:pt x="481584" y="557783"/>
                  </a:moveTo>
                  <a:lnTo>
                    <a:pt x="512064" y="557783"/>
                  </a:lnTo>
                </a:path>
                <a:path w="3347085" h="640079">
                  <a:moveTo>
                    <a:pt x="573024" y="557783"/>
                  </a:moveTo>
                  <a:lnTo>
                    <a:pt x="603504" y="557783"/>
                  </a:lnTo>
                </a:path>
                <a:path w="3347085" h="640079">
                  <a:moveTo>
                    <a:pt x="664463" y="557783"/>
                  </a:moveTo>
                  <a:lnTo>
                    <a:pt x="670559" y="557783"/>
                  </a:lnTo>
                </a:path>
                <a:path w="3347085" h="640079">
                  <a:moveTo>
                    <a:pt x="707136" y="557783"/>
                  </a:moveTo>
                  <a:lnTo>
                    <a:pt x="780288" y="557783"/>
                  </a:lnTo>
                </a:path>
                <a:path w="3347085" h="640079">
                  <a:moveTo>
                    <a:pt x="816863" y="557783"/>
                  </a:moveTo>
                  <a:lnTo>
                    <a:pt x="847344" y="557783"/>
                  </a:lnTo>
                </a:path>
                <a:path w="3347085" h="640079">
                  <a:moveTo>
                    <a:pt x="883919" y="557783"/>
                  </a:moveTo>
                  <a:lnTo>
                    <a:pt x="963167" y="557783"/>
                  </a:lnTo>
                </a:path>
                <a:path w="3347085" h="640079">
                  <a:moveTo>
                    <a:pt x="999744" y="557783"/>
                  </a:moveTo>
                  <a:lnTo>
                    <a:pt x="1005839" y="557783"/>
                  </a:lnTo>
                </a:path>
                <a:path w="3347085" h="640079">
                  <a:moveTo>
                    <a:pt x="1036319" y="557783"/>
                  </a:moveTo>
                  <a:lnTo>
                    <a:pt x="1115567" y="557783"/>
                  </a:lnTo>
                </a:path>
                <a:path w="3347085" h="640079">
                  <a:moveTo>
                    <a:pt x="1170428" y="557783"/>
                  </a:moveTo>
                  <a:lnTo>
                    <a:pt x="1194812" y="557783"/>
                  </a:lnTo>
                </a:path>
                <a:path w="3347085" h="640079">
                  <a:moveTo>
                    <a:pt x="1231388" y="557783"/>
                  </a:moveTo>
                  <a:lnTo>
                    <a:pt x="1255772" y="557783"/>
                  </a:lnTo>
                </a:path>
                <a:path w="3347085" h="640079">
                  <a:moveTo>
                    <a:pt x="1371596" y="557783"/>
                  </a:moveTo>
                  <a:lnTo>
                    <a:pt x="1450844" y="557783"/>
                  </a:lnTo>
                </a:path>
                <a:path w="3347085" h="640079">
                  <a:moveTo>
                    <a:pt x="1481324" y="557783"/>
                  </a:moveTo>
                  <a:lnTo>
                    <a:pt x="1517900" y="557783"/>
                  </a:lnTo>
                </a:path>
                <a:path w="3347085" h="640079">
                  <a:moveTo>
                    <a:pt x="1554476" y="557783"/>
                  </a:moveTo>
                  <a:lnTo>
                    <a:pt x="1633724" y="557783"/>
                  </a:lnTo>
                </a:path>
                <a:path w="3347085" h="640079">
                  <a:moveTo>
                    <a:pt x="1664204" y="557783"/>
                  </a:moveTo>
                  <a:lnTo>
                    <a:pt x="1670300" y="557783"/>
                  </a:lnTo>
                </a:path>
                <a:path w="3347085" h="640079">
                  <a:moveTo>
                    <a:pt x="1706876" y="557783"/>
                  </a:moveTo>
                  <a:lnTo>
                    <a:pt x="1786124" y="557783"/>
                  </a:lnTo>
                </a:path>
                <a:path w="3347085" h="640079">
                  <a:moveTo>
                    <a:pt x="1816604" y="557783"/>
                  </a:moveTo>
                  <a:lnTo>
                    <a:pt x="1853180" y="557783"/>
                  </a:lnTo>
                </a:path>
                <a:path w="3347085" h="640079">
                  <a:moveTo>
                    <a:pt x="1889756" y="557783"/>
                  </a:moveTo>
                  <a:lnTo>
                    <a:pt x="1962908" y="557783"/>
                  </a:lnTo>
                </a:path>
                <a:path w="3347085" h="640079">
                  <a:moveTo>
                    <a:pt x="1999484" y="557783"/>
                  </a:moveTo>
                  <a:lnTo>
                    <a:pt x="2005580" y="557783"/>
                  </a:lnTo>
                </a:path>
                <a:path w="3347085" h="640079">
                  <a:moveTo>
                    <a:pt x="2042156" y="557783"/>
                  </a:moveTo>
                  <a:lnTo>
                    <a:pt x="2121404" y="557783"/>
                  </a:lnTo>
                </a:path>
                <a:path w="3347085" h="640079">
                  <a:moveTo>
                    <a:pt x="2176268" y="557783"/>
                  </a:moveTo>
                  <a:lnTo>
                    <a:pt x="2200652" y="557783"/>
                  </a:lnTo>
                </a:path>
                <a:path w="3347085" h="640079">
                  <a:moveTo>
                    <a:pt x="2237228" y="557783"/>
                  </a:moveTo>
                  <a:lnTo>
                    <a:pt x="2261612" y="557783"/>
                  </a:lnTo>
                </a:path>
                <a:path w="3347085" h="640079">
                  <a:moveTo>
                    <a:pt x="2334764" y="557783"/>
                  </a:moveTo>
                  <a:lnTo>
                    <a:pt x="2340860" y="557783"/>
                  </a:lnTo>
                </a:path>
                <a:path w="3347085" h="640079">
                  <a:moveTo>
                    <a:pt x="2377436" y="557783"/>
                  </a:moveTo>
                  <a:lnTo>
                    <a:pt x="2456684" y="557783"/>
                  </a:lnTo>
                </a:path>
                <a:path w="3347085" h="640079">
                  <a:moveTo>
                    <a:pt x="2493260" y="557783"/>
                  </a:moveTo>
                  <a:lnTo>
                    <a:pt x="2523740" y="557783"/>
                  </a:lnTo>
                </a:path>
                <a:path w="3347085" h="640079">
                  <a:moveTo>
                    <a:pt x="2578604" y="557783"/>
                  </a:moveTo>
                  <a:lnTo>
                    <a:pt x="2609084" y="557783"/>
                  </a:lnTo>
                </a:path>
                <a:path w="3347085" h="640079">
                  <a:moveTo>
                    <a:pt x="2670044" y="557783"/>
                  </a:moveTo>
                  <a:lnTo>
                    <a:pt x="2676140" y="557783"/>
                  </a:lnTo>
                </a:path>
                <a:path w="3347085" h="640079">
                  <a:moveTo>
                    <a:pt x="2712716" y="557783"/>
                  </a:moveTo>
                  <a:lnTo>
                    <a:pt x="2791964" y="557783"/>
                  </a:lnTo>
                </a:path>
                <a:path w="3347085" h="640079">
                  <a:moveTo>
                    <a:pt x="2828540" y="557783"/>
                  </a:moveTo>
                  <a:lnTo>
                    <a:pt x="2859020" y="557783"/>
                  </a:lnTo>
                </a:path>
                <a:path w="3347085" h="640079">
                  <a:moveTo>
                    <a:pt x="2889500" y="557783"/>
                  </a:moveTo>
                  <a:lnTo>
                    <a:pt x="2968748" y="557783"/>
                  </a:lnTo>
                </a:path>
                <a:path w="3347085" h="640079">
                  <a:moveTo>
                    <a:pt x="3005324" y="557783"/>
                  </a:moveTo>
                  <a:lnTo>
                    <a:pt x="3011420" y="557783"/>
                  </a:lnTo>
                </a:path>
                <a:path w="3347085" h="640079">
                  <a:moveTo>
                    <a:pt x="3084572" y="557783"/>
                  </a:moveTo>
                  <a:lnTo>
                    <a:pt x="3108956" y="557783"/>
                  </a:lnTo>
                </a:path>
                <a:path w="3347085" h="640079">
                  <a:moveTo>
                    <a:pt x="3163820" y="557783"/>
                  </a:moveTo>
                  <a:lnTo>
                    <a:pt x="3194300" y="557783"/>
                  </a:lnTo>
                </a:path>
                <a:path w="3347085" h="640079">
                  <a:moveTo>
                    <a:pt x="3224780" y="557783"/>
                  </a:moveTo>
                  <a:lnTo>
                    <a:pt x="3304028" y="557783"/>
                  </a:lnTo>
                </a:path>
                <a:path w="3347085" h="640079">
                  <a:moveTo>
                    <a:pt x="3334508" y="557783"/>
                  </a:moveTo>
                  <a:lnTo>
                    <a:pt x="3346700" y="557783"/>
                  </a:lnTo>
                </a:path>
                <a:path w="3347085" h="640079">
                  <a:moveTo>
                    <a:pt x="329184" y="566927"/>
                  </a:moveTo>
                  <a:lnTo>
                    <a:pt x="335279" y="566927"/>
                  </a:lnTo>
                </a:path>
                <a:path w="3347085" h="640079">
                  <a:moveTo>
                    <a:pt x="664463" y="566927"/>
                  </a:moveTo>
                  <a:lnTo>
                    <a:pt x="670559" y="566927"/>
                  </a:lnTo>
                </a:path>
                <a:path w="3347085" h="640079">
                  <a:moveTo>
                    <a:pt x="999744" y="566927"/>
                  </a:moveTo>
                  <a:lnTo>
                    <a:pt x="1005839" y="566927"/>
                  </a:lnTo>
                </a:path>
                <a:path w="3347085" h="640079">
                  <a:moveTo>
                    <a:pt x="1664204" y="566927"/>
                  </a:moveTo>
                  <a:lnTo>
                    <a:pt x="1670300" y="566927"/>
                  </a:lnTo>
                </a:path>
                <a:path w="3347085" h="640079">
                  <a:moveTo>
                    <a:pt x="1999484" y="566927"/>
                  </a:moveTo>
                  <a:lnTo>
                    <a:pt x="2005580" y="566927"/>
                  </a:lnTo>
                </a:path>
                <a:path w="3347085" h="640079">
                  <a:moveTo>
                    <a:pt x="2334764" y="566927"/>
                  </a:moveTo>
                  <a:lnTo>
                    <a:pt x="2340860" y="566927"/>
                  </a:lnTo>
                </a:path>
                <a:path w="3347085" h="640079">
                  <a:moveTo>
                    <a:pt x="2670044" y="566927"/>
                  </a:moveTo>
                  <a:lnTo>
                    <a:pt x="2676140" y="566927"/>
                  </a:lnTo>
                </a:path>
                <a:path w="3347085" h="640079">
                  <a:moveTo>
                    <a:pt x="3005324" y="566927"/>
                  </a:moveTo>
                  <a:lnTo>
                    <a:pt x="3011420" y="566927"/>
                  </a:lnTo>
                </a:path>
                <a:path w="3347085" h="640079">
                  <a:moveTo>
                    <a:pt x="3334508" y="566927"/>
                  </a:moveTo>
                  <a:lnTo>
                    <a:pt x="3340604" y="566927"/>
                  </a:lnTo>
                </a:path>
                <a:path w="3347085" h="640079">
                  <a:moveTo>
                    <a:pt x="329184" y="576071"/>
                  </a:moveTo>
                  <a:lnTo>
                    <a:pt x="335279" y="576071"/>
                  </a:lnTo>
                </a:path>
                <a:path w="3347085" h="640079">
                  <a:moveTo>
                    <a:pt x="664463" y="576071"/>
                  </a:moveTo>
                  <a:lnTo>
                    <a:pt x="670559" y="576071"/>
                  </a:lnTo>
                </a:path>
                <a:path w="3347085" h="640079">
                  <a:moveTo>
                    <a:pt x="999744" y="576071"/>
                  </a:moveTo>
                  <a:lnTo>
                    <a:pt x="1005839" y="576071"/>
                  </a:lnTo>
                </a:path>
                <a:path w="3347085" h="640079">
                  <a:moveTo>
                    <a:pt x="1664204" y="576071"/>
                  </a:moveTo>
                  <a:lnTo>
                    <a:pt x="1670300" y="576071"/>
                  </a:lnTo>
                </a:path>
                <a:path w="3347085" h="640079">
                  <a:moveTo>
                    <a:pt x="1999484" y="576071"/>
                  </a:moveTo>
                  <a:lnTo>
                    <a:pt x="2005580" y="576071"/>
                  </a:lnTo>
                </a:path>
                <a:path w="3347085" h="640079">
                  <a:moveTo>
                    <a:pt x="2334764" y="576071"/>
                  </a:moveTo>
                  <a:lnTo>
                    <a:pt x="2340860" y="576071"/>
                  </a:lnTo>
                </a:path>
                <a:path w="3347085" h="640079">
                  <a:moveTo>
                    <a:pt x="2670044" y="576071"/>
                  </a:moveTo>
                  <a:lnTo>
                    <a:pt x="2676140" y="576071"/>
                  </a:lnTo>
                </a:path>
                <a:path w="3347085" h="640079">
                  <a:moveTo>
                    <a:pt x="3005324" y="576071"/>
                  </a:moveTo>
                  <a:lnTo>
                    <a:pt x="3011420" y="576071"/>
                  </a:lnTo>
                </a:path>
                <a:path w="3347085" h="640079">
                  <a:moveTo>
                    <a:pt x="3334508" y="576071"/>
                  </a:moveTo>
                  <a:lnTo>
                    <a:pt x="3340604" y="576071"/>
                  </a:lnTo>
                </a:path>
                <a:path w="3347085" h="640079">
                  <a:moveTo>
                    <a:pt x="329184" y="585215"/>
                  </a:moveTo>
                  <a:lnTo>
                    <a:pt x="335279" y="585215"/>
                  </a:lnTo>
                </a:path>
                <a:path w="3347085" h="640079">
                  <a:moveTo>
                    <a:pt x="664463" y="585215"/>
                  </a:moveTo>
                  <a:lnTo>
                    <a:pt x="670559" y="585215"/>
                  </a:lnTo>
                </a:path>
                <a:path w="3347085" h="640079">
                  <a:moveTo>
                    <a:pt x="999744" y="585215"/>
                  </a:moveTo>
                  <a:lnTo>
                    <a:pt x="1005839" y="585215"/>
                  </a:lnTo>
                </a:path>
                <a:path w="3347085" h="640079">
                  <a:moveTo>
                    <a:pt x="1664204" y="585215"/>
                  </a:moveTo>
                  <a:lnTo>
                    <a:pt x="1670300" y="585215"/>
                  </a:lnTo>
                </a:path>
                <a:path w="3347085" h="640079">
                  <a:moveTo>
                    <a:pt x="1999484" y="585215"/>
                  </a:moveTo>
                  <a:lnTo>
                    <a:pt x="2005580" y="585215"/>
                  </a:lnTo>
                </a:path>
                <a:path w="3347085" h="640079">
                  <a:moveTo>
                    <a:pt x="2334764" y="585215"/>
                  </a:moveTo>
                  <a:lnTo>
                    <a:pt x="2340860" y="585215"/>
                  </a:lnTo>
                </a:path>
                <a:path w="3347085" h="640079">
                  <a:moveTo>
                    <a:pt x="2670044" y="585215"/>
                  </a:moveTo>
                  <a:lnTo>
                    <a:pt x="2676140" y="585215"/>
                  </a:lnTo>
                </a:path>
                <a:path w="3347085" h="640079">
                  <a:moveTo>
                    <a:pt x="3005324" y="585215"/>
                  </a:moveTo>
                  <a:lnTo>
                    <a:pt x="3011420" y="585215"/>
                  </a:lnTo>
                </a:path>
                <a:path w="3347085" h="640079">
                  <a:moveTo>
                    <a:pt x="3334508" y="585215"/>
                  </a:moveTo>
                  <a:lnTo>
                    <a:pt x="3346700" y="585215"/>
                  </a:lnTo>
                </a:path>
                <a:path w="3347085" h="640079">
                  <a:moveTo>
                    <a:pt x="329184" y="594359"/>
                  </a:moveTo>
                  <a:lnTo>
                    <a:pt x="335279" y="594359"/>
                  </a:lnTo>
                </a:path>
                <a:path w="3347085" h="640079">
                  <a:moveTo>
                    <a:pt x="664463" y="594359"/>
                  </a:moveTo>
                  <a:lnTo>
                    <a:pt x="670559" y="594359"/>
                  </a:lnTo>
                </a:path>
                <a:path w="3347085" h="640079">
                  <a:moveTo>
                    <a:pt x="999744" y="594359"/>
                  </a:moveTo>
                  <a:lnTo>
                    <a:pt x="1005839" y="594359"/>
                  </a:lnTo>
                </a:path>
                <a:path w="3347085" h="640079">
                  <a:moveTo>
                    <a:pt x="1664204" y="594359"/>
                  </a:moveTo>
                  <a:lnTo>
                    <a:pt x="1670300" y="594359"/>
                  </a:lnTo>
                </a:path>
                <a:path w="3347085" h="640079">
                  <a:moveTo>
                    <a:pt x="1999484" y="594359"/>
                  </a:moveTo>
                  <a:lnTo>
                    <a:pt x="2005580" y="594359"/>
                  </a:lnTo>
                </a:path>
                <a:path w="3347085" h="640079">
                  <a:moveTo>
                    <a:pt x="2334764" y="594359"/>
                  </a:moveTo>
                  <a:lnTo>
                    <a:pt x="2340860" y="594359"/>
                  </a:lnTo>
                </a:path>
                <a:path w="3347085" h="640079">
                  <a:moveTo>
                    <a:pt x="2670044" y="594359"/>
                  </a:moveTo>
                  <a:lnTo>
                    <a:pt x="2676140" y="594359"/>
                  </a:lnTo>
                </a:path>
                <a:path w="3347085" h="640079">
                  <a:moveTo>
                    <a:pt x="3005324" y="594359"/>
                  </a:moveTo>
                  <a:lnTo>
                    <a:pt x="3011420" y="594359"/>
                  </a:lnTo>
                </a:path>
                <a:path w="3347085" h="640079">
                  <a:moveTo>
                    <a:pt x="3334508" y="594359"/>
                  </a:moveTo>
                  <a:lnTo>
                    <a:pt x="3340604" y="594359"/>
                  </a:lnTo>
                </a:path>
                <a:path w="3347085" h="640079">
                  <a:moveTo>
                    <a:pt x="329184" y="603503"/>
                  </a:moveTo>
                  <a:lnTo>
                    <a:pt x="335279" y="603503"/>
                  </a:lnTo>
                </a:path>
                <a:path w="3347085" h="640079">
                  <a:moveTo>
                    <a:pt x="664463" y="603503"/>
                  </a:moveTo>
                  <a:lnTo>
                    <a:pt x="670559" y="603503"/>
                  </a:lnTo>
                </a:path>
                <a:path w="3347085" h="640079">
                  <a:moveTo>
                    <a:pt x="999744" y="603503"/>
                  </a:moveTo>
                  <a:lnTo>
                    <a:pt x="1005839" y="603503"/>
                  </a:lnTo>
                </a:path>
                <a:path w="3347085" h="640079">
                  <a:moveTo>
                    <a:pt x="1664204" y="603503"/>
                  </a:moveTo>
                  <a:lnTo>
                    <a:pt x="1670300" y="603503"/>
                  </a:lnTo>
                </a:path>
                <a:path w="3347085" h="640079">
                  <a:moveTo>
                    <a:pt x="1999484" y="603503"/>
                  </a:moveTo>
                  <a:lnTo>
                    <a:pt x="2005580" y="603503"/>
                  </a:lnTo>
                </a:path>
                <a:path w="3347085" h="640079">
                  <a:moveTo>
                    <a:pt x="2334764" y="603503"/>
                  </a:moveTo>
                  <a:lnTo>
                    <a:pt x="2340860" y="603503"/>
                  </a:lnTo>
                </a:path>
                <a:path w="3347085" h="640079">
                  <a:moveTo>
                    <a:pt x="2670044" y="603503"/>
                  </a:moveTo>
                  <a:lnTo>
                    <a:pt x="2676140" y="603503"/>
                  </a:lnTo>
                </a:path>
                <a:path w="3347085" h="640079">
                  <a:moveTo>
                    <a:pt x="3005324" y="603503"/>
                  </a:moveTo>
                  <a:lnTo>
                    <a:pt x="3011420" y="603503"/>
                  </a:lnTo>
                </a:path>
                <a:path w="3347085" h="640079">
                  <a:moveTo>
                    <a:pt x="3334508" y="603503"/>
                  </a:moveTo>
                  <a:lnTo>
                    <a:pt x="3340604" y="603503"/>
                  </a:lnTo>
                </a:path>
                <a:path w="3347085" h="640079">
                  <a:moveTo>
                    <a:pt x="329184" y="612647"/>
                  </a:moveTo>
                  <a:lnTo>
                    <a:pt x="335279" y="612647"/>
                  </a:lnTo>
                </a:path>
                <a:path w="3347085" h="640079">
                  <a:moveTo>
                    <a:pt x="664463" y="612647"/>
                  </a:moveTo>
                  <a:lnTo>
                    <a:pt x="670559" y="612647"/>
                  </a:lnTo>
                </a:path>
                <a:path w="3347085" h="640079">
                  <a:moveTo>
                    <a:pt x="999744" y="612647"/>
                  </a:moveTo>
                  <a:lnTo>
                    <a:pt x="1005839" y="612647"/>
                  </a:lnTo>
                </a:path>
                <a:path w="3347085" h="640079">
                  <a:moveTo>
                    <a:pt x="1664204" y="612647"/>
                  </a:moveTo>
                  <a:lnTo>
                    <a:pt x="1670300" y="612647"/>
                  </a:lnTo>
                </a:path>
                <a:path w="3347085" h="640079">
                  <a:moveTo>
                    <a:pt x="1999484" y="612647"/>
                  </a:moveTo>
                  <a:lnTo>
                    <a:pt x="2005580" y="612647"/>
                  </a:lnTo>
                </a:path>
                <a:path w="3347085" h="640079">
                  <a:moveTo>
                    <a:pt x="2334764" y="612647"/>
                  </a:moveTo>
                  <a:lnTo>
                    <a:pt x="2340860" y="612647"/>
                  </a:lnTo>
                </a:path>
                <a:path w="3347085" h="640079">
                  <a:moveTo>
                    <a:pt x="2670044" y="612647"/>
                  </a:moveTo>
                  <a:lnTo>
                    <a:pt x="2676140" y="612647"/>
                  </a:lnTo>
                </a:path>
                <a:path w="3347085" h="640079">
                  <a:moveTo>
                    <a:pt x="3005324" y="612647"/>
                  </a:moveTo>
                  <a:lnTo>
                    <a:pt x="3011420" y="612647"/>
                  </a:lnTo>
                </a:path>
                <a:path w="3347085" h="640079">
                  <a:moveTo>
                    <a:pt x="3334508" y="612647"/>
                  </a:moveTo>
                  <a:lnTo>
                    <a:pt x="3340604" y="612647"/>
                  </a:lnTo>
                </a:path>
                <a:path w="3347085" h="640079">
                  <a:moveTo>
                    <a:pt x="329184" y="621791"/>
                  </a:moveTo>
                  <a:lnTo>
                    <a:pt x="335279" y="621791"/>
                  </a:lnTo>
                </a:path>
                <a:path w="3347085" h="640079">
                  <a:moveTo>
                    <a:pt x="664463" y="621791"/>
                  </a:moveTo>
                  <a:lnTo>
                    <a:pt x="670559" y="621791"/>
                  </a:lnTo>
                </a:path>
                <a:path w="3347085" h="640079">
                  <a:moveTo>
                    <a:pt x="999744" y="621791"/>
                  </a:moveTo>
                  <a:lnTo>
                    <a:pt x="1005839" y="621791"/>
                  </a:lnTo>
                </a:path>
                <a:path w="3347085" h="640079">
                  <a:moveTo>
                    <a:pt x="1664204" y="621791"/>
                  </a:moveTo>
                  <a:lnTo>
                    <a:pt x="1670300" y="621791"/>
                  </a:lnTo>
                </a:path>
                <a:path w="3347085" h="640079">
                  <a:moveTo>
                    <a:pt x="1999484" y="621791"/>
                  </a:moveTo>
                  <a:lnTo>
                    <a:pt x="2005580" y="621791"/>
                  </a:lnTo>
                </a:path>
                <a:path w="3347085" h="640079">
                  <a:moveTo>
                    <a:pt x="2334764" y="621791"/>
                  </a:moveTo>
                  <a:lnTo>
                    <a:pt x="2340860" y="621791"/>
                  </a:lnTo>
                </a:path>
                <a:path w="3347085" h="640079">
                  <a:moveTo>
                    <a:pt x="2670044" y="621791"/>
                  </a:moveTo>
                  <a:lnTo>
                    <a:pt x="2676140" y="621791"/>
                  </a:lnTo>
                </a:path>
                <a:path w="3347085" h="640079">
                  <a:moveTo>
                    <a:pt x="3005324" y="621791"/>
                  </a:moveTo>
                  <a:lnTo>
                    <a:pt x="3011420" y="621791"/>
                  </a:lnTo>
                </a:path>
                <a:path w="3347085" h="640079">
                  <a:moveTo>
                    <a:pt x="3334508" y="621791"/>
                  </a:moveTo>
                  <a:lnTo>
                    <a:pt x="3346700" y="621791"/>
                  </a:lnTo>
                </a:path>
                <a:path w="3347085" h="640079">
                  <a:moveTo>
                    <a:pt x="329184" y="630936"/>
                  </a:moveTo>
                  <a:lnTo>
                    <a:pt x="335279" y="630936"/>
                  </a:lnTo>
                </a:path>
                <a:path w="3347085" h="640079">
                  <a:moveTo>
                    <a:pt x="664463" y="630936"/>
                  </a:moveTo>
                  <a:lnTo>
                    <a:pt x="670559" y="630936"/>
                  </a:lnTo>
                </a:path>
                <a:path w="3347085" h="640079">
                  <a:moveTo>
                    <a:pt x="999744" y="630936"/>
                  </a:moveTo>
                  <a:lnTo>
                    <a:pt x="1005839" y="630936"/>
                  </a:lnTo>
                </a:path>
                <a:path w="3347085" h="640079">
                  <a:moveTo>
                    <a:pt x="1664204" y="630936"/>
                  </a:moveTo>
                  <a:lnTo>
                    <a:pt x="1670300" y="630936"/>
                  </a:lnTo>
                </a:path>
                <a:path w="3347085" h="640079">
                  <a:moveTo>
                    <a:pt x="1999484" y="630936"/>
                  </a:moveTo>
                  <a:lnTo>
                    <a:pt x="2005580" y="630936"/>
                  </a:lnTo>
                </a:path>
                <a:path w="3347085" h="640079">
                  <a:moveTo>
                    <a:pt x="2334764" y="630936"/>
                  </a:moveTo>
                  <a:lnTo>
                    <a:pt x="2340860" y="630936"/>
                  </a:lnTo>
                </a:path>
                <a:path w="3347085" h="640079">
                  <a:moveTo>
                    <a:pt x="2670044" y="630936"/>
                  </a:moveTo>
                  <a:lnTo>
                    <a:pt x="2676140" y="630936"/>
                  </a:lnTo>
                </a:path>
                <a:path w="3347085" h="640079">
                  <a:moveTo>
                    <a:pt x="3005324" y="630936"/>
                  </a:moveTo>
                  <a:lnTo>
                    <a:pt x="3011420" y="630936"/>
                  </a:lnTo>
                </a:path>
                <a:path w="3347085" h="640079">
                  <a:moveTo>
                    <a:pt x="3334508" y="630936"/>
                  </a:moveTo>
                  <a:lnTo>
                    <a:pt x="3340604" y="630936"/>
                  </a:lnTo>
                </a:path>
                <a:path w="3347085" h="640079">
                  <a:moveTo>
                    <a:pt x="329184" y="640079"/>
                  </a:moveTo>
                  <a:lnTo>
                    <a:pt x="335279" y="640079"/>
                  </a:lnTo>
                </a:path>
                <a:path w="3347085" h="640079">
                  <a:moveTo>
                    <a:pt x="664463" y="640079"/>
                  </a:moveTo>
                  <a:lnTo>
                    <a:pt x="670559" y="640079"/>
                  </a:lnTo>
                </a:path>
                <a:path w="3347085" h="640079">
                  <a:moveTo>
                    <a:pt x="999744" y="640079"/>
                  </a:moveTo>
                  <a:lnTo>
                    <a:pt x="1005839" y="640079"/>
                  </a:lnTo>
                </a:path>
                <a:path w="3347085" h="640079">
                  <a:moveTo>
                    <a:pt x="1664204" y="640079"/>
                  </a:moveTo>
                  <a:lnTo>
                    <a:pt x="1670300" y="640079"/>
                  </a:lnTo>
                </a:path>
                <a:path w="3347085" h="640079">
                  <a:moveTo>
                    <a:pt x="1999484" y="640079"/>
                  </a:moveTo>
                  <a:lnTo>
                    <a:pt x="2005580" y="640079"/>
                  </a:lnTo>
                </a:path>
                <a:path w="3347085" h="640079">
                  <a:moveTo>
                    <a:pt x="2334764" y="640079"/>
                  </a:moveTo>
                  <a:lnTo>
                    <a:pt x="2340860" y="640079"/>
                  </a:lnTo>
                </a:path>
                <a:path w="3347085" h="640079">
                  <a:moveTo>
                    <a:pt x="2670044" y="640079"/>
                  </a:moveTo>
                  <a:lnTo>
                    <a:pt x="2676140" y="640079"/>
                  </a:lnTo>
                </a:path>
                <a:path w="3347085" h="640079">
                  <a:moveTo>
                    <a:pt x="3005324" y="640079"/>
                  </a:moveTo>
                  <a:lnTo>
                    <a:pt x="3011420" y="640079"/>
                  </a:lnTo>
                </a:path>
                <a:path w="3347085" h="640079">
                  <a:moveTo>
                    <a:pt x="3334508" y="640079"/>
                  </a:moveTo>
                  <a:lnTo>
                    <a:pt x="3340604" y="640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64317" y="4475988"/>
              <a:ext cx="3335020" cy="0"/>
            </a:xfrm>
            <a:custGeom>
              <a:avLst/>
              <a:gdLst/>
              <a:ahLst/>
              <a:cxnLst/>
              <a:rect l="l" t="t" r="r" b="b"/>
              <a:pathLst>
                <a:path w="3335020">
                  <a:moveTo>
                    <a:pt x="0" y="0"/>
                  </a:moveTo>
                  <a:lnTo>
                    <a:pt x="333451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3501" y="4485132"/>
              <a:ext cx="2682240" cy="0"/>
            </a:xfrm>
            <a:custGeom>
              <a:avLst/>
              <a:gdLst/>
              <a:ahLst/>
              <a:cxnLst/>
              <a:rect l="l" t="t" r="r" b="b"/>
              <a:pathLst>
                <a:path w="2682240">
                  <a:moveTo>
                    <a:pt x="0" y="0"/>
                  </a:moveTo>
                  <a:lnTo>
                    <a:pt x="6095" y="0"/>
                  </a:lnTo>
                </a:path>
                <a:path w="2682240">
                  <a:moveTo>
                    <a:pt x="335279" y="0"/>
                  </a:moveTo>
                  <a:lnTo>
                    <a:pt x="341375" y="0"/>
                  </a:lnTo>
                </a:path>
                <a:path w="2682240">
                  <a:moveTo>
                    <a:pt x="670559" y="0"/>
                  </a:moveTo>
                  <a:lnTo>
                    <a:pt x="676655" y="0"/>
                  </a:lnTo>
                </a:path>
                <a:path w="2682240">
                  <a:moveTo>
                    <a:pt x="1335020" y="0"/>
                  </a:moveTo>
                  <a:lnTo>
                    <a:pt x="1341116" y="0"/>
                  </a:lnTo>
                </a:path>
                <a:path w="2682240">
                  <a:moveTo>
                    <a:pt x="1670300" y="0"/>
                  </a:moveTo>
                  <a:lnTo>
                    <a:pt x="1676396" y="0"/>
                  </a:lnTo>
                </a:path>
                <a:path w="2682240">
                  <a:moveTo>
                    <a:pt x="2005580" y="0"/>
                  </a:moveTo>
                  <a:lnTo>
                    <a:pt x="2011676" y="0"/>
                  </a:lnTo>
                </a:path>
                <a:path w="2682240">
                  <a:moveTo>
                    <a:pt x="2340860" y="0"/>
                  </a:moveTo>
                  <a:lnTo>
                    <a:pt x="2346956" y="0"/>
                  </a:lnTo>
                </a:path>
                <a:path w="2682240">
                  <a:moveTo>
                    <a:pt x="2676140" y="0"/>
                  </a:moveTo>
                  <a:lnTo>
                    <a:pt x="26822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4922" y="448056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6989" y="4494276"/>
              <a:ext cx="3261360" cy="302260"/>
            </a:xfrm>
            <a:custGeom>
              <a:avLst/>
              <a:gdLst/>
              <a:ahLst/>
              <a:cxnLst/>
              <a:rect l="l" t="t" r="r" b="b"/>
              <a:pathLst>
                <a:path w="3261360" h="302260">
                  <a:moveTo>
                    <a:pt x="286512" y="0"/>
                  </a:moveTo>
                  <a:lnTo>
                    <a:pt x="292607" y="0"/>
                  </a:lnTo>
                </a:path>
                <a:path w="3261360" h="302260">
                  <a:moveTo>
                    <a:pt x="621791" y="0"/>
                  </a:moveTo>
                  <a:lnTo>
                    <a:pt x="627887" y="0"/>
                  </a:lnTo>
                </a:path>
                <a:path w="3261360" h="302260">
                  <a:moveTo>
                    <a:pt x="957071" y="0"/>
                  </a:moveTo>
                  <a:lnTo>
                    <a:pt x="963167" y="0"/>
                  </a:lnTo>
                </a:path>
                <a:path w="3261360" h="302260">
                  <a:moveTo>
                    <a:pt x="1621532" y="0"/>
                  </a:moveTo>
                  <a:lnTo>
                    <a:pt x="1627628" y="0"/>
                  </a:lnTo>
                </a:path>
                <a:path w="3261360" h="302260">
                  <a:moveTo>
                    <a:pt x="1956812" y="0"/>
                  </a:moveTo>
                  <a:lnTo>
                    <a:pt x="1962908" y="0"/>
                  </a:lnTo>
                </a:path>
                <a:path w="3261360" h="302260">
                  <a:moveTo>
                    <a:pt x="2292092" y="0"/>
                  </a:moveTo>
                  <a:lnTo>
                    <a:pt x="2298188" y="0"/>
                  </a:lnTo>
                </a:path>
                <a:path w="3261360" h="302260">
                  <a:moveTo>
                    <a:pt x="2627372" y="0"/>
                  </a:moveTo>
                  <a:lnTo>
                    <a:pt x="2633468" y="0"/>
                  </a:lnTo>
                </a:path>
                <a:path w="3261360" h="302260">
                  <a:moveTo>
                    <a:pt x="2962652" y="0"/>
                  </a:moveTo>
                  <a:lnTo>
                    <a:pt x="2968748" y="0"/>
                  </a:lnTo>
                </a:path>
                <a:path w="3261360" h="302260">
                  <a:moveTo>
                    <a:pt x="286512" y="9143"/>
                  </a:moveTo>
                  <a:lnTo>
                    <a:pt x="292607" y="9143"/>
                  </a:lnTo>
                </a:path>
                <a:path w="3261360" h="302260">
                  <a:moveTo>
                    <a:pt x="621791" y="9143"/>
                  </a:moveTo>
                  <a:lnTo>
                    <a:pt x="627887" y="9143"/>
                  </a:lnTo>
                </a:path>
                <a:path w="3261360" h="302260">
                  <a:moveTo>
                    <a:pt x="957071" y="9143"/>
                  </a:moveTo>
                  <a:lnTo>
                    <a:pt x="963167" y="9143"/>
                  </a:lnTo>
                </a:path>
                <a:path w="3261360" h="302260">
                  <a:moveTo>
                    <a:pt x="1621532" y="9143"/>
                  </a:moveTo>
                  <a:lnTo>
                    <a:pt x="1627628" y="9143"/>
                  </a:lnTo>
                </a:path>
                <a:path w="3261360" h="302260">
                  <a:moveTo>
                    <a:pt x="1956812" y="9143"/>
                  </a:moveTo>
                  <a:lnTo>
                    <a:pt x="1962908" y="9143"/>
                  </a:lnTo>
                </a:path>
                <a:path w="3261360" h="302260">
                  <a:moveTo>
                    <a:pt x="2292092" y="9143"/>
                  </a:moveTo>
                  <a:lnTo>
                    <a:pt x="2298188" y="9143"/>
                  </a:lnTo>
                </a:path>
                <a:path w="3261360" h="302260">
                  <a:moveTo>
                    <a:pt x="2627372" y="9143"/>
                  </a:moveTo>
                  <a:lnTo>
                    <a:pt x="2633468" y="9143"/>
                  </a:lnTo>
                </a:path>
                <a:path w="3261360" h="302260">
                  <a:moveTo>
                    <a:pt x="2962652" y="9143"/>
                  </a:moveTo>
                  <a:lnTo>
                    <a:pt x="2968748" y="9143"/>
                  </a:lnTo>
                </a:path>
                <a:path w="3261360" h="302260">
                  <a:moveTo>
                    <a:pt x="286512" y="18287"/>
                  </a:moveTo>
                  <a:lnTo>
                    <a:pt x="292607" y="18287"/>
                  </a:lnTo>
                </a:path>
                <a:path w="3261360" h="302260">
                  <a:moveTo>
                    <a:pt x="621791" y="18287"/>
                  </a:moveTo>
                  <a:lnTo>
                    <a:pt x="627887" y="18287"/>
                  </a:lnTo>
                </a:path>
                <a:path w="3261360" h="302260">
                  <a:moveTo>
                    <a:pt x="957071" y="18287"/>
                  </a:moveTo>
                  <a:lnTo>
                    <a:pt x="963167" y="18287"/>
                  </a:lnTo>
                </a:path>
                <a:path w="3261360" h="302260">
                  <a:moveTo>
                    <a:pt x="1621532" y="18287"/>
                  </a:moveTo>
                  <a:lnTo>
                    <a:pt x="1627628" y="18287"/>
                  </a:lnTo>
                </a:path>
                <a:path w="3261360" h="302260">
                  <a:moveTo>
                    <a:pt x="1956812" y="18287"/>
                  </a:moveTo>
                  <a:lnTo>
                    <a:pt x="1962908" y="18287"/>
                  </a:lnTo>
                </a:path>
                <a:path w="3261360" h="302260">
                  <a:moveTo>
                    <a:pt x="2292092" y="18287"/>
                  </a:moveTo>
                  <a:lnTo>
                    <a:pt x="2298188" y="18287"/>
                  </a:lnTo>
                </a:path>
                <a:path w="3261360" h="302260">
                  <a:moveTo>
                    <a:pt x="2627372" y="18287"/>
                  </a:moveTo>
                  <a:lnTo>
                    <a:pt x="2633468" y="18287"/>
                  </a:lnTo>
                </a:path>
                <a:path w="3261360" h="302260">
                  <a:moveTo>
                    <a:pt x="2962652" y="18287"/>
                  </a:moveTo>
                  <a:lnTo>
                    <a:pt x="2968748" y="18287"/>
                  </a:lnTo>
                </a:path>
                <a:path w="3261360" h="302260">
                  <a:moveTo>
                    <a:pt x="286512" y="27431"/>
                  </a:moveTo>
                  <a:lnTo>
                    <a:pt x="292607" y="27431"/>
                  </a:lnTo>
                </a:path>
                <a:path w="3261360" h="302260">
                  <a:moveTo>
                    <a:pt x="621791" y="27431"/>
                  </a:moveTo>
                  <a:lnTo>
                    <a:pt x="627887" y="27431"/>
                  </a:lnTo>
                </a:path>
                <a:path w="3261360" h="302260">
                  <a:moveTo>
                    <a:pt x="957071" y="27431"/>
                  </a:moveTo>
                  <a:lnTo>
                    <a:pt x="963167" y="27431"/>
                  </a:lnTo>
                </a:path>
                <a:path w="3261360" h="302260">
                  <a:moveTo>
                    <a:pt x="1621532" y="27431"/>
                  </a:moveTo>
                  <a:lnTo>
                    <a:pt x="1627628" y="27431"/>
                  </a:lnTo>
                </a:path>
                <a:path w="3261360" h="302260">
                  <a:moveTo>
                    <a:pt x="1956812" y="27431"/>
                  </a:moveTo>
                  <a:lnTo>
                    <a:pt x="1962908" y="27431"/>
                  </a:lnTo>
                </a:path>
                <a:path w="3261360" h="302260">
                  <a:moveTo>
                    <a:pt x="2292092" y="27431"/>
                  </a:moveTo>
                  <a:lnTo>
                    <a:pt x="2298188" y="27431"/>
                  </a:lnTo>
                </a:path>
                <a:path w="3261360" h="302260">
                  <a:moveTo>
                    <a:pt x="2627372" y="27431"/>
                  </a:moveTo>
                  <a:lnTo>
                    <a:pt x="2633468" y="27431"/>
                  </a:lnTo>
                </a:path>
                <a:path w="3261360" h="302260">
                  <a:moveTo>
                    <a:pt x="2962652" y="27431"/>
                  </a:moveTo>
                  <a:lnTo>
                    <a:pt x="2968748" y="27431"/>
                  </a:lnTo>
                </a:path>
                <a:path w="3261360" h="302260">
                  <a:moveTo>
                    <a:pt x="286512" y="36575"/>
                  </a:moveTo>
                  <a:lnTo>
                    <a:pt x="292607" y="36575"/>
                  </a:lnTo>
                </a:path>
                <a:path w="3261360" h="302260">
                  <a:moveTo>
                    <a:pt x="621791" y="36575"/>
                  </a:moveTo>
                  <a:lnTo>
                    <a:pt x="627887" y="36575"/>
                  </a:lnTo>
                </a:path>
                <a:path w="3261360" h="302260">
                  <a:moveTo>
                    <a:pt x="957071" y="36575"/>
                  </a:moveTo>
                  <a:lnTo>
                    <a:pt x="963167" y="36575"/>
                  </a:lnTo>
                </a:path>
                <a:path w="3261360" h="302260">
                  <a:moveTo>
                    <a:pt x="1621532" y="36575"/>
                  </a:moveTo>
                  <a:lnTo>
                    <a:pt x="1627628" y="36575"/>
                  </a:lnTo>
                </a:path>
                <a:path w="3261360" h="302260">
                  <a:moveTo>
                    <a:pt x="1956812" y="36575"/>
                  </a:moveTo>
                  <a:lnTo>
                    <a:pt x="1962908" y="36575"/>
                  </a:lnTo>
                </a:path>
                <a:path w="3261360" h="302260">
                  <a:moveTo>
                    <a:pt x="2292092" y="36575"/>
                  </a:moveTo>
                  <a:lnTo>
                    <a:pt x="2298188" y="36575"/>
                  </a:lnTo>
                </a:path>
                <a:path w="3261360" h="302260">
                  <a:moveTo>
                    <a:pt x="2627372" y="36575"/>
                  </a:moveTo>
                  <a:lnTo>
                    <a:pt x="2633468" y="36575"/>
                  </a:lnTo>
                </a:path>
                <a:path w="3261360" h="302260">
                  <a:moveTo>
                    <a:pt x="2962652" y="36575"/>
                  </a:moveTo>
                  <a:lnTo>
                    <a:pt x="2968748" y="36575"/>
                  </a:lnTo>
                </a:path>
                <a:path w="3261360" h="302260">
                  <a:moveTo>
                    <a:pt x="286512" y="45719"/>
                  </a:moveTo>
                  <a:lnTo>
                    <a:pt x="292607" y="45719"/>
                  </a:lnTo>
                </a:path>
                <a:path w="3261360" h="302260">
                  <a:moveTo>
                    <a:pt x="621791" y="45719"/>
                  </a:moveTo>
                  <a:lnTo>
                    <a:pt x="627887" y="45719"/>
                  </a:lnTo>
                </a:path>
                <a:path w="3261360" h="302260">
                  <a:moveTo>
                    <a:pt x="957071" y="45719"/>
                  </a:moveTo>
                  <a:lnTo>
                    <a:pt x="963167" y="45719"/>
                  </a:lnTo>
                </a:path>
                <a:path w="3261360" h="302260">
                  <a:moveTo>
                    <a:pt x="1621532" y="45719"/>
                  </a:moveTo>
                  <a:lnTo>
                    <a:pt x="1627628" y="45719"/>
                  </a:lnTo>
                </a:path>
                <a:path w="3261360" h="302260">
                  <a:moveTo>
                    <a:pt x="1956812" y="45719"/>
                  </a:moveTo>
                  <a:lnTo>
                    <a:pt x="1962908" y="45719"/>
                  </a:lnTo>
                </a:path>
                <a:path w="3261360" h="302260">
                  <a:moveTo>
                    <a:pt x="2292092" y="45719"/>
                  </a:moveTo>
                  <a:lnTo>
                    <a:pt x="2298188" y="45719"/>
                  </a:lnTo>
                </a:path>
                <a:path w="3261360" h="302260">
                  <a:moveTo>
                    <a:pt x="2627372" y="45719"/>
                  </a:moveTo>
                  <a:lnTo>
                    <a:pt x="2633468" y="45719"/>
                  </a:lnTo>
                </a:path>
                <a:path w="3261360" h="302260">
                  <a:moveTo>
                    <a:pt x="2962652" y="45719"/>
                  </a:moveTo>
                  <a:lnTo>
                    <a:pt x="2968748" y="45719"/>
                  </a:lnTo>
                </a:path>
                <a:path w="3261360" h="302260">
                  <a:moveTo>
                    <a:pt x="286512" y="54863"/>
                  </a:moveTo>
                  <a:lnTo>
                    <a:pt x="292607" y="54863"/>
                  </a:lnTo>
                </a:path>
                <a:path w="3261360" h="302260">
                  <a:moveTo>
                    <a:pt x="621791" y="54863"/>
                  </a:moveTo>
                  <a:lnTo>
                    <a:pt x="627887" y="54863"/>
                  </a:lnTo>
                </a:path>
                <a:path w="3261360" h="302260">
                  <a:moveTo>
                    <a:pt x="957071" y="54863"/>
                  </a:moveTo>
                  <a:lnTo>
                    <a:pt x="963167" y="54863"/>
                  </a:lnTo>
                </a:path>
                <a:path w="3261360" h="302260">
                  <a:moveTo>
                    <a:pt x="1621532" y="54863"/>
                  </a:moveTo>
                  <a:lnTo>
                    <a:pt x="1627628" y="54863"/>
                  </a:lnTo>
                </a:path>
                <a:path w="3261360" h="302260">
                  <a:moveTo>
                    <a:pt x="1956812" y="54863"/>
                  </a:moveTo>
                  <a:lnTo>
                    <a:pt x="1962908" y="54863"/>
                  </a:lnTo>
                </a:path>
                <a:path w="3261360" h="302260">
                  <a:moveTo>
                    <a:pt x="2292092" y="54863"/>
                  </a:moveTo>
                  <a:lnTo>
                    <a:pt x="2298188" y="54863"/>
                  </a:lnTo>
                </a:path>
                <a:path w="3261360" h="302260">
                  <a:moveTo>
                    <a:pt x="2627372" y="54863"/>
                  </a:moveTo>
                  <a:lnTo>
                    <a:pt x="2633468" y="54863"/>
                  </a:lnTo>
                </a:path>
                <a:path w="3261360" h="302260">
                  <a:moveTo>
                    <a:pt x="2962652" y="54863"/>
                  </a:moveTo>
                  <a:lnTo>
                    <a:pt x="2968748" y="54863"/>
                  </a:lnTo>
                </a:path>
                <a:path w="3261360" h="302260">
                  <a:moveTo>
                    <a:pt x="36575" y="64007"/>
                  </a:moveTo>
                  <a:lnTo>
                    <a:pt x="48767" y="64007"/>
                  </a:lnTo>
                </a:path>
                <a:path w="3261360" h="302260">
                  <a:moveTo>
                    <a:pt x="97535" y="64007"/>
                  </a:moveTo>
                  <a:lnTo>
                    <a:pt x="134112" y="64007"/>
                  </a:lnTo>
                </a:path>
                <a:path w="3261360" h="302260">
                  <a:moveTo>
                    <a:pt x="213359" y="64007"/>
                  </a:moveTo>
                  <a:lnTo>
                    <a:pt x="231648" y="64007"/>
                  </a:lnTo>
                </a:path>
                <a:path w="3261360" h="302260">
                  <a:moveTo>
                    <a:pt x="286512" y="64007"/>
                  </a:moveTo>
                  <a:lnTo>
                    <a:pt x="292607" y="64007"/>
                  </a:lnTo>
                </a:path>
                <a:path w="3261360" h="302260">
                  <a:moveTo>
                    <a:pt x="365759" y="64007"/>
                  </a:moveTo>
                  <a:lnTo>
                    <a:pt x="384048" y="64007"/>
                  </a:lnTo>
                </a:path>
                <a:path w="3261360" h="302260">
                  <a:moveTo>
                    <a:pt x="445007" y="64007"/>
                  </a:moveTo>
                  <a:lnTo>
                    <a:pt x="475488" y="64007"/>
                  </a:lnTo>
                </a:path>
                <a:path w="3261360" h="302260">
                  <a:moveTo>
                    <a:pt x="524256" y="64007"/>
                  </a:moveTo>
                  <a:lnTo>
                    <a:pt x="560832" y="64007"/>
                  </a:lnTo>
                </a:path>
                <a:path w="3261360" h="302260">
                  <a:moveTo>
                    <a:pt x="621791" y="64007"/>
                  </a:moveTo>
                  <a:lnTo>
                    <a:pt x="627887" y="64007"/>
                  </a:lnTo>
                </a:path>
                <a:path w="3261360" h="302260">
                  <a:moveTo>
                    <a:pt x="701039" y="64007"/>
                  </a:moveTo>
                  <a:lnTo>
                    <a:pt x="719328" y="64007"/>
                  </a:lnTo>
                </a:path>
                <a:path w="3261360" h="302260">
                  <a:moveTo>
                    <a:pt x="774191" y="64007"/>
                  </a:moveTo>
                  <a:lnTo>
                    <a:pt x="804672" y="64007"/>
                  </a:lnTo>
                </a:path>
                <a:path w="3261360" h="302260">
                  <a:moveTo>
                    <a:pt x="865632" y="64007"/>
                  </a:moveTo>
                  <a:lnTo>
                    <a:pt x="896112" y="64007"/>
                  </a:lnTo>
                </a:path>
                <a:path w="3261360" h="302260">
                  <a:moveTo>
                    <a:pt x="957071" y="64007"/>
                  </a:moveTo>
                  <a:lnTo>
                    <a:pt x="963167" y="64007"/>
                  </a:lnTo>
                </a:path>
                <a:path w="3261360" h="302260">
                  <a:moveTo>
                    <a:pt x="1018032" y="64007"/>
                  </a:moveTo>
                  <a:lnTo>
                    <a:pt x="1054608" y="64007"/>
                  </a:lnTo>
                </a:path>
                <a:path w="3261360" h="302260">
                  <a:moveTo>
                    <a:pt x="1109468" y="64007"/>
                  </a:moveTo>
                  <a:lnTo>
                    <a:pt x="1139948" y="64007"/>
                  </a:lnTo>
                </a:path>
                <a:path w="3261360" h="302260">
                  <a:moveTo>
                    <a:pt x="1207004" y="64007"/>
                  </a:moveTo>
                  <a:lnTo>
                    <a:pt x="1237484" y="64007"/>
                  </a:lnTo>
                </a:path>
                <a:path w="3261360" h="302260">
                  <a:moveTo>
                    <a:pt x="1353308" y="64007"/>
                  </a:moveTo>
                  <a:lnTo>
                    <a:pt x="1389884" y="64007"/>
                  </a:lnTo>
                </a:path>
                <a:path w="3261360" h="302260">
                  <a:moveTo>
                    <a:pt x="1463036" y="64007"/>
                  </a:moveTo>
                  <a:lnTo>
                    <a:pt x="1481324" y="64007"/>
                  </a:lnTo>
                </a:path>
                <a:path w="3261360" h="302260">
                  <a:moveTo>
                    <a:pt x="1554476" y="64007"/>
                  </a:moveTo>
                  <a:lnTo>
                    <a:pt x="1578860" y="64007"/>
                  </a:lnTo>
                </a:path>
                <a:path w="3261360" h="302260">
                  <a:moveTo>
                    <a:pt x="1621532" y="64007"/>
                  </a:moveTo>
                  <a:lnTo>
                    <a:pt x="1627628" y="64007"/>
                  </a:lnTo>
                </a:path>
                <a:path w="3261360" h="302260">
                  <a:moveTo>
                    <a:pt x="1688588" y="64007"/>
                  </a:moveTo>
                  <a:lnTo>
                    <a:pt x="1725164" y="64007"/>
                  </a:lnTo>
                </a:path>
                <a:path w="3261360" h="302260">
                  <a:moveTo>
                    <a:pt x="1798316" y="64007"/>
                  </a:moveTo>
                  <a:lnTo>
                    <a:pt x="1816604" y="64007"/>
                  </a:lnTo>
                </a:path>
                <a:path w="3261360" h="302260">
                  <a:moveTo>
                    <a:pt x="1889756" y="64007"/>
                  </a:moveTo>
                  <a:lnTo>
                    <a:pt x="1914140" y="64007"/>
                  </a:lnTo>
                </a:path>
                <a:path w="3261360" h="302260">
                  <a:moveTo>
                    <a:pt x="1956812" y="64007"/>
                  </a:moveTo>
                  <a:lnTo>
                    <a:pt x="1962908" y="64007"/>
                  </a:lnTo>
                </a:path>
                <a:path w="3261360" h="302260">
                  <a:moveTo>
                    <a:pt x="2023868" y="64007"/>
                  </a:moveTo>
                  <a:lnTo>
                    <a:pt x="2060444" y="64007"/>
                  </a:lnTo>
                </a:path>
                <a:path w="3261360" h="302260">
                  <a:moveTo>
                    <a:pt x="2115308" y="64007"/>
                  </a:moveTo>
                  <a:lnTo>
                    <a:pt x="2145788" y="64007"/>
                  </a:lnTo>
                </a:path>
                <a:path w="3261360" h="302260">
                  <a:moveTo>
                    <a:pt x="2182364" y="64007"/>
                  </a:moveTo>
                  <a:lnTo>
                    <a:pt x="2255516" y="64007"/>
                  </a:lnTo>
                </a:path>
                <a:path w="3261360" h="302260">
                  <a:moveTo>
                    <a:pt x="2292092" y="64007"/>
                  </a:moveTo>
                  <a:lnTo>
                    <a:pt x="2298188" y="64007"/>
                  </a:lnTo>
                </a:path>
                <a:path w="3261360" h="302260">
                  <a:moveTo>
                    <a:pt x="2377436" y="64007"/>
                  </a:moveTo>
                  <a:lnTo>
                    <a:pt x="2395724" y="64007"/>
                  </a:lnTo>
                </a:path>
                <a:path w="3261360" h="302260">
                  <a:moveTo>
                    <a:pt x="2450588" y="64007"/>
                  </a:moveTo>
                  <a:lnTo>
                    <a:pt x="2481068" y="64007"/>
                  </a:lnTo>
                </a:path>
                <a:path w="3261360" h="302260">
                  <a:moveTo>
                    <a:pt x="2554220" y="64007"/>
                  </a:moveTo>
                  <a:lnTo>
                    <a:pt x="2572508" y="64007"/>
                  </a:lnTo>
                </a:path>
                <a:path w="3261360" h="302260">
                  <a:moveTo>
                    <a:pt x="2627372" y="64007"/>
                  </a:moveTo>
                  <a:lnTo>
                    <a:pt x="2633468" y="64007"/>
                  </a:lnTo>
                </a:path>
                <a:path w="3261360" h="302260">
                  <a:moveTo>
                    <a:pt x="2712716" y="64007"/>
                  </a:moveTo>
                  <a:lnTo>
                    <a:pt x="2731004" y="64007"/>
                  </a:lnTo>
                </a:path>
                <a:path w="3261360" h="302260">
                  <a:moveTo>
                    <a:pt x="2791964" y="64007"/>
                  </a:moveTo>
                  <a:lnTo>
                    <a:pt x="2822444" y="64007"/>
                  </a:lnTo>
                </a:path>
                <a:path w="3261360" h="302260">
                  <a:moveTo>
                    <a:pt x="2889500" y="64007"/>
                  </a:moveTo>
                  <a:lnTo>
                    <a:pt x="2913884" y="64007"/>
                  </a:lnTo>
                </a:path>
                <a:path w="3261360" h="302260">
                  <a:moveTo>
                    <a:pt x="2962652" y="64007"/>
                  </a:moveTo>
                  <a:lnTo>
                    <a:pt x="2968748" y="64007"/>
                  </a:lnTo>
                </a:path>
                <a:path w="3261360" h="302260">
                  <a:moveTo>
                    <a:pt x="3047996" y="64007"/>
                  </a:moveTo>
                  <a:lnTo>
                    <a:pt x="3066284" y="64007"/>
                  </a:lnTo>
                </a:path>
                <a:path w="3261360" h="302260">
                  <a:moveTo>
                    <a:pt x="3121148" y="64007"/>
                  </a:moveTo>
                  <a:lnTo>
                    <a:pt x="3157724" y="64007"/>
                  </a:lnTo>
                </a:path>
                <a:path w="3261360" h="302260">
                  <a:moveTo>
                    <a:pt x="3200396" y="64007"/>
                  </a:moveTo>
                  <a:lnTo>
                    <a:pt x="3243068" y="64007"/>
                  </a:lnTo>
                </a:path>
                <a:path w="3261360" h="302260">
                  <a:moveTo>
                    <a:pt x="30480" y="73151"/>
                  </a:moveTo>
                  <a:lnTo>
                    <a:pt x="48768" y="73151"/>
                  </a:lnTo>
                </a:path>
                <a:path w="3261360" h="302260">
                  <a:moveTo>
                    <a:pt x="91439" y="73151"/>
                  </a:moveTo>
                  <a:lnTo>
                    <a:pt x="140207" y="73151"/>
                  </a:lnTo>
                </a:path>
                <a:path w="3261360" h="302260">
                  <a:moveTo>
                    <a:pt x="207263" y="73151"/>
                  </a:moveTo>
                  <a:lnTo>
                    <a:pt x="231647" y="73151"/>
                  </a:lnTo>
                </a:path>
                <a:path w="3261360" h="302260">
                  <a:moveTo>
                    <a:pt x="286512" y="73151"/>
                  </a:moveTo>
                  <a:lnTo>
                    <a:pt x="292607" y="73151"/>
                  </a:lnTo>
                </a:path>
                <a:path w="3261360" h="302260">
                  <a:moveTo>
                    <a:pt x="359663" y="73151"/>
                  </a:moveTo>
                  <a:lnTo>
                    <a:pt x="384047" y="73151"/>
                  </a:lnTo>
                </a:path>
                <a:path w="3261360" h="302260">
                  <a:moveTo>
                    <a:pt x="432815" y="73151"/>
                  </a:moveTo>
                  <a:lnTo>
                    <a:pt x="481583" y="73151"/>
                  </a:lnTo>
                </a:path>
                <a:path w="3261360" h="302260">
                  <a:moveTo>
                    <a:pt x="518159" y="73151"/>
                  </a:moveTo>
                  <a:lnTo>
                    <a:pt x="566927" y="73151"/>
                  </a:lnTo>
                </a:path>
                <a:path w="3261360" h="302260">
                  <a:moveTo>
                    <a:pt x="621791" y="73151"/>
                  </a:moveTo>
                  <a:lnTo>
                    <a:pt x="627887" y="73151"/>
                  </a:lnTo>
                </a:path>
                <a:path w="3261360" h="302260">
                  <a:moveTo>
                    <a:pt x="694944" y="73151"/>
                  </a:moveTo>
                  <a:lnTo>
                    <a:pt x="719327" y="73151"/>
                  </a:lnTo>
                </a:path>
                <a:path w="3261360" h="302260">
                  <a:moveTo>
                    <a:pt x="762000" y="73151"/>
                  </a:moveTo>
                  <a:lnTo>
                    <a:pt x="810767" y="73151"/>
                  </a:lnTo>
                </a:path>
                <a:path w="3261360" h="302260">
                  <a:moveTo>
                    <a:pt x="853439" y="73151"/>
                  </a:moveTo>
                  <a:lnTo>
                    <a:pt x="908304" y="73151"/>
                  </a:lnTo>
                </a:path>
                <a:path w="3261360" h="302260">
                  <a:moveTo>
                    <a:pt x="957071" y="73151"/>
                  </a:moveTo>
                  <a:lnTo>
                    <a:pt x="963167" y="73151"/>
                  </a:lnTo>
                </a:path>
                <a:path w="3261360" h="302260">
                  <a:moveTo>
                    <a:pt x="1005839" y="73151"/>
                  </a:moveTo>
                  <a:lnTo>
                    <a:pt x="1060704" y="73151"/>
                  </a:lnTo>
                </a:path>
                <a:path w="3261360" h="302260">
                  <a:moveTo>
                    <a:pt x="1097276" y="73151"/>
                  </a:moveTo>
                  <a:lnTo>
                    <a:pt x="1152140" y="73151"/>
                  </a:lnTo>
                </a:path>
                <a:path w="3261360" h="302260">
                  <a:moveTo>
                    <a:pt x="1194812" y="73151"/>
                  </a:moveTo>
                  <a:lnTo>
                    <a:pt x="1243580" y="73151"/>
                  </a:lnTo>
                </a:path>
                <a:path w="3261360" h="302260">
                  <a:moveTo>
                    <a:pt x="1341116" y="73151"/>
                  </a:moveTo>
                  <a:lnTo>
                    <a:pt x="1395980" y="73151"/>
                  </a:lnTo>
                </a:path>
                <a:path w="3261360" h="302260">
                  <a:moveTo>
                    <a:pt x="1456940" y="73151"/>
                  </a:moveTo>
                  <a:lnTo>
                    <a:pt x="1481324" y="73151"/>
                  </a:lnTo>
                </a:path>
                <a:path w="3261360" h="302260">
                  <a:moveTo>
                    <a:pt x="1554476" y="73151"/>
                  </a:moveTo>
                  <a:lnTo>
                    <a:pt x="1578860" y="73151"/>
                  </a:lnTo>
                </a:path>
                <a:path w="3261360" h="302260">
                  <a:moveTo>
                    <a:pt x="1621532" y="73151"/>
                  </a:moveTo>
                  <a:lnTo>
                    <a:pt x="1627628" y="73151"/>
                  </a:lnTo>
                </a:path>
                <a:path w="3261360" h="302260">
                  <a:moveTo>
                    <a:pt x="1676396" y="73151"/>
                  </a:moveTo>
                  <a:lnTo>
                    <a:pt x="1731260" y="73151"/>
                  </a:lnTo>
                </a:path>
                <a:path w="3261360" h="302260">
                  <a:moveTo>
                    <a:pt x="1792220" y="73151"/>
                  </a:moveTo>
                  <a:lnTo>
                    <a:pt x="1816604" y="73151"/>
                  </a:lnTo>
                </a:path>
                <a:path w="3261360" h="302260">
                  <a:moveTo>
                    <a:pt x="1889756" y="73151"/>
                  </a:moveTo>
                  <a:lnTo>
                    <a:pt x="1914140" y="73151"/>
                  </a:lnTo>
                </a:path>
                <a:path w="3261360" h="302260">
                  <a:moveTo>
                    <a:pt x="1956812" y="73151"/>
                  </a:moveTo>
                  <a:lnTo>
                    <a:pt x="1962908" y="73151"/>
                  </a:lnTo>
                </a:path>
                <a:path w="3261360" h="302260">
                  <a:moveTo>
                    <a:pt x="2011676" y="73151"/>
                  </a:moveTo>
                  <a:lnTo>
                    <a:pt x="2066540" y="73151"/>
                  </a:lnTo>
                </a:path>
                <a:path w="3261360" h="302260">
                  <a:moveTo>
                    <a:pt x="2103116" y="73151"/>
                  </a:moveTo>
                  <a:lnTo>
                    <a:pt x="2157980" y="73151"/>
                  </a:lnTo>
                </a:path>
                <a:path w="3261360" h="302260">
                  <a:moveTo>
                    <a:pt x="2182364" y="73151"/>
                  </a:moveTo>
                  <a:lnTo>
                    <a:pt x="2255516" y="73151"/>
                  </a:lnTo>
                </a:path>
                <a:path w="3261360" h="302260">
                  <a:moveTo>
                    <a:pt x="2292092" y="73151"/>
                  </a:moveTo>
                  <a:lnTo>
                    <a:pt x="2298188" y="73151"/>
                  </a:lnTo>
                </a:path>
                <a:path w="3261360" h="302260">
                  <a:moveTo>
                    <a:pt x="2371340" y="73151"/>
                  </a:moveTo>
                  <a:lnTo>
                    <a:pt x="2395724" y="73151"/>
                  </a:lnTo>
                </a:path>
                <a:path w="3261360" h="302260">
                  <a:moveTo>
                    <a:pt x="2438396" y="73151"/>
                  </a:moveTo>
                  <a:lnTo>
                    <a:pt x="2487164" y="73151"/>
                  </a:lnTo>
                </a:path>
                <a:path w="3261360" h="302260">
                  <a:moveTo>
                    <a:pt x="2548124" y="73151"/>
                  </a:moveTo>
                  <a:lnTo>
                    <a:pt x="2572508" y="73151"/>
                  </a:lnTo>
                </a:path>
                <a:path w="3261360" h="302260">
                  <a:moveTo>
                    <a:pt x="2627372" y="73151"/>
                  </a:moveTo>
                  <a:lnTo>
                    <a:pt x="2633468" y="73151"/>
                  </a:lnTo>
                </a:path>
                <a:path w="3261360" h="302260">
                  <a:moveTo>
                    <a:pt x="2706620" y="73151"/>
                  </a:moveTo>
                  <a:lnTo>
                    <a:pt x="2731004" y="73151"/>
                  </a:lnTo>
                </a:path>
                <a:path w="3261360" h="302260">
                  <a:moveTo>
                    <a:pt x="2779772" y="73151"/>
                  </a:moveTo>
                  <a:lnTo>
                    <a:pt x="2828540" y="73151"/>
                  </a:lnTo>
                </a:path>
                <a:path w="3261360" h="302260">
                  <a:moveTo>
                    <a:pt x="2889500" y="73151"/>
                  </a:moveTo>
                  <a:lnTo>
                    <a:pt x="2913884" y="73151"/>
                  </a:lnTo>
                </a:path>
                <a:path w="3261360" h="302260">
                  <a:moveTo>
                    <a:pt x="2962652" y="73151"/>
                  </a:moveTo>
                  <a:lnTo>
                    <a:pt x="2968748" y="73151"/>
                  </a:lnTo>
                </a:path>
                <a:path w="3261360" h="302260">
                  <a:moveTo>
                    <a:pt x="3041900" y="73151"/>
                  </a:moveTo>
                  <a:lnTo>
                    <a:pt x="3066284" y="73151"/>
                  </a:lnTo>
                </a:path>
                <a:path w="3261360" h="302260">
                  <a:moveTo>
                    <a:pt x="3108956" y="73151"/>
                  </a:moveTo>
                  <a:lnTo>
                    <a:pt x="3157724" y="73151"/>
                  </a:lnTo>
                </a:path>
                <a:path w="3261360" h="302260">
                  <a:moveTo>
                    <a:pt x="3194300" y="73151"/>
                  </a:moveTo>
                  <a:lnTo>
                    <a:pt x="3249164" y="73151"/>
                  </a:lnTo>
                </a:path>
                <a:path w="3261360" h="302260">
                  <a:moveTo>
                    <a:pt x="24383" y="82295"/>
                  </a:moveTo>
                  <a:lnTo>
                    <a:pt x="48767" y="82295"/>
                  </a:lnTo>
                </a:path>
                <a:path w="3261360" h="302260">
                  <a:moveTo>
                    <a:pt x="85343" y="82295"/>
                  </a:moveTo>
                  <a:lnTo>
                    <a:pt x="146304" y="82295"/>
                  </a:lnTo>
                </a:path>
                <a:path w="3261360" h="302260">
                  <a:moveTo>
                    <a:pt x="201168" y="82295"/>
                  </a:moveTo>
                  <a:lnTo>
                    <a:pt x="231648" y="82295"/>
                  </a:lnTo>
                </a:path>
                <a:path w="3261360" h="302260">
                  <a:moveTo>
                    <a:pt x="286512" y="82295"/>
                  </a:moveTo>
                  <a:lnTo>
                    <a:pt x="292607" y="82295"/>
                  </a:lnTo>
                </a:path>
                <a:path w="3261360" h="302260">
                  <a:moveTo>
                    <a:pt x="359663" y="82295"/>
                  </a:moveTo>
                  <a:lnTo>
                    <a:pt x="384047" y="82295"/>
                  </a:lnTo>
                </a:path>
                <a:path w="3261360" h="302260">
                  <a:moveTo>
                    <a:pt x="426719" y="82295"/>
                  </a:moveTo>
                  <a:lnTo>
                    <a:pt x="487680" y="82295"/>
                  </a:lnTo>
                </a:path>
                <a:path w="3261360" h="302260">
                  <a:moveTo>
                    <a:pt x="512063" y="82295"/>
                  </a:moveTo>
                  <a:lnTo>
                    <a:pt x="573024" y="82295"/>
                  </a:lnTo>
                </a:path>
                <a:path w="3261360" h="302260">
                  <a:moveTo>
                    <a:pt x="621791" y="82295"/>
                  </a:moveTo>
                  <a:lnTo>
                    <a:pt x="627887" y="82295"/>
                  </a:lnTo>
                </a:path>
                <a:path w="3261360" h="302260">
                  <a:moveTo>
                    <a:pt x="688847" y="82295"/>
                  </a:moveTo>
                  <a:lnTo>
                    <a:pt x="719328" y="82295"/>
                  </a:lnTo>
                </a:path>
                <a:path w="3261360" h="302260">
                  <a:moveTo>
                    <a:pt x="755903" y="82295"/>
                  </a:moveTo>
                  <a:lnTo>
                    <a:pt x="816864" y="82295"/>
                  </a:lnTo>
                </a:path>
                <a:path w="3261360" h="302260">
                  <a:moveTo>
                    <a:pt x="853439" y="82295"/>
                  </a:moveTo>
                  <a:lnTo>
                    <a:pt x="908304" y="82295"/>
                  </a:lnTo>
                </a:path>
                <a:path w="3261360" h="302260">
                  <a:moveTo>
                    <a:pt x="957071" y="82295"/>
                  </a:moveTo>
                  <a:lnTo>
                    <a:pt x="963167" y="82295"/>
                  </a:lnTo>
                </a:path>
                <a:path w="3261360" h="302260">
                  <a:moveTo>
                    <a:pt x="999744" y="82295"/>
                  </a:moveTo>
                  <a:lnTo>
                    <a:pt x="1066800" y="82295"/>
                  </a:lnTo>
                </a:path>
                <a:path w="3261360" h="302260">
                  <a:moveTo>
                    <a:pt x="1097276" y="82295"/>
                  </a:moveTo>
                  <a:lnTo>
                    <a:pt x="1152140" y="82295"/>
                  </a:lnTo>
                </a:path>
                <a:path w="3261360" h="302260">
                  <a:moveTo>
                    <a:pt x="1188716" y="82295"/>
                  </a:moveTo>
                  <a:lnTo>
                    <a:pt x="1249676" y="82295"/>
                  </a:lnTo>
                </a:path>
                <a:path w="3261360" h="302260">
                  <a:moveTo>
                    <a:pt x="1335020" y="82295"/>
                  </a:moveTo>
                  <a:lnTo>
                    <a:pt x="1402076" y="82295"/>
                  </a:lnTo>
                </a:path>
                <a:path w="3261360" h="302260">
                  <a:moveTo>
                    <a:pt x="1450844" y="82295"/>
                  </a:moveTo>
                  <a:lnTo>
                    <a:pt x="1481324" y="82295"/>
                  </a:lnTo>
                </a:path>
                <a:path w="3261360" h="302260">
                  <a:moveTo>
                    <a:pt x="1548380" y="82295"/>
                  </a:moveTo>
                  <a:lnTo>
                    <a:pt x="1578860" y="82295"/>
                  </a:lnTo>
                </a:path>
                <a:path w="3261360" h="302260">
                  <a:moveTo>
                    <a:pt x="1621532" y="82295"/>
                  </a:moveTo>
                  <a:lnTo>
                    <a:pt x="1627628" y="82295"/>
                  </a:lnTo>
                </a:path>
                <a:path w="3261360" h="302260">
                  <a:moveTo>
                    <a:pt x="1670300" y="82295"/>
                  </a:moveTo>
                  <a:lnTo>
                    <a:pt x="1737356" y="82295"/>
                  </a:lnTo>
                </a:path>
                <a:path w="3261360" h="302260">
                  <a:moveTo>
                    <a:pt x="1786124" y="82295"/>
                  </a:moveTo>
                  <a:lnTo>
                    <a:pt x="1816604" y="82295"/>
                  </a:lnTo>
                </a:path>
                <a:path w="3261360" h="302260">
                  <a:moveTo>
                    <a:pt x="1883660" y="82295"/>
                  </a:moveTo>
                  <a:lnTo>
                    <a:pt x="1914140" y="82295"/>
                  </a:lnTo>
                </a:path>
                <a:path w="3261360" h="302260">
                  <a:moveTo>
                    <a:pt x="1956812" y="82295"/>
                  </a:moveTo>
                  <a:lnTo>
                    <a:pt x="1962908" y="82295"/>
                  </a:lnTo>
                </a:path>
                <a:path w="3261360" h="302260">
                  <a:moveTo>
                    <a:pt x="2005580" y="82295"/>
                  </a:moveTo>
                  <a:lnTo>
                    <a:pt x="2072636" y="82295"/>
                  </a:lnTo>
                </a:path>
                <a:path w="3261360" h="302260">
                  <a:moveTo>
                    <a:pt x="2103116" y="82295"/>
                  </a:moveTo>
                  <a:lnTo>
                    <a:pt x="2157980" y="82295"/>
                  </a:lnTo>
                </a:path>
                <a:path w="3261360" h="302260">
                  <a:moveTo>
                    <a:pt x="2182364" y="82295"/>
                  </a:moveTo>
                  <a:lnTo>
                    <a:pt x="2255516" y="82295"/>
                  </a:lnTo>
                </a:path>
                <a:path w="3261360" h="302260">
                  <a:moveTo>
                    <a:pt x="2292092" y="82295"/>
                  </a:moveTo>
                  <a:lnTo>
                    <a:pt x="2298188" y="82295"/>
                  </a:lnTo>
                </a:path>
                <a:path w="3261360" h="302260">
                  <a:moveTo>
                    <a:pt x="2365244" y="82295"/>
                  </a:moveTo>
                  <a:lnTo>
                    <a:pt x="2395724" y="82295"/>
                  </a:lnTo>
                </a:path>
                <a:path w="3261360" h="302260">
                  <a:moveTo>
                    <a:pt x="2432300" y="82295"/>
                  </a:moveTo>
                  <a:lnTo>
                    <a:pt x="2493260" y="82295"/>
                  </a:lnTo>
                </a:path>
                <a:path w="3261360" h="302260">
                  <a:moveTo>
                    <a:pt x="2542028" y="82295"/>
                  </a:moveTo>
                  <a:lnTo>
                    <a:pt x="2572508" y="82295"/>
                  </a:lnTo>
                </a:path>
                <a:path w="3261360" h="302260">
                  <a:moveTo>
                    <a:pt x="2627372" y="82295"/>
                  </a:moveTo>
                  <a:lnTo>
                    <a:pt x="2633468" y="82295"/>
                  </a:lnTo>
                </a:path>
                <a:path w="3261360" h="302260">
                  <a:moveTo>
                    <a:pt x="2700524" y="82295"/>
                  </a:moveTo>
                  <a:lnTo>
                    <a:pt x="2731004" y="82295"/>
                  </a:lnTo>
                </a:path>
                <a:path w="3261360" h="302260">
                  <a:moveTo>
                    <a:pt x="2773676" y="82295"/>
                  </a:moveTo>
                  <a:lnTo>
                    <a:pt x="2834636" y="82295"/>
                  </a:lnTo>
                </a:path>
                <a:path w="3261360" h="302260">
                  <a:moveTo>
                    <a:pt x="2883404" y="82295"/>
                  </a:moveTo>
                  <a:lnTo>
                    <a:pt x="2913884" y="82295"/>
                  </a:lnTo>
                </a:path>
                <a:path w="3261360" h="302260">
                  <a:moveTo>
                    <a:pt x="2962652" y="82295"/>
                  </a:moveTo>
                  <a:lnTo>
                    <a:pt x="2968748" y="82295"/>
                  </a:lnTo>
                </a:path>
                <a:path w="3261360" h="302260">
                  <a:moveTo>
                    <a:pt x="3035804" y="82295"/>
                  </a:moveTo>
                  <a:lnTo>
                    <a:pt x="3066284" y="82295"/>
                  </a:lnTo>
                </a:path>
                <a:path w="3261360" h="302260">
                  <a:moveTo>
                    <a:pt x="3102860" y="82295"/>
                  </a:moveTo>
                  <a:lnTo>
                    <a:pt x="3163820" y="82295"/>
                  </a:lnTo>
                </a:path>
                <a:path w="3261360" h="302260">
                  <a:moveTo>
                    <a:pt x="3188204" y="82295"/>
                  </a:moveTo>
                  <a:lnTo>
                    <a:pt x="3255260" y="82295"/>
                  </a:lnTo>
                </a:path>
                <a:path w="3261360" h="302260">
                  <a:moveTo>
                    <a:pt x="18287" y="91439"/>
                  </a:moveTo>
                  <a:lnTo>
                    <a:pt x="48768" y="91439"/>
                  </a:lnTo>
                </a:path>
                <a:path w="3261360" h="302260">
                  <a:moveTo>
                    <a:pt x="79247" y="91439"/>
                  </a:moveTo>
                  <a:lnTo>
                    <a:pt x="109728" y="91439"/>
                  </a:lnTo>
                </a:path>
                <a:path w="3261360" h="302260">
                  <a:moveTo>
                    <a:pt x="121919" y="91439"/>
                  </a:moveTo>
                  <a:lnTo>
                    <a:pt x="152400" y="91439"/>
                  </a:lnTo>
                </a:path>
                <a:path w="3261360" h="302260">
                  <a:moveTo>
                    <a:pt x="195071" y="91439"/>
                  </a:moveTo>
                  <a:lnTo>
                    <a:pt x="231648" y="91439"/>
                  </a:lnTo>
                </a:path>
                <a:path w="3261360" h="302260">
                  <a:moveTo>
                    <a:pt x="286512" y="91439"/>
                  </a:moveTo>
                  <a:lnTo>
                    <a:pt x="292607" y="91439"/>
                  </a:lnTo>
                </a:path>
                <a:path w="3261360" h="302260">
                  <a:moveTo>
                    <a:pt x="353568" y="91439"/>
                  </a:moveTo>
                  <a:lnTo>
                    <a:pt x="384048" y="91439"/>
                  </a:lnTo>
                </a:path>
                <a:path w="3261360" h="302260">
                  <a:moveTo>
                    <a:pt x="420624" y="91439"/>
                  </a:moveTo>
                  <a:lnTo>
                    <a:pt x="445007" y="91439"/>
                  </a:lnTo>
                </a:path>
                <a:path w="3261360" h="302260">
                  <a:moveTo>
                    <a:pt x="463295" y="91439"/>
                  </a:moveTo>
                  <a:lnTo>
                    <a:pt x="493776" y="91439"/>
                  </a:lnTo>
                </a:path>
                <a:path w="3261360" h="302260">
                  <a:moveTo>
                    <a:pt x="505968" y="91439"/>
                  </a:moveTo>
                  <a:lnTo>
                    <a:pt x="536448" y="91439"/>
                  </a:lnTo>
                </a:path>
                <a:path w="3261360" h="302260">
                  <a:moveTo>
                    <a:pt x="548639" y="91439"/>
                  </a:moveTo>
                  <a:lnTo>
                    <a:pt x="579120" y="91439"/>
                  </a:lnTo>
                </a:path>
                <a:path w="3261360" h="302260">
                  <a:moveTo>
                    <a:pt x="621791" y="91439"/>
                  </a:moveTo>
                  <a:lnTo>
                    <a:pt x="627887" y="91439"/>
                  </a:lnTo>
                </a:path>
                <a:path w="3261360" h="302260">
                  <a:moveTo>
                    <a:pt x="682751" y="91439"/>
                  </a:moveTo>
                  <a:lnTo>
                    <a:pt x="719328" y="91439"/>
                  </a:lnTo>
                </a:path>
                <a:path w="3261360" h="302260">
                  <a:moveTo>
                    <a:pt x="755903" y="91439"/>
                  </a:moveTo>
                  <a:lnTo>
                    <a:pt x="780287" y="91439"/>
                  </a:lnTo>
                </a:path>
                <a:path w="3261360" h="302260">
                  <a:moveTo>
                    <a:pt x="798576" y="91439"/>
                  </a:moveTo>
                  <a:lnTo>
                    <a:pt x="822959" y="91439"/>
                  </a:lnTo>
                </a:path>
                <a:path w="3261360" h="302260">
                  <a:moveTo>
                    <a:pt x="847344" y="91439"/>
                  </a:moveTo>
                  <a:lnTo>
                    <a:pt x="871727" y="91439"/>
                  </a:lnTo>
                </a:path>
                <a:path w="3261360" h="302260">
                  <a:moveTo>
                    <a:pt x="890015" y="91439"/>
                  </a:moveTo>
                  <a:lnTo>
                    <a:pt x="914399" y="91439"/>
                  </a:lnTo>
                </a:path>
                <a:path w="3261360" h="302260">
                  <a:moveTo>
                    <a:pt x="957071" y="91439"/>
                  </a:moveTo>
                  <a:lnTo>
                    <a:pt x="963167" y="91439"/>
                  </a:lnTo>
                </a:path>
                <a:path w="3261360" h="302260">
                  <a:moveTo>
                    <a:pt x="999744" y="91439"/>
                  </a:moveTo>
                  <a:lnTo>
                    <a:pt x="1024127" y="91439"/>
                  </a:lnTo>
                </a:path>
                <a:path w="3261360" h="302260">
                  <a:moveTo>
                    <a:pt x="1042412" y="91439"/>
                  </a:moveTo>
                  <a:lnTo>
                    <a:pt x="1072892" y="91439"/>
                  </a:lnTo>
                </a:path>
                <a:path w="3261360" h="302260">
                  <a:moveTo>
                    <a:pt x="1091180" y="91439"/>
                  </a:moveTo>
                  <a:lnTo>
                    <a:pt x="1115564" y="91439"/>
                  </a:lnTo>
                </a:path>
                <a:path w="3261360" h="302260">
                  <a:moveTo>
                    <a:pt x="1133852" y="91439"/>
                  </a:moveTo>
                  <a:lnTo>
                    <a:pt x="1158236" y="91439"/>
                  </a:lnTo>
                </a:path>
                <a:path w="3261360" h="302260">
                  <a:moveTo>
                    <a:pt x="1182620" y="91439"/>
                  </a:moveTo>
                  <a:lnTo>
                    <a:pt x="1207004" y="91439"/>
                  </a:lnTo>
                </a:path>
                <a:path w="3261360" h="302260">
                  <a:moveTo>
                    <a:pt x="1225292" y="91439"/>
                  </a:moveTo>
                  <a:lnTo>
                    <a:pt x="1255772" y="91439"/>
                  </a:lnTo>
                </a:path>
                <a:path w="3261360" h="302260">
                  <a:moveTo>
                    <a:pt x="1335020" y="91439"/>
                  </a:moveTo>
                  <a:lnTo>
                    <a:pt x="1359404" y="91439"/>
                  </a:lnTo>
                </a:path>
                <a:path w="3261360" h="302260">
                  <a:moveTo>
                    <a:pt x="1377692" y="91439"/>
                  </a:moveTo>
                  <a:lnTo>
                    <a:pt x="1408172" y="91439"/>
                  </a:lnTo>
                </a:path>
                <a:path w="3261360" h="302260">
                  <a:moveTo>
                    <a:pt x="1444748" y="91439"/>
                  </a:moveTo>
                  <a:lnTo>
                    <a:pt x="1481324" y="91439"/>
                  </a:lnTo>
                </a:path>
                <a:path w="3261360" h="302260">
                  <a:moveTo>
                    <a:pt x="1542284" y="91439"/>
                  </a:moveTo>
                  <a:lnTo>
                    <a:pt x="1578860" y="91439"/>
                  </a:lnTo>
                </a:path>
                <a:path w="3261360" h="302260">
                  <a:moveTo>
                    <a:pt x="1621532" y="91439"/>
                  </a:moveTo>
                  <a:lnTo>
                    <a:pt x="1627628" y="91439"/>
                  </a:lnTo>
                </a:path>
                <a:path w="3261360" h="302260">
                  <a:moveTo>
                    <a:pt x="1670300" y="91439"/>
                  </a:moveTo>
                  <a:lnTo>
                    <a:pt x="1694684" y="91439"/>
                  </a:lnTo>
                </a:path>
                <a:path w="3261360" h="302260">
                  <a:moveTo>
                    <a:pt x="1712972" y="91439"/>
                  </a:moveTo>
                  <a:lnTo>
                    <a:pt x="1743452" y="91439"/>
                  </a:lnTo>
                </a:path>
                <a:path w="3261360" h="302260">
                  <a:moveTo>
                    <a:pt x="1780028" y="91439"/>
                  </a:moveTo>
                  <a:lnTo>
                    <a:pt x="1816604" y="91439"/>
                  </a:lnTo>
                </a:path>
                <a:path w="3261360" h="302260">
                  <a:moveTo>
                    <a:pt x="1877564" y="91439"/>
                  </a:moveTo>
                  <a:lnTo>
                    <a:pt x="1914140" y="91439"/>
                  </a:lnTo>
                </a:path>
                <a:path w="3261360" h="302260">
                  <a:moveTo>
                    <a:pt x="1956812" y="91439"/>
                  </a:moveTo>
                  <a:lnTo>
                    <a:pt x="1962908" y="91439"/>
                  </a:lnTo>
                </a:path>
                <a:path w="3261360" h="302260">
                  <a:moveTo>
                    <a:pt x="2005580" y="91439"/>
                  </a:moveTo>
                  <a:lnTo>
                    <a:pt x="2029964" y="91439"/>
                  </a:lnTo>
                </a:path>
                <a:path w="3261360" h="302260">
                  <a:moveTo>
                    <a:pt x="2048252" y="91439"/>
                  </a:moveTo>
                  <a:lnTo>
                    <a:pt x="2078732" y="91439"/>
                  </a:lnTo>
                </a:path>
                <a:path w="3261360" h="302260">
                  <a:moveTo>
                    <a:pt x="2097020" y="91439"/>
                  </a:moveTo>
                  <a:lnTo>
                    <a:pt x="2121404" y="91439"/>
                  </a:lnTo>
                </a:path>
                <a:path w="3261360" h="302260">
                  <a:moveTo>
                    <a:pt x="2139692" y="91439"/>
                  </a:moveTo>
                  <a:lnTo>
                    <a:pt x="2164076" y="91439"/>
                  </a:lnTo>
                </a:path>
                <a:path w="3261360" h="302260">
                  <a:moveTo>
                    <a:pt x="2225036" y="91439"/>
                  </a:moveTo>
                  <a:lnTo>
                    <a:pt x="2255516" y="91439"/>
                  </a:lnTo>
                </a:path>
                <a:path w="3261360" h="302260">
                  <a:moveTo>
                    <a:pt x="2292092" y="91439"/>
                  </a:moveTo>
                  <a:lnTo>
                    <a:pt x="2298188" y="91439"/>
                  </a:lnTo>
                </a:path>
                <a:path w="3261360" h="302260">
                  <a:moveTo>
                    <a:pt x="2359148" y="91439"/>
                  </a:moveTo>
                  <a:lnTo>
                    <a:pt x="2395724" y="91439"/>
                  </a:lnTo>
                </a:path>
                <a:path w="3261360" h="302260">
                  <a:moveTo>
                    <a:pt x="2432300" y="91439"/>
                  </a:moveTo>
                  <a:lnTo>
                    <a:pt x="2456684" y="91439"/>
                  </a:lnTo>
                </a:path>
                <a:path w="3261360" h="302260">
                  <a:moveTo>
                    <a:pt x="2474972" y="91439"/>
                  </a:moveTo>
                  <a:lnTo>
                    <a:pt x="2499356" y="91439"/>
                  </a:lnTo>
                </a:path>
                <a:path w="3261360" h="302260">
                  <a:moveTo>
                    <a:pt x="2535932" y="91439"/>
                  </a:moveTo>
                  <a:lnTo>
                    <a:pt x="2572508" y="91439"/>
                  </a:lnTo>
                </a:path>
                <a:path w="3261360" h="302260">
                  <a:moveTo>
                    <a:pt x="2627372" y="91439"/>
                  </a:moveTo>
                  <a:lnTo>
                    <a:pt x="2633468" y="91439"/>
                  </a:lnTo>
                </a:path>
                <a:path w="3261360" h="302260">
                  <a:moveTo>
                    <a:pt x="2694428" y="91439"/>
                  </a:moveTo>
                  <a:lnTo>
                    <a:pt x="2731004" y="91439"/>
                  </a:lnTo>
                </a:path>
                <a:path w="3261360" h="302260">
                  <a:moveTo>
                    <a:pt x="2767580" y="91439"/>
                  </a:moveTo>
                  <a:lnTo>
                    <a:pt x="2791964" y="91439"/>
                  </a:lnTo>
                </a:path>
                <a:path w="3261360" h="302260">
                  <a:moveTo>
                    <a:pt x="2810252" y="91439"/>
                  </a:moveTo>
                  <a:lnTo>
                    <a:pt x="2840732" y="91439"/>
                  </a:lnTo>
                </a:path>
                <a:path w="3261360" h="302260">
                  <a:moveTo>
                    <a:pt x="2877308" y="91439"/>
                  </a:moveTo>
                  <a:lnTo>
                    <a:pt x="2913884" y="91439"/>
                  </a:lnTo>
                </a:path>
                <a:path w="3261360" h="302260">
                  <a:moveTo>
                    <a:pt x="2962652" y="91439"/>
                  </a:moveTo>
                  <a:lnTo>
                    <a:pt x="2968748" y="91439"/>
                  </a:lnTo>
                </a:path>
                <a:path w="3261360" h="302260">
                  <a:moveTo>
                    <a:pt x="3029708" y="91439"/>
                  </a:moveTo>
                  <a:lnTo>
                    <a:pt x="3066284" y="91439"/>
                  </a:lnTo>
                </a:path>
                <a:path w="3261360" h="302260">
                  <a:moveTo>
                    <a:pt x="3102860" y="91439"/>
                  </a:moveTo>
                  <a:lnTo>
                    <a:pt x="3127244" y="91439"/>
                  </a:lnTo>
                </a:path>
                <a:path w="3261360" h="302260">
                  <a:moveTo>
                    <a:pt x="3145532" y="91439"/>
                  </a:moveTo>
                  <a:lnTo>
                    <a:pt x="3169916" y="91439"/>
                  </a:lnTo>
                </a:path>
                <a:path w="3261360" h="302260">
                  <a:moveTo>
                    <a:pt x="3182108" y="91439"/>
                  </a:moveTo>
                  <a:lnTo>
                    <a:pt x="3212588" y="91439"/>
                  </a:lnTo>
                </a:path>
                <a:path w="3261360" h="302260">
                  <a:moveTo>
                    <a:pt x="3230876" y="91439"/>
                  </a:moveTo>
                  <a:lnTo>
                    <a:pt x="3261356" y="91439"/>
                  </a:lnTo>
                </a:path>
                <a:path w="3261360" h="302260">
                  <a:moveTo>
                    <a:pt x="0" y="100583"/>
                  </a:moveTo>
                  <a:lnTo>
                    <a:pt x="48767" y="100583"/>
                  </a:lnTo>
                </a:path>
                <a:path w="3261360" h="302260">
                  <a:moveTo>
                    <a:pt x="128015" y="100583"/>
                  </a:moveTo>
                  <a:lnTo>
                    <a:pt x="152399" y="100583"/>
                  </a:lnTo>
                </a:path>
                <a:path w="3261360" h="302260">
                  <a:moveTo>
                    <a:pt x="176783" y="100583"/>
                  </a:moveTo>
                  <a:lnTo>
                    <a:pt x="231648" y="100583"/>
                  </a:lnTo>
                </a:path>
                <a:path w="3261360" h="302260">
                  <a:moveTo>
                    <a:pt x="286512" y="100583"/>
                  </a:moveTo>
                  <a:lnTo>
                    <a:pt x="292607" y="100583"/>
                  </a:lnTo>
                </a:path>
                <a:path w="3261360" h="302260">
                  <a:moveTo>
                    <a:pt x="335279" y="100583"/>
                  </a:moveTo>
                  <a:lnTo>
                    <a:pt x="384047" y="100583"/>
                  </a:lnTo>
                </a:path>
                <a:path w="3261360" h="302260">
                  <a:moveTo>
                    <a:pt x="420624" y="100583"/>
                  </a:moveTo>
                  <a:lnTo>
                    <a:pt x="438912" y="100583"/>
                  </a:lnTo>
                </a:path>
                <a:path w="3261360" h="302260">
                  <a:moveTo>
                    <a:pt x="554735" y="100583"/>
                  </a:moveTo>
                  <a:lnTo>
                    <a:pt x="579119" y="100583"/>
                  </a:lnTo>
                </a:path>
                <a:path w="3261360" h="302260">
                  <a:moveTo>
                    <a:pt x="621791" y="100583"/>
                  </a:moveTo>
                  <a:lnTo>
                    <a:pt x="627887" y="100583"/>
                  </a:lnTo>
                </a:path>
                <a:path w="3261360" h="302260">
                  <a:moveTo>
                    <a:pt x="670559" y="100583"/>
                  </a:moveTo>
                  <a:lnTo>
                    <a:pt x="719327" y="100583"/>
                  </a:lnTo>
                </a:path>
                <a:path w="3261360" h="302260">
                  <a:moveTo>
                    <a:pt x="749807" y="100583"/>
                  </a:moveTo>
                  <a:lnTo>
                    <a:pt x="774191" y="100583"/>
                  </a:lnTo>
                </a:path>
                <a:path w="3261360" h="302260">
                  <a:moveTo>
                    <a:pt x="804671" y="100583"/>
                  </a:moveTo>
                  <a:lnTo>
                    <a:pt x="829055" y="100583"/>
                  </a:lnTo>
                </a:path>
                <a:path w="3261360" h="302260">
                  <a:moveTo>
                    <a:pt x="841247" y="100583"/>
                  </a:moveTo>
                  <a:lnTo>
                    <a:pt x="865631" y="100583"/>
                  </a:lnTo>
                </a:path>
                <a:path w="3261360" h="302260">
                  <a:moveTo>
                    <a:pt x="896112" y="100583"/>
                  </a:moveTo>
                  <a:lnTo>
                    <a:pt x="920495" y="100583"/>
                  </a:lnTo>
                </a:path>
                <a:path w="3261360" h="302260">
                  <a:moveTo>
                    <a:pt x="957071" y="100583"/>
                  </a:moveTo>
                  <a:lnTo>
                    <a:pt x="963167" y="100583"/>
                  </a:lnTo>
                </a:path>
                <a:path w="3261360" h="302260">
                  <a:moveTo>
                    <a:pt x="993647" y="100583"/>
                  </a:moveTo>
                  <a:lnTo>
                    <a:pt x="1018031" y="100583"/>
                  </a:lnTo>
                </a:path>
                <a:path w="3261360" h="302260">
                  <a:moveTo>
                    <a:pt x="1048508" y="100583"/>
                  </a:moveTo>
                  <a:lnTo>
                    <a:pt x="1072892" y="100583"/>
                  </a:lnTo>
                </a:path>
                <a:path w="3261360" h="302260">
                  <a:moveTo>
                    <a:pt x="1085084" y="100583"/>
                  </a:moveTo>
                  <a:lnTo>
                    <a:pt x="1109468" y="100583"/>
                  </a:lnTo>
                </a:path>
                <a:path w="3261360" h="302260">
                  <a:moveTo>
                    <a:pt x="1139948" y="100583"/>
                  </a:moveTo>
                  <a:lnTo>
                    <a:pt x="1164332" y="100583"/>
                  </a:lnTo>
                </a:path>
                <a:path w="3261360" h="302260">
                  <a:moveTo>
                    <a:pt x="1182620" y="100583"/>
                  </a:moveTo>
                  <a:lnTo>
                    <a:pt x="1200908" y="100583"/>
                  </a:lnTo>
                </a:path>
                <a:path w="3261360" h="302260">
                  <a:moveTo>
                    <a:pt x="1328924" y="100583"/>
                  </a:moveTo>
                  <a:lnTo>
                    <a:pt x="1353308" y="100583"/>
                  </a:lnTo>
                </a:path>
                <a:path w="3261360" h="302260">
                  <a:moveTo>
                    <a:pt x="1383788" y="100583"/>
                  </a:moveTo>
                  <a:lnTo>
                    <a:pt x="1408172" y="100583"/>
                  </a:lnTo>
                </a:path>
                <a:path w="3261360" h="302260">
                  <a:moveTo>
                    <a:pt x="1426460" y="100583"/>
                  </a:moveTo>
                  <a:lnTo>
                    <a:pt x="1481324" y="100583"/>
                  </a:lnTo>
                </a:path>
                <a:path w="3261360" h="302260">
                  <a:moveTo>
                    <a:pt x="1536188" y="100583"/>
                  </a:moveTo>
                  <a:lnTo>
                    <a:pt x="1578860" y="100583"/>
                  </a:lnTo>
                </a:path>
                <a:path w="3261360" h="302260">
                  <a:moveTo>
                    <a:pt x="1621532" y="100583"/>
                  </a:moveTo>
                  <a:lnTo>
                    <a:pt x="1627628" y="100583"/>
                  </a:lnTo>
                </a:path>
                <a:path w="3261360" h="302260">
                  <a:moveTo>
                    <a:pt x="1664204" y="100583"/>
                  </a:moveTo>
                  <a:lnTo>
                    <a:pt x="1688588" y="100583"/>
                  </a:lnTo>
                </a:path>
                <a:path w="3261360" h="302260">
                  <a:moveTo>
                    <a:pt x="1719068" y="100583"/>
                  </a:moveTo>
                  <a:lnTo>
                    <a:pt x="1743452" y="100583"/>
                  </a:lnTo>
                </a:path>
                <a:path w="3261360" h="302260">
                  <a:moveTo>
                    <a:pt x="1761740" y="100583"/>
                  </a:moveTo>
                  <a:lnTo>
                    <a:pt x="1816604" y="100583"/>
                  </a:lnTo>
                </a:path>
                <a:path w="3261360" h="302260">
                  <a:moveTo>
                    <a:pt x="1871468" y="100583"/>
                  </a:moveTo>
                  <a:lnTo>
                    <a:pt x="1914140" y="100583"/>
                  </a:lnTo>
                </a:path>
                <a:path w="3261360" h="302260">
                  <a:moveTo>
                    <a:pt x="1956812" y="100583"/>
                  </a:moveTo>
                  <a:lnTo>
                    <a:pt x="1962908" y="100583"/>
                  </a:lnTo>
                </a:path>
                <a:path w="3261360" h="302260">
                  <a:moveTo>
                    <a:pt x="1999484" y="100583"/>
                  </a:moveTo>
                  <a:lnTo>
                    <a:pt x="2023868" y="100583"/>
                  </a:lnTo>
                </a:path>
                <a:path w="3261360" h="302260">
                  <a:moveTo>
                    <a:pt x="2054348" y="100583"/>
                  </a:moveTo>
                  <a:lnTo>
                    <a:pt x="2078732" y="100583"/>
                  </a:lnTo>
                </a:path>
                <a:path w="3261360" h="302260">
                  <a:moveTo>
                    <a:pt x="2090924" y="100583"/>
                  </a:moveTo>
                  <a:lnTo>
                    <a:pt x="2115308" y="100583"/>
                  </a:lnTo>
                </a:path>
                <a:path w="3261360" h="302260">
                  <a:moveTo>
                    <a:pt x="2145788" y="100583"/>
                  </a:moveTo>
                  <a:lnTo>
                    <a:pt x="2170172" y="100583"/>
                  </a:lnTo>
                </a:path>
                <a:path w="3261360" h="302260">
                  <a:moveTo>
                    <a:pt x="2225036" y="100583"/>
                  </a:moveTo>
                  <a:lnTo>
                    <a:pt x="2243324" y="100583"/>
                  </a:lnTo>
                </a:path>
                <a:path w="3261360" h="302260">
                  <a:moveTo>
                    <a:pt x="2292092" y="100583"/>
                  </a:moveTo>
                  <a:lnTo>
                    <a:pt x="2298188" y="100583"/>
                  </a:lnTo>
                </a:path>
                <a:path w="3261360" h="302260">
                  <a:moveTo>
                    <a:pt x="2340860" y="100583"/>
                  </a:moveTo>
                  <a:lnTo>
                    <a:pt x="2395724" y="100583"/>
                  </a:lnTo>
                </a:path>
                <a:path w="3261360" h="302260">
                  <a:moveTo>
                    <a:pt x="2426204" y="100583"/>
                  </a:moveTo>
                  <a:lnTo>
                    <a:pt x="2450588" y="100583"/>
                  </a:lnTo>
                </a:path>
                <a:path w="3261360" h="302260">
                  <a:moveTo>
                    <a:pt x="2481068" y="100583"/>
                  </a:moveTo>
                  <a:lnTo>
                    <a:pt x="2505452" y="100583"/>
                  </a:lnTo>
                </a:path>
                <a:path w="3261360" h="302260">
                  <a:moveTo>
                    <a:pt x="2523740" y="100583"/>
                  </a:moveTo>
                  <a:lnTo>
                    <a:pt x="2572508" y="100583"/>
                  </a:lnTo>
                </a:path>
                <a:path w="3261360" h="302260">
                  <a:moveTo>
                    <a:pt x="2627372" y="100583"/>
                  </a:moveTo>
                  <a:lnTo>
                    <a:pt x="2633468" y="100583"/>
                  </a:lnTo>
                </a:path>
                <a:path w="3261360" h="302260">
                  <a:moveTo>
                    <a:pt x="2676140" y="100583"/>
                  </a:moveTo>
                  <a:lnTo>
                    <a:pt x="2731004" y="100583"/>
                  </a:lnTo>
                </a:path>
                <a:path w="3261360" h="302260">
                  <a:moveTo>
                    <a:pt x="2767580" y="100583"/>
                  </a:moveTo>
                  <a:lnTo>
                    <a:pt x="2785868" y="100583"/>
                  </a:lnTo>
                </a:path>
                <a:path w="3261360" h="302260">
                  <a:moveTo>
                    <a:pt x="2871212" y="100583"/>
                  </a:moveTo>
                  <a:lnTo>
                    <a:pt x="2913884" y="100583"/>
                  </a:lnTo>
                </a:path>
                <a:path w="3261360" h="302260">
                  <a:moveTo>
                    <a:pt x="2962652" y="100583"/>
                  </a:moveTo>
                  <a:lnTo>
                    <a:pt x="2968748" y="100583"/>
                  </a:lnTo>
                </a:path>
                <a:path w="3261360" h="302260">
                  <a:moveTo>
                    <a:pt x="3011420" y="100583"/>
                  </a:moveTo>
                  <a:lnTo>
                    <a:pt x="3066284" y="100583"/>
                  </a:lnTo>
                </a:path>
                <a:path w="3261360" h="302260">
                  <a:moveTo>
                    <a:pt x="3096764" y="100583"/>
                  </a:moveTo>
                  <a:lnTo>
                    <a:pt x="3121148" y="100583"/>
                  </a:lnTo>
                </a:path>
                <a:path w="3261360" h="302260">
                  <a:moveTo>
                    <a:pt x="3151628" y="100583"/>
                  </a:moveTo>
                  <a:lnTo>
                    <a:pt x="3169916" y="100583"/>
                  </a:lnTo>
                </a:path>
                <a:path w="3261360" h="302260">
                  <a:moveTo>
                    <a:pt x="3182108" y="100583"/>
                  </a:moveTo>
                  <a:lnTo>
                    <a:pt x="3206492" y="100583"/>
                  </a:lnTo>
                </a:path>
                <a:path w="3261360" h="302260">
                  <a:moveTo>
                    <a:pt x="3236972" y="100583"/>
                  </a:moveTo>
                  <a:lnTo>
                    <a:pt x="3261356" y="100583"/>
                  </a:lnTo>
                </a:path>
                <a:path w="3261360" h="302260">
                  <a:moveTo>
                    <a:pt x="0" y="109727"/>
                  </a:moveTo>
                  <a:lnTo>
                    <a:pt x="24383" y="109727"/>
                  </a:lnTo>
                </a:path>
                <a:path w="3261360" h="302260">
                  <a:moveTo>
                    <a:pt x="30480" y="109727"/>
                  </a:moveTo>
                  <a:lnTo>
                    <a:pt x="48768" y="109727"/>
                  </a:lnTo>
                </a:path>
                <a:path w="3261360" h="302260">
                  <a:moveTo>
                    <a:pt x="121919" y="109727"/>
                  </a:moveTo>
                  <a:lnTo>
                    <a:pt x="146303" y="109727"/>
                  </a:lnTo>
                </a:path>
                <a:path w="3261360" h="302260">
                  <a:moveTo>
                    <a:pt x="176783" y="109727"/>
                  </a:moveTo>
                  <a:lnTo>
                    <a:pt x="201167" y="109727"/>
                  </a:lnTo>
                </a:path>
                <a:path w="3261360" h="302260">
                  <a:moveTo>
                    <a:pt x="207263" y="109727"/>
                  </a:moveTo>
                  <a:lnTo>
                    <a:pt x="231647" y="109727"/>
                  </a:lnTo>
                </a:path>
                <a:path w="3261360" h="302260">
                  <a:moveTo>
                    <a:pt x="286512" y="109727"/>
                  </a:moveTo>
                  <a:lnTo>
                    <a:pt x="292607" y="109727"/>
                  </a:lnTo>
                </a:path>
                <a:path w="3261360" h="302260">
                  <a:moveTo>
                    <a:pt x="335279" y="109727"/>
                  </a:moveTo>
                  <a:lnTo>
                    <a:pt x="384047" y="109727"/>
                  </a:lnTo>
                </a:path>
                <a:path w="3261360" h="302260">
                  <a:moveTo>
                    <a:pt x="414527" y="109727"/>
                  </a:moveTo>
                  <a:lnTo>
                    <a:pt x="438911" y="109727"/>
                  </a:lnTo>
                </a:path>
                <a:path w="3261360" h="302260">
                  <a:moveTo>
                    <a:pt x="548639" y="109727"/>
                  </a:moveTo>
                  <a:lnTo>
                    <a:pt x="573023" y="109727"/>
                  </a:lnTo>
                </a:path>
                <a:path w="3261360" h="302260">
                  <a:moveTo>
                    <a:pt x="621791" y="109727"/>
                  </a:moveTo>
                  <a:lnTo>
                    <a:pt x="627887" y="109727"/>
                  </a:lnTo>
                </a:path>
                <a:path w="3261360" h="302260">
                  <a:moveTo>
                    <a:pt x="670559" y="109727"/>
                  </a:moveTo>
                  <a:lnTo>
                    <a:pt x="688848" y="109727"/>
                  </a:lnTo>
                </a:path>
                <a:path w="3261360" h="302260">
                  <a:moveTo>
                    <a:pt x="694944" y="109727"/>
                  </a:moveTo>
                  <a:lnTo>
                    <a:pt x="719327" y="109727"/>
                  </a:lnTo>
                </a:path>
                <a:path w="3261360" h="302260">
                  <a:moveTo>
                    <a:pt x="749807" y="109727"/>
                  </a:moveTo>
                  <a:lnTo>
                    <a:pt x="774191" y="109727"/>
                  </a:lnTo>
                </a:path>
                <a:path w="3261360" h="302260">
                  <a:moveTo>
                    <a:pt x="804671" y="109727"/>
                  </a:moveTo>
                  <a:lnTo>
                    <a:pt x="829055" y="109727"/>
                  </a:lnTo>
                </a:path>
                <a:path w="3261360" h="302260">
                  <a:moveTo>
                    <a:pt x="841247" y="109727"/>
                  </a:moveTo>
                  <a:lnTo>
                    <a:pt x="865631" y="109727"/>
                  </a:lnTo>
                </a:path>
                <a:path w="3261360" h="302260">
                  <a:moveTo>
                    <a:pt x="896112" y="109727"/>
                  </a:moveTo>
                  <a:lnTo>
                    <a:pt x="920495" y="109727"/>
                  </a:lnTo>
                </a:path>
                <a:path w="3261360" h="302260">
                  <a:moveTo>
                    <a:pt x="957071" y="109727"/>
                  </a:moveTo>
                  <a:lnTo>
                    <a:pt x="963167" y="109727"/>
                  </a:lnTo>
                </a:path>
                <a:path w="3261360" h="302260">
                  <a:moveTo>
                    <a:pt x="1048508" y="109727"/>
                  </a:moveTo>
                  <a:lnTo>
                    <a:pt x="1072892" y="109727"/>
                  </a:lnTo>
                </a:path>
                <a:path w="326136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1360" h="302260">
                  <a:moveTo>
                    <a:pt x="1139948" y="109727"/>
                  </a:moveTo>
                  <a:lnTo>
                    <a:pt x="1164332" y="109727"/>
                  </a:lnTo>
                </a:path>
                <a:path w="3261360" h="302260">
                  <a:moveTo>
                    <a:pt x="1176524" y="109727"/>
                  </a:moveTo>
                  <a:lnTo>
                    <a:pt x="1200908" y="109727"/>
                  </a:lnTo>
                </a:path>
                <a:path w="3261360" h="302260">
                  <a:moveTo>
                    <a:pt x="1383788" y="109727"/>
                  </a:moveTo>
                  <a:lnTo>
                    <a:pt x="1408172" y="109727"/>
                  </a:lnTo>
                </a:path>
                <a:path w="3261360" h="302260">
                  <a:moveTo>
                    <a:pt x="1426460" y="109727"/>
                  </a:moveTo>
                  <a:lnTo>
                    <a:pt x="1450844" y="109727"/>
                  </a:lnTo>
                </a:path>
                <a:path w="3261360" h="302260">
                  <a:moveTo>
                    <a:pt x="1456940" y="109727"/>
                  </a:moveTo>
                  <a:lnTo>
                    <a:pt x="1481324" y="109727"/>
                  </a:lnTo>
                </a:path>
                <a:path w="3261360" h="302260">
                  <a:moveTo>
                    <a:pt x="1530092" y="109727"/>
                  </a:moveTo>
                  <a:lnTo>
                    <a:pt x="1548380" y="109727"/>
                  </a:lnTo>
                </a:path>
                <a:path w="3261360" h="302260">
                  <a:moveTo>
                    <a:pt x="1554476" y="109727"/>
                  </a:moveTo>
                  <a:lnTo>
                    <a:pt x="1578860" y="109727"/>
                  </a:lnTo>
                </a:path>
                <a:path w="3261360" h="302260">
                  <a:moveTo>
                    <a:pt x="1621532" y="109727"/>
                  </a:moveTo>
                  <a:lnTo>
                    <a:pt x="1627628" y="109727"/>
                  </a:lnTo>
                </a:path>
                <a:path w="3261360" h="302260">
                  <a:moveTo>
                    <a:pt x="1719068" y="109727"/>
                  </a:moveTo>
                  <a:lnTo>
                    <a:pt x="1743452" y="109727"/>
                  </a:lnTo>
                </a:path>
                <a:path w="3261360" h="302260">
                  <a:moveTo>
                    <a:pt x="1761740" y="109727"/>
                  </a:moveTo>
                  <a:lnTo>
                    <a:pt x="1786124" y="109727"/>
                  </a:lnTo>
                </a:path>
                <a:path w="3261360" h="302260">
                  <a:moveTo>
                    <a:pt x="1792220" y="109727"/>
                  </a:moveTo>
                  <a:lnTo>
                    <a:pt x="1816604" y="109727"/>
                  </a:lnTo>
                </a:path>
                <a:path w="3261360" h="302260">
                  <a:moveTo>
                    <a:pt x="1865372" y="109727"/>
                  </a:moveTo>
                  <a:lnTo>
                    <a:pt x="1883660" y="109727"/>
                  </a:lnTo>
                </a:path>
                <a:path w="3261360" h="302260">
                  <a:moveTo>
                    <a:pt x="1889756" y="109727"/>
                  </a:moveTo>
                  <a:lnTo>
                    <a:pt x="1914140" y="109727"/>
                  </a:lnTo>
                </a:path>
                <a:path w="3261360" h="302260">
                  <a:moveTo>
                    <a:pt x="1956812" y="109727"/>
                  </a:moveTo>
                  <a:lnTo>
                    <a:pt x="1962908" y="109727"/>
                  </a:lnTo>
                </a:path>
                <a:path w="3261360" h="302260">
                  <a:moveTo>
                    <a:pt x="2054348" y="109727"/>
                  </a:moveTo>
                  <a:lnTo>
                    <a:pt x="2078732" y="109727"/>
                  </a:lnTo>
                </a:path>
                <a:path w="326136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1360" h="302260">
                  <a:moveTo>
                    <a:pt x="2145788" y="109727"/>
                  </a:moveTo>
                  <a:lnTo>
                    <a:pt x="2170172" y="109727"/>
                  </a:lnTo>
                </a:path>
                <a:path w="3261360" h="302260">
                  <a:moveTo>
                    <a:pt x="2218940" y="109727"/>
                  </a:moveTo>
                  <a:lnTo>
                    <a:pt x="2237228" y="109727"/>
                  </a:lnTo>
                </a:path>
                <a:path w="3261360" h="302260">
                  <a:moveTo>
                    <a:pt x="2292092" y="109727"/>
                  </a:moveTo>
                  <a:lnTo>
                    <a:pt x="2298188" y="109727"/>
                  </a:lnTo>
                </a:path>
                <a:path w="3261360" h="302260">
                  <a:moveTo>
                    <a:pt x="2340860" y="109727"/>
                  </a:moveTo>
                  <a:lnTo>
                    <a:pt x="2365244" y="109727"/>
                  </a:lnTo>
                </a:path>
                <a:path w="3261360" h="302260">
                  <a:moveTo>
                    <a:pt x="2371340" y="109727"/>
                  </a:moveTo>
                  <a:lnTo>
                    <a:pt x="2395724" y="109727"/>
                  </a:lnTo>
                </a:path>
                <a:path w="326136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1360" h="302260">
                  <a:moveTo>
                    <a:pt x="2481068" y="109727"/>
                  </a:moveTo>
                  <a:lnTo>
                    <a:pt x="2505452" y="109727"/>
                  </a:lnTo>
                </a:path>
                <a:path w="3261360" h="302260">
                  <a:moveTo>
                    <a:pt x="2523740" y="109727"/>
                  </a:moveTo>
                  <a:lnTo>
                    <a:pt x="2542028" y="109727"/>
                  </a:lnTo>
                </a:path>
                <a:path w="3261360" h="302260">
                  <a:moveTo>
                    <a:pt x="2548124" y="109727"/>
                  </a:moveTo>
                  <a:lnTo>
                    <a:pt x="2572508" y="109727"/>
                  </a:lnTo>
                </a:path>
                <a:path w="3261360" h="302260">
                  <a:moveTo>
                    <a:pt x="2627372" y="109727"/>
                  </a:moveTo>
                  <a:lnTo>
                    <a:pt x="2633468" y="109727"/>
                  </a:lnTo>
                </a:path>
                <a:path w="3261360" h="302260">
                  <a:moveTo>
                    <a:pt x="2676140" y="109727"/>
                  </a:moveTo>
                  <a:lnTo>
                    <a:pt x="2700524" y="109727"/>
                  </a:lnTo>
                </a:path>
                <a:path w="3261360" h="302260">
                  <a:moveTo>
                    <a:pt x="2706620" y="109727"/>
                  </a:moveTo>
                  <a:lnTo>
                    <a:pt x="2731004" y="109727"/>
                  </a:lnTo>
                </a:path>
                <a:path w="326136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1360" h="302260">
                  <a:moveTo>
                    <a:pt x="2865116" y="109727"/>
                  </a:moveTo>
                  <a:lnTo>
                    <a:pt x="2883404" y="109727"/>
                  </a:lnTo>
                </a:path>
                <a:path w="3261360" h="302260">
                  <a:moveTo>
                    <a:pt x="2889500" y="109727"/>
                  </a:moveTo>
                  <a:lnTo>
                    <a:pt x="2913884" y="109727"/>
                  </a:lnTo>
                </a:path>
                <a:path w="3261360" h="302260">
                  <a:moveTo>
                    <a:pt x="2962652" y="109727"/>
                  </a:moveTo>
                  <a:lnTo>
                    <a:pt x="2968748" y="109727"/>
                  </a:lnTo>
                </a:path>
                <a:path w="3261360" h="302260">
                  <a:moveTo>
                    <a:pt x="3011420" y="109727"/>
                  </a:moveTo>
                  <a:lnTo>
                    <a:pt x="3035804" y="109727"/>
                  </a:lnTo>
                </a:path>
                <a:path w="3261360" h="302260">
                  <a:moveTo>
                    <a:pt x="3041900" y="109727"/>
                  </a:moveTo>
                  <a:lnTo>
                    <a:pt x="3066284" y="109727"/>
                  </a:lnTo>
                </a:path>
                <a:path w="3261360" h="302260">
                  <a:moveTo>
                    <a:pt x="3151628" y="109727"/>
                  </a:moveTo>
                  <a:lnTo>
                    <a:pt x="3169916" y="109727"/>
                  </a:lnTo>
                </a:path>
                <a:path w="3261360" h="302260">
                  <a:moveTo>
                    <a:pt x="3182108" y="109727"/>
                  </a:moveTo>
                  <a:lnTo>
                    <a:pt x="3206492" y="109727"/>
                  </a:lnTo>
                </a:path>
                <a:path w="3261360" h="302260">
                  <a:moveTo>
                    <a:pt x="3236972" y="109727"/>
                  </a:moveTo>
                  <a:lnTo>
                    <a:pt x="3261356" y="109727"/>
                  </a:lnTo>
                </a:path>
                <a:path w="3261360" h="302260">
                  <a:moveTo>
                    <a:pt x="0" y="118871"/>
                  </a:moveTo>
                  <a:lnTo>
                    <a:pt x="18288" y="118871"/>
                  </a:lnTo>
                </a:path>
                <a:path w="3261360" h="302260">
                  <a:moveTo>
                    <a:pt x="30480" y="118871"/>
                  </a:moveTo>
                  <a:lnTo>
                    <a:pt x="48768" y="118871"/>
                  </a:lnTo>
                </a:path>
                <a:path w="3261360" h="302260">
                  <a:moveTo>
                    <a:pt x="109727" y="118871"/>
                  </a:moveTo>
                  <a:lnTo>
                    <a:pt x="146304" y="118871"/>
                  </a:lnTo>
                </a:path>
                <a:path w="3261360" h="302260">
                  <a:moveTo>
                    <a:pt x="176783" y="118871"/>
                  </a:moveTo>
                  <a:lnTo>
                    <a:pt x="195072" y="118871"/>
                  </a:lnTo>
                </a:path>
                <a:path w="3261360" h="302260">
                  <a:moveTo>
                    <a:pt x="207263" y="118871"/>
                  </a:moveTo>
                  <a:lnTo>
                    <a:pt x="231647" y="118871"/>
                  </a:lnTo>
                </a:path>
                <a:path w="3261360" h="302260">
                  <a:moveTo>
                    <a:pt x="286512" y="118871"/>
                  </a:moveTo>
                  <a:lnTo>
                    <a:pt x="292607" y="118871"/>
                  </a:lnTo>
                </a:path>
                <a:path w="3261360" h="302260">
                  <a:moveTo>
                    <a:pt x="335279" y="118871"/>
                  </a:moveTo>
                  <a:lnTo>
                    <a:pt x="353568" y="118871"/>
                  </a:lnTo>
                </a:path>
                <a:path w="3261360" h="302260">
                  <a:moveTo>
                    <a:pt x="359663" y="118871"/>
                  </a:moveTo>
                  <a:lnTo>
                    <a:pt x="384047" y="118871"/>
                  </a:lnTo>
                </a:path>
                <a:path w="3261360" h="302260">
                  <a:moveTo>
                    <a:pt x="414527" y="118871"/>
                  </a:moveTo>
                  <a:lnTo>
                    <a:pt x="438911" y="118871"/>
                  </a:lnTo>
                </a:path>
                <a:path w="3261360" h="302260">
                  <a:moveTo>
                    <a:pt x="445007" y="118871"/>
                  </a:moveTo>
                  <a:lnTo>
                    <a:pt x="475488" y="118871"/>
                  </a:lnTo>
                </a:path>
                <a:path w="3261360" h="302260">
                  <a:moveTo>
                    <a:pt x="536447" y="118871"/>
                  </a:moveTo>
                  <a:lnTo>
                    <a:pt x="573024" y="118871"/>
                  </a:lnTo>
                </a:path>
                <a:path w="3261360" h="302260">
                  <a:moveTo>
                    <a:pt x="621791" y="118871"/>
                  </a:moveTo>
                  <a:lnTo>
                    <a:pt x="627887" y="118871"/>
                  </a:lnTo>
                </a:path>
                <a:path w="3261360" h="302260">
                  <a:moveTo>
                    <a:pt x="670559" y="118871"/>
                  </a:moveTo>
                  <a:lnTo>
                    <a:pt x="682751" y="118871"/>
                  </a:lnTo>
                </a:path>
                <a:path w="3261360" h="302260">
                  <a:moveTo>
                    <a:pt x="694944" y="118871"/>
                  </a:moveTo>
                  <a:lnTo>
                    <a:pt x="719327" y="118871"/>
                  </a:lnTo>
                </a:path>
                <a:path w="3261360" h="302260">
                  <a:moveTo>
                    <a:pt x="749807" y="118871"/>
                  </a:moveTo>
                  <a:lnTo>
                    <a:pt x="774191" y="118871"/>
                  </a:lnTo>
                </a:path>
                <a:path w="3261360" h="302260">
                  <a:moveTo>
                    <a:pt x="804671" y="118871"/>
                  </a:moveTo>
                  <a:lnTo>
                    <a:pt x="829055" y="118871"/>
                  </a:lnTo>
                </a:path>
                <a:path w="3261360" h="302260">
                  <a:moveTo>
                    <a:pt x="841247" y="118871"/>
                  </a:moveTo>
                  <a:lnTo>
                    <a:pt x="865631" y="118871"/>
                  </a:lnTo>
                </a:path>
                <a:path w="3261360" h="302260">
                  <a:moveTo>
                    <a:pt x="896112" y="118871"/>
                  </a:moveTo>
                  <a:lnTo>
                    <a:pt x="920495" y="118871"/>
                  </a:lnTo>
                </a:path>
                <a:path w="3261360" h="302260">
                  <a:moveTo>
                    <a:pt x="957071" y="118871"/>
                  </a:moveTo>
                  <a:lnTo>
                    <a:pt x="963167" y="118871"/>
                  </a:lnTo>
                </a:path>
                <a:path w="3261360" h="302260">
                  <a:moveTo>
                    <a:pt x="1048508" y="118871"/>
                  </a:moveTo>
                  <a:lnTo>
                    <a:pt x="1072892" y="118871"/>
                  </a:lnTo>
                </a:path>
                <a:path w="3261360" h="302260">
                  <a:moveTo>
                    <a:pt x="1085084" y="118871"/>
                  </a:moveTo>
                  <a:lnTo>
                    <a:pt x="1109468" y="118871"/>
                  </a:lnTo>
                </a:path>
                <a:path w="3261360" h="302260">
                  <a:moveTo>
                    <a:pt x="1139948" y="118871"/>
                  </a:moveTo>
                  <a:lnTo>
                    <a:pt x="1164332" y="118871"/>
                  </a:lnTo>
                </a:path>
                <a:path w="3261360" h="302260">
                  <a:moveTo>
                    <a:pt x="1176524" y="118871"/>
                  </a:moveTo>
                  <a:lnTo>
                    <a:pt x="1200908" y="118871"/>
                  </a:lnTo>
                </a:path>
                <a:path w="3261360" h="302260">
                  <a:moveTo>
                    <a:pt x="1207004" y="118871"/>
                  </a:moveTo>
                  <a:lnTo>
                    <a:pt x="1237484" y="118871"/>
                  </a:lnTo>
                </a:path>
                <a:path w="3261360" h="302260">
                  <a:moveTo>
                    <a:pt x="1383788" y="118871"/>
                  </a:moveTo>
                  <a:lnTo>
                    <a:pt x="1408172" y="118871"/>
                  </a:lnTo>
                </a:path>
                <a:path w="3261360" h="302260">
                  <a:moveTo>
                    <a:pt x="1426460" y="118871"/>
                  </a:moveTo>
                  <a:lnTo>
                    <a:pt x="1444748" y="118871"/>
                  </a:lnTo>
                </a:path>
                <a:path w="3261360" h="302260">
                  <a:moveTo>
                    <a:pt x="1456940" y="118871"/>
                  </a:moveTo>
                  <a:lnTo>
                    <a:pt x="1481324" y="118871"/>
                  </a:lnTo>
                </a:path>
                <a:path w="3261360" h="302260">
                  <a:moveTo>
                    <a:pt x="1530092" y="118871"/>
                  </a:moveTo>
                  <a:lnTo>
                    <a:pt x="1548380" y="118871"/>
                  </a:lnTo>
                </a:path>
                <a:path w="3261360" h="302260">
                  <a:moveTo>
                    <a:pt x="1554476" y="118871"/>
                  </a:moveTo>
                  <a:lnTo>
                    <a:pt x="1578860" y="118871"/>
                  </a:lnTo>
                </a:path>
                <a:path w="3261360" h="302260">
                  <a:moveTo>
                    <a:pt x="1621532" y="118871"/>
                  </a:moveTo>
                  <a:lnTo>
                    <a:pt x="1627628" y="118871"/>
                  </a:lnTo>
                </a:path>
                <a:path w="3261360" h="302260">
                  <a:moveTo>
                    <a:pt x="1719068" y="118871"/>
                  </a:moveTo>
                  <a:lnTo>
                    <a:pt x="1743452" y="118871"/>
                  </a:lnTo>
                </a:path>
                <a:path w="3261360" h="302260">
                  <a:moveTo>
                    <a:pt x="1761740" y="118871"/>
                  </a:moveTo>
                  <a:lnTo>
                    <a:pt x="1780028" y="118871"/>
                  </a:lnTo>
                </a:path>
                <a:path w="3261360" h="302260">
                  <a:moveTo>
                    <a:pt x="1792220" y="118871"/>
                  </a:moveTo>
                  <a:lnTo>
                    <a:pt x="1816604" y="118871"/>
                  </a:lnTo>
                </a:path>
                <a:path w="3261360" h="302260">
                  <a:moveTo>
                    <a:pt x="1865372" y="118871"/>
                  </a:moveTo>
                  <a:lnTo>
                    <a:pt x="1883660" y="118871"/>
                  </a:lnTo>
                </a:path>
                <a:path w="3261360" h="302260">
                  <a:moveTo>
                    <a:pt x="1889756" y="118871"/>
                  </a:moveTo>
                  <a:lnTo>
                    <a:pt x="1914140" y="118871"/>
                  </a:lnTo>
                </a:path>
                <a:path w="3261360" h="302260">
                  <a:moveTo>
                    <a:pt x="1956812" y="118871"/>
                  </a:moveTo>
                  <a:lnTo>
                    <a:pt x="1962908" y="118871"/>
                  </a:lnTo>
                </a:path>
                <a:path w="3261360" h="302260">
                  <a:moveTo>
                    <a:pt x="2054348" y="118871"/>
                  </a:moveTo>
                  <a:lnTo>
                    <a:pt x="2078732" y="118871"/>
                  </a:lnTo>
                </a:path>
                <a:path w="3261360" h="302260">
                  <a:moveTo>
                    <a:pt x="2090924" y="118871"/>
                  </a:moveTo>
                  <a:lnTo>
                    <a:pt x="2115308" y="118871"/>
                  </a:lnTo>
                </a:path>
                <a:path w="3261360" h="302260">
                  <a:moveTo>
                    <a:pt x="2145788" y="118871"/>
                  </a:moveTo>
                  <a:lnTo>
                    <a:pt x="2170172" y="118871"/>
                  </a:lnTo>
                </a:path>
                <a:path w="3261360" h="302260">
                  <a:moveTo>
                    <a:pt x="2212844" y="118871"/>
                  </a:moveTo>
                  <a:lnTo>
                    <a:pt x="2237228" y="118871"/>
                  </a:lnTo>
                </a:path>
                <a:path w="3261360" h="302260">
                  <a:moveTo>
                    <a:pt x="2292092" y="118871"/>
                  </a:moveTo>
                  <a:lnTo>
                    <a:pt x="2298188" y="118871"/>
                  </a:lnTo>
                </a:path>
                <a:path w="3261360" h="302260">
                  <a:moveTo>
                    <a:pt x="2340860" y="118871"/>
                  </a:moveTo>
                  <a:lnTo>
                    <a:pt x="2359148" y="118871"/>
                  </a:lnTo>
                </a:path>
                <a:path w="3261360" h="302260">
                  <a:moveTo>
                    <a:pt x="2371340" y="118871"/>
                  </a:moveTo>
                  <a:lnTo>
                    <a:pt x="2395724" y="118871"/>
                  </a:lnTo>
                </a:path>
                <a:path w="3261360" h="302260">
                  <a:moveTo>
                    <a:pt x="2426204" y="118871"/>
                  </a:moveTo>
                  <a:lnTo>
                    <a:pt x="2450588" y="118871"/>
                  </a:lnTo>
                </a:path>
                <a:path w="3261360" h="302260">
                  <a:moveTo>
                    <a:pt x="2481068" y="118871"/>
                  </a:moveTo>
                  <a:lnTo>
                    <a:pt x="2505452" y="118871"/>
                  </a:lnTo>
                </a:path>
                <a:path w="3261360" h="302260">
                  <a:moveTo>
                    <a:pt x="2523740" y="118871"/>
                  </a:moveTo>
                  <a:lnTo>
                    <a:pt x="2535932" y="118871"/>
                  </a:lnTo>
                </a:path>
                <a:path w="3261360" h="302260">
                  <a:moveTo>
                    <a:pt x="2548124" y="118871"/>
                  </a:moveTo>
                  <a:lnTo>
                    <a:pt x="2572508" y="118871"/>
                  </a:lnTo>
                </a:path>
                <a:path w="3261360" h="302260">
                  <a:moveTo>
                    <a:pt x="2627372" y="118871"/>
                  </a:moveTo>
                  <a:lnTo>
                    <a:pt x="2633468" y="118871"/>
                  </a:lnTo>
                </a:path>
                <a:path w="3261360" h="302260">
                  <a:moveTo>
                    <a:pt x="2676140" y="118871"/>
                  </a:moveTo>
                  <a:lnTo>
                    <a:pt x="2694428" y="118871"/>
                  </a:lnTo>
                </a:path>
                <a:path w="3261360" h="302260">
                  <a:moveTo>
                    <a:pt x="2706620" y="118871"/>
                  </a:moveTo>
                  <a:lnTo>
                    <a:pt x="2731004" y="118871"/>
                  </a:lnTo>
                </a:path>
                <a:path w="3261360" h="302260">
                  <a:moveTo>
                    <a:pt x="2761484" y="118871"/>
                  </a:moveTo>
                  <a:lnTo>
                    <a:pt x="2785868" y="118871"/>
                  </a:lnTo>
                </a:path>
                <a:path w="3261360" h="302260">
                  <a:moveTo>
                    <a:pt x="2791964" y="118871"/>
                  </a:moveTo>
                  <a:lnTo>
                    <a:pt x="2822444" y="118871"/>
                  </a:lnTo>
                </a:path>
                <a:path w="3261360" h="302260">
                  <a:moveTo>
                    <a:pt x="2865116" y="118871"/>
                  </a:moveTo>
                  <a:lnTo>
                    <a:pt x="2883404" y="118871"/>
                  </a:lnTo>
                </a:path>
                <a:path w="3261360" h="302260">
                  <a:moveTo>
                    <a:pt x="2889500" y="118871"/>
                  </a:moveTo>
                  <a:lnTo>
                    <a:pt x="2913884" y="118871"/>
                  </a:lnTo>
                </a:path>
                <a:path w="3261360" h="302260">
                  <a:moveTo>
                    <a:pt x="2962652" y="118871"/>
                  </a:moveTo>
                  <a:lnTo>
                    <a:pt x="2968748" y="118871"/>
                  </a:lnTo>
                </a:path>
                <a:path w="3261360" h="302260">
                  <a:moveTo>
                    <a:pt x="3011420" y="118871"/>
                  </a:moveTo>
                  <a:lnTo>
                    <a:pt x="3029708" y="118871"/>
                  </a:lnTo>
                </a:path>
                <a:path w="3261360" h="302260">
                  <a:moveTo>
                    <a:pt x="3041900" y="118871"/>
                  </a:moveTo>
                  <a:lnTo>
                    <a:pt x="3066284" y="118871"/>
                  </a:lnTo>
                </a:path>
                <a:path w="3261360" h="302260">
                  <a:moveTo>
                    <a:pt x="3151628" y="118871"/>
                  </a:moveTo>
                  <a:lnTo>
                    <a:pt x="3169916" y="118871"/>
                  </a:lnTo>
                </a:path>
                <a:path w="3261360" h="302260">
                  <a:moveTo>
                    <a:pt x="3188204" y="118871"/>
                  </a:moveTo>
                  <a:lnTo>
                    <a:pt x="3212588" y="118871"/>
                  </a:lnTo>
                </a:path>
                <a:path w="3261360" h="302260">
                  <a:moveTo>
                    <a:pt x="3230876" y="118871"/>
                  </a:moveTo>
                  <a:lnTo>
                    <a:pt x="3255260" y="118871"/>
                  </a:lnTo>
                </a:path>
                <a:path w="3261360" h="302260">
                  <a:moveTo>
                    <a:pt x="0" y="128015"/>
                  </a:moveTo>
                  <a:lnTo>
                    <a:pt x="6095" y="128015"/>
                  </a:lnTo>
                </a:path>
                <a:path w="3261360" h="302260">
                  <a:moveTo>
                    <a:pt x="30480" y="128015"/>
                  </a:moveTo>
                  <a:lnTo>
                    <a:pt x="48768" y="128015"/>
                  </a:lnTo>
                </a:path>
                <a:path w="3261360" h="302260">
                  <a:moveTo>
                    <a:pt x="109727" y="128015"/>
                  </a:moveTo>
                  <a:lnTo>
                    <a:pt x="134111" y="128015"/>
                  </a:lnTo>
                </a:path>
                <a:path w="3261360" h="302260">
                  <a:moveTo>
                    <a:pt x="176783" y="128015"/>
                  </a:moveTo>
                  <a:lnTo>
                    <a:pt x="182879" y="128015"/>
                  </a:lnTo>
                </a:path>
                <a:path w="3261360" h="302260">
                  <a:moveTo>
                    <a:pt x="207263" y="128015"/>
                  </a:moveTo>
                  <a:lnTo>
                    <a:pt x="231647" y="128015"/>
                  </a:lnTo>
                </a:path>
                <a:path w="3261360" h="302260">
                  <a:moveTo>
                    <a:pt x="286512" y="128015"/>
                  </a:moveTo>
                  <a:lnTo>
                    <a:pt x="292607" y="128015"/>
                  </a:lnTo>
                </a:path>
                <a:path w="3261360" h="302260">
                  <a:moveTo>
                    <a:pt x="335279" y="128015"/>
                  </a:moveTo>
                  <a:lnTo>
                    <a:pt x="341375" y="128015"/>
                  </a:lnTo>
                </a:path>
                <a:path w="3261360" h="302260">
                  <a:moveTo>
                    <a:pt x="359663" y="128015"/>
                  </a:moveTo>
                  <a:lnTo>
                    <a:pt x="384047" y="128015"/>
                  </a:lnTo>
                </a:path>
                <a:path w="3261360" h="302260">
                  <a:moveTo>
                    <a:pt x="414527" y="128015"/>
                  </a:moveTo>
                  <a:lnTo>
                    <a:pt x="481584" y="128015"/>
                  </a:lnTo>
                </a:path>
                <a:path w="3261360" h="302260">
                  <a:moveTo>
                    <a:pt x="536447" y="128015"/>
                  </a:moveTo>
                  <a:lnTo>
                    <a:pt x="560831" y="128015"/>
                  </a:lnTo>
                </a:path>
                <a:path w="3261360" h="302260">
                  <a:moveTo>
                    <a:pt x="621791" y="128015"/>
                  </a:moveTo>
                  <a:lnTo>
                    <a:pt x="627887" y="128015"/>
                  </a:lnTo>
                </a:path>
                <a:path w="3261360" h="302260">
                  <a:moveTo>
                    <a:pt x="694944" y="128015"/>
                  </a:moveTo>
                  <a:lnTo>
                    <a:pt x="719327" y="128015"/>
                  </a:lnTo>
                </a:path>
                <a:path w="3261360" h="302260">
                  <a:moveTo>
                    <a:pt x="749807" y="128015"/>
                  </a:moveTo>
                  <a:lnTo>
                    <a:pt x="774191" y="128015"/>
                  </a:lnTo>
                </a:path>
                <a:path w="3261360" h="302260">
                  <a:moveTo>
                    <a:pt x="804671" y="128015"/>
                  </a:moveTo>
                  <a:lnTo>
                    <a:pt x="829055" y="128015"/>
                  </a:lnTo>
                </a:path>
                <a:path w="3261360" h="302260">
                  <a:moveTo>
                    <a:pt x="841247" y="128015"/>
                  </a:moveTo>
                  <a:lnTo>
                    <a:pt x="865631" y="128015"/>
                  </a:lnTo>
                </a:path>
                <a:path w="3261360" h="302260">
                  <a:moveTo>
                    <a:pt x="896112" y="128015"/>
                  </a:moveTo>
                  <a:lnTo>
                    <a:pt x="920495" y="128015"/>
                  </a:lnTo>
                </a:path>
                <a:path w="3261360" h="302260">
                  <a:moveTo>
                    <a:pt x="957071" y="128015"/>
                  </a:moveTo>
                  <a:lnTo>
                    <a:pt x="963167" y="128015"/>
                  </a:lnTo>
                </a:path>
                <a:path w="3261360" h="302260">
                  <a:moveTo>
                    <a:pt x="1042412" y="128015"/>
                  </a:moveTo>
                  <a:lnTo>
                    <a:pt x="1066796" y="128015"/>
                  </a:lnTo>
                </a:path>
                <a:path w="3261360" h="302260">
                  <a:moveTo>
                    <a:pt x="1085084" y="128015"/>
                  </a:moveTo>
                  <a:lnTo>
                    <a:pt x="1109468" y="128015"/>
                  </a:lnTo>
                </a:path>
                <a:path w="3261360" h="302260">
                  <a:moveTo>
                    <a:pt x="1139948" y="128015"/>
                  </a:moveTo>
                  <a:lnTo>
                    <a:pt x="1164332" y="128015"/>
                  </a:lnTo>
                </a:path>
                <a:path w="3261360" h="302260">
                  <a:moveTo>
                    <a:pt x="1176524" y="128015"/>
                  </a:moveTo>
                  <a:lnTo>
                    <a:pt x="1243580" y="128015"/>
                  </a:lnTo>
                </a:path>
                <a:path w="3261360" h="302260">
                  <a:moveTo>
                    <a:pt x="1377692" y="128015"/>
                  </a:moveTo>
                  <a:lnTo>
                    <a:pt x="1402076" y="128015"/>
                  </a:lnTo>
                </a:path>
                <a:path w="3261360" h="302260">
                  <a:moveTo>
                    <a:pt x="1426460" y="128015"/>
                  </a:moveTo>
                  <a:lnTo>
                    <a:pt x="1432556" y="128015"/>
                  </a:lnTo>
                </a:path>
                <a:path w="3261360" h="302260">
                  <a:moveTo>
                    <a:pt x="1456940" y="128015"/>
                  </a:moveTo>
                  <a:lnTo>
                    <a:pt x="1481324" y="128015"/>
                  </a:lnTo>
                </a:path>
                <a:path w="3261360" h="302260">
                  <a:moveTo>
                    <a:pt x="1523996" y="128015"/>
                  </a:moveTo>
                  <a:lnTo>
                    <a:pt x="1542284" y="128015"/>
                  </a:lnTo>
                </a:path>
                <a:path w="3261360" h="302260">
                  <a:moveTo>
                    <a:pt x="1554476" y="128015"/>
                  </a:moveTo>
                  <a:lnTo>
                    <a:pt x="1578860" y="128015"/>
                  </a:lnTo>
                </a:path>
                <a:path w="3261360" h="302260">
                  <a:moveTo>
                    <a:pt x="1621532" y="128015"/>
                  </a:moveTo>
                  <a:lnTo>
                    <a:pt x="1627628" y="128015"/>
                  </a:lnTo>
                </a:path>
                <a:path w="3261360" h="302260">
                  <a:moveTo>
                    <a:pt x="1712972" y="128015"/>
                  </a:moveTo>
                  <a:lnTo>
                    <a:pt x="1737356" y="128015"/>
                  </a:lnTo>
                </a:path>
                <a:path w="3261360" h="302260">
                  <a:moveTo>
                    <a:pt x="1761740" y="128015"/>
                  </a:moveTo>
                  <a:lnTo>
                    <a:pt x="1767836" y="128015"/>
                  </a:lnTo>
                </a:path>
                <a:path w="3261360" h="302260">
                  <a:moveTo>
                    <a:pt x="1792220" y="128015"/>
                  </a:moveTo>
                  <a:lnTo>
                    <a:pt x="1816604" y="128015"/>
                  </a:lnTo>
                </a:path>
                <a:path w="3261360" h="302260">
                  <a:moveTo>
                    <a:pt x="1859276" y="128015"/>
                  </a:moveTo>
                  <a:lnTo>
                    <a:pt x="1877564" y="128015"/>
                  </a:lnTo>
                </a:path>
                <a:path w="3261360" h="302260">
                  <a:moveTo>
                    <a:pt x="1889756" y="128015"/>
                  </a:moveTo>
                  <a:lnTo>
                    <a:pt x="1914140" y="128015"/>
                  </a:lnTo>
                </a:path>
                <a:path w="3261360" h="302260">
                  <a:moveTo>
                    <a:pt x="1956812" y="128015"/>
                  </a:moveTo>
                  <a:lnTo>
                    <a:pt x="1962908" y="128015"/>
                  </a:lnTo>
                </a:path>
                <a:path w="3261360" h="302260">
                  <a:moveTo>
                    <a:pt x="2048252" y="128015"/>
                  </a:moveTo>
                  <a:lnTo>
                    <a:pt x="2072636" y="128015"/>
                  </a:lnTo>
                </a:path>
                <a:path w="3261360" h="302260">
                  <a:moveTo>
                    <a:pt x="2090924" y="128015"/>
                  </a:moveTo>
                  <a:lnTo>
                    <a:pt x="2115308" y="128015"/>
                  </a:lnTo>
                </a:path>
                <a:path w="3261360" h="302260">
                  <a:moveTo>
                    <a:pt x="2145788" y="128015"/>
                  </a:moveTo>
                  <a:lnTo>
                    <a:pt x="2170172" y="128015"/>
                  </a:lnTo>
                </a:path>
                <a:path w="3261360" h="302260">
                  <a:moveTo>
                    <a:pt x="2212844" y="128015"/>
                  </a:moveTo>
                  <a:lnTo>
                    <a:pt x="2231132" y="128015"/>
                  </a:lnTo>
                </a:path>
                <a:path w="3261360" h="302260">
                  <a:moveTo>
                    <a:pt x="2292092" y="128015"/>
                  </a:moveTo>
                  <a:lnTo>
                    <a:pt x="2298188" y="128015"/>
                  </a:lnTo>
                </a:path>
                <a:path w="3261360" h="302260">
                  <a:moveTo>
                    <a:pt x="2340860" y="128015"/>
                  </a:moveTo>
                  <a:lnTo>
                    <a:pt x="2346956" y="128015"/>
                  </a:lnTo>
                </a:path>
                <a:path w="3261360" h="302260">
                  <a:moveTo>
                    <a:pt x="2371340" y="128015"/>
                  </a:moveTo>
                  <a:lnTo>
                    <a:pt x="2395724" y="128015"/>
                  </a:lnTo>
                </a:path>
                <a:path w="3261360" h="302260">
                  <a:moveTo>
                    <a:pt x="2426204" y="128015"/>
                  </a:moveTo>
                  <a:lnTo>
                    <a:pt x="2450588" y="128015"/>
                  </a:lnTo>
                </a:path>
                <a:path w="3261360" h="302260">
                  <a:moveTo>
                    <a:pt x="2481068" y="128015"/>
                  </a:moveTo>
                  <a:lnTo>
                    <a:pt x="2505452" y="128015"/>
                  </a:lnTo>
                </a:path>
                <a:path w="3261360" h="302260">
                  <a:moveTo>
                    <a:pt x="2523740" y="128015"/>
                  </a:moveTo>
                  <a:lnTo>
                    <a:pt x="2529836" y="128015"/>
                  </a:lnTo>
                </a:path>
                <a:path w="3261360" h="302260">
                  <a:moveTo>
                    <a:pt x="2548124" y="128015"/>
                  </a:moveTo>
                  <a:lnTo>
                    <a:pt x="2572508" y="128015"/>
                  </a:lnTo>
                </a:path>
                <a:path w="3261360" h="302260">
                  <a:moveTo>
                    <a:pt x="2627372" y="128015"/>
                  </a:moveTo>
                  <a:lnTo>
                    <a:pt x="2633468" y="128015"/>
                  </a:lnTo>
                </a:path>
                <a:path w="3261360" h="302260">
                  <a:moveTo>
                    <a:pt x="2676140" y="128015"/>
                  </a:moveTo>
                  <a:lnTo>
                    <a:pt x="2682236" y="128015"/>
                  </a:lnTo>
                </a:path>
                <a:path w="3261360" h="302260">
                  <a:moveTo>
                    <a:pt x="2706620" y="128015"/>
                  </a:moveTo>
                  <a:lnTo>
                    <a:pt x="2731004" y="128015"/>
                  </a:lnTo>
                </a:path>
                <a:path w="3261360" h="302260">
                  <a:moveTo>
                    <a:pt x="2761484" y="128015"/>
                  </a:moveTo>
                  <a:lnTo>
                    <a:pt x="2828540" y="128015"/>
                  </a:lnTo>
                </a:path>
                <a:path w="3261360" h="302260">
                  <a:moveTo>
                    <a:pt x="2859020" y="128015"/>
                  </a:moveTo>
                  <a:lnTo>
                    <a:pt x="2877308" y="128015"/>
                  </a:lnTo>
                </a:path>
                <a:path w="3261360" h="302260">
                  <a:moveTo>
                    <a:pt x="2889500" y="128015"/>
                  </a:moveTo>
                  <a:lnTo>
                    <a:pt x="2913884" y="128015"/>
                  </a:lnTo>
                </a:path>
                <a:path w="3261360" h="302260">
                  <a:moveTo>
                    <a:pt x="2962652" y="128015"/>
                  </a:moveTo>
                  <a:lnTo>
                    <a:pt x="2968748" y="128015"/>
                  </a:lnTo>
                </a:path>
                <a:path w="3261360" h="302260">
                  <a:moveTo>
                    <a:pt x="3011420" y="128015"/>
                  </a:moveTo>
                  <a:lnTo>
                    <a:pt x="3017516" y="128015"/>
                  </a:lnTo>
                </a:path>
                <a:path w="3261360" h="302260">
                  <a:moveTo>
                    <a:pt x="3041900" y="128015"/>
                  </a:moveTo>
                  <a:lnTo>
                    <a:pt x="3066284" y="128015"/>
                  </a:lnTo>
                </a:path>
                <a:path w="3261360" h="302260">
                  <a:moveTo>
                    <a:pt x="3145532" y="128015"/>
                  </a:moveTo>
                  <a:lnTo>
                    <a:pt x="3163820" y="128015"/>
                  </a:lnTo>
                </a:path>
                <a:path w="3261360" h="302260">
                  <a:moveTo>
                    <a:pt x="3194300" y="128015"/>
                  </a:moveTo>
                  <a:lnTo>
                    <a:pt x="3249164" y="128015"/>
                  </a:lnTo>
                </a:path>
                <a:path w="3261360" h="302260">
                  <a:moveTo>
                    <a:pt x="30480" y="137159"/>
                  </a:moveTo>
                  <a:lnTo>
                    <a:pt x="48768" y="137159"/>
                  </a:lnTo>
                </a:path>
                <a:path w="3261360" h="302260">
                  <a:moveTo>
                    <a:pt x="109727" y="137159"/>
                  </a:moveTo>
                  <a:lnTo>
                    <a:pt x="146304" y="137159"/>
                  </a:lnTo>
                </a:path>
                <a:path w="3261360" h="302260">
                  <a:moveTo>
                    <a:pt x="207263" y="137159"/>
                  </a:moveTo>
                  <a:lnTo>
                    <a:pt x="231647" y="137159"/>
                  </a:lnTo>
                </a:path>
                <a:path w="3261360" h="302260">
                  <a:moveTo>
                    <a:pt x="286512" y="137159"/>
                  </a:moveTo>
                  <a:lnTo>
                    <a:pt x="292607" y="137159"/>
                  </a:lnTo>
                </a:path>
                <a:path w="3261360" h="302260">
                  <a:moveTo>
                    <a:pt x="359663" y="137159"/>
                  </a:moveTo>
                  <a:lnTo>
                    <a:pt x="384047" y="137159"/>
                  </a:lnTo>
                </a:path>
                <a:path w="3261360" h="302260">
                  <a:moveTo>
                    <a:pt x="414527" y="137159"/>
                  </a:moveTo>
                  <a:lnTo>
                    <a:pt x="487680" y="137159"/>
                  </a:lnTo>
                </a:path>
                <a:path w="3261360" h="302260">
                  <a:moveTo>
                    <a:pt x="536447" y="137159"/>
                  </a:moveTo>
                  <a:lnTo>
                    <a:pt x="573024" y="137159"/>
                  </a:lnTo>
                </a:path>
                <a:path w="3261360" h="302260">
                  <a:moveTo>
                    <a:pt x="621791" y="137159"/>
                  </a:moveTo>
                  <a:lnTo>
                    <a:pt x="627887" y="137159"/>
                  </a:lnTo>
                </a:path>
                <a:path w="3261360" h="302260">
                  <a:moveTo>
                    <a:pt x="694944" y="137159"/>
                  </a:moveTo>
                  <a:lnTo>
                    <a:pt x="719327" y="137159"/>
                  </a:lnTo>
                </a:path>
                <a:path w="3261360" h="302260">
                  <a:moveTo>
                    <a:pt x="755903" y="137159"/>
                  </a:moveTo>
                  <a:lnTo>
                    <a:pt x="780287" y="137159"/>
                  </a:lnTo>
                </a:path>
                <a:path w="3261360" h="302260">
                  <a:moveTo>
                    <a:pt x="798576" y="137159"/>
                  </a:moveTo>
                  <a:lnTo>
                    <a:pt x="829056" y="137159"/>
                  </a:lnTo>
                </a:path>
                <a:path w="3261360" h="302260">
                  <a:moveTo>
                    <a:pt x="841247" y="137159"/>
                  </a:moveTo>
                  <a:lnTo>
                    <a:pt x="865631" y="137159"/>
                  </a:lnTo>
                </a:path>
                <a:path w="3261360" h="302260">
                  <a:moveTo>
                    <a:pt x="896112" y="137159"/>
                  </a:moveTo>
                  <a:lnTo>
                    <a:pt x="920495" y="137159"/>
                  </a:lnTo>
                </a:path>
                <a:path w="3261360" h="302260">
                  <a:moveTo>
                    <a:pt x="957071" y="137159"/>
                  </a:moveTo>
                  <a:lnTo>
                    <a:pt x="963167" y="137159"/>
                  </a:lnTo>
                </a:path>
                <a:path w="3261360" h="302260">
                  <a:moveTo>
                    <a:pt x="1036319" y="137159"/>
                  </a:moveTo>
                  <a:lnTo>
                    <a:pt x="1066800" y="137159"/>
                  </a:lnTo>
                </a:path>
                <a:path w="3261360" h="302260">
                  <a:moveTo>
                    <a:pt x="1085084" y="137159"/>
                  </a:moveTo>
                  <a:lnTo>
                    <a:pt x="1109468" y="137159"/>
                  </a:lnTo>
                </a:path>
                <a:path w="3261360" h="302260">
                  <a:moveTo>
                    <a:pt x="1139948" y="137159"/>
                  </a:moveTo>
                  <a:lnTo>
                    <a:pt x="1164332" y="137159"/>
                  </a:lnTo>
                </a:path>
                <a:path w="3261360" h="302260">
                  <a:moveTo>
                    <a:pt x="1176524" y="137159"/>
                  </a:moveTo>
                  <a:lnTo>
                    <a:pt x="1249676" y="137159"/>
                  </a:lnTo>
                </a:path>
                <a:path w="3261360" h="302260">
                  <a:moveTo>
                    <a:pt x="1371596" y="137159"/>
                  </a:moveTo>
                  <a:lnTo>
                    <a:pt x="1402076" y="137159"/>
                  </a:lnTo>
                </a:path>
                <a:path w="3261360" h="302260">
                  <a:moveTo>
                    <a:pt x="1456940" y="137159"/>
                  </a:moveTo>
                  <a:lnTo>
                    <a:pt x="1481324" y="137159"/>
                  </a:lnTo>
                </a:path>
                <a:path w="3261360" h="302260">
                  <a:moveTo>
                    <a:pt x="1517900" y="137159"/>
                  </a:moveTo>
                  <a:lnTo>
                    <a:pt x="1536188" y="137159"/>
                  </a:lnTo>
                </a:path>
                <a:path w="3261360" h="302260">
                  <a:moveTo>
                    <a:pt x="1554476" y="137159"/>
                  </a:moveTo>
                  <a:lnTo>
                    <a:pt x="1578860" y="137159"/>
                  </a:lnTo>
                </a:path>
                <a:path w="3261360" h="302260">
                  <a:moveTo>
                    <a:pt x="1621532" y="137159"/>
                  </a:moveTo>
                  <a:lnTo>
                    <a:pt x="1627628" y="137159"/>
                  </a:lnTo>
                </a:path>
                <a:path w="3261360" h="302260">
                  <a:moveTo>
                    <a:pt x="1706876" y="137159"/>
                  </a:moveTo>
                  <a:lnTo>
                    <a:pt x="1737356" y="137159"/>
                  </a:lnTo>
                </a:path>
                <a:path w="3261360" h="302260">
                  <a:moveTo>
                    <a:pt x="1792220" y="137159"/>
                  </a:moveTo>
                  <a:lnTo>
                    <a:pt x="1816604" y="137159"/>
                  </a:lnTo>
                </a:path>
                <a:path w="3261360" h="302260">
                  <a:moveTo>
                    <a:pt x="1853180" y="137159"/>
                  </a:moveTo>
                  <a:lnTo>
                    <a:pt x="1871468" y="137159"/>
                  </a:lnTo>
                </a:path>
                <a:path w="3261360" h="302260">
                  <a:moveTo>
                    <a:pt x="1889756" y="137159"/>
                  </a:moveTo>
                  <a:lnTo>
                    <a:pt x="1914140" y="137159"/>
                  </a:lnTo>
                </a:path>
                <a:path w="3261360" h="302260">
                  <a:moveTo>
                    <a:pt x="1956812" y="137159"/>
                  </a:moveTo>
                  <a:lnTo>
                    <a:pt x="1962908" y="137159"/>
                  </a:lnTo>
                </a:path>
                <a:path w="3261360" h="302260">
                  <a:moveTo>
                    <a:pt x="2042156" y="137159"/>
                  </a:moveTo>
                  <a:lnTo>
                    <a:pt x="2072636" y="137159"/>
                  </a:lnTo>
                </a:path>
                <a:path w="3261360" h="302260">
                  <a:moveTo>
                    <a:pt x="2090924" y="137159"/>
                  </a:moveTo>
                  <a:lnTo>
                    <a:pt x="2115308" y="137159"/>
                  </a:lnTo>
                </a:path>
                <a:path w="3261360" h="302260">
                  <a:moveTo>
                    <a:pt x="2145788" y="137159"/>
                  </a:moveTo>
                  <a:lnTo>
                    <a:pt x="2170172" y="137159"/>
                  </a:lnTo>
                </a:path>
                <a:path w="3261360" h="302260">
                  <a:moveTo>
                    <a:pt x="2206748" y="137159"/>
                  </a:moveTo>
                  <a:lnTo>
                    <a:pt x="2231132" y="137159"/>
                  </a:lnTo>
                </a:path>
                <a:path w="3261360" h="302260">
                  <a:moveTo>
                    <a:pt x="2292092" y="137159"/>
                  </a:moveTo>
                  <a:lnTo>
                    <a:pt x="2298188" y="137159"/>
                  </a:lnTo>
                </a:path>
                <a:path w="3261360" h="302260">
                  <a:moveTo>
                    <a:pt x="2371340" y="137159"/>
                  </a:moveTo>
                  <a:lnTo>
                    <a:pt x="2395724" y="137159"/>
                  </a:lnTo>
                </a:path>
                <a:path w="3261360" h="302260">
                  <a:moveTo>
                    <a:pt x="2432300" y="137159"/>
                  </a:moveTo>
                  <a:lnTo>
                    <a:pt x="2456684" y="137159"/>
                  </a:lnTo>
                </a:path>
                <a:path w="3261360" h="302260">
                  <a:moveTo>
                    <a:pt x="2474972" y="137159"/>
                  </a:moveTo>
                  <a:lnTo>
                    <a:pt x="2505452" y="137159"/>
                  </a:lnTo>
                </a:path>
                <a:path w="3261360" h="302260">
                  <a:moveTo>
                    <a:pt x="2548124" y="137159"/>
                  </a:moveTo>
                  <a:lnTo>
                    <a:pt x="2572508" y="137159"/>
                  </a:lnTo>
                </a:path>
                <a:path w="3261360" h="302260">
                  <a:moveTo>
                    <a:pt x="2627372" y="137159"/>
                  </a:moveTo>
                  <a:lnTo>
                    <a:pt x="2633468" y="137159"/>
                  </a:lnTo>
                </a:path>
                <a:path w="3261360" h="302260">
                  <a:moveTo>
                    <a:pt x="2706620" y="137159"/>
                  </a:moveTo>
                  <a:lnTo>
                    <a:pt x="2731004" y="137159"/>
                  </a:lnTo>
                </a:path>
                <a:path w="3261360" h="302260">
                  <a:moveTo>
                    <a:pt x="2761484" y="137159"/>
                  </a:moveTo>
                  <a:lnTo>
                    <a:pt x="2834636" y="137159"/>
                  </a:lnTo>
                </a:path>
                <a:path w="3261360" h="302260">
                  <a:moveTo>
                    <a:pt x="2852924" y="137159"/>
                  </a:moveTo>
                  <a:lnTo>
                    <a:pt x="2871212" y="137159"/>
                  </a:lnTo>
                </a:path>
                <a:path w="3261360" h="302260">
                  <a:moveTo>
                    <a:pt x="2889500" y="137159"/>
                  </a:moveTo>
                  <a:lnTo>
                    <a:pt x="2913884" y="137159"/>
                  </a:lnTo>
                </a:path>
                <a:path w="3261360" h="302260">
                  <a:moveTo>
                    <a:pt x="2962652" y="137159"/>
                  </a:moveTo>
                  <a:lnTo>
                    <a:pt x="2968748" y="137159"/>
                  </a:lnTo>
                </a:path>
                <a:path w="3261360" h="302260">
                  <a:moveTo>
                    <a:pt x="3041900" y="137159"/>
                  </a:moveTo>
                  <a:lnTo>
                    <a:pt x="3066284" y="137159"/>
                  </a:lnTo>
                </a:path>
                <a:path w="3261360" h="302260">
                  <a:moveTo>
                    <a:pt x="3139436" y="137159"/>
                  </a:moveTo>
                  <a:lnTo>
                    <a:pt x="3163820" y="137159"/>
                  </a:lnTo>
                </a:path>
                <a:path w="3261360" h="302260">
                  <a:moveTo>
                    <a:pt x="3200396" y="137159"/>
                  </a:moveTo>
                  <a:lnTo>
                    <a:pt x="3243068" y="137159"/>
                  </a:lnTo>
                </a:path>
                <a:path w="3261360" h="302260">
                  <a:moveTo>
                    <a:pt x="30480" y="146303"/>
                  </a:moveTo>
                  <a:lnTo>
                    <a:pt x="48768" y="146303"/>
                  </a:lnTo>
                </a:path>
                <a:path w="3261360" h="302260">
                  <a:moveTo>
                    <a:pt x="128015" y="146303"/>
                  </a:moveTo>
                  <a:lnTo>
                    <a:pt x="152399" y="146303"/>
                  </a:lnTo>
                </a:path>
                <a:path w="3261360" h="302260">
                  <a:moveTo>
                    <a:pt x="207263" y="146303"/>
                  </a:moveTo>
                  <a:lnTo>
                    <a:pt x="231647" y="146303"/>
                  </a:lnTo>
                </a:path>
                <a:path w="3261360" h="302260">
                  <a:moveTo>
                    <a:pt x="286512" y="146303"/>
                  </a:moveTo>
                  <a:lnTo>
                    <a:pt x="292607" y="146303"/>
                  </a:lnTo>
                </a:path>
                <a:path w="3261360" h="302260">
                  <a:moveTo>
                    <a:pt x="359663" y="146303"/>
                  </a:moveTo>
                  <a:lnTo>
                    <a:pt x="384047" y="146303"/>
                  </a:lnTo>
                </a:path>
                <a:path w="3261360" h="302260">
                  <a:moveTo>
                    <a:pt x="414527" y="146303"/>
                  </a:moveTo>
                  <a:lnTo>
                    <a:pt x="445008" y="146303"/>
                  </a:lnTo>
                </a:path>
                <a:path w="3261360" h="302260">
                  <a:moveTo>
                    <a:pt x="463295" y="146303"/>
                  </a:moveTo>
                  <a:lnTo>
                    <a:pt x="487679" y="146303"/>
                  </a:lnTo>
                </a:path>
                <a:path w="3261360" h="302260">
                  <a:moveTo>
                    <a:pt x="554735" y="146303"/>
                  </a:moveTo>
                  <a:lnTo>
                    <a:pt x="579119" y="146303"/>
                  </a:lnTo>
                </a:path>
                <a:path w="3261360" h="302260">
                  <a:moveTo>
                    <a:pt x="621791" y="146303"/>
                  </a:moveTo>
                  <a:lnTo>
                    <a:pt x="627887" y="146303"/>
                  </a:lnTo>
                </a:path>
                <a:path w="3261360" h="302260">
                  <a:moveTo>
                    <a:pt x="694944" y="146303"/>
                  </a:moveTo>
                  <a:lnTo>
                    <a:pt x="719327" y="146303"/>
                  </a:lnTo>
                </a:path>
                <a:path w="3261360" h="302260">
                  <a:moveTo>
                    <a:pt x="755903" y="146303"/>
                  </a:moveTo>
                  <a:lnTo>
                    <a:pt x="829056" y="146303"/>
                  </a:lnTo>
                </a:path>
                <a:path w="3261360" h="302260">
                  <a:moveTo>
                    <a:pt x="841247" y="146303"/>
                  </a:moveTo>
                  <a:lnTo>
                    <a:pt x="865631" y="146303"/>
                  </a:lnTo>
                </a:path>
                <a:path w="3261360" h="302260">
                  <a:moveTo>
                    <a:pt x="896112" y="146303"/>
                  </a:moveTo>
                  <a:lnTo>
                    <a:pt x="920495" y="146303"/>
                  </a:lnTo>
                </a:path>
                <a:path w="3261360" h="302260">
                  <a:moveTo>
                    <a:pt x="957071" y="146303"/>
                  </a:moveTo>
                  <a:lnTo>
                    <a:pt x="963167" y="146303"/>
                  </a:lnTo>
                </a:path>
                <a:path w="3261360" h="302260">
                  <a:moveTo>
                    <a:pt x="1030223" y="146303"/>
                  </a:moveTo>
                  <a:lnTo>
                    <a:pt x="1060704" y="146303"/>
                  </a:lnTo>
                </a:path>
                <a:path w="3261360" h="302260">
                  <a:moveTo>
                    <a:pt x="1085084" y="146303"/>
                  </a:moveTo>
                  <a:lnTo>
                    <a:pt x="1109468" y="146303"/>
                  </a:lnTo>
                </a:path>
                <a:path w="3261360" h="302260">
                  <a:moveTo>
                    <a:pt x="1139948" y="146303"/>
                  </a:moveTo>
                  <a:lnTo>
                    <a:pt x="1164332" y="146303"/>
                  </a:lnTo>
                </a:path>
                <a:path w="3261360" h="302260">
                  <a:moveTo>
                    <a:pt x="1176524" y="146303"/>
                  </a:moveTo>
                  <a:lnTo>
                    <a:pt x="1207004" y="146303"/>
                  </a:lnTo>
                </a:path>
                <a:path w="3261360" h="302260">
                  <a:moveTo>
                    <a:pt x="1225292" y="146303"/>
                  </a:moveTo>
                  <a:lnTo>
                    <a:pt x="1249676" y="146303"/>
                  </a:lnTo>
                </a:path>
                <a:path w="3261360" h="302260">
                  <a:moveTo>
                    <a:pt x="1365500" y="146303"/>
                  </a:moveTo>
                  <a:lnTo>
                    <a:pt x="1395980" y="146303"/>
                  </a:lnTo>
                </a:path>
                <a:path w="3261360" h="302260">
                  <a:moveTo>
                    <a:pt x="1456940" y="146303"/>
                  </a:moveTo>
                  <a:lnTo>
                    <a:pt x="1481324" y="146303"/>
                  </a:lnTo>
                </a:path>
                <a:path w="3261360" h="302260">
                  <a:moveTo>
                    <a:pt x="1517900" y="146303"/>
                  </a:moveTo>
                  <a:lnTo>
                    <a:pt x="1536188" y="146303"/>
                  </a:lnTo>
                </a:path>
                <a:path w="3261360" h="302260">
                  <a:moveTo>
                    <a:pt x="1554476" y="146303"/>
                  </a:moveTo>
                  <a:lnTo>
                    <a:pt x="1578860" y="146303"/>
                  </a:lnTo>
                </a:path>
                <a:path w="3261360" h="302260">
                  <a:moveTo>
                    <a:pt x="1621532" y="146303"/>
                  </a:moveTo>
                  <a:lnTo>
                    <a:pt x="1627628" y="146303"/>
                  </a:lnTo>
                </a:path>
                <a:path w="3261360" h="302260">
                  <a:moveTo>
                    <a:pt x="1700780" y="146303"/>
                  </a:moveTo>
                  <a:lnTo>
                    <a:pt x="1731260" y="146303"/>
                  </a:lnTo>
                </a:path>
                <a:path w="3261360" h="302260">
                  <a:moveTo>
                    <a:pt x="1792220" y="146303"/>
                  </a:moveTo>
                  <a:lnTo>
                    <a:pt x="1816604" y="146303"/>
                  </a:lnTo>
                </a:path>
                <a:path w="3261360" h="302260">
                  <a:moveTo>
                    <a:pt x="1853180" y="146303"/>
                  </a:moveTo>
                  <a:lnTo>
                    <a:pt x="1871468" y="146303"/>
                  </a:lnTo>
                </a:path>
                <a:path w="3261360" h="302260">
                  <a:moveTo>
                    <a:pt x="1889756" y="146303"/>
                  </a:moveTo>
                  <a:lnTo>
                    <a:pt x="1914140" y="146303"/>
                  </a:lnTo>
                </a:path>
                <a:path w="3261360" h="302260">
                  <a:moveTo>
                    <a:pt x="1956812" y="146303"/>
                  </a:moveTo>
                  <a:lnTo>
                    <a:pt x="1962908" y="146303"/>
                  </a:lnTo>
                </a:path>
                <a:path w="3261360" h="302260">
                  <a:moveTo>
                    <a:pt x="2036060" y="146303"/>
                  </a:moveTo>
                  <a:lnTo>
                    <a:pt x="2066540" y="146303"/>
                  </a:lnTo>
                </a:path>
                <a:path w="3261360" h="302260">
                  <a:moveTo>
                    <a:pt x="2090924" y="146303"/>
                  </a:moveTo>
                  <a:lnTo>
                    <a:pt x="2115308" y="146303"/>
                  </a:lnTo>
                </a:path>
                <a:path w="3261360" h="302260">
                  <a:moveTo>
                    <a:pt x="2145788" y="146303"/>
                  </a:moveTo>
                  <a:lnTo>
                    <a:pt x="2170172" y="146303"/>
                  </a:lnTo>
                </a:path>
                <a:path w="3261360" h="302260">
                  <a:moveTo>
                    <a:pt x="2206748" y="146303"/>
                  </a:moveTo>
                  <a:lnTo>
                    <a:pt x="2225036" y="146303"/>
                  </a:lnTo>
                </a:path>
                <a:path w="3261360" h="302260">
                  <a:moveTo>
                    <a:pt x="2292092" y="146303"/>
                  </a:moveTo>
                  <a:lnTo>
                    <a:pt x="2298188" y="146303"/>
                  </a:lnTo>
                </a:path>
                <a:path w="3261360" h="302260">
                  <a:moveTo>
                    <a:pt x="2371340" y="146303"/>
                  </a:moveTo>
                  <a:lnTo>
                    <a:pt x="2395724" y="146303"/>
                  </a:lnTo>
                </a:path>
                <a:path w="3261360" h="302260">
                  <a:moveTo>
                    <a:pt x="2432300" y="146303"/>
                  </a:moveTo>
                  <a:lnTo>
                    <a:pt x="2505452" y="146303"/>
                  </a:lnTo>
                </a:path>
                <a:path w="3261360" h="302260">
                  <a:moveTo>
                    <a:pt x="2548124" y="146303"/>
                  </a:moveTo>
                  <a:lnTo>
                    <a:pt x="2572508" y="146303"/>
                  </a:lnTo>
                </a:path>
                <a:path w="3261360" h="302260">
                  <a:moveTo>
                    <a:pt x="2627372" y="146303"/>
                  </a:moveTo>
                  <a:lnTo>
                    <a:pt x="2633468" y="146303"/>
                  </a:lnTo>
                </a:path>
                <a:path w="3261360" h="302260">
                  <a:moveTo>
                    <a:pt x="2706620" y="146303"/>
                  </a:moveTo>
                  <a:lnTo>
                    <a:pt x="2731004" y="146303"/>
                  </a:lnTo>
                </a:path>
                <a:path w="3261360" h="302260">
                  <a:moveTo>
                    <a:pt x="2761484" y="146303"/>
                  </a:moveTo>
                  <a:lnTo>
                    <a:pt x="2791964" y="146303"/>
                  </a:lnTo>
                </a:path>
                <a:path w="3261360" h="302260">
                  <a:moveTo>
                    <a:pt x="2810252" y="146303"/>
                  </a:moveTo>
                  <a:lnTo>
                    <a:pt x="2834636" y="146303"/>
                  </a:lnTo>
                </a:path>
                <a:path w="3261360" h="302260">
                  <a:moveTo>
                    <a:pt x="2852924" y="146303"/>
                  </a:moveTo>
                  <a:lnTo>
                    <a:pt x="2871212" y="146303"/>
                  </a:lnTo>
                </a:path>
                <a:path w="3261360" h="302260">
                  <a:moveTo>
                    <a:pt x="2889500" y="146303"/>
                  </a:moveTo>
                  <a:lnTo>
                    <a:pt x="2913884" y="146303"/>
                  </a:lnTo>
                </a:path>
                <a:path w="3261360" h="302260">
                  <a:moveTo>
                    <a:pt x="2962652" y="146303"/>
                  </a:moveTo>
                  <a:lnTo>
                    <a:pt x="2968748" y="146303"/>
                  </a:lnTo>
                </a:path>
                <a:path w="3261360" h="302260">
                  <a:moveTo>
                    <a:pt x="3041900" y="146303"/>
                  </a:moveTo>
                  <a:lnTo>
                    <a:pt x="3066284" y="146303"/>
                  </a:lnTo>
                </a:path>
                <a:path w="3261360" h="302260">
                  <a:moveTo>
                    <a:pt x="3133340" y="146303"/>
                  </a:moveTo>
                  <a:lnTo>
                    <a:pt x="3157724" y="146303"/>
                  </a:lnTo>
                </a:path>
                <a:path w="3261360" h="302260">
                  <a:moveTo>
                    <a:pt x="3194300" y="146303"/>
                  </a:moveTo>
                  <a:lnTo>
                    <a:pt x="3249164" y="146303"/>
                  </a:lnTo>
                </a:path>
                <a:path w="3261360" h="302260">
                  <a:moveTo>
                    <a:pt x="30480" y="155447"/>
                  </a:moveTo>
                  <a:lnTo>
                    <a:pt x="48768" y="155447"/>
                  </a:lnTo>
                </a:path>
                <a:path w="3261360" h="302260">
                  <a:moveTo>
                    <a:pt x="134112" y="155447"/>
                  </a:moveTo>
                  <a:lnTo>
                    <a:pt x="158495" y="155447"/>
                  </a:lnTo>
                </a:path>
                <a:path w="3261360" h="302260">
                  <a:moveTo>
                    <a:pt x="207263" y="155447"/>
                  </a:moveTo>
                  <a:lnTo>
                    <a:pt x="231647" y="155447"/>
                  </a:lnTo>
                </a:path>
                <a:path w="3261360" h="302260">
                  <a:moveTo>
                    <a:pt x="286512" y="155447"/>
                  </a:moveTo>
                  <a:lnTo>
                    <a:pt x="292607" y="155447"/>
                  </a:lnTo>
                </a:path>
                <a:path w="3261360" h="302260">
                  <a:moveTo>
                    <a:pt x="359663" y="155447"/>
                  </a:moveTo>
                  <a:lnTo>
                    <a:pt x="384047" y="155447"/>
                  </a:lnTo>
                </a:path>
                <a:path w="3261360" h="302260">
                  <a:moveTo>
                    <a:pt x="414527" y="155447"/>
                  </a:moveTo>
                  <a:lnTo>
                    <a:pt x="438911" y="155447"/>
                  </a:lnTo>
                </a:path>
                <a:path w="3261360" h="302260">
                  <a:moveTo>
                    <a:pt x="469391" y="155447"/>
                  </a:moveTo>
                  <a:lnTo>
                    <a:pt x="493775" y="155447"/>
                  </a:lnTo>
                </a:path>
                <a:path w="3261360" h="302260">
                  <a:moveTo>
                    <a:pt x="560832" y="155447"/>
                  </a:moveTo>
                  <a:lnTo>
                    <a:pt x="585215" y="155447"/>
                  </a:lnTo>
                </a:path>
                <a:path w="3261360" h="302260">
                  <a:moveTo>
                    <a:pt x="621791" y="155447"/>
                  </a:moveTo>
                  <a:lnTo>
                    <a:pt x="627887" y="155447"/>
                  </a:lnTo>
                </a:path>
                <a:path w="3261360" h="302260">
                  <a:moveTo>
                    <a:pt x="694944" y="155447"/>
                  </a:moveTo>
                  <a:lnTo>
                    <a:pt x="719327" y="155447"/>
                  </a:lnTo>
                </a:path>
                <a:path w="3261360" h="302260">
                  <a:moveTo>
                    <a:pt x="762000" y="155447"/>
                  </a:moveTo>
                  <a:lnTo>
                    <a:pt x="829056" y="155447"/>
                  </a:lnTo>
                </a:path>
                <a:path w="3261360" h="302260">
                  <a:moveTo>
                    <a:pt x="841247" y="155447"/>
                  </a:moveTo>
                  <a:lnTo>
                    <a:pt x="865631" y="155447"/>
                  </a:lnTo>
                </a:path>
                <a:path w="3261360" h="302260">
                  <a:moveTo>
                    <a:pt x="896112" y="155447"/>
                  </a:moveTo>
                  <a:lnTo>
                    <a:pt x="920495" y="155447"/>
                  </a:lnTo>
                </a:path>
                <a:path w="3261360" h="302260">
                  <a:moveTo>
                    <a:pt x="957071" y="155447"/>
                  </a:moveTo>
                  <a:lnTo>
                    <a:pt x="963167" y="155447"/>
                  </a:lnTo>
                </a:path>
                <a:path w="3261360" h="302260">
                  <a:moveTo>
                    <a:pt x="1024127" y="155447"/>
                  </a:moveTo>
                  <a:lnTo>
                    <a:pt x="1054608" y="155447"/>
                  </a:lnTo>
                </a:path>
                <a:path w="3261360" h="302260">
                  <a:moveTo>
                    <a:pt x="1085084" y="155447"/>
                  </a:moveTo>
                  <a:lnTo>
                    <a:pt x="1109468" y="155447"/>
                  </a:lnTo>
                </a:path>
                <a:path w="3261360" h="302260">
                  <a:moveTo>
                    <a:pt x="1139948" y="155447"/>
                  </a:moveTo>
                  <a:lnTo>
                    <a:pt x="1164332" y="155447"/>
                  </a:lnTo>
                </a:path>
                <a:path w="3261360" h="302260">
                  <a:moveTo>
                    <a:pt x="1176524" y="155447"/>
                  </a:moveTo>
                  <a:lnTo>
                    <a:pt x="1200908" y="155447"/>
                  </a:lnTo>
                </a:path>
                <a:path w="3261360" h="302260">
                  <a:moveTo>
                    <a:pt x="1231388" y="155447"/>
                  </a:moveTo>
                  <a:lnTo>
                    <a:pt x="1255772" y="155447"/>
                  </a:lnTo>
                </a:path>
                <a:path w="3261360" h="302260">
                  <a:moveTo>
                    <a:pt x="1359404" y="155447"/>
                  </a:moveTo>
                  <a:lnTo>
                    <a:pt x="1389884" y="155447"/>
                  </a:lnTo>
                </a:path>
                <a:path w="3261360" h="302260">
                  <a:moveTo>
                    <a:pt x="1456940" y="155447"/>
                  </a:moveTo>
                  <a:lnTo>
                    <a:pt x="1481324" y="155447"/>
                  </a:lnTo>
                </a:path>
                <a:path w="3261360" h="302260">
                  <a:moveTo>
                    <a:pt x="1511804" y="155447"/>
                  </a:moveTo>
                  <a:lnTo>
                    <a:pt x="1530092" y="155447"/>
                  </a:lnTo>
                </a:path>
                <a:path w="3261360" h="302260">
                  <a:moveTo>
                    <a:pt x="1554476" y="155447"/>
                  </a:moveTo>
                  <a:lnTo>
                    <a:pt x="1578860" y="155447"/>
                  </a:lnTo>
                </a:path>
                <a:path w="3261360" h="302260">
                  <a:moveTo>
                    <a:pt x="1621532" y="155447"/>
                  </a:moveTo>
                  <a:lnTo>
                    <a:pt x="1627628" y="155447"/>
                  </a:lnTo>
                </a:path>
                <a:path w="3261360" h="302260">
                  <a:moveTo>
                    <a:pt x="1694684" y="155447"/>
                  </a:moveTo>
                  <a:lnTo>
                    <a:pt x="1725164" y="155447"/>
                  </a:lnTo>
                </a:path>
                <a:path w="3261360" h="302260">
                  <a:moveTo>
                    <a:pt x="1792220" y="155447"/>
                  </a:moveTo>
                  <a:lnTo>
                    <a:pt x="1816604" y="155447"/>
                  </a:lnTo>
                </a:path>
                <a:path w="3261360" h="302260">
                  <a:moveTo>
                    <a:pt x="1847084" y="155447"/>
                  </a:moveTo>
                  <a:lnTo>
                    <a:pt x="1865372" y="155447"/>
                  </a:lnTo>
                </a:path>
                <a:path w="3261360" h="302260">
                  <a:moveTo>
                    <a:pt x="1889756" y="155447"/>
                  </a:moveTo>
                  <a:lnTo>
                    <a:pt x="1914140" y="155447"/>
                  </a:lnTo>
                </a:path>
                <a:path w="3261360" h="302260">
                  <a:moveTo>
                    <a:pt x="1956812" y="155447"/>
                  </a:moveTo>
                  <a:lnTo>
                    <a:pt x="1962908" y="155447"/>
                  </a:lnTo>
                </a:path>
                <a:path w="3261360" h="302260">
                  <a:moveTo>
                    <a:pt x="2029964" y="155447"/>
                  </a:moveTo>
                  <a:lnTo>
                    <a:pt x="2060444" y="155447"/>
                  </a:lnTo>
                </a:path>
                <a:path w="3261360" h="302260">
                  <a:moveTo>
                    <a:pt x="2090924" y="155447"/>
                  </a:moveTo>
                  <a:lnTo>
                    <a:pt x="2115308" y="155447"/>
                  </a:lnTo>
                </a:path>
                <a:path w="3261360" h="302260">
                  <a:moveTo>
                    <a:pt x="2145788" y="155447"/>
                  </a:moveTo>
                  <a:lnTo>
                    <a:pt x="2170172" y="155447"/>
                  </a:lnTo>
                </a:path>
                <a:path w="3261360" h="302260">
                  <a:moveTo>
                    <a:pt x="2206748" y="155447"/>
                  </a:moveTo>
                  <a:lnTo>
                    <a:pt x="2225036" y="155447"/>
                  </a:lnTo>
                </a:path>
                <a:path w="3261360" h="302260">
                  <a:moveTo>
                    <a:pt x="2292092" y="155447"/>
                  </a:moveTo>
                  <a:lnTo>
                    <a:pt x="2298188" y="155447"/>
                  </a:lnTo>
                </a:path>
                <a:path w="3261360" h="302260">
                  <a:moveTo>
                    <a:pt x="2371340" y="155447"/>
                  </a:moveTo>
                  <a:lnTo>
                    <a:pt x="2395724" y="155447"/>
                  </a:lnTo>
                </a:path>
                <a:path w="3261360" h="302260">
                  <a:moveTo>
                    <a:pt x="2438396" y="155447"/>
                  </a:moveTo>
                  <a:lnTo>
                    <a:pt x="2505452" y="155447"/>
                  </a:lnTo>
                </a:path>
                <a:path w="3261360" h="302260">
                  <a:moveTo>
                    <a:pt x="2548124" y="155447"/>
                  </a:moveTo>
                  <a:lnTo>
                    <a:pt x="2572508" y="155447"/>
                  </a:lnTo>
                </a:path>
                <a:path w="3261360" h="302260">
                  <a:moveTo>
                    <a:pt x="2627372" y="155447"/>
                  </a:moveTo>
                  <a:lnTo>
                    <a:pt x="2633468" y="155447"/>
                  </a:lnTo>
                </a:path>
                <a:path w="3261360" h="302260">
                  <a:moveTo>
                    <a:pt x="2706620" y="155447"/>
                  </a:moveTo>
                  <a:lnTo>
                    <a:pt x="2731004" y="155447"/>
                  </a:lnTo>
                </a:path>
                <a:path w="3261360" h="302260">
                  <a:moveTo>
                    <a:pt x="2761484" y="155447"/>
                  </a:moveTo>
                  <a:lnTo>
                    <a:pt x="2785868" y="155447"/>
                  </a:lnTo>
                </a:path>
                <a:path w="3261360" h="302260">
                  <a:moveTo>
                    <a:pt x="2816348" y="155447"/>
                  </a:moveTo>
                  <a:lnTo>
                    <a:pt x="2840732" y="155447"/>
                  </a:lnTo>
                </a:path>
                <a:path w="3261360" h="302260">
                  <a:moveTo>
                    <a:pt x="2846828" y="155447"/>
                  </a:moveTo>
                  <a:lnTo>
                    <a:pt x="2865116" y="155447"/>
                  </a:lnTo>
                </a:path>
                <a:path w="3261360" h="302260">
                  <a:moveTo>
                    <a:pt x="2889500" y="155447"/>
                  </a:moveTo>
                  <a:lnTo>
                    <a:pt x="2913884" y="155447"/>
                  </a:lnTo>
                </a:path>
                <a:path w="3261360" h="302260">
                  <a:moveTo>
                    <a:pt x="2962652" y="155447"/>
                  </a:moveTo>
                  <a:lnTo>
                    <a:pt x="2968748" y="155447"/>
                  </a:lnTo>
                </a:path>
                <a:path w="3261360" h="302260">
                  <a:moveTo>
                    <a:pt x="3041900" y="155447"/>
                  </a:moveTo>
                  <a:lnTo>
                    <a:pt x="3066284" y="155447"/>
                  </a:lnTo>
                </a:path>
                <a:path w="3261360" h="302260">
                  <a:moveTo>
                    <a:pt x="3127244" y="155447"/>
                  </a:moveTo>
                  <a:lnTo>
                    <a:pt x="3157724" y="155447"/>
                  </a:lnTo>
                </a:path>
                <a:path w="3261360" h="302260">
                  <a:moveTo>
                    <a:pt x="3188204" y="155447"/>
                  </a:moveTo>
                  <a:lnTo>
                    <a:pt x="3212588" y="155447"/>
                  </a:lnTo>
                </a:path>
                <a:path w="3261360" h="302260">
                  <a:moveTo>
                    <a:pt x="3230876" y="155447"/>
                  </a:moveTo>
                  <a:lnTo>
                    <a:pt x="3255260" y="155447"/>
                  </a:lnTo>
                </a:path>
                <a:path w="3261360" h="302260">
                  <a:moveTo>
                    <a:pt x="30480" y="164591"/>
                  </a:moveTo>
                  <a:lnTo>
                    <a:pt x="48768" y="164591"/>
                  </a:lnTo>
                </a:path>
                <a:path w="3261360" h="302260">
                  <a:moveTo>
                    <a:pt x="134112" y="164591"/>
                  </a:moveTo>
                  <a:lnTo>
                    <a:pt x="158495" y="164591"/>
                  </a:lnTo>
                </a:path>
                <a:path w="3261360" h="302260">
                  <a:moveTo>
                    <a:pt x="207263" y="164591"/>
                  </a:moveTo>
                  <a:lnTo>
                    <a:pt x="231647" y="164591"/>
                  </a:lnTo>
                </a:path>
                <a:path w="3261360" h="302260">
                  <a:moveTo>
                    <a:pt x="286512" y="164591"/>
                  </a:moveTo>
                  <a:lnTo>
                    <a:pt x="292607" y="164591"/>
                  </a:lnTo>
                </a:path>
                <a:path w="3261360" h="302260">
                  <a:moveTo>
                    <a:pt x="359663" y="164591"/>
                  </a:moveTo>
                  <a:lnTo>
                    <a:pt x="384047" y="164591"/>
                  </a:lnTo>
                </a:path>
                <a:path w="3261360" h="302260">
                  <a:moveTo>
                    <a:pt x="414527" y="164591"/>
                  </a:moveTo>
                  <a:lnTo>
                    <a:pt x="438911" y="164591"/>
                  </a:lnTo>
                </a:path>
                <a:path w="3261360" h="302260">
                  <a:moveTo>
                    <a:pt x="469391" y="164591"/>
                  </a:moveTo>
                  <a:lnTo>
                    <a:pt x="493775" y="164591"/>
                  </a:lnTo>
                </a:path>
                <a:path w="3261360" h="302260">
                  <a:moveTo>
                    <a:pt x="560832" y="164591"/>
                  </a:moveTo>
                  <a:lnTo>
                    <a:pt x="585215" y="164591"/>
                  </a:lnTo>
                </a:path>
                <a:path w="3261360" h="302260">
                  <a:moveTo>
                    <a:pt x="621791" y="164591"/>
                  </a:moveTo>
                  <a:lnTo>
                    <a:pt x="627887" y="164591"/>
                  </a:lnTo>
                </a:path>
                <a:path w="3261360" h="302260">
                  <a:moveTo>
                    <a:pt x="694944" y="164591"/>
                  </a:moveTo>
                  <a:lnTo>
                    <a:pt x="719327" y="164591"/>
                  </a:lnTo>
                </a:path>
                <a:path w="3261360" h="302260">
                  <a:moveTo>
                    <a:pt x="768095" y="164591"/>
                  </a:moveTo>
                  <a:lnTo>
                    <a:pt x="798576" y="164591"/>
                  </a:lnTo>
                </a:path>
                <a:path w="3261360" h="302260">
                  <a:moveTo>
                    <a:pt x="804671" y="164591"/>
                  </a:moveTo>
                  <a:lnTo>
                    <a:pt x="829055" y="164591"/>
                  </a:lnTo>
                </a:path>
                <a:path w="3261360" h="302260">
                  <a:moveTo>
                    <a:pt x="841247" y="164591"/>
                  </a:moveTo>
                  <a:lnTo>
                    <a:pt x="865631" y="164591"/>
                  </a:lnTo>
                </a:path>
                <a:path w="3261360" h="302260">
                  <a:moveTo>
                    <a:pt x="896112" y="164591"/>
                  </a:moveTo>
                  <a:lnTo>
                    <a:pt x="920495" y="164591"/>
                  </a:lnTo>
                </a:path>
                <a:path w="3261360" h="302260">
                  <a:moveTo>
                    <a:pt x="957071" y="164591"/>
                  </a:moveTo>
                  <a:lnTo>
                    <a:pt x="963167" y="164591"/>
                  </a:lnTo>
                </a:path>
                <a:path w="3261360" h="302260">
                  <a:moveTo>
                    <a:pt x="1018032" y="164591"/>
                  </a:moveTo>
                  <a:lnTo>
                    <a:pt x="1048512" y="164591"/>
                  </a:lnTo>
                </a:path>
                <a:path w="3261360" h="302260">
                  <a:moveTo>
                    <a:pt x="1085084" y="164591"/>
                  </a:moveTo>
                  <a:lnTo>
                    <a:pt x="1109468" y="164591"/>
                  </a:lnTo>
                </a:path>
                <a:path w="3261360" h="302260">
                  <a:moveTo>
                    <a:pt x="1139948" y="164591"/>
                  </a:moveTo>
                  <a:lnTo>
                    <a:pt x="1164332" y="164591"/>
                  </a:lnTo>
                </a:path>
                <a:path w="3261360" h="302260">
                  <a:moveTo>
                    <a:pt x="1176524" y="164591"/>
                  </a:moveTo>
                  <a:lnTo>
                    <a:pt x="1200908" y="164591"/>
                  </a:lnTo>
                </a:path>
                <a:path w="3261360" h="302260">
                  <a:moveTo>
                    <a:pt x="1231388" y="164591"/>
                  </a:moveTo>
                  <a:lnTo>
                    <a:pt x="1255772" y="164591"/>
                  </a:lnTo>
                </a:path>
                <a:path w="3261360" h="302260">
                  <a:moveTo>
                    <a:pt x="1353308" y="164591"/>
                  </a:moveTo>
                  <a:lnTo>
                    <a:pt x="1383788" y="164591"/>
                  </a:lnTo>
                </a:path>
                <a:path w="3261360" h="302260">
                  <a:moveTo>
                    <a:pt x="1456940" y="164591"/>
                  </a:moveTo>
                  <a:lnTo>
                    <a:pt x="1481324" y="164591"/>
                  </a:lnTo>
                </a:path>
                <a:path w="3261360" h="302260">
                  <a:moveTo>
                    <a:pt x="1505708" y="164591"/>
                  </a:moveTo>
                  <a:lnTo>
                    <a:pt x="1523996" y="164591"/>
                  </a:lnTo>
                </a:path>
                <a:path w="3261360" h="302260">
                  <a:moveTo>
                    <a:pt x="1554476" y="164591"/>
                  </a:moveTo>
                  <a:lnTo>
                    <a:pt x="1578860" y="164591"/>
                  </a:lnTo>
                </a:path>
                <a:path w="3261360" h="302260">
                  <a:moveTo>
                    <a:pt x="1621532" y="164591"/>
                  </a:moveTo>
                  <a:lnTo>
                    <a:pt x="1627628" y="164591"/>
                  </a:lnTo>
                </a:path>
                <a:path w="3261360" h="302260">
                  <a:moveTo>
                    <a:pt x="1688588" y="164591"/>
                  </a:moveTo>
                  <a:lnTo>
                    <a:pt x="1719068" y="164591"/>
                  </a:lnTo>
                </a:path>
                <a:path w="3261360" h="302260">
                  <a:moveTo>
                    <a:pt x="1792220" y="164591"/>
                  </a:moveTo>
                  <a:lnTo>
                    <a:pt x="1816604" y="164591"/>
                  </a:lnTo>
                </a:path>
                <a:path w="3261360" h="302260">
                  <a:moveTo>
                    <a:pt x="1840988" y="164591"/>
                  </a:moveTo>
                  <a:lnTo>
                    <a:pt x="1859276" y="164591"/>
                  </a:lnTo>
                </a:path>
                <a:path w="3261360" h="302260">
                  <a:moveTo>
                    <a:pt x="1889756" y="164591"/>
                  </a:moveTo>
                  <a:lnTo>
                    <a:pt x="1914140" y="164591"/>
                  </a:lnTo>
                </a:path>
                <a:path w="3261360" h="302260">
                  <a:moveTo>
                    <a:pt x="1956812" y="164591"/>
                  </a:moveTo>
                  <a:lnTo>
                    <a:pt x="1962908" y="164591"/>
                  </a:lnTo>
                </a:path>
                <a:path w="3261360" h="302260">
                  <a:moveTo>
                    <a:pt x="2023868" y="164591"/>
                  </a:moveTo>
                  <a:lnTo>
                    <a:pt x="2054348" y="164591"/>
                  </a:lnTo>
                </a:path>
                <a:path w="3261360" h="302260">
                  <a:moveTo>
                    <a:pt x="2090924" y="164591"/>
                  </a:moveTo>
                  <a:lnTo>
                    <a:pt x="2115308" y="164591"/>
                  </a:lnTo>
                </a:path>
                <a:path w="3261360" h="302260">
                  <a:moveTo>
                    <a:pt x="2145788" y="164591"/>
                  </a:moveTo>
                  <a:lnTo>
                    <a:pt x="2170172" y="164591"/>
                  </a:lnTo>
                </a:path>
                <a:path w="326136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1360" h="302260">
                  <a:moveTo>
                    <a:pt x="2292092" y="164591"/>
                  </a:moveTo>
                  <a:lnTo>
                    <a:pt x="2298188" y="164591"/>
                  </a:lnTo>
                </a:path>
                <a:path w="3261360" h="302260">
                  <a:moveTo>
                    <a:pt x="2371340" y="164591"/>
                  </a:moveTo>
                  <a:lnTo>
                    <a:pt x="2395724" y="164591"/>
                  </a:lnTo>
                </a:path>
                <a:path w="3261360" h="302260">
                  <a:moveTo>
                    <a:pt x="2444492" y="164591"/>
                  </a:moveTo>
                  <a:lnTo>
                    <a:pt x="2474972" y="164591"/>
                  </a:lnTo>
                </a:path>
                <a:path w="3261360" h="302260">
                  <a:moveTo>
                    <a:pt x="2481068" y="164591"/>
                  </a:moveTo>
                  <a:lnTo>
                    <a:pt x="2505452" y="164591"/>
                  </a:lnTo>
                </a:path>
                <a:path w="3261360" h="302260">
                  <a:moveTo>
                    <a:pt x="2548124" y="164591"/>
                  </a:moveTo>
                  <a:lnTo>
                    <a:pt x="2572508" y="164591"/>
                  </a:lnTo>
                </a:path>
                <a:path w="3261360" h="302260">
                  <a:moveTo>
                    <a:pt x="2627372" y="164591"/>
                  </a:moveTo>
                  <a:lnTo>
                    <a:pt x="2633468" y="164591"/>
                  </a:lnTo>
                </a:path>
                <a:path w="3261360" h="302260">
                  <a:moveTo>
                    <a:pt x="2706620" y="164591"/>
                  </a:moveTo>
                  <a:lnTo>
                    <a:pt x="2731004" y="164591"/>
                  </a:lnTo>
                </a:path>
                <a:path w="3261360" h="302260">
                  <a:moveTo>
                    <a:pt x="2761484" y="164591"/>
                  </a:moveTo>
                  <a:lnTo>
                    <a:pt x="2785868" y="164591"/>
                  </a:lnTo>
                </a:path>
                <a:path w="326136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1360" h="302260">
                  <a:moveTo>
                    <a:pt x="2846828" y="164591"/>
                  </a:moveTo>
                  <a:lnTo>
                    <a:pt x="2859020" y="164591"/>
                  </a:lnTo>
                </a:path>
                <a:path w="3261360" h="302260">
                  <a:moveTo>
                    <a:pt x="2889500" y="164591"/>
                  </a:moveTo>
                  <a:lnTo>
                    <a:pt x="2913884" y="164591"/>
                  </a:lnTo>
                </a:path>
                <a:path w="3261360" h="302260">
                  <a:moveTo>
                    <a:pt x="2962652" y="164591"/>
                  </a:moveTo>
                  <a:lnTo>
                    <a:pt x="2968748" y="164591"/>
                  </a:lnTo>
                </a:path>
                <a:path w="3261360" h="302260">
                  <a:moveTo>
                    <a:pt x="3041900" y="164591"/>
                  </a:moveTo>
                  <a:lnTo>
                    <a:pt x="3066284" y="164591"/>
                  </a:lnTo>
                </a:path>
                <a:path w="3261360" h="302260">
                  <a:moveTo>
                    <a:pt x="3121148" y="164591"/>
                  </a:moveTo>
                  <a:lnTo>
                    <a:pt x="3151628" y="164591"/>
                  </a:lnTo>
                </a:path>
                <a:path w="3261360" h="302260">
                  <a:moveTo>
                    <a:pt x="3182108" y="164591"/>
                  </a:moveTo>
                  <a:lnTo>
                    <a:pt x="3206492" y="164591"/>
                  </a:lnTo>
                </a:path>
                <a:path w="3261360" h="302260">
                  <a:moveTo>
                    <a:pt x="3236972" y="164591"/>
                  </a:moveTo>
                  <a:lnTo>
                    <a:pt x="3261356" y="164591"/>
                  </a:lnTo>
                </a:path>
                <a:path w="3261360" h="302260">
                  <a:moveTo>
                    <a:pt x="30480" y="173735"/>
                  </a:moveTo>
                  <a:lnTo>
                    <a:pt x="48768" y="173735"/>
                  </a:lnTo>
                </a:path>
                <a:path w="3261360" h="302260">
                  <a:moveTo>
                    <a:pt x="134112" y="173735"/>
                  </a:moveTo>
                  <a:lnTo>
                    <a:pt x="158495" y="173735"/>
                  </a:lnTo>
                </a:path>
                <a:path w="3261360" h="302260">
                  <a:moveTo>
                    <a:pt x="207263" y="173735"/>
                  </a:moveTo>
                  <a:lnTo>
                    <a:pt x="231647" y="173735"/>
                  </a:lnTo>
                </a:path>
                <a:path w="3261360" h="302260">
                  <a:moveTo>
                    <a:pt x="286512" y="173735"/>
                  </a:moveTo>
                  <a:lnTo>
                    <a:pt x="292607" y="173735"/>
                  </a:lnTo>
                </a:path>
                <a:path w="3261360" h="302260">
                  <a:moveTo>
                    <a:pt x="359663" y="173735"/>
                  </a:moveTo>
                  <a:lnTo>
                    <a:pt x="384047" y="173735"/>
                  </a:lnTo>
                </a:path>
                <a:path w="3261360" h="302260">
                  <a:moveTo>
                    <a:pt x="414527" y="173735"/>
                  </a:moveTo>
                  <a:lnTo>
                    <a:pt x="438911" y="173735"/>
                  </a:lnTo>
                </a:path>
                <a:path w="3261360" h="302260">
                  <a:moveTo>
                    <a:pt x="469391" y="173735"/>
                  </a:moveTo>
                  <a:lnTo>
                    <a:pt x="493775" y="173735"/>
                  </a:lnTo>
                </a:path>
                <a:path w="3261360" h="302260">
                  <a:moveTo>
                    <a:pt x="560832" y="173735"/>
                  </a:moveTo>
                  <a:lnTo>
                    <a:pt x="585215" y="173735"/>
                  </a:lnTo>
                </a:path>
                <a:path w="3261360" h="302260">
                  <a:moveTo>
                    <a:pt x="621791" y="173735"/>
                  </a:moveTo>
                  <a:lnTo>
                    <a:pt x="627887" y="173735"/>
                  </a:lnTo>
                </a:path>
                <a:path w="3261360" h="302260">
                  <a:moveTo>
                    <a:pt x="694944" y="173735"/>
                  </a:moveTo>
                  <a:lnTo>
                    <a:pt x="719327" y="173735"/>
                  </a:lnTo>
                </a:path>
                <a:path w="3261360" h="302260">
                  <a:moveTo>
                    <a:pt x="804671" y="173735"/>
                  </a:moveTo>
                  <a:lnTo>
                    <a:pt x="829055" y="173735"/>
                  </a:lnTo>
                </a:path>
                <a:path w="3261360" h="302260">
                  <a:moveTo>
                    <a:pt x="841247" y="173735"/>
                  </a:moveTo>
                  <a:lnTo>
                    <a:pt x="865631" y="173735"/>
                  </a:lnTo>
                </a:path>
                <a:path w="3261360" h="302260">
                  <a:moveTo>
                    <a:pt x="896112" y="173735"/>
                  </a:moveTo>
                  <a:lnTo>
                    <a:pt x="920495" y="173735"/>
                  </a:lnTo>
                </a:path>
                <a:path w="3261360" h="302260">
                  <a:moveTo>
                    <a:pt x="957071" y="173735"/>
                  </a:moveTo>
                  <a:lnTo>
                    <a:pt x="963167" y="173735"/>
                  </a:lnTo>
                </a:path>
                <a:path w="3261360" h="302260">
                  <a:moveTo>
                    <a:pt x="1011935" y="173735"/>
                  </a:moveTo>
                  <a:lnTo>
                    <a:pt x="1042416" y="173735"/>
                  </a:lnTo>
                </a:path>
                <a:path w="3261360" h="302260">
                  <a:moveTo>
                    <a:pt x="1085084" y="173735"/>
                  </a:moveTo>
                  <a:lnTo>
                    <a:pt x="1109468" y="173735"/>
                  </a:lnTo>
                </a:path>
                <a:path w="3261360" h="302260">
                  <a:moveTo>
                    <a:pt x="1139948" y="173735"/>
                  </a:moveTo>
                  <a:lnTo>
                    <a:pt x="1164332" y="173735"/>
                  </a:lnTo>
                </a:path>
                <a:path w="3261360" h="302260">
                  <a:moveTo>
                    <a:pt x="1176524" y="173735"/>
                  </a:moveTo>
                  <a:lnTo>
                    <a:pt x="1200908" y="173735"/>
                  </a:lnTo>
                </a:path>
                <a:path w="3261360" h="302260">
                  <a:moveTo>
                    <a:pt x="1231388" y="173735"/>
                  </a:moveTo>
                  <a:lnTo>
                    <a:pt x="1255772" y="173735"/>
                  </a:lnTo>
                </a:path>
                <a:path w="3261360" h="302260">
                  <a:moveTo>
                    <a:pt x="1347212" y="173735"/>
                  </a:moveTo>
                  <a:lnTo>
                    <a:pt x="1377692" y="173735"/>
                  </a:lnTo>
                </a:path>
                <a:path w="3261360" h="302260">
                  <a:moveTo>
                    <a:pt x="1456940" y="173735"/>
                  </a:moveTo>
                  <a:lnTo>
                    <a:pt x="1481324" y="173735"/>
                  </a:lnTo>
                </a:path>
                <a:path w="3261360" h="302260">
                  <a:moveTo>
                    <a:pt x="1505708" y="173735"/>
                  </a:moveTo>
                  <a:lnTo>
                    <a:pt x="1591052" y="173735"/>
                  </a:lnTo>
                </a:path>
                <a:path w="3261360" h="302260">
                  <a:moveTo>
                    <a:pt x="1621532" y="173735"/>
                  </a:moveTo>
                  <a:lnTo>
                    <a:pt x="1627628" y="173735"/>
                  </a:lnTo>
                </a:path>
                <a:path w="3261360" h="302260">
                  <a:moveTo>
                    <a:pt x="1682492" y="173735"/>
                  </a:moveTo>
                  <a:lnTo>
                    <a:pt x="1712972" y="173735"/>
                  </a:lnTo>
                </a:path>
                <a:path w="3261360" h="302260">
                  <a:moveTo>
                    <a:pt x="1792220" y="173735"/>
                  </a:moveTo>
                  <a:lnTo>
                    <a:pt x="1816604" y="173735"/>
                  </a:lnTo>
                </a:path>
                <a:path w="3261360" h="302260">
                  <a:moveTo>
                    <a:pt x="1840988" y="173735"/>
                  </a:moveTo>
                  <a:lnTo>
                    <a:pt x="1920236" y="173735"/>
                  </a:lnTo>
                </a:path>
                <a:path w="3261360" h="302260">
                  <a:moveTo>
                    <a:pt x="1956812" y="173735"/>
                  </a:moveTo>
                  <a:lnTo>
                    <a:pt x="1962908" y="173735"/>
                  </a:lnTo>
                </a:path>
                <a:path w="3261360" h="302260">
                  <a:moveTo>
                    <a:pt x="2017772" y="173735"/>
                  </a:moveTo>
                  <a:lnTo>
                    <a:pt x="2048252" y="173735"/>
                  </a:lnTo>
                </a:path>
                <a:path w="3261360" h="302260">
                  <a:moveTo>
                    <a:pt x="2090924" y="173735"/>
                  </a:moveTo>
                  <a:lnTo>
                    <a:pt x="2115308" y="173735"/>
                  </a:lnTo>
                </a:path>
                <a:path w="3261360" h="302260">
                  <a:moveTo>
                    <a:pt x="2145788" y="173735"/>
                  </a:moveTo>
                  <a:lnTo>
                    <a:pt x="2170172" y="173735"/>
                  </a:lnTo>
                </a:path>
                <a:path w="3261360" h="302260">
                  <a:moveTo>
                    <a:pt x="2200652" y="173735"/>
                  </a:moveTo>
                  <a:lnTo>
                    <a:pt x="2225036" y="173735"/>
                  </a:lnTo>
                </a:path>
                <a:path w="3261360" h="302260">
                  <a:moveTo>
                    <a:pt x="2292092" y="173735"/>
                  </a:moveTo>
                  <a:lnTo>
                    <a:pt x="2298188" y="173735"/>
                  </a:lnTo>
                </a:path>
                <a:path w="3261360" h="302260">
                  <a:moveTo>
                    <a:pt x="2371340" y="173735"/>
                  </a:moveTo>
                  <a:lnTo>
                    <a:pt x="2395724" y="173735"/>
                  </a:lnTo>
                </a:path>
                <a:path w="3261360" h="302260">
                  <a:moveTo>
                    <a:pt x="2481068" y="173735"/>
                  </a:moveTo>
                  <a:lnTo>
                    <a:pt x="2505452" y="173735"/>
                  </a:lnTo>
                </a:path>
                <a:path w="3261360" h="302260">
                  <a:moveTo>
                    <a:pt x="2548124" y="173735"/>
                  </a:moveTo>
                  <a:lnTo>
                    <a:pt x="2572508" y="173735"/>
                  </a:lnTo>
                </a:path>
                <a:path w="3261360" h="302260">
                  <a:moveTo>
                    <a:pt x="2627372" y="173735"/>
                  </a:moveTo>
                  <a:lnTo>
                    <a:pt x="2633468" y="173735"/>
                  </a:lnTo>
                </a:path>
                <a:path w="3261360" h="302260">
                  <a:moveTo>
                    <a:pt x="2706620" y="173735"/>
                  </a:moveTo>
                  <a:lnTo>
                    <a:pt x="2731004" y="173735"/>
                  </a:lnTo>
                </a:path>
                <a:path w="3261360" h="302260">
                  <a:moveTo>
                    <a:pt x="2761484" y="173735"/>
                  </a:moveTo>
                  <a:lnTo>
                    <a:pt x="2785868" y="173735"/>
                  </a:lnTo>
                </a:path>
                <a:path w="3261360" h="302260">
                  <a:moveTo>
                    <a:pt x="2816348" y="173735"/>
                  </a:moveTo>
                  <a:lnTo>
                    <a:pt x="2840732" y="173735"/>
                  </a:lnTo>
                </a:path>
                <a:path w="3261360" h="302260">
                  <a:moveTo>
                    <a:pt x="2846828" y="173735"/>
                  </a:moveTo>
                  <a:lnTo>
                    <a:pt x="2926076" y="173735"/>
                  </a:lnTo>
                </a:path>
                <a:path w="3261360" h="302260">
                  <a:moveTo>
                    <a:pt x="2962652" y="173735"/>
                  </a:moveTo>
                  <a:lnTo>
                    <a:pt x="2968748" y="173735"/>
                  </a:lnTo>
                </a:path>
                <a:path w="3261360" h="302260">
                  <a:moveTo>
                    <a:pt x="3041900" y="173735"/>
                  </a:moveTo>
                  <a:lnTo>
                    <a:pt x="3066284" y="173735"/>
                  </a:lnTo>
                </a:path>
                <a:path w="3261360" h="302260">
                  <a:moveTo>
                    <a:pt x="3115052" y="173735"/>
                  </a:moveTo>
                  <a:lnTo>
                    <a:pt x="3145532" y="173735"/>
                  </a:lnTo>
                </a:path>
                <a:path w="3261360" h="302260">
                  <a:moveTo>
                    <a:pt x="3182108" y="173735"/>
                  </a:moveTo>
                  <a:lnTo>
                    <a:pt x="3206492" y="173735"/>
                  </a:lnTo>
                </a:path>
                <a:path w="3261360" h="302260">
                  <a:moveTo>
                    <a:pt x="3236972" y="173735"/>
                  </a:moveTo>
                  <a:lnTo>
                    <a:pt x="3261356" y="173735"/>
                  </a:lnTo>
                </a:path>
                <a:path w="3261360" h="302260">
                  <a:moveTo>
                    <a:pt x="30480" y="182879"/>
                  </a:moveTo>
                  <a:lnTo>
                    <a:pt x="48768" y="182879"/>
                  </a:lnTo>
                </a:path>
                <a:path w="3261360" h="302260">
                  <a:moveTo>
                    <a:pt x="79247" y="182879"/>
                  </a:moveTo>
                  <a:lnTo>
                    <a:pt x="103631" y="182879"/>
                  </a:lnTo>
                </a:path>
                <a:path w="3261360" h="302260">
                  <a:moveTo>
                    <a:pt x="134112" y="182879"/>
                  </a:moveTo>
                  <a:lnTo>
                    <a:pt x="158495" y="182879"/>
                  </a:lnTo>
                </a:path>
                <a:path w="3261360" h="302260">
                  <a:moveTo>
                    <a:pt x="207263" y="182879"/>
                  </a:moveTo>
                  <a:lnTo>
                    <a:pt x="231647" y="182879"/>
                  </a:lnTo>
                </a:path>
                <a:path w="3261360" h="302260">
                  <a:moveTo>
                    <a:pt x="286512" y="182879"/>
                  </a:moveTo>
                  <a:lnTo>
                    <a:pt x="292607" y="182879"/>
                  </a:lnTo>
                </a:path>
                <a:path w="3261360" h="302260">
                  <a:moveTo>
                    <a:pt x="359663" y="182879"/>
                  </a:moveTo>
                  <a:lnTo>
                    <a:pt x="384047" y="182879"/>
                  </a:lnTo>
                </a:path>
                <a:path w="3261360" h="302260">
                  <a:moveTo>
                    <a:pt x="414527" y="182879"/>
                  </a:moveTo>
                  <a:lnTo>
                    <a:pt x="438911" y="182879"/>
                  </a:lnTo>
                </a:path>
                <a:path w="3261360" h="302260">
                  <a:moveTo>
                    <a:pt x="469391" y="182879"/>
                  </a:moveTo>
                  <a:lnTo>
                    <a:pt x="493775" y="182879"/>
                  </a:lnTo>
                </a:path>
                <a:path w="3261360" h="302260">
                  <a:moveTo>
                    <a:pt x="505968" y="182879"/>
                  </a:moveTo>
                  <a:lnTo>
                    <a:pt x="530351" y="182879"/>
                  </a:lnTo>
                </a:path>
                <a:path w="3261360" h="302260">
                  <a:moveTo>
                    <a:pt x="560832" y="182879"/>
                  </a:moveTo>
                  <a:lnTo>
                    <a:pt x="585215" y="182879"/>
                  </a:lnTo>
                </a:path>
                <a:path w="3261360" h="302260">
                  <a:moveTo>
                    <a:pt x="621791" y="182879"/>
                  </a:moveTo>
                  <a:lnTo>
                    <a:pt x="627887" y="182879"/>
                  </a:lnTo>
                </a:path>
                <a:path w="3261360" h="302260">
                  <a:moveTo>
                    <a:pt x="694944" y="182879"/>
                  </a:moveTo>
                  <a:lnTo>
                    <a:pt x="719327" y="182879"/>
                  </a:lnTo>
                </a:path>
                <a:path w="3261360" h="302260">
                  <a:moveTo>
                    <a:pt x="804671" y="182879"/>
                  </a:moveTo>
                  <a:lnTo>
                    <a:pt x="822960" y="182879"/>
                  </a:lnTo>
                </a:path>
                <a:path w="3261360" h="302260">
                  <a:moveTo>
                    <a:pt x="841247" y="182879"/>
                  </a:moveTo>
                  <a:lnTo>
                    <a:pt x="865631" y="182879"/>
                  </a:lnTo>
                </a:path>
                <a:path w="3261360" h="302260">
                  <a:moveTo>
                    <a:pt x="896112" y="182879"/>
                  </a:moveTo>
                  <a:lnTo>
                    <a:pt x="920495" y="182879"/>
                  </a:lnTo>
                </a:path>
                <a:path w="3261360" h="302260">
                  <a:moveTo>
                    <a:pt x="957071" y="182879"/>
                  </a:moveTo>
                  <a:lnTo>
                    <a:pt x="963167" y="182879"/>
                  </a:lnTo>
                </a:path>
                <a:path w="3261360" h="302260">
                  <a:moveTo>
                    <a:pt x="1005839" y="182879"/>
                  </a:moveTo>
                  <a:lnTo>
                    <a:pt x="1036320" y="182879"/>
                  </a:lnTo>
                </a:path>
                <a:path w="3261360" h="302260">
                  <a:moveTo>
                    <a:pt x="1085084" y="182879"/>
                  </a:moveTo>
                  <a:lnTo>
                    <a:pt x="1109468" y="182879"/>
                  </a:lnTo>
                </a:path>
                <a:path w="326136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1360" h="302260">
                  <a:moveTo>
                    <a:pt x="1176524" y="182879"/>
                  </a:moveTo>
                  <a:lnTo>
                    <a:pt x="1200908" y="182879"/>
                  </a:lnTo>
                </a:path>
                <a:path w="3261360" h="302260">
                  <a:moveTo>
                    <a:pt x="1231388" y="182879"/>
                  </a:moveTo>
                  <a:lnTo>
                    <a:pt x="1255772" y="182879"/>
                  </a:lnTo>
                </a:path>
                <a:path w="3261360" h="302260">
                  <a:moveTo>
                    <a:pt x="1341116" y="182879"/>
                  </a:moveTo>
                  <a:lnTo>
                    <a:pt x="1371596" y="182879"/>
                  </a:lnTo>
                </a:path>
                <a:path w="3261360" h="302260">
                  <a:moveTo>
                    <a:pt x="1456940" y="182879"/>
                  </a:moveTo>
                  <a:lnTo>
                    <a:pt x="1481324" y="182879"/>
                  </a:lnTo>
                </a:path>
                <a:path w="3261360" h="302260">
                  <a:moveTo>
                    <a:pt x="1505708" y="182879"/>
                  </a:moveTo>
                  <a:lnTo>
                    <a:pt x="1591052" y="182879"/>
                  </a:lnTo>
                </a:path>
                <a:path w="3261360" h="302260">
                  <a:moveTo>
                    <a:pt x="1621532" y="182879"/>
                  </a:moveTo>
                  <a:lnTo>
                    <a:pt x="1627628" y="182879"/>
                  </a:lnTo>
                </a:path>
                <a:path w="3261360" h="302260">
                  <a:moveTo>
                    <a:pt x="1676396" y="182879"/>
                  </a:moveTo>
                  <a:lnTo>
                    <a:pt x="1706876" y="182879"/>
                  </a:lnTo>
                </a:path>
                <a:path w="3261360" h="302260">
                  <a:moveTo>
                    <a:pt x="1792220" y="182879"/>
                  </a:moveTo>
                  <a:lnTo>
                    <a:pt x="1816604" y="182879"/>
                  </a:lnTo>
                </a:path>
                <a:path w="3261360" h="302260">
                  <a:moveTo>
                    <a:pt x="1840988" y="182879"/>
                  </a:moveTo>
                  <a:lnTo>
                    <a:pt x="1920236" y="182879"/>
                  </a:lnTo>
                </a:path>
                <a:path w="3261360" h="302260">
                  <a:moveTo>
                    <a:pt x="1956812" y="182879"/>
                  </a:moveTo>
                  <a:lnTo>
                    <a:pt x="1962908" y="182879"/>
                  </a:lnTo>
                </a:path>
                <a:path w="3261360" h="302260">
                  <a:moveTo>
                    <a:pt x="2011676" y="182879"/>
                  </a:moveTo>
                  <a:lnTo>
                    <a:pt x="2042156" y="182879"/>
                  </a:lnTo>
                </a:path>
                <a:path w="3261360" h="302260">
                  <a:moveTo>
                    <a:pt x="2090924" y="182879"/>
                  </a:moveTo>
                  <a:lnTo>
                    <a:pt x="2115308" y="182879"/>
                  </a:lnTo>
                </a:path>
                <a:path w="326136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136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1360" h="302260">
                  <a:moveTo>
                    <a:pt x="2292092" y="182879"/>
                  </a:moveTo>
                  <a:lnTo>
                    <a:pt x="2298188" y="182879"/>
                  </a:lnTo>
                </a:path>
                <a:path w="3261360" h="302260">
                  <a:moveTo>
                    <a:pt x="2371340" y="182879"/>
                  </a:moveTo>
                  <a:lnTo>
                    <a:pt x="2395724" y="182879"/>
                  </a:lnTo>
                </a:path>
                <a:path w="3261360" h="302260">
                  <a:moveTo>
                    <a:pt x="2481068" y="182879"/>
                  </a:moveTo>
                  <a:lnTo>
                    <a:pt x="2499356" y="182879"/>
                  </a:lnTo>
                </a:path>
                <a:path w="3261360" h="302260">
                  <a:moveTo>
                    <a:pt x="2548124" y="182879"/>
                  </a:moveTo>
                  <a:lnTo>
                    <a:pt x="2572508" y="182879"/>
                  </a:lnTo>
                </a:path>
                <a:path w="3261360" h="302260">
                  <a:moveTo>
                    <a:pt x="2627372" y="182879"/>
                  </a:moveTo>
                  <a:lnTo>
                    <a:pt x="2633468" y="182879"/>
                  </a:lnTo>
                </a:path>
                <a:path w="3261360" h="302260">
                  <a:moveTo>
                    <a:pt x="2706620" y="182879"/>
                  </a:moveTo>
                  <a:lnTo>
                    <a:pt x="2731004" y="182879"/>
                  </a:lnTo>
                </a:path>
                <a:path w="3261360" h="302260">
                  <a:moveTo>
                    <a:pt x="2761484" y="182879"/>
                  </a:moveTo>
                  <a:lnTo>
                    <a:pt x="2785868" y="182879"/>
                  </a:lnTo>
                </a:path>
                <a:path w="3261360" h="302260">
                  <a:moveTo>
                    <a:pt x="2816348" y="182879"/>
                  </a:moveTo>
                  <a:lnTo>
                    <a:pt x="2840732" y="182879"/>
                  </a:lnTo>
                </a:path>
                <a:path w="3261360" h="302260">
                  <a:moveTo>
                    <a:pt x="2846828" y="182879"/>
                  </a:moveTo>
                  <a:lnTo>
                    <a:pt x="2926076" y="182879"/>
                  </a:lnTo>
                </a:path>
                <a:path w="3261360" h="302260">
                  <a:moveTo>
                    <a:pt x="2962652" y="182879"/>
                  </a:moveTo>
                  <a:lnTo>
                    <a:pt x="2968748" y="182879"/>
                  </a:lnTo>
                </a:path>
                <a:path w="3261360" h="302260">
                  <a:moveTo>
                    <a:pt x="3041900" y="182879"/>
                  </a:moveTo>
                  <a:lnTo>
                    <a:pt x="3066284" y="182879"/>
                  </a:lnTo>
                </a:path>
                <a:path w="3261360" h="302260">
                  <a:moveTo>
                    <a:pt x="3108956" y="182879"/>
                  </a:moveTo>
                  <a:lnTo>
                    <a:pt x="3139436" y="182879"/>
                  </a:lnTo>
                </a:path>
                <a:path w="3261360" h="302260">
                  <a:moveTo>
                    <a:pt x="3182108" y="182879"/>
                  </a:moveTo>
                  <a:lnTo>
                    <a:pt x="3206492" y="182879"/>
                  </a:lnTo>
                </a:path>
                <a:path w="3261360" h="302260">
                  <a:moveTo>
                    <a:pt x="3236972" y="182879"/>
                  </a:moveTo>
                  <a:lnTo>
                    <a:pt x="3261356" y="182879"/>
                  </a:lnTo>
                </a:path>
                <a:path w="3261360" h="302260">
                  <a:moveTo>
                    <a:pt x="30480" y="192024"/>
                  </a:moveTo>
                  <a:lnTo>
                    <a:pt x="48768" y="192024"/>
                  </a:lnTo>
                </a:path>
                <a:path w="3261360" h="302260">
                  <a:moveTo>
                    <a:pt x="79247" y="192024"/>
                  </a:moveTo>
                  <a:lnTo>
                    <a:pt x="103631" y="192024"/>
                  </a:lnTo>
                </a:path>
                <a:path w="3261360" h="302260">
                  <a:moveTo>
                    <a:pt x="134112" y="192024"/>
                  </a:moveTo>
                  <a:lnTo>
                    <a:pt x="158495" y="192024"/>
                  </a:lnTo>
                </a:path>
                <a:path w="3261360" h="302260">
                  <a:moveTo>
                    <a:pt x="207263" y="192024"/>
                  </a:moveTo>
                  <a:lnTo>
                    <a:pt x="231647" y="192024"/>
                  </a:lnTo>
                </a:path>
                <a:path w="3261360" h="302260">
                  <a:moveTo>
                    <a:pt x="286512" y="192024"/>
                  </a:moveTo>
                  <a:lnTo>
                    <a:pt x="292607" y="192024"/>
                  </a:lnTo>
                </a:path>
                <a:path w="3261360" h="302260">
                  <a:moveTo>
                    <a:pt x="359663" y="192024"/>
                  </a:moveTo>
                  <a:lnTo>
                    <a:pt x="384047" y="192024"/>
                  </a:lnTo>
                </a:path>
                <a:path w="3261360" h="302260">
                  <a:moveTo>
                    <a:pt x="420624" y="192024"/>
                  </a:moveTo>
                  <a:lnTo>
                    <a:pt x="438912" y="192024"/>
                  </a:lnTo>
                </a:path>
                <a:path w="3261360" h="302260">
                  <a:moveTo>
                    <a:pt x="469391" y="192024"/>
                  </a:moveTo>
                  <a:lnTo>
                    <a:pt x="493775" y="192024"/>
                  </a:lnTo>
                </a:path>
                <a:path w="3261360" h="302260">
                  <a:moveTo>
                    <a:pt x="505968" y="192024"/>
                  </a:moveTo>
                  <a:lnTo>
                    <a:pt x="530351" y="192024"/>
                  </a:lnTo>
                </a:path>
                <a:path w="3261360" h="302260">
                  <a:moveTo>
                    <a:pt x="560832" y="192024"/>
                  </a:moveTo>
                  <a:lnTo>
                    <a:pt x="585215" y="192024"/>
                  </a:lnTo>
                </a:path>
                <a:path w="3261360" h="302260">
                  <a:moveTo>
                    <a:pt x="621791" y="192024"/>
                  </a:moveTo>
                  <a:lnTo>
                    <a:pt x="627887" y="192024"/>
                  </a:lnTo>
                </a:path>
                <a:path w="3261360" h="302260">
                  <a:moveTo>
                    <a:pt x="694944" y="192024"/>
                  </a:moveTo>
                  <a:lnTo>
                    <a:pt x="719327" y="192024"/>
                  </a:lnTo>
                </a:path>
                <a:path w="3261360" h="302260">
                  <a:moveTo>
                    <a:pt x="749807" y="192024"/>
                  </a:moveTo>
                  <a:lnTo>
                    <a:pt x="774191" y="192024"/>
                  </a:lnTo>
                </a:path>
                <a:path w="3261360" h="302260">
                  <a:moveTo>
                    <a:pt x="798576" y="192024"/>
                  </a:moveTo>
                  <a:lnTo>
                    <a:pt x="822959" y="192024"/>
                  </a:lnTo>
                </a:path>
                <a:path w="3261360" h="302260">
                  <a:moveTo>
                    <a:pt x="847344" y="192024"/>
                  </a:moveTo>
                  <a:lnTo>
                    <a:pt x="871727" y="192024"/>
                  </a:lnTo>
                </a:path>
                <a:path w="3261360" h="302260">
                  <a:moveTo>
                    <a:pt x="890015" y="192024"/>
                  </a:moveTo>
                  <a:lnTo>
                    <a:pt x="914399" y="192024"/>
                  </a:lnTo>
                </a:path>
                <a:path w="3261360" h="302260">
                  <a:moveTo>
                    <a:pt x="957071" y="192024"/>
                  </a:moveTo>
                  <a:lnTo>
                    <a:pt x="963167" y="192024"/>
                  </a:lnTo>
                </a:path>
                <a:path w="3261360" h="302260">
                  <a:moveTo>
                    <a:pt x="1005839" y="192024"/>
                  </a:moveTo>
                  <a:lnTo>
                    <a:pt x="1030223" y="192024"/>
                  </a:lnTo>
                </a:path>
                <a:path w="3261360" h="302260">
                  <a:moveTo>
                    <a:pt x="1091180" y="192024"/>
                  </a:moveTo>
                  <a:lnTo>
                    <a:pt x="1115564" y="192024"/>
                  </a:lnTo>
                </a:path>
                <a:path w="3261360" h="302260">
                  <a:moveTo>
                    <a:pt x="1133852" y="192024"/>
                  </a:moveTo>
                  <a:lnTo>
                    <a:pt x="1158236" y="192024"/>
                  </a:lnTo>
                </a:path>
                <a:path w="3261360" h="302260">
                  <a:moveTo>
                    <a:pt x="1182620" y="192024"/>
                  </a:moveTo>
                  <a:lnTo>
                    <a:pt x="1200908" y="192024"/>
                  </a:lnTo>
                </a:path>
                <a:path w="3261360" h="302260">
                  <a:moveTo>
                    <a:pt x="1231388" y="192024"/>
                  </a:moveTo>
                  <a:lnTo>
                    <a:pt x="1255772" y="192024"/>
                  </a:lnTo>
                </a:path>
                <a:path w="3261360" h="302260">
                  <a:moveTo>
                    <a:pt x="1341116" y="192024"/>
                  </a:moveTo>
                  <a:lnTo>
                    <a:pt x="1365500" y="192024"/>
                  </a:lnTo>
                </a:path>
                <a:path w="3261360" h="302260">
                  <a:moveTo>
                    <a:pt x="1456940" y="192024"/>
                  </a:moveTo>
                  <a:lnTo>
                    <a:pt x="1481324" y="192024"/>
                  </a:lnTo>
                </a:path>
                <a:path w="3261360" h="302260">
                  <a:moveTo>
                    <a:pt x="1505708" y="192024"/>
                  </a:moveTo>
                  <a:lnTo>
                    <a:pt x="1591052" y="192024"/>
                  </a:lnTo>
                </a:path>
                <a:path w="3261360" h="302260">
                  <a:moveTo>
                    <a:pt x="1621532" y="192024"/>
                  </a:moveTo>
                  <a:lnTo>
                    <a:pt x="1627628" y="192024"/>
                  </a:lnTo>
                </a:path>
                <a:path w="3261360" h="302260">
                  <a:moveTo>
                    <a:pt x="1676396" y="192024"/>
                  </a:moveTo>
                  <a:lnTo>
                    <a:pt x="1700780" y="192024"/>
                  </a:lnTo>
                </a:path>
                <a:path w="3261360" h="302260">
                  <a:moveTo>
                    <a:pt x="1792220" y="192024"/>
                  </a:moveTo>
                  <a:lnTo>
                    <a:pt x="1816604" y="192024"/>
                  </a:lnTo>
                </a:path>
                <a:path w="3261360" h="302260">
                  <a:moveTo>
                    <a:pt x="1840988" y="192024"/>
                  </a:moveTo>
                  <a:lnTo>
                    <a:pt x="1920236" y="192024"/>
                  </a:lnTo>
                </a:path>
                <a:path w="3261360" h="302260">
                  <a:moveTo>
                    <a:pt x="1956812" y="192024"/>
                  </a:moveTo>
                  <a:lnTo>
                    <a:pt x="1962908" y="192024"/>
                  </a:lnTo>
                </a:path>
                <a:path w="3261360" h="302260">
                  <a:moveTo>
                    <a:pt x="2011676" y="192024"/>
                  </a:moveTo>
                  <a:lnTo>
                    <a:pt x="2036060" y="192024"/>
                  </a:lnTo>
                </a:path>
                <a:path w="3261360" h="302260">
                  <a:moveTo>
                    <a:pt x="2097020" y="192024"/>
                  </a:moveTo>
                  <a:lnTo>
                    <a:pt x="2121404" y="192024"/>
                  </a:lnTo>
                </a:path>
                <a:path w="3261360" h="302260">
                  <a:moveTo>
                    <a:pt x="2139692" y="192024"/>
                  </a:moveTo>
                  <a:lnTo>
                    <a:pt x="2164076" y="192024"/>
                  </a:lnTo>
                </a:path>
                <a:path w="3261360" h="302260">
                  <a:moveTo>
                    <a:pt x="2200652" y="192024"/>
                  </a:moveTo>
                  <a:lnTo>
                    <a:pt x="2225036" y="192024"/>
                  </a:lnTo>
                </a:path>
                <a:path w="3261360" h="302260">
                  <a:moveTo>
                    <a:pt x="2292092" y="192024"/>
                  </a:moveTo>
                  <a:lnTo>
                    <a:pt x="2298188" y="192024"/>
                  </a:lnTo>
                </a:path>
                <a:path w="3261360" h="302260">
                  <a:moveTo>
                    <a:pt x="2371340" y="192024"/>
                  </a:moveTo>
                  <a:lnTo>
                    <a:pt x="2395724" y="192024"/>
                  </a:lnTo>
                </a:path>
                <a:path w="3261360" h="302260">
                  <a:moveTo>
                    <a:pt x="2426204" y="192024"/>
                  </a:moveTo>
                  <a:lnTo>
                    <a:pt x="2450588" y="192024"/>
                  </a:lnTo>
                </a:path>
                <a:path w="3261360" h="302260">
                  <a:moveTo>
                    <a:pt x="2474972" y="192024"/>
                  </a:moveTo>
                  <a:lnTo>
                    <a:pt x="2499356" y="192024"/>
                  </a:lnTo>
                </a:path>
                <a:path w="3261360" h="302260">
                  <a:moveTo>
                    <a:pt x="2548124" y="192024"/>
                  </a:moveTo>
                  <a:lnTo>
                    <a:pt x="2572508" y="192024"/>
                  </a:lnTo>
                </a:path>
                <a:path w="3261360" h="302260">
                  <a:moveTo>
                    <a:pt x="2627372" y="192024"/>
                  </a:moveTo>
                  <a:lnTo>
                    <a:pt x="2633468" y="192024"/>
                  </a:lnTo>
                </a:path>
                <a:path w="3261360" h="302260">
                  <a:moveTo>
                    <a:pt x="2706620" y="192024"/>
                  </a:moveTo>
                  <a:lnTo>
                    <a:pt x="2731004" y="192024"/>
                  </a:lnTo>
                </a:path>
                <a:path w="3261360" h="302260">
                  <a:moveTo>
                    <a:pt x="2767580" y="192024"/>
                  </a:moveTo>
                  <a:lnTo>
                    <a:pt x="2785868" y="192024"/>
                  </a:lnTo>
                </a:path>
                <a:path w="3261360" h="302260">
                  <a:moveTo>
                    <a:pt x="2816348" y="192024"/>
                  </a:moveTo>
                  <a:lnTo>
                    <a:pt x="2840732" y="192024"/>
                  </a:lnTo>
                </a:path>
                <a:path w="3261360" h="302260">
                  <a:moveTo>
                    <a:pt x="2846828" y="192024"/>
                  </a:moveTo>
                  <a:lnTo>
                    <a:pt x="2926076" y="192024"/>
                  </a:lnTo>
                </a:path>
                <a:path w="3261360" h="302260">
                  <a:moveTo>
                    <a:pt x="2962652" y="192024"/>
                  </a:moveTo>
                  <a:lnTo>
                    <a:pt x="2968748" y="192024"/>
                  </a:lnTo>
                </a:path>
                <a:path w="3261360" h="302260">
                  <a:moveTo>
                    <a:pt x="3041900" y="192024"/>
                  </a:moveTo>
                  <a:lnTo>
                    <a:pt x="3066284" y="192024"/>
                  </a:lnTo>
                </a:path>
                <a:path w="3261360" h="302260">
                  <a:moveTo>
                    <a:pt x="3108956" y="192024"/>
                  </a:moveTo>
                  <a:lnTo>
                    <a:pt x="3133340" y="192024"/>
                  </a:lnTo>
                </a:path>
                <a:path w="3261360" h="302260">
                  <a:moveTo>
                    <a:pt x="3182108" y="192024"/>
                  </a:moveTo>
                  <a:lnTo>
                    <a:pt x="3206492" y="192024"/>
                  </a:lnTo>
                </a:path>
                <a:path w="3261360" h="302260">
                  <a:moveTo>
                    <a:pt x="3236972" y="192024"/>
                  </a:moveTo>
                  <a:lnTo>
                    <a:pt x="3261356" y="192024"/>
                  </a:lnTo>
                </a:path>
                <a:path w="3261360" h="302260">
                  <a:moveTo>
                    <a:pt x="30480" y="201167"/>
                  </a:moveTo>
                  <a:lnTo>
                    <a:pt x="48768" y="201167"/>
                  </a:lnTo>
                </a:path>
                <a:path w="3261360" h="302260">
                  <a:moveTo>
                    <a:pt x="85343" y="201167"/>
                  </a:moveTo>
                  <a:lnTo>
                    <a:pt x="152400" y="201167"/>
                  </a:lnTo>
                </a:path>
                <a:path w="3261360" h="302260">
                  <a:moveTo>
                    <a:pt x="207263" y="201167"/>
                  </a:moveTo>
                  <a:lnTo>
                    <a:pt x="231647" y="201167"/>
                  </a:lnTo>
                </a:path>
                <a:path w="3261360" h="302260">
                  <a:moveTo>
                    <a:pt x="286512" y="201167"/>
                  </a:moveTo>
                  <a:lnTo>
                    <a:pt x="292607" y="201167"/>
                  </a:lnTo>
                </a:path>
                <a:path w="3261360" h="302260">
                  <a:moveTo>
                    <a:pt x="359663" y="201167"/>
                  </a:moveTo>
                  <a:lnTo>
                    <a:pt x="384047" y="201167"/>
                  </a:lnTo>
                </a:path>
                <a:path w="3261360" h="302260">
                  <a:moveTo>
                    <a:pt x="426719" y="201167"/>
                  </a:moveTo>
                  <a:lnTo>
                    <a:pt x="487680" y="201167"/>
                  </a:lnTo>
                </a:path>
                <a:path w="3261360" h="302260">
                  <a:moveTo>
                    <a:pt x="512063" y="201167"/>
                  </a:moveTo>
                  <a:lnTo>
                    <a:pt x="579120" y="201167"/>
                  </a:lnTo>
                </a:path>
                <a:path w="3261360" h="302260">
                  <a:moveTo>
                    <a:pt x="621791" y="201167"/>
                  </a:moveTo>
                  <a:lnTo>
                    <a:pt x="627887" y="201167"/>
                  </a:lnTo>
                </a:path>
                <a:path w="3261360" h="302260">
                  <a:moveTo>
                    <a:pt x="694944" y="201167"/>
                  </a:moveTo>
                  <a:lnTo>
                    <a:pt x="719327" y="201167"/>
                  </a:lnTo>
                </a:path>
                <a:path w="3261360" h="302260">
                  <a:moveTo>
                    <a:pt x="755903" y="201167"/>
                  </a:moveTo>
                  <a:lnTo>
                    <a:pt x="816864" y="201167"/>
                  </a:lnTo>
                </a:path>
                <a:path w="3261360" h="302260">
                  <a:moveTo>
                    <a:pt x="853439" y="201167"/>
                  </a:moveTo>
                  <a:lnTo>
                    <a:pt x="908304" y="201167"/>
                  </a:lnTo>
                </a:path>
                <a:path w="3261360" h="302260">
                  <a:moveTo>
                    <a:pt x="957071" y="201167"/>
                  </a:moveTo>
                  <a:lnTo>
                    <a:pt x="963167" y="201167"/>
                  </a:lnTo>
                </a:path>
                <a:path w="3261360" h="302260">
                  <a:moveTo>
                    <a:pt x="999744" y="201167"/>
                  </a:moveTo>
                  <a:lnTo>
                    <a:pt x="1072896" y="201167"/>
                  </a:lnTo>
                </a:path>
                <a:path w="3261360" h="302260">
                  <a:moveTo>
                    <a:pt x="1097276" y="201167"/>
                  </a:moveTo>
                  <a:lnTo>
                    <a:pt x="1152140" y="201167"/>
                  </a:lnTo>
                </a:path>
                <a:path w="3261360" h="302260">
                  <a:moveTo>
                    <a:pt x="1188716" y="201167"/>
                  </a:moveTo>
                  <a:lnTo>
                    <a:pt x="1249676" y="201167"/>
                  </a:lnTo>
                </a:path>
                <a:path w="3261360" h="302260">
                  <a:moveTo>
                    <a:pt x="1335020" y="201167"/>
                  </a:moveTo>
                  <a:lnTo>
                    <a:pt x="1408172" y="201167"/>
                  </a:lnTo>
                </a:path>
                <a:path w="3261360" h="302260">
                  <a:moveTo>
                    <a:pt x="1456940" y="201167"/>
                  </a:moveTo>
                  <a:lnTo>
                    <a:pt x="1481324" y="201167"/>
                  </a:lnTo>
                </a:path>
                <a:path w="3261360" h="302260">
                  <a:moveTo>
                    <a:pt x="1554476" y="201167"/>
                  </a:moveTo>
                  <a:lnTo>
                    <a:pt x="1578860" y="201167"/>
                  </a:lnTo>
                </a:path>
                <a:path w="3261360" h="302260">
                  <a:moveTo>
                    <a:pt x="1621532" y="201167"/>
                  </a:moveTo>
                  <a:lnTo>
                    <a:pt x="1627628" y="201167"/>
                  </a:lnTo>
                </a:path>
                <a:path w="3261360" h="302260">
                  <a:moveTo>
                    <a:pt x="1670300" y="201167"/>
                  </a:moveTo>
                  <a:lnTo>
                    <a:pt x="1743452" y="201167"/>
                  </a:lnTo>
                </a:path>
                <a:path w="3261360" h="302260">
                  <a:moveTo>
                    <a:pt x="1792220" y="201167"/>
                  </a:moveTo>
                  <a:lnTo>
                    <a:pt x="1816604" y="201167"/>
                  </a:lnTo>
                </a:path>
                <a:path w="3261360" h="302260">
                  <a:moveTo>
                    <a:pt x="1889756" y="201167"/>
                  </a:moveTo>
                  <a:lnTo>
                    <a:pt x="1914140" y="201167"/>
                  </a:lnTo>
                </a:path>
                <a:path w="3261360" h="302260">
                  <a:moveTo>
                    <a:pt x="1956812" y="201167"/>
                  </a:moveTo>
                  <a:lnTo>
                    <a:pt x="1962908" y="201167"/>
                  </a:lnTo>
                </a:path>
                <a:path w="3261360" h="302260">
                  <a:moveTo>
                    <a:pt x="2005580" y="201167"/>
                  </a:moveTo>
                  <a:lnTo>
                    <a:pt x="2078732" y="201167"/>
                  </a:lnTo>
                </a:path>
                <a:path w="3261360" h="302260">
                  <a:moveTo>
                    <a:pt x="2103116" y="201167"/>
                  </a:moveTo>
                  <a:lnTo>
                    <a:pt x="2157980" y="201167"/>
                  </a:lnTo>
                </a:path>
                <a:path w="3261360" h="302260">
                  <a:moveTo>
                    <a:pt x="2194556" y="201167"/>
                  </a:moveTo>
                  <a:lnTo>
                    <a:pt x="2218940" y="201167"/>
                  </a:lnTo>
                </a:path>
                <a:path w="3261360" h="302260">
                  <a:moveTo>
                    <a:pt x="2292092" y="201167"/>
                  </a:moveTo>
                  <a:lnTo>
                    <a:pt x="2298188" y="201167"/>
                  </a:lnTo>
                </a:path>
                <a:path w="3261360" h="302260">
                  <a:moveTo>
                    <a:pt x="2371340" y="201167"/>
                  </a:moveTo>
                  <a:lnTo>
                    <a:pt x="2395724" y="201167"/>
                  </a:lnTo>
                </a:path>
                <a:path w="3261360" h="302260">
                  <a:moveTo>
                    <a:pt x="2432300" y="201167"/>
                  </a:moveTo>
                  <a:lnTo>
                    <a:pt x="2493260" y="201167"/>
                  </a:lnTo>
                </a:path>
                <a:path w="3261360" h="302260">
                  <a:moveTo>
                    <a:pt x="2548124" y="201167"/>
                  </a:moveTo>
                  <a:lnTo>
                    <a:pt x="2572508" y="201167"/>
                  </a:lnTo>
                </a:path>
                <a:path w="3261360" h="302260">
                  <a:moveTo>
                    <a:pt x="2627372" y="201167"/>
                  </a:moveTo>
                  <a:lnTo>
                    <a:pt x="2633468" y="201167"/>
                  </a:lnTo>
                </a:path>
                <a:path w="3261360" h="302260">
                  <a:moveTo>
                    <a:pt x="2706620" y="201167"/>
                  </a:moveTo>
                  <a:lnTo>
                    <a:pt x="2731004" y="201167"/>
                  </a:lnTo>
                </a:path>
                <a:path w="3261360" h="302260">
                  <a:moveTo>
                    <a:pt x="2773676" y="201167"/>
                  </a:moveTo>
                  <a:lnTo>
                    <a:pt x="2834636" y="201167"/>
                  </a:lnTo>
                </a:path>
                <a:path w="3261360" h="302260">
                  <a:moveTo>
                    <a:pt x="2889500" y="201167"/>
                  </a:moveTo>
                  <a:lnTo>
                    <a:pt x="2913884" y="201167"/>
                  </a:lnTo>
                </a:path>
                <a:path w="3261360" h="302260">
                  <a:moveTo>
                    <a:pt x="2962652" y="201167"/>
                  </a:moveTo>
                  <a:lnTo>
                    <a:pt x="2968748" y="201167"/>
                  </a:lnTo>
                </a:path>
                <a:path w="3261360" h="302260">
                  <a:moveTo>
                    <a:pt x="3041900" y="201167"/>
                  </a:moveTo>
                  <a:lnTo>
                    <a:pt x="3066284" y="201167"/>
                  </a:lnTo>
                </a:path>
                <a:path w="3261360" h="302260">
                  <a:moveTo>
                    <a:pt x="3102860" y="201167"/>
                  </a:moveTo>
                  <a:lnTo>
                    <a:pt x="3169916" y="201167"/>
                  </a:lnTo>
                </a:path>
                <a:path w="3261360" h="302260">
                  <a:moveTo>
                    <a:pt x="3188204" y="201167"/>
                  </a:moveTo>
                  <a:lnTo>
                    <a:pt x="3255260" y="201167"/>
                  </a:lnTo>
                </a:path>
                <a:path w="3261360" h="302260">
                  <a:moveTo>
                    <a:pt x="30480" y="210312"/>
                  </a:moveTo>
                  <a:lnTo>
                    <a:pt x="48768" y="210312"/>
                  </a:lnTo>
                </a:path>
                <a:path w="3261360" h="302260">
                  <a:moveTo>
                    <a:pt x="91439" y="210312"/>
                  </a:moveTo>
                  <a:lnTo>
                    <a:pt x="146304" y="210312"/>
                  </a:lnTo>
                </a:path>
                <a:path w="3261360" h="302260">
                  <a:moveTo>
                    <a:pt x="207263" y="210312"/>
                  </a:moveTo>
                  <a:lnTo>
                    <a:pt x="231647" y="210312"/>
                  </a:lnTo>
                </a:path>
                <a:path w="3261360" h="302260">
                  <a:moveTo>
                    <a:pt x="286512" y="210312"/>
                  </a:moveTo>
                  <a:lnTo>
                    <a:pt x="292607" y="210312"/>
                  </a:lnTo>
                </a:path>
                <a:path w="3261360" h="302260">
                  <a:moveTo>
                    <a:pt x="359663" y="210312"/>
                  </a:moveTo>
                  <a:lnTo>
                    <a:pt x="384047" y="210312"/>
                  </a:lnTo>
                </a:path>
                <a:path w="3261360" h="302260">
                  <a:moveTo>
                    <a:pt x="432815" y="210312"/>
                  </a:moveTo>
                  <a:lnTo>
                    <a:pt x="481583" y="210312"/>
                  </a:lnTo>
                </a:path>
                <a:path w="3261360" h="302260">
                  <a:moveTo>
                    <a:pt x="518159" y="210312"/>
                  </a:moveTo>
                  <a:lnTo>
                    <a:pt x="573024" y="210312"/>
                  </a:lnTo>
                </a:path>
                <a:path w="3261360" h="302260">
                  <a:moveTo>
                    <a:pt x="621791" y="210312"/>
                  </a:moveTo>
                  <a:lnTo>
                    <a:pt x="627887" y="210312"/>
                  </a:lnTo>
                </a:path>
                <a:path w="3261360" h="302260">
                  <a:moveTo>
                    <a:pt x="694944" y="210312"/>
                  </a:moveTo>
                  <a:lnTo>
                    <a:pt x="719327" y="210312"/>
                  </a:lnTo>
                </a:path>
                <a:path w="3261360" h="302260">
                  <a:moveTo>
                    <a:pt x="755903" y="210312"/>
                  </a:moveTo>
                  <a:lnTo>
                    <a:pt x="810768" y="210312"/>
                  </a:lnTo>
                </a:path>
                <a:path w="3261360" h="302260">
                  <a:moveTo>
                    <a:pt x="853439" y="210312"/>
                  </a:moveTo>
                  <a:lnTo>
                    <a:pt x="908304" y="210312"/>
                  </a:lnTo>
                </a:path>
                <a:path w="3261360" h="302260">
                  <a:moveTo>
                    <a:pt x="957071" y="210312"/>
                  </a:moveTo>
                  <a:lnTo>
                    <a:pt x="963167" y="210312"/>
                  </a:lnTo>
                </a:path>
                <a:path w="3261360" h="302260">
                  <a:moveTo>
                    <a:pt x="993647" y="210312"/>
                  </a:moveTo>
                  <a:lnTo>
                    <a:pt x="1072895" y="210312"/>
                  </a:lnTo>
                </a:path>
                <a:path w="3261360" h="302260">
                  <a:moveTo>
                    <a:pt x="1097276" y="210312"/>
                  </a:moveTo>
                  <a:lnTo>
                    <a:pt x="1152140" y="210312"/>
                  </a:lnTo>
                </a:path>
                <a:path w="3261360" h="302260">
                  <a:moveTo>
                    <a:pt x="1194812" y="210312"/>
                  </a:moveTo>
                  <a:lnTo>
                    <a:pt x="1243580" y="210312"/>
                  </a:lnTo>
                </a:path>
                <a:path w="3261360" h="302260">
                  <a:moveTo>
                    <a:pt x="1328924" y="210312"/>
                  </a:moveTo>
                  <a:lnTo>
                    <a:pt x="1408172" y="210312"/>
                  </a:lnTo>
                </a:path>
                <a:path w="3261360" h="302260">
                  <a:moveTo>
                    <a:pt x="1456940" y="210312"/>
                  </a:moveTo>
                  <a:lnTo>
                    <a:pt x="1481324" y="210312"/>
                  </a:lnTo>
                </a:path>
                <a:path w="3261360" h="302260">
                  <a:moveTo>
                    <a:pt x="1554476" y="210312"/>
                  </a:moveTo>
                  <a:lnTo>
                    <a:pt x="1578860" y="210312"/>
                  </a:lnTo>
                </a:path>
                <a:path w="3261360" h="302260">
                  <a:moveTo>
                    <a:pt x="1621532" y="210312"/>
                  </a:moveTo>
                  <a:lnTo>
                    <a:pt x="1627628" y="210312"/>
                  </a:lnTo>
                </a:path>
                <a:path w="3261360" h="302260">
                  <a:moveTo>
                    <a:pt x="1664204" y="210312"/>
                  </a:moveTo>
                  <a:lnTo>
                    <a:pt x="1743452" y="210312"/>
                  </a:lnTo>
                </a:path>
                <a:path w="3261360" h="302260">
                  <a:moveTo>
                    <a:pt x="1792220" y="210312"/>
                  </a:moveTo>
                  <a:lnTo>
                    <a:pt x="1816604" y="210312"/>
                  </a:lnTo>
                </a:path>
                <a:path w="3261360" h="302260">
                  <a:moveTo>
                    <a:pt x="1889756" y="210312"/>
                  </a:moveTo>
                  <a:lnTo>
                    <a:pt x="1914140" y="210312"/>
                  </a:lnTo>
                </a:path>
                <a:path w="3261360" h="302260">
                  <a:moveTo>
                    <a:pt x="1956812" y="210312"/>
                  </a:moveTo>
                  <a:lnTo>
                    <a:pt x="1962908" y="210312"/>
                  </a:lnTo>
                </a:path>
                <a:path w="3261360" h="302260">
                  <a:moveTo>
                    <a:pt x="1999484" y="210312"/>
                  </a:moveTo>
                  <a:lnTo>
                    <a:pt x="2078732" y="210312"/>
                  </a:lnTo>
                </a:path>
                <a:path w="3261360" h="302260">
                  <a:moveTo>
                    <a:pt x="2103116" y="210312"/>
                  </a:moveTo>
                  <a:lnTo>
                    <a:pt x="2157980" y="210312"/>
                  </a:lnTo>
                </a:path>
                <a:path w="3261360" h="302260">
                  <a:moveTo>
                    <a:pt x="2194556" y="210312"/>
                  </a:moveTo>
                  <a:lnTo>
                    <a:pt x="2218940" y="210312"/>
                  </a:lnTo>
                </a:path>
                <a:path w="3261360" h="302260">
                  <a:moveTo>
                    <a:pt x="2292092" y="210312"/>
                  </a:moveTo>
                  <a:lnTo>
                    <a:pt x="2298188" y="210312"/>
                  </a:lnTo>
                </a:path>
                <a:path w="3261360" h="302260">
                  <a:moveTo>
                    <a:pt x="2371340" y="210312"/>
                  </a:moveTo>
                  <a:lnTo>
                    <a:pt x="2395724" y="210312"/>
                  </a:lnTo>
                </a:path>
                <a:path w="3261360" h="302260">
                  <a:moveTo>
                    <a:pt x="2432300" y="210312"/>
                  </a:moveTo>
                  <a:lnTo>
                    <a:pt x="2487164" y="210312"/>
                  </a:lnTo>
                </a:path>
                <a:path w="3261360" h="302260">
                  <a:moveTo>
                    <a:pt x="2548124" y="210312"/>
                  </a:moveTo>
                  <a:lnTo>
                    <a:pt x="2572508" y="210312"/>
                  </a:lnTo>
                </a:path>
                <a:path w="3261360" h="302260">
                  <a:moveTo>
                    <a:pt x="2627372" y="210312"/>
                  </a:moveTo>
                  <a:lnTo>
                    <a:pt x="2633468" y="210312"/>
                  </a:lnTo>
                </a:path>
                <a:path w="3261360" h="302260">
                  <a:moveTo>
                    <a:pt x="2706620" y="210312"/>
                  </a:moveTo>
                  <a:lnTo>
                    <a:pt x="2731004" y="210312"/>
                  </a:lnTo>
                </a:path>
                <a:path w="3261360" h="302260">
                  <a:moveTo>
                    <a:pt x="2779772" y="210312"/>
                  </a:moveTo>
                  <a:lnTo>
                    <a:pt x="2828540" y="210312"/>
                  </a:lnTo>
                </a:path>
                <a:path w="3261360" h="302260">
                  <a:moveTo>
                    <a:pt x="2889500" y="210312"/>
                  </a:moveTo>
                  <a:lnTo>
                    <a:pt x="2913884" y="210312"/>
                  </a:lnTo>
                </a:path>
                <a:path w="3261360" h="302260">
                  <a:moveTo>
                    <a:pt x="2962652" y="210312"/>
                  </a:moveTo>
                  <a:lnTo>
                    <a:pt x="2968748" y="210312"/>
                  </a:lnTo>
                </a:path>
                <a:path w="3261360" h="302260">
                  <a:moveTo>
                    <a:pt x="3041900" y="210312"/>
                  </a:moveTo>
                  <a:lnTo>
                    <a:pt x="3066284" y="210312"/>
                  </a:lnTo>
                </a:path>
                <a:path w="3261360" h="302260">
                  <a:moveTo>
                    <a:pt x="3096764" y="210312"/>
                  </a:moveTo>
                  <a:lnTo>
                    <a:pt x="3169916" y="210312"/>
                  </a:lnTo>
                </a:path>
                <a:path w="3261360" h="302260">
                  <a:moveTo>
                    <a:pt x="3194300" y="210312"/>
                  </a:moveTo>
                  <a:lnTo>
                    <a:pt x="3249164" y="210312"/>
                  </a:lnTo>
                </a:path>
                <a:path w="3261360" h="302260">
                  <a:moveTo>
                    <a:pt x="30480" y="219455"/>
                  </a:moveTo>
                  <a:lnTo>
                    <a:pt x="48768" y="219455"/>
                  </a:lnTo>
                </a:path>
                <a:path w="3261360" h="302260">
                  <a:moveTo>
                    <a:pt x="103631" y="219455"/>
                  </a:moveTo>
                  <a:lnTo>
                    <a:pt x="134112" y="219455"/>
                  </a:lnTo>
                </a:path>
                <a:path w="3261360" h="302260">
                  <a:moveTo>
                    <a:pt x="207263" y="219455"/>
                  </a:moveTo>
                  <a:lnTo>
                    <a:pt x="231647" y="219455"/>
                  </a:lnTo>
                </a:path>
                <a:path w="3261360" h="302260">
                  <a:moveTo>
                    <a:pt x="286512" y="219455"/>
                  </a:moveTo>
                  <a:lnTo>
                    <a:pt x="292607" y="219455"/>
                  </a:lnTo>
                </a:path>
                <a:path w="3261360" h="302260">
                  <a:moveTo>
                    <a:pt x="359663" y="219455"/>
                  </a:moveTo>
                  <a:lnTo>
                    <a:pt x="384047" y="219455"/>
                  </a:lnTo>
                </a:path>
                <a:path w="3261360" h="302260">
                  <a:moveTo>
                    <a:pt x="438912" y="219455"/>
                  </a:moveTo>
                  <a:lnTo>
                    <a:pt x="469392" y="219455"/>
                  </a:lnTo>
                </a:path>
                <a:path w="3261360" h="302260">
                  <a:moveTo>
                    <a:pt x="530351" y="219455"/>
                  </a:moveTo>
                  <a:lnTo>
                    <a:pt x="560832" y="219455"/>
                  </a:lnTo>
                </a:path>
                <a:path w="3261360" h="302260">
                  <a:moveTo>
                    <a:pt x="621791" y="219455"/>
                  </a:moveTo>
                  <a:lnTo>
                    <a:pt x="627887" y="219455"/>
                  </a:lnTo>
                </a:path>
                <a:path w="3261360" h="302260">
                  <a:moveTo>
                    <a:pt x="694944" y="219455"/>
                  </a:moveTo>
                  <a:lnTo>
                    <a:pt x="719327" y="219455"/>
                  </a:lnTo>
                </a:path>
                <a:path w="3261360" h="302260">
                  <a:moveTo>
                    <a:pt x="768095" y="219455"/>
                  </a:moveTo>
                  <a:lnTo>
                    <a:pt x="798576" y="219455"/>
                  </a:lnTo>
                </a:path>
                <a:path w="3261360" h="302260">
                  <a:moveTo>
                    <a:pt x="865632" y="219455"/>
                  </a:moveTo>
                  <a:lnTo>
                    <a:pt x="896112" y="219455"/>
                  </a:lnTo>
                </a:path>
                <a:path w="3261360" h="302260">
                  <a:moveTo>
                    <a:pt x="957071" y="219455"/>
                  </a:moveTo>
                  <a:lnTo>
                    <a:pt x="963167" y="219455"/>
                  </a:lnTo>
                </a:path>
                <a:path w="3261360" h="302260">
                  <a:moveTo>
                    <a:pt x="993647" y="219455"/>
                  </a:moveTo>
                  <a:lnTo>
                    <a:pt x="1072895" y="219455"/>
                  </a:lnTo>
                </a:path>
                <a:path w="3261360" h="302260">
                  <a:moveTo>
                    <a:pt x="1109468" y="219455"/>
                  </a:moveTo>
                  <a:lnTo>
                    <a:pt x="1139948" y="219455"/>
                  </a:lnTo>
                </a:path>
                <a:path w="3261360" h="302260">
                  <a:moveTo>
                    <a:pt x="1200908" y="219455"/>
                  </a:moveTo>
                  <a:lnTo>
                    <a:pt x="1231388" y="219455"/>
                  </a:lnTo>
                </a:path>
                <a:path w="3261360" h="302260">
                  <a:moveTo>
                    <a:pt x="1328924" y="219455"/>
                  </a:moveTo>
                  <a:lnTo>
                    <a:pt x="1408172" y="219455"/>
                  </a:lnTo>
                </a:path>
                <a:path w="3261360" h="302260">
                  <a:moveTo>
                    <a:pt x="1456940" y="219455"/>
                  </a:moveTo>
                  <a:lnTo>
                    <a:pt x="1481324" y="219455"/>
                  </a:lnTo>
                </a:path>
                <a:path w="3261360" h="302260">
                  <a:moveTo>
                    <a:pt x="1554476" y="219455"/>
                  </a:moveTo>
                  <a:lnTo>
                    <a:pt x="1578860" y="219455"/>
                  </a:lnTo>
                </a:path>
                <a:path w="3261360" h="302260">
                  <a:moveTo>
                    <a:pt x="1621532" y="219455"/>
                  </a:moveTo>
                  <a:lnTo>
                    <a:pt x="1627628" y="219455"/>
                  </a:lnTo>
                </a:path>
                <a:path w="3261360" h="302260">
                  <a:moveTo>
                    <a:pt x="1664204" y="219455"/>
                  </a:moveTo>
                  <a:lnTo>
                    <a:pt x="1743452" y="219455"/>
                  </a:lnTo>
                </a:path>
                <a:path w="3261360" h="302260">
                  <a:moveTo>
                    <a:pt x="1792220" y="219455"/>
                  </a:moveTo>
                  <a:lnTo>
                    <a:pt x="1816604" y="219455"/>
                  </a:lnTo>
                </a:path>
                <a:path w="3261360" h="302260">
                  <a:moveTo>
                    <a:pt x="1889756" y="219455"/>
                  </a:moveTo>
                  <a:lnTo>
                    <a:pt x="1914140" y="219455"/>
                  </a:lnTo>
                </a:path>
                <a:path w="3261360" h="302260">
                  <a:moveTo>
                    <a:pt x="1956812" y="219455"/>
                  </a:moveTo>
                  <a:lnTo>
                    <a:pt x="1962908" y="219455"/>
                  </a:lnTo>
                </a:path>
                <a:path w="3261360" h="302260">
                  <a:moveTo>
                    <a:pt x="1999484" y="219455"/>
                  </a:moveTo>
                  <a:lnTo>
                    <a:pt x="2078732" y="219455"/>
                  </a:lnTo>
                </a:path>
                <a:path w="3261360" h="302260">
                  <a:moveTo>
                    <a:pt x="2115308" y="219455"/>
                  </a:moveTo>
                  <a:lnTo>
                    <a:pt x="2145788" y="219455"/>
                  </a:lnTo>
                </a:path>
                <a:path w="3261360" h="302260">
                  <a:moveTo>
                    <a:pt x="2194556" y="219455"/>
                  </a:moveTo>
                  <a:lnTo>
                    <a:pt x="2218940" y="219455"/>
                  </a:lnTo>
                </a:path>
                <a:path w="3261360" h="302260">
                  <a:moveTo>
                    <a:pt x="2292092" y="219455"/>
                  </a:moveTo>
                  <a:lnTo>
                    <a:pt x="2298188" y="219455"/>
                  </a:lnTo>
                </a:path>
                <a:path w="3261360" h="302260">
                  <a:moveTo>
                    <a:pt x="2371340" y="219455"/>
                  </a:moveTo>
                  <a:lnTo>
                    <a:pt x="2395724" y="219455"/>
                  </a:lnTo>
                </a:path>
                <a:path w="3261360" h="302260">
                  <a:moveTo>
                    <a:pt x="2444492" y="219455"/>
                  </a:moveTo>
                  <a:lnTo>
                    <a:pt x="2474972" y="219455"/>
                  </a:lnTo>
                </a:path>
                <a:path w="3261360" h="302260">
                  <a:moveTo>
                    <a:pt x="2548124" y="219455"/>
                  </a:moveTo>
                  <a:lnTo>
                    <a:pt x="2572508" y="219455"/>
                  </a:lnTo>
                </a:path>
                <a:path w="3261360" h="302260">
                  <a:moveTo>
                    <a:pt x="2627372" y="219455"/>
                  </a:moveTo>
                  <a:lnTo>
                    <a:pt x="2633468" y="219455"/>
                  </a:lnTo>
                </a:path>
                <a:path w="3261360" h="302260">
                  <a:moveTo>
                    <a:pt x="2706620" y="219455"/>
                  </a:moveTo>
                  <a:lnTo>
                    <a:pt x="2731004" y="219455"/>
                  </a:lnTo>
                </a:path>
                <a:path w="3261360" h="302260">
                  <a:moveTo>
                    <a:pt x="2785868" y="219455"/>
                  </a:moveTo>
                  <a:lnTo>
                    <a:pt x="2816348" y="219455"/>
                  </a:lnTo>
                </a:path>
                <a:path w="3261360" h="302260">
                  <a:moveTo>
                    <a:pt x="2889500" y="219455"/>
                  </a:moveTo>
                  <a:lnTo>
                    <a:pt x="2913884" y="219455"/>
                  </a:lnTo>
                </a:path>
                <a:path w="3261360" h="302260">
                  <a:moveTo>
                    <a:pt x="2962652" y="219455"/>
                  </a:moveTo>
                  <a:lnTo>
                    <a:pt x="2968748" y="219455"/>
                  </a:lnTo>
                </a:path>
                <a:path w="3261360" h="302260">
                  <a:moveTo>
                    <a:pt x="3041900" y="219455"/>
                  </a:moveTo>
                  <a:lnTo>
                    <a:pt x="3066284" y="219455"/>
                  </a:lnTo>
                </a:path>
                <a:path w="3261360" h="302260">
                  <a:moveTo>
                    <a:pt x="3096764" y="219455"/>
                  </a:moveTo>
                  <a:lnTo>
                    <a:pt x="3169916" y="219455"/>
                  </a:lnTo>
                </a:path>
                <a:path w="3261360" h="302260">
                  <a:moveTo>
                    <a:pt x="3206492" y="219455"/>
                  </a:moveTo>
                  <a:lnTo>
                    <a:pt x="3236972" y="219455"/>
                  </a:lnTo>
                </a:path>
                <a:path w="3261360" h="302260">
                  <a:moveTo>
                    <a:pt x="286512" y="228600"/>
                  </a:moveTo>
                  <a:lnTo>
                    <a:pt x="292607" y="228600"/>
                  </a:lnTo>
                </a:path>
                <a:path w="3261360" h="302260">
                  <a:moveTo>
                    <a:pt x="621791" y="228600"/>
                  </a:moveTo>
                  <a:lnTo>
                    <a:pt x="627887" y="228600"/>
                  </a:lnTo>
                </a:path>
                <a:path w="3261360" h="302260">
                  <a:moveTo>
                    <a:pt x="957071" y="228600"/>
                  </a:moveTo>
                  <a:lnTo>
                    <a:pt x="963167" y="228600"/>
                  </a:lnTo>
                </a:path>
                <a:path w="3261360" h="302260">
                  <a:moveTo>
                    <a:pt x="1621532" y="228600"/>
                  </a:moveTo>
                  <a:lnTo>
                    <a:pt x="1627628" y="228600"/>
                  </a:lnTo>
                </a:path>
                <a:path w="3261360" h="302260">
                  <a:moveTo>
                    <a:pt x="1956812" y="228600"/>
                  </a:moveTo>
                  <a:lnTo>
                    <a:pt x="1962908" y="228600"/>
                  </a:lnTo>
                </a:path>
                <a:path w="3261360" h="302260">
                  <a:moveTo>
                    <a:pt x="2292092" y="228600"/>
                  </a:moveTo>
                  <a:lnTo>
                    <a:pt x="2298188" y="228600"/>
                  </a:lnTo>
                </a:path>
                <a:path w="3261360" h="302260">
                  <a:moveTo>
                    <a:pt x="2627372" y="228600"/>
                  </a:moveTo>
                  <a:lnTo>
                    <a:pt x="2633468" y="228600"/>
                  </a:lnTo>
                </a:path>
                <a:path w="3261360" h="302260">
                  <a:moveTo>
                    <a:pt x="2962652" y="228600"/>
                  </a:moveTo>
                  <a:lnTo>
                    <a:pt x="2968748" y="228600"/>
                  </a:lnTo>
                </a:path>
                <a:path w="3261360" h="302260">
                  <a:moveTo>
                    <a:pt x="286512" y="237743"/>
                  </a:moveTo>
                  <a:lnTo>
                    <a:pt x="292607" y="237743"/>
                  </a:lnTo>
                </a:path>
                <a:path w="3261360" h="302260">
                  <a:moveTo>
                    <a:pt x="621791" y="237743"/>
                  </a:moveTo>
                  <a:lnTo>
                    <a:pt x="627887" y="237743"/>
                  </a:lnTo>
                </a:path>
                <a:path w="3261360" h="302260">
                  <a:moveTo>
                    <a:pt x="957071" y="237743"/>
                  </a:moveTo>
                  <a:lnTo>
                    <a:pt x="963167" y="237743"/>
                  </a:lnTo>
                </a:path>
                <a:path w="3261360" h="302260">
                  <a:moveTo>
                    <a:pt x="1621532" y="237743"/>
                  </a:moveTo>
                  <a:lnTo>
                    <a:pt x="1627628" y="237743"/>
                  </a:lnTo>
                </a:path>
                <a:path w="3261360" h="302260">
                  <a:moveTo>
                    <a:pt x="1956812" y="237743"/>
                  </a:moveTo>
                  <a:lnTo>
                    <a:pt x="1962908" y="237743"/>
                  </a:lnTo>
                </a:path>
                <a:path w="3261360" h="302260">
                  <a:moveTo>
                    <a:pt x="2292092" y="237743"/>
                  </a:moveTo>
                  <a:lnTo>
                    <a:pt x="2298188" y="237743"/>
                  </a:lnTo>
                </a:path>
                <a:path w="3261360" h="302260">
                  <a:moveTo>
                    <a:pt x="2627372" y="237743"/>
                  </a:moveTo>
                  <a:lnTo>
                    <a:pt x="2633468" y="237743"/>
                  </a:lnTo>
                </a:path>
                <a:path w="3261360" h="302260">
                  <a:moveTo>
                    <a:pt x="2962652" y="237743"/>
                  </a:moveTo>
                  <a:lnTo>
                    <a:pt x="2968748" y="237743"/>
                  </a:lnTo>
                </a:path>
                <a:path w="3261360" h="302260">
                  <a:moveTo>
                    <a:pt x="286512" y="246887"/>
                  </a:moveTo>
                  <a:lnTo>
                    <a:pt x="292607" y="246887"/>
                  </a:lnTo>
                </a:path>
                <a:path w="3261360" h="302260">
                  <a:moveTo>
                    <a:pt x="621791" y="246887"/>
                  </a:moveTo>
                  <a:lnTo>
                    <a:pt x="627887" y="246887"/>
                  </a:lnTo>
                </a:path>
                <a:path w="3261360" h="302260">
                  <a:moveTo>
                    <a:pt x="957071" y="246887"/>
                  </a:moveTo>
                  <a:lnTo>
                    <a:pt x="963167" y="246887"/>
                  </a:lnTo>
                </a:path>
                <a:path w="3261360" h="302260">
                  <a:moveTo>
                    <a:pt x="1621532" y="246887"/>
                  </a:moveTo>
                  <a:lnTo>
                    <a:pt x="1627628" y="246887"/>
                  </a:lnTo>
                </a:path>
                <a:path w="3261360" h="302260">
                  <a:moveTo>
                    <a:pt x="1956812" y="246887"/>
                  </a:moveTo>
                  <a:lnTo>
                    <a:pt x="1962908" y="246887"/>
                  </a:lnTo>
                </a:path>
                <a:path w="3261360" h="302260">
                  <a:moveTo>
                    <a:pt x="2292092" y="246887"/>
                  </a:moveTo>
                  <a:lnTo>
                    <a:pt x="2298188" y="246887"/>
                  </a:lnTo>
                </a:path>
                <a:path w="3261360" h="302260">
                  <a:moveTo>
                    <a:pt x="2627372" y="246887"/>
                  </a:moveTo>
                  <a:lnTo>
                    <a:pt x="2633468" y="246887"/>
                  </a:lnTo>
                </a:path>
                <a:path w="3261360" h="302260">
                  <a:moveTo>
                    <a:pt x="2962652" y="246887"/>
                  </a:moveTo>
                  <a:lnTo>
                    <a:pt x="2968748" y="246887"/>
                  </a:lnTo>
                </a:path>
                <a:path w="3261360" h="302260">
                  <a:moveTo>
                    <a:pt x="286512" y="256031"/>
                  </a:moveTo>
                  <a:lnTo>
                    <a:pt x="292607" y="256031"/>
                  </a:lnTo>
                </a:path>
                <a:path w="3261360" h="302260">
                  <a:moveTo>
                    <a:pt x="621791" y="256031"/>
                  </a:moveTo>
                  <a:lnTo>
                    <a:pt x="627887" y="256031"/>
                  </a:lnTo>
                </a:path>
                <a:path w="3261360" h="302260">
                  <a:moveTo>
                    <a:pt x="957071" y="256031"/>
                  </a:moveTo>
                  <a:lnTo>
                    <a:pt x="963167" y="256031"/>
                  </a:lnTo>
                </a:path>
                <a:path w="3261360" h="302260">
                  <a:moveTo>
                    <a:pt x="1621532" y="256031"/>
                  </a:moveTo>
                  <a:lnTo>
                    <a:pt x="1627628" y="256031"/>
                  </a:lnTo>
                </a:path>
                <a:path w="3261360" h="302260">
                  <a:moveTo>
                    <a:pt x="1956812" y="256031"/>
                  </a:moveTo>
                  <a:lnTo>
                    <a:pt x="1962908" y="256031"/>
                  </a:lnTo>
                </a:path>
                <a:path w="3261360" h="302260">
                  <a:moveTo>
                    <a:pt x="2292092" y="256031"/>
                  </a:moveTo>
                  <a:lnTo>
                    <a:pt x="2298188" y="256031"/>
                  </a:lnTo>
                </a:path>
                <a:path w="3261360" h="302260">
                  <a:moveTo>
                    <a:pt x="2627372" y="256031"/>
                  </a:moveTo>
                  <a:lnTo>
                    <a:pt x="2633468" y="256031"/>
                  </a:lnTo>
                </a:path>
                <a:path w="3261360" h="302260">
                  <a:moveTo>
                    <a:pt x="2962652" y="256031"/>
                  </a:moveTo>
                  <a:lnTo>
                    <a:pt x="2968748" y="256031"/>
                  </a:lnTo>
                </a:path>
                <a:path w="3261360" h="302260">
                  <a:moveTo>
                    <a:pt x="286512" y="265175"/>
                  </a:moveTo>
                  <a:lnTo>
                    <a:pt x="292607" y="265175"/>
                  </a:lnTo>
                </a:path>
                <a:path w="3261360" h="302260">
                  <a:moveTo>
                    <a:pt x="621791" y="265175"/>
                  </a:moveTo>
                  <a:lnTo>
                    <a:pt x="627887" y="265175"/>
                  </a:lnTo>
                </a:path>
                <a:path w="3261360" h="302260">
                  <a:moveTo>
                    <a:pt x="957071" y="265175"/>
                  </a:moveTo>
                  <a:lnTo>
                    <a:pt x="963167" y="265175"/>
                  </a:lnTo>
                </a:path>
                <a:path w="3261360" h="302260">
                  <a:moveTo>
                    <a:pt x="1621532" y="265175"/>
                  </a:moveTo>
                  <a:lnTo>
                    <a:pt x="1627628" y="265175"/>
                  </a:lnTo>
                </a:path>
                <a:path w="3261360" h="302260">
                  <a:moveTo>
                    <a:pt x="1956812" y="265175"/>
                  </a:moveTo>
                  <a:lnTo>
                    <a:pt x="1962908" y="265175"/>
                  </a:lnTo>
                </a:path>
                <a:path w="3261360" h="302260">
                  <a:moveTo>
                    <a:pt x="2292092" y="265175"/>
                  </a:moveTo>
                  <a:lnTo>
                    <a:pt x="2298188" y="265175"/>
                  </a:lnTo>
                </a:path>
                <a:path w="3261360" h="302260">
                  <a:moveTo>
                    <a:pt x="2627372" y="265175"/>
                  </a:moveTo>
                  <a:lnTo>
                    <a:pt x="2633468" y="265175"/>
                  </a:lnTo>
                </a:path>
                <a:path w="3261360" h="302260">
                  <a:moveTo>
                    <a:pt x="2962652" y="265175"/>
                  </a:moveTo>
                  <a:lnTo>
                    <a:pt x="2968748" y="265175"/>
                  </a:lnTo>
                </a:path>
                <a:path w="3261360" h="302260">
                  <a:moveTo>
                    <a:pt x="286512" y="274319"/>
                  </a:moveTo>
                  <a:lnTo>
                    <a:pt x="292607" y="274319"/>
                  </a:lnTo>
                </a:path>
                <a:path w="3261360" h="302260">
                  <a:moveTo>
                    <a:pt x="621791" y="274319"/>
                  </a:moveTo>
                  <a:lnTo>
                    <a:pt x="627887" y="274319"/>
                  </a:lnTo>
                </a:path>
                <a:path w="3261360" h="302260">
                  <a:moveTo>
                    <a:pt x="957071" y="274319"/>
                  </a:moveTo>
                  <a:lnTo>
                    <a:pt x="963167" y="274319"/>
                  </a:lnTo>
                </a:path>
                <a:path w="3261360" h="302260">
                  <a:moveTo>
                    <a:pt x="1621532" y="274319"/>
                  </a:moveTo>
                  <a:lnTo>
                    <a:pt x="1627628" y="274319"/>
                  </a:lnTo>
                </a:path>
                <a:path w="3261360" h="302260">
                  <a:moveTo>
                    <a:pt x="1956812" y="274319"/>
                  </a:moveTo>
                  <a:lnTo>
                    <a:pt x="1962908" y="274319"/>
                  </a:lnTo>
                </a:path>
                <a:path w="3261360" h="302260">
                  <a:moveTo>
                    <a:pt x="2292092" y="274319"/>
                  </a:moveTo>
                  <a:lnTo>
                    <a:pt x="2298188" y="274319"/>
                  </a:lnTo>
                </a:path>
                <a:path w="3261360" h="302260">
                  <a:moveTo>
                    <a:pt x="2627372" y="274319"/>
                  </a:moveTo>
                  <a:lnTo>
                    <a:pt x="2633468" y="274319"/>
                  </a:lnTo>
                </a:path>
                <a:path w="3261360" h="302260">
                  <a:moveTo>
                    <a:pt x="2962652" y="274319"/>
                  </a:moveTo>
                  <a:lnTo>
                    <a:pt x="2968748" y="274319"/>
                  </a:lnTo>
                </a:path>
                <a:path w="3261360" h="302260">
                  <a:moveTo>
                    <a:pt x="286512" y="283463"/>
                  </a:moveTo>
                  <a:lnTo>
                    <a:pt x="292607" y="283463"/>
                  </a:lnTo>
                </a:path>
                <a:path w="3261360" h="302260">
                  <a:moveTo>
                    <a:pt x="621791" y="283463"/>
                  </a:moveTo>
                  <a:lnTo>
                    <a:pt x="627887" y="283463"/>
                  </a:lnTo>
                </a:path>
                <a:path w="3261360" h="302260">
                  <a:moveTo>
                    <a:pt x="957071" y="283463"/>
                  </a:moveTo>
                  <a:lnTo>
                    <a:pt x="963167" y="283463"/>
                  </a:lnTo>
                </a:path>
                <a:path w="3261360" h="302260">
                  <a:moveTo>
                    <a:pt x="1621532" y="283463"/>
                  </a:moveTo>
                  <a:lnTo>
                    <a:pt x="1627628" y="283463"/>
                  </a:lnTo>
                </a:path>
                <a:path w="3261360" h="302260">
                  <a:moveTo>
                    <a:pt x="1956812" y="283463"/>
                  </a:moveTo>
                  <a:lnTo>
                    <a:pt x="1962908" y="283463"/>
                  </a:lnTo>
                </a:path>
                <a:path w="3261360" h="302260">
                  <a:moveTo>
                    <a:pt x="2292092" y="283463"/>
                  </a:moveTo>
                  <a:lnTo>
                    <a:pt x="2298188" y="283463"/>
                  </a:lnTo>
                </a:path>
                <a:path w="3261360" h="302260">
                  <a:moveTo>
                    <a:pt x="2627372" y="283463"/>
                  </a:moveTo>
                  <a:lnTo>
                    <a:pt x="2633468" y="283463"/>
                  </a:lnTo>
                </a:path>
                <a:path w="3261360" h="302260">
                  <a:moveTo>
                    <a:pt x="2962652" y="283463"/>
                  </a:moveTo>
                  <a:lnTo>
                    <a:pt x="2968748" y="283463"/>
                  </a:lnTo>
                </a:path>
                <a:path w="3261360" h="302260">
                  <a:moveTo>
                    <a:pt x="286512" y="292607"/>
                  </a:moveTo>
                  <a:lnTo>
                    <a:pt x="292607" y="292607"/>
                  </a:lnTo>
                </a:path>
                <a:path w="3261360" h="302260">
                  <a:moveTo>
                    <a:pt x="621791" y="292607"/>
                  </a:moveTo>
                  <a:lnTo>
                    <a:pt x="627887" y="292607"/>
                  </a:lnTo>
                </a:path>
                <a:path w="3261360" h="302260">
                  <a:moveTo>
                    <a:pt x="957071" y="292607"/>
                  </a:moveTo>
                  <a:lnTo>
                    <a:pt x="963167" y="292607"/>
                  </a:lnTo>
                </a:path>
                <a:path w="3261360" h="302260">
                  <a:moveTo>
                    <a:pt x="1621532" y="292607"/>
                  </a:moveTo>
                  <a:lnTo>
                    <a:pt x="1627628" y="292607"/>
                  </a:lnTo>
                </a:path>
                <a:path w="3261360" h="302260">
                  <a:moveTo>
                    <a:pt x="1956812" y="292607"/>
                  </a:moveTo>
                  <a:lnTo>
                    <a:pt x="1962908" y="292607"/>
                  </a:lnTo>
                </a:path>
                <a:path w="3261360" h="302260">
                  <a:moveTo>
                    <a:pt x="2292092" y="292607"/>
                  </a:moveTo>
                  <a:lnTo>
                    <a:pt x="2298188" y="292607"/>
                  </a:lnTo>
                </a:path>
                <a:path w="3261360" h="302260">
                  <a:moveTo>
                    <a:pt x="2627372" y="292607"/>
                  </a:moveTo>
                  <a:lnTo>
                    <a:pt x="2633468" y="292607"/>
                  </a:lnTo>
                </a:path>
                <a:path w="3261360" h="302260">
                  <a:moveTo>
                    <a:pt x="2962652" y="292607"/>
                  </a:moveTo>
                  <a:lnTo>
                    <a:pt x="2968748" y="292607"/>
                  </a:lnTo>
                </a:path>
                <a:path w="3261360" h="302260">
                  <a:moveTo>
                    <a:pt x="286512" y="301751"/>
                  </a:moveTo>
                  <a:lnTo>
                    <a:pt x="292607" y="301751"/>
                  </a:lnTo>
                </a:path>
                <a:path w="3261360" h="302260">
                  <a:moveTo>
                    <a:pt x="621791" y="301751"/>
                  </a:moveTo>
                  <a:lnTo>
                    <a:pt x="627887" y="301751"/>
                  </a:lnTo>
                </a:path>
                <a:path w="3261360" h="302260">
                  <a:moveTo>
                    <a:pt x="957071" y="301751"/>
                  </a:moveTo>
                  <a:lnTo>
                    <a:pt x="963167" y="301751"/>
                  </a:lnTo>
                </a:path>
                <a:path w="3261360" h="302260">
                  <a:moveTo>
                    <a:pt x="1621532" y="301751"/>
                  </a:moveTo>
                  <a:lnTo>
                    <a:pt x="1627628" y="301751"/>
                  </a:lnTo>
                </a:path>
                <a:path w="3261360" h="302260">
                  <a:moveTo>
                    <a:pt x="1956812" y="301751"/>
                  </a:moveTo>
                  <a:lnTo>
                    <a:pt x="1962908" y="301751"/>
                  </a:lnTo>
                </a:path>
                <a:path w="3261360" h="302260">
                  <a:moveTo>
                    <a:pt x="2292092" y="301751"/>
                  </a:moveTo>
                  <a:lnTo>
                    <a:pt x="2298188" y="301751"/>
                  </a:lnTo>
                </a:path>
                <a:path w="3261360" h="302260">
                  <a:moveTo>
                    <a:pt x="2627372" y="301751"/>
                  </a:moveTo>
                  <a:lnTo>
                    <a:pt x="2633468" y="301751"/>
                  </a:lnTo>
                </a:path>
                <a:path w="3261360" h="302260">
                  <a:moveTo>
                    <a:pt x="2962652" y="301751"/>
                  </a:moveTo>
                  <a:lnTo>
                    <a:pt x="2968748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4317" y="4805172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6989" y="4814316"/>
              <a:ext cx="3304540" cy="320040"/>
            </a:xfrm>
            <a:custGeom>
              <a:avLst/>
              <a:gdLst/>
              <a:ahLst/>
              <a:cxnLst/>
              <a:rect l="l" t="t" r="r" b="b"/>
              <a:pathLst>
                <a:path w="3304540" h="320039">
                  <a:moveTo>
                    <a:pt x="286512" y="0"/>
                  </a:moveTo>
                  <a:lnTo>
                    <a:pt x="292607" y="0"/>
                  </a:lnTo>
                </a:path>
                <a:path w="3304540" h="320039">
                  <a:moveTo>
                    <a:pt x="621791" y="0"/>
                  </a:moveTo>
                  <a:lnTo>
                    <a:pt x="627887" y="0"/>
                  </a:lnTo>
                </a:path>
                <a:path w="3304540" h="320039">
                  <a:moveTo>
                    <a:pt x="957071" y="0"/>
                  </a:moveTo>
                  <a:lnTo>
                    <a:pt x="963167" y="0"/>
                  </a:lnTo>
                </a:path>
                <a:path w="3304540" h="320039">
                  <a:moveTo>
                    <a:pt x="1621532" y="0"/>
                  </a:moveTo>
                  <a:lnTo>
                    <a:pt x="1627628" y="0"/>
                  </a:lnTo>
                </a:path>
                <a:path w="3304540" h="320039">
                  <a:moveTo>
                    <a:pt x="1956812" y="0"/>
                  </a:moveTo>
                  <a:lnTo>
                    <a:pt x="1962908" y="0"/>
                  </a:lnTo>
                </a:path>
                <a:path w="3304540" h="320039">
                  <a:moveTo>
                    <a:pt x="2292092" y="0"/>
                  </a:moveTo>
                  <a:lnTo>
                    <a:pt x="2298188" y="0"/>
                  </a:lnTo>
                </a:path>
                <a:path w="3304540" h="320039">
                  <a:moveTo>
                    <a:pt x="2627372" y="0"/>
                  </a:moveTo>
                  <a:lnTo>
                    <a:pt x="2633468" y="0"/>
                  </a:lnTo>
                </a:path>
                <a:path w="3304540" h="320039">
                  <a:moveTo>
                    <a:pt x="2962652" y="0"/>
                  </a:moveTo>
                  <a:lnTo>
                    <a:pt x="2968748" y="0"/>
                  </a:lnTo>
                </a:path>
                <a:path w="3304540" h="320039">
                  <a:moveTo>
                    <a:pt x="286512" y="9143"/>
                  </a:moveTo>
                  <a:lnTo>
                    <a:pt x="292607" y="9143"/>
                  </a:lnTo>
                </a:path>
                <a:path w="3304540" h="320039">
                  <a:moveTo>
                    <a:pt x="621791" y="9143"/>
                  </a:moveTo>
                  <a:lnTo>
                    <a:pt x="627887" y="9143"/>
                  </a:lnTo>
                </a:path>
                <a:path w="3304540" h="320039">
                  <a:moveTo>
                    <a:pt x="957071" y="9143"/>
                  </a:moveTo>
                  <a:lnTo>
                    <a:pt x="963167" y="9143"/>
                  </a:lnTo>
                </a:path>
                <a:path w="3304540" h="320039">
                  <a:moveTo>
                    <a:pt x="1621532" y="9143"/>
                  </a:moveTo>
                  <a:lnTo>
                    <a:pt x="1627628" y="9143"/>
                  </a:lnTo>
                </a:path>
                <a:path w="3304540" h="320039">
                  <a:moveTo>
                    <a:pt x="1956812" y="9143"/>
                  </a:moveTo>
                  <a:lnTo>
                    <a:pt x="1962908" y="9143"/>
                  </a:lnTo>
                </a:path>
                <a:path w="3304540" h="320039">
                  <a:moveTo>
                    <a:pt x="2292092" y="9143"/>
                  </a:moveTo>
                  <a:lnTo>
                    <a:pt x="2298188" y="9143"/>
                  </a:lnTo>
                </a:path>
                <a:path w="3304540" h="320039">
                  <a:moveTo>
                    <a:pt x="2627372" y="9143"/>
                  </a:moveTo>
                  <a:lnTo>
                    <a:pt x="2633468" y="9143"/>
                  </a:lnTo>
                </a:path>
                <a:path w="3304540" h="320039">
                  <a:moveTo>
                    <a:pt x="2962652" y="9143"/>
                  </a:moveTo>
                  <a:lnTo>
                    <a:pt x="2968748" y="9143"/>
                  </a:lnTo>
                </a:path>
                <a:path w="3304540" h="320039">
                  <a:moveTo>
                    <a:pt x="3297932" y="9143"/>
                  </a:moveTo>
                  <a:lnTo>
                    <a:pt x="3304028" y="9143"/>
                  </a:lnTo>
                </a:path>
                <a:path w="3304540" h="320039">
                  <a:moveTo>
                    <a:pt x="286512" y="18287"/>
                  </a:moveTo>
                  <a:lnTo>
                    <a:pt x="292607" y="18287"/>
                  </a:lnTo>
                </a:path>
                <a:path w="3304540" h="320039">
                  <a:moveTo>
                    <a:pt x="621791" y="18287"/>
                  </a:moveTo>
                  <a:lnTo>
                    <a:pt x="627887" y="18287"/>
                  </a:lnTo>
                </a:path>
                <a:path w="3304540" h="320039">
                  <a:moveTo>
                    <a:pt x="957071" y="18287"/>
                  </a:moveTo>
                  <a:lnTo>
                    <a:pt x="963167" y="18287"/>
                  </a:lnTo>
                </a:path>
                <a:path w="3304540" h="320039">
                  <a:moveTo>
                    <a:pt x="1621532" y="18287"/>
                  </a:moveTo>
                  <a:lnTo>
                    <a:pt x="1627628" y="18287"/>
                  </a:lnTo>
                </a:path>
                <a:path w="3304540" h="320039">
                  <a:moveTo>
                    <a:pt x="1956812" y="18287"/>
                  </a:moveTo>
                  <a:lnTo>
                    <a:pt x="1962908" y="18287"/>
                  </a:lnTo>
                </a:path>
                <a:path w="3304540" h="320039">
                  <a:moveTo>
                    <a:pt x="2292092" y="18287"/>
                  </a:moveTo>
                  <a:lnTo>
                    <a:pt x="2298188" y="18287"/>
                  </a:lnTo>
                </a:path>
                <a:path w="3304540" h="320039">
                  <a:moveTo>
                    <a:pt x="2627372" y="18287"/>
                  </a:moveTo>
                  <a:lnTo>
                    <a:pt x="2633468" y="18287"/>
                  </a:lnTo>
                </a:path>
                <a:path w="3304540" h="320039">
                  <a:moveTo>
                    <a:pt x="2962652" y="18287"/>
                  </a:moveTo>
                  <a:lnTo>
                    <a:pt x="2968748" y="18287"/>
                  </a:lnTo>
                </a:path>
                <a:path w="3304540" h="320039">
                  <a:moveTo>
                    <a:pt x="3297932" y="18287"/>
                  </a:moveTo>
                  <a:lnTo>
                    <a:pt x="3304028" y="18287"/>
                  </a:lnTo>
                </a:path>
                <a:path w="3304540" h="320039">
                  <a:moveTo>
                    <a:pt x="286512" y="27431"/>
                  </a:moveTo>
                  <a:lnTo>
                    <a:pt x="292607" y="27431"/>
                  </a:lnTo>
                </a:path>
                <a:path w="3304540" h="320039">
                  <a:moveTo>
                    <a:pt x="621791" y="27431"/>
                  </a:moveTo>
                  <a:lnTo>
                    <a:pt x="627887" y="27431"/>
                  </a:lnTo>
                </a:path>
                <a:path w="3304540" h="320039">
                  <a:moveTo>
                    <a:pt x="957071" y="27431"/>
                  </a:moveTo>
                  <a:lnTo>
                    <a:pt x="963167" y="27431"/>
                  </a:lnTo>
                </a:path>
                <a:path w="3304540" h="320039">
                  <a:moveTo>
                    <a:pt x="1621532" y="27431"/>
                  </a:moveTo>
                  <a:lnTo>
                    <a:pt x="1627628" y="27431"/>
                  </a:lnTo>
                </a:path>
                <a:path w="3304540" h="320039">
                  <a:moveTo>
                    <a:pt x="1956812" y="27431"/>
                  </a:moveTo>
                  <a:lnTo>
                    <a:pt x="1962908" y="27431"/>
                  </a:lnTo>
                </a:path>
                <a:path w="3304540" h="320039">
                  <a:moveTo>
                    <a:pt x="2292092" y="27431"/>
                  </a:moveTo>
                  <a:lnTo>
                    <a:pt x="2298188" y="27431"/>
                  </a:lnTo>
                </a:path>
                <a:path w="3304540" h="320039">
                  <a:moveTo>
                    <a:pt x="2627372" y="27431"/>
                  </a:moveTo>
                  <a:lnTo>
                    <a:pt x="2633468" y="27431"/>
                  </a:lnTo>
                </a:path>
                <a:path w="3304540" h="320039">
                  <a:moveTo>
                    <a:pt x="2962652" y="27431"/>
                  </a:moveTo>
                  <a:lnTo>
                    <a:pt x="2968748" y="27431"/>
                  </a:lnTo>
                </a:path>
                <a:path w="3304540" h="320039">
                  <a:moveTo>
                    <a:pt x="3297932" y="27431"/>
                  </a:moveTo>
                  <a:lnTo>
                    <a:pt x="3304028" y="27431"/>
                  </a:lnTo>
                </a:path>
                <a:path w="3304540" h="320039">
                  <a:moveTo>
                    <a:pt x="286512" y="36575"/>
                  </a:moveTo>
                  <a:lnTo>
                    <a:pt x="292607" y="36575"/>
                  </a:lnTo>
                </a:path>
                <a:path w="3304540" h="320039">
                  <a:moveTo>
                    <a:pt x="621791" y="36575"/>
                  </a:moveTo>
                  <a:lnTo>
                    <a:pt x="627887" y="36575"/>
                  </a:lnTo>
                </a:path>
                <a:path w="3304540" h="320039">
                  <a:moveTo>
                    <a:pt x="957071" y="36575"/>
                  </a:moveTo>
                  <a:lnTo>
                    <a:pt x="963167" y="36575"/>
                  </a:lnTo>
                </a:path>
                <a:path w="3304540" h="320039">
                  <a:moveTo>
                    <a:pt x="1621532" y="36575"/>
                  </a:moveTo>
                  <a:lnTo>
                    <a:pt x="1627628" y="36575"/>
                  </a:lnTo>
                </a:path>
                <a:path w="3304540" h="320039">
                  <a:moveTo>
                    <a:pt x="1956812" y="36575"/>
                  </a:moveTo>
                  <a:lnTo>
                    <a:pt x="1962908" y="36575"/>
                  </a:lnTo>
                </a:path>
                <a:path w="3304540" h="320039">
                  <a:moveTo>
                    <a:pt x="2292092" y="36575"/>
                  </a:moveTo>
                  <a:lnTo>
                    <a:pt x="2298188" y="36575"/>
                  </a:lnTo>
                </a:path>
                <a:path w="3304540" h="320039">
                  <a:moveTo>
                    <a:pt x="2627372" y="36575"/>
                  </a:moveTo>
                  <a:lnTo>
                    <a:pt x="2633468" y="36575"/>
                  </a:lnTo>
                </a:path>
                <a:path w="3304540" h="320039">
                  <a:moveTo>
                    <a:pt x="2962652" y="36575"/>
                  </a:moveTo>
                  <a:lnTo>
                    <a:pt x="2968748" y="36575"/>
                  </a:lnTo>
                </a:path>
                <a:path w="3304540" h="320039">
                  <a:moveTo>
                    <a:pt x="286512" y="45719"/>
                  </a:moveTo>
                  <a:lnTo>
                    <a:pt x="292607" y="45719"/>
                  </a:lnTo>
                </a:path>
                <a:path w="3304540" h="320039">
                  <a:moveTo>
                    <a:pt x="621791" y="45719"/>
                  </a:moveTo>
                  <a:lnTo>
                    <a:pt x="627887" y="45719"/>
                  </a:lnTo>
                </a:path>
                <a:path w="3304540" h="320039">
                  <a:moveTo>
                    <a:pt x="957071" y="45719"/>
                  </a:moveTo>
                  <a:lnTo>
                    <a:pt x="963167" y="45719"/>
                  </a:lnTo>
                </a:path>
                <a:path w="3304540" h="320039">
                  <a:moveTo>
                    <a:pt x="1621532" y="45719"/>
                  </a:moveTo>
                  <a:lnTo>
                    <a:pt x="1627628" y="45719"/>
                  </a:lnTo>
                </a:path>
                <a:path w="3304540" h="320039">
                  <a:moveTo>
                    <a:pt x="1956812" y="45719"/>
                  </a:moveTo>
                  <a:lnTo>
                    <a:pt x="1962908" y="45719"/>
                  </a:lnTo>
                </a:path>
                <a:path w="3304540" h="320039">
                  <a:moveTo>
                    <a:pt x="2292092" y="45719"/>
                  </a:moveTo>
                  <a:lnTo>
                    <a:pt x="2298188" y="45719"/>
                  </a:lnTo>
                </a:path>
                <a:path w="3304540" h="320039">
                  <a:moveTo>
                    <a:pt x="2627372" y="45719"/>
                  </a:moveTo>
                  <a:lnTo>
                    <a:pt x="2633468" y="45719"/>
                  </a:lnTo>
                </a:path>
                <a:path w="3304540" h="320039">
                  <a:moveTo>
                    <a:pt x="2962652" y="45719"/>
                  </a:moveTo>
                  <a:lnTo>
                    <a:pt x="2968748" y="45719"/>
                  </a:lnTo>
                </a:path>
                <a:path w="3304540" h="320039">
                  <a:moveTo>
                    <a:pt x="3297932" y="45719"/>
                  </a:moveTo>
                  <a:lnTo>
                    <a:pt x="3304028" y="45719"/>
                  </a:lnTo>
                </a:path>
                <a:path w="3304540" h="320039">
                  <a:moveTo>
                    <a:pt x="286512" y="54863"/>
                  </a:moveTo>
                  <a:lnTo>
                    <a:pt x="292607" y="54863"/>
                  </a:lnTo>
                </a:path>
                <a:path w="3304540" h="320039">
                  <a:moveTo>
                    <a:pt x="621791" y="54863"/>
                  </a:moveTo>
                  <a:lnTo>
                    <a:pt x="627887" y="54863"/>
                  </a:lnTo>
                </a:path>
                <a:path w="3304540" h="320039">
                  <a:moveTo>
                    <a:pt x="957071" y="54863"/>
                  </a:moveTo>
                  <a:lnTo>
                    <a:pt x="963167" y="54863"/>
                  </a:lnTo>
                </a:path>
                <a:path w="3304540" h="320039">
                  <a:moveTo>
                    <a:pt x="1621532" y="54863"/>
                  </a:moveTo>
                  <a:lnTo>
                    <a:pt x="1627628" y="54863"/>
                  </a:lnTo>
                </a:path>
                <a:path w="3304540" h="320039">
                  <a:moveTo>
                    <a:pt x="1956812" y="54863"/>
                  </a:moveTo>
                  <a:lnTo>
                    <a:pt x="1962908" y="54863"/>
                  </a:lnTo>
                </a:path>
                <a:path w="3304540" h="320039">
                  <a:moveTo>
                    <a:pt x="2292092" y="54863"/>
                  </a:moveTo>
                  <a:lnTo>
                    <a:pt x="2298188" y="54863"/>
                  </a:lnTo>
                </a:path>
                <a:path w="3304540" h="320039">
                  <a:moveTo>
                    <a:pt x="2627372" y="54863"/>
                  </a:moveTo>
                  <a:lnTo>
                    <a:pt x="2633468" y="54863"/>
                  </a:lnTo>
                </a:path>
                <a:path w="3304540" h="320039">
                  <a:moveTo>
                    <a:pt x="2962652" y="54863"/>
                  </a:moveTo>
                  <a:lnTo>
                    <a:pt x="2968748" y="54863"/>
                  </a:lnTo>
                </a:path>
                <a:path w="3304540" h="320039">
                  <a:moveTo>
                    <a:pt x="3297932" y="54863"/>
                  </a:moveTo>
                  <a:lnTo>
                    <a:pt x="3304028" y="54863"/>
                  </a:lnTo>
                </a:path>
                <a:path w="3304540" h="320039">
                  <a:moveTo>
                    <a:pt x="286512" y="64007"/>
                  </a:moveTo>
                  <a:lnTo>
                    <a:pt x="292607" y="64007"/>
                  </a:lnTo>
                </a:path>
                <a:path w="3304540" h="320039">
                  <a:moveTo>
                    <a:pt x="621791" y="64007"/>
                  </a:moveTo>
                  <a:lnTo>
                    <a:pt x="627887" y="64007"/>
                  </a:lnTo>
                </a:path>
                <a:path w="3304540" h="320039">
                  <a:moveTo>
                    <a:pt x="957071" y="64007"/>
                  </a:moveTo>
                  <a:lnTo>
                    <a:pt x="963167" y="64007"/>
                  </a:lnTo>
                </a:path>
                <a:path w="3304540" h="320039">
                  <a:moveTo>
                    <a:pt x="1621532" y="64007"/>
                  </a:moveTo>
                  <a:lnTo>
                    <a:pt x="1627628" y="64007"/>
                  </a:lnTo>
                </a:path>
                <a:path w="3304540" h="320039">
                  <a:moveTo>
                    <a:pt x="1956812" y="64007"/>
                  </a:moveTo>
                  <a:lnTo>
                    <a:pt x="1962908" y="64007"/>
                  </a:lnTo>
                </a:path>
                <a:path w="3304540" h="320039">
                  <a:moveTo>
                    <a:pt x="2292092" y="64007"/>
                  </a:moveTo>
                  <a:lnTo>
                    <a:pt x="2298188" y="64007"/>
                  </a:lnTo>
                </a:path>
                <a:path w="3304540" h="320039">
                  <a:moveTo>
                    <a:pt x="2627372" y="64007"/>
                  </a:moveTo>
                  <a:lnTo>
                    <a:pt x="2633468" y="64007"/>
                  </a:lnTo>
                </a:path>
                <a:path w="3304540" h="320039">
                  <a:moveTo>
                    <a:pt x="2962652" y="64007"/>
                  </a:moveTo>
                  <a:lnTo>
                    <a:pt x="2968748" y="64007"/>
                  </a:lnTo>
                </a:path>
                <a:path w="3304540" h="320039">
                  <a:moveTo>
                    <a:pt x="3297932" y="64007"/>
                  </a:moveTo>
                  <a:lnTo>
                    <a:pt x="3304028" y="64007"/>
                  </a:lnTo>
                </a:path>
                <a:path w="3304540" h="320039">
                  <a:moveTo>
                    <a:pt x="36575" y="73151"/>
                  </a:moveTo>
                  <a:lnTo>
                    <a:pt x="48767" y="73151"/>
                  </a:lnTo>
                </a:path>
                <a:path w="3304540" h="320039">
                  <a:moveTo>
                    <a:pt x="103631" y="73151"/>
                  </a:moveTo>
                  <a:lnTo>
                    <a:pt x="134112" y="73151"/>
                  </a:lnTo>
                </a:path>
                <a:path w="3304540" h="320039">
                  <a:moveTo>
                    <a:pt x="188975" y="73151"/>
                  </a:moveTo>
                  <a:lnTo>
                    <a:pt x="225552" y="73151"/>
                  </a:lnTo>
                </a:path>
                <a:path w="3304540" h="320039">
                  <a:moveTo>
                    <a:pt x="286512" y="73151"/>
                  </a:moveTo>
                  <a:lnTo>
                    <a:pt x="292607" y="73151"/>
                  </a:lnTo>
                </a:path>
                <a:path w="3304540" h="320039">
                  <a:moveTo>
                    <a:pt x="365759" y="73151"/>
                  </a:moveTo>
                  <a:lnTo>
                    <a:pt x="384048" y="73151"/>
                  </a:lnTo>
                </a:path>
                <a:path w="3304540" h="320039">
                  <a:moveTo>
                    <a:pt x="457200" y="73151"/>
                  </a:moveTo>
                  <a:lnTo>
                    <a:pt x="475488" y="73151"/>
                  </a:lnTo>
                </a:path>
                <a:path w="3304540" h="320039">
                  <a:moveTo>
                    <a:pt x="536447" y="73151"/>
                  </a:moveTo>
                  <a:lnTo>
                    <a:pt x="566928" y="73151"/>
                  </a:lnTo>
                </a:path>
                <a:path w="3304540" h="320039">
                  <a:moveTo>
                    <a:pt x="621791" y="73151"/>
                  </a:moveTo>
                  <a:lnTo>
                    <a:pt x="627887" y="73151"/>
                  </a:lnTo>
                </a:path>
                <a:path w="3304540" h="320039">
                  <a:moveTo>
                    <a:pt x="701039" y="73151"/>
                  </a:moveTo>
                  <a:lnTo>
                    <a:pt x="719328" y="73151"/>
                  </a:lnTo>
                </a:path>
                <a:path w="3304540" h="320039">
                  <a:moveTo>
                    <a:pt x="792479" y="73151"/>
                  </a:moveTo>
                  <a:lnTo>
                    <a:pt x="816863" y="73151"/>
                  </a:lnTo>
                </a:path>
                <a:path w="3304540" h="320039">
                  <a:moveTo>
                    <a:pt x="865632" y="73151"/>
                  </a:moveTo>
                  <a:lnTo>
                    <a:pt x="902208" y="73151"/>
                  </a:lnTo>
                </a:path>
                <a:path w="3304540" h="320039">
                  <a:moveTo>
                    <a:pt x="957071" y="73151"/>
                  </a:moveTo>
                  <a:lnTo>
                    <a:pt x="963167" y="73151"/>
                  </a:lnTo>
                </a:path>
                <a:path w="3304540" h="320039">
                  <a:moveTo>
                    <a:pt x="1036319" y="73151"/>
                  </a:moveTo>
                  <a:lnTo>
                    <a:pt x="1054608" y="73151"/>
                  </a:lnTo>
                </a:path>
                <a:path w="3304540" h="320039">
                  <a:moveTo>
                    <a:pt x="1097276" y="73151"/>
                  </a:moveTo>
                  <a:lnTo>
                    <a:pt x="1158236" y="73151"/>
                  </a:lnTo>
                </a:path>
                <a:path w="3304540" h="320039">
                  <a:moveTo>
                    <a:pt x="1176524" y="73151"/>
                  </a:moveTo>
                  <a:lnTo>
                    <a:pt x="1255772" y="73151"/>
                  </a:lnTo>
                </a:path>
                <a:path w="3304540" h="320039">
                  <a:moveTo>
                    <a:pt x="1371596" y="73151"/>
                  </a:moveTo>
                  <a:lnTo>
                    <a:pt x="1389884" y="73151"/>
                  </a:lnTo>
                </a:path>
                <a:path w="3304540" h="320039">
                  <a:moveTo>
                    <a:pt x="1450844" y="73151"/>
                  </a:moveTo>
                  <a:lnTo>
                    <a:pt x="1481324" y="73151"/>
                  </a:lnTo>
                </a:path>
                <a:path w="3304540" h="320039">
                  <a:moveTo>
                    <a:pt x="1523996" y="73151"/>
                  </a:moveTo>
                  <a:lnTo>
                    <a:pt x="1584956" y="73151"/>
                  </a:lnTo>
                </a:path>
                <a:path w="3304540" h="320039">
                  <a:moveTo>
                    <a:pt x="1621532" y="73151"/>
                  </a:moveTo>
                  <a:lnTo>
                    <a:pt x="1627628" y="73151"/>
                  </a:lnTo>
                </a:path>
                <a:path w="3304540" h="320039">
                  <a:moveTo>
                    <a:pt x="1706876" y="73151"/>
                  </a:moveTo>
                  <a:lnTo>
                    <a:pt x="1725164" y="73151"/>
                  </a:lnTo>
                </a:path>
                <a:path w="3304540" h="320039">
                  <a:moveTo>
                    <a:pt x="1786124" y="73151"/>
                  </a:moveTo>
                  <a:lnTo>
                    <a:pt x="1816604" y="73151"/>
                  </a:lnTo>
                </a:path>
                <a:path w="3304540" h="320039">
                  <a:moveTo>
                    <a:pt x="1859276" y="73151"/>
                  </a:moveTo>
                  <a:lnTo>
                    <a:pt x="1914140" y="73151"/>
                  </a:lnTo>
                </a:path>
                <a:path w="3304540" h="320039">
                  <a:moveTo>
                    <a:pt x="1956812" y="73151"/>
                  </a:moveTo>
                  <a:lnTo>
                    <a:pt x="1962908" y="73151"/>
                  </a:lnTo>
                </a:path>
                <a:path w="3304540" h="320039">
                  <a:moveTo>
                    <a:pt x="2042156" y="73151"/>
                  </a:moveTo>
                  <a:lnTo>
                    <a:pt x="2060444" y="73151"/>
                  </a:lnTo>
                </a:path>
                <a:path w="3304540" h="320039">
                  <a:moveTo>
                    <a:pt x="2103116" y="73151"/>
                  </a:moveTo>
                  <a:lnTo>
                    <a:pt x="2164076" y="73151"/>
                  </a:lnTo>
                </a:path>
                <a:path w="3304540" h="320039">
                  <a:moveTo>
                    <a:pt x="2200652" y="73151"/>
                  </a:moveTo>
                  <a:lnTo>
                    <a:pt x="2237228" y="73151"/>
                  </a:lnTo>
                </a:path>
                <a:path w="3304540" h="320039">
                  <a:moveTo>
                    <a:pt x="2292092" y="73151"/>
                  </a:moveTo>
                  <a:lnTo>
                    <a:pt x="2298188" y="73151"/>
                  </a:lnTo>
                </a:path>
                <a:path w="3304540" h="320039">
                  <a:moveTo>
                    <a:pt x="2377436" y="73151"/>
                  </a:moveTo>
                  <a:lnTo>
                    <a:pt x="2395724" y="73151"/>
                  </a:lnTo>
                </a:path>
                <a:path w="3304540" h="320039">
                  <a:moveTo>
                    <a:pt x="2468876" y="73151"/>
                  </a:moveTo>
                  <a:lnTo>
                    <a:pt x="2493260" y="73151"/>
                  </a:lnTo>
                </a:path>
                <a:path w="3304540" h="320039">
                  <a:moveTo>
                    <a:pt x="2535932" y="73151"/>
                  </a:moveTo>
                  <a:lnTo>
                    <a:pt x="2566412" y="73151"/>
                  </a:lnTo>
                </a:path>
                <a:path w="3304540" h="320039">
                  <a:moveTo>
                    <a:pt x="2627372" y="73151"/>
                  </a:moveTo>
                  <a:lnTo>
                    <a:pt x="2633468" y="73151"/>
                  </a:lnTo>
                </a:path>
                <a:path w="3304540" h="320039">
                  <a:moveTo>
                    <a:pt x="2712716" y="73151"/>
                  </a:moveTo>
                  <a:lnTo>
                    <a:pt x="2731004" y="73151"/>
                  </a:lnTo>
                </a:path>
                <a:path w="3304540" h="320039">
                  <a:moveTo>
                    <a:pt x="2804156" y="73151"/>
                  </a:moveTo>
                  <a:lnTo>
                    <a:pt x="2822444" y="73151"/>
                  </a:lnTo>
                </a:path>
                <a:path w="3304540" h="320039">
                  <a:moveTo>
                    <a:pt x="2846828" y="73151"/>
                  </a:moveTo>
                  <a:lnTo>
                    <a:pt x="2926076" y="73151"/>
                  </a:lnTo>
                </a:path>
                <a:path w="3304540" h="320039">
                  <a:moveTo>
                    <a:pt x="2962652" y="73151"/>
                  </a:moveTo>
                  <a:lnTo>
                    <a:pt x="2968748" y="73151"/>
                  </a:lnTo>
                </a:path>
                <a:path w="3304540" h="320039">
                  <a:moveTo>
                    <a:pt x="3078476" y="73151"/>
                  </a:moveTo>
                  <a:lnTo>
                    <a:pt x="3108956" y="73151"/>
                  </a:lnTo>
                </a:path>
                <a:path w="3304540" h="320039">
                  <a:moveTo>
                    <a:pt x="3163820" y="73151"/>
                  </a:moveTo>
                  <a:lnTo>
                    <a:pt x="3194300" y="73151"/>
                  </a:lnTo>
                </a:path>
                <a:path w="3304540" h="320039">
                  <a:moveTo>
                    <a:pt x="3297932" y="73151"/>
                  </a:moveTo>
                  <a:lnTo>
                    <a:pt x="3304028" y="73151"/>
                  </a:lnTo>
                </a:path>
                <a:path w="3304540" h="320039">
                  <a:moveTo>
                    <a:pt x="30480" y="82295"/>
                  </a:moveTo>
                  <a:lnTo>
                    <a:pt x="48768" y="82295"/>
                  </a:lnTo>
                </a:path>
                <a:path w="3304540" h="320039">
                  <a:moveTo>
                    <a:pt x="91439" y="82295"/>
                  </a:moveTo>
                  <a:lnTo>
                    <a:pt x="146304" y="82295"/>
                  </a:lnTo>
                </a:path>
                <a:path w="3304540" h="320039">
                  <a:moveTo>
                    <a:pt x="182879" y="82295"/>
                  </a:moveTo>
                  <a:lnTo>
                    <a:pt x="231647" y="82295"/>
                  </a:lnTo>
                </a:path>
                <a:path w="3304540" h="320039">
                  <a:moveTo>
                    <a:pt x="286512" y="82295"/>
                  </a:moveTo>
                  <a:lnTo>
                    <a:pt x="292607" y="82295"/>
                  </a:lnTo>
                </a:path>
                <a:path w="3304540" h="320039">
                  <a:moveTo>
                    <a:pt x="359663" y="82295"/>
                  </a:moveTo>
                  <a:lnTo>
                    <a:pt x="384047" y="82295"/>
                  </a:lnTo>
                </a:path>
                <a:path w="3304540" h="320039">
                  <a:moveTo>
                    <a:pt x="451103" y="82295"/>
                  </a:moveTo>
                  <a:lnTo>
                    <a:pt x="475487" y="82295"/>
                  </a:lnTo>
                </a:path>
                <a:path w="3304540" h="320039">
                  <a:moveTo>
                    <a:pt x="524256" y="82295"/>
                  </a:moveTo>
                  <a:lnTo>
                    <a:pt x="573023" y="82295"/>
                  </a:lnTo>
                </a:path>
                <a:path w="3304540" h="320039">
                  <a:moveTo>
                    <a:pt x="621791" y="82295"/>
                  </a:moveTo>
                  <a:lnTo>
                    <a:pt x="627887" y="82295"/>
                  </a:lnTo>
                </a:path>
                <a:path w="3304540" h="320039">
                  <a:moveTo>
                    <a:pt x="694944" y="82295"/>
                  </a:moveTo>
                  <a:lnTo>
                    <a:pt x="719327" y="82295"/>
                  </a:lnTo>
                </a:path>
                <a:path w="3304540" h="320039">
                  <a:moveTo>
                    <a:pt x="792479" y="82295"/>
                  </a:moveTo>
                  <a:lnTo>
                    <a:pt x="816863" y="82295"/>
                  </a:lnTo>
                </a:path>
                <a:path w="3304540" h="320039">
                  <a:moveTo>
                    <a:pt x="853439" y="82295"/>
                  </a:moveTo>
                  <a:lnTo>
                    <a:pt x="908304" y="82295"/>
                  </a:lnTo>
                </a:path>
                <a:path w="3304540" h="320039">
                  <a:moveTo>
                    <a:pt x="957071" y="82295"/>
                  </a:moveTo>
                  <a:lnTo>
                    <a:pt x="963167" y="82295"/>
                  </a:lnTo>
                </a:path>
                <a:path w="3304540" h="320039">
                  <a:moveTo>
                    <a:pt x="1030223" y="82295"/>
                  </a:moveTo>
                  <a:lnTo>
                    <a:pt x="1054607" y="82295"/>
                  </a:lnTo>
                </a:path>
                <a:path w="3304540" h="320039">
                  <a:moveTo>
                    <a:pt x="1097276" y="82295"/>
                  </a:moveTo>
                  <a:lnTo>
                    <a:pt x="1158236" y="82295"/>
                  </a:lnTo>
                </a:path>
                <a:path w="3304540" h="320039">
                  <a:moveTo>
                    <a:pt x="1176524" y="82295"/>
                  </a:moveTo>
                  <a:lnTo>
                    <a:pt x="1255772" y="82295"/>
                  </a:lnTo>
                </a:path>
                <a:path w="3304540" h="320039">
                  <a:moveTo>
                    <a:pt x="1365500" y="82295"/>
                  </a:moveTo>
                  <a:lnTo>
                    <a:pt x="1389884" y="82295"/>
                  </a:lnTo>
                </a:path>
                <a:path w="3304540" h="320039">
                  <a:moveTo>
                    <a:pt x="1438652" y="82295"/>
                  </a:moveTo>
                  <a:lnTo>
                    <a:pt x="1487420" y="82295"/>
                  </a:lnTo>
                </a:path>
                <a:path w="3304540" h="320039">
                  <a:moveTo>
                    <a:pt x="1523996" y="82295"/>
                  </a:moveTo>
                  <a:lnTo>
                    <a:pt x="1584956" y="82295"/>
                  </a:lnTo>
                </a:path>
                <a:path w="3304540" h="320039">
                  <a:moveTo>
                    <a:pt x="1621532" y="82295"/>
                  </a:moveTo>
                  <a:lnTo>
                    <a:pt x="1627628" y="82295"/>
                  </a:lnTo>
                </a:path>
                <a:path w="3304540" h="320039">
                  <a:moveTo>
                    <a:pt x="1700780" y="82295"/>
                  </a:moveTo>
                  <a:lnTo>
                    <a:pt x="1725164" y="82295"/>
                  </a:lnTo>
                </a:path>
                <a:path w="3304540" h="320039">
                  <a:moveTo>
                    <a:pt x="1773932" y="82295"/>
                  </a:moveTo>
                  <a:lnTo>
                    <a:pt x="1822700" y="82295"/>
                  </a:lnTo>
                </a:path>
                <a:path w="3304540" h="320039">
                  <a:moveTo>
                    <a:pt x="1859276" y="82295"/>
                  </a:moveTo>
                  <a:lnTo>
                    <a:pt x="1914140" y="82295"/>
                  </a:lnTo>
                </a:path>
                <a:path w="3304540" h="320039">
                  <a:moveTo>
                    <a:pt x="1956812" y="82295"/>
                  </a:moveTo>
                  <a:lnTo>
                    <a:pt x="1962908" y="82295"/>
                  </a:lnTo>
                </a:path>
                <a:path w="3304540" h="320039">
                  <a:moveTo>
                    <a:pt x="2036060" y="82295"/>
                  </a:moveTo>
                  <a:lnTo>
                    <a:pt x="2060444" y="82295"/>
                  </a:lnTo>
                </a:path>
                <a:path w="3304540" h="320039">
                  <a:moveTo>
                    <a:pt x="2103116" y="82295"/>
                  </a:moveTo>
                  <a:lnTo>
                    <a:pt x="2164076" y="82295"/>
                  </a:lnTo>
                </a:path>
                <a:path w="3304540" h="320039">
                  <a:moveTo>
                    <a:pt x="2194556" y="82295"/>
                  </a:moveTo>
                  <a:lnTo>
                    <a:pt x="2243324" y="82295"/>
                  </a:lnTo>
                </a:path>
                <a:path w="3304540" h="320039">
                  <a:moveTo>
                    <a:pt x="2292092" y="82295"/>
                  </a:moveTo>
                  <a:lnTo>
                    <a:pt x="2298188" y="82295"/>
                  </a:lnTo>
                </a:path>
                <a:path w="3304540" h="320039">
                  <a:moveTo>
                    <a:pt x="2371340" y="82295"/>
                  </a:moveTo>
                  <a:lnTo>
                    <a:pt x="2395724" y="82295"/>
                  </a:lnTo>
                </a:path>
                <a:path w="3304540" h="320039">
                  <a:moveTo>
                    <a:pt x="2468876" y="82295"/>
                  </a:moveTo>
                  <a:lnTo>
                    <a:pt x="2493260" y="82295"/>
                  </a:lnTo>
                </a:path>
                <a:path w="3304540" h="320039">
                  <a:moveTo>
                    <a:pt x="2529836" y="82295"/>
                  </a:moveTo>
                  <a:lnTo>
                    <a:pt x="2572508" y="82295"/>
                  </a:lnTo>
                </a:path>
                <a:path w="3304540" h="320039">
                  <a:moveTo>
                    <a:pt x="2627372" y="82295"/>
                  </a:moveTo>
                  <a:lnTo>
                    <a:pt x="2633468" y="82295"/>
                  </a:lnTo>
                </a:path>
                <a:path w="3304540" h="320039">
                  <a:moveTo>
                    <a:pt x="2706620" y="82295"/>
                  </a:moveTo>
                  <a:lnTo>
                    <a:pt x="2731004" y="82295"/>
                  </a:lnTo>
                </a:path>
                <a:path w="3304540" h="320039">
                  <a:moveTo>
                    <a:pt x="2798060" y="82295"/>
                  </a:moveTo>
                  <a:lnTo>
                    <a:pt x="2822444" y="82295"/>
                  </a:lnTo>
                </a:path>
                <a:path w="3304540" h="320039">
                  <a:moveTo>
                    <a:pt x="2846828" y="82295"/>
                  </a:moveTo>
                  <a:lnTo>
                    <a:pt x="2926076" y="82295"/>
                  </a:lnTo>
                </a:path>
                <a:path w="3304540" h="320039">
                  <a:moveTo>
                    <a:pt x="2962652" y="82295"/>
                  </a:moveTo>
                  <a:lnTo>
                    <a:pt x="2968748" y="82295"/>
                  </a:lnTo>
                </a:path>
                <a:path w="3304540" h="320039">
                  <a:moveTo>
                    <a:pt x="3066284" y="82295"/>
                  </a:moveTo>
                  <a:lnTo>
                    <a:pt x="3115052" y="82295"/>
                  </a:lnTo>
                </a:path>
                <a:path w="3304540" h="320039">
                  <a:moveTo>
                    <a:pt x="3157724" y="82295"/>
                  </a:moveTo>
                  <a:lnTo>
                    <a:pt x="3200396" y="82295"/>
                  </a:lnTo>
                </a:path>
                <a:path w="3304540" h="320039">
                  <a:moveTo>
                    <a:pt x="3297932" y="82295"/>
                  </a:moveTo>
                  <a:lnTo>
                    <a:pt x="3304028" y="82295"/>
                  </a:lnTo>
                </a:path>
                <a:path w="3304540" h="320039">
                  <a:moveTo>
                    <a:pt x="24383" y="91439"/>
                  </a:moveTo>
                  <a:lnTo>
                    <a:pt x="48767" y="91439"/>
                  </a:lnTo>
                </a:path>
                <a:path w="3304540" h="320039">
                  <a:moveTo>
                    <a:pt x="91439" y="91439"/>
                  </a:moveTo>
                  <a:lnTo>
                    <a:pt x="146304" y="91439"/>
                  </a:lnTo>
                </a:path>
                <a:path w="3304540" h="320039">
                  <a:moveTo>
                    <a:pt x="176783" y="91439"/>
                  </a:moveTo>
                  <a:lnTo>
                    <a:pt x="237744" y="91439"/>
                  </a:lnTo>
                </a:path>
                <a:path w="3304540" h="320039">
                  <a:moveTo>
                    <a:pt x="286512" y="91439"/>
                  </a:moveTo>
                  <a:lnTo>
                    <a:pt x="292607" y="91439"/>
                  </a:lnTo>
                </a:path>
                <a:path w="3304540" h="320039">
                  <a:moveTo>
                    <a:pt x="359663" y="91439"/>
                  </a:moveTo>
                  <a:lnTo>
                    <a:pt x="384047" y="91439"/>
                  </a:lnTo>
                </a:path>
                <a:path w="3304540" h="320039">
                  <a:moveTo>
                    <a:pt x="445007" y="91439"/>
                  </a:moveTo>
                  <a:lnTo>
                    <a:pt x="475488" y="91439"/>
                  </a:lnTo>
                </a:path>
                <a:path w="3304540" h="320039">
                  <a:moveTo>
                    <a:pt x="518159" y="91439"/>
                  </a:moveTo>
                  <a:lnTo>
                    <a:pt x="579120" y="91439"/>
                  </a:lnTo>
                </a:path>
                <a:path w="3304540" h="320039">
                  <a:moveTo>
                    <a:pt x="621791" y="91439"/>
                  </a:moveTo>
                  <a:lnTo>
                    <a:pt x="627887" y="91439"/>
                  </a:lnTo>
                </a:path>
                <a:path w="3304540" h="320039">
                  <a:moveTo>
                    <a:pt x="688847" y="91439"/>
                  </a:moveTo>
                  <a:lnTo>
                    <a:pt x="719328" y="91439"/>
                  </a:lnTo>
                </a:path>
                <a:path w="3304540" h="320039">
                  <a:moveTo>
                    <a:pt x="786383" y="91439"/>
                  </a:moveTo>
                  <a:lnTo>
                    <a:pt x="816864" y="91439"/>
                  </a:lnTo>
                </a:path>
                <a:path w="3304540" h="320039">
                  <a:moveTo>
                    <a:pt x="847344" y="91439"/>
                  </a:moveTo>
                  <a:lnTo>
                    <a:pt x="914400" y="91439"/>
                  </a:lnTo>
                </a:path>
                <a:path w="3304540" h="320039">
                  <a:moveTo>
                    <a:pt x="957071" y="91439"/>
                  </a:moveTo>
                  <a:lnTo>
                    <a:pt x="963167" y="91439"/>
                  </a:lnTo>
                </a:path>
                <a:path w="3304540" h="320039">
                  <a:moveTo>
                    <a:pt x="1024127" y="91439"/>
                  </a:moveTo>
                  <a:lnTo>
                    <a:pt x="1054608" y="91439"/>
                  </a:lnTo>
                </a:path>
                <a:path w="3304540" h="320039">
                  <a:moveTo>
                    <a:pt x="1091180" y="91439"/>
                  </a:moveTo>
                  <a:lnTo>
                    <a:pt x="1158236" y="91439"/>
                  </a:lnTo>
                </a:path>
                <a:path w="3304540" h="320039">
                  <a:moveTo>
                    <a:pt x="1176524" y="91439"/>
                  </a:moveTo>
                  <a:lnTo>
                    <a:pt x="1255772" y="91439"/>
                  </a:lnTo>
                </a:path>
                <a:path w="3304540" h="320039">
                  <a:moveTo>
                    <a:pt x="1359404" y="91439"/>
                  </a:moveTo>
                  <a:lnTo>
                    <a:pt x="1389884" y="91439"/>
                  </a:lnTo>
                </a:path>
                <a:path w="3304540" h="320039">
                  <a:moveTo>
                    <a:pt x="1432556" y="91439"/>
                  </a:moveTo>
                  <a:lnTo>
                    <a:pt x="1493516" y="91439"/>
                  </a:lnTo>
                </a:path>
                <a:path w="3304540" h="320039">
                  <a:moveTo>
                    <a:pt x="1517900" y="91439"/>
                  </a:moveTo>
                  <a:lnTo>
                    <a:pt x="1584956" y="91439"/>
                  </a:lnTo>
                </a:path>
                <a:path w="3304540" h="320039">
                  <a:moveTo>
                    <a:pt x="1621532" y="91439"/>
                  </a:moveTo>
                  <a:lnTo>
                    <a:pt x="1627628" y="91439"/>
                  </a:lnTo>
                </a:path>
                <a:path w="3304540" h="320039">
                  <a:moveTo>
                    <a:pt x="1694684" y="91439"/>
                  </a:moveTo>
                  <a:lnTo>
                    <a:pt x="1725164" y="91439"/>
                  </a:lnTo>
                </a:path>
                <a:path w="3304540" h="320039">
                  <a:moveTo>
                    <a:pt x="1767836" y="91439"/>
                  </a:moveTo>
                  <a:lnTo>
                    <a:pt x="1828796" y="91439"/>
                  </a:lnTo>
                </a:path>
                <a:path w="3304540" h="320039">
                  <a:moveTo>
                    <a:pt x="1853180" y="91439"/>
                  </a:moveTo>
                  <a:lnTo>
                    <a:pt x="1914140" y="91439"/>
                  </a:lnTo>
                </a:path>
                <a:path w="3304540" h="320039">
                  <a:moveTo>
                    <a:pt x="1956812" y="91439"/>
                  </a:moveTo>
                  <a:lnTo>
                    <a:pt x="1962908" y="91439"/>
                  </a:lnTo>
                </a:path>
                <a:path w="3304540" h="320039">
                  <a:moveTo>
                    <a:pt x="2029964" y="91439"/>
                  </a:moveTo>
                  <a:lnTo>
                    <a:pt x="2060444" y="91439"/>
                  </a:lnTo>
                </a:path>
                <a:path w="3304540" h="320039">
                  <a:moveTo>
                    <a:pt x="2097020" y="91439"/>
                  </a:moveTo>
                  <a:lnTo>
                    <a:pt x="2164076" y="91439"/>
                  </a:lnTo>
                </a:path>
                <a:path w="3304540" h="320039">
                  <a:moveTo>
                    <a:pt x="2188460" y="91439"/>
                  </a:moveTo>
                  <a:lnTo>
                    <a:pt x="2249420" y="91439"/>
                  </a:lnTo>
                </a:path>
                <a:path w="3304540" h="320039">
                  <a:moveTo>
                    <a:pt x="2292092" y="91439"/>
                  </a:moveTo>
                  <a:lnTo>
                    <a:pt x="2298188" y="91439"/>
                  </a:lnTo>
                </a:path>
                <a:path w="3304540" h="320039">
                  <a:moveTo>
                    <a:pt x="2365244" y="91439"/>
                  </a:moveTo>
                  <a:lnTo>
                    <a:pt x="2395724" y="91439"/>
                  </a:lnTo>
                </a:path>
                <a:path w="3304540" h="320039">
                  <a:moveTo>
                    <a:pt x="2462780" y="91439"/>
                  </a:moveTo>
                  <a:lnTo>
                    <a:pt x="2493260" y="91439"/>
                  </a:lnTo>
                </a:path>
                <a:path w="3304540" h="320039">
                  <a:moveTo>
                    <a:pt x="2523740" y="91439"/>
                  </a:moveTo>
                  <a:lnTo>
                    <a:pt x="2578604" y="91439"/>
                  </a:lnTo>
                </a:path>
                <a:path w="3304540" h="320039">
                  <a:moveTo>
                    <a:pt x="2627372" y="91439"/>
                  </a:moveTo>
                  <a:lnTo>
                    <a:pt x="2633468" y="91439"/>
                  </a:lnTo>
                </a:path>
                <a:path w="3304540" h="320039">
                  <a:moveTo>
                    <a:pt x="2700524" y="91439"/>
                  </a:moveTo>
                  <a:lnTo>
                    <a:pt x="2731004" y="91439"/>
                  </a:lnTo>
                </a:path>
                <a:path w="3304540" h="320039">
                  <a:moveTo>
                    <a:pt x="2791964" y="91439"/>
                  </a:moveTo>
                  <a:lnTo>
                    <a:pt x="2822444" y="91439"/>
                  </a:lnTo>
                </a:path>
                <a:path w="3304540" h="320039">
                  <a:moveTo>
                    <a:pt x="2846828" y="91439"/>
                  </a:moveTo>
                  <a:lnTo>
                    <a:pt x="2926076" y="91439"/>
                  </a:lnTo>
                </a:path>
                <a:path w="3304540" h="320039">
                  <a:moveTo>
                    <a:pt x="2962652" y="91439"/>
                  </a:moveTo>
                  <a:lnTo>
                    <a:pt x="2968748" y="91439"/>
                  </a:lnTo>
                </a:path>
                <a:path w="3304540" h="320039">
                  <a:moveTo>
                    <a:pt x="3060188" y="91439"/>
                  </a:moveTo>
                  <a:lnTo>
                    <a:pt x="3121148" y="91439"/>
                  </a:lnTo>
                </a:path>
                <a:path w="3304540" h="320039">
                  <a:moveTo>
                    <a:pt x="3151628" y="91439"/>
                  </a:moveTo>
                  <a:lnTo>
                    <a:pt x="3206492" y="91439"/>
                  </a:lnTo>
                </a:path>
                <a:path w="3304540" h="320039">
                  <a:moveTo>
                    <a:pt x="3297932" y="91439"/>
                  </a:moveTo>
                  <a:lnTo>
                    <a:pt x="3304028" y="91439"/>
                  </a:lnTo>
                </a:path>
                <a:path w="3304540" h="320039">
                  <a:moveTo>
                    <a:pt x="18287" y="100584"/>
                  </a:moveTo>
                  <a:lnTo>
                    <a:pt x="48768" y="100584"/>
                  </a:lnTo>
                </a:path>
                <a:path w="3304540" h="320039">
                  <a:moveTo>
                    <a:pt x="85343" y="100584"/>
                  </a:moveTo>
                  <a:lnTo>
                    <a:pt x="109727" y="100584"/>
                  </a:lnTo>
                </a:path>
                <a:path w="3304540" h="320039">
                  <a:moveTo>
                    <a:pt x="128015" y="100584"/>
                  </a:moveTo>
                  <a:lnTo>
                    <a:pt x="152399" y="100584"/>
                  </a:lnTo>
                </a:path>
                <a:path w="3304540" h="320039">
                  <a:moveTo>
                    <a:pt x="170687" y="100584"/>
                  </a:moveTo>
                  <a:lnTo>
                    <a:pt x="201168" y="100584"/>
                  </a:lnTo>
                </a:path>
                <a:path w="3304540" h="320039">
                  <a:moveTo>
                    <a:pt x="213359" y="100584"/>
                  </a:moveTo>
                  <a:lnTo>
                    <a:pt x="243840" y="100584"/>
                  </a:lnTo>
                </a:path>
                <a:path w="3304540" h="320039">
                  <a:moveTo>
                    <a:pt x="286512" y="100584"/>
                  </a:moveTo>
                  <a:lnTo>
                    <a:pt x="292607" y="100584"/>
                  </a:lnTo>
                </a:path>
                <a:path w="3304540" h="320039">
                  <a:moveTo>
                    <a:pt x="353568" y="100584"/>
                  </a:moveTo>
                  <a:lnTo>
                    <a:pt x="384048" y="100584"/>
                  </a:lnTo>
                </a:path>
                <a:path w="3304540" h="320039">
                  <a:moveTo>
                    <a:pt x="438912" y="100584"/>
                  </a:moveTo>
                  <a:lnTo>
                    <a:pt x="475488" y="100584"/>
                  </a:lnTo>
                </a:path>
                <a:path w="3304540" h="320039">
                  <a:moveTo>
                    <a:pt x="512063" y="100584"/>
                  </a:moveTo>
                  <a:lnTo>
                    <a:pt x="536447" y="100584"/>
                  </a:lnTo>
                </a:path>
                <a:path w="3304540" h="320039">
                  <a:moveTo>
                    <a:pt x="554735" y="100584"/>
                  </a:moveTo>
                  <a:lnTo>
                    <a:pt x="585216" y="100584"/>
                  </a:lnTo>
                </a:path>
                <a:path w="3304540" h="320039">
                  <a:moveTo>
                    <a:pt x="621791" y="100584"/>
                  </a:moveTo>
                  <a:lnTo>
                    <a:pt x="627887" y="100584"/>
                  </a:lnTo>
                </a:path>
                <a:path w="3304540" h="320039">
                  <a:moveTo>
                    <a:pt x="682751" y="100584"/>
                  </a:moveTo>
                  <a:lnTo>
                    <a:pt x="719328" y="100584"/>
                  </a:lnTo>
                </a:path>
                <a:path w="3304540" h="320039">
                  <a:moveTo>
                    <a:pt x="780288" y="100584"/>
                  </a:moveTo>
                  <a:lnTo>
                    <a:pt x="816864" y="100584"/>
                  </a:lnTo>
                </a:path>
                <a:path w="3304540" h="320039">
                  <a:moveTo>
                    <a:pt x="847344" y="100584"/>
                  </a:moveTo>
                  <a:lnTo>
                    <a:pt x="871727" y="100584"/>
                  </a:lnTo>
                </a:path>
                <a:path w="3304540" h="320039">
                  <a:moveTo>
                    <a:pt x="890015" y="100584"/>
                  </a:moveTo>
                  <a:lnTo>
                    <a:pt x="920496" y="100584"/>
                  </a:lnTo>
                </a:path>
                <a:path w="3304540" h="320039">
                  <a:moveTo>
                    <a:pt x="957071" y="100584"/>
                  </a:moveTo>
                  <a:lnTo>
                    <a:pt x="963167" y="100584"/>
                  </a:lnTo>
                </a:path>
                <a:path w="3304540" h="320039">
                  <a:moveTo>
                    <a:pt x="1018032" y="100584"/>
                  </a:moveTo>
                  <a:lnTo>
                    <a:pt x="1054608" y="100584"/>
                  </a:lnTo>
                </a:path>
                <a:path w="3304540" h="320039">
                  <a:moveTo>
                    <a:pt x="1091180" y="100584"/>
                  </a:moveTo>
                  <a:lnTo>
                    <a:pt x="1115564" y="100584"/>
                  </a:lnTo>
                </a:path>
                <a:path w="3304540" h="320039">
                  <a:moveTo>
                    <a:pt x="1225292" y="100584"/>
                  </a:moveTo>
                  <a:lnTo>
                    <a:pt x="1255772" y="100584"/>
                  </a:lnTo>
                </a:path>
                <a:path w="3304540" h="320039">
                  <a:moveTo>
                    <a:pt x="1353308" y="100584"/>
                  </a:moveTo>
                  <a:lnTo>
                    <a:pt x="1389884" y="100584"/>
                  </a:lnTo>
                </a:path>
                <a:path w="3304540" h="320039">
                  <a:moveTo>
                    <a:pt x="1426460" y="100584"/>
                  </a:moveTo>
                  <a:lnTo>
                    <a:pt x="1450844" y="100584"/>
                  </a:lnTo>
                </a:path>
                <a:path w="3304540" h="320039">
                  <a:moveTo>
                    <a:pt x="1469132" y="100584"/>
                  </a:moveTo>
                  <a:lnTo>
                    <a:pt x="1499612" y="100584"/>
                  </a:lnTo>
                </a:path>
                <a:path w="3304540" h="320039">
                  <a:moveTo>
                    <a:pt x="1517900" y="100584"/>
                  </a:moveTo>
                  <a:lnTo>
                    <a:pt x="1542284" y="100584"/>
                  </a:lnTo>
                </a:path>
                <a:path w="3304540" h="320039">
                  <a:moveTo>
                    <a:pt x="1621532" y="100584"/>
                  </a:moveTo>
                  <a:lnTo>
                    <a:pt x="1627628" y="100584"/>
                  </a:lnTo>
                </a:path>
                <a:path w="3304540" h="320039">
                  <a:moveTo>
                    <a:pt x="1688588" y="100584"/>
                  </a:moveTo>
                  <a:lnTo>
                    <a:pt x="1725164" y="100584"/>
                  </a:lnTo>
                </a:path>
                <a:path w="3304540" h="320039">
                  <a:moveTo>
                    <a:pt x="1761740" y="100584"/>
                  </a:moveTo>
                  <a:lnTo>
                    <a:pt x="1786124" y="100584"/>
                  </a:lnTo>
                </a:path>
                <a:path w="3304540" h="320039">
                  <a:moveTo>
                    <a:pt x="1804412" y="100584"/>
                  </a:moveTo>
                  <a:lnTo>
                    <a:pt x="1834892" y="100584"/>
                  </a:lnTo>
                </a:path>
                <a:path w="3304540" h="320039">
                  <a:moveTo>
                    <a:pt x="1853180" y="100584"/>
                  </a:moveTo>
                  <a:lnTo>
                    <a:pt x="1877564" y="100584"/>
                  </a:lnTo>
                </a:path>
                <a:path w="3304540" h="320039">
                  <a:moveTo>
                    <a:pt x="1956812" y="100584"/>
                  </a:moveTo>
                  <a:lnTo>
                    <a:pt x="1962908" y="100584"/>
                  </a:lnTo>
                </a:path>
                <a:path w="3304540" h="320039">
                  <a:moveTo>
                    <a:pt x="2023868" y="100584"/>
                  </a:moveTo>
                  <a:lnTo>
                    <a:pt x="2060444" y="100584"/>
                  </a:lnTo>
                </a:path>
                <a:path w="3304540" h="320039">
                  <a:moveTo>
                    <a:pt x="2097020" y="100584"/>
                  </a:moveTo>
                  <a:lnTo>
                    <a:pt x="2121404" y="100584"/>
                  </a:lnTo>
                </a:path>
                <a:path w="3304540" h="320039">
                  <a:moveTo>
                    <a:pt x="2182364" y="100584"/>
                  </a:moveTo>
                  <a:lnTo>
                    <a:pt x="2212844" y="100584"/>
                  </a:lnTo>
                </a:path>
                <a:path w="3304540" h="320039">
                  <a:moveTo>
                    <a:pt x="2225036" y="100584"/>
                  </a:moveTo>
                  <a:lnTo>
                    <a:pt x="2255516" y="100584"/>
                  </a:lnTo>
                </a:path>
                <a:path w="3304540" h="320039">
                  <a:moveTo>
                    <a:pt x="2292092" y="100584"/>
                  </a:moveTo>
                  <a:lnTo>
                    <a:pt x="2298188" y="100584"/>
                  </a:lnTo>
                </a:path>
                <a:path w="3304540" h="320039">
                  <a:moveTo>
                    <a:pt x="2359148" y="100584"/>
                  </a:moveTo>
                  <a:lnTo>
                    <a:pt x="2395724" y="100584"/>
                  </a:lnTo>
                </a:path>
                <a:path w="3304540" h="320039">
                  <a:moveTo>
                    <a:pt x="2456684" y="100584"/>
                  </a:moveTo>
                  <a:lnTo>
                    <a:pt x="2493260" y="100584"/>
                  </a:lnTo>
                </a:path>
                <a:path w="3304540" h="320039">
                  <a:moveTo>
                    <a:pt x="2517644" y="100584"/>
                  </a:moveTo>
                  <a:lnTo>
                    <a:pt x="2542028" y="100584"/>
                  </a:lnTo>
                </a:path>
                <a:path w="3304540" h="320039">
                  <a:moveTo>
                    <a:pt x="2554220" y="100584"/>
                  </a:moveTo>
                  <a:lnTo>
                    <a:pt x="2584700" y="100584"/>
                  </a:lnTo>
                </a:path>
                <a:path w="3304540" h="320039">
                  <a:moveTo>
                    <a:pt x="2627372" y="100584"/>
                  </a:moveTo>
                  <a:lnTo>
                    <a:pt x="2633468" y="100584"/>
                  </a:lnTo>
                </a:path>
                <a:path w="3304540" h="320039">
                  <a:moveTo>
                    <a:pt x="2694428" y="100584"/>
                  </a:moveTo>
                  <a:lnTo>
                    <a:pt x="2731004" y="100584"/>
                  </a:lnTo>
                </a:path>
                <a:path w="3304540" h="320039">
                  <a:moveTo>
                    <a:pt x="2785868" y="100584"/>
                  </a:moveTo>
                  <a:lnTo>
                    <a:pt x="2822444" y="100584"/>
                  </a:lnTo>
                </a:path>
                <a:path w="3304540" h="320039">
                  <a:moveTo>
                    <a:pt x="2895596" y="100584"/>
                  </a:moveTo>
                  <a:lnTo>
                    <a:pt x="2926076" y="100584"/>
                  </a:lnTo>
                </a:path>
                <a:path w="3304540" h="320039">
                  <a:moveTo>
                    <a:pt x="2962652" y="100584"/>
                  </a:moveTo>
                  <a:lnTo>
                    <a:pt x="2968748" y="100584"/>
                  </a:lnTo>
                </a:path>
                <a:path w="3304540" h="320039">
                  <a:moveTo>
                    <a:pt x="3060188" y="100584"/>
                  </a:moveTo>
                  <a:lnTo>
                    <a:pt x="3084572" y="100584"/>
                  </a:lnTo>
                </a:path>
                <a:path w="3304540" h="320039">
                  <a:moveTo>
                    <a:pt x="3102860" y="100584"/>
                  </a:moveTo>
                  <a:lnTo>
                    <a:pt x="3127244" y="100584"/>
                  </a:lnTo>
                </a:path>
                <a:path w="3304540" h="320039">
                  <a:moveTo>
                    <a:pt x="3151628" y="100584"/>
                  </a:moveTo>
                  <a:lnTo>
                    <a:pt x="3169916" y="100584"/>
                  </a:lnTo>
                </a:path>
                <a:path w="3304540" h="320039">
                  <a:moveTo>
                    <a:pt x="3188204" y="100584"/>
                  </a:moveTo>
                  <a:lnTo>
                    <a:pt x="3212588" y="100584"/>
                  </a:lnTo>
                </a:path>
                <a:path w="3304540" h="320039">
                  <a:moveTo>
                    <a:pt x="6095" y="109727"/>
                  </a:moveTo>
                  <a:lnTo>
                    <a:pt x="48767" y="109727"/>
                  </a:lnTo>
                </a:path>
                <a:path w="3304540" h="320039">
                  <a:moveTo>
                    <a:pt x="85343" y="109727"/>
                  </a:moveTo>
                  <a:lnTo>
                    <a:pt x="109727" y="109727"/>
                  </a:lnTo>
                </a:path>
                <a:path w="3304540" h="320039">
                  <a:moveTo>
                    <a:pt x="128015" y="109727"/>
                  </a:moveTo>
                  <a:lnTo>
                    <a:pt x="152399" y="109727"/>
                  </a:lnTo>
                </a:path>
                <a:path w="3304540" h="320039">
                  <a:moveTo>
                    <a:pt x="170687" y="109727"/>
                  </a:moveTo>
                  <a:lnTo>
                    <a:pt x="195071" y="109727"/>
                  </a:lnTo>
                </a:path>
                <a:path w="3304540" h="320039">
                  <a:moveTo>
                    <a:pt x="219456" y="109727"/>
                  </a:moveTo>
                  <a:lnTo>
                    <a:pt x="243839" y="109727"/>
                  </a:lnTo>
                </a:path>
                <a:path w="3304540" h="320039">
                  <a:moveTo>
                    <a:pt x="286512" y="109727"/>
                  </a:moveTo>
                  <a:lnTo>
                    <a:pt x="292607" y="109727"/>
                  </a:lnTo>
                </a:path>
                <a:path w="3304540" h="320039">
                  <a:moveTo>
                    <a:pt x="341375" y="109727"/>
                  </a:moveTo>
                  <a:lnTo>
                    <a:pt x="384047" y="109727"/>
                  </a:lnTo>
                </a:path>
                <a:path w="3304540" h="320039">
                  <a:moveTo>
                    <a:pt x="426719" y="109727"/>
                  </a:moveTo>
                  <a:lnTo>
                    <a:pt x="475487" y="109727"/>
                  </a:lnTo>
                </a:path>
                <a:path w="3304540" h="320039">
                  <a:moveTo>
                    <a:pt x="512063" y="109727"/>
                  </a:moveTo>
                  <a:lnTo>
                    <a:pt x="536447" y="109727"/>
                  </a:lnTo>
                </a:path>
                <a:path w="3304540" h="320039">
                  <a:moveTo>
                    <a:pt x="560832" y="109727"/>
                  </a:moveTo>
                  <a:lnTo>
                    <a:pt x="585215" y="109727"/>
                  </a:lnTo>
                </a:path>
                <a:path w="3304540" h="320039">
                  <a:moveTo>
                    <a:pt x="621791" y="109727"/>
                  </a:moveTo>
                  <a:lnTo>
                    <a:pt x="627887" y="109727"/>
                  </a:lnTo>
                </a:path>
                <a:path w="3304540" h="320039">
                  <a:moveTo>
                    <a:pt x="670559" y="109727"/>
                  </a:moveTo>
                  <a:lnTo>
                    <a:pt x="719327" y="109727"/>
                  </a:lnTo>
                </a:path>
                <a:path w="3304540" h="320039">
                  <a:moveTo>
                    <a:pt x="780288" y="109727"/>
                  </a:moveTo>
                  <a:lnTo>
                    <a:pt x="816864" y="109727"/>
                  </a:lnTo>
                </a:path>
                <a:path w="3304540" h="320039">
                  <a:moveTo>
                    <a:pt x="841247" y="109727"/>
                  </a:moveTo>
                  <a:lnTo>
                    <a:pt x="865631" y="109727"/>
                  </a:lnTo>
                </a:path>
                <a:path w="3304540" h="320039">
                  <a:moveTo>
                    <a:pt x="896112" y="109727"/>
                  </a:moveTo>
                  <a:lnTo>
                    <a:pt x="920495" y="109727"/>
                  </a:lnTo>
                </a:path>
                <a:path w="3304540" h="320039">
                  <a:moveTo>
                    <a:pt x="957071" y="109727"/>
                  </a:moveTo>
                  <a:lnTo>
                    <a:pt x="963167" y="109727"/>
                  </a:lnTo>
                </a:path>
                <a:path w="3304540" h="320039">
                  <a:moveTo>
                    <a:pt x="1005839" y="109727"/>
                  </a:moveTo>
                  <a:lnTo>
                    <a:pt x="1054607" y="109727"/>
                  </a:lnTo>
                </a:path>
                <a:path w="3304540" h="320039">
                  <a:moveTo>
                    <a:pt x="1091180" y="109727"/>
                  </a:moveTo>
                  <a:lnTo>
                    <a:pt x="1109468" y="109727"/>
                  </a:lnTo>
                </a:path>
                <a:path w="3304540" h="320039">
                  <a:moveTo>
                    <a:pt x="1219196" y="109727"/>
                  </a:moveTo>
                  <a:lnTo>
                    <a:pt x="1249676" y="109727"/>
                  </a:lnTo>
                </a:path>
                <a:path w="3304540" h="320039">
                  <a:moveTo>
                    <a:pt x="1341116" y="109727"/>
                  </a:moveTo>
                  <a:lnTo>
                    <a:pt x="1389884" y="109727"/>
                  </a:lnTo>
                </a:path>
                <a:path w="3304540" h="320039">
                  <a:moveTo>
                    <a:pt x="1426460" y="109727"/>
                  </a:moveTo>
                  <a:lnTo>
                    <a:pt x="1450844" y="109727"/>
                  </a:lnTo>
                </a:path>
                <a:path w="3304540" h="320039">
                  <a:moveTo>
                    <a:pt x="1475228" y="109727"/>
                  </a:moveTo>
                  <a:lnTo>
                    <a:pt x="1499612" y="109727"/>
                  </a:lnTo>
                </a:path>
                <a:path w="3304540" h="320039">
                  <a:moveTo>
                    <a:pt x="1517900" y="109727"/>
                  </a:moveTo>
                  <a:lnTo>
                    <a:pt x="1536188" y="109727"/>
                  </a:lnTo>
                </a:path>
                <a:path w="3304540" h="320039">
                  <a:moveTo>
                    <a:pt x="1621532" y="109727"/>
                  </a:moveTo>
                  <a:lnTo>
                    <a:pt x="1627628" y="109727"/>
                  </a:lnTo>
                </a:path>
                <a:path w="3304540" h="320039">
                  <a:moveTo>
                    <a:pt x="1676396" y="109727"/>
                  </a:moveTo>
                  <a:lnTo>
                    <a:pt x="1725164" y="109727"/>
                  </a:lnTo>
                </a:path>
                <a:path w="3304540" h="320039">
                  <a:moveTo>
                    <a:pt x="1761740" y="109727"/>
                  </a:moveTo>
                  <a:lnTo>
                    <a:pt x="1786124" y="109727"/>
                  </a:lnTo>
                </a:path>
                <a:path w="3304540" h="320039">
                  <a:moveTo>
                    <a:pt x="1810508" y="109727"/>
                  </a:moveTo>
                  <a:lnTo>
                    <a:pt x="1834892" y="109727"/>
                  </a:lnTo>
                </a:path>
                <a:path w="3304540" h="320039">
                  <a:moveTo>
                    <a:pt x="1853180" y="109727"/>
                  </a:moveTo>
                  <a:lnTo>
                    <a:pt x="1871468" y="109727"/>
                  </a:lnTo>
                </a:path>
                <a:path w="3304540" h="320039">
                  <a:moveTo>
                    <a:pt x="1956812" y="109727"/>
                  </a:moveTo>
                  <a:lnTo>
                    <a:pt x="1962908" y="109727"/>
                  </a:lnTo>
                </a:path>
                <a:path w="3304540" h="320039">
                  <a:moveTo>
                    <a:pt x="2011676" y="109727"/>
                  </a:moveTo>
                  <a:lnTo>
                    <a:pt x="2060444" y="109727"/>
                  </a:lnTo>
                </a:path>
                <a:path w="3304540" h="320039">
                  <a:moveTo>
                    <a:pt x="2097020" y="109727"/>
                  </a:moveTo>
                  <a:lnTo>
                    <a:pt x="2115308" y="109727"/>
                  </a:lnTo>
                </a:path>
                <a:path w="3304540" h="320039">
                  <a:moveTo>
                    <a:pt x="2182364" y="109727"/>
                  </a:moveTo>
                  <a:lnTo>
                    <a:pt x="2206748" y="109727"/>
                  </a:lnTo>
                </a:path>
                <a:path w="3304540" h="320039">
                  <a:moveTo>
                    <a:pt x="2231132" y="109727"/>
                  </a:moveTo>
                  <a:lnTo>
                    <a:pt x="2255516" y="109727"/>
                  </a:lnTo>
                </a:path>
                <a:path w="3304540" h="320039">
                  <a:moveTo>
                    <a:pt x="2292092" y="109727"/>
                  </a:moveTo>
                  <a:lnTo>
                    <a:pt x="2298188" y="109727"/>
                  </a:lnTo>
                </a:path>
                <a:path w="3304540" h="320039">
                  <a:moveTo>
                    <a:pt x="2346956" y="109727"/>
                  </a:moveTo>
                  <a:lnTo>
                    <a:pt x="2395724" y="109727"/>
                  </a:lnTo>
                </a:path>
                <a:path w="3304540" h="320039">
                  <a:moveTo>
                    <a:pt x="2456684" y="109727"/>
                  </a:moveTo>
                  <a:lnTo>
                    <a:pt x="2493260" y="109727"/>
                  </a:lnTo>
                </a:path>
                <a:path w="3304540" h="320039">
                  <a:moveTo>
                    <a:pt x="2517644" y="109727"/>
                  </a:moveTo>
                  <a:lnTo>
                    <a:pt x="2535932" y="109727"/>
                  </a:lnTo>
                </a:path>
                <a:path w="3304540" h="320039">
                  <a:moveTo>
                    <a:pt x="2560316" y="109727"/>
                  </a:moveTo>
                  <a:lnTo>
                    <a:pt x="2584700" y="109727"/>
                  </a:lnTo>
                </a:path>
                <a:path w="3304540" h="320039">
                  <a:moveTo>
                    <a:pt x="2627372" y="109727"/>
                  </a:moveTo>
                  <a:lnTo>
                    <a:pt x="2633468" y="109727"/>
                  </a:lnTo>
                </a:path>
                <a:path w="3304540" h="320039">
                  <a:moveTo>
                    <a:pt x="2682236" y="109727"/>
                  </a:moveTo>
                  <a:lnTo>
                    <a:pt x="2731004" y="109727"/>
                  </a:lnTo>
                </a:path>
                <a:path w="3304540" h="320039">
                  <a:moveTo>
                    <a:pt x="2773676" y="109727"/>
                  </a:moveTo>
                  <a:lnTo>
                    <a:pt x="2822444" y="109727"/>
                  </a:lnTo>
                </a:path>
                <a:path w="3304540" h="320039">
                  <a:moveTo>
                    <a:pt x="2889500" y="109727"/>
                  </a:moveTo>
                  <a:lnTo>
                    <a:pt x="2919980" y="109727"/>
                  </a:lnTo>
                </a:path>
                <a:path w="3304540" h="320039">
                  <a:moveTo>
                    <a:pt x="2962652" y="109727"/>
                  </a:moveTo>
                  <a:lnTo>
                    <a:pt x="2968748" y="109727"/>
                  </a:lnTo>
                </a:path>
                <a:path w="3304540" h="320039">
                  <a:moveTo>
                    <a:pt x="3054092" y="109727"/>
                  </a:moveTo>
                  <a:lnTo>
                    <a:pt x="3078476" y="109727"/>
                  </a:lnTo>
                </a:path>
                <a:path w="3304540" h="320039">
                  <a:moveTo>
                    <a:pt x="3108956" y="109727"/>
                  </a:moveTo>
                  <a:lnTo>
                    <a:pt x="3127244" y="109727"/>
                  </a:lnTo>
                </a:path>
                <a:path w="3304540" h="320039">
                  <a:moveTo>
                    <a:pt x="3145532" y="109727"/>
                  </a:moveTo>
                  <a:lnTo>
                    <a:pt x="3163820" y="109727"/>
                  </a:lnTo>
                </a:path>
                <a:path w="3304540" h="320039">
                  <a:moveTo>
                    <a:pt x="3194300" y="109727"/>
                  </a:moveTo>
                  <a:lnTo>
                    <a:pt x="3212588" y="109727"/>
                  </a:lnTo>
                </a:path>
                <a:path w="3304540" h="320039">
                  <a:moveTo>
                    <a:pt x="3297932" y="109727"/>
                  </a:moveTo>
                  <a:lnTo>
                    <a:pt x="3304028" y="109727"/>
                  </a:lnTo>
                </a:path>
                <a:path w="3304540" h="320039">
                  <a:moveTo>
                    <a:pt x="0" y="118872"/>
                  </a:moveTo>
                  <a:lnTo>
                    <a:pt x="48767" y="118872"/>
                  </a:lnTo>
                </a:path>
                <a:path w="3304540" h="320039">
                  <a:moveTo>
                    <a:pt x="79247" y="118872"/>
                  </a:moveTo>
                  <a:lnTo>
                    <a:pt x="103631" y="118872"/>
                  </a:lnTo>
                </a:path>
                <a:path w="3304540" h="320039">
                  <a:moveTo>
                    <a:pt x="134112" y="118872"/>
                  </a:moveTo>
                  <a:lnTo>
                    <a:pt x="158495" y="118872"/>
                  </a:lnTo>
                </a:path>
                <a:path w="3304540" h="320039">
                  <a:moveTo>
                    <a:pt x="219456" y="118872"/>
                  </a:moveTo>
                  <a:lnTo>
                    <a:pt x="243839" y="118872"/>
                  </a:lnTo>
                </a:path>
                <a:path w="3304540" h="320039">
                  <a:moveTo>
                    <a:pt x="286512" y="118872"/>
                  </a:moveTo>
                  <a:lnTo>
                    <a:pt x="292607" y="118872"/>
                  </a:lnTo>
                </a:path>
                <a:path w="3304540" h="320039">
                  <a:moveTo>
                    <a:pt x="335279" y="118872"/>
                  </a:moveTo>
                  <a:lnTo>
                    <a:pt x="384047" y="118872"/>
                  </a:lnTo>
                </a:path>
                <a:path w="3304540" h="320039">
                  <a:moveTo>
                    <a:pt x="420624" y="118872"/>
                  </a:moveTo>
                  <a:lnTo>
                    <a:pt x="475488" y="118872"/>
                  </a:lnTo>
                </a:path>
                <a:path w="3304540" h="320039">
                  <a:moveTo>
                    <a:pt x="512063" y="118872"/>
                  </a:moveTo>
                  <a:lnTo>
                    <a:pt x="530352" y="118872"/>
                  </a:lnTo>
                </a:path>
                <a:path w="3304540" h="320039">
                  <a:moveTo>
                    <a:pt x="621791" y="118872"/>
                  </a:moveTo>
                  <a:lnTo>
                    <a:pt x="627887" y="118872"/>
                  </a:lnTo>
                </a:path>
                <a:path w="3304540" h="320039">
                  <a:moveTo>
                    <a:pt x="670559" y="118872"/>
                  </a:moveTo>
                  <a:lnTo>
                    <a:pt x="719327" y="118872"/>
                  </a:lnTo>
                </a:path>
                <a:path w="3304540" h="320039">
                  <a:moveTo>
                    <a:pt x="774191" y="118872"/>
                  </a:moveTo>
                  <a:lnTo>
                    <a:pt x="816863" y="118872"/>
                  </a:lnTo>
                </a:path>
                <a:path w="3304540" h="320039">
                  <a:moveTo>
                    <a:pt x="841247" y="118872"/>
                  </a:moveTo>
                  <a:lnTo>
                    <a:pt x="865631" y="118872"/>
                  </a:lnTo>
                </a:path>
                <a:path w="3304540" h="320039">
                  <a:moveTo>
                    <a:pt x="896112" y="118872"/>
                  </a:moveTo>
                  <a:lnTo>
                    <a:pt x="920495" y="118872"/>
                  </a:lnTo>
                </a:path>
                <a:path w="3304540" h="320039">
                  <a:moveTo>
                    <a:pt x="957071" y="118872"/>
                  </a:moveTo>
                  <a:lnTo>
                    <a:pt x="963167" y="118872"/>
                  </a:lnTo>
                </a:path>
                <a:path w="3304540" h="320039">
                  <a:moveTo>
                    <a:pt x="999744" y="118872"/>
                  </a:moveTo>
                  <a:lnTo>
                    <a:pt x="1054608" y="118872"/>
                  </a:lnTo>
                </a:path>
                <a:path w="3304540" h="320039">
                  <a:moveTo>
                    <a:pt x="1091180" y="118872"/>
                  </a:moveTo>
                  <a:lnTo>
                    <a:pt x="1109468" y="118872"/>
                  </a:lnTo>
                </a:path>
                <a:path w="3304540" h="320039">
                  <a:moveTo>
                    <a:pt x="1219196" y="118872"/>
                  </a:moveTo>
                  <a:lnTo>
                    <a:pt x="1243580" y="118872"/>
                  </a:lnTo>
                </a:path>
                <a:path w="3304540" h="320039">
                  <a:moveTo>
                    <a:pt x="1335020" y="118872"/>
                  </a:moveTo>
                  <a:lnTo>
                    <a:pt x="1389884" y="118872"/>
                  </a:lnTo>
                </a:path>
                <a:path w="3304540" h="320039">
                  <a:moveTo>
                    <a:pt x="1426460" y="118872"/>
                  </a:moveTo>
                  <a:lnTo>
                    <a:pt x="1444748" y="118872"/>
                  </a:lnTo>
                </a:path>
                <a:path w="3304540" h="320039">
                  <a:moveTo>
                    <a:pt x="1517900" y="118872"/>
                  </a:moveTo>
                  <a:lnTo>
                    <a:pt x="1536188" y="118872"/>
                  </a:lnTo>
                </a:path>
                <a:path w="3304540" h="320039">
                  <a:moveTo>
                    <a:pt x="1621532" y="118872"/>
                  </a:moveTo>
                  <a:lnTo>
                    <a:pt x="1627628" y="118872"/>
                  </a:lnTo>
                </a:path>
                <a:path w="3304540" h="320039">
                  <a:moveTo>
                    <a:pt x="1670300" y="118872"/>
                  </a:moveTo>
                  <a:lnTo>
                    <a:pt x="1725164" y="118872"/>
                  </a:lnTo>
                </a:path>
                <a:path w="3304540" h="320039">
                  <a:moveTo>
                    <a:pt x="1761740" y="118872"/>
                  </a:moveTo>
                  <a:lnTo>
                    <a:pt x="1780028" y="118872"/>
                  </a:lnTo>
                </a:path>
                <a:path w="3304540" h="320039">
                  <a:moveTo>
                    <a:pt x="1853180" y="118872"/>
                  </a:moveTo>
                  <a:lnTo>
                    <a:pt x="1871468" y="118872"/>
                  </a:lnTo>
                </a:path>
                <a:path w="3304540" h="320039">
                  <a:moveTo>
                    <a:pt x="1956812" y="118872"/>
                  </a:moveTo>
                  <a:lnTo>
                    <a:pt x="1962908" y="118872"/>
                  </a:lnTo>
                </a:path>
                <a:path w="3304540" h="320039">
                  <a:moveTo>
                    <a:pt x="2005580" y="118872"/>
                  </a:moveTo>
                  <a:lnTo>
                    <a:pt x="2060444" y="118872"/>
                  </a:lnTo>
                </a:path>
                <a:path w="3304540" h="320039">
                  <a:moveTo>
                    <a:pt x="2097020" y="118872"/>
                  </a:moveTo>
                  <a:lnTo>
                    <a:pt x="2115308" y="118872"/>
                  </a:lnTo>
                </a:path>
                <a:path w="3304540" h="320039">
                  <a:moveTo>
                    <a:pt x="2182364" y="118872"/>
                  </a:moveTo>
                  <a:lnTo>
                    <a:pt x="2206748" y="118872"/>
                  </a:lnTo>
                </a:path>
                <a:path w="3304540" h="320039">
                  <a:moveTo>
                    <a:pt x="2231132" y="118872"/>
                  </a:moveTo>
                  <a:lnTo>
                    <a:pt x="2255516" y="118872"/>
                  </a:lnTo>
                </a:path>
                <a:path w="3304540" h="320039">
                  <a:moveTo>
                    <a:pt x="2292092" y="118872"/>
                  </a:moveTo>
                  <a:lnTo>
                    <a:pt x="2298188" y="118872"/>
                  </a:lnTo>
                </a:path>
                <a:path w="3304540" h="320039">
                  <a:moveTo>
                    <a:pt x="2340860" y="118872"/>
                  </a:moveTo>
                  <a:lnTo>
                    <a:pt x="2395724" y="118872"/>
                  </a:lnTo>
                </a:path>
                <a:path w="3304540" h="320039">
                  <a:moveTo>
                    <a:pt x="2450588" y="118872"/>
                  </a:moveTo>
                  <a:lnTo>
                    <a:pt x="2493260" y="118872"/>
                  </a:lnTo>
                </a:path>
                <a:path w="3304540" h="320039">
                  <a:moveTo>
                    <a:pt x="2560316" y="118872"/>
                  </a:moveTo>
                  <a:lnTo>
                    <a:pt x="2584700" y="118872"/>
                  </a:lnTo>
                </a:path>
                <a:path w="3304540" h="320039">
                  <a:moveTo>
                    <a:pt x="2627372" y="118872"/>
                  </a:moveTo>
                  <a:lnTo>
                    <a:pt x="2633468" y="118872"/>
                  </a:lnTo>
                </a:path>
                <a:path w="3304540" h="320039">
                  <a:moveTo>
                    <a:pt x="2676140" y="118872"/>
                  </a:moveTo>
                  <a:lnTo>
                    <a:pt x="2731004" y="118872"/>
                  </a:lnTo>
                </a:path>
                <a:path w="3304540" h="320039">
                  <a:moveTo>
                    <a:pt x="2767580" y="118872"/>
                  </a:moveTo>
                  <a:lnTo>
                    <a:pt x="2822444" y="118872"/>
                  </a:lnTo>
                </a:path>
                <a:path w="3304540" h="320039">
                  <a:moveTo>
                    <a:pt x="2889500" y="118872"/>
                  </a:moveTo>
                  <a:lnTo>
                    <a:pt x="2913884" y="118872"/>
                  </a:lnTo>
                </a:path>
                <a:path w="3304540" h="320039">
                  <a:moveTo>
                    <a:pt x="2962652" y="118872"/>
                  </a:moveTo>
                  <a:lnTo>
                    <a:pt x="2968748" y="118872"/>
                  </a:lnTo>
                </a:path>
                <a:path w="3304540" h="320039">
                  <a:moveTo>
                    <a:pt x="3054092" y="118872"/>
                  </a:moveTo>
                  <a:lnTo>
                    <a:pt x="3078476" y="118872"/>
                  </a:lnTo>
                </a:path>
                <a:path w="3304540" h="320039">
                  <a:moveTo>
                    <a:pt x="3108956" y="118872"/>
                  </a:moveTo>
                  <a:lnTo>
                    <a:pt x="3133340" y="118872"/>
                  </a:lnTo>
                </a:path>
                <a:path w="3304540" h="320039">
                  <a:moveTo>
                    <a:pt x="3145532" y="118872"/>
                  </a:moveTo>
                  <a:lnTo>
                    <a:pt x="3163820" y="118872"/>
                  </a:lnTo>
                </a:path>
                <a:path w="3304540" h="320039">
                  <a:moveTo>
                    <a:pt x="3194300" y="118872"/>
                  </a:moveTo>
                  <a:lnTo>
                    <a:pt x="3218684" y="118872"/>
                  </a:lnTo>
                </a:path>
                <a:path w="3304540" h="320039">
                  <a:moveTo>
                    <a:pt x="3297932" y="118872"/>
                  </a:moveTo>
                  <a:lnTo>
                    <a:pt x="3304028" y="118872"/>
                  </a:lnTo>
                </a:path>
                <a:path w="3304540" h="320039">
                  <a:moveTo>
                    <a:pt x="0" y="128015"/>
                  </a:moveTo>
                  <a:lnTo>
                    <a:pt x="24383" y="128015"/>
                  </a:lnTo>
                </a:path>
                <a:path w="3304540" h="320039">
                  <a:moveTo>
                    <a:pt x="30480" y="128015"/>
                  </a:moveTo>
                  <a:lnTo>
                    <a:pt x="48768" y="128015"/>
                  </a:lnTo>
                </a:path>
                <a:path w="3304540" h="320039">
                  <a:moveTo>
                    <a:pt x="79247" y="128015"/>
                  </a:moveTo>
                  <a:lnTo>
                    <a:pt x="103631" y="128015"/>
                  </a:lnTo>
                </a:path>
                <a:path w="3304540" h="320039">
                  <a:moveTo>
                    <a:pt x="134112" y="128015"/>
                  </a:moveTo>
                  <a:lnTo>
                    <a:pt x="158495" y="128015"/>
                  </a:lnTo>
                </a:path>
                <a:path w="3304540" h="320039">
                  <a:moveTo>
                    <a:pt x="213359" y="128015"/>
                  </a:moveTo>
                  <a:lnTo>
                    <a:pt x="237743" y="128015"/>
                  </a:lnTo>
                </a:path>
                <a:path w="3304540" h="320039">
                  <a:moveTo>
                    <a:pt x="286512" y="128015"/>
                  </a:moveTo>
                  <a:lnTo>
                    <a:pt x="292607" y="128015"/>
                  </a:lnTo>
                </a:path>
                <a:path w="3304540" h="320039">
                  <a:moveTo>
                    <a:pt x="335279" y="128015"/>
                  </a:moveTo>
                  <a:lnTo>
                    <a:pt x="384047" y="128015"/>
                  </a:lnTo>
                </a:path>
                <a:path w="3304540" h="320039">
                  <a:moveTo>
                    <a:pt x="420624" y="128015"/>
                  </a:moveTo>
                  <a:lnTo>
                    <a:pt x="445007" y="128015"/>
                  </a:lnTo>
                </a:path>
                <a:path w="3304540" h="320039">
                  <a:moveTo>
                    <a:pt x="451103" y="128015"/>
                  </a:moveTo>
                  <a:lnTo>
                    <a:pt x="475487" y="128015"/>
                  </a:lnTo>
                </a:path>
                <a:path w="3304540" h="320039">
                  <a:moveTo>
                    <a:pt x="505968" y="128015"/>
                  </a:moveTo>
                  <a:lnTo>
                    <a:pt x="530351" y="128015"/>
                  </a:lnTo>
                </a:path>
                <a:path w="3304540" h="320039">
                  <a:moveTo>
                    <a:pt x="621791" y="128015"/>
                  </a:moveTo>
                  <a:lnTo>
                    <a:pt x="627887" y="128015"/>
                  </a:lnTo>
                </a:path>
                <a:path w="3304540" h="320039">
                  <a:moveTo>
                    <a:pt x="670559" y="128015"/>
                  </a:moveTo>
                  <a:lnTo>
                    <a:pt x="688848" y="128015"/>
                  </a:lnTo>
                </a:path>
                <a:path w="3304540" h="320039">
                  <a:moveTo>
                    <a:pt x="694944" y="128015"/>
                  </a:moveTo>
                  <a:lnTo>
                    <a:pt x="719327" y="128015"/>
                  </a:lnTo>
                </a:path>
                <a:path w="3304540" h="320039">
                  <a:moveTo>
                    <a:pt x="768095" y="128015"/>
                  </a:moveTo>
                  <a:lnTo>
                    <a:pt x="786384" y="128015"/>
                  </a:lnTo>
                </a:path>
                <a:path w="3304540" h="320039">
                  <a:moveTo>
                    <a:pt x="792479" y="128015"/>
                  </a:moveTo>
                  <a:lnTo>
                    <a:pt x="816863" y="128015"/>
                  </a:lnTo>
                </a:path>
                <a:path w="3304540" h="320039">
                  <a:moveTo>
                    <a:pt x="896112" y="128015"/>
                  </a:moveTo>
                  <a:lnTo>
                    <a:pt x="920495" y="128015"/>
                  </a:lnTo>
                </a:path>
                <a:path w="3304540" h="320039">
                  <a:moveTo>
                    <a:pt x="957071" y="128015"/>
                  </a:moveTo>
                  <a:lnTo>
                    <a:pt x="963167" y="128015"/>
                  </a:lnTo>
                </a:path>
                <a:path w="3304540" h="320039">
                  <a:moveTo>
                    <a:pt x="999744" y="128015"/>
                  </a:moveTo>
                  <a:lnTo>
                    <a:pt x="1024127" y="128015"/>
                  </a:lnTo>
                </a:path>
                <a:path w="3304540" h="320039">
                  <a:moveTo>
                    <a:pt x="1030223" y="128015"/>
                  </a:moveTo>
                  <a:lnTo>
                    <a:pt x="1054607" y="128015"/>
                  </a:lnTo>
                </a:path>
                <a:path w="3304540" h="320039">
                  <a:moveTo>
                    <a:pt x="1091180" y="128015"/>
                  </a:moveTo>
                  <a:lnTo>
                    <a:pt x="1109468" y="128015"/>
                  </a:lnTo>
                </a:path>
                <a:path w="3304540" h="320039">
                  <a:moveTo>
                    <a:pt x="1115564" y="128015"/>
                  </a:moveTo>
                  <a:lnTo>
                    <a:pt x="1146044" y="128015"/>
                  </a:lnTo>
                </a:path>
                <a:path w="3304540" h="320039">
                  <a:moveTo>
                    <a:pt x="1213100" y="128015"/>
                  </a:moveTo>
                  <a:lnTo>
                    <a:pt x="1237484" y="128015"/>
                  </a:lnTo>
                </a:path>
                <a:path w="3304540" h="320039">
                  <a:moveTo>
                    <a:pt x="1335020" y="128015"/>
                  </a:moveTo>
                  <a:lnTo>
                    <a:pt x="1359404" y="128015"/>
                  </a:lnTo>
                </a:path>
                <a:path w="3304540" h="320039">
                  <a:moveTo>
                    <a:pt x="1365500" y="128015"/>
                  </a:moveTo>
                  <a:lnTo>
                    <a:pt x="1389884" y="128015"/>
                  </a:lnTo>
                </a:path>
                <a:path w="3304540" h="320039">
                  <a:moveTo>
                    <a:pt x="1420364" y="128015"/>
                  </a:moveTo>
                  <a:lnTo>
                    <a:pt x="1444748" y="128015"/>
                  </a:lnTo>
                </a:path>
                <a:path w="3304540" h="320039">
                  <a:moveTo>
                    <a:pt x="1517900" y="128015"/>
                  </a:moveTo>
                  <a:lnTo>
                    <a:pt x="1536188" y="128015"/>
                  </a:lnTo>
                </a:path>
                <a:path w="3304540" h="320039">
                  <a:moveTo>
                    <a:pt x="1542284" y="128015"/>
                  </a:moveTo>
                  <a:lnTo>
                    <a:pt x="1572764" y="128015"/>
                  </a:lnTo>
                </a:path>
                <a:path w="3304540" h="320039">
                  <a:moveTo>
                    <a:pt x="1621532" y="128015"/>
                  </a:moveTo>
                  <a:lnTo>
                    <a:pt x="1627628" y="128015"/>
                  </a:lnTo>
                </a:path>
                <a:path w="3304540" h="320039">
                  <a:moveTo>
                    <a:pt x="1670300" y="128015"/>
                  </a:moveTo>
                  <a:lnTo>
                    <a:pt x="1694684" y="128015"/>
                  </a:lnTo>
                </a:path>
                <a:path w="3304540" h="320039">
                  <a:moveTo>
                    <a:pt x="1700780" y="128015"/>
                  </a:moveTo>
                  <a:lnTo>
                    <a:pt x="1725164" y="128015"/>
                  </a:lnTo>
                </a:path>
                <a:path w="3304540" h="320039">
                  <a:moveTo>
                    <a:pt x="1755644" y="128015"/>
                  </a:moveTo>
                  <a:lnTo>
                    <a:pt x="1780028" y="128015"/>
                  </a:lnTo>
                </a:path>
                <a:path w="3304540" h="320039">
                  <a:moveTo>
                    <a:pt x="1853180" y="128015"/>
                  </a:moveTo>
                  <a:lnTo>
                    <a:pt x="1871468" y="128015"/>
                  </a:lnTo>
                </a:path>
                <a:path w="3304540" h="320039">
                  <a:moveTo>
                    <a:pt x="1877564" y="128015"/>
                  </a:moveTo>
                  <a:lnTo>
                    <a:pt x="1908044" y="128015"/>
                  </a:lnTo>
                </a:path>
                <a:path w="3304540" h="320039">
                  <a:moveTo>
                    <a:pt x="1956812" y="128015"/>
                  </a:moveTo>
                  <a:lnTo>
                    <a:pt x="1962908" y="128015"/>
                  </a:lnTo>
                </a:path>
                <a:path w="3304540" h="320039">
                  <a:moveTo>
                    <a:pt x="2005580" y="128015"/>
                  </a:moveTo>
                  <a:lnTo>
                    <a:pt x="2029964" y="128015"/>
                  </a:lnTo>
                </a:path>
                <a:path w="3304540" h="320039">
                  <a:moveTo>
                    <a:pt x="2036060" y="128015"/>
                  </a:moveTo>
                  <a:lnTo>
                    <a:pt x="2060444" y="128015"/>
                  </a:lnTo>
                </a:path>
                <a:path w="3304540" h="320039">
                  <a:moveTo>
                    <a:pt x="2097020" y="128015"/>
                  </a:moveTo>
                  <a:lnTo>
                    <a:pt x="2115308" y="128015"/>
                  </a:lnTo>
                </a:path>
                <a:path w="3304540" h="320039">
                  <a:moveTo>
                    <a:pt x="2121404" y="128015"/>
                  </a:moveTo>
                  <a:lnTo>
                    <a:pt x="2151884" y="128015"/>
                  </a:lnTo>
                </a:path>
                <a:path w="3304540" h="320039">
                  <a:moveTo>
                    <a:pt x="2182364" y="128015"/>
                  </a:moveTo>
                  <a:lnTo>
                    <a:pt x="2206748" y="128015"/>
                  </a:lnTo>
                </a:path>
                <a:path w="3304540" h="320039">
                  <a:moveTo>
                    <a:pt x="2231132" y="128015"/>
                  </a:moveTo>
                  <a:lnTo>
                    <a:pt x="2255516" y="128015"/>
                  </a:lnTo>
                </a:path>
                <a:path w="3304540" h="320039">
                  <a:moveTo>
                    <a:pt x="2292092" y="128015"/>
                  </a:moveTo>
                  <a:lnTo>
                    <a:pt x="2298188" y="128015"/>
                  </a:lnTo>
                </a:path>
                <a:path w="3304540" h="320039">
                  <a:moveTo>
                    <a:pt x="2340860" y="128015"/>
                  </a:moveTo>
                  <a:lnTo>
                    <a:pt x="2365244" y="128015"/>
                  </a:lnTo>
                </a:path>
                <a:path w="3304540" h="320039">
                  <a:moveTo>
                    <a:pt x="2371340" y="128015"/>
                  </a:moveTo>
                  <a:lnTo>
                    <a:pt x="2395724" y="128015"/>
                  </a:lnTo>
                </a:path>
                <a:path w="3304540" h="320039">
                  <a:moveTo>
                    <a:pt x="2444492" y="128015"/>
                  </a:moveTo>
                  <a:lnTo>
                    <a:pt x="2462780" y="128015"/>
                  </a:lnTo>
                </a:path>
                <a:path w="3304540" h="320039">
                  <a:moveTo>
                    <a:pt x="2468876" y="128015"/>
                  </a:moveTo>
                  <a:lnTo>
                    <a:pt x="2493260" y="128015"/>
                  </a:lnTo>
                </a:path>
                <a:path w="3304540" h="320039">
                  <a:moveTo>
                    <a:pt x="2554220" y="128015"/>
                  </a:moveTo>
                  <a:lnTo>
                    <a:pt x="2578604" y="128015"/>
                  </a:lnTo>
                </a:path>
                <a:path w="3304540" h="320039">
                  <a:moveTo>
                    <a:pt x="2627372" y="128015"/>
                  </a:moveTo>
                  <a:lnTo>
                    <a:pt x="2633468" y="128015"/>
                  </a:lnTo>
                </a:path>
                <a:path w="3304540" h="320039">
                  <a:moveTo>
                    <a:pt x="2676140" y="128015"/>
                  </a:moveTo>
                  <a:lnTo>
                    <a:pt x="2700524" y="128015"/>
                  </a:lnTo>
                </a:path>
                <a:path w="3304540" h="320039">
                  <a:moveTo>
                    <a:pt x="2706620" y="128015"/>
                  </a:moveTo>
                  <a:lnTo>
                    <a:pt x="2731004" y="128015"/>
                  </a:lnTo>
                </a:path>
                <a:path w="3304540" h="320039">
                  <a:moveTo>
                    <a:pt x="2767580" y="128015"/>
                  </a:moveTo>
                  <a:lnTo>
                    <a:pt x="2791964" y="128015"/>
                  </a:lnTo>
                </a:path>
                <a:path w="3304540" h="320039">
                  <a:moveTo>
                    <a:pt x="2798060" y="128015"/>
                  </a:moveTo>
                  <a:lnTo>
                    <a:pt x="2822444" y="128015"/>
                  </a:lnTo>
                </a:path>
                <a:path w="3304540" h="320039">
                  <a:moveTo>
                    <a:pt x="2883404" y="128015"/>
                  </a:moveTo>
                  <a:lnTo>
                    <a:pt x="2907788" y="128015"/>
                  </a:lnTo>
                </a:path>
                <a:path w="3304540" h="320039">
                  <a:moveTo>
                    <a:pt x="2962652" y="128015"/>
                  </a:moveTo>
                  <a:lnTo>
                    <a:pt x="2968748" y="128015"/>
                  </a:lnTo>
                </a:path>
                <a:path w="3304540" h="320039">
                  <a:moveTo>
                    <a:pt x="3054092" y="128015"/>
                  </a:moveTo>
                  <a:lnTo>
                    <a:pt x="3078476" y="128015"/>
                  </a:lnTo>
                </a:path>
                <a:path w="3304540" h="320039">
                  <a:moveTo>
                    <a:pt x="3108956" y="128015"/>
                  </a:moveTo>
                  <a:lnTo>
                    <a:pt x="3133340" y="128015"/>
                  </a:lnTo>
                </a:path>
                <a:path w="3304540" h="320039">
                  <a:moveTo>
                    <a:pt x="3145532" y="128015"/>
                  </a:moveTo>
                  <a:lnTo>
                    <a:pt x="3163820" y="128015"/>
                  </a:lnTo>
                </a:path>
                <a:path w="3304540" h="320039">
                  <a:moveTo>
                    <a:pt x="3194300" y="128015"/>
                  </a:moveTo>
                  <a:lnTo>
                    <a:pt x="3218684" y="128015"/>
                  </a:lnTo>
                </a:path>
                <a:path w="3304540" h="320039">
                  <a:moveTo>
                    <a:pt x="3297932" y="128015"/>
                  </a:moveTo>
                  <a:lnTo>
                    <a:pt x="3304028" y="128015"/>
                  </a:lnTo>
                </a:path>
                <a:path w="3304540" h="320039">
                  <a:moveTo>
                    <a:pt x="0" y="137160"/>
                  </a:moveTo>
                  <a:lnTo>
                    <a:pt x="18288" y="137160"/>
                  </a:lnTo>
                </a:path>
                <a:path w="3304540" h="320039">
                  <a:moveTo>
                    <a:pt x="30480" y="137160"/>
                  </a:moveTo>
                  <a:lnTo>
                    <a:pt x="48768" y="137160"/>
                  </a:lnTo>
                </a:path>
                <a:path w="3304540" h="320039">
                  <a:moveTo>
                    <a:pt x="79247" y="137160"/>
                  </a:moveTo>
                  <a:lnTo>
                    <a:pt x="103631" y="137160"/>
                  </a:lnTo>
                </a:path>
                <a:path w="3304540" h="320039">
                  <a:moveTo>
                    <a:pt x="134112" y="137160"/>
                  </a:moveTo>
                  <a:lnTo>
                    <a:pt x="158495" y="137160"/>
                  </a:lnTo>
                </a:path>
                <a:path w="3304540" h="320039">
                  <a:moveTo>
                    <a:pt x="201168" y="137160"/>
                  </a:moveTo>
                  <a:lnTo>
                    <a:pt x="237744" y="137160"/>
                  </a:lnTo>
                </a:path>
                <a:path w="3304540" h="320039">
                  <a:moveTo>
                    <a:pt x="286512" y="137160"/>
                  </a:moveTo>
                  <a:lnTo>
                    <a:pt x="292607" y="137160"/>
                  </a:lnTo>
                </a:path>
                <a:path w="3304540" h="320039">
                  <a:moveTo>
                    <a:pt x="335279" y="137160"/>
                  </a:moveTo>
                  <a:lnTo>
                    <a:pt x="353568" y="137160"/>
                  </a:lnTo>
                </a:path>
                <a:path w="3304540" h="320039">
                  <a:moveTo>
                    <a:pt x="359663" y="137160"/>
                  </a:moveTo>
                  <a:lnTo>
                    <a:pt x="384047" y="137160"/>
                  </a:lnTo>
                </a:path>
                <a:path w="3304540" h="320039">
                  <a:moveTo>
                    <a:pt x="420624" y="137160"/>
                  </a:moveTo>
                  <a:lnTo>
                    <a:pt x="438912" y="137160"/>
                  </a:lnTo>
                </a:path>
                <a:path w="3304540" h="320039">
                  <a:moveTo>
                    <a:pt x="451103" y="137160"/>
                  </a:moveTo>
                  <a:lnTo>
                    <a:pt x="475487" y="137160"/>
                  </a:lnTo>
                </a:path>
                <a:path w="3304540" h="320039">
                  <a:moveTo>
                    <a:pt x="505968" y="137160"/>
                  </a:moveTo>
                  <a:lnTo>
                    <a:pt x="530351" y="137160"/>
                  </a:lnTo>
                </a:path>
                <a:path w="3304540" h="320039">
                  <a:moveTo>
                    <a:pt x="536447" y="137160"/>
                  </a:moveTo>
                  <a:lnTo>
                    <a:pt x="566928" y="137160"/>
                  </a:lnTo>
                </a:path>
                <a:path w="3304540" h="320039">
                  <a:moveTo>
                    <a:pt x="621791" y="137160"/>
                  </a:moveTo>
                  <a:lnTo>
                    <a:pt x="627887" y="137160"/>
                  </a:lnTo>
                </a:path>
                <a:path w="3304540" h="320039">
                  <a:moveTo>
                    <a:pt x="670559" y="137160"/>
                  </a:moveTo>
                  <a:lnTo>
                    <a:pt x="682751" y="137160"/>
                  </a:lnTo>
                </a:path>
                <a:path w="3304540" h="320039">
                  <a:moveTo>
                    <a:pt x="694944" y="137160"/>
                  </a:moveTo>
                  <a:lnTo>
                    <a:pt x="719327" y="137160"/>
                  </a:lnTo>
                </a:path>
                <a:path w="3304540" h="320039">
                  <a:moveTo>
                    <a:pt x="768095" y="137160"/>
                  </a:moveTo>
                  <a:lnTo>
                    <a:pt x="786384" y="137160"/>
                  </a:lnTo>
                </a:path>
                <a:path w="3304540" h="320039">
                  <a:moveTo>
                    <a:pt x="792479" y="137160"/>
                  </a:moveTo>
                  <a:lnTo>
                    <a:pt x="816863" y="137160"/>
                  </a:lnTo>
                </a:path>
                <a:path w="3304540" h="320039">
                  <a:moveTo>
                    <a:pt x="896112" y="137160"/>
                  </a:moveTo>
                  <a:lnTo>
                    <a:pt x="920495" y="137160"/>
                  </a:lnTo>
                </a:path>
                <a:path w="3304540" h="320039">
                  <a:moveTo>
                    <a:pt x="957071" y="137160"/>
                  </a:moveTo>
                  <a:lnTo>
                    <a:pt x="963167" y="137160"/>
                  </a:lnTo>
                </a:path>
                <a:path w="3304540" h="320039">
                  <a:moveTo>
                    <a:pt x="999744" y="137160"/>
                  </a:moveTo>
                  <a:lnTo>
                    <a:pt x="1018032" y="137160"/>
                  </a:lnTo>
                </a:path>
                <a:path w="3304540" h="320039">
                  <a:moveTo>
                    <a:pt x="1030223" y="137160"/>
                  </a:moveTo>
                  <a:lnTo>
                    <a:pt x="1054607" y="137160"/>
                  </a:lnTo>
                </a:path>
                <a:path w="3304540" h="320039">
                  <a:moveTo>
                    <a:pt x="1085084" y="137160"/>
                  </a:moveTo>
                  <a:lnTo>
                    <a:pt x="1152140" y="137160"/>
                  </a:lnTo>
                </a:path>
                <a:path w="3304540" h="320039">
                  <a:moveTo>
                    <a:pt x="1207004" y="137160"/>
                  </a:moveTo>
                  <a:lnTo>
                    <a:pt x="1237484" y="137160"/>
                  </a:lnTo>
                </a:path>
                <a:path w="3304540" h="320039">
                  <a:moveTo>
                    <a:pt x="1335020" y="137160"/>
                  </a:moveTo>
                  <a:lnTo>
                    <a:pt x="1353308" y="137160"/>
                  </a:lnTo>
                </a:path>
                <a:path w="3304540" h="320039">
                  <a:moveTo>
                    <a:pt x="1365500" y="137160"/>
                  </a:moveTo>
                  <a:lnTo>
                    <a:pt x="1389884" y="137160"/>
                  </a:lnTo>
                </a:path>
                <a:path w="3304540" h="320039">
                  <a:moveTo>
                    <a:pt x="1420364" y="137160"/>
                  </a:moveTo>
                  <a:lnTo>
                    <a:pt x="1444748" y="137160"/>
                  </a:lnTo>
                </a:path>
                <a:path w="3304540" h="320039">
                  <a:moveTo>
                    <a:pt x="1450844" y="137160"/>
                  </a:moveTo>
                  <a:lnTo>
                    <a:pt x="1481324" y="137160"/>
                  </a:lnTo>
                </a:path>
                <a:path w="3304540" h="320039">
                  <a:moveTo>
                    <a:pt x="1511804" y="137160"/>
                  </a:moveTo>
                  <a:lnTo>
                    <a:pt x="1578860" y="137160"/>
                  </a:lnTo>
                </a:path>
                <a:path w="3304540" h="320039">
                  <a:moveTo>
                    <a:pt x="1621532" y="137160"/>
                  </a:moveTo>
                  <a:lnTo>
                    <a:pt x="1627628" y="137160"/>
                  </a:lnTo>
                </a:path>
                <a:path w="3304540" h="320039">
                  <a:moveTo>
                    <a:pt x="1670300" y="137160"/>
                  </a:moveTo>
                  <a:lnTo>
                    <a:pt x="1688588" y="137160"/>
                  </a:lnTo>
                </a:path>
                <a:path w="3304540" h="320039">
                  <a:moveTo>
                    <a:pt x="1700780" y="137160"/>
                  </a:moveTo>
                  <a:lnTo>
                    <a:pt x="1725164" y="137160"/>
                  </a:lnTo>
                </a:path>
                <a:path w="3304540" h="320039">
                  <a:moveTo>
                    <a:pt x="1755644" y="137160"/>
                  </a:moveTo>
                  <a:lnTo>
                    <a:pt x="1780028" y="137160"/>
                  </a:lnTo>
                </a:path>
                <a:path w="3304540" h="320039">
                  <a:moveTo>
                    <a:pt x="1786124" y="137160"/>
                  </a:moveTo>
                  <a:lnTo>
                    <a:pt x="1816604" y="137160"/>
                  </a:lnTo>
                </a:path>
                <a:path w="3304540" h="320039">
                  <a:moveTo>
                    <a:pt x="1847084" y="137160"/>
                  </a:moveTo>
                  <a:lnTo>
                    <a:pt x="1914140" y="137160"/>
                  </a:lnTo>
                </a:path>
                <a:path w="3304540" h="320039">
                  <a:moveTo>
                    <a:pt x="1956812" y="137160"/>
                  </a:moveTo>
                  <a:lnTo>
                    <a:pt x="1962908" y="137160"/>
                  </a:lnTo>
                </a:path>
                <a:path w="3304540" h="320039">
                  <a:moveTo>
                    <a:pt x="2005580" y="137160"/>
                  </a:moveTo>
                  <a:lnTo>
                    <a:pt x="2023868" y="137160"/>
                  </a:lnTo>
                </a:path>
                <a:path w="3304540" h="320039">
                  <a:moveTo>
                    <a:pt x="2036060" y="137160"/>
                  </a:moveTo>
                  <a:lnTo>
                    <a:pt x="2060444" y="137160"/>
                  </a:lnTo>
                </a:path>
                <a:path w="3304540" h="320039">
                  <a:moveTo>
                    <a:pt x="2090924" y="137160"/>
                  </a:moveTo>
                  <a:lnTo>
                    <a:pt x="2157980" y="137160"/>
                  </a:lnTo>
                </a:path>
                <a:path w="3304540" h="320039">
                  <a:moveTo>
                    <a:pt x="2188460" y="137160"/>
                  </a:moveTo>
                  <a:lnTo>
                    <a:pt x="2212844" y="137160"/>
                  </a:lnTo>
                </a:path>
                <a:path w="3304540" h="320039">
                  <a:moveTo>
                    <a:pt x="2225036" y="137160"/>
                  </a:moveTo>
                  <a:lnTo>
                    <a:pt x="2249420" y="137160"/>
                  </a:lnTo>
                </a:path>
                <a:path w="3304540" h="320039">
                  <a:moveTo>
                    <a:pt x="2292092" y="137160"/>
                  </a:moveTo>
                  <a:lnTo>
                    <a:pt x="2298188" y="137160"/>
                  </a:lnTo>
                </a:path>
                <a:path w="3304540" h="320039">
                  <a:moveTo>
                    <a:pt x="2340860" y="137160"/>
                  </a:moveTo>
                  <a:lnTo>
                    <a:pt x="2359148" y="137160"/>
                  </a:lnTo>
                </a:path>
                <a:path w="3304540" h="320039">
                  <a:moveTo>
                    <a:pt x="2371340" y="137160"/>
                  </a:moveTo>
                  <a:lnTo>
                    <a:pt x="2395724" y="137160"/>
                  </a:lnTo>
                </a:path>
                <a:path w="3304540" h="320039">
                  <a:moveTo>
                    <a:pt x="2444492" y="137160"/>
                  </a:moveTo>
                  <a:lnTo>
                    <a:pt x="2462780" y="137160"/>
                  </a:lnTo>
                </a:path>
                <a:path w="3304540" h="320039">
                  <a:moveTo>
                    <a:pt x="2468876" y="137160"/>
                  </a:moveTo>
                  <a:lnTo>
                    <a:pt x="2493260" y="137160"/>
                  </a:lnTo>
                </a:path>
                <a:path w="3304540" h="320039">
                  <a:moveTo>
                    <a:pt x="2542028" y="137160"/>
                  </a:moveTo>
                  <a:lnTo>
                    <a:pt x="2578604" y="137160"/>
                  </a:lnTo>
                </a:path>
                <a:path w="3304540" h="320039">
                  <a:moveTo>
                    <a:pt x="2627372" y="137160"/>
                  </a:moveTo>
                  <a:lnTo>
                    <a:pt x="2633468" y="137160"/>
                  </a:lnTo>
                </a:path>
                <a:path w="3304540" h="320039">
                  <a:moveTo>
                    <a:pt x="2676140" y="137160"/>
                  </a:moveTo>
                  <a:lnTo>
                    <a:pt x="2694428" y="137160"/>
                  </a:lnTo>
                </a:path>
                <a:path w="3304540" h="320039">
                  <a:moveTo>
                    <a:pt x="2706620" y="137160"/>
                  </a:moveTo>
                  <a:lnTo>
                    <a:pt x="2731004" y="137160"/>
                  </a:lnTo>
                </a:path>
                <a:path w="3304540" h="320039">
                  <a:moveTo>
                    <a:pt x="2767580" y="137160"/>
                  </a:moveTo>
                  <a:lnTo>
                    <a:pt x="2785868" y="137160"/>
                  </a:lnTo>
                </a:path>
                <a:path w="3304540" h="320039">
                  <a:moveTo>
                    <a:pt x="2798060" y="137160"/>
                  </a:moveTo>
                  <a:lnTo>
                    <a:pt x="2822444" y="137160"/>
                  </a:lnTo>
                </a:path>
                <a:path w="3304540" h="320039">
                  <a:moveTo>
                    <a:pt x="2877308" y="137160"/>
                  </a:moveTo>
                  <a:lnTo>
                    <a:pt x="2907788" y="137160"/>
                  </a:lnTo>
                </a:path>
                <a:path w="3304540" h="320039">
                  <a:moveTo>
                    <a:pt x="2962652" y="137160"/>
                  </a:moveTo>
                  <a:lnTo>
                    <a:pt x="2968748" y="137160"/>
                  </a:lnTo>
                </a:path>
                <a:path w="3304540" h="320039">
                  <a:moveTo>
                    <a:pt x="3054092" y="137160"/>
                  </a:moveTo>
                  <a:lnTo>
                    <a:pt x="3078476" y="137160"/>
                  </a:lnTo>
                </a:path>
                <a:path w="3304540" h="320039">
                  <a:moveTo>
                    <a:pt x="3108956" y="137160"/>
                  </a:moveTo>
                  <a:lnTo>
                    <a:pt x="3133340" y="137160"/>
                  </a:lnTo>
                </a:path>
                <a:path w="3304540" h="320039">
                  <a:moveTo>
                    <a:pt x="3145532" y="137160"/>
                  </a:moveTo>
                  <a:lnTo>
                    <a:pt x="3163820" y="137160"/>
                  </a:lnTo>
                </a:path>
                <a:path w="3304540" h="320039">
                  <a:moveTo>
                    <a:pt x="3194300" y="137160"/>
                  </a:moveTo>
                  <a:lnTo>
                    <a:pt x="3218684" y="137160"/>
                  </a:lnTo>
                </a:path>
                <a:path w="3304540" h="320039">
                  <a:moveTo>
                    <a:pt x="0" y="146303"/>
                  </a:moveTo>
                  <a:lnTo>
                    <a:pt x="6095" y="146303"/>
                  </a:lnTo>
                </a:path>
                <a:path w="3304540" h="320039">
                  <a:moveTo>
                    <a:pt x="30480" y="146303"/>
                  </a:moveTo>
                  <a:lnTo>
                    <a:pt x="48768" y="146303"/>
                  </a:lnTo>
                </a:path>
                <a:path w="3304540" h="320039">
                  <a:moveTo>
                    <a:pt x="79247" y="146303"/>
                  </a:moveTo>
                  <a:lnTo>
                    <a:pt x="103631" y="146303"/>
                  </a:lnTo>
                </a:path>
                <a:path w="3304540" h="320039">
                  <a:moveTo>
                    <a:pt x="134112" y="146303"/>
                  </a:moveTo>
                  <a:lnTo>
                    <a:pt x="158495" y="146303"/>
                  </a:lnTo>
                </a:path>
                <a:path w="3304540" h="320039">
                  <a:moveTo>
                    <a:pt x="201168" y="146303"/>
                  </a:moveTo>
                  <a:lnTo>
                    <a:pt x="225551" y="146303"/>
                  </a:lnTo>
                </a:path>
                <a:path w="3304540" h="320039">
                  <a:moveTo>
                    <a:pt x="286512" y="146303"/>
                  </a:moveTo>
                  <a:lnTo>
                    <a:pt x="292607" y="146303"/>
                  </a:lnTo>
                </a:path>
                <a:path w="3304540" h="320039">
                  <a:moveTo>
                    <a:pt x="335279" y="146303"/>
                  </a:moveTo>
                  <a:lnTo>
                    <a:pt x="341375" y="146303"/>
                  </a:lnTo>
                </a:path>
                <a:path w="3304540" h="320039">
                  <a:moveTo>
                    <a:pt x="359663" y="146303"/>
                  </a:moveTo>
                  <a:lnTo>
                    <a:pt x="384047" y="146303"/>
                  </a:lnTo>
                </a:path>
                <a:path w="3304540" h="320039">
                  <a:moveTo>
                    <a:pt x="420624" y="146303"/>
                  </a:moveTo>
                  <a:lnTo>
                    <a:pt x="426719" y="146303"/>
                  </a:lnTo>
                </a:path>
                <a:path w="3304540" h="320039">
                  <a:moveTo>
                    <a:pt x="451103" y="146303"/>
                  </a:moveTo>
                  <a:lnTo>
                    <a:pt x="475487" y="146303"/>
                  </a:lnTo>
                </a:path>
                <a:path w="3304540" h="320039">
                  <a:moveTo>
                    <a:pt x="505968" y="146303"/>
                  </a:moveTo>
                  <a:lnTo>
                    <a:pt x="573024" y="146303"/>
                  </a:lnTo>
                </a:path>
                <a:path w="3304540" h="320039">
                  <a:moveTo>
                    <a:pt x="621791" y="146303"/>
                  </a:moveTo>
                  <a:lnTo>
                    <a:pt x="627887" y="146303"/>
                  </a:lnTo>
                </a:path>
                <a:path w="3304540" h="320039">
                  <a:moveTo>
                    <a:pt x="694944" y="146303"/>
                  </a:moveTo>
                  <a:lnTo>
                    <a:pt x="719327" y="146303"/>
                  </a:lnTo>
                </a:path>
                <a:path w="3304540" h="320039">
                  <a:moveTo>
                    <a:pt x="762000" y="146303"/>
                  </a:moveTo>
                  <a:lnTo>
                    <a:pt x="780288" y="146303"/>
                  </a:lnTo>
                </a:path>
                <a:path w="3304540" h="320039">
                  <a:moveTo>
                    <a:pt x="792479" y="146303"/>
                  </a:moveTo>
                  <a:lnTo>
                    <a:pt x="816863" y="146303"/>
                  </a:lnTo>
                </a:path>
                <a:path w="3304540" h="320039">
                  <a:moveTo>
                    <a:pt x="890015" y="146303"/>
                  </a:moveTo>
                  <a:lnTo>
                    <a:pt x="914399" y="146303"/>
                  </a:lnTo>
                </a:path>
                <a:path w="3304540" h="320039">
                  <a:moveTo>
                    <a:pt x="957071" y="146303"/>
                  </a:moveTo>
                  <a:lnTo>
                    <a:pt x="963167" y="146303"/>
                  </a:lnTo>
                </a:path>
                <a:path w="3304540" h="320039">
                  <a:moveTo>
                    <a:pt x="999744" y="146303"/>
                  </a:moveTo>
                  <a:lnTo>
                    <a:pt x="1005839" y="146303"/>
                  </a:lnTo>
                </a:path>
                <a:path w="3304540" h="320039">
                  <a:moveTo>
                    <a:pt x="1030223" y="146303"/>
                  </a:moveTo>
                  <a:lnTo>
                    <a:pt x="1054607" y="146303"/>
                  </a:lnTo>
                </a:path>
                <a:path w="3304540" h="320039">
                  <a:moveTo>
                    <a:pt x="1085084" y="146303"/>
                  </a:moveTo>
                  <a:lnTo>
                    <a:pt x="1158236" y="146303"/>
                  </a:lnTo>
                </a:path>
                <a:path w="3304540" h="320039">
                  <a:moveTo>
                    <a:pt x="1207004" y="146303"/>
                  </a:moveTo>
                  <a:lnTo>
                    <a:pt x="1231388" y="146303"/>
                  </a:lnTo>
                </a:path>
                <a:path w="3304540" h="320039">
                  <a:moveTo>
                    <a:pt x="1335020" y="146303"/>
                  </a:moveTo>
                  <a:lnTo>
                    <a:pt x="1341116" y="146303"/>
                  </a:lnTo>
                </a:path>
                <a:path w="3304540" h="320039">
                  <a:moveTo>
                    <a:pt x="1365500" y="146303"/>
                  </a:moveTo>
                  <a:lnTo>
                    <a:pt x="1389884" y="146303"/>
                  </a:lnTo>
                </a:path>
                <a:path w="3304540" h="320039">
                  <a:moveTo>
                    <a:pt x="1420364" y="146303"/>
                  </a:moveTo>
                  <a:lnTo>
                    <a:pt x="1487420" y="146303"/>
                  </a:lnTo>
                </a:path>
                <a:path w="3304540" h="320039">
                  <a:moveTo>
                    <a:pt x="1511804" y="146303"/>
                  </a:moveTo>
                  <a:lnTo>
                    <a:pt x="1584956" y="146303"/>
                  </a:lnTo>
                </a:path>
                <a:path w="3304540" h="320039">
                  <a:moveTo>
                    <a:pt x="1621532" y="146303"/>
                  </a:moveTo>
                  <a:lnTo>
                    <a:pt x="1627628" y="146303"/>
                  </a:lnTo>
                </a:path>
                <a:path w="3304540" h="320039">
                  <a:moveTo>
                    <a:pt x="1670300" y="146303"/>
                  </a:moveTo>
                  <a:lnTo>
                    <a:pt x="1676396" y="146303"/>
                  </a:lnTo>
                </a:path>
                <a:path w="3304540" h="320039">
                  <a:moveTo>
                    <a:pt x="1700780" y="146303"/>
                  </a:moveTo>
                  <a:lnTo>
                    <a:pt x="1725164" y="146303"/>
                  </a:lnTo>
                </a:path>
                <a:path w="3304540" h="320039">
                  <a:moveTo>
                    <a:pt x="1755644" y="146303"/>
                  </a:moveTo>
                  <a:lnTo>
                    <a:pt x="1822700" y="146303"/>
                  </a:lnTo>
                </a:path>
                <a:path w="3304540" h="320039">
                  <a:moveTo>
                    <a:pt x="1847084" y="146303"/>
                  </a:moveTo>
                  <a:lnTo>
                    <a:pt x="1914140" y="146303"/>
                  </a:lnTo>
                </a:path>
                <a:path w="3304540" h="320039">
                  <a:moveTo>
                    <a:pt x="1956812" y="146303"/>
                  </a:moveTo>
                  <a:lnTo>
                    <a:pt x="1962908" y="146303"/>
                  </a:lnTo>
                </a:path>
                <a:path w="3304540" h="320039">
                  <a:moveTo>
                    <a:pt x="2005580" y="146303"/>
                  </a:moveTo>
                  <a:lnTo>
                    <a:pt x="2011676" y="146303"/>
                  </a:lnTo>
                </a:path>
                <a:path w="3304540" h="320039">
                  <a:moveTo>
                    <a:pt x="2036060" y="146303"/>
                  </a:moveTo>
                  <a:lnTo>
                    <a:pt x="2060444" y="146303"/>
                  </a:lnTo>
                </a:path>
                <a:path w="3304540" h="320039">
                  <a:moveTo>
                    <a:pt x="2090924" y="146303"/>
                  </a:moveTo>
                  <a:lnTo>
                    <a:pt x="2164076" y="146303"/>
                  </a:lnTo>
                </a:path>
                <a:path w="3304540" h="320039">
                  <a:moveTo>
                    <a:pt x="2194556" y="146303"/>
                  </a:moveTo>
                  <a:lnTo>
                    <a:pt x="2243324" y="146303"/>
                  </a:lnTo>
                </a:path>
                <a:path w="3304540" h="320039">
                  <a:moveTo>
                    <a:pt x="2292092" y="146303"/>
                  </a:moveTo>
                  <a:lnTo>
                    <a:pt x="2298188" y="146303"/>
                  </a:lnTo>
                </a:path>
                <a:path w="3304540" h="320039">
                  <a:moveTo>
                    <a:pt x="2340860" y="146303"/>
                  </a:moveTo>
                  <a:lnTo>
                    <a:pt x="2346956" y="146303"/>
                  </a:lnTo>
                </a:path>
                <a:path w="3304540" h="320039">
                  <a:moveTo>
                    <a:pt x="2371340" y="146303"/>
                  </a:moveTo>
                  <a:lnTo>
                    <a:pt x="2395724" y="146303"/>
                  </a:lnTo>
                </a:path>
                <a:path w="3304540" h="320039">
                  <a:moveTo>
                    <a:pt x="2438396" y="146303"/>
                  </a:moveTo>
                  <a:lnTo>
                    <a:pt x="2456684" y="146303"/>
                  </a:lnTo>
                </a:path>
                <a:path w="3304540" h="320039">
                  <a:moveTo>
                    <a:pt x="2468876" y="146303"/>
                  </a:moveTo>
                  <a:lnTo>
                    <a:pt x="2493260" y="146303"/>
                  </a:lnTo>
                </a:path>
                <a:path w="3304540" h="320039">
                  <a:moveTo>
                    <a:pt x="2542028" y="146303"/>
                  </a:moveTo>
                  <a:lnTo>
                    <a:pt x="2566412" y="146303"/>
                  </a:lnTo>
                </a:path>
                <a:path w="3304540" h="320039">
                  <a:moveTo>
                    <a:pt x="2627372" y="146303"/>
                  </a:moveTo>
                  <a:lnTo>
                    <a:pt x="2633468" y="146303"/>
                  </a:lnTo>
                </a:path>
                <a:path w="3304540" h="320039">
                  <a:moveTo>
                    <a:pt x="2676140" y="146303"/>
                  </a:moveTo>
                  <a:lnTo>
                    <a:pt x="2682236" y="146303"/>
                  </a:lnTo>
                </a:path>
                <a:path w="3304540" h="320039">
                  <a:moveTo>
                    <a:pt x="2706620" y="146303"/>
                  </a:moveTo>
                  <a:lnTo>
                    <a:pt x="2731004" y="146303"/>
                  </a:lnTo>
                </a:path>
                <a:path w="3304540" h="320039">
                  <a:moveTo>
                    <a:pt x="2767580" y="146303"/>
                  </a:moveTo>
                  <a:lnTo>
                    <a:pt x="2773676" y="146303"/>
                  </a:lnTo>
                </a:path>
                <a:path w="3304540" h="320039">
                  <a:moveTo>
                    <a:pt x="2798060" y="146303"/>
                  </a:moveTo>
                  <a:lnTo>
                    <a:pt x="2822444" y="146303"/>
                  </a:lnTo>
                </a:path>
                <a:path w="3304540" h="320039">
                  <a:moveTo>
                    <a:pt x="2877308" y="146303"/>
                  </a:moveTo>
                  <a:lnTo>
                    <a:pt x="2901692" y="146303"/>
                  </a:lnTo>
                </a:path>
                <a:path w="3304540" h="320039">
                  <a:moveTo>
                    <a:pt x="2962652" y="146303"/>
                  </a:moveTo>
                  <a:lnTo>
                    <a:pt x="2968748" y="146303"/>
                  </a:lnTo>
                </a:path>
                <a:path w="3304540" h="320039">
                  <a:moveTo>
                    <a:pt x="3054092" y="146303"/>
                  </a:moveTo>
                  <a:lnTo>
                    <a:pt x="3078476" y="146303"/>
                  </a:lnTo>
                </a:path>
                <a:path w="3304540" h="320039">
                  <a:moveTo>
                    <a:pt x="3108956" y="146303"/>
                  </a:moveTo>
                  <a:lnTo>
                    <a:pt x="3133340" y="146303"/>
                  </a:lnTo>
                </a:path>
                <a:path w="3304540" h="320039">
                  <a:moveTo>
                    <a:pt x="3145532" y="146303"/>
                  </a:moveTo>
                  <a:lnTo>
                    <a:pt x="3163820" y="146303"/>
                  </a:lnTo>
                </a:path>
                <a:path w="3304540" h="320039">
                  <a:moveTo>
                    <a:pt x="3194300" y="146303"/>
                  </a:moveTo>
                  <a:lnTo>
                    <a:pt x="3218684" y="146303"/>
                  </a:lnTo>
                </a:path>
                <a:path w="3304540" h="320039">
                  <a:moveTo>
                    <a:pt x="3297932" y="146303"/>
                  </a:moveTo>
                  <a:lnTo>
                    <a:pt x="3304028" y="146303"/>
                  </a:lnTo>
                </a:path>
                <a:path w="3304540" h="320039">
                  <a:moveTo>
                    <a:pt x="30480" y="155448"/>
                  </a:moveTo>
                  <a:lnTo>
                    <a:pt x="48768" y="155448"/>
                  </a:lnTo>
                </a:path>
                <a:path w="3304540" h="320039">
                  <a:moveTo>
                    <a:pt x="79247" y="155448"/>
                  </a:moveTo>
                  <a:lnTo>
                    <a:pt x="103631" y="155448"/>
                  </a:lnTo>
                </a:path>
                <a:path w="3304540" h="320039">
                  <a:moveTo>
                    <a:pt x="134112" y="155448"/>
                  </a:moveTo>
                  <a:lnTo>
                    <a:pt x="158495" y="155448"/>
                  </a:lnTo>
                </a:path>
                <a:path w="3304540" h="320039">
                  <a:moveTo>
                    <a:pt x="201168" y="155448"/>
                  </a:moveTo>
                  <a:lnTo>
                    <a:pt x="237744" y="155448"/>
                  </a:lnTo>
                </a:path>
                <a:path w="3304540" h="320039">
                  <a:moveTo>
                    <a:pt x="286512" y="155448"/>
                  </a:moveTo>
                  <a:lnTo>
                    <a:pt x="292607" y="155448"/>
                  </a:lnTo>
                </a:path>
                <a:path w="3304540" h="320039">
                  <a:moveTo>
                    <a:pt x="359663" y="155448"/>
                  </a:moveTo>
                  <a:lnTo>
                    <a:pt x="384047" y="155448"/>
                  </a:lnTo>
                </a:path>
                <a:path w="3304540" h="320039">
                  <a:moveTo>
                    <a:pt x="451103" y="155448"/>
                  </a:moveTo>
                  <a:lnTo>
                    <a:pt x="475487" y="155448"/>
                  </a:lnTo>
                </a:path>
                <a:path w="3304540" h="320039">
                  <a:moveTo>
                    <a:pt x="505968" y="155448"/>
                  </a:moveTo>
                  <a:lnTo>
                    <a:pt x="579120" y="155448"/>
                  </a:lnTo>
                </a:path>
                <a:path w="3304540" h="320039">
                  <a:moveTo>
                    <a:pt x="621791" y="155448"/>
                  </a:moveTo>
                  <a:lnTo>
                    <a:pt x="627887" y="155448"/>
                  </a:lnTo>
                </a:path>
                <a:path w="3304540" h="320039">
                  <a:moveTo>
                    <a:pt x="694944" y="155448"/>
                  </a:moveTo>
                  <a:lnTo>
                    <a:pt x="719327" y="155448"/>
                  </a:lnTo>
                </a:path>
                <a:path w="3304540" h="320039">
                  <a:moveTo>
                    <a:pt x="755903" y="155448"/>
                  </a:moveTo>
                  <a:lnTo>
                    <a:pt x="774192" y="155448"/>
                  </a:lnTo>
                </a:path>
                <a:path w="3304540" h="320039">
                  <a:moveTo>
                    <a:pt x="792479" y="155448"/>
                  </a:moveTo>
                  <a:lnTo>
                    <a:pt x="816863" y="155448"/>
                  </a:lnTo>
                </a:path>
                <a:path w="3304540" h="320039">
                  <a:moveTo>
                    <a:pt x="883919" y="155448"/>
                  </a:moveTo>
                  <a:lnTo>
                    <a:pt x="914400" y="155448"/>
                  </a:lnTo>
                </a:path>
                <a:path w="3304540" h="320039">
                  <a:moveTo>
                    <a:pt x="957071" y="155448"/>
                  </a:moveTo>
                  <a:lnTo>
                    <a:pt x="963167" y="155448"/>
                  </a:lnTo>
                </a:path>
                <a:path w="3304540" h="320039">
                  <a:moveTo>
                    <a:pt x="1030223" y="155448"/>
                  </a:moveTo>
                  <a:lnTo>
                    <a:pt x="1054607" y="155448"/>
                  </a:lnTo>
                </a:path>
                <a:path w="3304540" h="320039">
                  <a:moveTo>
                    <a:pt x="1085084" y="155448"/>
                  </a:moveTo>
                  <a:lnTo>
                    <a:pt x="1109468" y="155448"/>
                  </a:lnTo>
                </a:path>
                <a:path w="3304540" h="320039">
                  <a:moveTo>
                    <a:pt x="1133852" y="155448"/>
                  </a:moveTo>
                  <a:lnTo>
                    <a:pt x="1158236" y="155448"/>
                  </a:lnTo>
                </a:path>
                <a:path w="3304540" h="320039">
                  <a:moveTo>
                    <a:pt x="1200908" y="155448"/>
                  </a:moveTo>
                  <a:lnTo>
                    <a:pt x="1231388" y="155448"/>
                  </a:lnTo>
                </a:path>
                <a:path w="3304540" h="320039">
                  <a:moveTo>
                    <a:pt x="1365500" y="155448"/>
                  </a:moveTo>
                  <a:lnTo>
                    <a:pt x="1389884" y="155448"/>
                  </a:lnTo>
                </a:path>
                <a:path w="3304540" h="320039">
                  <a:moveTo>
                    <a:pt x="1420364" y="155448"/>
                  </a:moveTo>
                  <a:lnTo>
                    <a:pt x="1493516" y="155448"/>
                  </a:lnTo>
                </a:path>
                <a:path w="3304540" h="320039">
                  <a:moveTo>
                    <a:pt x="1511804" y="155448"/>
                  </a:moveTo>
                  <a:lnTo>
                    <a:pt x="1536188" y="155448"/>
                  </a:lnTo>
                </a:path>
                <a:path w="3304540" h="320039">
                  <a:moveTo>
                    <a:pt x="1560572" y="155448"/>
                  </a:moveTo>
                  <a:lnTo>
                    <a:pt x="1584956" y="155448"/>
                  </a:lnTo>
                </a:path>
                <a:path w="3304540" h="320039">
                  <a:moveTo>
                    <a:pt x="1621532" y="155448"/>
                  </a:moveTo>
                  <a:lnTo>
                    <a:pt x="1627628" y="155448"/>
                  </a:lnTo>
                </a:path>
                <a:path w="3304540" h="320039">
                  <a:moveTo>
                    <a:pt x="1700780" y="155448"/>
                  </a:moveTo>
                  <a:lnTo>
                    <a:pt x="1725164" y="155448"/>
                  </a:lnTo>
                </a:path>
                <a:path w="3304540" h="320039">
                  <a:moveTo>
                    <a:pt x="1755644" y="155448"/>
                  </a:moveTo>
                  <a:lnTo>
                    <a:pt x="1828796" y="155448"/>
                  </a:lnTo>
                </a:path>
                <a:path w="3304540" h="320039">
                  <a:moveTo>
                    <a:pt x="1847084" y="155448"/>
                  </a:moveTo>
                  <a:lnTo>
                    <a:pt x="1871468" y="155448"/>
                  </a:lnTo>
                </a:path>
                <a:path w="3304540" h="320039">
                  <a:moveTo>
                    <a:pt x="1895852" y="155448"/>
                  </a:moveTo>
                  <a:lnTo>
                    <a:pt x="1914140" y="155448"/>
                  </a:lnTo>
                </a:path>
                <a:path w="3304540" h="320039">
                  <a:moveTo>
                    <a:pt x="1956812" y="155448"/>
                  </a:moveTo>
                  <a:lnTo>
                    <a:pt x="1962908" y="155448"/>
                  </a:lnTo>
                </a:path>
                <a:path w="3304540" h="320039">
                  <a:moveTo>
                    <a:pt x="2036060" y="155448"/>
                  </a:moveTo>
                  <a:lnTo>
                    <a:pt x="2060444" y="155448"/>
                  </a:lnTo>
                </a:path>
                <a:path w="3304540" h="320039">
                  <a:moveTo>
                    <a:pt x="2090924" y="155448"/>
                  </a:moveTo>
                  <a:lnTo>
                    <a:pt x="2115308" y="155448"/>
                  </a:lnTo>
                </a:path>
                <a:path w="3304540" h="320039">
                  <a:moveTo>
                    <a:pt x="2139692" y="155448"/>
                  </a:moveTo>
                  <a:lnTo>
                    <a:pt x="2164076" y="155448"/>
                  </a:lnTo>
                </a:path>
                <a:path w="3304540" h="320039">
                  <a:moveTo>
                    <a:pt x="2200652" y="155448"/>
                  </a:moveTo>
                  <a:lnTo>
                    <a:pt x="2237228" y="155448"/>
                  </a:lnTo>
                </a:path>
                <a:path w="3304540" h="320039">
                  <a:moveTo>
                    <a:pt x="2292092" y="155448"/>
                  </a:moveTo>
                  <a:lnTo>
                    <a:pt x="2298188" y="155448"/>
                  </a:lnTo>
                </a:path>
                <a:path w="3304540" h="320039">
                  <a:moveTo>
                    <a:pt x="2371340" y="155448"/>
                  </a:moveTo>
                  <a:lnTo>
                    <a:pt x="2395724" y="155448"/>
                  </a:lnTo>
                </a:path>
                <a:path w="3304540" h="320039">
                  <a:moveTo>
                    <a:pt x="2432300" y="155448"/>
                  </a:moveTo>
                  <a:lnTo>
                    <a:pt x="2450588" y="155448"/>
                  </a:lnTo>
                </a:path>
                <a:path w="3304540" h="320039">
                  <a:moveTo>
                    <a:pt x="2468876" y="155448"/>
                  </a:moveTo>
                  <a:lnTo>
                    <a:pt x="2493260" y="155448"/>
                  </a:lnTo>
                </a:path>
                <a:path w="3304540" h="320039">
                  <a:moveTo>
                    <a:pt x="2542028" y="155448"/>
                  </a:moveTo>
                  <a:lnTo>
                    <a:pt x="2578604" y="155448"/>
                  </a:lnTo>
                </a:path>
                <a:path w="3304540" h="320039">
                  <a:moveTo>
                    <a:pt x="2627372" y="155448"/>
                  </a:moveTo>
                  <a:lnTo>
                    <a:pt x="2633468" y="155448"/>
                  </a:lnTo>
                </a:path>
                <a:path w="3304540" h="320039">
                  <a:moveTo>
                    <a:pt x="2706620" y="155448"/>
                  </a:moveTo>
                  <a:lnTo>
                    <a:pt x="2731004" y="155448"/>
                  </a:lnTo>
                </a:path>
                <a:path w="3304540" h="320039">
                  <a:moveTo>
                    <a:pt x="2798060" y="155448"/>
                  </a:moveTo>
                  <a:lnTo>
                    <a:pt x="2822444" y="155448"/>
                  </a:lnTo>
                </a:path>
                <a:path w="3304540" h="320039">
                  <a:moveTo>
                    <a:pt x="2871212" y="155448"/>
                  </a:moveTo>
                  <a:lnTo>
                    <a:pt x="2901692" y="155448"/>
                  </a:lnTo>
                </a:path>
                <a:path w="3304540" h="320039">
                  <a:moveTo>
                    <a:pt x="2962652" y="155448"/>
                  </a:moveTo>
                  <a:lnTo>
                    <a:pt x="2968748" y="155448"/>
                  </a:lnTo>
                </a:path>
                <a:path w="3304540" h="320039">
                  <a:moveTo>
                    <a:pt x="3060188" y="155448"/>
                  </a:moveTo>
                  <a:lnTo>
                    <a:pt x="3084572" y="155448"/>
                  </a:lnTo>
                </a:path>
                <a:path w="3304540" h="320039">
                  <a:moveTo>
                    <a:pt x="3102860" y="155448"/>
                  </a:moveTo>
                  <a:lnTo>
                    <a:pt x="3133340" y="155448"/>
                  </a:lnTo>
                </a:path>
                <a:path w="3304540" h="320039">
                  <a:moveTo>
                    <a:pt x="3151628" y="155448"/>
                  </a:moveTo>
                  <a:lnTo>
                    <a:pt x="3169916" y="155448"/>
                  </a:lnTo>
                </a:path>
                <a:path w="3304540" h="320039">
                  <a:moveTo>
                    <a:pt x="3188204" y="155448"/>
                  </a:moveTo>
                  <a:lnTo>
                    <a:pt x="3218684" y="155448"/>
                  </a:lnTo>
                </a:path>
                <a:path w="3304540" h="320039">
                  <a:moveTo>
                    <a:pt x="3297932" y="155448"/>
                  </a:moveTo>
                  <a:lnTo>
                    <a:pt x="3304028" y="155448"/>
                  </a:lnTo>
                </a:path>
                <a:path w="3304540" h="320039">
                  <a:moveTo>
                    <a:pt x="30480" y="164591"/>
                  </a:moveTo>
                  <a:lnTo>
                    <a:pt x="48768" y="164591"/>
                  </a:lnTo>
                </a:path>
                <a:path w="3304540" h="320039">
                  <a:moveTo>
                    <a:pt x="79247" y="164591"/>
                  </a:moveTo>
                  <a:lnTo>
                    <a:pt x="103631" y="164591"/>
                  </a:lnTo>
                </a:path>
                <a:path w="3304540" h="320039">
                  <a:moveTo>
                    <a:pt x="134112" y="164591"/>
                  </a:moveTo>
                  <a:lnTo>
                    <a:pt x="158495" y="164591"/>
                  </a:lnTo>
                </a:path>
                <a:path w="3304540" h="320039">
                  <a:moveTo>
                    <a:pt x="219456" y="164591"/>
                  </a:moveTo>
                  <a:lnTo>
                    <a:pt x="243839" y="164591"/>
                  </a:lnTo>
                </a:path>
                <a:path w="3304540" h="320039">
                  <a:moveTo>
                    <a:pt x="286512" y="164591"/>
                  </a:moveTo>
                  <a:lnTo>
                    <a:pt x="292607" y="164591"/>
                  </a:lnTo>
                </a:path>
                <a:path w="3304540" h="320039">
                  <a:moveTo>
                    <a:pt x="359663" y="164591"/>
                  </a:moveTo>
                  <a:lnTo>
                    <a:pt x="384047" y="164591"/>
                  </a:lnTo>
                </a:path>
                <a:path w="3304540" h="320039">
                  <a:moveTo>
                    <a:pt x="451103" y="164591"/>
                  </a:moveTo>
                  <a:lnTo>
                    <a:pt x="475487" y="164591"/>
                  </a:lnTo>
                </a:path>
                <a:path w="3304540" h="320039">
                  <a:moveTo>
                    <a:pt x="505968" y="164591"/>
                  </a:moveTo>
                  <a:lnTo>
                    <a:pt x="536448" y="164591"/>
                  </a:lnTo>
                </a:path>
                <a:path w="3304540" h="320039">
                  <a:moveTo>
                    <a:pt x="554735" y="164591"/>
                  </a:moveTo>
                  <a:lnTo>
                    <a:pt x="579119" y="164591"/>
                  </a:lnTo>
                </a:path>
                <a:path w="3304540" h="320039">
                  <a:moveTo>
                    <a:pt x="621791" y="164591"/>
                  </a:moveTo>
                  <a:lnTo>
                    <a:pt x="627887" y="164591"/>
                  </a:lnTo>
                </a:path>
                <a:path w="3304540" h="320039">
                  <a:moveTo>
                    <a:pt x="694944" y="164591"/>
                  </a:moveTo>
                  <a:lnTo>
                    <a:pt x="719327" y="164591"/>
                  </a:lnTo>
                </a:path>
                <a:path w="3304540" h="320039">
                  <a:moveTo>
                    <a:pt x="755903" y="164591"/>
                  </a:moveTo>
                  <a:lnTo>
                    <a:pt x="774192" y="164591"/>
                  </a:lnTo>
                </a:path>
                <a:path w="3304540" h="320039">
                  <a:moveTo>
                    <a:pt x="792479" y="164591"/>
                  </a:moveTo>
                  <a:lnTo>
                    <a:pt x="816863" y="164591"/>
                  </a:lnTo>
                </a:path>
                <a:path w="3304540" h="320039">
                  <a:moveTo>
                    <a:pt x="877823" y="164591"/>
                  </a:moveTo>
                  <a:lnTo>
                    <a:pt x="908304" y="164591"/>
                  </a:lnTo>
                </a:path>
                <a:path w="3304540" h="320039">
                  <a:moveTo>
                    <a:pt x="957071" y="164591"/>
                  </a:moveTo>
                  <a:lnTo>
                    <a:pt x="963167" y="164591"/>
                  </a:lnTo>
                </a:path>
                <a:path w="3304540" h="320039">
                  <a:moveTo>
                    <a:pt x="1030223" y="164591"/>
                  </a:moveTo>
                  <a:lnTo>
                    <a:pt x="1054607" y="164591"/>
                  </a:lnTo>
                </a:path>
                <a:path w="3304540" h="320039">
                  <a:moveTo>
                    <a:pt x="1139948" y="164591"/>
                  </a:moveTo>
                  <a:lnTo>
                    <a:pt x="1164332" y="164591"/>
                  </a:lnTo>
                </a:path>
                <a:path w="3304540" h="320039">
                  <a:moveTo>
                    <a:pt x="1200908" y="164591"/>
                  </a:moveTo>
                  <a:lnTo>
                    <a:pt x="1225292" y="164591"/>
                  </a:lnTo>
                </a:path>
                <a:path w="3304540" h="320039">
                  <a:moveTo>
                    <a:pt x="1365500" y="164591"/>
                  </a:moveTo>
                  <a:lnTo>
                    <a:pt x="1389884" y="164591"/>
                  </a:lnTo>
                </a:path>
                <a:path w="3304540" h="320039">
                  <a:moveTo>
                    <a:pt x="1420364" y="164591"/>
                  </a:moveTo>
                  <a:lnTo>
                    <a:pt x="1450844" y="164591"/>
                  </a:lnTo>
                </a:path>
                <a:path w="3304540" h="320039">
                  <a:moveTo>
                    <a:pt x="1469132" y="164591"/>
                  </a:moveTo>
                  <a:lnTo>
                    <a:pt x="1493516" y="164591"/>
                  </a:lnTo>
                </a:path>
                <a:path w="3304540" h="320039">
                  <a:moveTo>
                    <a:pt x="1566668" y="164591"/>
                  </a:moveTo>
                  <a:lnTo>
                    <a:pt x="1591052" y="164591"/>
                  </a:lnTo>
                </a:path>
                <a:path w="3304540" h="320039">
                  <a:moveTo>
                    <a:pt x="1621532" y="164591"/>
                  </a:moveTo>
                  <a:lnTo>
                    <a:pt x="1627628" y="164591"/>
                  </a:lnTo>
                </a:path>
                <a:path w="3304540" h="320039">
                  <a:moveTo>
                    <a:pt x="1700780" y="164591"/>
                  </a:moveTo>
                  <a:lnTo>
                    <a:pt x="1725164" y="164591"/>
                  </a:lnTo>
                </a:path>
                <a:path w="3304540" h="320039">
                  <a:moveTo>
                    <a:pt x="1755644" y="164591"/>
                  </a:moveTo>
                  <a:lnTo>
                    <a:pt x="1786124" y="164591"/>
                  </a:lnTo>
                </a:path>
                <a:path w="3304540" h="320039">
                  <a:moveTo>
                    <a:pt x="1804412" y="164591"/>
                  </a:moveTo>
                  <a:lnTo>
                    <a:pt x="1828796" y="164591"/>
                  </a:lnTo>
                </a:path>
                <a:path w="3304540" h="320039">
                  <a:moveTo>
                    <a:pt x="1901948" y="164591"/>
                  </a:moveTo>
                  <a:lnTo>
                    <a:pt x="1920236" y="164591"/>
                  </a:lnTo>
                </a:path>
                <a:path w="3304540" h="320039">
                  <a:moveTo>
                    <a:pt x="1956812" y="164591"/>
                  </a:moveTo>
                  <a:lnTo>
                    <a:pt x="1962908" y="164591"/>
                  </a:lnTo>
                </a:path>
                <a:path w="3304540" h="320039">
                  <a:moveTo>
                    <a:pt x="2036060" y="164591"/>
                  </a:moveTo>
                  <a:lnTo>
                    <a:pt x="2060444" y="164591"/>
                  </a:lnTo>
                </a:path>
                <a:path w="3304540" h="320039">
                  <a:moveTo>
                    <a:pt x="2145788" y="164591"/>
                  </a:moveTo>
                  <a:lnTo>
                    <a:pt x="2170172" y="164591"/>
                  </a:lnTo>
                </a:path>
                <a:path w="3304540" h="320039">
                  <a:moveTo>
                    <a:pt x="2194556" y="164591"/>
                  </a:moveTo>
                  <a:lnTo>
                    <a:pt x="2243324" y="164591"/>
                  </a:lnTo>
                </a:path>
                <a:path w="3304540" h="320039">
                  <a:moveTo>
                    <a:pt x="2292092" y="164591"/>
                  </a:moveTo>
                  <a:lnTo>
                    <a:pt x="2298188" y="164591"/>
                  </a:lnTo>
                </a:path>
                <a:path w="3304540" h="320039">
                  <a:moveTo>
                    <a:pt x="2371340" y="164591"/>
                  </a:moveTo>
                  <a:lnTo>
                    <a:pt x="2395724" y="164591"/>
                  </a:lnTo>
                </a:path>
                <a:path w="3304540" h="320039">
                  <a:moveTo>
                    <a:pt x="2432300" y="164591"/>
                  </a:moveTo>
                  <a:lnTo>
                    <a:pt x="2450588" y="164591"/>
                  </a:lnTo>
                </a:path>
                <a:path w="3304540" h="320039">
                  <a:moveTo>
                    <a:pt x="2468876" y="164591"/>
                  </a:moveTo>
                  <a:lnTo>
                    <a:pt x="2493260" y="164591"/>
                  </a:lnTo>
                </a:path>
                <a:path w="3304540" h="320039">
                  <a:moveTo>
                    <a:pt x="2560316" y="164591"/>
                  </a:moveTo>
                  <a:lnTo>
                    <a:pt x="2584700" y="164591"/>
                  </a:lnTo>
                </a:path>
                <a:path w="3304540" h="320039">
                  <a:moveTo>
                    <a:pt x="2627372" y="164591"/>
                  </a:moveTo>
                  <a:lnTo>
                    <a:pt x="2633468" y="164591"/>
                  </a:lnTo>
                </a:path>
                <a:path w="3304540" h="320039">
                  <a:moveTo>
                    <a:pt x="2706620" y="164591"/>
                  </a:moveTo>
                  <a:lnTo>
                    <a:pt x="2731004" y="164591"/>
                  </a:lnTo>
                </a:path>
                <a:path w="3304540" h="320039">
                  <a:moveTo>
                    <a:pt x="2798060" y="164591"/>
                  </a:moveTo>
                  <a:lnTo>
                    <a:pt x="2822444" y="164591"/>
                  </a:lnTo>
                </a:path>
                <a:path w="3304540" h="320039">
                  <a:moveTo>
                    <a:pt x="2871212" y="164591"/>
                  </a:moveTo>
                  <a:lnTo>
                    <a:pt x="2895596" y="164591"/>
                  </a:lnTo>
                </a:path>
                <a:path w="3304540" h="320039">
                  <a:moveTo>
                    <a:pt x="2962652" y="164591"/>
                  </a:moveTo>
                  <a:lnTo>
                    <a:pt x="2968748" y="164591"/>
                  </a:lnTo>
                </a:path>
                <a:path w="3304540" h="320039">
                  <a:moveTo>
                    <a:pt x="3060188" y="164591"/>
                  </a:moveTo>
                  <a:lnTo>
                    <a:pt x="3133340" y="164591"/>
                  </a:lnTo>
                </a:path>
                <a:path w="3304540" h="320039">
                  <a:moveTo>
                    <a:pt x="3151628" y="164591"/>
                  </a:moveTo>
                  <a:lnTo>
                    <a:pt x="3218684" y="164591"/>
                  </a:lnTo>
                </a:path>
                <a:path w="3304540" h="320039">
                  <a:moveTo>
                    <a:pt x="3297932" y="164591"/>
                  </a:moveTo>
                  <a:lnTo>
                    <a:pt x="3304028" y="164591"/>
                  </a:lnTo>
                </a:path>
                <a:path w="3304540" h="320039">
                  <a:moveTo>
                    <a:pt x="30480" y="173736"/>
                  </a:moveTo>
                  <a:lnTo>
                    <a:pt x="48768" y="173736"/>
                  </a:lnTo>
                </a:path>
                <a:path w="3304540" h="320039">
                  <a:moveTo>
                    <a:pt x="79247" y="173736"/>
                  </a:moveTo>
                  <a:lnTo>
                    <a:pt x="103631" y="173736"/>
                  </a:lnTo>
                </a:path>
                <a:path w="3304540" h="320039">
                  <a:moveTo>
                    <a:pt x="134112" y="173736"/>
                  </a:moveTo>
                  <a:lnTo>
                    <a:pt x="158495" y="173736"/>
                  </a:lnTo>
                </a:path>
                <a:path w="3304540" h="320039">
                  <a:moveTo>
                    <a:pt x="225551" y="173736"/>
                  </a:moveTo>
                  <a:lnTo>
                    <a:pt x="249935" y="173736"/>
                  </a:lnTo>
                </a:path>
                <a:path w="3304540" h="320039">
                  <a:moveTo>
                    <a:pt x="286512" y="173736"/>
                  </a:moveTo>
                  <a:lnTo>
                    <a:pt x="292607" y="173736"/>
                  </a:lnTo>
                </a:path>
                <a:path w="3304540" h="320039">
                  <a:moveTo>
                    <a:pt x="359663" y="173736"/>
                  </a:moveTo>
                  <a:lnTo>
                    <a:pt x="384047" y="173736"/>
                  </a:lnTo>
                </a:path>
                <a:path w="3304540" h="320039">
                  <a:moveTo>
                    <a:pt x="451103" y="173736"/>
                  </a:moveTo>
                  <a:lnTo>
                    <a:pt x="475487" y="173736"/>
                  </a:lnTo>
                </a:path>
                <a:path w="3304540" h="320039">
                  <a:moveTo>
                    <a:pt x="505968" y="173736"/>
                  </a:moveTo>
                  <a:lnTo>
                    <a:pt x="530351" y="173736"/>
                  </a:lnTo>
                </a:path>
                <a:path w="3304540" h="320039">
                  <a:moveTo>
                    <a:pt x="560832" y="173736"/>
                  </a:moveTo>
                  <a:lnTo>
                    <a:pt x="585215" y="173736"/>
                  </a:lnTo>
                </a:path>
                <a:path w="3304540" h="320039">
                  <a:moveTo>
                    <a:pt x="621791" y="173736"/>
                  </a:moveTo>
                  <a:lnTo>
                    <a:pt x="627887" y="173736"/>
                  </a:lnTo>
                </a:path>
                <a:path w="3304540" h="320039">
                  <a:moveTo>
                    <a:pt x="694944" y="173736"/>
                  </a:moveTo>
                  <a:lnTo>
                    <a:pt x="719327" y="173736"/>
                  </a:lnTo>
                </a:path>
                <a:path w="3304540" h="320039">
                  <a:moveTo>
                    <a:pt x="743712" y="173736"/>
                  </a:moveTo>
                  <a:lnTo>
                    <a:pt x="762000" y="173736"/>
                  </a:lnTo>
                </a:path>
                <a:path w="3304540" h="320039">
                  <a:moveTo>
                    <a:pt x="792479" y="173736"/>
                  </a:moveTo>
                  <a:lnTo>
                    <a:pt x="816863" y="173736"/>
                  </a:lnTo>
                </a:path>
                <a:path w="3304540" h="320039">
                  <a:moveTo>
                    <a:pt x="865632" y="173736"/>
                  </a:moveTo>
                  <a:lnTo>
                    <a:pt x="896112" y="173736"/>
                  </a:lnTo>
                </a:path>
                <a:path w="3304540" h="320039">
                  <a:moveTo>
                    <a:pt x="957071" y="173736"/>
                  </a:moveTo>
                  <a:lnTo>
                    <a:pt x="963167" y="173736"/>
                  </a:lnTo>
                </a:path>
                <a:path w="3304540" h="320039">
                  <a:moveTo>
                    <a:pt x="1030223" y="173736"/>
                  </a:moveTo>
                  <a:lnTo>
                    <a:pt x="1054607" y="173736"/>
                  </a:lnTo>
                </a:path>
                <a:path w="3304540" h="320039">
                  <a:moveTo>
                    <a:pt x="1139948" y="173736"/>
                  </a:moveTo>
                  <a:lnTo>
                    <a:pt x="1164332" y="173736"/>
                  </a:lnTo>
                </a:path>
                <a:path w="3304540" h="320039">
                  <a:moveTo>
                    <a:pt x="1194812" y="173736"/>
                  </a:moveTo>
                  <a:lnTo>
                    <a:pt x="1219196" y="173736"/>
                  </a:lnTo>
                </a:path>
                <a:path w="3304540" h="320039">
                  <a:moveTo>
                    <a:pt x="1365500" y="173736"/>
                  </a:moveTo>
                  <a:lnTo>
                    <a:pt x="1389884" y="173736"/>
                  </a:lnTo>
                </a:path>
                <a:path w="3304540" h="320039">
                  <a:moveTo>
                    <a:pt x="1420364" y="173736"/>
                  </a:moveTo>
                  <a:lnTo>
                    <a:pt x="1444748" y="173736"/>
                  </a:lnTo>
                </a:path>
                <a:path w="3304540" h="320039">
                  <a:moveTo>
                    <a:pt x="1475228" y="173736"/>
                  </a:moveTo>
                  <a:lnTo>
                    <a:pt x="1499612" y="173736"/>
                  </a:lnTo>
                </a:path>
                <a:path w="3304540" h="320039">
                  <a:moveTo>
                    <a:pt x="1566668" y="173736"/>
                  </a:moveTo>
                  <a:lnTo>
                    <a:pt x="1591052" y="173736"/>
                  </a:lnTo>
                </a:path>
                <a:path w="3304540" h="320039">
                  <a:moveTo>
                    <a:pt x="1621532" y="173736"/>
                  </a:moveTo>
                  <a:lnTo>
                    <a:pt x="1627628" y="173736"/>
                  </a:lnTo>
                </a:path>
                <a:path w="3304540" h="320039">
                  <a:moveTo>
                    <a:pt x="1700780" y="173736"/>
                  </a:moveTo>
                  <a:lnTo>
                    <a:pt x="1725164" y="173736"/>
                  </a:lnTo>
                </a:path>
                <a:path w="3304540" h="320039">
                  <a:moveTo>
                    <a:pt x="1755644" y="173736"/>
                  </a:moveTo>
                  <a:lnTo>
                    <a:pt x="1780028" y="173736"/>
                  </a:lnTo>
                </a:path>
                <a:path w="3304540" h="320039">
                  <a:moveTo>
                    <a:pt x="1810508" y="173736"/>
                  </a:moveTo>
                  <a:lnTo>
                    <a:pt x="1834892" y="173736"/>
                  </a:lnTo>
                </a:path>
                <a:path w="3304540" h="320039">
                  <a:moveTo>
                    <a:pt x="1901948" y="173736"/>
                  </a:moveTo>
                  <a:lnTo>
                    <a:pt x="1920236" y="173736"/>
                  </a:lnTo>
                </a:path>
                <a:path w="3304540" h="320039">
                  <a:moveTo>
                    <a:pt x="1956812" y="173736"/>
                  </a:moveTo>
                  <a:lnTo>
                    <a:pt x="1962908" y="173736"/>
                  </a:lnTo>
                </a:path>
                <a:path w="3304540" h="320039">
                  <a:moveTo>
                    <a:pt x="2036060" y="173736"/>
                  </a:moveTo>
                  <a:lnTo>
                    <a:pt x="2060444" y="173736"/>
                  </a:lnTo>
                </a:path>
                <a:path w="3304540" h="320039">
                  <a:moveTo>
                    <a:pt x="2145788" y="173736"/>
                  </a:moveTo>
                  <a:lnTo>
                    <a:pt x="2170172" y="173736"/>
                  </a:lnTo>
                </a:path>
                <a:path w="3304540" h="320039">
                  <a:moveTo>
                    <a:pt x="2182364" y="173736"/>
                  </a:moveTo>
                  <a:lnTo>
                    <a:pt x="2206748" y="173736"/>
                  </a:lnTo>
                </a:path>
                <a:path w="3304540" h="320039">
                  <a:moveTo>
                    <a:pt x="2231132" y="173736"/>
                  </a:moveTo>
                  <a:lnTo>
                    <a:pt x="2255516" y="173736"/>
                  </a:lnTo>
                </a:path>
                <a:path w="3304540" h="320039">
                  <a:moveTo>
                    <a:pt x="2292092" y="173736"/>
                  </a:moveTo>
                  <a:lnTo>
                    <a:pt x="2298188" y="173736"/>
                  </a:lnTo>
                </a:path>
                <a:path w="3304540" h="320039">
                  <a:moveTo>
                    <a:pt x="2371340" y="173736"/>
                  </a:moveTo>
                  <a:lnTo>
                    <a:pt x="2395724" y="173736"/>
                  </a:lnTo>
                </a:path>
                <a:path w="3304540" h="320039">
                  <a:moveTo>
                    <a:pt x="2420108" y="173736"/>
                  </a:moveTo>
                  <a:lnTo>
                    <a:pt x="2438396" y="173736"/>
                  </a:lnTo>
                </a:path>
                <a:path w="3304540" h="320039">
                  <a:moveTo>
                    <a:pt x="2468876" y="173736"/>
                  </a:moveTo>
                  <a:lnTo>
                    <a:pt x="2493260" y="173736"/>
                  </a:lnTo>
                </a:path>
                <a:path w="3304540" h="320039">
                  <a:moveTo>
                    <a:pt x="2566412" y="173736"/>
                  </a:moveTo>
                  <a:lnTo>
                    <a:pt x="2590796" y="173736"/>
                  </a:lnTo>
                </a:path>
                <a:path w="3304540" h="320039">
                  <a:moveTo>
                    <a:pt x="2627372" y="173736"/>
                  </a:moveTo>
                  <a:lnTo>
                    <a:pt x="2633468" y="173736"/>
                  </a:lnTo>
                </a:path>
                <a:path w="3304540" h="320039">
                  <a:moveTo>
                    <a:pt x="2706620" y="173736"/>
                  </a:moveTo>
                  <a:lnTo>
                    <a:pt x="2731004" y="173736"/>
                  </a:lnTo>
                </a:path>
                <a:path w="3304540" h="320039">
                  <a:moveTo>
                    <a:pt x="2798060" y="173736"/>
                  </a:moveTo>
                  <a:lnTo>
                    <a:pt x="2822444" y="173736"/>
                  </a:lnTo>
                </a:path>
                <a:path w="3304540" h="320039">
                  <a:moveTo>
                    <a:pt x="2865116" y="173736"/>
                  </a:moveTo>
                  <a:lnTo>
                    <a:pt x="2889500" y="173736"/>
                  </a:lnTo>
                </a:path>
                <a:path w="3304540" h="320039">
                  <a:moveTo>
                    <a:pt x="2962652" y="173736"/>
                  </a:moveTo>
                  <a:lnTo>
                    <a:pt x="2968748" y="173736"/>
                  </a:lnTo>
                </a:path>
                <a:path w="3304540" h="320039">
                  <a:moveTo>
                    <a:pt x="3072380" y="173736"/>
                  </a:moveTo>
                  <a:lnTo>
                    <a:pt x="3102860" y="173736"/>
                  </a:lnTo>
                </a:path>
                <a:path w="3304540" h="320039">
                  <a:moveTo>
                    <a:pt x="3108956" y="173736"/>
                  </a:moveTo>
                  <a:lnTo>
                    <a:pt x="3133340" y="173736"/>
                  </a:lnTo>
                </a:path>
                <a:path w="3304540" h="320039">
                  <a:moveTo>
                    <a:pt x="3157724" y="173736"/>
                  </a:moveTo>
                  <a:lnTo>
                    <a:pt x="3188204" y="173736"/>
                  </a:lnTo>
                </a:path>
                <a:path w="3304540" h="320039">
                  <a:moveTo>
                    <a:pt x="3194300" y="173736"/>
                  </a:moveTo>
                  <a:lnTo>
                    <a:pt x="3218684" y="173736"/>
                  </a:lnTo>
                </a:path>
                <a:path w="3304540" h="320039">
                  <a:moveTo>
                    <a:pt x="3297932" y="173736"/>
                  </a:moveTo>
                  <a:lnTo>
                    <a:pt x="3304028" y="173736"/>
                  </a:lnTo>
                </a:path>
                <a:path w="3304540" h="320039">
                  <a:moveTo>
                    <a:pt x="30480" y="182879"/>
                  </a:moveTo>
                  <a:lnTo>
                    <a:pt x="48768" y="182879"/>
                  </a:lnTo>
                </a:path>
                <a:path w="3304540" h="320039">
                  <a:moveTo>
                    <a:pt x="79247" y="182879"/>
                  </a:moveTo>
                  <a:lnTo>
                    <a:pt x="103631" y="182879"/>
                  </a:lnTo>
                </a:path>
                <a:path w="3304540" h="320039">
                  <a:moveTo>
                    <a:pt x="134112" y="182879"/>
                  </a:moveTo>
                  <a:lnTo>
                    <a:pt x="158495" y="182879"/>
                  </a:lnTo>
                </a:path>
                <a:path w="3304540" h="320039">
                  <a:moveTo>
                    <a:pt x="225551" y="182879"/>
                  </a:moveTo>
                  <a:lnTo>
                    <a:pt x="249935" y="182879"/>
                  </a:lnTo>
                </a:path>
                <a:path w="3304540" h="320039">
                  <a:moveTo>
                    <a:pt x="286512" y="182879"/>
                  </a:moveTo>
                  <a:lnTo>
                    <a:pt x="292607" y="182879"/>
                  </a:lnTo>
                </a:path>
                <a:path w="3304540" h="320039">
                  <a:moveTo>
                    <a:pt x="359663" y="182879"/>
                  </a:moveTo>
                  <a:lnTo>
                    <a:pt x="384047" y="182879"/>
                  </a:lnTo>
                </a:path>
                <a:path w="3304540" h="320039">
                  <a:moveTo>
                    <a:pt x="451103" y="182879"/>
                  </a:moveTo>
                  <a:lnTo>
                    <a:pt x="475487" y="182879"/>
                  </a:lnTo>
                </a:path>
                <a:path w="3304540" h="320039">
                  <a:moveTo>
                    <a:pt x="505968" y="182879"/>
                  </a:moveTo>
                  <a:lnTo>
                    <a:pt x="530351" y="182879"/>
                  </a:lnTo>
                </a:path>
                <a:path w="3304540" h="320039">
                  <a:moveTo>
                    <a:pt x="560832" y="182879"/>
                  </a:moveTo>
                  <a:lnTo>
                    <a:pt x="585215" y="182879"/>
                  </a:lnTo>
                </a:path>
                <a:path w="3304540" h="320039">
                  <a:moveTo>
                    <a:pt x="621791" y="182879"/>
                  </a:moveTo>
                  <a:lnTo>
                    <a:pt x="627887" y="182879"/>
                  </a:lnTo>
                </a:path>
                <a:path w="3304540" h="320039">
                  <a:moveTo>
                    <a:pt x="694944" y="182879"/>
                  </a:moveTo>
                  <a:lnTo>
                    <a:pt x="719327" y="182879"/>
                  </a:lnTo>
                </a:path>
                <a:path w="3304540" h="320039">
                  <a:moveTo>
                    <a:pt x="743712" y="182879"/>
                  </a:moveTo>
                  <a:lnTo>
                    <a:pt x="829055" y="182879"/>
                  </a:lnTo>
                </a:path>
                <a:path w="3304540" h="320039">
                  <a:moveTo>
                    <a:pt x="859535" y="182879"/>
                  </a:moveTo>
                  <a:lnTo>
                    <a:pt x="890016" y="182879"/>
                  </a:lnTo>
                </a:path>
                <a:path w="3304540" h="320039">
                  <a:moveTo>
                    <a:pt x="957071" y="182879"/>
                  </a:moveTo>
                  <a:lnTo>
                    <a:pt x="963167" y="182879"/>
                  </a:lnTo>
                </a:path>
                <a:path w="3304540" h="320039">
                  <a:moveTo>
                    <a:pt x="1030223" y="182879"/>
                  </a:moveTo>
                  <a:lnTo>
                    <a:pt x="1054607" y="182879"/>
                  </a:lnTo>
                </a:path>
                <a:path w="3304540" h="320039">
                  <a:moveTo>
                    <a:pt x="1139948" y="182879"/>
                  </a:moveTo>
                  <a:lnTo>
                    <a:pt x="1164332" y="182879"/>
                  </a:lnTo>
                </a:path>
                <a:path w="3304540" h="320039">
                  <a:moveTo>
                    <a:pt x="1194812" y="182879"/>
                  </a:moveTo>
                  <a:lnTo>
                    <a:pt x="1219196" y="182879"/>
                  </a:lnTo>
                </a:path>
                <a:path w="3304540" h="320039">
                  <a:moveTo>
                    <a:pt x="1365500" y="182879"/>
                  </a:moveTo>
                  <a:lnTo>
                    <a:pt x="1389884" y="182879"/>
                  </a:lnTo>
                </a:path>
                <a:path w="3304540" h="320039">
                  <a:moveTo>
                    <a:pt x="1420364" y="182879"/>
                  </a:moveTo>
                  <a:lnTo>
                    <a:pt x="1444748" y="182879"/>
                  </a:lnTo>
                </a:path>
                <a:path w="3304540" h="320039">
                  <a:moveTo>
                    <a:pt x="1475228" y="182879"/>
                  </a:moveTo>
                  <a:lnTo>
                    <a:pt x="1499612" y="182879"/>
                  </a:lnTo>
                </a:path>
                <a:path w="3304540" h="320039">
                  <a:moveTo>
                    <a:pt x="1566668" y="182879"/>
                  </a:moveTo>
                  <a:lnTo>
                    <a:pt x="1591052" y="182879"/>
                  </a:lnTo>
                </a:path>
                <a:path w="3304540" h="320039">
                  <a:moveTo>
                    <a:pt x="1621532" y="182879"/>
                  </a:moveTo>
                  <a:lnTo>
                    <a:pt x="1627628" y="182879"/>
                  </a:lnTo>
                </a:path>
                <a:path w="3304540" h="320039">
                  <a:moveTo>
                    <a:pt x="1700780" y="182879"/>
                  </a:moveTo>
                  <a:lnTo>
                    <a:pt x="1725164" y="182879"/>
                  </a:lnTo>
                </a:path>
                <a:path w="3304540" h="320039">
                  <a:moveTo>
                    <a:pt x="1755644" y="182879"/>
                  </a:moveTo>
                  <a:lnTo>
                    <a:pt x="1780028" y="182879"/>
                  </a:lnTo>
                </a:path>
                <a:path w="3304540" h="320039">
                  <a:moveTo>
                    <a:pt x="1810508" y="182879"/>
                  </a:moveTo>
                  <a:lnTo>
                    <a:pt x="1834892" y="182879"/>
                  </a:lnTo>
                </a:path>
                <a:path w="3304540" h="320039">
                  <a:moveTo>
                    <a:pt x="1901948" y="182879"/>
                  </a:moveTo>
                  <a:lnTo>
                    <a:pt x="1920236" y="182879"/>
                  </a:lnTo>
                </a:path>
                <a:path w="3304540" h="320039">
                  <a:moveTo>
                    <a:pt x="1956812" y="182879"/>
                  </a:moveTo>
                  <a:lnTo>
                    <a:pt x="1962908" y="182879"/>
                  </a:lnTo>
                </a:path>
                <a:path w="3304540" h="320039">
                  <a:moveTo>
                    <a:pt x="2036060" y="182879"/>
                  </a:moveTo>
                  <a:lnTo>
                    <a:pt x="2060444" y="182879"/>
                  </a:lnTo>
                </a:path>
                <a:path w="3304540" h="320039">
                  <a:moveTo>
                    <a:pt x="2145788" y="182879"/>
                  </a:moveTo>
                  <a:lnTo>
                    <a:pt x="2170172" y="182879"/>
                  </a:lnTo>
                </a:path>
                <a:path w="3304540" h="320039">
                  <a:moveTo>
                    <a:pt x="2182364" y="182879"/>
                  </a:moveTo>
                  <a:lnTo>
                    <a:pt x="2206748" y="182879"/>
                  </a:lnTo>
                </a:path>
                <a:path w="3304540" h="320039">
                  <a:moveTo>
                    <a:pt x="2231132" y="182879"/>
                  </a:moveTo>
                  <a:lnTo>
                    <a:pt x="2255516" y="182879"/>
                  </a:lnTo>
                </a:path>
                <a:path w="3304540" h="320039">
                  <a:moveTo>
                    <a:pt x="2292092" y="182879"/>
                  </a:moveTo>
                  <a:lnTo>
                    <a:pt x="2298188" y="182879"/>
                  </a:lnTo>
                </a:path>
                <a:path w="3304540" h="320039">
                  <a:moveTo>
                    <a:pt x="2371340" y="182879"/>
                  </a:moveTo>
                  <a:lnTo>
                    <a:pt x="2395724" y="182879"/>
                  </a:lnTo>
                </a:path>
                <a:path w="3304540" h="320039">
                  <a:moveTo>
                    <a:pt x="2420108" y="182879"/>
                  </a:moveTo>
                  <a:lnTo>
                    <a:pt x="2505452" y="182879"/>
                  </a:lnTo>
                </a:path>
                <a:path w="3304540" h="320039">
                  <a:moveTo>
                    <a:pt x="2566412" y="182879"/>
                  </a:moveTo>
                  <a:lnTo>
                    <a:pt x="2590796" y="182879"/>
                  </a:lnTo>
                </a:path>
                <a:path w="3304540" h="320039">
                  <a:moveTo>
                    <a:pt x="2627372" y="182879"/>
                  </a:moveTo>
                  <a:lnTo>
                    <a:pt x="2633468" y="182879"/>
                  </a:lnTo>
                </a:path>
                <a:path w="3304540" h="320039">
                  <a:moveTo>
                    <a:pt x="2706620" y="182879"/>
                  </a:moveTo>
                  <a:lnTo>
                    <a:pt x="2731004" y="182879"/>
                  </a:lnTo>
                </a:path>
                <a:path w="3304540" h="320039">
                  <a:moveTo>
                    <a:pt x="2798060" y="182879"/>
                  </a:moveTo>
                  <a:lnTo>
                    <a:pt x="2822444" y="182879"/>
                  </a:lnTo>
                </a:path>
                <a:path w="3304540" h="320039">
                  <a:moveTo>
                    <a:pt x="2865116" y="182879"/>
                  </a:moveTo>
                  <a:lnTo>
                    <a:pt x="2889500" y="182879"/>
                  </a:lnTo>
                </a:path>
                <a:path w="3304540" h="320039">
                  <a:moveTo>
                    <a:pt x="2962652" y="182879"/>
                  </a:moveTo>
                  <a:lnTo>
                    <a:pt x="2968748" y="182879"/>
                  </a:lnTo>
                </a:path>
                <a:path w="3304540" h="320039">
                  <a:moveTo>
                    <a:pt x="3108956" y="182879"/>
                  </a:moveTo>
                  <a:lnTo>
                    <a:pt x="3133340" y="182879"/>
                  </a:lnTo>
                </a:path>
                <a:path w="3304540" h="320039">
                  <a:moveTo>
                    <a:pt x="3194300" y="182879"/>
                  </a:moveTo>
                  <a:lnTo>
                    <a:pt x="3218684" y="182879"/>
                  </a:lnTo>
                </a:path>
                <a:path w="3304540" h="320039">
                  <a:moveTo>
                    <a:pt x="3297932" y="182879"/>
                  </a:moveTo>
                  <a:lnTo>
                    <a:pt x="3304028" y="182879"/>
                  </a:lnTo>
                </a:path>
                <a:path w="3304540" h="320039">
                  <a:moveTo>
                    <a:pt x="30480" y="192024"/>
                  </a:moveTo>
                  <a:lnTo>
                    <a:pt x="48768" y="192024"/>
                  </a:lnTo>
                </a:path>
                <a:path w="3304540" h="320039">
                  <a:moveTo>
                    <a:pt x="79247" y="192024"/>
                  </a:moveTo>
                  <a:lnTo>
                    <a:pt x="103631" y="192024"/>
                  </a:lnTo>
                </a:path>
                <a:path w="3304540" h="320039">
                  <a:moveTo>
                    <a:pt x="134112" y="192024"/>
                  </a:moveTo>
                  <a:lnTo>
                    <a:pt x="158495" y="192024"/>
                  </a:lnTo>
                </a:path>
                <a:path w="3304540" h="320039">
                  <a:moveTo>
                    <a:pt x="170687" y="192024"/>
                  </a:moveTo>
                  <a:lnTo>
                    <a:pt x="195071" y="192024"/>
                  </a:lnTo>
                </a:path>
                <a:path w="3304540" h="320039">
                  <a:moveTo>
                    <a:pt x="225551" y="192024"/>
                  </a:moveTo>
                  <a:lnTo>
                    <a:pt x="249935" y="192024"/>
                  </a:lnTo>
                </a:path>
                <a:path w="3304540" h="320039">
                  <a:moveTo>
                    <a:pt x="286512" y="192024"/>
                  </a:moveTo>
                  <a:lnTo>
                    <a:pt x="292607" y="192024"/>
                  </a:lnTo>
                </a:path>
                <a:path w="3304540" h="320039">
                  <a:moveTo>
                    <a:pt x="359663" y="192024"/>
                  </a:moveTo>
                  <a:lnTo>
                    <a:pt x="384047" y="192024"/>
                  </a:lnTo>
                </a:path>
                <a:path w="3304540" h="320039">
                  <a:moveTo>
                    <a:pt x="451103" y="192024"/>
                  </a:moveTo>
                  <a:lnTo>
                    <a:pt x="475487" y="192024"/>
                  </a:lnTo>
                </a:path>
                <a:path w="3304540" h="320039">
                  <a:moveTo>
                    <a:pt x="505968" y="192024"/>
                  </a:moveTo>
                  <a:lnTo>
                    <a:pt x="530351" y="192024"/>
                  </a:lnTo>
                </a:path>
                <a:path w="3304540" h="320039">
                  <a:moveTo>
                    <a:pt x="560832" y="192024"/>
                  </a:moveTo>
                  <a:lnTo>
                    <a:pt x="585215" y="192024"/>
                  </a:lnTo>
                </a:path>
                <a:path w="3304540" h="320039">
                  <a:moveTo>
                    <a:pt x="621791" y="192024"/>
                  </a:moveTo>
                  <a:lnTo>
                    <a:pt x="627887" y="192024"/>
                  </a:lnTo>
                </a:path>
                <a:path w="3304540" h="320039">
                  <a:moveTo>
                    <a:pt x="694944" y="192024"/>
                  </a:moveTo>
                  <a:lnTo>
                    <a:pt x="719327" y="192024"/>
                  </a:lnTo>
                </a:path>
                <a:path w="3304540" h="320039">
                  <a:moveTo>
                    <a:pt x="743712" y="192024"/>
                  </a:moveTo>
                  <a:lnTo>
                    <a:pt x="829055" y="192024"/>
                  </a:lnTo>
                </a:path>
                <a:path w="3304540" h="320039">
                  <a:moveTo>
                    <a:pt x="853439" y="192024"/>
                  </a:moveTo>
                  <a:lnTo>
                    <a:pt x="883920" y="192024"/>
                  </a:lnTo>
                </a:path>
                <a:path w="3304540" h="320039">
                  <a:moveTo>
                    <a:pt x="957071" y="192024"/>
                  </a:moveTo>
                  <a:lnTo>
                    <a:pt x="963167" y="192024"/>
                  </a:lnTo>
                </a:path>
                <a:path w="3304540" h="320039">
                  <a:moveTo>
                    <a:pt x="1030223" y="192024"/>
                  </a:moveTo>
                  <a:lnTo>
                    <a:pt x="1054607" y="192024"/>
                  </a:lnTo>
                </a:path>
                <a:path w="3304540" h="320039">
                  <a:moveTo>
                    <a:pt x="1139948" y="192024"/>
                  </a:moveTo>
                  <a:lnTo>
                    <a:pt x="1164332" y="192024"/>
                  </a:lnTo>
                </a:path>
                <a:path w="3304540" h="320039">
                  <a:moveTo>
                    <a:pt x="1194812" y="192024"/>
                  </a:moveTo>
                  <a:lnTo>
                    <a:pt x="1219196" y="192024"/>
                  </a:lnTo>
                </a:path>
                <a:path w="3304540" h="320039">
                  <a:moveTo>
                    <a:pt x="1365500" y="192024"/>
                  </a:moveTo>
                  <a:lnTo>
                    <a:pt x="1389884" y="192024"/>
                  </a:lnTo>
                </a:path>
                <a:path w="3304540" h="320039">
                  <a:moveTo>
                    <a:pt x="1420364" y="192024"/>
                  </a:moveTo>
                  <a:lnTo>
                    <a:pt x="1444748" y="192024"/>
                  </a:lnTo>
                </a:path>
                <a:path w="3304540" h="320039">
                  <a:moveTo>
                    <a:pt x="1475228" y="192024"/>
                  </a:moveTo>
                  <a:lnTo>
                    <a:pt x="1499612" y="192024"/>
                  </a:lnTo>
                </a:path>
                <a:path w="3304540" h="320039">
                  <a:moveTo>
                    <a:pt x="1566668" y="192024"/>
                  </a:moveTo>
                  <a:lnTo>
                    <a:pt x="1591052" y="192024"/>
                  </a:lnTo>
                </a:path>
                <a:path w="3304540" h="320039">
                  <a:moveTo>
                    <a:pt x="1621532" y="192024"/>
                  </a:moveTo>
                  <a:lnTo>
                    <a:pt x="1627628" y="192024"/>
                  </a:lnTo>
                </a:path>
                <a:path w="3304540" h="320039">
                  <a:moveTo>
                    <a:pt x="1700780" y="192024"/>
                  </a:moveTo>
                  <a:lnTo>
                    <a:pt x="1725164" y="192024"/>
                  </a:lnTo>
                </a:path>
                <a:path w="3304540" h="320039">
                  <a:moveTo>
                    <a:pt x="1755644" y="192024"/>
                  </a:moveTo>
                  <a:lnTo>
                    <a:pt x="1780028" y="192024"/>
                  </a:lnTo>
                </a:path>
                <a:path w="3304540" h="320039">
                  <a:moveTo>
                    <a:pt x="1810508" y="192024"/>
                  </a:moveTo>
                  <a:lnTo>
                    <a:pt x="1834892" y="192024"/>
                  </a:lnTo>
                </a:path>
                <a:path w="3304540" h="320039">
                  <a:moveTo>
                    <a:pt x="1901948" y="192024"/>
                  </a:moveTo>
                  <a:lnTo>
                    <a:pt x="1920236" y="192024"/>
                  </a:lnTo>
                </a:path>
                <a:path w="3304540" h="320039">
                  <a:moveTo>
                    <a:pt x="1956812" y="192024"/>
                  </a:moveTo>
                  <a:lnTo>
                    <a:pt x="1962908" y="192024"/>
                  </a:lnTo>
                </a:path>
                <a:path w="3304540" h="320039">
                  <a:moveTo>
                    <a:pt x="2036060" y="192024"/>
                  </a:moveTo>
                  <a:lnTo>
                    <a:pt x="2060444" y="192024"/>
                  </a:lnTo>
                </a:path>
                <a:path w="3304540" h="320039">
                  <a:moveTo>
                    <a:pt x="2145788" y="192024"/>
                  </a:moveTo>
                  <a:lnTo>
                    <a:pt x="2170172" y="192024"/>
                  </a:lnTo>
                </a:path>
                <a:path w="3304540" h="320039">
                  <a:moveTo>
                    <a:pt x="2182364" y="192024"/>
                  </a:moveTo>
                  <a:lnTo>
                    <a:pt x="2206748" y="192024"/>
                  </a:lnTo>
                </a:path>
                <a:path w="3304540" h="320039">
                  <a:moveTo>
                    <a:pt x="2231132" y="192024"/>
                  </a:moveTo>
                  <a:lnTo>
                    <a:pt x="2255516" y="192024"/>
                  </a:lnTo>
                </a:path>
                <a:path w="3304540" h="320039">
                  <a:moveTo>
                    <a:pt x="2292092" y="192024"/>
                  </a:moveTo>
                  <a:lnTo>
                    <a:pt x="2298188" y="192024"/>
                  </a:lnTo>
                </a:path>
                <a:path w="3304540" h="320039">
                  <a:moveTo>
                    <a:pt x="2371340" y="192024"/>
                  </a:moveTo>
                  <a:lnTo>
                    <a:pt x="2395724" y="192024"/>
                  </a:lnTo>
                </a:path>
                <a:path w="3304540" h="320039">
                  <a:moveTo>
                    <a:pt x="2420108" y="192024"/>
                  </a:moveTo>
                  <a:lnTo>
                    <a:pt x="2505452" y="192024"/>
                  </a:lnTo>
                </a:path>
                <a:path w="3304540" h="320039">
                  <a:moveTo>
                    <a:pt x="2517644" y="192024"/>
                  </a:moveTo>
                  <a:lnTo>
                    <a:pt x="2535932" y="192024"/>
                  </a:lnTo>
                </a:path>
                <a:path w="3304540" h="320039">
                  <a:moveTo>
                    <a:pt x="2566412" y="192024"/>
                  </a:moveTo>
                  <a:lnTo>
                    <a:pt x="2590796" y="192024"/>
                  </a:lnTo>
                </a:path>
                <a:path w="3304540" h="320039">
                  <a:moveTo>
                    <a:pt x="2627372" y="192024"/>
                  </a:moveTo>
                  <a:lnTo>
                    <a:pt x="2633468" y="192024"/>
                  </a:lnTo>
                </a:path>
                <a:path w="3304540" h="320039">
                  <a:moveTo>
                    <a:pt x="2706620" y="192024"/>
                  </a:moveTo>
                  <a:lnTo>
                    <a:pt x="2731004" y="192024"/>
                  </a:lnTo>
                </a:path>
                <a:path w="3304540" h="320039">
                  <a:moveTo>
                    <a:pt x="2798060" y="192024"/>
                  </a:moveTo>
                  <a:lnTo>
                    <a:pt x="2822444" y="192024"/>
                  </a:lnTo>
                </a:path>
                <a:path w="3304540" h="320039">
                  <a:moveTo>
                    <a:pt x="2865116" y="192024"/>
                  </a:moveTo>
                  <a:lnTo>
                    <a:pt x="2889500" y="192024"/>
                  </a:lnTo>
                </a:path>
                <a:path w="3304540" h="320039">
                  <a:moveTo>
                    <a:pt x="2962652" y="192024"/>
                  </a:moveTo>
                  <a:lnTo>
                    <a:pt x="2968748" y="192024"/>
                  </a:lnTo>
                </a:path>
                <a:path w="3304540" h="320039">
                  <a:moveTo>
                    <a:pt x="3108956" y="192024"/>
                  </a:moveTo>
                  <a:lnTo>
                    <a:pt x="3127244" y="192024"/>
                  </a:lnTo>
                </a:path>
                <a:path w="3304540" h="320039">
                  <a:moveTo>
                    <a:pt x="3194300" y="192024"/>
                  </a:moveTo>
                  <a:lnTo>
                    <a:pt x="3212588" y="192024"/>
                  </a:lnTo>
                </a:path>
                <a:path w="3304540" h="320039">
                  <a:moveTo>
                    <a:pt x="3297932" y="192024"/>
                  </a:moveTo>
                  <a:lnTo>
                    <a:pt x="3304028" y="192024"/>
                  </a:lnTo>
                </a:path>
                <a:path w="3304540" h="320039">
                  <a:moveTo>
                    <a:pt x="30480" y="201167"/>
                  </a:moveTo>
                  <a:lnTo>
                    <a:pt x="48768" y="201167"/>
                  </a:lnTo>
                </a:path>
                <a:path w="3304540" h="320039">
                  <a:moveTo>
                    <a:pt x="85343" y="201167"/>
                  </a:moveTo>
                  <a:lnTo>
                    <a:pt x="109727" y="201167"/>
                  </a:lnTo>
                </a:path>
                <a:path w="3304540" h="320039">
                  <a:moveTo>
                    <a:pt x="128015" y="201167"/>
                  </a:moveTo>
                  <a:lnTo>
                    <a:pt x="152399" y="201167"/>
                  </a:lnTo>
                </a:path>
                <a:path w="3304540" h="320039">
                  <a:moveTo>
                    <a:pt x="170687" y="201167"/>
                  </a:moveTo>
                  <a:lnTo>
                    <a:pt x="195071" y="201167"/>
                  </a:lnTo>
                </a:path>
                <a:path w="3304540" h="320039">
                  <a:moveTo>
                    <a:pt x="225551" y="201167"/>
                  </a:moveTo>
                  <a:lnTo>
                    <a:pt x="249935" y="201167"/>
                  </a:lnTo>
                </a:path>
                <a:path w="3304540" h="320039">
                  <a:moveTo>
                    <a:pt x="286512" y="201167"/>
                  </a:moveTo>
                  <a:lnTo>
                    <a:pt x="292607" y="201167"/>
                  </a:lnTo>
                </a:path>
                <a:path w="3304540" h="320039">
                  <a:moveTo>
                    <a:pt x="359663" y="201167"/>
                  </a:moveTo>
                  <a:lnTo>
                    <a:pt x="384047" y="201167"/>
                  </a:lnTo>
                </a:path>
                <a:path w="3304540" h="320039">
                  <a:moveTo>
                    <a:pt x="451103" y="201167"/>
                  </a:moveTo>
                  <a:lnTo>
                    <a:pt x="475487" y="201167"/>
                  </a:lnTo>
                </a:path>
                <a:path w="3304540" h="320039">
                  <a:moveTo>
                    <a:pt x="512063" y="201167"/>
                  </a:moveTo>
                  <a:lnTo>
                    <a:pt x="530352" y="201167"/>
                  </a:lnTo>
                </a:path>
                <a:path w="3304540" h="320039">
                  <a:moveTo>
                    <a:pt x="560832" y="201167"/>
                  </a:moveTo>
                  <a:lnTo>
                    <a:pt x="585215" y="201167"/>
                  </a:lnTo>
                </a:path>
                <a:path w="3304540" h="320039">
                  <a:moveTo>
                    <a:pt x="621791" y="201167"/>
                  </a:moveTo>
                  <a:lnTo>
                    <a:pt x="627887" y="201167"/>
                  </a:lnTo>
                </a:path>
                <a:path w="3304540" h="320039">
                  <a:moveTo>
                    <a:pt x="694944" y="201167"/>
                  </a:moveTo>
                  <a:lnTo>
                    <a:pt x="719327" y="201167"/>
                  </a:lnTo>
                </a:path>
                <a:path w="3304540" h="320039">
                  <a:moveTo>
                    <a:pt x="743712" y="201167"/>
                  </a:moveTo>
                  <a:lnTo>
                    <a:pt x="829055" y="201167"/>
                  </a:lnTo>
                </a:path>
                <a:path w="3304540" h="320039">
                  <a:moveTo>
                    <a:pt x="853439" y="201167"/>
                  </a:moveTo>
                  <a:lnTo>
                    <a:pt x="877823" y="201167"/>
                  </a:lnTo>
                </a:path>
                <a:path w="3304540" h="320039">
                  <a:moveTo>
                    <a:pt x="957071" y="201167"/>
                  </a:moveTo>
                  <a:lnTo>
                    <a:pt x="963167" y="201167"/>
                  </a:lnTo>
                </a:path>
                <a:path w="3304540" h="320039">
                  <a:moveTo>
                    <a:pt x="1030223" y="201167"/>
                  </a:moveTo>
                  <a:lnTo>
                    <a:pt x="1054607" y="201167"/>
                  </a:lnTo>
                </a:path>
                <a:path w="3304540" h="320039">
                  <a:moveTo>
                    <a:pt x="1085084" y="201167"/>
                  </a:moveTo>
                  <a:lnTo>
                    <a:pt x="1109468" y="201167"/>
                  </a:lnTo>
                </a:path>
                <a:path w="3304540" h="320039">
                  <a:moveTo>
                    <a:pt x="1139948" y="201167"/>
                  </a:moveTo>
                  <a:lnTo>
                    <a:pt x="1164332" y="201167"/>
                  </a:lnTo>
                </a:path>
                <a:path w="3304540" h="320039">
                  <a:moveTo>
                    <a:pt x="1194812" y="201167"/>
                  </a:moveTo>
                  <a:lnTo>
                    <a:pt x="1219196" y="201167"/>
                  </a:lnTo>
                </a:path>
                <a:path w="3304540" h="320039">
                  <a:moveTo>
                    <a:pt x="1365500" y="201167"/>
                  </a:moveTo>
                  <a:lnTo>
                    <a:pt x="1389884" y="201167"/>
                  </a:lnTo>
                </a:path>
                <a:path w="3304540" h="320039">
                  <a:moveTo>
                    <a:pt x="1426460" y="201167"/>
                  </a:moveTo>
                  <a:lnTo>
                    <a:pt x="1444748" y="201167"/>
                  </a:lnTo>
                </a:path>
                <a:path w="3304540" h="320039">
                  <a:moveTo>
                    <a:pt x="1475228" y="201167"/>
                  </a:moveTo>
                  <a:lnTo>
                    <a:pt x="1499612" y="201167"/>
                  </a:lnTo>
                </a:path>
                <a:path w="3304540" h="320039">
                  <a:moveTo>
                    <a:pt x="1511804" y="201167"/>
                  </a:moveTo>
                  <a:lnTo>
                    <a:pt x="1536188" y="201167"/>
                  </a:lnTo>
                </a:path>
                <a:path w="3304540" h="320039">
                  <a:moveTo>
                    <a:pt x="1566668" y="201167"/>
                  </a:moveTo>
                  <a:lnTo>
                    <a:pt x="1591052" y="201167"/>
                  </a:lnTo>
                </a:path>
                <a:path w="3304540" h="320039">
                  <a:moveTo>
                    <a:pt x="1621532" y="201167"/>
                  </a:moveTo>
                  <a:lnTo>
                    <a:pt x="1627628" y="201167"/>
                  </a:lnTo>
                </a:path>
                <a:path w="3304540" h="320039">
                  <a:moveTo>
                    <a:pt x="1700780" y="201167"/>
                  </a:moveTo>
                  <a:lnTo>
                    <a:pt x="1725164" y="201167"/>
                  </a:lnTo>
                </a:path>
                <a:path w="3304540" h="320039">
                  <a:moveTo>
                    <a:pt x="1761740" y="201167"/>
                  </a:moveTo>
                  <a:lnTo>
                    <a:pt x="1780028" y="201167"/>
                  </a:lnTo>
                </a:path>
                <a:path w="3304540" h="320039">
                  <a:moveTo>
                    <a:pt x="1810508" y="201167"/>
                  </a:moveTo>
                  <a:lnTo>
                    <a:pt x="1834892" y="201167"/>
                  </a:lnTo>
                </a:path>
                <a:path w="3304540" h="320039">
                  <a:moveTo>
                    <a:pt x="1847084" y="201167"/>
                  </a:moveTo>
                  <a:lnTo>
                    <a:pt x="1871468" y="201167"/>
                  </a:lnTo>
                </a:path>
                <a:path w="3304540" h="320039">
                  <a:moveTo>
                    <a:pt x="1901948" y="201167"/>
                  </a:moveTo>
                  <a:lnTo>
                    <a:pt x="1920236" y="201167"/>
                  </a:lnTo>
                </a:path>
                <a:path w="3304540" h="320039">
                  <a:moveTo>
                    <a:pt x="1956812" y="201167"/>
                  </a:moveTo>
                  <a:lnTo>
                    <a:pt x="1962908" y="201167"/>
                  </a:lnTo>
                </a:path>
                <a:path w="3304540" h="320039">
                  <a:moveTo>
                    <a:pt x="2036060" y="201167"/>
                  </a:moveTo>
                  <a:lnTo>
                    <a:pt x="2060444" y="201167"/>
                  </a:lnTo>
                </a:path>
                <a:path w="3304540" h="320039">
                  <a:moveTo>
                    <a:pt x="2090924" y="201167"/>
                  </a:moveTo>
                  <a:lnTo>
                    <a:pt x="2115308" y="201167"/>
                  </a:lnTo>
                </a:path>
                <a:path w="3304540" h="320039">
                  <a:moveTo>
                    <a:pt x="2145788" y="201167"/>
                  </a:moveTo>
                  <a:lnTo>
                    <a:pt x="2170172" y="201167"/>
                  </a:lnTo>
                </a:path>
                <a:path w="3304540" h="320039">
                  <a:moveTo>
                    <a:pt x="2182364" y="201167"/>
                  </a:moveTo>
                  <a:lnTo>
                    <a:pt x="2206748" y="201167"/>
                  </a:lnTo>
                </a:path>
                <a:path w="3304540" h="320039">
                  <a:moveTo>
                    <a:pt x="2231132" y="201167"/>
                  </a:moveTo>
                  <a:lnTo>
                    <a:pt x="2255516" y="201167"/>
                  </a:lnTo>
                </a:path>
                <a:path w="3304540" h="320039">
                  <a:moveTo>
                    <a:pt x="2292092" y="201167"/>
                  </a:moveTo>
                  <a:lnTo>
                    <a:pt x="2298188" y="201167"/>
                  </a:lnTo>
                </a:path>
                <a:path w="3304540" h="320039">
                  <a:moveTo>
                    <a:pt x="2371340" y="201167"/>
                  </a:moveTo>
                  <a:lnTo>
                    <a:pt x="2395724" y="201167"/>
                  </a:lnTo>
                </a:path>
                <a:path w="3304540" h="320039">
                  <a:moveTo>
                    <a:pt x="2420108" y="201167"/>
                  </a:moveTo>
                  <a:lnTo>
                    <a:pt x="2505452" y="201167"/>
                  </a:lnTo>
                </a:path>
                <a:path w="3304540" h="320039">
                  <a:moveTo>
                    <a:pt x="2517644" y="201167"/>
                  </a:moveTo>
                  <a:lnTo>
                    <a:pt x="2535932" y="201167"/>
                  </a:lnTo>
                </a:path>
                <a:path w="3304540" h="320039">
                  <a:moveTo>
                    <a:pt x="2566412" y="201167"/>
                  </a:moveTo>
                  <a:lnTo>
                    <a:pt x="2590796" y="201167"/>
                  </a:lnTo>
                </a:path>
                <a:path w="3304540" h="320039">
                  <a:moveTo>
                    <a:pt x="2627372" y="201167"/>
                  </a:moveTo>
                  <a:lnTo>
                    <a:pt x="2633468" y="201167"/>
                  </a:lnTo>
                </a:path>
                <a:path w="3304540" h="320039">
                  <a:moveTo>
                    <a:pt x="2706620" y="201167"/>
                  </a:moveTo>
                  <a:lnTo>
                    <a:pt x="2731004" y="201167"/>
                  </a:lnTo>
                </a:path>
                <a:path w="3304540" h="320039">
                  <a:moveTo>
                    <a:pt x="2798060" y="201167"/>
                  </a:moveTo>
                  <a:lnTo>
                    <a:pt x="2822444" y="201167"/>
                  </a:lnTo>
                </a:path>
                <a:path w="3304540" h="320039">
                  <a:moveTo>
                    <a:pt x="2865116" y="201167"/>
                  </a:moveTo>
                  <a:lnTo>
                    <a:pt x="2889500" y="201167"/>
                  </a:lnTo>
                </a:path>
                <a:path w="3304540" h="320039">
                  <a:moveTo>
                    <a:pt x="2962652" y="201167"/>
                  </a:moveTo>
                  <a:lnTo>
                    <a:pt x="2968748" y="201167"/>
                  </a:lnTo>
                </a:path>
                <a:path w="3304540" h="320039">
                  <a:moveTo>
                    <a:pt x="3054092" y="201167"/>
                  </a:moveTo>
                  <a:lnTo>
                    <a:pt x="3078476" y="201167"/>
                  </a:lnTo>
                </a:path>
                <a:path w="3304540" h="320039">
                  <a:moveTo>
                    <a:pt x="3102860" y="201167"/>
                  </a:moveTo>
                  <a:lnTo>
                    <a:pt x="3127244" y="201167"/>
                  </a:lnTo>
                </a:path>
                <a:path w="3304540" h="320039">
                  <a:moveTo>
                    <a:pt x="3145532" y="201167"/>
                  </a:moveTo>
                  <a:lnTo>
                    <a:pt x="3163820" y="201167"/>
                  </a:lnTo>
                </a:path>
                <a:path w="3304540" h="320039">
                  <a:moveTo>
                    <a:pt x="3188204" y="201167"/>
                  </a:moveTo>
                  <a:lnTo>
                    <a:pt x="3212588" y="201167"/>
                  </a:lnTo>
                </a:path>
                <a:path w="3304540" h="320039">
                  <a:moveTo>
                    <a:pt x="30480" y="210312"/>
                  </a:moveTo>
                  <a:lnTo>
                    <a:pt x="48768" y="210312"/>
                  </a:lnTo>
                </a:path>
                <a:path w="3304540" h="320039">
                  <a:moveTo>
                    <a:pt x="85343" y="210312"/>
                  </a:moveTo>
                  <a:lnTo>
                    <a:pt x="109727" y="210312"/>
                  </a:lnTo>
                </a:path>
                <a:path w="3304540" h="320039">
                  <a:moveTo>
                    <a:pt x="128015" y="210312"/>
                  </a:moveTo>
                  <a:lnTo>
                    <a:pt x="152399" y="210312"/>
                  </a:lnTo>
                </a:path>
                <a:path w="3304540" h="320039">
                  <a:moveTo>
                    <a:pt x="176783" y="210312"/>
                  </a:moveTo>
                  <a:lnTo>
                    <a:pt x="201167" y="210312"/>
                  </a:lnTo>
                </a:path>
                <a:path w="3304540" h="320039">
                  <a:moveTo>
                    <a:pt x="219456" y="210312"/>
                  </a:moveTo>
                  <a:lnTo>
                    <a:pt x="243839" y="210312"/>
                  </a:lnTo>
                </a:path>
                <a:path w="3304540" h="320039">
                  <a:moveTo>
                    <a:pt x="286512" y="210312"/>
                  </a:moveTo>
                  <a:lnTo>
                    <a:pt x="292607" y="210312"/>
                  </a:lnTo>
                </a:path>
                <a:path w="3304540" h="320039">
                  <a:moveTo>
                    <a:pt x="359663" y="210312"/>
                  </a:moveTo>
                  <a:lnTo>
                    <a:pt x="384047" y="210312"/>
                  </a:lnTo>
                </a:path>
                <a:path w="3304540" h="320039">
                  <a:moveTo>
                    <a:pt x="451103" y="210312"/>
                  </a:moveTo>
                  <a:lnTo>
                    <a:pt x="475487" y="210312"/>
                  </a:lnTo>
                </a:path>
                <a:path w="3304540" h="320039">
                  <a:moveTo>
                    <a:pt x="512063" y="210312"/>
                  </a:moveTo>
                  <a:lnTo>
                    <a:pt x="536447" y="210312"/>
                  </a:lnTo>
                </a:path>
                <a:path w="3304540" h="320039">
                  <a:moveTo>
                    <a:pt x="554735" y="210312"/>
                  </a:moveTo>
                  <a:lnTo>
                    <a:pt x="579119" y="210312"/>
                  </a:lnTo>
                </a:path>
                <a:path w="3304540" h="320039">
                  <a:moveTo>
                    <a:pt x="621791" y="210312"/>
                  </a:moveTo>
                  <a:lnTo>
                    <a:pt x="627887" y="210312"/>
                  </a:lnTo>
                </a:path>
                <a:path w="3304540" h="320039">
                  <a:moveTo>
                    <a:pt x="694944" y="210312"/>
                  </a:moveTo>
                  <a:lnTo>
                    <a:pt x="719327" y="210312"/>
                  </a:lnTo>
                </a:path>
                <a:path w="3304540" h="320039">
                  <a:moveTo>
                    <a:pt x="792479" y="210312"/>
                  </a:moveTo>
                  <a:lnTo>
                    <a:pt x="816863" y="210312"/>
                  </a:lnTo>
                </a:path>
                <a:path w="3304540" h="320039">
                  <a:moveTo>
                    <a:pt x="847344" y="210312"/>
                  </a:moveTo>
                  <a:lnTo>
                    <a:pt x="871727" y="210312"/>
                  </a:lnTo>
                </a:path>
                <a:path w="3304540" h="320039">
                  <a:moveTo>
                    <a:pt x="957071" y="210312"/>
                  </a:moveTo>
                  <a:lnTo>
                    <a:pt x="963167" y="210312"/>
                  </a:lnTo>
                </a:path>
                <a:path w="3304540" h="320039">
                  <a:moveTo>
                    <a:pt x="1030223" y="210312"/>
                  </a:moveTo>
                  <a:lnTo>
                    <a:pt x="1054607" y="210312"/>
                  </a:lnTo>
                </a:path>
                <a:path w="3304540" h="320039">
                  <a:moveTo>
                    <a:pt x="1085084" y="210312"/>
                  </a:moveTo>
                  <a:lnTo>
                    <a:pt x="1115564" y="210312"/>
                  </a:lnTo>
                </a:path>
                <a:path w="3304540" h="320039">
                  <a:moveTo>
                    <a:pt x="1133852" y="210312"/>
                  </a:moveTo>
                  <a:lnTo>
                    <a:pt x="1158236" y="210312"/>
                  </a:lnTo>
                </a:path>
                <a:path w="3304540" h="320039">
                  <a:moveTo>
                    <a:pt x="1188716" y="210312"/>
                  </a:moveTo>
                  <a:lnTo>
                    <a:pt x="1213100" y="210312"/>
                  </a:lnTo>
                </a:path>
                <a:path w="3304540" h="320039">
                  <a:moveTo>
                    <a:pt x="1365500" y="210312"/>
                  </a:moveTo>
                  <a:lnTo>
                    <a:pt x="1389884" y="210312"/>
                  </a:lnTo>
                </a:path>
                <a:path w="3304540" h="320039">
                  <a:moveTo>
                    <a:pt x="1426460" y="210312"/>
                  </a:moveTo>
                  <a:lnTo>
                    <a:pt x="1450844" y="210312"/>
                  </a:lnTo>
                </a:path>
                <a:path w="3304540" h="320039">
                  <a:moveTo>
                    <a:pt x="1469132" y="210312"/>
                  </a:moveTo>
                  <a:lnTo>
                    <a:pt x="1493516" y="210312"/>
                  </a:lnTo>
                </a:path>
                <a:path w="3304540" h="320039">
                  <a:moveTo>
                    <a:pt x="1511804" y="210312"/>
                  </a:moveTo>
                  <a:lnTo>
                    <a:pt x="1542284" y="210312"/>
                  </a:lnTo>
                </a:path>
                <a:path w="3304540" h="320039">
                  <a:moveTo>
                    <a:pt x="1560572" y="210312"/>
                  </a:moveTo>
                  <a:lnTo>
                    <a:pt x="1584956" y="210312"/>
                  </a:lnTo>
                </a:path>
                <a:path w="3304540" h="320039">
                  <a:moveTo>
                    <a:pt x="1621532" y="210312"/>
                  </a:moveTo>
                  <a:lnTo>
                    <a:pt x="1627628" y="210312"/>
                  </a:lnTo>
                </a:path>
                <a:path w="3304540" h="320039">
                  <a:moveTo>
                    <a:pt x="1700780" y="210312"/>
                  </a:moveTo>
                  <a:lnTo>
                    <a:pt x="1725164" y="210312"/>
                  </a:lnTo>
                </a:path>
                <a:path w="3304540" h="320039">
                  <a:moveTo>
                    <a:pt x="1761740" y="210312"/>
                  </a:moveTo>
                  <a:lnTo>
                    <a:pt x="1786124" y="210312"/>
                  </a:lnTo>
                </a:path>
                <a:path w="3304540" h="320039">
                  <a:moveTo>
                    <a:pt x="1804412" y="210312"/>
                  </a:moveTo>
                  <a:lnTo>
                    <a:pt x="1828796" y="210312"/>
                  </a:lnTo>
                </a:path>
                <a:path w="3304540" h="320039">
                  <a:moveTo>
                    <a:pt x="1847084" y="210312"/>
                  </a:moveTo>
                  <a:lnTo>
                    <a:pt x="1877564" y="210312"/>
                  </a:lnTo>
                </a:path>
                <a:path w="3304540" h="320039">
                  <a:moveTo>
                    <a:pt x="1895852" y="210312"/>
                  </a:moveTo>
                  <a:lnTo>
                    <a:pt x="1914140" y="210312"/>
                  </a:lnTo>
                </a:path>
                <a:path w="3304540" h="320039">
                  <a:moveTo>
                    <a:pt x="1956812" y="210312"/>
                  </a:moveTo>
                  <a:lnTo>
                    <a:pt x="1962908" y="210312"/>
                  </a:lnTo>
                </a:path>
                <a:path w="3304540" h="320039">
                  <a:moveTo>
                    <a:pt x="2036060" y="210312"/>
                  </a:moveTo>
                  <a:lnTo>
                    <a:pt x="2060444" y="210312"/>
                  </a:lnTo>
                </a:path>
                <a:path w="3304540" h="320039">
                  <a:moveTo>
                    <a:pt x="2090924" y="210312"/>
                  </a:moveTo>
                  <a:lnTo>
                    <a:pt x="2121404" y="210312"/>
                  </a:lnTo>
                </a:path>
                <a:path w="3304540" h="320039">
                  <a:moveTo>
                    <a:pt x="2139692" y="210312"/>
                  </a:moveTo>
                  <a:lnTo>
                    <a:pt x="2164076" y="210312"/>
                  </a:lnTo>
                </a:path>
                <a:path w="3304540" h="320039">
                  <a:moveTo>
                    <a:pt x="2182364" y="210312"/>
                  </a:moveTo>
                  <a:lnTo>
                    <a:pt x="2212844" y="210312"/>
                  </a:lnTo>
                </a:path>
                <a:path w="3304540" h="320039">
                  <a:moveTo>
                    <a:pt x="2225036" y="210312"/>
                  </a:moveTo>
                  <a:lnTo>
                    <a:pt x="2255516" y="210312"/>
                  </a:lnTo>
                </a:path>
                <a:path w="3304540" h="320039">
                  <a:moveTo>
                    <a:pt x="2292092" y="210312"/>
                  </a:moveTo>
                  <a:lnTo>
                    <a:pt x="2298188" y="210312"/>
                  </a:lnTo>
                </a:path>
                <a:path w="3304540" h="320039">
                  <a:moveTo>
                    <a:pt x="2371340" y="210312"/>
                  </a:moveTo>
                  <a:lnTo>
                    <a:pt x="2395724" y="210312"/>
                  </a:lnTo>
                </a:path>
                <a:path w="3304540" h="320039">
                  <a:moveTo>
                    <a:pt x="2468876" y="210312"/>
                  </a:moveTo>
                  <a:lnTo>
                    <a:pt x="2493260" y="210312"/>
                  </a:lnTo>
                </a:path>
                <a:path w="3304540" h="320039">
                  <a:moveTo>
                    <a:pt x="2523740" y="210312"/>
                  </a:moveTo>
                  <a:lnTo>
                    <a:pt x="2542028" y="210312"/>
                  </a:lnTo>
                </a:path>
                <a:path w="3304540" h="320039">
                  <a:moveTo>
                    <a:pt x="2560316" y="210312"/>
                  </a:moveTo>
                  <a:lnTo>
                    <a:pt x="2584700" y="210312"/>
                  </a:lnTo>
                </a:path>
                <a:path w="3304540" h="320039">
                  <a:moveTo>
                    <a:pt x="2627372" y="210312"/>
                  </a:moveTo>
                  <a:lnTo>
                    <a:pt x="2633468" y="210312"/>
                  </a:lnTo>
                </a:path>
                <a:path w="3304540" h="320039">
                  <a:moveTo>
                    <a:pt x="2706620" y="210312"/>
                  </a:moveTo>
                  <a:lnTo>
                    <a:pt x="2731004" y="210312"/>
                  </a:lnTo>
                </a:path>
                <a:path w="3304540" h="320039">
                  <a:moveTo>
                    <a:pt x="2798060" y="210312"/>
                  </a:moveTo>
                  <a:lnTo>
                    <a:pt x="2822444" y="210312"/>
                  </a:lnTo>
                </a:path>
                <a:path w="3304540" h="320039">
                  <a:moveTo>
                    <a:pt x="2859020" y="210312"/>
                  </a:moveTo>
                  <a:lnTo>
                    <a:pt x="2883404" y="210312"/>
                  </a:lnTo>
                </a:path>
                <a:path w="3304540" h="320039">
                  <a:moveTo>
                    <a:pt x="2962652" y="210312"/>
                  </a:moveTo>
                  <a:lnTo>
                    <a:pt x="2968748" y="210312"/>
                  </a:lnTo>
                </a:path>
                <a:path w="3304540" h="320039">
                  <a:moveTo>
                    <a:pt x="3054092" y="210312"/>
                  </a:moveTo>
                  <a:lnTo>
                    <a:pt x="3084572" y="210312"/>
                  </a:lnTo>
                </a:path>
                <a:path w="3304540" h="320039">
                  <a:moveTo>
                    <a:pt x="3102860" y="210312"/>
                  </a:moveTo>
                  <a:lnTo>
                    <a:pt x="3127244" y="210312"/>
                  </a:lnTo>
                </a:path>
                <a:path w="3304540" h="320039">
                  <a:moveTo>
                    <a:pt x="3145532" y="210312"/>
                  </a:moveTo>
                  <a:lnTo>
                    <a:pt x="3169916" y="210312"/>
                  </a:lnTo>
                </a:path>
                <a:path w="3304540" h="320039">
                  <a:moveTo>
                    <a:pt x="3188204" y="210312"/>
                  </a:moveTo>
                  <a:lnTo>
                    <a:pt x="3212588" y="210312"/>
                  </a:lnTo>
                </a:path>
                <a:path w="3304540" h="320039">
                  <a:moveTo>
                    <a:pt x="3297932" y="210312"/>
                  </a:moveTo>
                  <a:lnTo>
                    <a:pt x="3304028" y="210312"/>
                  </a:lnTo>
                </a:path>
                <a:path w="3304540" h="320039">
                  <a:moveTo>
                    <a:pt x="30480" y="219455"/>
                  </a:moveTo>
                  <a:lnTo>
                    <a:pt x="48768" y="219455"/>
                  </a:lnTo>
                </a:path>
                <a:path w="3304540" h="320039">
                  <a:moveTo>
                    <a:pt x="91439" y="219455"/>
                  </a:moveTo>
                  <a:lnTo>
                    <a:pt x="146304" y="219455"/>
                  </a:lnTo>
                </a:path>
                <a:path w="3304540" h="320039">
                  <a:moveTo>
                    <a:pt x="176783" y="219455"/>
                  </a:moveTo>
                  <a:lnTo>
                    <a:pt x="243840" y="219455"/>
                  </a:lnTo>
                </a:path>
                <a:path w="3304540" h="320039">
                  <a:moveTo>
                    <a:pt x="286512" y="219455"/>
                  </a:moveTo>
                  <a:lnTo>
                    <a:pt x="292607" y="219455"/>
                  </a:lnTo>
                </a:path>
                <a:path w="3304540" h="320039">
                  <a:moveTo>
                    <a:pt x="359663" y="219455"/>
                  </a:moveTo>
                  <a:lnTo>
                    <a:pt x="384047" y="219455"/>
                  </a:lnTo>
                </a:path>
                <a:path w="3304540" h="320039">
                  <a:moveTo>
                    <a:pt x="451103" y="219455"/>
                  </a:moveTo>
                  <a:lnTo>
                    <a:pt x="475487" y="219455"/>
                  </a:lnTo>
                </a:path>
                <a:path w="3304540" h="320039">
                  <a:moveTo>
                    <a:pt x="518159" y="219455"/>
                  </a:moveTo>
                  <a:lnTo>
                    <a:pt x="579120" y="219455"/>
                  </a:lnTo>
                </a:path>
                <a:path w="3304540" h="320039">
                  <a:moveTo>
                    <a:pt x="621791" y="219455"/>
                  </a:moveTo>
                  <a:lnTo>
                    <a:pt x="627887" y="219455"/>
                  </a:lnTo>
                </a:path>
                <a:path w="3304540" h="320039">
                  <a:moveTo>
                    <a:pt x="694944" y="219455"/>
                  </a:moveTo>
                  <a:lnTo>
                    <a:pt x="719327" y="219455"/>
                  </a:lnTo>
                </a:path>
                <a:path w="3304540" h="320039">
                  <a:moveTo>
                    <a:pt x="792479" y="219455"/>
                  </a:moveTo>
                  <a:lnTo>
                    <a:pt x="816863" y="219455"/>
                  </a:lnTo>
                </a:path>
                <a:path w="3304540" h="320039">
                  <a:moveTo>
                    <a:pt x="847344" y="219455"/>
                  </a:moveTo>
                  <a:lnTo>
                    <a:pt x="920496" y="219455"/>
                  </a:lnTo>
                </a:path>
                <a:path w="3304540" h="320039">
                  <a:moveTo>
                    <a:pt x="957071" y="219455"/>
                  </a:moveTo>
                  <a:lnTo>
                    <a:pt x="963167" y="219455"/>
                  </a:lnTo>
                </a:path>
                <a:path w="3304540" h="320039">
                  <a:moveTo>
                    <a:pt x="1030223" y="219455"/>
                  </a:moveTo>
                  <a:lnTo>
                    <a:pt x="1054607" y="219455"/>
                  </a:lnTo>
                </a:path>
                <a:path w="3304540" h="320039">
                  <a:moveTo>
                    <a:pt x="1091180" y="219455"/>
                  </a:moveTo>
                  <a:lnTo>
                    <a:pt x="1152140" y="219455"/>
                  </a:lnTo>
                </a:path>
                <a:path w="3304540" h="320039">
                  <a:moveTo>
                    <a:pt x="1188716" y="219455"/>
                  </a:moveTo>
                  <a:lnTo>
                    <a:pt x="1213100" y="219455"/>
                  </a:lnTo>
                </a:path>
                <a:path w="3304540" h="320039">
                  <a:moveTo>
                    <a:pt x="1365500" y="219455"/>
                  </a:moveTo>
                  <a:lnTo>
                    <a:pt x="1389884" y="219455"/>
                  </a:lnTo>
                </a:path>
                <a:path w="3304540" h="320039">
                  <a:moveTo>
                    <a:pt x="1432556" y="219455"/>
                  </a:moveTo>
                  <a:lnTo>
                    <a:pt x="1493516" y="219455"/>
                  </a:lnTo>
                </a:path>
                <a:path w="3304540" h="320039">
                  <a:moveTo>
                    <a:pt x="1517900" y="219455"/>
                  </a:moveTo>
                  <a:lnTo>
                    <a:pt x="1578860" y="219455"/>
                  </a:lnTo>
                </a:path>
                <a:path w="3304540" h="320039">
                  <a:moveTo>
                    <a:pt x="1621532" y="219455"/>
                  </a:moveTo>
                  <a:lnTo>
                    <a:pt x="1627628" y="219455"/>
                  </a:lnTo>
                </a:path>
                <a:path w="3304540" h="320039">
                  <a:moveTo>
                    <a:pt x="1700780" y="219455"/>
                  </a:moveTo>
                  <a:lnTo>
                    <a:pt x="1725164" y="219455"/>
                  </a:lnTo>
                </a:path>
                <a:path w="3304540" h="320039">
                  <a:moveTo>
                    <a:pt x="1767836" y="219455"/>
                  </a:moveTo>
                  <a:lnTo>
                    <a:pt x="1828796" y="219455"/>
                  </a:lnTo>
                </a:path>
                <a:path w="3304540" h="320039">
                  <a:moveTo>
                    <a:pt x="1853180" y="219455"/>
                  </a:moveTo>
                  <a:lnTo>
                    <a:pt x="1914140" y="219455"/>
                  </a:lnTo>
                </a:path>
                <a:path w="3304540" h="320039">
                  <a:moveTo>
                    <a:pt x="1956812" y="219455"/>
                  </a:moveTo>
                  <a:lnTo>
                    <a:pt x="1962908" y="219455"/>
                  </a:lnTo>
                </a:path>
                <a:path w="3304540" h="320039">
                  <a:moveTo>
                    <a:pt x="2036060" y="219455"/>
                  </a:moveTo>
                  <a:lnTo>
                    <a:pt x="2060444" y="219455"/>
                  </a:lnTo>
                </a:path>
                <a:path w="3304540" h="320039">
                  <a:moveTo>
                    <a:pt x="2097020" y="219455"/>
                  </a:moveTo>
                  <a:lnTo>
                    <a:pt x="2157980" y="219455"/>
                  </a:lnTo>
                </a:path>
                <a:path w="3304540" h="320039">
                  <a:moveTo>
                    <a:pt x="2188460" y="219455"/>
                  </a:moveTo>
                  <a:lnTo>
                    <a:pt x="2249420" y="219455"/>
                  </a:lnTo>
                </a:path>
                <a:path w="3304540" h="320039">
                  <a:moveTo>
                    <a:pt x="2292092" y="219455"/>
                  </a:moveTo>
                  <a:lnTo>
                    <a:pt x="2298188" y="219455"/>
                  </a:lnTo>
                </a:path>
                <a:path w="3304540" h="320039">
                  <a:moveTo>
                    <a:pt x="2371340" y="219455"/>
                  </a:moveTo>
                  <a:lnTo>
                    <a:pt x="2395724" y="219455"/>
                  </a:lnTo>
                </a:path>
                <a:path w="3304540" h="320039">
                  <a:moveTo>
                    <a:pt x="2468876" y="219455"/>
                  </a:moveTo>
                  <a:lnTo>
                    <a:pt x="2493260" y="219455"/>
                  </a:lnTo>
                </a:path>
                <a:path w="3304540" h="320039">
                  <a:moveTo>
                    <a:pt x="2523740" y="219455"/>
                  </a:moveTo>
                  <a:lnTo>
                    <a:pt x="2584700" y="219455"/>
                  </a:lnTo>
                </a:path>
                <a:path w="3304540" h="320039">
                  <a:moveTo>
                    <a:pt x="2627372" y="219455"/>
                  </a:moveTo>
                  <a:lnTo>
                    <a:pt x="2633468" y="219455"/>
                  </a:lnTo>
                </a:path>
                <a:path w="3304540" h="320039">
                  <a:moveTo>
                    <a:pt x="2706620" y="219455"/>
                  </a:moveTo>
                  <a:lnTo>
                    <a:pt x="2731004" y="219455"/>
                  </a:lnTo>
                </a:path>
                <a:path w="3304540" h="320039">
                  <a:moveTo>
                    <a:pt x="2798060" y="219455"/>
                  </a:moveTo>
                  <a:lnTo>
                    <a:pt x="2822444" y="219455"/>
                  </a:lnTo>
                </a:path>
                <a:path w="3304540" h="320039">
                  <a:moveTo>
                    <a:pt x="2859020" y="219455"/>
                  </a:moveTo>
                  <a:lnTo>
                    <a:pt x="2883404" y="219455"/>
                  </a:lnTo>
                </a:path>
                <a:path w="3304540" h="320039">
                  <a:moveTo>
                    <a:pt x="2962652" y="219455"/>
                  </a:moveTo>
                  <a:lnTo>
                    <a:pt x="2968748" y="219455"/>
                  </a:lnTo>
                </a:path>
                <a:path w="3304540" h="320039">
                  <a:moveTo>
                    <a:pt x="3060188" y="219455"/>
                  </a:moveTo>
                  <a:lnTo>
                    <a:pt x="3121148" y="219455"/>
                  </a:lnTo>
                </a:path>
                <a:path w="3304540" h="320039">
                  <a:moveTo>
                    <a:pt x="3151628" y="219455"/>
                  </a:moveTo>
                  <a:lnTo>
                    <a:pt x="3206492" y="219455"/>
                  </a:lnTo>
                </a:path>
                <a:path w="3304540" h="320039">
                  <a:moveTo>
                    <a:pt x="3297932" y="219455"/>
                  </a:moveTo>
                  <a:lnTo>
                    <a:pt x="3304028" y="219455"/>
                  </a:lnTo>
                </a:path>
                <a:path w="3304540" h="320039">
                  <a:moveTo>
                    <a:pt x="30480" y="228600"/>
                  </a:moveTo>
                  <a:lnTo>
                    <a:pt x="48768" y="228600"/>
                  </a:lnTo>
                </a:path>
                <a:path w="3304540" h="320039">
                  <a:moveTo>
                    <a:pt x="91439" y="228600"/>
                  </a:moveTo>
                  <a:lnTo>
                    <a:pt x="146304" y="228600"/>
                  </a:lnTo>
                </a:path>
                <a:path w="3304540" h="320039">
                  <a:moveTo>
                    <a:pt x="182879" y="228600"/>
                  </a:moveTo>
                  <a:lnTo>
                    <a:pt x="237744" y="228600"/>
                  </a:lnTo>
                </a:path>
                <a:path w="3304540" h="320039">
                  <a:moveTo>
                    <a:pt x="286512" y="228600"/>
                  </a:moveTo>
                  <a:lnTo>
                    <a:pt x="292607" y="228600"/>
                  </a:lnTo>
                </a:path>
                <a:path w="3304540" h="320039">
                  <a:moveTo>
                    <a:pt x="359663" y="228600"/>
                  </a:moveTo>
                  <a:lnTo>
                    <a:pt x="384047" y="228600"/>
                  </a:lnTo>
                </a:path>
                <a:path w="3304540" h="320039">
                  <a:moveTo>
                    <a:pt x="451103" y="228600"/>
                  </a:moveTo>
                  <a:lnTo>
                    <a:pt x="475487" y="228600"/>
                  </a:lnTo>
                </a:path>
                <a:path w="3304540" h="320039">
                  <a:moveTo>
                    <a:pt x="524256" y="228600"/>
                  </a:moveTo>
                  <a:lnTo>
                    <a:pt x="573023" y="228600"/>
                  </a:lnTo>
                </a:path>
                <a:path w="3304540" h="320039">
                  <a:moveTo>
                    <a:pt x="621791" y="228600"/>
                  </a:moveTo>
                  <a:lnTo>
                    <a:pt x="627887" y="228600"/>
                  </a:lnTo>
                </a:path>
                <a:path w="3304540" h="320039">
                  <a:moveTo>
                    <a:pt x="694944" y="228600"/>
                  </a:moveTo>
                  <a:lnTo>
                    <a:pt x="719327" y="228600"/>
                  </a:lnTo>
                </a:path>
                <a:path w="3304540" h="320039">
                  <a:moveTo>
                    <a:pt x="792479" y="228600"/>
                  </a:moveTo>
                  <a:lnTo>
                    <a:pt x="816863" y="228600"/>
                  </a:lnTo>
                </a:path>
                <a:path w="3304540" h="320039">
                  <a:moveTo>
                    <a:pt x="841247" y="228600"/>
                  </a:moveTo>
                  <a:lnTo>
                    <a:pt x="920495" y="228600"/>
                  </a:lnTo>
                </a:path>
                <a:path w="3304540" h="320039">
                  <a:moveTo>
                    <a:pt x="957071" y="228600"/>
                  </a:moveTo>
                  <a:lnTo>
                    <a:pt x="963167" y="228600"/>
                  </a:lnTo>
                </a:path>
                <a:path w="3304540" h="320039">
                  <a:moveTo>
                    <a:pt x="1030223" y="228600"/>
                  </a:moveTo>
                  <a:lnTo>
                    <a:pt x="1054607" y="228600"/>
                  </a:lnTo>
                </a:path>
                <a:path w="3304540" h="320039">
                  <a:moveTo>
                    <a:pt x="1097276" y="228600"/>
                  </a:moveTo>
                  <a:lnTo>
                    <a:pt x="1152140" y="228600"/>
                  </a:lnTo>
                </a:path>
                <a:path w="3304540" h="320039">
                  <a:moveTo>
                    <a:pt x="1188716" y="228600"/>
                  </a:moveTo>
                  <a:lnTo>
                    <a:pt x="1213100" y="228600"/>
                  </a:lnTo>
                </a:path>
                <a:path w="3304540" h="320039">
                  <a:moveTo>
                    <a:pt x="1365500" y="228600"/>
                  </a:moveTo>
                  <a:lnTo>
                    <a:pt x="1389884" y="228600"/>
                  </a:lnTo>
                </a:path>
                <a:path w="3304540" h="320039">
                  <a:moveTo>
                    <a:pt x="1438652" y="228600"/>
                  </a:moveTo>
                  <a:lnTo>
                    <a:pt x="1487420" y="228600"/>
                  </a:lnTo>
                </a:path>
                <a:path w="3304540" h="320039">
                  <a:moveTo>
                    <a:pt x="1523996" y="228600"/>
                  </a:moveTo>
                  <a:lnTo>
                    <a:pt x="1578860" y="228600"/>
                  </a:lnTo>
                </a:path>
                <a:path w="3304540" h="320039">
                  <a:moveTo>
                    <a:pt x="1621532" y="228600"/>
                  </a:moveTo>
                  <a:lnTo>
                    <a:pt x="1627628" y="228600"/>
                  </a:lnTo>
                </a:path>
                <a:path w="3304540" h="320039">
                  <a:moveTo>
                    <a:pt x="1700780" y="228600"/>
                  </a:moveTo>
                  <a:lnTo>
                    <a:pt x="1725164" y="228600"/>
                  </a:lnTo>
                </a:path>
                <a:path w="3304540" h="320039">
                  <a:moveTo>
                    <a:pt x="1773932" y="228600"/>
                  </a:moveTo>
                  <a:lnTo>
                    <a:pt x="1822700" y="228600"/>
                  </a:lnTo>
                </a:path>
                <a:path w="3304540" h="320039">
                  <a:moveTo>
                    <a:pt x="1859276" y="228600"/>
                  </a:moveTo>
                  <a:lnTo>
                    <a:pt x="1914140" y="228600"/>
                  </a:lnTo>
                </a:path>
                <a:path w="3304540" h="320039">
                  <a:moveTo>
                    <a:pt x="1956812" y="228600"/>
                  </a:moveTo>
                  <a:lnTo>
                    <a:pt x="1962908" y="228600"/>
                  </a:lnTo>
                </a:path>
                <a:path w="3304540" h="320039">
                  <a:moveTo>
                    <a:pt x="2036060" y="228600"/>
                  </a:moveTo>
                  <a:lnTo>
                    <a:pt x="2060444" y="228600"/>
                  </a:lnTo>
                </a:path>
                <a:path w="3304540" h="320039">
                  <a:moveTo>
                    <a:pt x="2103116" y="228600"/>
                  </a:moveTo>
                  <a:lnTo>
                    <a:pt x="2157980" y="228600"/>
                  </a:lnTo>
                </a:path>
                <a:path w="3304540" h="320039">
                  <a:moveTo>
                    <a:pt x="2194556" y="228600"/>
                  </a:moveTo>
                  <a:lnTo>
                    <a:pt x="2243324" y="228600"/>
                  </a:lnTo>
                </a:path>
                <a:path w="3304540" h="320039">
                  <a:moveTo>
                    <a:pt x="2292092" y="228600"/>
                  </a:moveTo>
                  <a:lnTo>
                    <a:pt x="2298188" y="228600"/>
                  </a:lnTo>
                </a:path>
                <a:path w="3304540" h="320039">
                  <a:moveTo>
                    <a:pt x="2371340" y="228600"/>
                  </a:moveTo>
                  <a:lnTo>
                    <a:pt x="2395724" y="228600"/>
                  </a:lnTo>
                </a:path>
                <a:path w="3304540" h="320039">
                  <a:moveTo>
                    <a:pt x="2468876" y="228600"/>
                  </a:moveTo>
                  <a:lnTo>
                    <a:pt x="2493260" y="228600"/>
                  </a:lnTo>
                </a:path>
                <a:path w="3304540" h="320039">
                  <a:moveTo>
                    <a:pt x="2529836" y="228600"/>
                  </a:moveTo>
                  <a:lnTo>
                    <a:pt x="2578604" y="228600"/>
                  </a:lnTo>
                </a:path>
                <a:path w="3304540" h="320039">
                  <a:moveTo>
                    <a:pt x="2627372" y="228600"/>
                  </a:moveTo>
                  <a:lnTo>
                    <a:pt x="2633468" y="228600"/>
                  </a:lnTo>
                </a:path>
                <a:path w="3304540" h="320039">
                  <a:moveTo>
                    <a:pt x="2706620" y="228600"/>
                  </a:moveTo>
                  <a:lnTo>
                    <a:pt x="2731004" y="228600"/>
                  </a:lnTo>
                </a:path>
                <a:path w="3304540" h="320039">
                  <a:moveTo>
                    <a:pt x="2798060" y="228600"/>
                  </a:moveTo>
                  <a:lnTo>
                    <a:pt x="2822444" y="228600"/>
                  </a:lnTo>
                </a:path>
                <a:path w="3304540" h="320039">
                  <a:moveTo>
                    <a:pt x="2859020" y="228600"/>
                  </a:moveTo>
                  <a:lnTo>
                    <a:pt x="2883404" y="228600"/>
                  </a:lnTo>
                </a:path>
                <a:path w="3304540" h="320039">
                  <a:moveTo>
                    <a:pt x="2962652" y="228600"/>
                  </a:moveTo>
                  <a:lnTo>
                    <a:pt x="2968748" y="228600"/>
                  </a:lnTo>
                </a:path>
                <a:path w="3304540" h="320039">
                  <a:moveTo>
                    <a:pt x="3060188" y="228600"/>
                  </a:moveTo>
                  <a:lnTo>
                    <a:pt x="3115052" y="228600"/>
                  </a:lnTo>
                </a:path>
                <a:path w="3304540" h="320039">
                  <a:moveTo>
                    <a:pt x="3151628" y="228600"/>
                  </a:moveTo>
                  <a:lnTo>
                    <a:pt x="3200396" y="228600"/>
                  </a:lnTo>
                </a:path>
                <a:path w="3304540" h="320039">
                  <a:moveTo>
                    <a:pt x="3297932" y="228600"/>
                  </a:moveTo>
                  <a:lnTo>
                    <a:pt x="3304028" y="228600"/>
                  </a:lnTo>
                </a:path>
                <a:path w="3304540" h="320039">
                  <a:moveTo>
                    <a:pt x="30480" y="237743"/>
                  </a:moveTo>
                  <a:lnTo>
                    <a:pt x="48768" y="237743"/>
                  </a:lnTo>
                </a:path>
                <a:path w="3304540" h="320039">
                  <a:moveTo>
                    <a:pt x="103631" y="237743"/>
                  </a:moveTo>
                  <a:lnTo>
                    <a:pt x="134112" y="237743"/>
                  </a:lnTo>
                </a:path>
                <a:path w="3304540" h="320039">
                  <a:moveTo>
                    <a:pt x="195071" y="237743"/>
                  </a:moveTo>
                  <a:lnTo>
                    <a:pt x="225552" y="237743"/>
                  </a:lnTo>
                </a:path>
                <a:path w="3304540" h="320039">
                  <a:moveTo>
                    <a:pt x="286512" y="237743"/>
                  </a:moveTo>
                  <a:lnTo>
                    <a:pt x="292607" y="237743"/>
                  </a:lnTo>
                </a:path>
                <a:path w="3304540" h="320039">
                  <a:moveTo>
                    <a:pt x="359663" y="237743"/>
                  </a:moveTo>
                  <a:lnTo>
                    <a:pt x="384047" y="237743"/>
                  </a:lnTo>
                </a:path>
                <a:path w="3304540" h="320039">
                  <a:moveTo>
                    <a:pt x="451103" y="237743"/>
                  </a:moveTo>
                  <a:lnTo>
                    <a:pt x="475487" y="237743"/>
                  </a:lnTo>
                </a:path>
                <a:path w="3304540" h="320039">
                  <a:moveTo>
                    <a:pt x="530351" y="237743"/>
                  </a:moveTo>
                  <a:lnTo>
                    <a:pt x="560832" y="237743"/>
                  </a:lnTo>
                </a:path>
                <a:path w="3304540" h="320039">
                  <a:moveTo>
                    <a:pt x="621791" y="237743"/>
                  </a:moveTo>
                  <a:lnTo>
                    <a:pt x="627887" y="237743"/>
                  </a:lnTo>
                </a:path>
                <a:path w="3304540" h="320039">
                  <a:moveTo>
                    <a:pt x="694944" y="237743"/>
                  </a:moveTo>
                  <a:lnTo>
                    <a:pt x="719327" y="237743"/>
                  </a:lnTo>
                </a:path>
                <a:path w="3304540" h="320039">
                  <a:moveTo>
                    <a:pt x="792479" y="237743"/>
                  </a:moveTo>
                  <a:lnTo>
                    <a:pt x="816863" y="237743"/>
                  </a:lnTo>
                </a:path>
                <a:path w="3304540" h="320039">
                  <a:moveTo>
                    <a:pt x="841247" y="237743"/>
                  </a:moveTo>
                  <a:lnTo>
                    <a:pt x="920495" y="237743"/>
                  </a:lnTo>
                </a:path>
                <a:path w="3304540" h="320039">
                  <a:moveTo>
                    <a:pt x="957071" y="237743"/>
                  </a:moveTo>
                  <a:lnTo>
                    <a:pt x="963167" y="237743"/>
                  </a:lnTo>
                </a:path>
                <a:path w="3304540" h="320039">
                  <a:moveTo>
                    <a:pt x="1030223" y="237743"/>
                  </a:moveTo>
                  <a:lnTo>
                    <a:pt x="1054607" y="237743"/>
                  </a:lnTo>
                </a:path>
                <a:path w="3304540" h="320039">
                  <a:moveTo>
                    <a:pt x="1103372" y="237743"/>
                  </a:moveTo>
                  <a:lnTo>
                    <a:pt x="1139948" y="237743"/>
                  </a:lnTo>
                </a:path>
                <a:path w="3304540" h="320039">
                  <a:moveTo>
                    <a:pt x="1188716" y="237743"/>
                  </a:moveTo>
                  <a:lnTo>
                    <a:pt x="1213100" y="237743"/>
                  </a:lnTo>
                </a:path>
                <a:path w="3304540" h="320039">
                  <a:moveTo>
                    <a:pt x="1365500" y="237743"/>
                  </a:moveTo>
                  <a:lnTo>
                    <a:pt x="1389884" y="237743"/>
                  </a:lnTo>
                </a:path>
                <a:path w="3304540" h="320039">
                  <a:moveTo>
                    <a:pt x="1444748" y="237743"/>
                  </a:moveTo>
                  <a:lnTo>
                    <a:pt x="1475228" y="237743"/>
                  </a:lnTo>
                </a:path>
                <a:path w="3304540" h="320039">
                  <a:moveTo>
                    <a:pt x="1530092" y="237743"/>
                  </a:moveTo>
                  <a:lnTo>
                    <a:pt x="1566668" y="237743"/>
                  </a:lnTo>
                </a:path>
                <a:path w="3304540" h="320039">
                  <a:moveTo>
                    <a:pt x="1621532" y="237743"/>
                  </a:moveTo>
                  <a:lnTo>
                    <a:pt x="1627628" y="237743"/>
                  </a:lnTo>
                </a:path>
                <a:path w="3304540" h="320039">
                  <a:moveTo>
                    <a:pt x="1700780" y="237743"/>
                  </a:moveTo>
                  <a:lnTo>
                    <a:pt x="1725164" y="237743"/>
                  </a:lnTo>
                </a:path>
                <a:path w="3304540" h="320039">
                  <a:moveTo>
                    <a:pt x="1780028" y="237743"/>
                  </a:moveTo>
                  <a:lnTo>
                    <a:pt x="1810508" y="237743"/>
                  </a:lnTo>
                </a:path>
                <a:path w="3304540" h="320039">
                  <a:moveTo>
                    <a:pt x="1865372" y="237743"/>
                  </a:moveTo>
                  <a:lnTo>
                    <a:pt x="1901948" y="237743"/>
                  </a:lnTo>
                </a:path>
                <a:path w="3304540" h="320039">
                  <a:moveTo>
                    <a:pt x="1956812" y="237743"/>
                  </a:moveTo>
                  <a:lnTo>
                    <a:pt x="1962908" y="237743"/>
                  </a:lnTo>
                </a:path>
                <a:path w="3304540" h="320039">
                  <a:moveTo>
                    <a:pt x="2036060" y="237743"/>
                  </a:moveTo>
                  <a:lnTo>
                    <a:pt x="2060444" y="237743"/>
                  </a:lnTo>
                </a:path>
                <a:path w="3304540" h="320039">
                  <a:moveTo>
                    <a:pt x="2109212" y="237743"/>
                  </a:moveTo>
                  <a:lnTo>
                    <a:pt x="2145788" y="237743"/>
                  </a:lnTo>
                </a:path>
                <a:path w="3304540" h="320039">
                  <a:moveTo>
                    <a:pt x="2206748" y="237743"/>
                  </a:moveTo>
                  <a:lnTo>
                    <a:pt x="2231132" y="237743"/>
                  </a:lnTo>
                </a:path>
                <a:path w="3304540" h="320039">
                  <a:moveTo>
                    <a:pt x="2292092" y="237743"/>
                  </a:moveTo>
                  <a:lnTo>
                    <a:pt x="2298188" y="237743"/>
                  </a:lnTo>
                </a:path>
                <a:path w="3304540" h="320039">
                  <a:moveTo>
                    <a:pt x="2371340" y="237743"/>
                  </a:moveTo>
                  <a:lnTo>
                    <a:pt x="2395724" y="237743"/>
                  </a:lnTo>
                </a:path>
                <a:path w="3304540" h="320039">
                  <a:moveTo>
                    <a:pt x="2468876" y="237743"/>
                  </a:moveTo>
                  <a:lnTo>
                    <a:pt x="2493260" y="237743"/>
                  </a:lnTo>
                </a:path>
                <a:path w="3304540" h="320039">
                  <a:moveTo>
                    <a:pt x="2535932" y="237743"/>
                  </a:moveTo>
                  <a:lnTo>
                    <a:pt x="2566412" y="237743"/>
                  </a:lnTo>
                </a:path>
                <a:path w="3304540" h="320039">
                  <a:moveTo>
                    <a:pt x="2627372" y="237743"/>
                  </a:moveTo>
                  <a:lnTo>
                    <a:pt x="2633468" y="237743"/>
                  </a:lnTo>
                </a:path>
                <a:path w="3304540" h="320039">
                  <a:moveTo>
                    <a:pt x="2706620" y="237743"/>
                  </a:moveTo>
                  <a:lnTo>
                    <a:pt x="2731004" y="237743"/>
                  </a:lnTo>
                </a:path>
                <a:path w="3304540" h="320039">
                  <a:moveTo>
                    <a:pt x="2798060" y="237743"/>
                  </a:moveTo>
                  <a:lnTo>
                    <a:pt x="2822444" y="237743"/>
                  </a:lnTo>
                </a:path>
                <a:path w="3304540" h="320039">
                  <a:moveTo>
                    <a:pt x="2859020" y="237743"/>
                  </a:moveTo>
                  <a:lnTo>
                    <a:pt x="2883404" y="237743"/>
                  </a:lnTo>
                </a:path>
                <a:path w="3304540" h="320039">
                  <a:moveTo>
                    <a:pt x="2962652" y="237743"/>
                  </a:moveTo>
                  <a:lnTo>
                    <a:pt x="2968748" y="237743"/>
                  </a:lnTo>
                </a:path>
                <a:path w="3304540" h="320039">
                  <a:moveTo>
                    <a:pt x="3072380" y="237743"/>
                  </a:moveTo>
                  <a:lnTo>
                    <a:pt x="3102860" y="237743"/>
                  </a:lnTo>
                </a:path>
                <a:path w="3304540" h="320039">
                  <a:moveTo>
                    <a:pt x="3157724" y="237743"/>
                  </a:moveTo>
                  <a:lnTo>
                    <a:pt x="3188204" y="237743"/>
                  </a:lnTo>
                </a:path>
                <a:path w="3304540" h="320039">
                  <a:moveTo>
                    <a:pt x="286512" y="246887"/>
                  </a:moveTo>
                  <a:lnTo>
                    <a:pt x="292607" y="246887"/>
                  </a:lnTo>
                </a:path>
                <a:path w="3304540" h="320039">
                  <a:moveTo>
                    <a:pt x="621791" y="246887"/>
                  </a:moveTo>
                  <a:lnTo>
                    <a:pt x="627887" y="246887"/>
                  </a:lnTo>
                </a:path>
                <a:path w="3304540" h="320039">
                  <a:moveTo>
                    <a:pt x="957071" y="246887"/>
                  </a:moveTo>
                  <a:lnTo>
                    <a:pt x="963167" y="246887"/>
                  </a:lnTo>
                </a:path>
                <a:path w="3304540" h="320039">
                  <a:moveTo>
                    <a:pt x="1621532" y="246887"/>
                  </a:moveTo>
                  <a:lnTo>
                    <a:pt x="1627628" y="246887"/>
                  </a:lnTo>
                </a:path>
                <a:path w="3304540" h="320039">
                  <a:moveTo>
                    <a:pt x="1956812" y="246887"/>
                  </a:moveTo>
                  <a:lnTo>
                    <a:pt x="1962908" y="246887"/>
                  </a:lnTo>
                </a:path>
                <a:path w="3304540" h="320039">
                  <a:moveTo>
                    <a:pt x="2292092" y="246887"/>
                  </a:moveTo>
                  <a:lnTo>
                    <a:pt x="2298188" y="246887"/>
                  </a:lnTo>
                </a:path>
                <a:path w="3304540" h="320039">
                  <a:moveTo>
                    <a:pt x="2627372" y="246887"/>
                  </a:moveTo>
                  <a:lnTo>
                    <a:pt x="2633468" y="246887"/>
                  </a:lnTo>
                </a:path>
                <a:path w="3304540" h="320039">
                  <a:moveTo>
                    <a:pt x="2962652" y="246887"/>
                  </a:moveTo>
                  <a:lnTo>
                    <a:pt x="2968748" y="246887"/>
                  </a:lnTo>
                </a:path>
                <a:path w="3304540" h="320039">
                  <a:moveTo>
                    <a:pt x="3297932" y="246887"/>
                  </a:moveTo>
                  <a:lnTo>
                    <a:pt x="3304028" y="246887"/>
                  </a:lnTo>
                </a:path>
                <a:path w="3304540" h="320039">
                  <a:moveTo>
                    <a:pt x="286512" y="256031"/>
                  </a:moveTo>
                  <a:lnTo>
                    <a:pt x="292607" y="256031"/>
                  </a:lnTo>
                </a:path>
                <a:path w="3304540" h="320039">
                  <a:moveTo>
                    <a:pt x="621791" y="256031"/>
                  </a:moveTo>
                  <a:lnTo>
                    <a:pt x="627887" y="256031"/>
                  </a:lnTo>
                </a:path>
                <a:path w="3304540" h="320039">
                  <a:moveTo>
                    <a:pt x="957071" y="256031"/>
                  </a:moveTo>
                  <a:lnTo>
                    <a:pt x="963167" y="256031"/>
                  </a:lnTo>
                </a:path>
                <a:path w="3304540" h="320039">
                  <a:moveTo>
                    <a:pt x="1621532" y="256031"/>
                  </a:moveTo>
                  <a:lnTo>
                    <a:pt x="1627628" y="256031"/>
                  </a:lnTo>
                </a:path>
                <a:path w="3304540" h="320039">
                  <a:moveTo>
                    <a:pt x="1956812" y="256031"/>
                  </a:moveTo>
                  <a:lnTo>
                    <a:pt x="1962908" y="256031"/>
                  </a:lnTo>
                </a:path>
                <a:path w="3304540" h="320039">
                  <a:moveTo>
                    <a:pt x="2292092" y="256031"/>
                  </a:moveTo>
                  <a:lnTo>
                    <a:pt x="2298188" y="256031"/>
                  </a:lnTo>
                </a:path>
                <a:path w="3304540" h="320039">
                  <a:moveTo>
                    <a:pt x="2627372" y="256031"/>
                  </a:moveTo>
                  <a:lnTo>
                    <a:pt x="2633468" y="256031"/>
                  </a:lnTo>
                </a:path>
                <a:path w="3304540" h="320039">
                  <a:moveTo>
                    <a:pt x="2962652" y="256031"/>
                  </a:moveTo>
                  <a:lnTo>
                    <a:pt x="2968748" y="256031"/>
                  </a:lnTo>
                </a:path>
                <a:path w="3304540" h="320039">
                  <a:moveTo>
                    <a:pt x="3297932" y="256031"/>
                  </a:moveTo>
                  <a:lnTo>
                    <a:pt x="3304028" y="256031"/>
                  </a:lnTo>
                </a:path>
                <a:path w="3304540" h="320039">
                  <a:moveTo>
                    <a:pt x="286512" y="265175"/>
                  </a:moveTo>
                  <a:lnTo>
                    <a:pt x="292607" y="265175"/>
                  </a:lnTo>
                </a:path>
                <a:path w="3304540" h="320039">
                  <a:moveTo>
                    <a:pt x="621791" y="265175"/>
                  </a:moveTo>
                  <a:lnTo>
                    <a:pt x="627887" y="265175"/>
                  </a:lnTo>
                </a:path>
                <a:path w="3304540" h="320039">
                  <a:moveTo>
                    <a:pt x="957071" y="265175"/>
                  </a:moveTo>
                  <a:lnTo>
                    <a:pt x="963167" y="265175"/>
                  </a:lnTo>
                </a:path>
                <a:path w="3304540" h="320039">
                  <a:moveTo>
                    <a:pt x="1621532" y="265175"/>
                  </a:moveTo>
                  <a:lnTo>
                    <a:pt x="1627628" y="265175"/>
                  </a:lnTo>
                </a:path>
                <a:path w="3304540" h="320039">
                  <a:moveTo>
                    <a:pt x="1956812" y="265175"/>
                  </a:moveTo>
                  <a:lnTo>
                    <a:pt x="1962908" y="265175"/>
                  </a:lnTo>
                </a:path>
                <a:path w="3304540" h="320039">
                  <a:moveTo>
                    <a:pt x="2292092" y="265175"/>
                  </a:moveTo>
                  <a:lnTo>
                    <a:pt x="2298188" y="265175"/>
                  </a:lnTo>
                </a:path>
                <a:path w="3304540" h="320039">
                  <a:moveTo>
                    <a:pt x="2627372" y="265175"/>
                  </a:moveTo>
                  <a:lnTo>
                    <a:pt x="2633468" y="265175"/>
                  </a:lnTo>
                </a:path>
                <a:path w="3304540" h="320039">
                  <a:moveTo>
                    <a:pt x="2962652" y="265175"/>
                  </a:moveTo>
                  <a:lnTo>
                    <a:pt x="2968748" y="265175"/>
                  </a:lnTo>
                </a:path>
                <a:path w="3304540" h="320039">
                  <a:moveTo>
                    <a:pt x="286512" y="274319"/>
                  </a:moveTo>
                  <a:lnTo>
                    <a:pt x="292607" y="274319"/>
                  </a:lnTo>
                </a:path>
                <a:path w="3304540" h="320039">
                  <a:moveTo>
                    <a:pt x="621791" y="274319"/>
                  </a:moveTo>
                  <a:lnTo>
                    <a:pt x="627887" y="274319"/>
                  </a:lnTo>
                </a:path>
                <a:path w="3304540" h="320039">
                  <a:moveTo>
                    <a:pt x="957071" y="274319"/>
                  </a:moveTo>
                  <a:lnTo>
                    <a:pt x="963167" y="274319"/>
                  </a:lnTo>
                </a:path>
                <a:path w="3304540" h="320039">
                  <a:moveTo>
                    <a:pt x="1621532" y="274319"/>
                  </a:moveTo>
                  <a:lnTo>
                    <a:pt x="1627628" y="274319"/>
                  </a:lnTo>
                </a:path>
                <a:path w="3304540" h="320039">
                  <a:moveTo>
                    <a:pt x="1956812" y="274319"/>
                  </a:moveTo>
                  <a:lnTo>
                    <a:pt x="1962908" y="274319"/>
                  </a:lnTo>
                </a:path>
                <a:path w="3304540" h="320039">
                  <a:moveTo>
                    <a:pt x="2292092" y="274319"/>
                  </a:moveTo>
                  <a:lnTo>
                    <a:pt x="2298188" y="274319"/>
                  </a:lnTo>
                </a:path>
                <a:path w="3304540" h="320039">
                  <a:moveTo>
                    <a:pt x="2627372" y="274319"/>
                  </a:moveTo>
                  <a:lnTo>
                    <a:pt x="2633468" y="274319"/>
                  </a:lnTo>
                </a:path>
                <a:path w="3304540" h="320039">
                  <a:moveTo>
                    <a:pt x="2962652" y="274319"/>
                  </a:moveTo>
                  <a:lnTo>
                    <a:pt x="2968748" y="274319"/>
                  </a:lnTo>
                </a:path>
                <a:path w="3304540" h="320039">
                  <a:moveTo>
                    <a:pt x="3297932" y="274319"/>
                  </a:moveTo>
                  <a:lnTo>
                    <a:pt x="3304028" y="274319"/>
                  </a:lnTo>
                </a:path>
                <a:path w="3304540" h="320039">
                  <a:moveTo>
                    <a:pt x="286512" y="283463"/>
                  </a:moveTo>
                  <a:lnTo>
                    <a:pt x="292607" y="283463"/>
                  </a:lnTo>
                </a:path>
                <a:path w="3304540" h="320039">
                  <a:moveTo>
                    <a:pt x="621791" y="283463"/>
                  </a:moveTo>
                  <a:lnTo>
                    <a:pt x="627887" y="283463"/>
                  </a:lnTo>
                </a:path>
                <a:path w="3304540" h="320039">
                  <a:moveTo>
                    <a:pt x="957071" y="283463"/>
                  </a:moveTo>
                  <a:lnTo>
                    <a:pt x="963167" y="283463"/>
                  </a:lnTo>
                </a:path>
                <a:path w="3304540" h="320039">
                  <a:moveTo>
                    <a:pt x="1621532" y="283463"/>
                  </a:moveTo>
                  <a:lnTo>
                    <a:pt x="1627628" y="283463"/>
                  </a:lnTo>
                </a:path>
                <a:path w="3304540" h="320039">
                  <a:moveTo>
                    <a:pt x="1956812" y="283463"/>
                  </a:moveTo>
                  <a:lnTo>
                    <a:pt x="1962908" y="283463"/>
                  </a:lnTo>
                </a:path>
                <a:path w="3304540" h="320039">
                  <a:moveTo>
                    <a:pt x="2292092" y="283463"/>
                  </a:moveTo>
                  <a:lnTo>
                    <a:pt x="2298188" y="283463"/>
                  </a:lnTo>
                </a:path>
                <a:path w="3304540" h="320039">
                  <a:moveTo>
                    <a:pt x="2627372" y="283463"/>
                  </a:moveTo>
                  <a:lnTo>
                    <a:pt x="2633468" y="283463"/>
                  </a:lnTo>
                </a:path>
                <a:path w="3304540" h="320039">
                  <a:moveTo>
                    <a:pt x="2962652" y="283463"/>
                  </a:moveTo>
                  <a:lnTo>
                    <a:pt x="2968748" y="283463"/>
                  </a:lnTo>
                </a:path>
                <a:path w="3304540" h="320039">
                  <a:moveTo>
                    <a:pt x="3297932" y="283463"/>
                  </a:moveTo>
                  <a:lnTo>
                    <a:pt x="3304028" y="283463"/>
                  </a:lnTo>
                </a:path>
                <a:path w="3304540" h="320039">
                  <a:moveTo>
                    <a:pt x="286512" y="292607"/>
                  </a:moveTo>
                  <a:lnTo>
                    <a:pt x="292607" y="292607"/>
                  </a:lnTo>
                </a:path>
                <a:path w="3304540" h="320039">
                  <a:moveTo>
                    <a:pt x="621791" y="292607"/>
                  </a:moveTo>
                  <a:lnTo>
                    <a:pt x="627887" y="292607"/>
                  </a:lnTo>
                </a:path>
                <a:path w="3304540" h="320039">
                  <a:moveTo>
                    <a:pt x="957071" y="292607"/>
                  </a:moveTo>
                  <a:lnTo>
                    <a:pt x="963167" y="292607"/>
                  </a:lnTo>
                </a:path>
                <a:path w="3304540" h="320039">
                  <a:moveTo>
                    <a:pt x="1621532" y="292607"/>
                  </a:moveTo>
                  <a:lnTo>
                    <a:pt x="1627628" y="292607"/>
                  </a:lnTo>
                </a:path>
                <a:path w="3304540" h="320039">
                  <a:moveTo>
                    <a:pt x="1956812" y="292607"/>
                  </a:moveTo>
                  <a:lnTo>
                    <a:pt x="1962908" y="292607"/>
                  </a:lnTo>
                </a:path>
                <a:path w="3304540" h="320039">
                  <a:moveTo>
                    <a:pt x="2292092" y="292607"/>
                  </a:moveTo>
                  <a:lnTo>
                    <a:pt x="2298188" y="292607"/>
                  </a:lnTo>
                </a:path>
                <a:path w="3304540" h="320039">
                  <a:moveTo>
                    <a:pt x="2627372" y="292607"/>
                  </a:moveTo>
                  <a:lnTo>
                    <a:pt x="2633468" y="292607"/>
                  </a:lnTo>
                </a:path>
                <a:path w="3304540" h="320039">
                  <a:moveTo>
                    <a:pt x="2962652" y="292607"/>
                  </a:moveTo>
                  <a:lnTo>
                    <a:pt x="2968748" y="292607"/>
                  </a:lnTo>
                </a:path>
                <a:path w="3304540" h="320039">
                  <a:moveTo>
                    <a:pt x="3297932" y="292607"/>
                  </a:moveTo>
                  <a:lnTo>
                    <a:pt x="3304028" y="292607"/>
                  </a:lnTo>
                </a:path>
                <a:path w="3304540" h="320039">
                  <a:moveTo>
                    <a:pt x="286512" y="301751"/>
                  </a:moveTo>
                  <a:lnTo>
                    <a:pt x="292607" y="301751"/>
                  </a:lnTo>
                </a:path>
                <a:path w="3304540" h="320039">
                  <a:moveTo>
                    <a:pt x="621791" y="301751"/>
                  </a:moveTo>
                  <a:lnTo>
                    <a:pt x="627887" y="301751"/>
                  </a:lnTo>
                </a:path>
                <a:path w="3304540" h="320039">
                  <a:moveTo>
                    <a:pt x="957071" y="301751"/>
                  </a:moveTo>
                  <a:lnTo>
                    <a:pt x="963167" y="301751"/>
                  </a:lnTo>
                </a:path>
                <a:path w="3304540" h="320039">
                  <a:moveTo>
                    <a:pt x="1621532" y="301751"/>
                  </a:moveTo>
                  <a:lnTo>
                    <a:pt x="1627628" y="301751"/>
                  </a:lnTo>
                </a:path>
                <a:path w="3304540" h="320039">
                  <a:moveTo>
                    <a:pt x="1956812" y="301751"/>
                  </a:moveTo>
                  <a:lnTo>
                    <a:pt x="1962908" y="301751"/>
                  </a:lnTo>
                </a:path>
                <a:path w="3304540" h="320039">
                  <a:moveTo>
                    <a:pt x="2292092" y="301751"/>
                  </a:moveTo>
                  <a:lnTo>
                    <a:pt x="2298188" y="301751"/>
                  </a:lnTo>
                </a:path>
                <a:path w="3304540" h="320039">
                  <a:moveTo>
                    <a:pt x="2627372" y="301751"/>
                  </a:moveTo>
                  <a:lnTo>
                    <a:pt x="2633468" y="301751"/>
                  </a:lnTo>
                </a:path>
                <a:path w="3304540" h="320039">
                  <a:moveTo>
                    <a:pt x="2962652" y="301751"/>
                  </a:moveTo>
                  <a:lnTo>
                    <a:pt x="2968748" y="301751"/>
                  </a:lnTo>
                </a:path>
                <a:path w="3304540" h="320039">
                  <a:moveTo>
                    <a:pt x="286512" y="310895"/>
                  </a:moveTo>
                  <a:lnTo>
                    <a:pt x="292607" y="310895"/>
                  </a:lnTo>
                </a:path>
                <a:path w="3304540" h="320039">
                  <a:moveTo>
                    <a:pt x="621791" y="310895"/>
                  </a:moveTo>
                  <a:lnTo>
                    <a:pt x="627887" y="310895"/>
                  </a:lnTo>
                </a:path>
                <a:path w="3304540" h="320039">
                  <a:moveTo>
                    <a:pt x="957071" y="310895"/>
                  </a:moveTo>
                  <a:lnTo>
                    <a:pt x="963167" y="310895"/>
                  </a:lnTo>
                </a:path>
                <a:path w="3304540" h="320039">
                  <a:moveTo>
                    <a:pt x="1621532" y="310895"/>
                  </a:moveTo>
                  <a:lnTo>
                    <a:pt x="1627628" y="310895"/>
                  </a:lnTo>
                </a:path>
                <a:path w="3304540" h="320039">
                  <a:moveTo>
                    <a:pt x="1956812" y="310895"/>
                  </a:moveTo>
                  <a:lnTo>
                    <a:pt x="1962908" y="310895"/>
                  </a:lnTo>
                </a:path>
                <a:path w="3304540" h="320039">
                  <a:moveTo>
                    <a:pt x="2292092" y="310895"/>
                  </a:moveTo>
                  <a:lnTo>
                    <a:pt x="2298188" y="310895"/>
                  </a:lnTo>
                </a:path>
                <a:path w="3304540" h="320039">
                  <a:moveTo>
                    <a:pt x="2627372" y="310895"/>
                  </a:moveTo>
                  <a:lnTo>
                    <a:pt x="2633468" y="310895"/>
                  </a:lnTo>
                </a:path>
                <a:path w="3304540" h="320039">
                  <a:moveTo>
                    <a:pt x="2962652" y="310895"/>
                  </a:moveTo>
                  <a:lnTo>
                    <a:pt x="2968748" y="310895"/>
                  </a:lnTo>
                </a:path>
                <a:path w="3304540" h="320039">
                  <a:moveTo>
                    <a:pt x="3297932" y="310895"/>
                  </a:moveTo>
                  <a:lnTo>
                    <a:pt x="3304028" y="310895"/>
                  </a:lnTo>
                </a:path>
                <a:path w="3304540" h="320039">
                  <a:moveTo>
                    <a:pt x="286512" y="320039"/>
                  </a:moveTo>
                  <a:lnTo>
                    <a:pt x="292607" y="320039"/>
                  </a:lnTo>
                </a:path>
                <a:path w="3304540" h="320039">
                  <a:moveTo>
                    <a:pt x="621791" y="320039"/>
                  </a:moveTo>
                  <a:lnTo>
                    <a:pt x="627887" y="320039"/>
                  </a:lnTo>
                </a:path>
                <a:path w="3304540" h="320039">
                  <a:moveTo>
                    <a:pt x="957071" y="320039"/>
                  </a:moveTo>
                  <a:lnTo>
                    <a:pt x="963167" y="320039"/>
                  </a:lnTo>
                </a:path>
                <a:path w="3304540" h="320039">
                  <a:moveTo>
                    <a:pt x="1621532" y="320039"/>
                  </a:moveTo>
                  <a:lnTo>
                    <a:pt x="1627628" y="320039"/>
                  </a:lnTo>
                </a:path>
                <a:path w="3304540" h="320039">
                  <a:moveTo>
                    <a:pt x="1956812" y="320039"/>
                  </a:moveTo>
                  <a:lnTo>
                    <a:pt x="1962908" y="320039"/>
                  </a:lnTo>
                </a:path>
                <a:path w="3304540" h="320039">
                  <a:moveTo>
                    <a:pt x="2292092" y="320039"/>
                  </a:moveTo>
                  <a:lnTo>
                    <a:pt x="2298188" y="320039"/>
                  </a:lnTo>
                </a:path>
                <a:path w="3304540" h="320039">
                  <a:moveTo>
                    <a:pt x="2627372" y="320039"/>
                  </a:moveTo>
                  <a:lnTo>
                    <a:pt x="2633468" y="320039"/>
                  </a:lnTo>
                </a:path>
                <a:path w="3304540" h="320039">
                  <a:moveTo>
                    <a:pt x="2962652" y="320039"/>
                  </a:moveTo>
                  <a:lnTo>
                    <a:pt x="2968748" y="320039"/>
                  </a:lnTo>
                </a:path>
                <a:path w="3304540" h="320039">
                  <a:moveTo>
                    <a:pt x="3297932" y="320039"/>
                  </a:moveTo>
                  <a:lnTo>
                    <a:pt x="3304028" y="3200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964317" y="5143500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3501" y="5152644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4"/>
                  </a:moveTo>
                  <a:lnTo>
                    <a:pt x="6095" y="9144"/>
                  </a:lnTo>
                </a:path>
                <a:path w="2682240" h="9525">
                  <a:moveTo>
                    <a:pt x="335279" y="9144"/>
                  </a:moveTo>
                  <a:lnTo>
                    <a:pt x="341375" y="9144"/>
                  </a:lnTo>
                </a:path>
                <a:path w="2682240" h="9525">
                  <a:moveTo>
                    <a:pt x="670559" y="9144"/>
                  </a:moveTo>
                  <a:lnTo>
                    <a:pt x="676655" y="9144"/>
                  </a:lnTo>
                </a:path>
                <a:path w="2682240" h="9525">
                  <a:moveTo>
                    <a:pt x="1335020" y="9144"/>
                  </a:moveTo>
                  <a:lnTo>
                    <a:pt x="1341116" y="9144"/>
                  </a:lnTo>
                </a:path>
                <a:path w="2682240" h="9525">
                  <a:moveTo>
                    <a:pt x="1670300" y="9144"/>
                  </a:moveTo>
                  <a:lnTo>
                    <a:pt x="1676396" y="9144"/>
                  </a:lnTo>
                </a:path>
                <a:path w="2682240" h="9525">
                  <a:moveTo>
                    <a:pt x="2005580" y="9144"/>
                  </a:moveTo>
                  <a:lnTo>
                    <a:pt x="2011676" y="9144"/>
                  </a:lnTo>
                </a:path>
                <a:path w="2682240" h="9525">
                  <a:moveTo>
                    <a:pt x="2340860" y="9144"/>
                  </a:moveTo>
                  <a:lnTo>
                    <a:pt x="2346956" y="9144"/>
                  </a:lnTo>
                </a:path>
                <a:path w="2682240" h="9525">
                  <a:moveTo>
                    <a:pt x="2676140" y="9144"/>
                  </a:moveTo>
                  <a:lnTo>
                    <a:pt x="2682236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7970" y="5157216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06989" y="5170932"/>
              <a:ext cx="3261360" cy="292735"/>
            </a:xfrm>
            <a:custGeom>
              <a:avLst/>
              <a:gdLst/>
              <a:ahLst/>
              <a:cxnLst/>
              <a:rect l="l" t="t" r="r" b="b"/>
              <a:pathLst>
                <a:path w="3261360" h="292735">
                  <a:moveTo>
                    <a:pt x="286512" y="0"/>
                  </a:moveTo>
                  <a:lnTo>
                    <a:pt x="292607" y="0"/>
                  </a:lnTo>
                </a:path>
                <a:path w="3261360" h="292735">
                  <a:moveTo>
                    <a:pt x="621791" y="0"/>
                  </a:moveTo>
                  <a:lnTo>
                    <a:pt x="627887" y="0"/>
                  </a:lnTo>
                </a:path>
                <a:path w="3261360" h="292735">
                  <a:moveTo>
                    <a:pt x="957071" y="0"/>
                  </a:moveTo>
                  <a:lnTo>
                    <a:pt x="963167" y="0"/>
                  </a:lnTo>
                </a:path>
                <a:path w="3261360" h="292735">
                  <a:moveTo>
                    <a:pt x="1621532" y="0"/>
                  </a:moveTo>
                  <a:lnTo>
                    <a:pt x="1627628" y="0"/>
                  </a:lnTo>
                </a:path>
                <a:path w="3261360" h="292735">
                  <a:moveTo>
                    <a:pt x="1956812" y="0"/>
                  </a:moveTo>
                  <a:lnTo>
                    <a:pt x="1962908" y="0"/>
                  </a:lnTo>
                </a:path>
                <a:path w="3261360" h="292735">
                  <a:moveTo>
                    <a:pt x="2292092" y="0"/>
                  </a:moveTo>
                  <a:lnTo>
                    <a:pt x="2298188" y="0"/>
                  </a:lnTo>
                </a:path>
                <a:path w="3261360" h="292735">
                  <a:moveTo>
                    <a:pt x="2627372" y="0"/>
                  </a:moveTo>
                  <a:lnTo>
                    <a:pt x="2633468" y="0"/>
                  </a:lnTo>
                </a:path>
                <a:path w="3261360" h="292735">
                  <a:moveTo>
                    <a:pt x="2962652" y="0"/>
                  </a:moveTo>
                  <a:lnTo>
                    <a:pt x="2968748" y="0"/>
                  </a:lnTo>
                </a:path>
                <a:path w="3261360" h="292735">
                  <a:moveTo>
                    <a:pt x="286512" y="9144"/>
                  </a:moveTo>
                  <a:lnTo>
                    <a:pt x="292607" y="9144"/>
                  </a:lnTo>
                </a:path>
                <a:path w="3261360" h="292735">
                  <a:moveTo>
                    <a:pt x="621791" y="9144"/>
                  </a:moveTo>
                  <a:lnTo>
                    <a:pt x="627887" y="9144"/>
                  </a:lnTo>
                </a:path>
                <a:path w="3261360" h="292735">
                  <a:moveTo>
                    <a:pt x="957071" y="9144"/>
                  </a:moveTo>
                  <a:lnTo>
                    <a:pt x="963167" y="9144"/>
                  </a:lnTo>
                </a:path>
                <a:path w="3261360" h="292735">
                  <a:moveTo>
                    <a:pt x="1621532" y="9144"/>
                  </a:moveTo>
                  <a:lnTo>
                    <a:pt x="1627628" y="9144"/>
                  </a:lnTo>
                </a:path>
                <a:path w="3261360" h="292735">
                  <a:moveTo>
                    <a:pt x="1956812" y="9144"/>
                  </a:moveTo>
                  <a:lnTo>
                    <a:pt x="1962908" y="9144"/>
                  </a:lnTo>
                </a:path>
                <a:path w="3261360" h="292735">
                  <a:moveTo>
                    <a:pt x="2292092" y="9144"/>
                  </a:moveTo>
                  <a:lnTo>
                    <a:pt x="2298188" y="9144"/>
                  </a:lnTo>
                </a:path>
                <a:path w="3261360" h="292735">
                  <a:moveTo>
                    <a:pt x="2627372" y="9144"/>
                  </a:moveTo>
                  <a:lnTo>
                    <a:pt x="2633468" y="9144"/>
                  </a:lnTo>
                </a:path>
                <a:path w="3261360" h="292735">
                  <a:moveTo>
                    <a:pt x="2962652" y="9144"/>
                  </a:moveTo>
                  <a:lnTo>
                    <a:pt x="2968748" y="9144"/>
                  </a:lnTo>
                </a:path>
                <a:path w="3261360" h="292735">
                  <a:moveTo>
                    <a:pt x="286512" y="18287"/>
                  </a:moveTo>
                  <a:lnTo>
                    <a:pt x="292607" y="18287"/>
                  </a:lnTo>
                </a:path>
                <a:path w="3261360" h="292735">
                  <a:moveTo>
                    <a:pt x="621791" y="18287"/>
                  </a:moveTo>
                  <a:lnTo>
                    <a:pt x="627887" y="18287"/>
                  </a:lnTo>
                </a:path>
                <a:path w="3261360" h="292735">
                  <a:moveTo>
                    <a:pt x="957071" y="18287"/>
                  </a:moveTo>
                  <a:lnTo>
                    <a:pt x="963167" y="18287"/>
                  </a:lnTo>
                </a:path>
                <a:path w="3261360" h="292735">
                  <a:moveTo>
                    <a:pt x="1621532" y="18287"/>
                  </a:moveTo>
                  <a:lnTo>
                    <a:pt x="1627628" y="18287"/>
                  </a:lnTo>
                </a:path>
                <a:path w="3261360" h="292735">
                  <a:moveTo>
                    <a:pt x="1956812" y="18287"/>
                  </a:moveTo>
                  <a:lnTo>
                    <a:pt x="1962908" y="18287"/>
                  </a:lnTo>
                </a:path>
                <a:path w="3261360" h="292735">
                  <a:moveTo>
                    <a:pt x="2292092" y="18287"/>
                  </a:moveTo>
                  <a:lnTo>
                    <a:pt x="2298188" y="18287"/>
                  </a:lnTo>
                </a:path>
                <a:path w="3261360" h="292735">
                  <a:moveTo>
                    <a:pt x="2627372" y="18287"/>
                  </a:moveTo>
                  <a:lnTo>
                    <a:pt x="2633468" y="18287"/>
                  </a:lnTo>
                </a:path>
                <a:path w="3261360" h="292735">
                  <a:moveTo>
                    <a:pt x="2962652" y="18287"/>
                  </a:moveTo>
                  <a:lnTo>
                    <a:pt x="2968748" y="18287"/>
                  </a:lnTo>
                </a:path>
                <a:path w="3261360" h="292735">
                  <a:moveTo>
                    <a:pt x="286512" y="27432"/>
                  </a:moveTo>
                  <a:lnTo>
                    <a:pt x="292607" y="27432"/>
                  </a:lnTo>
                </a:path>
                <a:path w="3261360" h="292735">
                  <a:moveTo>
                    <a:pt x="621791" y="27432"/>
                  </a:moveTo>
                  <a:lnTo>
                    <a:pt x="627887" y="27432"/>
                  </a:lnTo>
                </a:path>
                <a:path w="3261360" h="292735">
                  <a:moveTo>
                    <a:pt x="957071" y="27432"/>
                  </a:moveTo>
                  <a:lnTo>
                    <a:pt x="963167" y="27432"/>
                  </a:lnTo>
                </a:path>
                <a:path w="3261360" h="292735">
                  <a:moveTo>
                    <a:pt x="1621532" y="27432"/>
                  </a:moveTo>
                  <a:lnTo>
                    <a:pt x="1627628" y="27432"/>
                  </a:lnTo>
                </a:path>
                <a:path w="3261360" h="292735">
                  <a:moveTo>
                    <a:pt x="1956812" y="27432"/>
                  </a:moveTo>
                  <a:lnTo>
                    <a:pt x="1962908" y="27432"/>
                  </a:lnTo>
                </a:path>
                <a:path w="3261360" h="292735">
                  <a:moveTo>
                    <a:pt x="2292092" y="27432"/>
                  </a:moveTo>
                  <a:lnTo>
                    <a:pt x="2298188" y="27432"/>
                  </a:lnTo>
                </a:path>
                <a:path w="3261360" h="292735">
                  <a:moveTo>
                    <a:pt x="2627372" y="27432"/>
                  </a:moveTo>
                  <a:lnTo>
                    <a:pt x="2633468" y="27432"/>
                  </a:lnTo>
                </a:path>
                <a:path w="3261360" h="292735">
                  <a:moveTo>
                    <a:pt x="2962652" y="27432"/>
                  </a:moveTo>
                  <a:lnTo>
                    <a:pt x="2968748" y="27432"/>
                  </a:lnTo>
                </a:path>
                <a:path w="3261360" h="292735">
                  <a:moveTo>
                    <a:pt x="286512" y="36575"/>
                  </a:moveTo>
                  <a:lnTo>
                    <a:pt x="292607" y="36575"/>
                  </a:lnTo>
                </a:path>
                <a:path w="3261360" h="292735">
                  <a:moveTo>
                    <a:pt x="621791" y="36575"/>
                  </a:moveTo>
                  <a:lnTo>
                    <a:pt x="627887" y="36575"/>
                  </a:lnTo>
                </a:path>
                <a:path w="3261360" h="292735">
                  <a:moveTo>
                    <a:pt x="957071" y="36575"/>
                  </a:moveTo>
                  <a:lnTo>
                    <a:pt x="963167" y="36575"/>
                  </a:lnTo>
                </a:path>
                <a:path w="3261360" h="292735">
                  <a:moveTo>
                    <a:pt x="1621532" y="36575"/>
                  </a:moveTo>
                  <a:lnTo>
                    <a:pt x="1627628" y="36575"/>
                  </a:lnTo>
                </a:path>
                <a:path w="3261360" h="292735">
                  <a:moveTo>
                    <a:pt x="1956812" y="36575"/>
                  </a:moveTo>
                  <a:lnTo>
                    <a:pt x="1962908" y="36575"/>
                  </a:lnTo>
                </a:path>
                <a:path w="3261360" h="292735">
                  <a:moveTo>
                    <a:pt x="2292092" y="36575"/>
                  </a:moveTo>
                  <a:lnTo>
                    <a:pt x="2298188" y="36575"/>
                  </a:lnTo>
                </a:path>
                <a:path w="3261360" h="292735">
                  <a:moveTo>
                    <a:pt x="2627372" y="36575"/>
                  </a:moveTo>
                  <a:lnTo>
                    <a:pt x="2633468" y="36575"/>
                  </a:lnTo>
                </a:path>
                <a:path w="3261360" h="292735">
                  <a:moveTo>
                    <a:pt x="2962652" y="36575"/>
                  </a:moveTo>
                  <a:lnTo>
                    <a:pt x="2968748" y="36575"/>
                  </a:lnTo>
                </a:path>
                <a:path w="3261360" h="292735">
                  <a:moveTo>
                    <a:pt x="286512" y="45720"/>
                  </a:moveTo>
                  <a:lnTo>
                    <a:pt x="292607" y="45720"/>
                  </a:lnTo>
                </a:path>
                <a:path w="3261360" h="292735">
                  <a:moveTo>
                    <a:pt x="621791" y="45720"/>
                  </a:moveTo>
                  <a:lnTo>
                    <a:pt x="627887" y="45720"/>
                  </a:lnTo>
                </a:path>
                <a:path w="3261360" h="292735">
                  <a:moveTo>
                    <a:pt x="957071" y="45720"/>
                  </a:moveTo>
                  <a:lnTo>
                    <a:pt x="963167" y="45720"/>
                  </a:lnTo>
                </a:path>
                <a:path w="3261360" h="292735">
                  <a:moveTo>
                    <a:pt x="1621532" y="45720"/>
                  </a:moveTo>
                  <a:lnTo>
                    <a:pt x="1627628" y="45720"/>
                  </a:lnTo>
                </a:path>
                <a:path w="3261360" h="292735">
                  <a:moveTo>
                    <a:pt x="1956812" y="45720"/>
                  </a:moveTo>
                  <a:lnTo>
                    <a:pt x="1962908" y="45720"/>
                  </a:lnTo>
                </a:path>
                <a:path w="3261360" h="292735">
                  <a:moveTo>
                    <a:pt x="2292092" y="45720"/>
                  </a:moveTo>
                  <a:lnTo>
                    <a:pt x="2298188" y="45720"/>
                  </a:lnTo>
                </a:path>
                <a:path w="3261360" h="292735">
                  <a:moveTo>
                    <a:pt x="2627372" y="45720"/>
                  </a:moveTo>
                  <a:lnTo>
                    <a:pt x="2633468" y="45720"/>
                  </a:lnTo>
                </a:path>
                <a:path w="3261360" h="292735">
                  <a:moveTo>
                    <a:pt x="2962652" y="45720"/>
                  </a:moveTo>
                  <a:lnTo>
                    <a:pt x="2968748" y="45720"/>
                  </a:lnTo>
                </a:path>
                <a:path w="3261360" h="292735">
                  <a:moveTo>
                    <a:pt x="36575" y="54863"/>
                  </a:moveTo>
                  <a:lnTo>
                    <a:pt x="48767" y="54863"/>
                  </a:lnTo>
                </a:path>
                <a:path w="3261360" h="292735">
                  <a:moveTo>
                    <a:pt x="97535" y="54863"/>
                  </a:moveTo>
                  <a:lnTo>
                    <a:pt x="134112" y="54863"/>
                  </a:lnTo>
                </a:path>
                <a:path w="3261360" h="292735">
                  <a:moveTo>
                    <a:pt x="213359" y="54863"/>
                  </a:moveTo>
                  <a:lnTo>
                    <a:pt x="237743" y="54863"/>
                  </a:lnTo>
                </a:path>
                <a:path w="3261360" h="292735">
                  <a:moveTo>
                    <a:pt x="286512" y="54863"/>
                  </a:moveTo>
                  <a:lnTo>
                    <a:pt x="292607" y="54863"/>
                  </a:lnTo>
                </a:path>
                <a:path w="3261360" h="292735">
                  <a:moveTo>
                    <a:pt x="371856" y="54863"/>
                  </a:moveTo>
                  <a:lnTo>
                    <a:pt x="451103" y="54863"/>
                  </a:lnTo>
                </a:path>
                <a:path w="3261360" h="292735">
                  <a:moveTo>
                    <a:pt x="481583" y="54863"/>
                  </a:moveTo>
                  <a:lnTo>
                    <a:pt x="524255" y="54863"/>
                  </a:lnTo>
                </a:path>
                <a:path w="3261360" h="292735">
                  <a:moveTo>
                    <a:pt x="621791" y="54863"/>
                  </a:moveTo>
                  <a:lnTo>
                    <a:pt x="627887" y="54863"/>
                  </a:lnTo>
                </a:path>
                <a:path w="3261360" h="292735">
                  <a:moveTo>
                    <a:pt x="731519" y="54863"/>
                  </a:moveTo>
                  <a:lnTo>
                    <a:pt x="762000" y="54863"/>
                  </a:lnTo>
                </a:path>
                <a:path w="3261360" h="292735">
                  <a:moveTo>
                    <a:pt x="841247" y="54863"/>
                  </a:moveTo>
                  <a:lnTo>
                    <a:pt x="859536" y="54863"/>
                  </a:lnTo>
                </a:path>
                <a:path w="3261360" h="292735">
                  <a:moveTo>
                    <a:pt x="957071" y="54863"/>
                  </a:moveTo>
                  <a:lnTo>
                    <a:pt x="963167" y="54863"/>
                  </a:lnTo>
                </a:path>
                <a:path w="3261360" h="292735">
                  <a:moveTo>
                    <a:pt x="1036319" y="54863"/>
                  </a:moveTo>
                  <a:lnTo>
                    <a:pt x="1054608" y="54863"/>
                  </a:lnTo>
                </a:path>
                <a:path w="3261360" h="292735">
                  <a:moveTo>
                    <a:pt x="1109468" y="54863"/>
                  </a:moveTo>
                  <a:lnTo>
                    <a:pt x="1139948" y="54863"/>
                  </a:lnTo>
                </a:path>
                <a:path w="3261360" h="292735">
                  <a:moveTo>
                    <a:pt x="1219196" y="54863"/>
                  </a:moveTo>
                  <a:lnTo>
                    <a:pt x="1243580" y="54863"/>
                  </a:lnTo>
                </a:path>
                <a:path w="3261360" h="292735">
                  <a:moveTo>
                    <a:pt x="1371596" y="54863"/>
                  </a:moveTo>
                  <a:lnTo>
                    <a:pt x="1389884" y="54863"/>
                  </a:lnTo>
                </a:path>
                <a:path w="3261360" h="292735">
                  <a:moveTo>
                    <a:pt x="1463036" y="54863"/>
                  </a:moveTo>
                  <a:lnTo>
                    <a:pt x="1481324" y="54863"/>
                  </a:lnTo>
                </a:path>
                <a:path w="3261360" h="292735">
                  <a:moveTo>
                    <a:pt x="1554476" y="54863"/>
                  </a:moveTo>
                  <a:lnTo>
                    <a:pt x="1572764" y="54863"/>
                  </a:lnTo>
                </a:path>
                <a:path w="3261360" h="292735">
                  <a:moveTo>
                    <a:pt x="1621532" y="54863"/>
                  </a:moveTo>
                  <a:lnTo>
                    <a:pt x="1627628" y="54863"/>
                  </a:lnTo>
                </a:path>
                <a:path w="3261360" h="292735">
                  <a:moveTo>
                    <a:pt x="1706876" y="54863"/>
                  </a:moveTo>
                  <a:lnTo>
                    <a:pt x="1725164" y="54863"/>
                  </a:lnTo>
                </a:path>
                <a:path w="3261360" h="292735">
                  <a:moveTo>
                    <a:pt x="1798316" y="54863"/>
                  </a:moveTo>
                  <a:lnTo>
                    <a:pt x="1816604" y="54863"/>
                  </a:lnTo>
                </a:path>
                <a:path w="3261360" h="292735">
                  <a:moveTo>
                    <a:pt x="1889756" y="54863"/>
                  </a:moveTo>
                  <a:lnTo>
                    <a:pt x="1908044" y="54863"/>
                  </a:lnTo>
                </a:path>
                <a:path w="3261360" h="292735">
                  <a:moveTo>
                    <a:pt x="1956812" y="54863"/>
                  </a:moveTo>
                  <a:lnTo>
                    <a:pt x="1962908" y="54863"/>
                  </a:lnTo>
                </a:path>
                <a:path w="3261360" h="292735">
                  <a:moveTo>
                    <a:pt x="2042156" y="54863"/>
                  </a:moveTo>
                  <a:lnTo>
                    <a:pt x="2060444" y="54863"/>
                  </a:lnTo>
                </a:path>
                <a:path w="3261360" h="292735">
                  <a:moveTo>
                    <a:pt x="2115308" y="54863"/>
                  </a:moveTo>
                  <a:lnTo>
                    <a:pt x="2145788" y="54863"/>
                  </a:lnTo>
                </a:path>
                <a:path w="3261360" h="292735">
                  <a:moveTo>
                    <a:pt x="2194556" y="54863"/>
                  </a:moveTo>
                  <a:lnTo>
                    <a:pt x="2249420" y="54863"/>
                  </a:lnTo>
                </a:path>
                <a:path w="3261360" h="292735">
                  <a:moveTo>
                    <a:pt x="2292092" y="54863"/>
                  </a:moveTo>
                  <a:lnTo>
                    <a:pt x="2298188" y="54863"/>
                  </a:lnTo>
                </a:path>
                <a:path w="3261360" h="292735">
                  <a:moveTo>
                    <a:pt x="2407916" y="54863"/>
                  </a:moveTo>
                  <a:lnTo>
                    <a:pt x="2438396" y="54863"/>
                  </a:lnTo>
                </a:path>
                <a:path w="3261360" h="292735">
                  <a:moveTo>
                    <a:pt x="2499356" y="54863"/>
                  </a:moveTo>
                  <a:lnTo>
                    <a:pt x="2535932" y="54863"/>
                  </a:lnTo>
                </a:path>
                <a:path w="3261360" h="292735">
                  <a:moveTo>
                    <a:pt x="2627372" y="54863"/>
                  </a:moveTo>
                  <a:lnTo>
                    <a:pt x="2633468" y="54863"/>
                  </a:lnTo>
                </a:path>
                <a:path w="3261360" h="292735">
                  <a:moveTo>
                    <a:pt x="2718812" y="54863"/>
                  </a:moveTo>
                  <a:lnTo>
                    <a:pt x="2798060" y="54863"/>
                  </a:lnTo>
                </a:path>
                <a:path w="3261360" h="292735">
                  <a:moveTo>
                    <a:pt x="2828540" y="54863"/>
                  </a:moveTo>
                  <a:lnTo>
                    <a:pt x="2865116" y="54863"/>
                  </a:lnTo>
                </a:path>
                <a:path w="3261360" h="292735">
                  <a:moveTo>
                    <a:pt x="2962652" y="54863"/>
                  </a:moveTo>
                  <a:lnTo>
                    <a:pt x="2968748" y="54863"/>
                  </a:lnTo>
                </a:path>
                <a:path w="3261360" h="292735">
                  <a:moveTo>
                    <a:pt x="3047996" y="54863"/>
                  </a:moveTo>
                  <a:lnTo>
                    <a:pt x="3066284" y="54863"/>
                  </a:lnTo>
                </a:path>
                <a:path w="3261360" h="292735">
                  <a:moveTo>
                    <a:pt x="3121148" y="54863"/>
                  </a:moveTo>
                  <a:lnTo>
                    <a:pt x="3157724" y="54863"/>
                  </a:lnTo>
                </a:path>
                <a:path w="3261360" h="292735">
                  <a:moveTo>
                    <a:pt x="3206492" y="54863"/>
                  </a:moveTo>
                  <a:lnTo>
                    <a:pt x="3236972" y="54863"/>
                  </a:lnTo>
                </a:path>
                <a:path w="3261360" h="292735">
                  <a:moveTo>
                    <a:pt x="30480" y="64008"/>
                  </a:moveTo>
                  <a:lnTo>
                    <a:pt x="48768" y="64008"/>
                  </a:lnTo>
                </a:path>
                <a:path w="3261360" h="292735">
                  <a:moveTo>
                    <a:pt x="91439" y="64008"/>
                  </a:moveTo>
                  <a:lnTo>
                    <a:pt x="140207" y="64008"/>
                  </a:lnTo>
                </a:path>
                <a:path w="3261360" h="292735">
                  <a:moveTo>
                    <a:pt x="213359" y="64008"/>
                  </a:moveTo>
                  <a:lnTo>
                    <a:pt x="237743" y="64008"/>
                  </a:lnTo>
                </a:path>
                <a:path w="3261360" h="292735">
                  <a:moveTo>
                    <a:pt x="286512" y="64008"/>
                  </a:moveTo>
                  <a:lnTo>
                    <a:pt x="292607" y="64008"/>
                  </a:lnTo>
                </a:path>
                <a:path w="3261360" h="292735">
                  <a:moveTo>
                    <a:pt x="371856" y="64008"/>
                  </a:moveTo>
                  <a:lnTo>
                    <a:pt x="451103" y="64008"/>
                  </a:lnTo>
                </a:path>
                <a:path w="3261360" h="292735">
                  <a:moveTo>
                    <a:pt x="475488" y="64008"/>
                  </a:moveTo>
                  <a:lnTo>
                    <a:pt x="530352" y="64008"/>
                  </a:lnTo>
                </a:path>
                <a:path w="3261360" h="292735">
                  <a:moveTo>
                    <a:pt x="621791" y="64008"/>
                  </a:moveTo>
                  <a:lnTo>
                    <a:pt x="627887" y="64008"/>
                  </a:lnTo>
                </a:path>
                <a:path w="3261360" h="292735">
                  <a:moveTo>
                    <a:pt x="719327" y="64008"/>
                  </a:moveTo>
                  <a:lnTo>
                    <a:pt x="768095" y="64008"/>
                  </a:lnTo>
                </a:path>
                <a:path w="3261360" h="292735">
                  <a:moveTo>
                    <a:pt x="835151" y="64008"/>
                  </a:moveTo>
                  <a:lnTo>
                    <a:pt x="859535" y="64008"/>
                  </a:lnTo>
                </a:path>
                <a:path w="3261360" h="292735">
                  <a:moveTo>
                    <a:pt x="957071" y="64008"/>
                  </a:moveTo>
                  <a:lnTo>
                    <a:pt x="963167" y="64008"/>
                  </a:lnTo>
                </a:path>
                <a:path w="3261360" h="292735">
                  <a:moveTo>
                    <a:pt x="1030223" y="64008"/>
                  </a:moveTo>
                  <a:lnTo>
                    <a:pt x="1054607" y="64008"/>
                  </a:lnTo>
                </a:path>
                <a:path w="3261360" h="292735">
                  <a:moveTo>
                    <a:pt x="1097276" y="64008"/>
                  </a:moveTo>
                  <a:lnTo>
                    <a:pt x="1152140" y="64008"/>
                  </a:lnTo>
                </a:path>
                <a:path w="3261360" h="292735">
                  <a:moveTo>
                    <a:pt x="1219196" y="64008"/>
                  </a:moveTo>
                  <a:lnTo>
                    <a:pt x="1243580" y="64008"/>
                  </a:lnTo>
                </a:path>
                <a:path w="3261360" h="292735">
                  <a:moveTo>
                    <a:pt x="1365500" y="64008"/>
                  </a:moveTo>
                  <a:lnTo>
                    <a:pt x="1389884" y="64008"/>
                  </a:lnTo>
                </a:path>
                <a:path w="3261360" h="292735">
                  <a:moveTo>
                    <a:pt x="1456940" y="64008"/>
                  </a:moveTo>
                  <a:lnTo>
                    <a:pt x="1481324" y="64008"/>
                  </a:lnTo>
                </a:path>
                <a:path w="3261360" h="292735">
                  <a:moveTo>
                    <a:pt x="1548380" y="64008"/>
                  </a:moveTo>
                  <a:lnTo>
                    <a:pt x="1572764" y="64008"/>
                  </a:lnTo>
                </a:path>
                <a:path w="3261360" h="292735">
                  <a:moveTo>
                    <a:pt x="1621532" y="64008"/>
                  </a:moveTo>
                  <a:lnTo>
                    <a:pt x="1627628" y="64008"/>
                  </a:lnTo>
                </a:path>
                <a:path w="3261360" h="292735">
                  <a:moveTo>
                    <a:pt x="1700780" y="64008"/>
                  </a:moveTo>
                  <a:lnTo>
                    <a:pt x="1725164" y="64008"/>
                  </a:lnTo>
                </a:path>
                <a:path w="3261360" h="292735">
                  <a:moveTo>
                    <a:pt x="1792220" y="64008"/>
                  </a:moveTo>
                  <a:lnTo>
                    <a:pt x="1816604" y="64008"/>
                  </a:lnTo>
                </a:path>
                <a:path w="3261360" h="292735">
                  <a:moveTo>
                    <a:pt x="1883660" y="64008"/>
                  </a:moveTo>
                  <a:lnTo>
                    <a:pt x="1908044" y="64008"/>
                  </a:lnTo>
                </a:path>
                <a:path w="3261360" h="292735">
                  <a:moveTo>
                    <a:pt x="1956812" y="64008"/>
                  </a:moveTo>
                  <a:lnTo>
                    <a:pt x="1962908" y="64008"/>
                  </a:lnTo>
                </a:path>
                <a:path w="3261360" h="292735">
                  <a:moveTo>
                    <a:pt x="2036060" y="64008"/>
                  </a:moveTo>
                  <a:lnTo>
                    <a:pt x="2060444" y="64008"/>
                  </a:lnTo>
                </a:path>
                <a:path w="3261360" h="292735">
                  <a:moveTo>
                    <a:pt x="2103116" y="64008"/>
                  </a:moveTo>
                  <a:lnTo>
                    <a:pt x="2157980" y="64008"/>
                  </a:lnTo>
                </a:path>
                <a:path w="3261360" h="292735">
                  <a:moveTo>
                    <a:pt x="2194556" y="64008"/>
                  </a:moveTo>
                  <a:lnTo>
                    <a:pt x="2249420" y="64008"/>
                  </a:lnTo>
                </a:path>
                <a:path w="3261360" h="292735">
                  <a:moveTo>
                    <a:pt x="2292092" y="64008"/>
                  </a:moveTo>
                  <a:lnTo>
                    <a:pt x="2298188" y="64008"/>
                  </a:lnTo>
                </a:path>
                <a:path w="3261360" h="292735">
                  <a:moveTo>
                    <a:pt x="2395724" y="64008"/>
                  </a:moveTo>
                  <a:lnTo>
                    <a:pt x="2444492" y="64008"/>
                  </a:lnTo>
                </a:path>
                <a:path w="3261360" h="292735">
                  <a:moveTo>
                    <a:pt x="2487164" y="64008"/>
                  </a:moveTo>
                  <a:lnTo>
                    <a:pt x="2535932" y="64008"/>
                  </a:lnTo>
                </a:path>
                <a:path w="3261360" h="292735">
                  <a:moveTo>
                    <a:pt x="2627372" y="64008"/>
                  </a:moveTo>
                  <a:lnTo>
                    <a:pt x="2633468" y="64008"/>
                  </a:lnTo>
                </a:path>
                <a:path w="3261360" h="292735">
                  <a:moveTo>
                    <a:pt x="2718812" y="64008"/>
                  </a:moveTo>
                  <a:lnTo>
                    <a:pt x="2798060" y="64008"/>
                  </a:lnTo>
                </a:path>
                <a:path w="3261360" h="292735">
                  <a:moveTo>
                    <a:pt x="2822444" y="64008"/>
                  </a:moveTo>
                  <a:lnTo>
                    <a:pt x="2871212" y="64008"/>
                  </a:lnTo>
                </a:path>
                <a:path w="3261360" h="292735">
                  <a:moveTo>
                    <a:pt x="2962652" y="64008"/>
                  </a:moveTo>
                  <a:lnTo>
                    <a:pt x="2968748" y="64008"/>
                  </a:lnTo>
                </a:path>
                <a:path w="3261360" h="292735">
                  <a:moveTo>
                    <a:pt x="3041900" y="64008"/>
                  </a:moveTo>
                  <a:lnTo>
                    <a:pt x="3066284" y="64008"/>
                  </a:lnTo>
                </a:path>
                <a:path w="3261360" h="292735">
                  <a:moveTo>
                    <a:pt x="3108956" y="64008"/>
                  </a:moveTo>
                  <a:lnTo>
                    <a:pt x="3157724" y="64008"/>
                  </a:lnTo>
                </a:path>
                <a:path w="3261360" h="292735">
                  <a:moveTo>
                    <a:pt x="3194300" y="64008"/>
                  </a:moveTo>
                  <a:lnTo>
                    <a:pt x="3243068" y="64008"/>
                  </a:lnTo>
                </a:path>
                <a:path w="3261360" h="292735">
                  <a:moveTo>
                    <a:pt x="24383" y="73151"/>
                  </a:moveTo>
                  <a:lnTo>
                    <a:pt x="48767" y="73151"/>
                  </a:lnTo>
                </a:path>
                <a:path w="3261360" h="292735">
                  <a:moveTo>
                    <a:pt x="85343" y="73151"/>
                  </a:moveTo>
                  <a:lnTo>
                    <a:pt x="146304" y="73151"/>
                  </a:lnTo>
                </a:path>
                <a:path w="3261360" h="292735">
                  <a:moveTo>
                    <a:pt x="207263" y="73151"/>
                  </a:moveTo>
                  <a:lnTo>
                    <a:pt x="237744" y="73151"/>
                  </a:lnTo>
                </a:path>
                <a:path w="3261360" h="292735">
                  <a:moveTo>
                    <a:pt x="286512" y="73151"/>
                  </a:moveTo>
                  <a:lnTo>
                    <a:pt x="292607" y="73151"/>
                  </a:lnTo>
                </a:path>
                <a:path w="3261360" h="292735">
                  <a:moveTo>
                    <a:pt x="371856" y="73151"/>
                  </a:moveTo>
                  <a:lnTo>
                    <a:pt x="451103" y="73151"/>
                  </a:lnTo>
                </a:path>
                <a:path w="3261360" h="292735">
                  <a:moveTo>
                    <a:pt x="469391" y="73151"/>
                  </a:moveTo>
                  <a:lnTo>
                    <a:pt x="536448" y="73151"/>
                  </a:lnTo>
                </a:path>
                <a:path w="3261360" h="292735">
                  <a:moveTo>
                    <a:pt x="621791" y="73151"/>
                  </a:moveTo>
                  <a:lnTo>
                    <a:pt x="627887" y="73151"/>
                  </a:lnTo>
                </a:path>
                <a:path w="3261360" h="292735">
                  <a:moveTo>
                    <a:pt x="713232" y="73151"/>
                  </a:moveTo>
                  <a:lnTo>
                    <a:pt x="774192" y="73151"/>
                  </a:lnTo>
                </a:path>
                <a:path w="3261360" h="292735">
                  <a:moveTo>
                    <a:pt x="829056" y="73151"/>
                  </a:moveTo>
                  <a:lnTo>
                    <a:pt x="859536" y="73151"/>
                  </a:lnTo>
                </a:path>
                <a:path w="3261360" h="292735">
                  <a:moveTo>
                    <a:pt x="957071" y="73151"/>
                  </a:moveTo>
                  <a:lnTo>
                    <a:pt x="963167" y="73151"/>
                  </a:lnTo>
                </a:path>
                <a:path w="3261360" h="292735">
                  <a:moveTo>
                    <a:pt x="1024127" y="73151"/>
                  </a:moveTo>
                  <a:lnTo>
                    <a:pt x="1054608" y="73151"/>
                  </a:lnTo>
                </a:path>
                <a:path w="3261360" h="292735">
                  <a:moveTo>
                    <a:pt x="1097276" y="73151"/>
                  </a:moveTo>
                  <a:lnTo>
                    <a:pt x="1152140" y="73151"/>
                  </a:lnTo>
                </a:path>
                <a:path w="3261360" h="292735">
                  <a:moveTo>
                    <a:pt x="1213100" y="73151"/>
                  </a:moveTo>
                  <a:lnTo>
                    <a:pt x="1243580" y="73151"/>
                  </a:lnTo>
                </a:path>
                <a:path w="3261360" h="292735">
                  <a:moveTo>
                    <a:pt x="1359404" y="73151"/>
                  </a:moveTo>
                  <a:lnTo>
                    <a:pt x="1389884" y="73151"/>
                  </a:lnTo>
                </a:path>
                <a:path w="3261360" h="292735">
                  <a:moveTo>
                    <a:pt x="1450844" y="73151"/>
                  </a:moveTo>
                  <a:lnTo>
                    <a:pt x="1481324" y="73151"/>
                  </a:lnTo>
                </a:path>
                <a:path w="3261360" h="292735">
                  <a:moveTo>
                    <a:pt x="1542284" y="73151"/>
                  </a:moveTo>
                  <a:lnTo>
                    <a:pt x="1572764" y="73151"/>
                  </a:lnTo>
                </a:path>
                <a:path w="3261360" h="292735">
                  <a:moveTo>
                    <a:pt x="1621532" y="73151"/>
                  </a:moveTo>
                  <a:lnTo>
                    <a:pt x="1627628" y="73151"/>
                  </a:lnTo>
                </a:path>
                <a:path w="3261360" h="292735">
                  <a:moveTo>
                    <a:pt x="1694684" y="73151"/>
                  </a:moveTo>
                  <a:lnTo>
                    <a:pt x="1725164" y="73151"/>
                  </a:lnTo>
                </a:path>
                <a:path w="3261360" h="292735">
                  <a:moveTo>
                    <a:pt x="1786124" y="73151"/>
                  </a:moveTo>
                  <a:lnTo>
                    <a:pt x="1816604" y="73151"/>
                  </a:lnTo>
                </a:path>
                <a:path w="3261360" h="292735">
                  <a:moveTo>
                    <a:pt x="1877564" y="73151"/>
                  </a:moveTo>
                  <a:lnTo>
                    <a:pt x="1908044" y="73151"/>
                  </a:lnTo>
                </a:path>
                <a:path w="3261360" h="292735">
                  <a:moveTo>
                    <a:pt x="1956812" y="73151"/>
                  </a:moveTo>
                  <a:lnTo>
                    <a:pt x="1962908" y="73151"/>
                  </a:lnTo>
                </a:path>
                <a:path w="3261360" h="292735">
                  <a:moveTo>
                    <a:pt x="2029964" y="73151"/>
                  </a:moveTo>
                  <a:lnTo>
                    <a:pt x="2060444" y="73151"/>
                  </a:lnTo>
                </a:path>
                <a:path w="3261360" h="292735">
                  <a:moveTo>
                    <a:pt x="2103116" y="73151"/>
                  </a:moveTo>
                  <a:lnTo>
                    <a:pt x="2157980" y="73151"/>
                  </a:lnTo>
                </a:path>
                <a:path w="3261360" h="292735">
                  <a:moveTo>
                    <a:pt x="2188460" y="73151"/>
                  </a:moveTo>
                  <a:lnTo>
                    <a:pt x="2249420" y="73151"/>
                  </a:lnTo>
                </a:path>
                <a:path w="3261360" h="292735">
                  <a:moveTo>
                    <a:pt x="2292092" y="73151"/>
                  </a:moveTo>
                  <a:lnTo>
                    <a:pt x="2298188" y="73151"/>
                  </a:lnTo>
                </a:path>
                <a:path w="3261360" h="292735">
                  <a:moveTo>
                    <a:pt x="2389628" y="73151"/>
                  </a:moveTo>
                  <a:lnTo>
                    <a:pt x="2450588" y="73151"/>
                  </a:lnTo>
                </a:path>
                <a:path w="3261360" h="292735">
                  <a:moveTo>
                    <a:pt x="2481068" y="73151"/>
                  </a:moveTo>
                  <a:lnTo>
                    <a:pt x="2542028" y="73151"/>
                  </a:lnTo>
                </a:path>
                <a:path w="3261360" h="292735">
                  <a:moveTo>
                    <a:pt x="2627372" y="73151"/>
                  </a:moveTo>
                  <a:lnTo>
                    <a:pt x="2633468" y="73151"/>
                  </a:lnTo>
                </a:path>
                <a:path w="3261360" h="292735">
                  <a:moveTo>
                    <a:pt x="2718812" y="73151"/>
                  </a:moveTo>
                  <a:lnTo>
                    <a:pt x="2798060" y="73151"/>
                  </a:lnTo>
                </a:path>
                <a:path w="3261360" h="292735">
                  <a:moveTo>
                    <a:pt x="2816348" y="73151"/>
                  </a:moveTo>
                  <a:lnTo>
                    <a:pt x="2877308" y="73151"/>
                  </a:lnTo>
                </a:path>
                <a:path w="3261360" h="292735">
                  <a:moveTo>
                    <a:pt x="2962652" y="73151"/>
                  </a:moveTo>
                  <a:lnTo>
                    <a:pt x="2968748" y="73151"/>
                  </a:lnTo>
                </a:path>
                <a:path w="3261360" h="292735">
                  <a:moveTo>
                    <a:pt x="3035804" y="73151"/>
                  </a:moveTo>
                  <a:lnTo>
                    <a:pt x="3066284" y="73151"/>
                  </a:lnTo>
                </a:path>
                <a:path w="3261360" h="292735">
                  <a:moveTo>
                    <a:pt x="3102860" y="73151"/>
                  </a:moveTo>
                  <a:lnTo>
                    <a:pt x="3163820" y="73151"/>
                  </a:lnTo>
                </a:path>
                <a:path w="3261360" h="292735">
                  <a:moveTo>
                    <a:pt x="3188204" y="73151"/>
                  </a:moveTo>
                  <a:lnTo>
                    <a:pt x="3249164" y="73151"/>
                  </a:lnTo>
                </a:path>
                <a:path w="3261360" h="292735">
                  <a:moveTo>
                    <a:pt x="18287" y="82296"/>
                  </a:moveTo>
                  <a:lnTo>
                    <a:pt x="48768" y="82296"/>
                  </a:lnTo>
                </a:path>
                <a:path w="3261360" h="292735">
                  <a:moveTo>
                    <a:pt x="79247" y="82296"/>
                  </a:moveTo>
                  <a:lnTo>
                    <a:pt x="109728" y="82296"/>
                  </a:lnTo>
                </a:path>
                <a:path w="3261360" h="292735">
                  <a:moveTo>
                    <a:pt x="121919" y="82296"/>
                  </a:moveTo>
                  <a:lnTo>
                    <a:pt x="152400" y="82296"/>
                  </a:lnTo>
                </a:path>
                <a:path w="3261360" h="292735">
                  <a:moveTo>
                    <a:pt x="201168" y="82296"/>
                  </a:moveTo>
                  <a:lnTo>
                    <a:pt x="237744" y="82296"/>
                  </a:lnTo>
                </a:path>
                <a:path w="3261360" h="292735">
                  <a:moveTo>
                    <a:pt x="286512" y="82296"/>
                  </a:moveTo>
                  <a:lnTo>
                    <a:pt x="292607" y="82296"/>
                  </a:lnTo>
                </a:path>
                <a:path w="3261360" h="292735">
                  <a:moveTo>
                    <a:pt x="420624" y="82296"/>
                  </a:moveTo>
                  <a:lnTo>
                    <a:pt x="451104" y="82296"/>
                  </a:lnTo>
                </a:path>
                <a:path w="3261360" h="292735">
                  <a:moveTo>
                    <a:pt x="463295" y="82296"/>
                  </a:moveTo>
                  <a:lnTo>
                    <a:pt x="493776" y="82296"/>
                  </a:lnTo>
                </a:path>
                <a:path w="3261360" h="292735">
                  <a:moveTo>
                    <a:pt x="512063" y="82296"/>
                  </a:moveTo>
                  <a:lnTo>
                    <a:pt x="542544" y="82296"/>
                  </a:lnTo>
                </a:path>
                <a:path w="3261360" h="292735">
                  <a:moveTo>
                    <a:pt x="621791" y="82296"/>
                  </a:moveTo>
                  <a:lnTo>
                    <a:pt x="627887" y="82296"/>
                  </a:lnTo>
                </a:path>
                <a:path w="3261360" h="292735">
                  <a:moveTo>
                    <a:pt x="713232" y="82296"/>
                  </a:moveTo>
                  <a:lnTo>
                    <a:pt x="737615" y="82296"/>
                  </a:lnTo>
                </a:path>
                <a:path w="3261360" h="292735">
                  <a:moveTo>
                    <a:pt x="755903" y="82296"/>
                  </a:moveTo>
                  <a:lnTo>
                    <a:pt x="780287" y="82296"/>
                  </a:lnTo>
                </a:path>
                <a:path w="3261360" h="292735">
                  <a:moveTo>
                    <a:pt x="822959" y="82296"/>
                  </a:moveTo>
                  <a:lnTo>
                    <a:pt x="859536" y="82296"/>
                  </a:lnTo>
                </a:path>
                <a:path w="3261360" h="292735">
                  <a:moveTo>
                    <a:pt x="957071" y="82296"/>
                  </a:moveTo>
                  <a:lnTo>
                    <a:pt x="963167" y="82296"/>
                  </a:lnTo>
                </a:path>
                <a:path w="3261360" h="292735">
                  <a:moveTo>
                    <a:pt x="1018032" y="82296"/>
                  </a:moveTo>
                  <a:lnTo>
                    <a:pt x="1054608" y="82296"/>
                  </a:lnTo>
                </a:path>
                <a:path w="3261360" h="292735">
                  <a:moveTo>
                    <a:pt x="1091180" y="82296"/>
                  </a:moveTo>
                  <a:lnTo>
                    <a:pt x="1115564" y="82296"/>
                  </a:lnTo>
                </a:path>
                <a:path w="3261360" h="292735">
                  <a:moveTo>
                    <a:pt x="1133852" y="82296"/>
                  </a:moveTo>
                  <a:lnTo>
                    <a:pt x="1158236" y="82296"/>
                  </a:lnTo>
                </a:path>
                <a:path w="3261360" h="292735">
                  <a:moveTo>
                    <a:pt x="1207004" y="82296"/>
                  </a:moveTo>
                  <a:lnTo>
                    <a:pt x="1243580" y="82296"/>
                  </a:lnTo>
                </a:path>
                <a:path w="3261360" h="292735">
                  <a:moveTo>
                    <a:pt x="1353308" y="82296"/>
                  </a:moveTo>
                  <a:lnTo>
                    <a:pt x="1389884" y="82296"/>
                  </a:lnTo>
                </a:path>
                <a:path w="3261360" h="292735">
                  <a:moveTo>
                    <a:pt x="1444748" y="82296"/>
                  </a:moveTo>
                  <a:lnTo>
                    <a:pt x="1481324" y="82296"/>
                  </a:lnTo>
                </a:path>
                <a:path w="3261360" h="292735">
                  <a:moveTo>
                    <a:pt x="1536188" y="82296"/>
                  </a:moveTo>
                  <a:lnTo>
                    <a:pt x="1572764" y="82296"/>
                  </a:lnTo>
                </a:path>
                <a:path w="3261360" h="292735">
                  <a:moveTo>
                    <a:pt x="1621532" y="82296"/>
                  </a:moveTo>
                  <a:lnTo>
                    <a:pt x="1627628" y="82296"/>
                  </a:lnTo>
                </a:path>
                <a:path w="3261360" h="292735">
                  <a:moveTo>
                    <a:pt x="1688588" y="82296"/>
                  </a:moveTo>
                  <a:lnTo>
                    <a:pt x="1725164" y="82296"/>
                  </a:lnTo>
                </a:path>
                <a:path w="3261360" h="292735">
                  <a:moveTo>
                    <a:pt x="1780028" y="82296"/>
                  </a:moveTo>
                  <a:lnTo>
                    <a:pt x="1816604" y="82296"/>
                  </a:lnTo>
                </a:path>
                <a:path w="3261360" h="292735">
                  <a:moveTo>
                    <a:pt x="1871468" y="82296"/>
                  </a:moveTo>
                  <a:lnTo>
                    <a:pt x="1908044" y="82296"/>
                  </a:lnTo>
                </a:path>
                <a:path w="3261360" h="292735">
                  <a:moveTo>
                    <a:pt x="1956812" y="82296"/>
                  </a:moveTo>
                  <a:lnTo>
                    <a:pt x="1962908" y="82296"/>
                  </a:lnTo>
                </a:path>
                <a:path w="3261360" h="292735">
                  <a:moveTo>
                    <a:pt x="2023868" y="82296"/>
                  </a:moveTo>
                  <a:lnTo>
                    <a:pt x="2060444" y="82296"/>
                  </a:lnTo>
                </a:path>
                <a:path w="3261360" h="292735">
                  <a:moveTo>
                    <a:pt x="2097020" y="82296"/>
                  </a:moveTo>
                  <a:lnTo>
                    <a:pt x="2121404" y="82296"/>
                  </a:lnTo>
                </a:path>
                <a:path w="3261360" h="292735">
                  <a:moveTo>
                    <a:pt x="2139692" y="82296"/>
                  </a:moveTo>
                  <a:lnTo>
                    <a:pt x="2164076" y="82296"/>
                  </a:lnTo>
                </a:path>
                <a:path w="3261360" h="292735">
                  <a:moveTo>
                    <a:pt x="2188460" y="82296"/>
                  </a:moveTo>
                  <a:lnTo>
                    <a:pt x="2212844" y="82296"/>
                  </a:lnTo>
                </a:path>
                <a:path w="3261360" h="292735">
                  <a:moveTo>
                    <a:pt x="2292092" y="82296"/>
                  </a:moveTo>
                  <a:lnTo>
                    <a:pt x="2298188" y="82296"/>
                  </a:lnTo>
                </a:path>
                <a:path w="3261360" h="292735">
                  <a:moveTo>
                    <a:pt x="2389628" y="82296"/>
                  </a:moveTo>
                  <a:lnTo>
                    <a:pt x="2414012" y="82296"/>
                  </a:lnTo>
                </a:path>
                <a:path w="3261360" h="292735">
                  <a:moveTo>
                    <a:pt x="2432300" y="82296"/>
                  </a:moveTo>
                  <a:lnTo>
                    <a:pt x="2456684" y="82296"/>
                  </a:lnTo>
                </a:path>
                <a:path w="3261360" h="292735">
                  <a:moveTo>
                    <a:pt x="2481068" y="82296"/>
                  </a:moveTo>
                  <a:lnTo>
                    <a:pt x="2505452" y="82296"/>
                  </a:lnTo>
                </a:path>
                <a:path w="3261360" h="292735">
                  <a:moveTo>
                    <a:pt x="2523740" y="82296"/>
                  </a:moveTo>
                  <a:lnTo>
                    <a:pt x="2548124" y="82296"/>
                  </a:lnTo>
                </a:path>
                <a:path w="3261360" h="292735">
                  <a:moveTo>
                    <a:pt x="2627372" y="82296"/>
                  </a:moveTo>
                  <a:lnTo>
                    <a:pt x="2633468" y="82296"/>
                  </a:lnTo>
                </a:path>
                <a:path w="3261360" h="292735">
                  <a:moveTo>
                    <a:pt x="2767580" y="82296"/>
                  </a:moveTo>
                  <a:lnTo>
                    <a:pt x="2798060" y="82296"/>
                  </a:lnTo>
                </a:path>
                <a:path w="3261360" h="292735">
                  <a:moveTo>
                    <a:pt x="2810252" y="82296"/>
                  </a:moveTo>
                  <a:lnTo>
                    <a:pt x="2840732" y="82296"/>
                  </a:lnTo>
                </a:path>
                <a:path w="3261360" h="292735">
                  <a:moveTo>
                    <a:pt x="2852924" y="82296"/>
                  </a:moveTo>
                  <a:lnTo>
                    <a:pt x="2883404" y="82296"/>
                  </a:lnTo>
                </a:path>
                <a:path w="3261360" h="292735">
                  <a:moveTo>
                    <a:pt x="2962652" y="82296"/>
                  </a:moveTo>
                  <a:lnTo>
                    <a:pt x="2968748" y="82296"/>
                  </a:lnTo>
                </a:path>
                <a:path w="3261360" h="292735">
                  <a:moveTo>
                    <a:pt x="3029708" y="82296"/>
                  </a:moveTo>
                  <a:lnTo>
                    <a:pt x="3066284" y="82296"/>
                  </a:lnTo>
                </a:path>
                <a:path w="3261360" h="292735">
                  <a:moveTo>
                    <a:pt x="3102860" y="82296"/>
                  </a:moveTo>
                  <a:lnTo>
                    <a:pt x="3127244" y="82296"/>
                  </a:lnTo>
                </a:path>
                <a:path w="3261360" h="292735">
                  <a:moveTo>
                    <a:pt x="3145532" y="82296"/>
                  </a:moveTo>
                  <a:lnTo>
                    <a:pt x="3169916" y="82296"/>
                  </a:lnTo>
                </a:path>
                <a:path w="3261360" h="292735">
                  <a:moveTo>
                    <a:pt x="3188204" y="82296"/>
                  </a:moveTo>
                  <a:lnTo>
                    <a:pt x="3212588" y="82296"/>
                  </a:lnTo>
                </a:path>
                <a:path w="3261360" h="292735">
                  <a:moveTo>
                    <a:pt x="3230876" y="82296"/>
                  </a:moveTo>
                  <a:lnTo>
                    <a:pt x="3255260" y="82296"/>
                  </a:lnTo>
                </a:path>
                <a:path w="3261360" h="292735">
                  <a:moveTo>
                    <a:pt x="6095" y="91439"/>
                  </a:moveTo>
                  <a:lnTo>
                    <a:pt x="48767" y="91439"/>
                  </a:lnTo>
                </a:path>
                <a:path w="3261360" h="292735">
                  <a:moveTo>
                    <a:pt x="79247" y="91439"/>
                  </a:moveTo>
                  <a:lnTo>
                    <a:pt x="103631" y="91439"/>
                  </a:lnTo>
                </a:path>
                <a:path w="3261360" h="292735">
                  <a:moveTo>
                    <a:pt x="128015" y="91439"/>
                  </a:moveTo>
                  <a:lnTo>
                    <a:pt x="152399" y="91439"/>
                  </a:lnTo>
                </a:path>
                <a:path w="3261360" h="292735">
                  <a:moveTo>
                    <a:pt x="201168" y="91439"/>
                  </a:moveTo>
                  <a:lnTo>
                    <a:pt x="237744" y="91439"/>
                  </a:lnTo>
                </a:path>
                <a:path w="3261360" h="292735">
                  <a:moveTo>
                    <a:pt x="286512" y="91439"/>
                  </a:moveTo>
                  <a:lnTo>
                    <a:pt x="292607" y="91439"/>
                  </a:lnTo>
                </a:path>
                <a:path w="3261360" h="292735">
                  <a:moveTo>
                    <a:pt x="414527" y="91439"/>
                  </a:moveTo>
                  <a:lnTo>
                    <a:pt x="445008" y="91439"/>
                  </a:lnTo>
                </a:path>
                <a:path w="3261360" h="292735">
                  <a:moveTo>
                    <a:pt x="463295" y="91439"/>
                  </a:moveTo>
                  <a:lnTo>
                    <a:pt x="487679" y="91439"/>
                  </a:lnTo>
                </a:path>
                <a:path w="3261360" h="292735">
                  <a:moveTo>
                    <a:pt x="518159" y="91439"/>
                  </a:moveTo>
                  <a:lnTo>
                    <a:pt x="542543" y="91439"/>
                  </a:lnTo>
                </a:path>
                <a:path w="3261360" h="292735">
                  <a:moveTo>
                    <a:pt x="621791" y="91439"/>
                  </a:moveTo>
                  <a:lnTo>
                    <a:pt x="627887" y="91439"/>
                  </a:lnTo>
                </a:path>
                <a:path w="3261360" h="292735">
                  <a:moveTo>
                    <a:pt x="707135" y="91439"/>
                  </a:moveTo>
                  <a:lnTo>
                    <a:pt x="731519" y="91439"/>
                  </a:lnTo>
                </a:path>
                <a:path w="3261360" h="292735">
                  <a:moveTo>
                    <a:pt x="762000" y="91439"/>
                  </a:moveTo>
                  <a:lnTo>
                    <a:pt x="780288" y="91439"/>
                  </a:lnTo>
                </a:path>
                <a:path w="3261360" h="292735">
                  <a:moveTo>
                    <a:pt x="810768" y="91439"/>
                  </a:moveTo>
                  <a:lnTo>
                    <a:pt x="859535" y="91439"/>
                  </a:lnTo>
                </a:path>
                <a:path w="3261360" h="292735">
                  <a:moveTo>
                    <a:pt x="957071" y="91439"/>
                  </a:moveTo>
                  <a:lnTo>
                    <a:pt x="963167" y="91439"/>
                  </a:lnTo>
                </a:path>
                <a:path w="3261360" h="292735">
                  <a:moveTo>
                    <a:pt x="1005839" y="91439"/>
                  </a:moveTo>
                  <a:lnTo>
                    <a:pt x="1054607" y="91439"/>
                  </a:lnTo>
                </a:path>
                <a:path w="3261360" h="292735">
                  <a:moveTo>
                    <a:pt x="1091180" y="91439"/>
                  </a:moveTo>
                  <a:lnTo>
                    <a:pt x="1115564" y="91439"/>
                  </a:lnTo>
                </a:path>
                <a:path w="3261360" h="292735">
                  <a:moveTo>
                    <a:pt x="1133852" y="91439"/>
                  </a:moveTo>
                  <a:lnTo>
                    <a:pt x="1158236" y="91439"/>
                  </a:lnTo>
                </a:path>
                <a:path w="3261360" h="292735">
                  <a:moveTo>
                    <a:pt x="1207004" y="91439"/>
                  </a:moveTo>
                  <a:lnTo>
                    <a:pt x="1243580" y="91439"/>
                  </a:lnTo>
                </a:path>
                <a:path w="3261360" h="292735">
                  <a:moveTo>
                    <a:pt x="1341116" y="91439"/>
                  </a:moveTo>
                  <a:lnTo>
                    <a:pt x="1389884" y="91439"/>
                  </a:lnTo>
                </a:path>
                <a:path w="3261360" h="292735">
                  <a:moveTo>
                    <a:pt x="1432556" y="91439"/>
                  </a:moveTo>
                  <a:lnTo>
                    <a:pt x="1481324" y="91439"/>
                  </a:lnTo>
                </a:path>
                <a:path w="3261360" h="292735">
                  <a:moveTo>
                    <a:pt x="1523996" y="91439"/>
                  </a:moveTo>
                  <a:lnTo>
                    <a:pt x="1572764" y="91439"/>
                  </a:lnTo>
                </a:path>
                <a:path w="3261360" h="292735">
                  <a:moveTo>
                    <a:pt x="1621532" y="91439"/>
                  </a:moveTo>
                  <a:lnTo>
                    <a:pt x="1627628" y="91439"/>
                  </a:lnTo>
                </a:path>
                <a:path w="3261360" h="292735">
                  <a:moveTo>
                    <a:pt x="1676396" y="91439"/>
                  </a:moveTo>
                  <a:lnTo>
                    <a:pt x="1725164" y="91439"/>
                  </a:lnTo>
                </a:path>
                <a:path w="3261360" h="292735">
                  <a:moveTo>
                    <a:pt x="1767836" y="91439"/>
                  </a:moveTo>
                  <a:lnTo>
                    <a:pt x="1816604" y="91439"/>
                  </a:lnTo>
                </a:path>
                <a:path w="3261360" h="292735">
                  <a:moveTo>
                    <a:pt x="1859276" y="91439"/>
                  </a:moveTo>
                  <a:lnTo>
                    <a:pt x="1908044" y="91439"/>
                  </a:lnTo>
                </a:path>
                <a:path w="3261360" h="292735">
                  <a:moveTo>
                    <a:pt x="1956812" y="91439"/>
                  </a:moveTo>
                  <a:lnTo>
                    <a:pt x="1962908" y="91439"/>
                  </a:lnTo>
                </a:path>
                <a:path w="3261360" h="292735">
                  <a:moveTo>
                    <a:pt x="2011676" y="91439"/>
                  </a:moveTo>
                  <a:lnTo>
                    <a:pt x="2060444" y="91439"/>
                  </a:lnTo>
                </a:path>
                <a:path w="3261360" h="292735">
                  <a:moveTo>
                    <a:pt x="2097020" y="91439"/>
                  </a:moveTo>
                  <a:lnTo>
                    <a:pt x="2121404" y="91439"/>
                  </a:lnTo>
                </a:path>
                <a:path w="3261360" h="292735">
                  <a:moveTo>
                    <a:pt x="2139692" y="91439"/>
                  </a:moveTo>
                  <a:lnTo>
                    <a:pt x="2164076" y="91439"/>
                  </a:lnTo>
                </a:path>
                <a:path w="3261360" h="292735">
                  <a:moveTo>
                    <a:pt x="2188460" y="91439"/>
                  </a:moveTo>
                  <a:lnTo>
                    <a:pt x="2206748" y="91439"/>
                  </a:lnTo>
                </a:path>
                <a:path w="3261360" h="292735">
                  <a:moveTo>
                    <a:pt x="2292092" y="91439"/>
                  </a:moveTo>
                  <a:lnTo>
                    <a:pt x="2298188" y="91439"/>
                  </a:lnTo>
                </a:path>
                <a:path w="3261360" h="292735">
                  <a:moveTo>
                    <a:pt x="2383532" y="91439"/>
                  </a:moveTo>
                  <a:lnTo>
                    <a:pt x="2407916" y="91439"/>
                  </a:lnTo>
                </a:path>
                <a:path w="3261360" h="292735">
                  <a:moveTo>
                    <a:pt x="2438396" y="91439"/>
                  </a:moveTo>
                  <a:lnTo>
                    <a:pt x="2456684" y="91439"/>
                  </a:lnTo>
                </a:path>
                <a:path w="3261360" h="292735">
                  <a:moveTo>
                    <a:pt x="2474972" y="91439"/>
                  </a:moveTo>
                  <a:lnTo>
                    <a:pt x="2499356" y="91439"/>
                  </a:lnTo>
                </a:path>
                <a:path w="3261360" h="292735">
                  <a:moveTo>
                    <a:pt x="2529836" y="91439"/>
                  </a:moveTo>
                  <a:lnTo>
                    <a:pt x="2548124" y="91439"/>
                  </a:lnTo>
                </a:path>
                <a:path w="3261360" h="292735">
                  <a:moveTo>
                    <a:pt x="2627372" y="91439"/>
                  </a:moveTo>
                  <a:lnTo>
                    <a:pt x="2633468" y="91439"/>
                  </a:lnTo>
                </a:path>
                <a:path w="3261360" h="292735">
                  <a:moveTo>
                    <a:pt x="2761484" y="91439"/>
                  </a:moveTo>
                  <a:lnTo>
                    <a:pt x="2791964" y="91439"/>
                  </a:lnTo>
                </a:path>
                <a:path w="3261360" h="292735">
                  <a:moveTo>
                    <a:pt x="2810252" y="91439"/>
                  </a:moveTo>
                  <a:lnTo>
                    <a:pt x="2834636" y="91439"/>
                  </a:lnTo>
                </a:path>
                <a:path w="3261360" h="292735">
                  <a:moveTo>
                    <a:pt x="2859020" y="91439"/>
                  </a:moveTo>
                  <a:lnTo>
                    <a:pt x="2883404" y="91439"/>
                  </a:lnTo>
                </a:path>
                <a:path w="3261360" h="292735">
                  <a:moveTo>
                    <a:pt x="2962652" y="91439"/>
                  </a:moveTo>
                  <a:lnTo>
                    <a:pt x="2968748" y="91439"/>
                  </a:lnTo>
                </a:path>
                <a:path w="3261360" h="292735">
                  <a:moveTo>
                    <a:pt x="3017516" y="91439"/>
                  </a:moveTo>
                  <a:lnTo>
                    <a:pt x="3066284" y="91439"/>
                  </a:lnTo>
                </a:path>
                <a:path w="3261360" h="292735">
                  <a:moveTo>
                    <a:pt x="3096764" y="91439"/>
                  </a:moveTo>
                  <a:lnTo>
                    <a:pt x="3121148" y="91439"/>
                  </a:lnTo>
                </a:path>
                <a:path w="3261360" h="292735">
                  <a:moveTo>
                    <a:pt x="3151628" y="91439"/>
                  </a:moveTo>
                  <a:lnTo>
                    <a:pt x="3169916" y="91439"/>
                  </a:lnTo>
                </a:path>
                <a:path w="3261360" h="292735">
                  <a:moveTo>
                    <a:pt x="3182108" y="91439"/>
                  </a:moveTo>
                  <a:lnTo>
                    <a:pt x="3206492" y="91439"/>
                  </a:lnTo>
                </a:path>
                <a:path w="3261360" h="292735">
                  <a:moveTo>
                    <a:pt x="3236972" y="91439"/>
                  </a:moveTo>
                  <a:lnTo>
                    <a:pt x="3255260" y="91439"/>
                  </a:lnTo>
                </a:path>
                <a:path w="3261360" h="292735">
                  <a:moveTo>
                    <a:pt x="0" y="100584"/>
                  </a:moveTo>
                  <a:lnTo>
                    <a:pt x="48767" y="100584"/>
                  </a:lnTo>
                </a:path>
                <a:path w="3261360" h="292735">
                  <a:moveTo>
                    <a:pt x="128015" y="100584"/>
                  </a:moveTo>
                  <a:lnTo>
                    <a:pt x="152399" y="100584"/>
                  </a:lnTo>
                </a:path>
                <a:path w="3261360" h="292735">
                  <a:moveTo>
                    <a:pt x="195071" y="100584"/>
                  </a:moveTo>
                  <a:lnTo>
                    <a:pt x="237743" y="100584"/>
                  </a:lnTo>
                </a:path>
                <a:path w="3261360" h="292735">
                  <a:moveTo>
                    <a:pt x="286512" y="100584"/>
                  </a:moveTo>
                  <a:lnTo>
                    <a:pt x="292607" y="100584"/>
                  </a:lnTo>
                </a:path>
                <a:path w="3261360" h="292735">
                  <a:moveTo>
                    <a:pt x="414527" y="100584"/>
                  </a:moveTo>
                  <a:lnTo>
                    <a:pt x="438911" y="100584"/>
                  </a:lnTo>
                </a:path>
                <a:path w="3261360" h="292735">
                  <a:moveTo>
                    <a:pt x="463295" y="100584"/>
                  </a:moveTo>
                  <a:lnTo>
                    <a:pt x="487679" y="100584"/>
                  </a:lnTo>
                </a:path>
                <a:path w="3261360" h="292735">
                  <a:moveTo>
                    <a:pt x="518159" y="100584"/>
                  </a:moveTo>
                  <a:lnTo>
                    <a:pt x="542543" y="100584"/>
                  </a:lnTo>
                </a:path>
                <a:path w="3261360" h="292735">
                  <a:moveTo>
                    <a:pt x="621791" y="100584"/>
                  </a:moveTo>
                  <a:lnTo>
                    <a:pt x="627887" y="100584"/>
                  </a:lnTo>
                </a:path>
                <a:path w="3261360" h="292735">
                  <a:moveTo>
                    <a:pt x="707135" y="100584"/>
                  </a:moveTo>
                  <a:lnTo>
                    <a:pt x="731519" y="100584"/>
                  </a:lnTo>
                </a:path>
                <a:path w="3261360" h="292735">
                  <a:moveTo>
                    <a:pt x="762000" y="100584"/>
                  </a:moveTo>
                  <a:lnTo>
                    <a:pt x="786383" y="100584"/>
                  </a:lnTo>
                </a:path>
                <a:path w="3261360" h="292735">
                  <a:moveTo>
                    <a:pt x="804671" y="100584"/>
                  </a:moveTo>
                  <a:lnTo>
                    <a:pt x="859536" y="100584"/>
                  </a:lnTo>
                </a:path>
                <a:path w="3261360" h="292735">
                  <a:moveTo>
                    <a:pt x="957071" y="100584"/>
                  </a:moveTo>
                  <a:lnTo>
                    <a:pt x="963167" y="100584"/>
                  </a:lnTo>
                </a:path>
                <a:path w="3261360" h="292735">
                  <a:moveTo>
                    <a:pt x="999744" y="100584"/>
                  </a:moveTo>
                  <a:lnTo>
                    <a:pt x="1054608" y="100584"/>
                  </a:lnTo>
                </a:path>
                <a:path w="3261360" h="292735">
                  <a:moveTo>
                    <a:pt x="1085084" y="100584"/>
                  </a:moveTo>
                  <a:lnTo>
                    <a:pt x="1109468" y="100584"/>
                  </a:lnTo>
                </a:path>
                <a:path w="3261360" h="292735">
                  <a:moveTo>
                    <a:pt x="1139948" y="100584"/>
                  </a:moveTo>
                  <a:lnTo>
                    <a:pt x="1164332" y="100584"/>
                  </a:lnTo>
                </a:path>
                <a:path w="3261360" h="292735">
                  <a:moveTo>
                    <a:pt x="1200908" y="100584"/>
                  </a:moveTo>
                  <a:lnTo>
                    <a:pt x="1243580" y="100584"/>
                  </a:lnTo>
                </a:path>
                <a:path w="3261360" h="292735">
                  <a:moveTo>
                    <a:pt x="1335020" y="100584"/>
                  </a:moveTo>
                  <a:lnTo>
                    <a:pt x="1389884" y="100584"/>
                  </a:lnTo>
                </a:path>
                <a:path w="3261360" h="292735">
                  <a:moveTo>
                    <a:pt x="1426460" y="100584"/>
                  </a:moveTo>
                  <a:lnTo>
                    <a:pt x="1481324" y="100584"/>
                  </a:lnTo>
                </a:path>
                <a:path w="3261360" h="292735">
                  <a:moveTo>
                    <a:pt x="1517900" y="100584"/>
                  </a:moveTo>
                  <a:lnTo>
                    <a:pt x="1572764" y="100584"/>
                  </a:lnTo>
                </a:path>
                <a:path w="3261360" h="292735">
                  <a:moveTo>
                    <a:pt x="1621532" y="100584"/>
                  </a:moveTo>
                  <a:lnTo>
                    <a:pt x="1627628" y="100584"/>
                  </a:lnTo>
                </a:path>
                <a:path w="3261360" h="292735">
                  <a:moveTo>
                    <a:pt x="1670300" y="100584"/>
                  </a:moveTo>
                  <a:lnTo>
                    <a:pt x="1725164" y="100584"/>
                  </a:lnTo>
                </a:path>
                <a:path w="3261360" h="292735">
                  <a:moveTo>
                    <a:pt x="1761740" y="100584"/>
                  </a:moveTo>
                  <a:lnTo>
                    <a:pt x="1816604" y="100584"/>
                  </a:lnTo>
                </a:path>
                <a:path w="3261360" h="292735">
                  <a:moveTo>
                    <a:pt x="1853180" y="100584"/>
                  </a:moveTo>
                  <a:lnTo>
                    <a:pt x="1908044" y="100584"/>
                  </a:lnTo>
                </a:path>
                <a:path w="3261360" h="292735">
                  <a:moveTo>
                    <a:pt x="1956812" y="100584"/>
                  </a:moveTo>
                  <a:lnTo>
                    <a:pt x="1962908" y="100584"/>
                  </a:lnTo>
                </a:path>
                <a:path w="3261360" h="292735">
                  <a:moveTo>
                    <a:pt x="2005580" y="100584"/>
                  </a:moveTo>
                  <a:lnTo>
                    <a:pt x="2060444" y="100584"/>
                  </a:lnTo>
                </a:path>
                <a:path w="3261360" h="292735">
                  <a:moveTo>
                    <a:pt x="2090924" y="100584"/>
                  </a:moveTo>
                  <a:lnTo>
                    <a:pt x="2115308" y="100584"/>
                  </a:lnTo>
                </a:path>
                <a:path w="3261360" h="292735">
                  <a:moveTo>
                    <a:pt x="2145788" y="100584"/>
                  </a:moveTo>
                  <a:lnTo>
                    <a:pt x="2170172" y="100584"/>
                  </a:lnTo>
                </a:path>
                <a:path w="3261360" h="292735">
                  <a:moveTo>
                    <a:pt x="2188460" y="100584"/>
                  </a:moveTo>
                  <a:lnTo>
                    <a:pt x="2206748" y="100584"/>
                  </a:lnTo>
                </a:path>
                <a:path w="3261360" h="292735">
                  <a:moveTo>
                    <a:pt x="2292092" y="100584"/>
                  </a:moveTo>
                  <a:lnTo>
                    <a:pt x="2298188" y="100584"/>
                  </a:lnTo>
                </a:path>
                <a:path w="3261360" h="292735">
                  <a:moveTo>
                    <a:pt x="2383532" y="100584"/>
                  </a:moveTo>
                  <a:lnTo>
                    <a:pt x="2407916" y="100584"/>
                  </a:lnTo>
                </a:path>
                <a:path w="3261360" h="292735">
                  <a:moveTo>
                    <a:pt x="2438396" y="100584"/>
                  </a:moveTo>
                  <a:lnTo>
                    <a:pt x="2462780" y="100584"/>
                  </a:lnTo>
                </a:path>
                <a:path w="3261360" h="292735">
                  <a:moveTo>
                    <a:pt x="2474972" y="100584"/>
                  </a:moveTo>
                  <a:lnTo>
                    <a:pt x="2499356" y="100584"/>
                  </a:lnTo>
                </a:path>
                <a:path w="3261360" h="292735">
                  <a:moveTo>
                    <a:pt x="2529836" y="100584"/>
                  </a:moveTo>
                  <a:lnTo>
                    <a:pt x="2548124" y="100584"/>
                  </a:lnTo>
                </a:path>
                <a:path w="3261360" h="292735">
                  <a:moveTo>
                    <a:pt x="2627372" y="100584"/>
                  </a:moveTo>
                  <a:lnTo>
                    <a:pt x="2633468" y="100584"/>
                  </a:lnTo>
                </a:path>
                <a:path w="3261360" h="292735">
                  <a:moveTo>
                    <a:pt x="2761484" y="100584"/>
                  </a:moveTo>
                  <a:lnTo>
                    <a:pt x="2785868" y="100584"/>
                  </a:lnTo>
                </a:path>
                <a:path w="3261360" h="292735">
                  <a:moveTo>
                    <a:pt x="2810252" y="100584"/>
                  </a:moveTo>
                  <a:lnTo>
                    <a:pt x="2834636" y="100584"/>
                  </a:lnTo>
                </a:path>
                <a:path w="3261360" h="292735">
                  <a:moveTo>
                    <a:pt x="2859020" y="100584"/>
                  </a:moveTo>
                  <a:lnTo>
                    <a:pt x="2883404" y="100584"/>
                  </a:lnTo>
                </a:path>
                <a:path w="3261360" h="292735">
                  <a:moveTo>
                    <a:pt x="2962652" y="100584"/>
                  </a:moveTo>
                  <a:lnTo>
                    <a:pt x="2968748" y="100584"/>
                  </a:lnTo>
                </a:path>
                <a:path w="3261360" h="292735">
                  <a:moveTo>
                    <a:pt x="3011420" y="100584"/>
                  </a:moveTo>
                  <a:lnTo>
                    <a:pt x="3066284" y="100584"/>
                  </a:lnTo>
                </a:path>
                <a:path w="3261360" h="292735">
                  <a:moveTo>
                    <a:pt x="3096764" y="100584"/>
                  </a:moveTo>
                  <a:lnTo>
                    <a:pt x="3121148" y="100584"/>
                  </a:lnTo>
                </a:path>
                <a:path w="3261360" h="292735">
                  <a:moveTo>
                    <a:pt x="3151628" y="100584"/>
                  </a:moveTo>
                  <a:lnTo>
                    <a:pt x="3169916" y="100584"/>
                  </a:lnTo>
                </a:path>
                <a:path w="3261360" h="292735">
                  <a:moveTo>
                    <a:pt x="3182108" y="100584"/>
                  </a:moveTo>
                  <a:lnTo>
                    <a:pt x="3206492" y="100584"/>
                  </a:lnTo>
                </a:path>
                <a:path w="3261360" h="292735">
                  <a:moveTo>
                    <a:pt x="3236972" y="100584"/>
                  </a:moveTo>
                  <a:lnTo>
                    <a:pt x="3261356" y="100584"/>
                  </a:lnTo>
                </a:path>
                <a:path w="3261360" h="292735">
                  <a:moveTo>
                    <a:pt x="0" y="109727"/>
                  </a:moveTo>
                  <a:lnTo>
                    <a:pt x="18288" y="109727"/>
                  </a:lnTo>
                </a:path>
                <a:path w="3261360" h="292735">
                  <a:moveTo>
                    <a:pt x="30480" y="109727"/>
                  </a:moveTo>
                  <a:lnTo>
                    <a:pt x="48768" y="109727"/>
                  </a:lnTo>
                </a:path>
                <a:path w="3261360" h="292735">
                  <a:moveTo>
                    <a:pt x="109727" y="109727"/>
                  </a:moveTo>
                  <a:lnTo>
                    <a:pt x="146304" y="109727"/>
                  </a:lnTo>
                </a:path>
                <a:path w="3261360" h="292735">
                  <a:moveTo>
                    <a:pt x="188975" y="109727"/>
                  </a:moveTo>
                  <a:lnTo>
                    <a:pt x="207264" y="109727"/>
                  </a:lnTo>
                </a:path>
                <a:path w="3261360" h="292735">
                  <a:moveTo>
                    <a:pt x="213359" y="109727"/>
                  </a:moveTo>
                  <a:lnTo>
                    <a:pt x="237743" y="109727"/>
                  </a:lnTo>
                </a:path>
                <a:path w="3261360" h="292735">
                  <a:moveTo>
                    <a:pt x="286512" y="109727"/>
                  </a:moveTo>
                  <a:lnTo>
                    <a:pt x="292607" y="109727"/>
                  </a:lnTo>
                </a:path>
                <a:path w="3261360" h="292735">
                  <a:moveTo>
                    <a:pt x="402335" y="109727"/>
                  </a:moveTo>
                  <a:lnTo>
                    <a:pt x="432816" y="109727"/>
                  </a:lnTo>
                </a:path>
                <a:path w="3261360" h="292735">
                  <a:moveTo>
                    <a:pt x="469391" y="109727"/>
                  </a:moveTo>
                  <a:lnTo>
                    <a:pt x="493775" y="109727"/>
                  </a:lnTo>
                </a:path>
                <a:path w="3261360" h="292735">
                  <a:moveTo>
                    <a:pt x="512063" y="109727"/>
                  </a:moveTo>
                  <a:lnTo>
                    <a:pt x="536447" y="109727"/>
                  </a:lnTo>
                </a:path>
                <a:path w="3261360" h="292735">
                  <a:moveTo>
                    <a:pt x="621791" y="109727"/>
                  </a:moveTo>
                  <a:lnTo>
                    <a:pt x="627887" y="109727"/>
                  </a:lnTo>
                </a:path>
                <a:path w="3261360" h="292735">
                  <a:moveTo>
                    <a:pt x="707135" y="109727"/>
                  </a:moveTo>
                  <a:lnTo>
                    <a:pt x="731519" y="109727"/>
                  </a:lnTo>
                </a:path>
                <a:path w="3261360" h="292735">
                  <a:moveTo>
                    <a:pt x="762000" y="109727"/>
                  </a:moveTo>
                  <a:lnTo>
                    <a:pt x="786383" y="109727"/>
                  </a:lnTo>
                </a:path>
                <a:path w="3261360" h="292735">
                  <a:moveTo>
                    <a:pt x="804671" y="109727"/>
                  </a:moveTo>
                  <a:lnTo>
                    <a:pt x="822960" y="109727"/>
                  </a:lnTo>
                </a:path>
                <a:path w="3261360" h="292735">
                  <a:moveTo>
                    <a:pt x="835151" y="109727"/>
                  </a:moveTo>
                  <a:lnTo>
                    <a:pt x="859535" y="109727"/>
                  </a:lnTo>
                </a:path>
                <a:path w="3261360" h="292735">
                  <a:moveTo>
                    <a:pt x="957071" y="109727"/>
                  </a:moveTo>
                  <a:lnTo>
                    <a:pt x="963167" y="109727"/>
                  </a:lnTo>
                </a:path>
                <a:path w="3261360" h="292735">
                  <a:moveTo>
                    <a:pt x="999744" y="109727"/>
                  </a:moveTo>
                  <a:lnTo>
                    <a:pt x="1018032" y="109727"/>
                  </a:lnTo>
                </a:path>
                <a:path w="3261360" h="292735">
                  <a:moveTo>
                    <a:pt x="1030223" y="109727"/>
                  </a:moveTo>
                  <a:lnTo>
                    <a:pt x="1054607" y="109727"/>
                  </a:lnTo>
                </a:path>
                <a:path w="3261360" h="292735">
                  <a:moveTo>
                    <a:pt x="1085084" y="109727"/>
                  </a:moveTo>
                  <a:lnTo>
                    <a:pt x="1109468" y="109727"/>
                  </a:lnTo>
                </a:path>
                <a:path w="3261360" h="292735">
                  <a:moveTo>
                    <a:pt x="1139948" y="109727"/>
                  </a:moveTo>
                  <a:lnTo>
                    <a:pt x="1164332" y="109727"/>
                  </a:lnTo>
                </a:path>
                <a:path w="3261360" h="292735">
                  <a:moveTo>
                    <a:pt x="1194812" y="109727"/>
                  </a:moveTo>
                  <a:lnTo>
                    <a:pt x="1213100" y="109727"/>
                  </a:lnTo>
                </a:path>
                <a:path w="3261360" h="292735">
                  <a:moveTo>
                    <a:pt x="1219196" y="109727"/>
                  </a:moveTo>
                  <a:lnTo>
                    <a:pt x="1243580" y="109727"/>
                  </a:lnTo>
                </a:path>
                <a:path w="3261360" h="292735">
                  <a:moveTo>
                    <a:pt x="1335020" y="109727"/>
                  </a:moveTo>
                  <a:lnTo>
                    <a:pt x="1353308" y="109727"/>
                  </a:lnTo>
                </a:path>
                <a:path w="3261360" h="292735">
                  <a:moveTo>
                    <a:pt x="1365500" y="109727"/>
                  </a:moveTo>
                  <a:lnTo>
                    <a:pt x="1389884" y="109727"/>
                  </a:lnTo>
                </a:path>
                <a:path w="3261360" h="292735">
                  <a:moveTo>
                    <a:pt x="1426460" y="109727"/>
                  </a:moveTo>
                  <a:lnTo>
                    <a:pt x="1444748" y="109727"/>
                  </a:lnTo>
                </a:path>
                <a:path w="3261360" h="292735">
                  <a:moveTo>
                    <a:pt x="1456940" y="109727"/>
                  </a:moveTo>
                  <a:lnTo>
                    <a:pt x="1481324" y="109727"/>
                  </a:lnTo>
                </a:path>
                <a:path w="3261360" h="292735">
                  <a:moveTo>
                    <a:pt x="1517900" y="109727"/>
                  </a:moveTo>
                  <a:lnTo>
                    <a:pt x="1536188" y="109727"/>
                  </a:lnTo>
                </a:path>
                <a:path w="3261360" h="292735">
                  <a:moveTo>
                    <a:pt x="1548380" y="109727"/>
                  </a:moveTo>
                  <a:lnTo>
                    <a:pt x="1572764" y="109727"/>
                  </a:lnTo>
                </a:path>
                <a:path w="3261360" h="292735">
                  <a:moveTo>
                    <a:pt x="1621532" y="109727"/>
                  </a:moveTo>
                  <a:lnTo>
                    <a:pt x="1627628" y="109727"/>
                  </a:lnTo>
                </a:path>
                <a:path w="3261360" h="292735">
                  <a:moveTo>
                    <a:pt x="1670300" y="109727"/>
                  </a:moveTo>
                  <a:lnTo>
                    <a:pt x="1688588" y="109727"/>
                  </a:lnTo>
                </a:path>
                <a:path w="3261360" h="292735">
                  <a:moveTo>
                    <a:pt x="1700780" y="109727"/>
                  </a:moveTo>
                  <a:lnTo>
                    <a:pt x="1725164" y="109727"/>
                  </a:lnTo>
                </a:path>
                <a:path w="3261360" h="292735">
                  <a:moveTo>
                    <a:pt x="1761740" y="109727"/>
                  </a:moveTo>
                  <a:lnTo>
                    <a:pt x="1780028" y="109727"/>
                  </a:lnTo>
                </a:path>
                <a:path w="3261360" h="292735">
                  <a:moveTo>
                    <a:pt x="1792220" y="109727"/>
                  </a:moveTo>
                  <a:lnTo>
                    <a:pt x="1816604" y="109727"/>
                  </a:lnTo>
                </a:path>
                <a:path w="3261360" h="292735">
                  <a:moveTo>
                    <a:pt x="1853180" y="109727"/>
                  </a:moveTo>
                  <a:lnTo>
                    <a:pt x="1871468" y="109727"/>
                  </a:lnTo>
                </a:path>
                <a:path w="3261360" h="292735">
                  <a:moveTo>
                    <a:pt x="1883660" y="109727"/>
                  </a:moveTo>
                  <a:lnTo>
                    <a:pt x="1908044" y="109727"/>
                  </a:lnTo>
                </a:path>
                <a:path w="3261360" h="292735">
                  <a:moveTo>
                    <a:pt x="1956812" y="109727"/>
                  </a:moveTo>
                  <a:lnTo>
                    <a:pt x="1962908" y="109727"/>
                  </a:lnTo>
                </a:path>
                <a:path w="3261360" h="292735">
                  <a:moveTo>
                    <a:pt x="2005580" y="109727"/>
                  </a:moveTo>
                  <a:lnTo>
                    <a:pt x="2023868" y="109727"/>
                  </a:lnTo>
                </a:path>
                <a:path w="3261360" h="292735">
                  <a:moveTo>
                    <a:pt x="2036060" y="109727"/>
                  </a:moveTo>
                  <a:lnTo>
                    <a:pt x="2060444" y="109727"/>
                  </a:lnTo>
                </a:path>
                <a:path w="3261360" h="292735">
                  <a:moveTo>
                    <a:pt x="2090924" y="109727"/>
                  </a:moveTo>
                  <a:lnTo>
                    <a:pt x="2115308" y="109727"/>
                  </a:lnTo>
                </a:path>
                <a:path w="3261360" h="292735">
                  <a:moveTo>
                    <a:pt x="2145788" y="109727"/>
                  </a:moveTo>
                  <a:lnTo>
                    <a:pt x="2170172" y="109727"/>
                  </a:lnTo>
                </a:path>
                <a:path w="3261360" h="292735">
                  <a:moveTo>
                    <a:pt x="2182364" y="109727"/>
                  </a:moveTo>
                  <a:lnTo>
                    <a:pt x="2243324" y="109727"/>
                  </a:lnTo>
                </a:path>
                <a:path w="3261360" h="292735">
                  <a:moveTo>
                    <a:pt x="2292092" y="109727"/>
                  </a:moveTo>
                  <a:lnTo>
                    <a:pt x="2298188" y="109727"/>
                  </a:lnTo>
                </a:path>
                <a:path w="3261360" h="292735">
                  <a:moveTo>
                    <a:pt x="2383532" y="109727"/>
                  </a:moveTo>
                  <a:lnTo>
                    <a:pt x="2407916" y="109727"/>
                  </a:lnTo>
                </a:path>
                <a:path w="3261360" h="292735">
                  <a:moveTo>
                    <a:pt x="2438396" y="109727"/>
                  </a:moveTo>
                  <a:lnTo>
                    <a:pt x="2462780" y="109727"/>
                  </a:lnTo>
                </a:path>
                <a:path w="3261360" h="292735">
                  <a:moveTo>
                    <a:pt x="2529836" y="109727"/>
                  </a:moveTo>
                  <a:lnTo>
                    <a:pt x="2548124" y="109727"/>
                  </a:lnTo>
                </a:path>
                <a:path w="3261360" h="292735">
                  <a:moveTo>
                    <a:pt x="2627372" y="109727"/>
                  </a:moveTo>
                  <a:lnTo>
                    <a:pt x="2633468" y="109727"/>
                  </a:lnTo>
                </a:path>
                <a:path w="3261360" h="292735">
                  <a:moveTo>
                    <a:pt x="2749292" y="109727"/>
                  </a:moveTo>
                  <a:lnTo>
                    <a:pt x="2779772" y="109727"/>
                  </a:lnTo>
                </a:path>
                <a:path w="3261360" h="292735">
                  <a:moveTo>
                    <a:pt x="2816348" y="109727"/>
                  </a:moveTo>
                  <a:lnTo>
                    <a:pt x="2840732" y="109727"/>
                  </a:lnTo>
                </a:path>
                <a:path w="3261360" h="292735">
                  <a:moveTo>
                    <a:pt x="2852924" y="109727"/>
                  </a:moveTo>
                  <a:lnTo>
                    <a:pt x="2877308" y="109727"/>
                  </a:lnTo>
                </a:path>
                <a:path w="3261360" h="292735">
                  <a:moveTo>
                    <a:pt x="2962652" y="109727"/>
                  </a:moveTo>
                  <a:lnTo>
                    <a:pt x="2968748" y="109727"/>
                  </a:lnTo>
                </a:path>
                <a:path w="3261360" h="292735">
                  <a:moveTo>
                    <a:pt x="3011420" y="109727"/>
                  </a:moveTo>
                  <a:lnTo>
                    <a:pt x="3029708" y="109727"/>
                  </a:lnTo>
                </a:path>
                <a:path w="3261360" h="292735">
                  <a:moveTo>
                    <a:pt x="3041900" y="109727"/>
                  </a:moveTo>
                  <a:lnTo>
                    <a:pt x="3066284" y="109727"/>
                  </a:lnTo>
                </a:path>
                <a:path w="3261360" h="292735">
                  <a:moveTo>
                    <a:pt x="3151628" y="109727"/>
                  </a:moveTo>
                  <a:lnTo>
                    <a:pt x="3169916" y="109727"/>
                  </a:lnTo>
                </a:path>
                <a:path w="3261360" h="292735">
                  <a:moveTo>
                    <a:pt x="3182108" y="109727"/>
                  </a:moveTo>
                  <a:lnTo>
                    <a:pt x="3206492" y="109727"/>
                  </a:lnTo>
                </a:path>
                <a:path w="3261360" h="292735">
                  <a:moveTo>
                    <a:pt x="3236972" y="109727"/>
                  </a:moveTo>
                  <a:lnTo>
                    <a:pt x="3261356" y="109727"/>
                  </a:lnTo>
                </a:path>
                <a:path w="3261360" h="292735">
                  <a:moveTo>
                    <a:pt x="0" y="118872"/>
                  </a:moveTo>
                  <a:lnTo>
                    <a:pt x="6095" y="118872"/>
                  </a:lnTo>
                </a:path>
                <a:path w="3261360" h="292735">
                  <a:moveTo>
                    <a:pt x="30480" y="118872"/>
                  </a:moveTo>
                  <a:lnTo>
                    <a:pt x="48768" y="118872"/>
                  </a:lnTo>
                </a:path>
                <a:path w="3261360" h="292735">
                  <a:moveTo>
                    <a:pt x="109727" y="118872"/>
                  </a:moveTo>
                  <a:lnTo>
                    <a:pt x="134111" y="118872"/>
                  </a:lnTo>
                </a:path>
                <a:path w="3261360" h="292735">
                  <a:moveTo>
                    <a:pt x="182879" y="118872"/>
                  </a:moveTo>
                  <a:lnTo>
                    <a:pt x="201168" y="118872"/>
                  </a:lnTo>
                </a:path>
                <a:path w="3261360" h="292735">
                  <a:moveTo>
                    <a:pt x="213359" y="118872"/>
                  </a:moveTo>
                  <a:lnTo>
                    <a:pt x="237743" y="118872"/>
                  </a:lnTo>
                </a:path>
                <a:path w="3261360" h="292735">
                  <a:moveTo>
                    <a:pt x="286512" y="118872"/>
                  </a:moveTo>
                  <a:lnTo>
                    <a:pt x="292607" y="118872"/>
                  </a:lnTo>
                </a:path>
                <a:path w="3261360" h="292735">
                  <a:moveTo>
                    <a:pt x="402335" y="118872"/>
                  </a:moveTo>
                  <a:lnTo>
                    <a:pt x="426719" y="118872"/>
                  </a:lnTo>
                </a:path>
                <a:path w="3261360" h="292735">
                  <a:moveTo>
                    <a:pt x="475488" y="118872"/>
                  </a:moveTo>
                  <a:lnTo>
                    <a:pt x="530352" y="118872"/>
                  </a:lnTo>
                </a:path>
                <a:path w="3261360" h="292735">
                  <a:moveTo>
                    <a:pt x="621791" y="118872"/>
                  </a:moveTo>
                  <a:lnTo>
                    <a:pt x="627887" y="118872"/>
                  </a:lnTo>
                </a:path>
                <a:path w="3261360" h="292735">
                  <a:moveTo>
                    <a:pt x="707135" y="118872"/>
                  </a:moveTo>
                  <a:lnTo>
                    <a:pt x="731519" y="118872"/>
                  </a:lnTo>
                </a:path>
                <a:path w="3261360" h="292735">
                  <a:moveTo>
                    <a:pt x="762000" y="118872"/>
                  </a:moveTo>
                  <a:lnTo>
                    <a:pt x="786383" y="118872"/>
                  </a:lnTo>
                </a:path>
                <a:path w="3261360" h="292735">
                  <a:moveTo>
                    <a:pt x="804671" y="118872"/>
                  </a:moveTo>
                  <a:lnTo>
                    <a:pt x="810767" y="118872"/>
                  </a:lnTo>
                </a:path>
                <a:path w="3261360" h="292735">
                  <a:moveTo>
                    <a:pt x="835151" y="118872"/>
                  </a:moveTo>
                  <a:lnTo>
                    <a:pt x="859535" y="118872"/>
                  </a:lnTo>
                </a:path>
                <a:path w="3261360" h="292735">
                  <a:moveTo>
                    <a:pt x="957071" y="118872"/>
                  </a:moveTo>
                  <a:lnTo>
                    <a:pt x="963167" y="118872"/>
                  </a:lnTo>
                </a:path>
                <a:path w="3261360" h="292735">
                  <a:moveTo>
                    <a:pt x="999744" y="118872"/>
                  </a:moveTo>
                  <a:lnTo>
                    <a:pt x="1005839" y="118872"/>
                  </a:lnTo>
                </a:path>
                <a:path w="3261360" h="292735">
                  <a:moveTo>
                    <a:pt x="1030223" y="118872"/>
                  </a:moveTo>
                  <a:lnTo>
                    <a:pt x="1054607" y="118872"/>
                  </a:lnTo>
                </a:path>
                <a:path w="3261360" h="292735">
                  <a:moveTo>
                    <a:pt x="1085084" y="118872"/>
                  </a:moveTo>
                  <a:lnTo>
                    <a:pt x="1109468" y="118872"/>
                  </a:lnTo>
                </a:path>
                <a:path w="3261360" h="292735">
                  <a:moveTo>
                    <a:pt x="1139948" y="118872"/>
                  </a:moveTo>
                  <a:lnTo>
                    <a:pt x="1164332" y="118872"/>
                  </a:lnTo>
                </a:path>
                <a:path w="3261360" h="292735">
                  <a:moveTo>
                    <a:pt x="1188716" y="118872"/>
                  </a:moveTo>
                  <a:lnTo>
                    <a:pt x="1207004" y="118872"/>
                  </a:lnTo>
                </a:path>
                <a:path w="3261360" h="292735">
                  <a:moveTo>
                    <a:pt x="1219196" y="118872"/>
                  </a:moveTo>
                  <a:lnTo>
                    <a:pt x="1243580" y="118872"/>
                  </a:lnTo>
                </a:path>
                <a:path w="3261360" h="292735">
                  <a:moveTo>
                    <a:pt x="1335020" y="118872"/>
                  </a:moveTo>
                  <a:lnTo>
                    <a:pt x="1341116" y="118872"/>
                  </a:lnTo>
                </a:path>
                <a:path w="3261360" h="292735">
                  <a:moveTo>
                    <a:pt x="1365500" y="118872"/>
                  </a:moveTo>
                  <a:lnTo>
                    <a:pt x="1389884" y="118872"/>
                  </a:lnTo>
                </a:path>
                <a:path w="3261360" h="292735">
                  <a:moveTo>
                    <a:pt x="1426460" y="118872"/>
                  </a:moveTo>
                  <a:lnTo>
                    <a:pt x="1432556" y="118872"/>
                  </a:lnTo>
                </a:path>
                <a:path w="3261360" h="292735">
                  <a:moveTo>
                    <a:pt x="1456940" y="118872"/>
                  </a:moveTo>
                  <a:lnTo>
                    <a:pt x="1481324" y="118872"/>
                  </a:lnTo>
                </a:path>
                <a:path w="3261360" h="292735">
                  <a:moveTo>
                    <a:pt x="1517900" y="118872"/>
                  </a:moveTo>
                  <a:lnTo>
                    <a:pt x="1523996" y="118872"/>
                  </a:lnTo>
                </a:path>
                <a:path w="3261360" h="292735">
                  <a:moveTo>
                    <a:pt x="1548380" y="118872"/>
                  </a:moveTo>
                  <a:lnTo>
                    <a:pt x="1572764" y="118872"/>
                  </a:lnTo>
                </a:path>
                <a:path w="3261360" h="292735">
                  <a:moveTo>
                    <a:pt x="1621532" y="118872"/>
                  </a:moveTo>
                  <a:lnTo>
                    <a:pt x="1627628" y="118872"/>
                  </a:lnTo>
                </a:path>
                <a:path w="3261360" h="292735">
                  <a:moveTo>
                    <a:pt x="1670300" y="118872"/>
                  </a:moveTo>
                  <a:lnTo>
                    <a:pt x="1676396" y="118872"/>
                  </a:lnTo>
                </a:path>
                <a:path w="3261360" h="292735">
                  <a:moveTo>
                    <a:pt x="1700780" y="118872"/>
                  </a:moveTo>
                  <a:lnTo>
                    <a:pt x="1725164" y="118872"/>
                  </a:lnTo>
                </a:path>
                <a:path w="3261360" h="292735">
                  <a:moveTo>
                    <a:pt x="1761740" y="118872"/>
                  </a:moveTo>
                  <a:lnTo>
                    <a:pt x="1767836" y="118872"/>
                  </a:lnTo>
                </a:path>
                <a:path w="3261360" h="292735">
                  <a:moveTo>
                    <a:pt x="1792220" y="118872"/>
                  </a:moveTo>
                  <a:lnTo>
                    <a:pt x="1816604" y="118872"/>
                  </a:lnTo>
                </a:path>
                <a:path w="3261360" h="292735">
                  <a:moveTo>
                    <a:pt x="1853180" y="118872"/>
                  </a:moveTo>
                  <a:lnTo>
                    <a:pt x="1859276" y="118872"/>
                  </a:lnTo>
                </a:path>
                <a:path w="3261360" h="292735">
                  <a:moveTo>
                    <a:pt x="1883660" y="118872"/>
                  </a:moveTo>
                  <a:lnTo>
                    <a:pt x="1908044" y="118872"/>
                  </a:lnTo>
                </a:path>
                <a:path w="3261360" h="292735">
                  <a:moveTo>
                    <a:pt x="1956812" y="118872"/>
                  </a:moveTo>
                  <a:lnTo>
                    <a:pt x="1962908" y="118872"/>
                  </a:lnTo>
                </a:path>
                <a:path w="3261360" h="292735">
                  <a:moveTo>
                    <a:pt x="2005580" y="118872"/>
                  </a:moveTo>
                  <a:lnTo>
                    <a:pt x="2011676" y="118872"/>
                  </a:lnTo>
                </a:path>
                <a:path w="3261360" h="292735">
                  <a:moveTo>
                    <a:pt x="2036060" y="118872"/>
                  </a:moveTo>
                  <a:lnTo>
                    <a:pt x="2060444" y="118872"/>
                  </a:lnTo>
                </a:path>
                <a:path w="3261360" h="292735">
                  <a:moveTo>
                    <a:pt x="2090924" y="118872"/>
                  </a:moveTo>
                  <a:lnTo>
                    <a:pt x="2115308" y="118872"/>
                  </a:lnTo>
                </a:path>
                <a:path w="3261360" h="292735">
                  <a:moveTo>
                    <a:pt x="2145788" y="118872"/>
                  </a:moveTo>
                  <a:lnTo>
                    <a:pt x="2170172" y="118872"/>
                  </a:lnTo>
                </a:path>
                <a:path w="3261360" h="292735">
                  <a:moveTo>
                    <a:pt x="2182364" y="118872"/>
                  </a:moveTo>
                  <a:lnTo>
                    <a:pt x="2249420" y="118872"/>
                  </a:lnTo>
                </a:path>
                <a:path w="3261360" h="292735">
                  <a:moveTo>
                    <a:pt x="2292092" y="118872"/>
                  </a:moveTo>
                  <a:lnTo>
                    <a:pt x="2298188" y="118872"/>
                  </a:lnTo>
                </a:path>
                <a:path w="3261360" h="292735">
                  <a:moveTo>
                    <a:pt x="2383532" y="118872"/>
                  </a:moveTo>
                  <a:lnTo>
                    <a:pt x="2407916" y="118872"/>
                  </a:lnTo>
                </a:path>
                <a:path w="3261360" h="292735">
                  <a:moveTo>
                    <a:pt x="2438396" y="118872"/>
                  </a:moveTo>
                  <a:lnTo>
                    <a:pt x="2462780" y="118872"/>
                  </a:lnTo>
                </a:path>
                <a:path w="3261360" h="292735">
                  <a:moveTo>
                    <a:pt x="2523740" y="118872"/>
                  </a:moveTo>
                  <a:lnTo>
                    <a:pt x="2542028" y="118872"/>
                  </a:lnTo>
                </a:path>
                <a:path w="3261360" h="292735">
                  <a:moveTo>
                    <a:pt x="2627372" y="118872"/>
                  </a:moveTo>
                  <a:lnTo>
                    <a:pt x="2633468" y="118872"/>
                  </a:lnTo>
                </a:path>
                <a:path w="3261360" h="292735">
                  <a:moveTo>
                    <a:pt x="2749292" y="118872"/>
                  </a:moveTo>
                  <a:lnTo>
                    <a:pt x="2773676" y="118872"/>
                  </a:lnTo>
                </a:path>
                <a:path w="3261360" h="292735">
                  <a:moveTo>
                    <a:pt x="2822444" y="118872"/>
                  </a:moveTo>
                  <a:lnTo>
                    <a:pt x="2871212" y="118872"/>
                  </a:lnTo>
                </a:path>
                <a:path w="3261360" h="292735">
                  <a:moveTo>
                    <a:pt x="2962652" y="118872"/>
                  </a:moveTo>
                  <a:lnTo>
                    <a:pt x="2968748" y="118872"/>
                  </a:lnTo>
                </a:path>
                <a:path w="3261360" h="292735">
                  <a:moveTo>
                    <a:pt x="3011420" y="118872"/>
                  </a:moveTo>
                  <a:lnTo>
                    <a:pt x="3017516" y="118872"/>
                  </a:lnTo>
                </a:path>
                <a:path w="3261360" h="292735">
                  <a:moveTo>
                    <a:pt x="3041900" y="118872"/>
                  </a:moveTo>
                  <a:lnTo>
                    <a:pt x="3066284" y="118872"/>
                  </a:lnTo>
                </a:path>
                <a:path w="3261360" h="292735">
                  <a:moveTo>
                    <a:pt x="3145532" y="118872"/>
                  </a:moveTo>
                  <a:lnTo>
                    <a:pt x="3163820" y="118872"/>
                  </a:lnTo>
                </a:path>
                <a:path w="3261360" h="292735">
                  <a:moveTo>
                    <a:pt x="3182108" y="118872"/>
                  </a:moveTo>
                  <a:lnTo>
                    <a:pt x="3206492" y="118872"/>
                  </a:lnTo>
                </a:path>
                <a:path w="3261360" h="292735">
                  <a:moveTo>
                    <a:pt x="3236972" y="118872"/>
                  </a:moveTo>
                  <a:lnTo>
                    <a:pt x="3261356" y="118872"/>
                  </a:lnTo>
                </a:path>
                <a:path w="3261360" h="292735">
                  <a:moveTo>
                    <a:pt x="30480" y="128015"/>
                  </a:moveTo>
                  <a:lnTo>
                    <a:pt x="48768" y="128015"/>
                  </a:lnTo>
                </a:path>
                <a:path w="3261360" h="292735">
                  <a:moveTo>
                    <a:pt x="109727" y="128015"/>
                  </a:moveTo>
                  <a:lnTo>
                    <a:pt x="146304" y="128015"/>
                  </a:lnTo>
                </a:path>
                <a:path w="3261360" h="292735">
                  <a:moveTo>
                    <a:pt x="176783" y="128015"/>
                  </a:moveTo>
                  <a:lnTo>
                    <a:pt x="195072" y="128015"/>
                  </a:lnTo>
                </a:path>
                <a:path w="3261360" h="292735">
                  <a:moveTo>
                    <a:pt x="213359" y="128015"/>
                  </a:moveTo>
                  <a:lnTo>
                    <a:pt x="237743" y="128015"/>
                  </a:lnTo>
                </a:path>
                <a:path w="3261360" h="292735">
                  <a:moveTo>
                    <a:pt x="286512" y="128015"/>
                  </a:moveTo>
                  <a:lnTo>
                    <a:pt x="292607" y="128015"/>
                  </a:lnTo>
                </a:path>
                <a:path w="3261360" h="292735">
                  <a:moveTo>
                    <a:pt x="396239" y="128015"/>
                  </a:moveTo>
                  <a:lnTo>
                    <a:pt x="426720" y="128015"/>
                  </a:lnTo>
                </a:path>
                <a:path w="3261360" h="292735">
                  <a:moveTo>
                    <a:pt x="481583" y="128015"/>
                  </a:moveTo>
                  <a:lnTo>
                    <a:pt x="524255" y="128015"/>
                  </a:lnTo>
                </a:path>
                <a:path w="3261360" h="292735">
                  <a:moveTo>
                    <a:pt x="621791" y="128015"/>
                  </a:moveTo>
                  <a:lnTo>
                    <a:pt x="627887" y="128015"/>
                  </a:lnTo>
                </a:path>
                <a:path w="3261360" h="292735">
                  <a:moveTo>
                    <a:pt x="713232" y="128015"/>
                  </a:moveTo>
                  <a:lnTo>
                    <a:pt x="737615" y="128015"/>
                  </a:lnTo>
                </a:path>
                <a:path w="3261360" h="292735">
                  <a:moveTo>
                    <a:pt x="755903" y="128015"/>
                  </a:moveTo>
                  <a:lnTo>
                    <a:pt x="786384" y="128015"/>
                  </a:lnTo>
                </a:path>
                <a:path w="3261360" h="292735">
                  <a:moveTo>
                    <a:pt x="835151" y="128015"/>
                  </a:moveTo>
                  <a:lnTo>
                    <a:pt x="859535" y="128015"/>
                  </a:lnTo>
                </a:path>
                <a:path w="3261360" h="292735">
                  <a:moveTo>
                    <a:pt x="957071" y="128015"/>
                  </a:moveTo>
                  <a:lnTo>
                    <a:pt x="963167" y="128015"/>
                  </a:lnTo>
                </a:path>
                <a:path w="3261360" h="292735">
                  <a:moveTo>
                    <a:pt x="1030223" y="128015"/>
                  </a:moveTo>
                  <a:lnTo>
                    <a:pt x="1054607" y="128015"/>
                  </a:lnTo>
                </a:path>
                <a:path w="3261360" h="292735">
                  <a:moveTo>
                    <a:pt x="1085084" y="128015"/>
                  </a:moveTo>
                  <a:lnTo>
                    <a:pt x="1109468" y="128015"/>
                  </a:lnTo>
                </a:path>
                <a:path w="3261360" h="292735">
                  <a:moveTo>
                    <a:pt x="1139948" y="128015"/>
                  </a:moveTo>
                  <a:lnTo>
                    <a:pt x="1164332" y="128015"/>
                  </a:lnTo>
                </a:path>
                <a:path w="3261360" h="292735">
                  <a:moveTo>
                    <a:pt x="1182620" y="128015"/>
                  </a:moveTo>
                  <a:lnTo>
                    <a:pt x="1200908" y="128015"/>
                  </a:lnTo>
                </a:path>
                <a:path w="3261360" h="292735">
                  <a:moveTo>
                    <a:pt x="1219196" y="128015"/>
                  </a:moveTo>
                  <a:lnTo>
                    <a:pt x="1243580" y="128015"/>
                  </a:lnTo>
                </a:path>
                <a:path w="3261360" h="292735">
                  <a:moveTo>
                    <a:pt x="1365500" y="128015"/>
                  </a:moveTo>
                  <a:lnTo>
                    <a:pt x="1389884" y="128015"/>
                  </a:lnTo>
                </a:path>
                <a:path w="3261360" h="292735">
                  <a:moveTo>
                    <a:pt x="1456940" y="128015"/>
                  </a:moveTo>
                  <a:lnTo>
                    <a:pt x="1481324" y="128015"/>
                  </a:lnTo>
                </a:path>
                <a:path w="3261360" h="292735">
                  <a:moveTo>
                    <a:pt x="1548380" y="128015"/>
                  </a:moveTo>
                  <a:lnTo>
                    <a:pt x="1572764" y="128015"/>
                  </a:lnTo>
                </a:path>
                <a:path w="3261360" h="292735">
                  <a:moveTo>
                    <a:pt x="1621532" y="128015"/>
                  </a:moveTo>
                  <a:lnTo>
                    <a:pt x="1627628" y="128015"/>
                  </a:lnTo>
                </a:path>
                <a:path w="3261360" h="292735">
                  <a:moveTo>
                    <a:pt x="1700780" y="128015"/>
                  </a:moveTo>
                  <a:lnTo>
                    <a:pt x="1725164" y="128015"/>
                  </a:lnTo>
                </a:path>
                <a:path w="3261360" h="292735">
                  <a:moveTo>
                    <a:pt x="1792220" y="128015"/>
                  </a:moveTo>
                  <a:lnTo>
                    <a:pt x="1816604" y="128015"/>
                  </a:lnTo>
                </a:path>
                <a:path w="3261360" h="292735">
                  <a:moveTo>
                    <a:pt x="1883660" y="128015"/>
                  </a:moveTo>
                  <a:lnTo>
                    <a:pt x="1908044" y="128015"/>
                  </a:lnTo>
                </a:path>
                <a:path w="3261360" h="292735">
                  <a:moveTo>
                    <a:pt x="1956812" y="128015"/>
                  </a:moveTo>
                  <a:lnTo>
                    <a:pt x="1962908" y="128015"/>
                  </a:lnTo>
                </a:path>
                <a:path w="3261360" h="292735">
                  <a:moveTo>
                    <a:pt x="2036060" y="128015"/>
                  </a:moveTo>
                  <a:lnTo>
                    <a:pt x="2060444" y="128015"/>
                  </a:lnTo>
                </a:path>
                <a:path w="3261360" h="292735">
                  <a:moveTo>
                    <a:pt x="2090924" y="128015"/>
                  </a:moveTo>
                  <a:lnTo>
                    <a:pt x="2115308" y="128015"/>
                  </a:lnTo>
                </a:path>
                <a:path w="3261360" h="292735">
                  <a:moveTo>
                    <a:pt x="2145788" y="128015"/>
                  </a:moveTo>
                  <a:lnTo>
                    <a:pt x="2170172" y="128015"/>
                  </a:lnTo>
                </a:path>
                <a:path w="3261360" h="292735">
                  <a:moveTo>
                    <a:pt x="2182364" y="128015"/>
                  </a:moveTo>
                  <a:lnTo>
                    <a:pt x="2206748" y="128015"/>
                  </a:lnTo>
                </a:path>
                <a:path w="3261360" h="292735">
                  <a:moveTo>
                    <a:pt x="2225036" y="128015"/>
                  </a:moveTo>
                  <a:lnTo>
                    <a:pt x="2249420" y="128015"/>
                  </a:lnTo>
                </a:path>
                <a:path w="3261360" h="292735">
                  <a:moveTo>
                    <a:pt x="2292092" y="128015"/>
                  </a:moveTo>
                  <a:lnTo>
                    <a:pt x="2298188" y="128015"/>
                  </a:lnTo>
                </a:path>
                <a:path w="3261360" h="292735">
                  <a:moveTo>
                    <a:pt x="2389628" y="128015"/>
                  </a:moveTo>
                  <a:lnTo>
                    <a:pt x="2414012" y="128015"/>
                  </a:lnTo>
                </a:path>
                <a:path w="3261360" h="292735">
                  <a:moveTo>
                    <a:pt x="2432300" y="128015"/>
                  </a:moveTo>
                  <a:lnTo>
                    <a:pt x="2462780" y="128015"/>
                  </a:lnTo>
                </a:path>
                <a:path w="3261360" h="292735">
                  <a:moveTo>
                    <a:pt x="2517644" y="128015"/>
                  </a:moveTo>
                  <a:lnTo>
                    <a:pt x="2542028" y="128015"/>
                  </a:lnTo>
                </a:path>
                <a:path w="3261360" h="292735">
                  <a:moveTo>
                    <a:pt x="2627372" y="128015"/>
                  </a:moveTo>
                  <a:lnTo>
                    <a:pt x="2633468" y="128015"/>
                  </a:lnTo>
                </a:path>
                <a:path w="3261360" h="292735">
                  <a:moveTo>
                    <a:pt x="2743196" y="128015"/>
                  </a:moveTo>
                  <a:lnTo>
                    <a:pt x="2773676" y="128015"/>
                  </a:lnTo>
                </a:path>
                <a:path w="3261360" h="292735">
                  <a:moveTo>
                    <a:pt x="2828540" y="128015"/>
                  </a:moveTo>
                  <a:lnTo>
                    <a:pt x="2865116" y="128015"/>
                  </a:lnTo>
                </a:path>
                <a:path w="3261360" h="292735">
                  <a:moveTo>
                    <a:pt x="2962652" y="128015"/>
                  </a:moveTo>
                  <a:lnTo>
                    <a:pt x="2968748" y="128015"/>
                  </a:lnTo>
                </a:path>
                <a:path w="3261360" h="292735">
                  <a:moveTo>
                    <a:pt x="3041900" y="128015"/>
                  </a:moveTo>
                  <a:lnTo>
                    <a:pt x="3066284" y="128015"/>
                  </a:lnTo>
                </a:path>
                <a:path w="3261360" h="292735">
                  <a:moveTo>
                    <a:pt x="3139436" y="128015"/>
                  </a:moveTo>
                  <a:lnTo>
                    <a:pt x="3163820" y="128015"/>
                  </a:lnTo>
                </a:path>
                <a:path w="3261360" h="292735">
                  <a:moveTo>
                    <a:pt x="3188204" y="128015"/>
                  </a:moveTo>
                  <a:lnTo>
                    <a:pt x="3212588" y="128015"/>
                  </a:lnTo>
                </a:path>
                <a:path w="3261360" h="292735">
                  <a:moveTo>
                    <a:pt x="3230876" y="128015"/>
                  </a:moveTo>
                  <a:lnTo>
                    <a:pt x="3261356" y="128015"/>
                  </a:lnTo>
                </a:path>
                <a:path w="3261360" h="292735">
                  <a:moveTo>
                    <a:pt x="30480" y="137160"/>
                  </a:moveTo>
                  <a:lnTo>
                    <a:pt x="48768" y="137160"/>
                  </a:lnTo>
                </a:path>
                <a:path w="3261360" h="292735">
                  <a:moveTo>
                    <a:pt x="128015" y="137160"/>
                  </a:moveTo>
                  <a:lnTo>
                    <a:pt x="152399" y="137160"/>
                  </a:lnTo>
                </a:path>
                <a:path w="3261360" h="292735">
                  <a:moveTo>
                    <a:pt x="176783" y="137160"/>
                  </a:moveTo>
                  <a:lnTo>
                    <a:pt x="195072" y="137160"/>
                  </a:lnTo>
                </a:path>
                <a:path w="3261360" h="292735">
                  <a:moveTo>
                    <a:pt x="213359" y="137160"/>
                  </a:moveTo>
                  <a:lnTo>
                    <a:pt x="237743" y="137160"/>
                  </a:lnTo>
                </a:path>
                <a:path w="3261360" h="292735">
                  <a:moveTo>
                    <a:pt x="286512" y="137160"/>
                  </a:moveTo>
                  <a:lnTo>
                    <a:pt x="292607" y="137160"/>
                  </a:lnTo>
                </a:path>
                <a:path w="3261360" h="292735">
                  <a:moveTo>
                    <a:pt x="396239" y="137160"/>
                  </a:moveTo>
                  <a:lnTo>
                    <a:pt x="420623" y="137160"/>
                  </a:lnTo>
                </a:path>
                <a:path w="3261360" h="292735">
                  <a:moveTo>
                    <a:pt x="475488" y="137160"/>
                  </a:moveTo>
                  <a:lnTo>
                    <a:pt x="530352" y="137160"/>
                  </a:lnTo>
                </a:path>
                <a:path w="3261360" h="292735">
                  <a:moveTo>
                    <a:pt x="621791" y="137160"/>
                  </a:moveTo>
                  <a:lnTo>
                    <a:pt x="627887" y="137160"/>
                  </a:lnTo>
                </a:path>
                <a:path w="3261360" h="292735">
                  <a:moveTo>
                    <a:pt x="713232" y="137160"/>
                  </a:moveTo>
                  <a:lnTo>
                    <a:pt x="786384" y="137160"/>
                  </a:lnTo>
                </a:path>
                <a:path w="3261360" h="292735">
                  <a:moveTo>
                    <a:pt x="835151" y="137160"/>
                  </a:moveTo>
                  <a:lnTo>
                    <a:pt x="859535" y="137160"/>
                  </a:lnTo>
                </a:path>
                <a:path w="3261360" h="292735">
                  <a:moveTo>
                    <a:pt x="957071" y="137160"/>
                  </a:moveTo>
                  <a:lnTo>
                    <a:pt x="963167" y="137160"/>
                  </a:lnTo>
                </a:path>
                <a:path w="3261360" h="292735">
                  <a:moveTo>
                    <a:pt x="1030223" y="137160"/>
                  </a:moveTo>
                  <a:lnTo>
                    <a:pt x="1054607" y="137160"/>
                  </a:lnTo>
                </a:path>
                <a:path w="3261360" h="292735">
                  <a:moveTo>
                    <a:pt x="1085084" y="137160"/>
                  </a:moveTo>
                  <a:lnTo>
                    <a:pt x="1109468" y="137160"/>
                  </a:lnTo>
                </a:path>
                <a:path w="3261360" h="292735">
                  <a:moveTo>
                    <a:pt x="1139948" y="137160"/>
                  </a:moveTo>
                  <a:lnTo>
                    <a:pt x="1164332" y="137160"/>
                  </a:lnTo>
                </a:path>
                <a:path w="3261360" h="292735">
                  <a:moveTo>
                    <a:pt x="1182620" y="137160"/>
                  </a:moveTo>
                  <a:lnTo>
                    <a:pt x="1200908" y="137160"/>
                  </a:lnTo>
                </a:path>
                <a:path w="3261360" h="292735">
                  <a:moveTo>
                    <a:pt x="1219196" y="137160"/>
                  </a:moveTo>
                  <a:lnTo>
                    <a:pt x="1243580" y="137160"/>
                  </a:lnTo>
                </a:path>
                <a:path w="3261360" h="292735">
                  <a:moveTo>
                    <a:pt x="1365500" y="137160"/>
                  </a:moveTo>
                  <a:lnTo>
                    <a:pt x="1389884" y="137160"/>
                  </a:lnTo>
                </a:path>
                <a:path w="3261360" h="292735">
                  <a:moveTo>
                    <a:pt x="1456940" y="137160"/>
                  </a:moveTo>
                  <a:lnTo>
                    <a:pt x="1481324" y="137160"/>
                  </a:lnTo>
                </a:path>
                <a:path w="3261360" h="292735">
                  <a:moveTo>
                    <a:pt x="1548380" y="137160"/>
                  </a:moveTo>
                  <a:lnTo>
                    <a:pt x="1572764" y="137160"/>
                  </a:lnTo>
                </a:path>
                <a:path w="3261360" h="292735">
                  <a:moveTo>
                    <a:pt x="1621532" y="137160"/>
                  </a:moveTo>
                  <a:lnTo>
                    <a:pt x="1627628" y="137160"/>
                  </a:lnTo>
                </a:path>
                <a:path w="3261360" h="292735">
                  <a:moveTo>
                    <a:pt x="1700780" y="137160"/>
                  </a:moveTo>
                  <a:lnTo>
                    <a:pt x="1725164" y="137160"/>
                  </a:lnTo>
                </a:path>
                <a:path w="3261360" h="292735">
                  <a:moveTo>
                    <a:pt x="1792220" y="137160"/>
                  </a:moveTo>
                  <a:lnTo>
                    <a:pt x="1816604" y="137160"/>
                  </a:lnTo>
                </a:path>
                <a:path w="3261360" h="292735">
                  <a:moveTo>
                    <a:pt x="1883660" y="137160"/>
                  </a:moveTo>
                  <a:lnTo>
                    <a:pt x="1908044" y="137160"/>
                  </a:lnTo>
                </a:path>
                <a:path w="3261360" h="292735">
                  <a:moveTo>
                    <a:pt x="1956812" y="137160"/>
                  </a:moveTo>
                  <a:lnTo>
                    <a:pt x="1962908" y="137160"/>
                  </a:lnTo>
                </a:path>
                <a:path w="3261360" h="292735">
                  <a:moveTo>
                    <a:pt x="2036060" y="137160"/>
                  </a:moveTo>
                  <a:lnTo>
                    <a:pt x="2060444" y="137160"/>
                  </a:lnTo>
                </a:path>
                <a:path w="3261360" h="292735">
                  <a:moveTo>
                    <a:pt x="2090924" y="137160"/>
                  </a:moveTo>
                  <a:lnTo>
                    <a:pt x="2115308" y="137160"/>
                  </a:lnTo>
                </a:path>
                <a:path w="3261360" h="292735">
                  <a:moveTo>
                    <a:pt x="2145788" y="137160"/>
                  </a:moveTo>
                  <a:lnTo>
                    <a:pt x="2170172" y="137160"/>
                  </a:lnTo>
                </a:path>
                <a:path w="3261360" h="292735">
                  <a:moveTo>
                    <a:pt x="2231132" y="137160"/>
                  </a:moveTo>
                  <a:lnTo>
                    <a:pt x="2255516" y="137160"/>
                  </a:lnTo>
                </a:path>
                <a:path w="3261360" h="292735">
                  <a:moveTo>
                    <a:pt x="2292092" y="137160"/>
                  </a:moveTo>
                  <a:lnTo>
                    <a:pt x="2298188" y="137160"/>
                  </a:lnTo>
                </a:path>
                <a:path w="3261360" h="292735">
                  <a:moveTo>
                    <a:pt x="2389628" y="137160"/>
                  </a:moveTo>
                  <a:lnTo>
                    <a:pt x="2462780" y="137160"/>
                  </a:lnTo>
                </a:path>
                <a:path w="3261360" h="292735">
                  <a:moveTo>
                    <a:pt x="2511548" y="137160"/>
                  </a:moveTo>
                  <a:lnTo>
                    <a:pt x="2535932" y="137160"/>
                  </a:lnTo>
                </a:path>
                <a:path w="3261360" h="292735">
                  <a:moveTo>
                    <a:pt x="2627372" y="137160"/>
                  </a:moveTo>
                  <a:lnTo>
                    <a:pt x="2633468" y="137160"/>
                  </a:lnTo>
                </a:path>
                <a:path w="3261360" h="292735">
                  <a:moveTo>
                    <a:pt x="2743196" y="137160"/>
                  </a:moveTo>
                  <a:lnTo>
                    <a:pt x="2767580" y="137160"/>
                  </a:lnTo>
                </a:path>
                <a:path w="3261360" h="292735">
                  <a:moveTo>
                    <a:pt x="2822444" y="137160"/>
                  </a:moveTo>
                  <a:lnTo>
                    <a:pt x="2871212" y="137160"/>
                  </a:lnTo>
                </a:path>
                <a:path w="3261360" h="292735">
                  <a:moveTo>
                    <a:pt x="2962652" y="137160"/>
                  </a:moveTo>
                  <a:lnTo>
                    <a:pt x="2968748" y="137160"/>
                  </a:lnTo>
                </a:path>
                <a:path w="3261360" h="292735">
                  <a:moveTo>
                    <a:pt x="3041900" y="137160"/>
                  </a:moveTo>
                  <a:lnTo>
                    <a:pt x="3066284" y="137160"/>
                  </a:lnTo>
                </a:path>
                <a:path w="3261360" h="292735">
                  <a:moveTo>
                    <a:pt x="3133340" y="137160"/>
                  </a:moveTo>
                  <a:lnTo>
                    <a:pt x="3157724" y="137160"/>
                  </a:lnTo>
                </a:path>
                <a:path w="3261360" h="292735">
                  <a:moveTo>
                    <a:pt x="3188204" y="137160"/>
                  </a:moveTo>
                  <a:lnTo>
                    <a:pt x="3261356" y="137160"/>
                  </a:lnTo>
                </a:path>
                <a:path w="3261360" h="292735">
                  <a:moveTo>
                    <a:pt x="30480" y="146303"/>
                  </a:moveTo>
                  <a:lnTo>
                    <a:pt x="48768" y="146303"/>
                  </a:lnTo>
                </a:path>
                <a:path w="3261360" h="292735">
                  <a:moveTo>
                    <a:pt x="134112" y="146303"/>
                  </a:moveTo>
                  <a:lnTo>
                    <a:pt x="158495" y="146303"/>
                  </a:lnTo>
                </a:path>
                <a:path w="3261360" h="292735">
                  <a:moveTo>
                    <a:pt x="170687" y="146303"/>
                  </a:moveTo>
                  <a:lnTo>
                    <a:pt x="188976" y="146303"/>
                  </a:lnTo>
                </a:path>
                <a:path w="3261360" h="292735">
                  <a:moveTo>
                    <a:pt x="213359" y="146303"/>
                  </a:moveTo>
                  <a:lnTo>
                    <a:pt x="237743" y="146303"/>
                  </a:lnTo>
                </a:path>
                <a:path w="3261360" h="292735">
                  <a:moveTo>
                    <a:pt x="286512" y="146303"/>
                  </a:moveTo>
                  <a:lnTo>
                    <a:pt x="292607" y="146303"/>
                  </a:lnTo>
                </a:path>
                <a:path w="3261360" h="292735">
                  <a:moveTo>
                    <a:pt x="396239" y="146303"/>
                  </a:moveTo>
                  <a:lnTo>
                    <a:pt x="420623" y="146303"/>
                  </a:lnTo>
                </a:path>
                <a:path w="3261360" h="292735">
                  <a:moveTo>
                    <a:pt x="469391" y="146303"/>
                  </a:moveTo>
                  <a:lnTo>
                    <a:pt x="493775" y="146303"/>
                  </a:lnTo>
                </a:path>
                <a:path w="3261360" h="292735">
                  <a:moveTo>
                    <a:pt x="512063" y="146303"/>
                  </a:moveTo>
                  <a:lnTo>
                    <a:pt x="536447" y="146303"/>
                  </a:lnTo>
                </a:path>
                <a:path w="3261360" h="292735">
                  <a:moveTo>
                    <a:pt x="621791" y="146303"/>
                  </a:moveTo>
                  <a:lnTo>
                    <a:pt x="627887" y="146303"/>
                  </a:lnTo>
                </a:path>
                <a:path w="3261360" h="292735">
                  <a:moveTo>
                    <a:pt x="719327" y="146303"/>
                  </a:moveTo>
                  <a:lnTo>
                    <a:pt x="786384" y="146303"/>
                  </a:lnTo>
                </a:path>
                <a:path w="3261360" h="292735">
                  <a:moveTo>
                    <a:pt x="835151" y="146303"/>
                  </a:moveTo>
                  <a:lnTo>
                    <a:pt x="859535" y="146303"/>
                  </a:lnTo>
                </a:path>
                <a:path w="3261360" h="292735">
                  <a:moveTo>
                    <a:pt x="957071" y="146303"/>
                  </a:moveTo>
                  <a:lnTo>
                    <a:pt x="963167" y="146303"/>
                  </a:lnTo>
                </a:path>
                <a:path w="3261360" h="292735">
                  <a:moveTo>
                    <a:pt x="1030223" y="146303"/>
                  </a:moveTo>
                  <a:lnTo>
                    <a:pt x="1054607" y="146303"/>
                  </a:lnTo>
                </a:path>
                <a:path w="3261360" h="292735">
                  <a:moveTo>
                    <a:pt x="1085084" y="146303"/>
                  </a:moveTo>
                  <a:lnTo>
                    <a:pt x="1109468" y="146303"/>
                  </a:lnTo>
                </a:path>
                <a:path w="3261360" h="292735">
                  <a:moveTo>
                    <a:pt x="1139948" y="146303"/>
                  </a:moveTo>
                  <a:lnTo>
                    <a:pt x="1164332" y="146303"/>
                  </a:lnTo>
                </a:path>
                <a:path w="3261360" h="292735">
                  <a:moveTo>
                    <a:pt x="1176524" y="146303"/>
                  </a:moveTo>
                  <a:lnTo>
                    <a:pt x="1194812" y="146303"/>
                  </a:lnTo>
                </a:path>
                <a:path w="3261360" h="292735">
                  <a:moveTo>
                    <a:pt x="1219196" y="146303"/>
                  </a:moveTo>
                  <a:lnTo>
                    <a:pt x="1243580" y="146303"/>
                  </a:lnTo>
                </a:path>
                <a:path w="3261360" h="292735">
                  <a:moveTo>
                    <a:pt x="1365500" y="146303"/>
                  </a:moveTo>
                  <a:lnTo>
                    <a:pt x="1389884" y="146303"/>
                  </a:lnTo>
                </a:path>
                <a:path w="3261360" h="292735">
                  <a:moveTo>
                    <a:pt x="1456940" y="146303"/>
                  </a:moveTo>
                  <a:lnTo>
                    <a:pt x="1481324" y="146303"/>
                  </a:lnTo>
                </a:path>
                <a:path w="3261360" h="292735">
                  <a:moveTo>
                    <a:pt x="1548380" y="146303"/>
                  </a:moveTo>
                  <a:lnTo>
                    <a:pt x="1572764" y="146303"/>
                  </a:lnTo>
                </a:path>
                <a:path w="3261360" h="292735">
                  <a:moveTo>
                    <a:pt x="1621532" y="146303"/>
                  </a:moveTo>
                  <a:lnTo>
                    <a:pt x="1627628" y="146303"/>
                  </a:lnTo>
                </a:path>
                <a:path w="3261360" h="292735">
                  <a:moveTo>
                    <a:pt x="1700780" y="146303"/>
                  </a:moveTo>
                  <a:lnTo>
                    <a:pt x="1725164" y="146303"/>
                  </a:lnTo>
                </a:path>
                <a:path w="3261360" h="292735">
                  <a:moveTo>
                    <a:pt x="1792220" y="146303"/>
                  </a:moveTo>
                  <a:lnTo>
                    <a:pt x="1816604" y="146303"/>
                  </a:lnTo>
                </a:path>
                <a:path w="3261360" h="292735">
                  <a:moveTo>
                    <a:pt x="1883660" y="146303"/>
                  </a:moveTo>
                  <a:lnTo>
                    <a:pt x="1908044" y="146303"/>
                  </a:lnTo>
                </a:path>
                <a:path w="3261360" h="292735">
                  <a:moveTo>
                    <a:pt x="1956812" y="146303"/>
                  </a:moveTo>
                  <a:lnTo>
                    <a:pt x="1962908" y="146303"/>
                  </a:lnTo>
                </a:path>
                <a:path w="3261360" h="292735">
                  <a:moveTo>
                    <a:pt x="2036060" y="146303"/>
                  </a:moveTo>
                  <a:lnTo>
                    <a:pt x="2060444" y="146303"/>
                  </a:lnTo>
                </a:path>
                <a:path w="3261360" h="292735">
                  <a:moveTo>
                    <a:pt x="2090924" y="146303"/>
                  </a:moveTo>
                  <a:lnTo>
                    <a:pt x="2115308" y="146303"/>
                  </a:lnTo>
                </a:path>
                <a:path w="3261360" h="292735">
                  <a:moveTo>
                    <a:pt x="2145788" y="146303"/>
                  </a:moveTo>
                  <a:lnTo>
                    <a:pt x="2170172" y="146303"/>
                  </a:lnTo>
                </a:path>
                <a:path w="3261360" h="292735">
                  <a:moveTo>
                    <a:pt x="2231132" y="146303"/>
                  </a:moveTo>
                  <a:lnTo>
                    <a:pt x="2255516" y="146303"/>
                  </a:lnTo>
                </a:path>
                <a:path w="3261360" h="292735">
                  <a:moveTo>
                    <a:pt x="2292092" y="146303"/>
                  </a:moveTo>
                  <a:lnTo>
                    <a:pt x="2298188" y="146303"/>
                  </a:lnTo>
                </a:path>
                <a:path w="3261360" h="292735">
                  <a:moveTo>
                    <a:pt x="2395724" y="146303"/>
                  </a:moveTo>
                  <a:lnTo>
                    <a:pt x="2462780" y="146303"/>
                  </a:lnTo>
                </a:path>
                <a:path w="3261360" h="292735">
                  <a:moveTo>
                    <a:pt x="2505452" y="146303"/>
                  </a:moveTo>
                  <a:lnTo>
                    <a:pt x="2535932" y="146303"/>
                  </a:lnTo>
                </a:path>
                <a:path w="3261360" h="292735">
                  <a:moveTo>
                    <a:pt x="2627372" y="146303"/>
                  </a:moveTo>
                  <a:lnTo>
                    <a:pt x="2633468" y="146303"/>
                  </a:lnTo>
                </a:path>
                <a:path w="3261360" h="292735">
                  <a:moveTo>
                    <a:pt x="2743196" y="146303"/>
                  </a:moveTo>
                  <a:lnTo>
                    <a:pt x="2767580" y="146303"/>
                  </a:lnTo>
                </a:path>
                <a:path w="3261360" h="292735">
                  <a:moveTo>
                    <a:pt x="2816348" y="146303"/>
                  </a:moveTo>
                  <a:lnTo>
                    <a:pt x="2840732" y="146303"/>
                  </a:lnTo>
                </a:path>
                <a:path w="3261360" h="292735">
                  <a:moveTo>
                    <a:pt x="2852924" y="146303"/>
                  </a:moveTo>
                  <a:lnTo>
                    <a:pt x="2877308" y="146303"/>
                  </a:lnTo>
                </a:path>
                <a:path w="3261360" h="292735">
                  <a:moveTo>
                    <a:pt x="2962652" y="146303"/>
                  </a:moveTo>
                  <a:lnTo>
                    <a:pt x="2968748" y="146303"/>
                  </a:lnTo>
                </a:path>
                <a:path w="3261360" h="292735">
                  <a:moveTo>
                    <a:pt x="3041900" y="146303"/>
                  </a:moveTo>
                  <a:lnTo>
                    <a:pt x="3066284" y="146303"/>
                  </a:lnTo>
                </a:path>
                <a:path w="3261360" h="292735">
                  <a:moveTo>
                    <a:pt x="3127244" y="146303"/>
                  </a:moveTo>
                  <a:lnTo>
                    <a:pt x="3157724" y="146303"/>
                  </a:lnTo>
                </a:path>
                <a:path w="3261360" h="292735">
                  <a:moveTo>
                    <a:pt x="3194300" y="146303"/>
                  </a:moveTo>
                  <a:lnTo>
                    <a:pt x="3261356" y="146303"/>
                  </a:lnTo>
                </a:path>
                <a:path w="3261360" h="292735">
                  <a:moveTo>
                    <a:pt x="30480" y="155448"/>
                  </a:moveTo>
                  <a:lnTo>
                    <a:pt x="48768" y="155448"/>
                  </a:lnTo>
                </a:path>
                <a:path w="3261360" h="292735">
                  <a:moveTo>
                    <a:pt x="134112" y="155448"/>
                  </a:moveTo>
                  <a:lnTo>
                    <a:pt x="158495" y="155448"/>
                  </a:lnTo>
                </a:path>
                <a:path w="3261360" h="292735">
                  <a:moveTo>
                    <a:pt x="164591" y="155448"/>
                  </a:moveTo>
                  <a:lnTo>
                    <a:pt x="182880" y="155448"/>
                  </a:lnTo>
                </a:path>
                <a:path w="3261360" h="292735">
                  <a:moveTo>
                    <a:pt x="213359" y="155448"/>
                  </a:moveTo>
                  <a:lnTo>
                    <a:pt x="237743" y="155448"/>
                  </a:lnTo>
                </a:path>
                <a:path w="3261360" h="292735">
                  <a:moveTo>
                    <a:pt x="286512" y="155448"/>
                  </a:moveTo>
                  <a:lnTo>
                    <a:pt x="292607" y="155448"/>
                  </a:lnTo>
                </a:path>
                <a:path w="3261360" h="292735">
                  <a:moveTo>
                    <a:pt x="390144" y="155448"/>
                  </a:moveTo>
                  <a:lnTo>
                    <a:pt x="414527" y="155448"/>
                  </a:lnTo>
                </a:path>
                <a:path w="3261360" h="292735">
                  <a:moveTo>
                    <a:pt x="463295" y="155448"/>
                  </a:moveTo>
                  <a:lnTo>
                    <a:pt x="487679" y="155448"/>
                  </a:lnTo>
                </a:path>
                <a:path w="3261360" h="292735">
                  <a:moveTo>
                    <a:pt x="518159" y="155448"/>
                  </a:moveTo>
                  <a:lnTo>
                    <a:pt x="542543" y="155448"/>
                  </a:lnTo>
                </a:path>
                <a:path w="3261360" h="292735">
                  <a:moveTo>
                    <a:pt x="621791" y="155448"/>
                  </a:moveTo>
                  <a:lnTo>
                    <a:pt x="627887" y="155448"/>
                  </a:lnTo>
                </a:path>
                <a:path w="3261360" h="292735">
                  <a:moveTo>
                    <a:pt x="725423" y="155448"/>
                  </a:moveTo>
                  <a:lnTo>
                    <a:pt x="755904" y="155448"/>
                  </a:lnTo>
                </a:path>
                <a:path w="3261360" h="292735">
                  <a:moveTo>
                    <a:pt x="762000" y="155448"/>
                  </a:moveTo>
                  <a:lnTo>
                    <a:pt x="786383" y="155448"/>
                  </a:lnTo>
                </a:path>
                <a:path w="3261360" h="292735">
                  <a:moveTo>
                    <a:pt x="835151" y="155448"/>
                  </a:moveTo>
                  <a:lnTo>
                    <a:pt x="859535" y="155448"/>
                  </a:lnTo>
                </a:path>
                <a:path w="3261360" h="292735">
                  <a:moveTo>
                    <a:pt x="957071" y="155448"/>
                  </a:moveTo>
                  <a:lnTo>
                    <a:pt x="963167" y="155448"/>
                  </a:lnTo>
                </a:path>
                <a:path w="3261360" h="292735">
                  <a:moveTo>
                    <a:pt x="1030223" y="155448"/>
                  </a:moveTo>
                  <a:lnTo>
                    <a:pt x="1054607" y="155448"/>
                  </a:lnTo>
                </a:path>
                <a:path w="3261360" h="292735">
                  <a:moveTo>
                    <a:pt x="1085084" y="155448"/>
                  </a:moveTo>
                  <a:lnTo>
                    <a:pt x="1109468" y="155448"/>
                  </a:lnTo>
                </a:path>
                <a:path w="3261360" h="292735">
                  <a:moveTo>
                    <a:pt x="1139948" y="155448"/>
                  </a:moveTo>
                  <a:lnTo>
                    <a:pt x="1164332" y="155448"/>
                  </a:lnTo>
                </a:path>
                <a:path w="3261360" h="292735">
                  <a:moveTo>
                    <a:pt x="1170428" y="155448"/>
                  </a:moveTo>
                  <a:lnTo>
                    <a:pt x="1188716" y="155448"/>
                  </a:lnTo>
                </a:path>
                <a:path w="3261360" h="292735">
                  <a:moveTo>
                    <a:pt x="1219196" y="155448"/>
                  </a:moveTo>
                  <a:lnTo>
                    <a:pt x="1243580" y="155448"/>
                  </a:lnTo>
                </a:path>
                <a:path w="3261360" h="292735">
                  <a:moveTo>
                    <a:pt x="1365500" y="155448"/>
                  </a:moveTo>
                  <a:lnTo>
                    <a:pt x="1389884" y="155448"/>
                  </a:lnTo>
                </a:path>
                <a:path w="3261360" h="292735">
                  <a:moveTo>
                    <a:pt x="1456940" y="155448"/>
                  </a:moveTo>
                  <a:lnTo>
                    <a:pt x="1481324" y="155448"/>
                  </a:lnTo>
                </a:path>
                <a:path w="3261360" h="292735">
                  <a:moveTo>
                    <a:pt x="1548380" y="155448"/>
                  </a:moveTo>
                  <a:lnTo>
                    <a:pt x="1572764" y="155448"/>
                  </a:lnTo>
                </a:path>
                <a:path w="3261360" h="292735">
                  <a:moveTo>
                    <a:pt x="1621532" y="155448"/>
                  </a:moveTo>
                  <a:lnTo>
                    <a:pt x="1627628" y="155448"/>
                  </a:lnTo>
                </a:path>
                <a:path w="3261360" h="292735">
                  <a:moveTo>
                    <a:pt x="1700780" y="155448"/>
                  </a:moveTo>
                  <a:lnTo>
                    <a:pt x="1725164" y="155448"/>
                  </a:lnTo>
                </a:path>
                <a:path w="3261360" h="292735">
                  <a:moveTo>
                    <a:pt x="1792220" y="155448"/>
                  </a:moveTo>
                  <a:lnTo>
                    <a:pt x="1816604" y="155448"/>
                  </a:lnTo>
                </a:path>
                <a:path w="3261360" h="292735">
                  <a:moveTo>
                    <a:pt x="1883660" y="155448"/>
                  </a:moveTo>
                  <a:lnTo>
                    <a:pt x="1908044" y="155448"/>
                  </a:lnTo>
                </a:path>
                <a:path w="3261360" h="292735">
                  <a:moveTo>
                    <a:pt x="1956812" y="155448"/>
                  </a:moveTo>
                  <a:lnTo>
                    <a:pt x="1962908" y="155448"/>
                  </a:lnTo>
                </a:path>
                <a:path w="3261360" h="292735">
                  <a:moveTo>
                    <a:pt x="2036060" y="155448"/>
                  </a:moveTo>
                  <a:lnTo>
                    <a:pt x="2060444" y="155448"/>
                  </a:lnTo>
                </a:path>
                <a:path w="3261360" h="292735">
                  <a:moveTo>
                    <a:pt x="2090924" y="155448"/>
                  </a:moveTo>
                  <a:lnTo>
                    <a:pt x="2115308" y="155448"/>
                  </a:lnTo>
                </a:path>
                <a:path w="3261360" h="292735">
                  <a:moveTo>
                    <a:pt x="2145788" y="155448"/>
                  </a:moveTo>
                  <a:lnTo>
                    <a:pt x="2170172" y="155448"/>
                  </a:lnTo>
                </a:path>
                <a:path w="3261360" h="292735">
                  <a:moveTo>
                    <a:pt x="2231132" y="155448"/>
                  </a:moveTo>
                  <a:lnTo>
                    <a:pt x="2255516" y="155448"/>
                  </a:lnTo>
                </a:path>
                <a:path w="3261360" h="292735">
                  <a:moveTo>
                    <a:pt x="2292092" y="155448"/>
                  </a:moveTo>
                  <a:lnTo>
                    <a:pt x="2298188" y="155448"/>
                  </a:lnTo>
                </a:path>
                <a:path w="3261360" h="292735">
                  <a:moveTo>
                    <a:pt x="2401820" y="155448"/>
                  </a:moveTo>
                  <a:lnTo>
                    <a:pt x="2432300" y="155448"/>
                  </a:lnTo>
                </a:path>
                <a:path w="3261360" h="292735">
                  <a:moveTo>
                    <a:pt x="2438396" y="155448"/>
                  </a:moveTo>
                  <a:lnTo>
                    <a:pt x="2462780" y="155448"/>
                  </a:lnTo>
                </a:path>
                <a:path w="3261360" h="292735">
                  <a:moveTo>
                    <a:pt x="2499356" y="155448"/>
                  </a:moveTo>
                  <a:lnTo>
                    <a:pt x="2529836" y="155448"/>
                  </a:lnTo>
                </a:path>
                <a:path w="3261360" h="292735">
                  <a:moveTo>
                    <a:pt x="2627372" y="155448"/>
                  </a:moveTo>
                  <a:lnTo>
                    <a:pt x="2633468" y="155448"/>
                  </a:lnTo>
                </a:path>
                <a:path w="3261360" h="292735">
                  <a:moveTo>
                    <a:pt x="2737100" y="155448"/>
                  </a:moveTo>
                  <a:lnTo>
                    <a:pt x="2761484" y="155448"/>
                  </a:lnTo>
                </a:path>
                <a:path w="3261360" h="292735">
                  <a:moveTo>
                    <a:pt x="2810252" y="155448"/>
                  </a:moveTo>
                  <a:lnTo>
                    <a:pt x="2834636" y="155448"/>
                  </a:lnTo>
                </a:path>
                <a:path w="3261360" h="292735">
                  <a:moveTo>
                    <a:pt x="2859020" y="155448"/>
                  </a:moveTo>
                  <a:lnTo>
                    <a:pt x="2883404" y="155448"/>
                  </a:lnTo>
                </a:path>
                <a:path w="3261360" h="292735">
                  <a:moveTo>
                    <a:pt x="2962652" y="155448"/>
                  </a:moveTo>
                  <a:lnTo>
                    <a:pt x="2968748" y="155448"/>
                  </a:lnTo>
                </a:path>
                <a:path w="3261360" h="292735">
                  <a:moveTo>
                    <a:pt x="3041900" y="155448"/>
                  </a:moveTo>
                  <a:lnTo>
                    <a:pt x="3066284" y="155448"/>
                  </a:lnTo>
                </a:path>
                <a:path w="3261360" h="292735">
                  <a:moveTo>
                    <a:pt x="3121148" y="155448"/>
                  </a:moveTo>
                  <a:lnTo>
                    <a:pt x="3151628" y="155448"/>
                  </a:lnTo>
                </a:path>
                <a:path w="3261360" h="292735">
                  <a:moveTo>
                    <a:pt x="3200396" y="155448"/>
                  </a:moveTo>
                  <a:lnTo>
                    <a:pt x="3230876" y="155448"/>
                  </a:lnTo>
                </a:path>
                <a:path w="3261360" h="292735">
                  <a:moveTo>
                    <a:pt x="3236972" y="155448"/>
                  </a:moveTo>
                  <a:lnTo>
                    <a:pt x="3261356" y="155448"/>
                  </a:lnTo>
                </a:path>
                <a:path w="3261360" h="292735">
                  <a:moveTo>
                    <a:pt x="30480" y="164591"/>
                  </a:moveTo>
                  <a:lnTo>
                    <a:pt x="48768" y="164591"/>
                  </a:lnTo>
                </a:path>
                <a:path w="3261360" h="292735">
                  <a:moveTo>
                    <a:pt x="134112" y="164591"/>
                  </a:moveTo>
                  <a:lnTo>
                    <a:pt x="158495" y="164591"/>
                  </a:lnTo>
                </a:path>
                <a:path w="3261360" h="292735">
                  <a:moveTo>
                    <a:pt x="164591" y="164591"/>
                  </a:moveTo>
                  <a:lnTo>
                    <a:pt x="249935" y="164591"/>
                  </a:lnTo>
                </a:path>
                <a:path w="3261360" h="292735">
                  <a:moveTo>
                    <a:pt x="286512" y="164591"/>
                  </a:moveTo>
                  <a:lnTo>
                    <a:pt x="292607" y="164591"/>
                  </a:lnTo>
                </a:path>
                <a:path w="3261360" h="292735">
                  <a:moveTo>
                    <a:pt x="390144" y="164591"/>
                  </a:moveTo>
                  <a:lnTo>
                    <a:pt x="414527" y="164591"/>
                  </a:lnTo>
                </a:path>
                <a:path w="3261360" h="292735">
                  <a:moveTo>
                    <a:pt x="463295" y="164591"/>
                  </a:moveTo>
                  <a:lnTo>
                    <a:pt x="487679" y="164591"/>
                  </a:lnTo>
                </a:path>
                <a:path w="3261360" h="292735">
                  <a:moveTo>
                    <a:pt x="518159" y="164591"/>
                  </a:moveTo>
                  <a:lnTo>
                    <a:pt x="542543" y="164591"/>
                  </a:lnTo>
                </a:path>
                <a:path w="3261360" h="292735">
                  <a:moveTo>
                    <a:pt x="621791" y="164591"/>
                  </a:moveTo>
                  <a:lnTo>
                    <a:pt x="627887" y="164591"/>
                  </a:lnTo>
                </a:path>
                <a:path w="3261360" h="292735">
                  <a:moveTo>
                    <a:pt x="762000" y="164591"/>
                  </a:moveTo>
                  <a:lnTo>
                    <a:pt x="786383" y="164591"/>
                  </a:lnTo>
                </a:path>
                <a:path w="3261360" h="292735">
                  <a:moveTo>
                    <a:pt x="835151" y="164591"/>
                  </a:moveTo>
                  <a:lnTo>
                    <a:pt x="859535" y="164591"/>
                  </a:lnTo>
                </a:path>
                <a:path w="3261360" h="292735">
                  <a:moveTo>
                    <a:pt x="957071" y="164591"/>
                  </a:moveTo>
                  <a:lnTo>
                    <a:pt x="963167" y="164591"/>
                  </a:lnTo>
                </a:path>
                <a:path w="3261360" h="292735">
                  <a:moveTo>
                    <a:pt x="1030223" y="164591"/>
                  </a:moveTo>
                  <a:lnTo>
                    <a:pt x="1054607" y="164591"/>
                  </a:lnTo>
                </a:path>
                <a:path w="3261360" h="292735">
                  <a:moveTo>
                    <a:pt x="1085084" y="164591"/>
                  </a:moveTo>
                  <a:lnTo>
                    <a:pt x="1109468" y="164591"/>
                  </a:lnTo>
                </a:path>
                <a:path w="3261360" h="292735">
                  <a:moveTo>
                    <a:pt x="1139948" y="164591"/>
                  </a:moveTo>
                  <a:lnTo>
                    <a:pt x="1164332" y="164591"/>
                  </a:lnTo>
                </a:path>
                <a:path w="3261360" h="292735">
                  <a:moveTo>
                    <a:pt x="1170428" y="164591"/>
                  </a:moveTo>
                  <a:lnTo>
                    <a:pt x="1255772" y="164591"/>
                  </a:lnTo>
                </a:path>
                <a:path w="3261360" h="292735">
                  <a:moveTo>
                    <a:pt x="1365500" y="164591"/>
                  </a:moveTo>
                  <a:lnTo>
                    <a:pt x="1389884" y="164591"/>
                  </a:lnTo>
                </a:path>
                <a:path w="3261360" h="292735">
                  <a:moveTo>
                    <a:pt x="1456940" y="164591"/>
                  </a:moveTo>
                  <a:lnTo>
                    <a:pt x="1481324" y="164591"/>
                  </a:lnTo>
                </a:path>
                <a:path w="3261360" h="292735">
                  <a:moveTo>
                    <a:pt x="1548380" y="164591"/>
                  </a:moveTo>
                  <a:lnTo>
                    <a:pt x="1572764" y="164591"/>
                  </a:lnTo>
                </a:path>
                <a:path w="3261360" h="292735">
                  <a:moveTo>
                    <a:pt x="1621532" y="164591"/>
                  </a:moveTo>
                  <a:lnTo>
                    <a:pt x="1627628" y="164591"/>
                  </a:lnTo>
                </a:path>
                <a:path w="3261360" h="292735">
                  <a:moveTo>
                    <a:pt x="1700780" y="164591"/>
                  </a:moveTo>
                  <a:lnTo>
                    <a:pt x="1725164" y="164591"/>
                  </a:lnTo>
                </a:path>
                <a:path w="3261360" h="292735">
                  <a:moveTo>
                    <a:pt x="1792220" y="164591"/>
                  </a:moveTo>
                  <a:lnTo>
                    <a:pt x="1816604" y="164591"/>
                  </a:lnTo>
                </a:path>
                <a:path w="3261360" h="292735">
                  <a:moveTo>
                    <a:pt x="1883660" y="164591"/>
                  </a:moveTo>
                  <a:lnTo>
                    <a:pt x="1908044" y="164591"/>
                  </a:lnTo>
                </a:path>
                <a:path w="3261360" h="292735">
                  <a:moveTo>
                    <a:pt x="1956812" y="164591"/>
                  </a:moveTo>
                  <a:lnTo>
                    <a:pt x="1962908" y="164591"/>
                  </a:lnTo>
                </a:path>
                <a:path w="3261360" h="292735">
                  <a:moveTo>
                    <a:pt x="2036060" y="164591"/>
                  </a:moveTo>
                  <a:lnTo>
                    <a:pt x="2060444" y="164591"/>
                  </a:lnTo>
                </a:path>
                <a:path w="3261360" h="292735">
                  <a:moveTo>
                    <a:pt x="2090924" y="164591"/>
                  </a:moveTo>
                  <a:lnTo>
                    <a:pt x="2115308" y="164591"/>
                  </a:lnTo>
                </a:path>
                <a:path w="3261360" h="292735">
                  <a:moveTo>
                    <a:pt x="2145788" y="164591"/>
                  </a:moveTo>
                  <a:lnTo>
                    <a:pt x="2170172" y="164591"/>
                  </a:lnTo>
                </a:path>
                <a:path w="3261360" h="292735">
                  <a:moveTo>
                    <a:pt x="2231132" y="164591"/>
                  </a:moveTo>
                  <a:lnTo>
                    <a:pt x="2255516" y="164591"/>
                  </a:lnTo>
                </a:path>
                <a:path w="3261360" h="292735">
                  <a:moveTo>
                    <a:pt x="2292092" y="164591"/>
                  </a:moveTo>
                  <a:lnTo>
                    <a:pt x="2298188" y="164591"/>
                  </a:lnTo>
                </a:path>
                <a:path w="3261360" h="292735">
                  <a:moveTo>
                    <a:pt x="2438396" y="164591"/>
                  </a:moveTo>
                  <a:lnTo>
                    <a:pt x="2462780" y="164591"/>
                  </a:lnTo>
                </a:path>
                <a:path w="3261360" h="292735">
                  <a:moveTo>
                    <a:pt x="2493260" y="164591"/>
                  </a:moveTo>
                  <a:lnTo>
                    <a:pt x="2523740" y="164591"/>
                  </a:lnTo>
                </a:path>
                <a:path w="3261360" h="292735">
                  <a:moveTo>
                    <a:pt x="2627372" y="164591"/>
                  </a:moveTo>
                  <a:lnTo>
                    <a:pt x="2633468" y="164591"/>
                  </a:lnTo>
                </a:path>
                <a:path w="3261360" h="292735">
                  <a:moveTo>
                    <a:pt x="2737100" y="164591"/>
                  </a:moveTo>
                  <a:lnTo>
                    <a:pt x="2761484" y="164591"/>
                  </a:lnTo>
                </a:path>
                <a:path w="3261360" h="292735">
                  <a:moveTo>
                    <a:pt x="2810252" y="164591"/>
                  </a:moveTo>
                  <a:lnTo>
                    <a:pt x="2834636" y="164591"/>
                  </a:lnTo>
                </a:path>
                <a:path w="3261360" h="292735">
                  <a:moveTo>
                    <a:pt x="2859020" y="164591"/>
                  </a:moveTo>
                  <a:lnTo>
                    <a:pt x="2883404" y="164591"/>
                  </a:lnTo>
                </a:path>
                <a:path w="3261360" h="292735">
                  <a:moveTo>
                    <a:pt x="2962652" y="164591"/>
                  </a:moveTo>
                  <a:lnTo>
                    <a:pt x="2968748" y="164591"/>
                  </a:lnTo>
                </a:path>
                <a:path w="3261360" h="292735">
                  <a:moveTo>
                    <a:pt x="3041900" y="164591"/>
                  </a:moveTo>
                  <a:lnTo>
                    <a:pt x="3066284" y="164591"/>
                  </a:lnTo>
                </a:path>
                <a:path w="3261360" h="292735">
                  <a:moveTo>
                    <a:pt x="3115052" y="164591"/>
                  </a:moveTo>
                  <a:lnTo>
                    <a:pt x="3145532" y="164591"/>
                  </a:lnTo>
                </a:path>
                <a:path w="3261360" h="292735">
                  <a:moveTo>
                    <a:pt x="3236972" y="164591"/>
                  </a:moveTo>
                  <a:lnTo>
                    <a:pt x="3261356" y="164591"/>
                  </a:lnTo>
                </a:path>
                <a:path w="3261360" h="292735">
                  <a:moveTo>
                    <a:pt x="30480" y="173736"/>
                  </a:moveTo>
                  <a:lnTo>
                    <a:pt x="48768" y="173736"/>
                  </a:lnTo>
                </a:path>
                <a:path w="3261360" h="292735">
                  <a:moveTo>
                    <a:pt x="79247" y="173736"/>
                  </a:moveTo>
                  <a:lnTo>
                    <a:pt x="103631" y="173736"/>
                  </a:lnTo>
                </a:path>
                <a:path w="3261360" h="292735">
                  <a:moveTo>
                    <a:pt x="134112" y="173736"/>
                  </a:moveTo>
                  <a:lnTo>
                    <a:pt x="158495" y="173736"/>
                  </a:lnTo>
                </a:path>
                <a:path w="3261360" h="292735">
                  <a:moveTo>
                    <a:pt x="164591" y="173736"/>
                  </a:moveTo>
                  <a:lnTo>
                    <a:pt x="249935" y="173736"/>
                  </a:lnTo>
                </a:path>
                <a:path w="3261360" h="292735">
                  <a:moveTo>
                    <a:pt x="286512" y="173736"/>
                  </a:moveTo>
                  <a:lnTo>
                    <a:pt x="292607" y="173736"/>
                  </a:lnTo>
                </a:path>
                <a:path w="3261360" h="292735">
                  <a:moveTo>
                    <a:pt x="390144" y="173736"/>
                  </a:moveTo>
                  <a:lnTo>
                    <a:pt x="414527" y="173736"/>
                  </a:lnTo>
                </a:path>
                <a:path w="3261360" h="292735">
                  <a:moveTo>
                    <a:pt x="463295" y="173736"/>
                  </a:moveTo>
                  <a:lnTo>
                    <a:pt x="487679" y="173736"/>
                  </a:lnTo>
                </a:path>
                <a:path w="3261360" h="292735">
                  <a:moveTo>
                    <a:pt x="518159" y="173736"/>
                  </a:moveTo>
                  <a:lnTo>
                    <a:pt x="542543" y="173736"/>
                  </a:lnTo>
                </a:path>
                <a:path w="3261360" h="292735">
                  <a:moveTo>
                    <a:pt x="621791" y="173736"/>
                  </a:moveTo>
                  <a:lnTo>
                    <a:pt x="627887" y="173736"/>
                  </a:lnTo>
                </a:path>
                <a:path w="3261360" h="292735">
                  <a:moveTo>
                    <a:pt x="762000" y="173736"/>
                  </a:moveTo>
                  <a:lnTo>
                    <a:pt x="780288" y="173736"/>
                  </a:lnTo>
                </a:path>
                <a:path w="3261360" h="292735">
                  <a:moveTo>
                    <a:pt x="835151" y="173736"/>
                  </a:moveTo>
                  <a:lnTo>
                    <a:pt x="859535" y="173736"/>
                  </a:lnTo>
                </a:path>
                <a:path w="3261360" h="292735">
                  <a:moveTo>
                    <a:pt x="957071" y="173736"/>
                  </a:moveTo>
                  <a:lnTo>
                    <a:pt x="963167" y="173736"/>
                  </a:lnTo>
                </a:path>
                <a:path w="3261360" h="292735">
                  <a:moveTo>
                    <a:pt x="1030223" y="173736"/>
                  </a:moveTo>
                  <a:lnTo>
                    <a:pt x="1054607" y="173736"/>
                  </a:lnTo>
                </a:path>
                <a:path w="3261360" h="292735">
                  <a:moveTo>
                    <a:pt x="1085084" y="173736"/>
                  </a:moveTo>
                  <a:lnTo>
                    <a:pt x="1109468" y="173736"/>
                  </a:lnTo>
                </a:path>
                <a:path w="3261360" h="292735">
                  <a:moveTo>
                    <a:pt x="1139948" y="173736"/>
                  </a:moveTo>
                  <a:lnTo>
                    <a:pt x="1164332" y="173736"/>
                  </a:lnTo>
                </a:path>
                <a:path w="3261360" h="292735">
                  <a:moveTo>
                    <a:pt x="1170428" y="173736"/>
                  </a:moveTo>
                  <a:lnTo>
                    <a:pt x="1255772" y="173736"/>
                  </a:lnTo>
                </a:path>
                <a:path w="3261360" h="292735">
                  <a:moveTo>
                    <a:pt x="1365500" y="173736"/>
                  </a:moveTo>
                  <a:lnTo>
                    <a:pt x="1389884" y="173736"/>
                  </a:lnTo>
                </a:path>
                <a:path w="3261360" h="292735">
                  <a:moveTo>
                    <a:pt x="1456940" y="173736"/>
                  </a:moveTo>
                  <a:lnTo>
                    <a:pt x="1481324" y="173736"/>
                  </a:lnTo>
                </a:path>
                <a:path w="3261360" h="292735">
                  <a:moveTo>
                    <a:pt x="1548380" y="173736"/>
                  </a:moveTo>
                  <a:lnTo>
                    <a:pt x="1572764" y="173736"/>
                  </a:lnTo>
                </a:path>
                <a:path w="3261360" h="292735">
                  <a:moveTo>
                    <a:pt x="1621532" y="173736"/>
                  </a:moveTo>
                  <a:lnTo>
                    <a:pt x="1627628" y="173736"/>
                  </a:lnTo>
                </a:path>
                <a:path w="3261360" h="292735">
                  <a:moveTo>
                    <a:pt x="1700780" y="173736"/>
                  </a:moveTo>
                  <a:lnTo>
                    <a:pt x="1725164" y="173736"/>
                  </a:lnTo>
                </a:path>
                <a:path w="3261360" h="292735">
                  <a:moveTo>
                    <a:pt x="1792220" y="173736"/>
                  </a:moveTo>
                  <a:lnTo>
                    <a:pt x="1816604" y="173736"/>
                  </a:lnTo>
                </a:path>
                <a:path w="3261360" h="292735">
                  <a:moveTo>
                    <a:pt x="1883660" y="173736"/>
                  </a:moveTo>
                  <a:lnTo>
                    <a:pt x="1908044" y="173736"/>
                  </a:lnTo>
                </a:path>
                <a:path w="3261360" h="292735">
                  <a:moveTo>
                    <a:pt x="1956812" y="173736"/>
                  </a:moveTo>
                  <a:lnTo>
                    <a:pt x="1962908" y="173736"/>
                  </a:lnTo>
                </a:path>
                <a:path w="3261360" h="292735">
                  <a:moveTo>
                    <a:pt x="2036060" y="173736"/>
                  </a:moveTo>
                  <a:lnTo>
                    <a:pt x="2060444" y="173736"/>
                  </a:lnTo>
                </a:path>
                <a:path w="3261360" h="292735">
                  <a:moveTo>
                    <a:pt x="2090924" y="173736"/>
                  </a:moveTo>
                  <a:lnTo>
                    <a:pt x="2115308" y="173736"/>
                  </a:lnTo>
                </a:path>
                <a:path w="3261360" h="292735">
                  <a:moveTo>
                    <a:pt x="2145788" y="173736"/>
                  </a:moveTo>
                  <a:lnTo>
                    <a:pt x="2170172" y="173736"/>
                  </a:lnTo>
                </a:path>
                <a:path w="3261360" h="292735">
                  <a:moveTo>
                    <a:pt x="2231132" y="173736"/>
                  </a:moveTo>
                  <a:lnTo>
                    <a:pt x="2255516" y="173736"/>
                  </a:lnTo>
                </a:path>
                <a:path w="3261360" h="292735">
                  <a:moveTo>
                    <a:pt x="2292092" y="173736"/>
                  </a:moveTo>
                  <a:lnTo>
                    <a:pt x="2298188" y="173736"/>
                  </a:lnTo>
                </a:path>
                <a:path w="3261360" h="292735">
                  <a:moveTo>
                    <a:pt x="2438396" y="173736"/>
                  </a:moveTo>
                  <a:lnTo>
                    <a:pt x="2456684" y="173736"/>
                  </a:lnTo>
                </a:path>
                <a:path w="3261360" h="292735">
                  <a:moveTo>
                    <a:pt x="2487164" y="173736"/>
                  </a:moveTo>
                  <a:lnTo>
                    <a:pt x="2517644" y="173736"/>
                  </a:lnTo>
                </a:path>
                <a:path w="3261360" h="292735">
                  <a:moveTo>
                    <a:pt x="2627372" y="173736"/>
                  </a:moveTo>
                  <a:lnTo>
                    <a:pt x="2633468" y="173736"/>
                  </a:lnTo>
                </a:path>
                <a:path w="3261360" h="292735">
                  <a:moveTo>
                    <a:pt x="2737100" y="173736"/>
                  </a:moveTo>
                  <a:lnTo>
                    <a:pt x="2761484" y="173736"/>
                  </a:lnTo>
                </a:path>
                <a:path w="3261360" h="292735">
                  <a:moveTo>
                    <a:pt x="2810252" y="173736"/>
                  </a:moveTo>
                  <a:lnTo>
                    <a:pt x="2834636" y="173736"/>
                  </a:lnTo>
                </a:path>
                <a:path w="3261360" h="292735">
                  <a:moveTo>
                    <a:pt x="2859020" y="173736"/>
                  </a:moveTo>
                  <a:lnTo>
                    <a:pt x="2883404" y="173736"/>
                  </a:lnTo>
                </a:path>
                <a:path w="3261360" h="292735">
                  <a:moveTo>
                    <a:pt x="2962652" y="173736"/>
                  </a:moveTo>
                  <a:lnTo>
                    <a:pt x="2968748" y="173736"/>
                  </a:lnTo>
                </a:path>
                <a:path w="3261360" h="292735">
                  <a:moveTo>
                    <a:pt x="3041900" y="173736"/>
                  </a:moveTo>
                  <a:lnTo>
                    <a:pt x="3066284" y="173736"/>
                  </a:lnTo>
                </a:path>
                <a:path w="3261360" h="292735">
                  <a:moveTo>
                    <a:pt x="3108956" y="173736"/>
                  </a:moveTo>
                  <a:lnTo>
                    <a:pt x="3139436" y="173736"/>
                  </a:lnTo>
                </a:path>
                <a:path w="3261360" h="292735">
                  <a:moveTo>
                    <a:pt x="3236972" y="173736"/>
                  </a:moveTo>
                  <a:lnTo>
                    <a:pt x="3255260" y="173736"/>
                  </a:lnTo>
                </a:path>
                <a:path w="3261360" h="292735">
                  <a:moveTo>
                    <a:pt x="30480" y="182879"/>
                  </a:moveTo>
                  <a:lnTo>
                    <a:pt x="48768" y="182879"/>
                  </a:lnTo>
                </a:path>
                <a:path w="3261360" h="292735">
                  <a:moveTo>
                    <a:pt x="79247" y="182879"/>
                  </a:moveTo>
                  <a:lnTo>
                    <a:pt x="103631" y="182879"/>
                  </a:lnTo>
                </a:path>
                <a:path w="3261360" h="292735">
                  <a:moveTo>
                    <a:pt x="134112" y="182879"/>
                  </a:moveTo>
                  <a:lnTo>
                    <a:pt x="158495" y="182879"/>
                  </a:lnTo>
                </a:path>
                <a:path w="3261360" h="292735">
                  <a:moveTo>
                    <a:pt x="164591" y="182879"/>
                  </a:moveTo>
                  <a:lnTo>
                    <a:pt x="249935" y="182879"/>
                  </a:lnTo>
                </a:path>
                <a:path w="3261360" h="292735">
                  <a:moveTo>
                    <a:pt x="286512" y="182879"/>
                  </a:moveTo>
                  <a:lnTo>
                    <a:pt x="292607" y="182879"/>
                  </a:lnTo>
                </a:path>
                <a:path w="3261360" h="292735">
                  <a:moveTo>
                    <a:pt x="390144" y="182879"/>
                  </a:moveTo>
                  <a:lnTo>
                    <a:pt x="414527" y="182879"/>
                  </a:lnTo>
                </a:path>
                <a:path w="3261360" h="292735">
                  <a:moveTo>
                    <a:pt x="463295" y="182879"/>
                  </a:moveTo>
                  <a:lnTo>
                    <a:pt x="487679" y="182879"/>
                  </a:lnTo>
                </a:path>
                <a:path w="3261360" h="292735">
                  <a:moveTo>
                    <a:pt x="518159" y="182879"/>
                  </a:moveTo>
                  <a:lnTo>
                    <a:pt x="542543" y="182879"/>
                  </a:lnTo>
                </a:path>
                <a:path w="3261360" h="292735">
                  <a:moveTo>
                    <a:pt x="621791" y="182879"/>
                  </a:moveTo>
                  <a:lnTo>
                    <a:pt x="627887" y="182879"/>
                  </a:lnTo>
                </a:path>
                <a:path w="3261360" h="292735">
                  <a:moveTo>
                    <a:pt x="707135" y="182879"/>
                  </a:moveTo>
                  <a:lnTo>
                    <a:pt x="731519" y="182879"/>
                  </a:lnTo>
                </a:path>
                <a:path w="3261360" h="292735">
                  <a:moveTo>
                    <a:pt x="755903" y="182879"/>
                  </a:moveTo>
                  <a:lnTo>
                    <a:pt x="780287" y="182879"/>
                  </a:lnTo>
                </a:path>
                <a:path w="3261360" h="292735">
                  <a:moveTo>
                    <a:pt x="835151" y="182879"/>
                  </a:moveTo>
                  <a:lnTo>
                    <a:pt x="859535" y="182879"/>
                  </a:lnTo>
                </a:path>
                <a:path w="3261360" h="292735">
                  <a:moveTo>
                    <a:pt x="957071" y="182879"/>
                  </a:moveTo>
                  <a:lnTo>
                    <a:pt x="963167" y="182879"/>
                  </a:lnTo>
                </a:path>
                <a:path w="3261360" h="292735">
                  <a:moveTo>
                    <a:pt x="1030223" y="182879"/>
                  </a:moveTo>
                  <a:lnTo>
                    <a:pt x="1054607" y="182879"/>
                  </a:lnTo>
                </a:path>
                <a:path w="3261360" h="292735">
                  <a:moveTo>
                    <a:pt x="1091180" y="182879"/>
                  </a:moveTo>
                  <a:lnTo>
                    <a:pt x="1115564" y="182879"/>
                  </a:lnTo>
                </a:path>
                <a:path w="3261360" h="292735">
                  <a:moveTo>
                    <a:pt x="1133852" y="182879"/>
                  </a:moveTo>
                  <a:lnTo>
                    <a:pt x="1158236" y="182879"/>
                  </a:lnTo>
                </a:path>
                <a:path w="3261360" h="292735">
                  <a:moveTo>
                    <a:pt x="1170428" y="182879"/>
                  </a:moveTo>
                  <a:lnTo>
                    <a:pt x="1255772" y="182879"/>
                  </a:lnTo>
                </a:path>
                <a:path w="3261360" h="292735">
                  <a:moveTo>
                    <a:pt x="1365500" y="182879"/>
                  </a:moveTo>
                  <a:lnTo>
                    <a:pt x="1389884" y="182879"/>
                  </a:lnTo>
                </a:path>
                <a:path w="3261360" h="292735">
                  <a:moveTo>
                    <a:pt x="1456940" y="182879"/>
                  </a:moveTo>
                  <a:lnTo>
                    <a:pt x="1481324" y="182879"/>
                  </a:lnTo>
                </a:path>
                <a:path w="3261360" h="292735">
                  <a:moveTo>
                    <a:pt x="1548380" y="182879"/>
                  </a:moveTo>
                  <a:lnTo>
                    <a:pt x="1572764" y="182879"/>
                  </a:lnTo>
                </a:path>
                <a:path w="3261360" h="292735">
                  <a:moveTo>
                    <a:pt x="1621532" y="182879"/>
                  </a:moveTo>
                  <a:lnTo>
                    <a:pt x="1627628" y="182879"/>
                  </a:lnTo>
                </a:path>
                <a:path w="3261360" h="292735">
                  <a:moveTo>
                    <a:pt x="1700780" y="182879"/>
                  </a:moveTo>
                  <a:lnTo>
                    <a:pt x="1725164" y="182879"/>
                  </a:lnTo>
                </a:path>
                <a:path w="3261360" h="292735">
                  <a:moveTo>
                    <a:pt x="1792220" y="182879"/>
                  </a:moveTo>
                  <a:lnTo>
                    <a:pt x="1816604" y="182879"/>
                  </a:lnTo>
                </a:path>
                <a:path w="3261360" h="292735">
                  <a:moveTo>
                    <a:pt x="1883660" y="182879"/>
                  </a:moveTo>
                  <a:lnTo>
                    <a:pt x="1908044" y="182879"/>
                  </a:lnTo>
                </a:path>
                <a:path w="3261360" h="292735">
                  <a:moveTo>
                    <a:pt x="1956812" y="182879"/>
                  </a:moveTo>
                  <a:lnTo>
                    <a:pt x="1962908" y="182879"/>
                  </a:lnTo>
                </a:path>
                <a:path w="3261360" h="292735">
                  <a:moveTo>
                    <a:pt x="2036060" y="182879"/>
                  </a:moveTo>
                  <a:lnTo>
                    <a:pt x="2060444" y="182879"/>
                  </a:lnTo>
                </a:path>
                <a:path w="3261360" h="292735">
                  <a:moveTo>
                    <a:pt x="2097020" y="182879"/>
                  </a:moveTo>
                  <a:lnTo>
                    <a:pt x="2121404" y="182879"/>
                  </a:lnTo>
                </a:path>
                <a:path w="3261360" h="292735">
                  <a:moveTo>
                    <a:pt x="2139692" y="182879"/>
                  </a:moveTo>
                  <a:lnTo>
                    <a:pt x="2164076" y="182879"/>
                  </a:lnTo>
                </a:path>
                <a:path w="3261360" h="292735">
                  <a:moveTo>
                    <a:pt x="2182364" y="182879"/>
                  </a:moveTo>
                  <a:lnTo>
                    <a:pt x="2206748" y="182879"/>
                  </a:lnTo>
                </a:path>
                <a:path w="3261360" h="292735">
                  <a:moveTo>
                    <a:pt x="2231132" y="182879"/>
                  </a:moveTo>
                  <a:lnTo>
                    <a:pt x="2255516" y="182879"/>
                  </a:lnTo>
                </a:path>
                <a:path w="3261360" h="292735">
                  <a:moveTo>
                    <a:pt x="2292092" y="182879"/>
                  </a:moveTo>
                  <a:lnTo>
                    <a:pt x="2298188" y="182879"/>
                  </a:lnTo>
                </a:path>
                <a:path w="3261360" h="292735">
                  <a:moveTo>
                    <a:pt x="2383532" y="182879"/>
                  </a:moveTo>
                  <a:lnTo>
                    <a:pt x="2407916" y="182879"/>
                  </a:lnTo>
                </a:path>
                <a:path w="3261360" h="292735">
                  <a:moveTo>
                    <a:pt x="2432300" y="182879"/>
                  </a:moveTo>
                  <a:lnTo>
                    <a:pt x="2456684" y="182879"/>
                  </a:lnTo>
                </a:path>
                <a:path w="3261360" h="292735">
                  <a:moveTo>
                    <a:pt x="2487164" y="182879"/>
                  </a:moveTo>
                  <a:lnTo>
                    <a:pt x="2511548" y="182879"/>
                  </a:lnTo>
                </a:path>
                <a:path w="3261360" h="292735">
                  <a:moveTo>
                    <a:pt x="2627372" y="182879"/>
                  </a:moveTo>
                  <a:lnTo>
                    <a:pt x="2633468" y="182879"/>
                  </a:lnTo>
                </a:path>
                <a:path w="3261360" h="292735">
                  <a:moveTo>
                    <a:pt x="2737100" y="182879"/>
                  </a:moveTo>
                  <a:lnTo>
                    <a:pt x="2761484" y="182879"/>
                  </a:lnTo>
                </a:path>
                <a:path w="3261360" h="292735">
                  <a:moveTo>
                    <a:pt x="2810252" y="182879"/>
                  </a:moveTo>
                  <a:lnTo>
                    <a:pt x="2834636" y="182879"/>
                  </a:lnTo>
                </a:path>
                <a:path w="3261360" h="292735">
                  <a:moveTo>
                    <a:pt x="2859020" y="182879"/>
                  </a:moveTo>
                  <a:lnTo>
                    <a:pt x="2883404" y="182879"/>
                  </a:lnTo>
                </a:path>
                <a:path w="3261360" h="292735">
                  <a:moveTo>
                    <a:pt x="2962652" y="182879"/>
                  </a:moveTo>
                  <a:lnTo>
                    <a:pt x="2968748" y="182879"/>
                  </a:lnTo>
                </a:path>
                <a:path w="3261360" h="292735">
                  <a:moveTo>
                    <a:pt x="3041900" y="182879"/>
                  </a:moveTo>
                  <a:lnTo>
                    <a:pt x="3066284" y="182879"/>
                  </a:lnTo>
                </a:path>
                <a:path w="3261360" h="292735">
                  <a:moveTo>
                    <a:pt x="3108956" y="182879"/>
                  </a:moveTo>
                  <a:lnTo>
                    <a:pt x="3133340" y="182879"/>
                  </a:lnTo>
                </a:path>
                <a:path w="3261360" h="292735">
                  <a:moveTo>
                    <a:pt x="3182108" y="182879"/>
                  </a:moveTo>
                  <a:lnTo>
                    <a:pt x="3206492" y="182879"/>
                  </a:lnTo>
                </a:path>
                <a:path w="3261360" h="292735">
                  <a:moveTo>
                    <a:pt x="3230876" y="182879"/>
                  </a:moveTo>
                  <a:lnTo>
                    <a:pt x="3255260" y="182879"/>
                  </a:lnTo>
                </a:path>
                <a:path w="3261360" h="292735">
                  <a:moveTo>
                    <a:pt x="30480" y="192024"/>
                  </a:moveTo>
                  <a:lnTo>
                    <a:pt x="48768" y="192024"/>
                  </a:lnTo>
                </a:path>
                <a:path w="3261360" h="292735">
                  <a:moveTo>
                    <a:pt x="85343" y="192024"/>
                  </a:moveTo>
                  <a:lnTo>
                    <a:pt x="109727" y="192024"/>
                  </a:lnTo>
                </a:path>
                <a:path w="3261360" h="292735">
                  <a:moveTo>
                    <a:pt x="128015" y="192024"/>
                  </a:moveTo>
                  <a:lnTo>
                    <a:pt x="152399" y="192024"/>
                  </a:lnTo>
                </a:path>
                <a:path w="3261360" h="292735">
                  <a:moveTo>
                    <a:pt x="213359" y="192024"/>
                  </a:moveTo>
                  <a:lnTo>
                    <a:pt x="237743" y="192024"/>
                  </a:lnTo>
                </a:path>
                <a:path w="3261360" h="292735">
                  <a:moveTo>
                    <a:pt x="286512" y="192024"/>
                  </a:moveTo>
                  <a:lnTo>
                    <a:pt x="292607" y="192024"/>
                  </a:lnTo>
                </a:path>
                <a:path w="3261360" h="292735">
                  <a:moveTo>
                    <a:pt x="384047" y="192024"/>
                  </a:moveTo>
                  <a:lnTo>
                    <a:pt x="408431" y="192024"/>
                  </a:lnTo>
                </a:path>
                <a:path w="3261360" h="292735">
                  <a:moveTo>
                    <a:pt x="463295" y="192024"/>
                  </a:moveTo>
                  <a:lnTo>
                    <a:pt x="493776" y="192024"/>
                  </a:lnTo>
                </a:path>
                <a:path w="3261360" h="292735">
                  <a:moveTo>
                    <a:pt x="512063" y="192024"/>
                  </a:moveTo>
                  <a:lnTo>
                    <a:pt x="542544" y="192024"/>
                  </a:lnTo>
                </a:path>
                <a:path w="3261360" h="292735">
                  <a:moveTo>
                    <a:pt x="621791" y="192024"/>
                  </a:moveTo>
                  <a:lnTo>
                    <a:pt x="627887" y="192024"/>
                  </a:lnTo>
                </a:path>
                <a:path w="3261360" h="292735">
                  <a:moveTo>
                    <a:pt x="707135" y="192024"/>
                  </a:moveTo>
                  <a:lnTo>
                    <a:pt x="737616" y="192024"/>
                  </a:lnTo>
                </a:path>
                <a:path w="3261360" h="292735">
                  <a:moveTo>
                    <a:pt x="755903" y="192024"/>
                  </a:moveTo>
                  <a:lnTo>
                    <a:pt x="780287" y="192024"/>
                  </a:lnTo>
                </a:path>
                <a:path w="3261360" h="292735">
                  <a:moveTo>
                    <a:pt x="835151" y="192024"/>
                  </a:moveTo>
                  <a:lnTo>
                    <a:pt x="859535" y="192024"/>
                  </a:lnTo>
                </a:path>
                <a:path w="3261360" h="292735">
                  <a:moveTo>
                    <a:pt x="957071" y="192024"/>
                  </a:moveTo>
                  <a:lnTo>
                    <a:pt x="963167" y="192024"/>
                  </a:lnTo>
                </a:path>
                <a:path w="3261360" h="292735">
                  <a:moveTo>
                    <a:pt x="1030223" y="192024"/>
                  </a:moveTo>
                  <a:lnTo>
                    <a:pt x="1054607" y="192024"/>
                  </a:lnTo>
                </a:path>
                <a:path w="3261360" h="292735">
                  <a:moveTo>
                    <a:pt x="1091180" y="192024"/>
                  </a:moveTo>
                  <a:lnTo>
                    <a:pt x="1115564" y="192024"/>
                  </a:lnTo>
                </a:path>
                <a:path w="3261360" h="292735">
                  <a:moveTo>
                    <a:pt x="1133852" y="192024"/>
                  </a:moveTo>
                  <a:lnTo>
                    <a:pt x="1158236" y="192024"/>
                  </a:lnTo>
                </a:path>
                <a:path w="3261360" h="292735">
                  <a:moveTo>
                    <a:pt x="1219196" y="192024"/>
                  </a:moveTo>
                  <a:lnTo>
                    <a:pt x="1243580" y="192024"/>
                  </a:lnTo>
                </a:path>
                <a:path w="3261360" h="292735">
                  <a:moveTo>
                    <a:pt x="1365500" y="192024"/>
                  </a:moveTo>
                  <a:lnTo>
                    <a:pt x="1389884" y="192024"/>
                  </a:lnTo>
                </a:path>
                <a:path w="3261360" h="292735">
                  <a:moveTo>
                    <a:pt x="1456940" y="192024"/>
                  </a:moveTo>
                  <a:lnTo>
                    <a:pt x="1481324" y="192024"/>
                  </a:lnTo>
                </a:path>
                <a:path w="3261360" h="292735">
                  <a:moveTo>
                    <a:pt x="1548380" y="192024"/>
                  </a:moveTo>
                  <a:lnTo>
                    <a:pt x="1572764" y="192024"/>
                  </a:lnTo>
                </a:path>
                <a:path w="3261360" h="292735">
                  <a:moveTo>
                    <a:pt x="1621532" y="192024"/>
                  </a:moveTo>
                  <a:lnTo>
                    <a:pt x="1627628" y="192024"/>
                  </a:lnTo>
                </a:path>
                <a:path w="3261360" h="292735">
                  <a:moveTo>
                    <a:pt x="1700780" y="192024"/>
                  </a:moveTo>
                  <a:lnTo>
                    <a:pt x="1725164" y="192024"/>
                  </a:lnTo>
                </a:path>
                <a:path w="3261360" h="292735">
                  <a:moveTo>
                    <a:pt x="1792220" y="192024"/>
                  </a:moveTo>
                  <a:lnTo>
                    <a:pt x="1816604" y="192024"/>
                  </a:lnTo>
                </a:path>
                <a:path w="3261360" h="292735">
                  <a:moveTo>
                    <a:pt x="1883660" y="192024"/>
                  </a:moveTo>
                  <a:lnTo>
                    <a:pt x="1908044" y="192024"/>
                  </a:lnTo>
                </a:path>
                <a:path w="3261360" h="292735">
                  <a:moveTo>
                    <a:pt x="1956812" y="192024"/>
                  </a:moveTo>
                  <a:lnTo>
                    <a:pt x="1962908" y="192024"/>
                  </a:lnTo>
                </a:path>
                <a:path w="3261360" h="292735">
                  <a:moveTo>
                    <a:pt x="2036060" y="192024"/>
                  </a:moveTo>
                  <a:lnTo>
                    <a:pt x="2060444" y="192024"/>
                  </a:lnTo>
                </a:path>
                <a:path w="3261360" h="292735">
                  <a:moveTo>
                    <a:pt x="2097020" y="192024"/>
                  </a:moveTo>
                  <a:lnTo>
                    <a:pt x="2121404" y="192024"/>
                  </a:lnTo>
                </a:path>
                <a:path w="3261360" h="292735">
                  <a:moveTo>
                    <a:pt x="2139692" y="192024"/>
                  </a:moveTo>
                  <a:lnTo>
                    <a:pt x="2164076" y="192024"/>
                  </a:lnTo>
                </a:path>
                <a:path w="3261360" h="292735">
                  <a:moveTo>
                    <a:pt x="2182364" y="192024"/>
                  </a:moveTo>
                  <a:lnTo>
                    <a:pt x="2212844" y="192024"/>
                  </a:lnTo>
                </a:path>
                <a:path w="3261360" h="292735">
                  <a:moveTo>
                    <a:pt x="2225036" y="192024"/>
                  </a:moveTo>
                  <a:lnTo>
                    <a:pt x="2249420" y="192024"/>
                  </a:lnTo>
                </a:path>
                <a:path w="3261360" h="292735">
                  <a:moveTo>
                    <a:pt x="2292092" y="192024"/>
                  </a:moveTo>
                  <a:lnTo>
                    <a:pt x="2298188" y="192024"/>
                  </a:lnTo>
                </a:path>
                <a:path w="3261360" h="292735">
                  <a:moveTo>
                    <a:pt x="2383532" y="192024"/>
                  </a:moveTo>
                  <a:lnTo>
                    <a:pt x="2414012" y="192024"/>
                  </a:lnTo>
                </a:path>
                <a:path w="3261360" h="292735">
                  <a:moveTo>
                    <a:pt x="2432300" y="192024"/>
                  </a:moveTo>
                  <a:lnTo>
                    <a:pt x="2456684" y="192024"/>
                  </a:lnTo>
                </a:path>
                <a:path w="3261360" h="292735">
                  <a:moveTo>
                    <a:pt x="2481068" y="192024"/>
                  </a:moveTo>
                  <a:lnTo>
                    <a:pt x="2505452" y="192024"/>
                  </a:lnTo>
                </a:path>
                <a:path w="3261360" h="292735">
                  <a:moveTo>
                    <a:pt x="2627372" y="192024"/>
                  </a:moveTo>
                  <a:lnTo>
                    <a:pt x="2633468" y="192024"/>
                  </a:lnTo>
                </a:path>
                <a:path w="3261360" h="292735">
                  <a:moveTo>
                    <a:pt x="2731004" y="192024"/>
                  </a:moveTo>
                  <a:lnTo>
                    <a:pt x="2755388" y="192024"/>
                  </a:lnTo>
                </a:path>
                <a:path w="3261360" h="292735">
                  <a:moveTo>
                    <a:pt x="2810252" y="192024"/>
                  </a:moveTo>
                  <a:lnTo>
                    <a:pt x="2840732" y="192024"/>
                  </a:lnTo>
                </a:path>
                <a:path w="3261360" h="292735">
                  <a:moveTo>
                    <a:pt x="2852924" y="192024"/>
                  </a:moveTo>
                  <a:lnTo>
                    <a:pt x="2883404" y="192024"/>
                  </a:lnTo>
                </a:path>
                <a:path w="3261360" h="292735">
                  <a:moveTo>
                    <a:pt x="2962652" y="192024"/>
                  </a:moveTo>
                  <a:lnTo>
                    <a:pt x="2968748" y="192024"/>
                  </a:lnTo>
                </a:path>
                <a:path w="3261360" h="292735">
                  <a:moveTo>
                    <a:pt x="3041900" y="192024"/>
                  </a:moveTo>
                  <a:lnTo>
                    <a:pt x="3066284" y="192024"/>
                  </a:lnTo>
                </a:path>
                <a:path w="3261360" h="292735">
                  <a:moveTo>
                    <a:pt x="3102860" y="192024"/>
                  </a:moveTo>
                  <a:lnTo>
                    <a:pt x="3127244" y="192024"/>
                  </a:lnTo>
                </a:path>
                <a:path w="3261360" h="292735">
                  <a:moveTo>
                    <a:pt x="3182108" y="192024"/>
                  </a:moveTo>
                  <a:lnTo>
                    <a:pt x="3212588" y="192024"/>
                  </a:lnTo>
                </a:path>
                <a:path w="3261360" h="292735">
                  <a:moveTo>
                    <a:pt x="3230876" y="192024"/>
                  </a:moveTo>
                  <a:lnTo>
                    <a:pt x="3255260" y="192024"/>
                  </a:lnTo>
                </a:path>
                <a:path w="3261360" h="292735">
                  <a:moveTo>
                    <a:pt x="30480" y="201167"/>
                  </a:moveTo>
                  <a:lnTo>
                    <a:pt x="48768" y="201167"/>
                  </a:lnTo>
                </a:path>
                <a:path w="3261360" h="292735">
                  <a:moveTo>
                    <a:pt x="91439" y="201167"/>
                  </a:moveTo>
                  <a:lnTo>
                    <a:pt x="146304" y="201167"/>
                  </a:lnTo>
                </a:path>
                <a:path w="3261360" h="292735">
                  <a:moveTo>
                    <a:pt x="213359" y="201167"/>
                  </a:moveTo>
                  <a:lnTo>
                    <a:pt x="237743" y="201167"/>
                  </a:lnTo>
                </a:path>
                <a:path w="3261360" h="292735">
                  <a:moveTo>
                    <a:pt x="286512" y="201167"/>
                  </a:moveTo>
                  <a:lnTo>
                    <a:pt x="292607" y="201167"/>
                  </a:lnTo>
                </a:path>
                <a:path w="3261360" h="292735">
                  <a:moveTo>
                    <a:pt x="384047" y="201167"/>
                  </a:moveTo>
                  <a:lnTo>
                    <a:pt x="408431" y="201167"/>
                  </a:lnTo>
                </a:path>
                <a:path w="3261360" h="292735">
                  <a:moveTo>
                    <a:pt x="475488" y="201167"/>
                  </a:moveTo>
                  <a:lnTo>
                    <a:pt x="530352" y="201167"/>
                  </a:lnTo>
                </a:path>
                <a:path w="3261360" h="292735">
                  <a:moveTo>
                    <a:pt x="621791" y="201167"/>
                  </a:moveTo>
                  <a:lnTo>
                    <a:pt x="627887" y="201167"/>
                  </a:lnTo>
                </a:path>
                <a:path w="3261360" h="292735">
                  <a:moveTo>
                    <a:pt x="713232" y="201167"/>
                  </a:moveTo>
                  <a:lnTo>
                    <a:pt x="768096" y="201167"/>
                  </a:lnTo>
                </a:path>
                <a:path w="3261360" h="292735">
                  <a:moveTo>
                    <a:pt x="835151" y="201167"/>
                  </a:moveTo>
                  <a:lnTo>
                    <a:pt x="859535" y="201167"/>
                  </a:lnTo>
                </a:path>
                <a:path w="3261360" h="292735">
                  <a:moveTo>
                    <a:pt x="957071" y="201167"/>
                  </a:moveTo>
                  <a:lnTo>
                    <a:pt x="963167" y="201167"/>
                  </a:lnTo>
                </a:path>
                <a:path w="3261360" h="292735">
                  <a:moveTo>
                    <a:pt x="1030223" y="201167"/>
                  </a:moveTo>
                  <a:lnTo>
                    <a:pt x="1054607" y="201167"/>
                  </a:lnTo>
                </a:path>
                <a:path w="3261360" h="292735">
                  <a:moveTo>
                    <a:pt x="1097276" y="201167"/>
                  </a:moveTo>
                  <a:lnTo>
                    <a:pt x="1152140" y="201167"/>
                  </a:lnTo>
                </a:path>
                <a:path w="3261360" h="292735">
                  <a:moveTo>
                    <a:pt x="1219196" y="201167"/>
                  </a:moveTo>
                  <a:lnTo>
                    <a:pt x="1243580" y="201167"/>
                  </a:lnTo>
                </a:path>
                <a:path w="3261360" h="292735">
                  <a:moveTo>
                    <a:pt x="1365500" y="201167"/>
                  </a:moveTo>
                  <a:lnTo>
                    <a:pt x="1389884" y="201167"/>
                  </a:lnTo>
                </a:path>
                <a:path w="3261360" h="292735">
                  <a:moveTo>
                    <a:pt x="1456940" y="201167"/>
                  </a:moveTo>
                  <a:lnTo>
                    <a:pt x="1481324" y="201167"/>
                  </a:lnTo>
                </a:path>
                <a:path w="3261360" h="292735">
                  <a:moveTo>
                    <a:pt x="1548380" y="201167"/>
                  </a:moveTo>
                  <a:lnTo>
                    <a:pt x="1572764" y="201167"/>
                  </a:lnTo>
                </a:path>
                <a:path w="3261360" h="292735">
                  <a:moveTo>
                    <a:pt x="1621532" y="201167"/>
                  </a:moveTo>
                  <a:lnTo>
                    <a:pt x="1627628" y="201167"/>
                  </a:lnTo>
                </a:path>
                <a:path w="3261360" h="292735">
                  <a:moveTo>
                    <a:pt x="1700780" y="201167"/>
                  </a:moveTo>
                  <a:lnTo>
                    <a:pt x="1725164" y="201167"/>
                  </a:lnTo>
                </a:path>
                <a:path w="3261360" h="292735">
                  <a:moveTo>
                    <a:pt x="1792220" y="201167"/>
                  </a:moveTo>
                  <a:lnTo>
                    <a:pt x="1816604" y="201167"/>
                  </a:lnTo>
                </a:path>
                <a:path w="3261360" h="292735">
                  <a:moveTo>
                    <a:pt x="1883660" y="201167"/>
                  </a:moveTo>
                  <a:lnTo>
                    <a:pt x="1908044" y="201167"/>
                  </a:lnTo>
                </a:path>
                <a:path w="3261360" h="292735">
                  <a:moveTo>
                    <a:pt x="1956812" y="201167"/>
                  </a:moveTo>
                  <a:lnTo>
                    <a:pt x="1962908" y="201167"/>
                  </a:lnTo>
                </a:path>
                <a:path w="3261360" h="292735">
                  <a:moveTo>
                    <a:pt x="2036060" y="201167"/>
                  </a:moveTo>
                  <a:lnTo>
                    <a:pt x="2060444" y="201167"/>
                  </a:lnTo>
                </a:path>
                <a:path w="3261360" h="292735">
                  <a:moveTo>
                    <a:pt x="2103116" y="201167"/>
                  </a:moveTo>
                  <a:lnTo>
                    <a:pt x="2157980" y="201167"/>
                  </a:lnTo>
                </a:path>
                <a:path w="3261360" h="292735">
                  <a:moveTo>
                    <a:pt x="2194556" y="201167"/>
                  </a:moveTo>
                  <a:lnTo>
                    <a:pt x="2243324" y="201167"/>
                  </a:lnTo>
                </a:path>
                <a:path w="3261360" h="292735">
                  <a:moveTo>
                    <a:pt x="2292092" y="201167"/>
                  </a:moveTo>
                  <a:lnTo>
                    <a:pt x="2298188" y="201167"/>
                  </a:lnTo>
                </a:path>
                <a:path w="3261360" h="292735">
                  <a:moveTo>
                    <a:pt x="2389628" y="201167"/>
                  </a:moveTo>
                  <a:lnTo>
                    <a:pt x="2444492" y="201167"/>
                  </a:lnTo>
                </a:path>
                <a:path w="3261360" h="292735">
                  <a:moveTo>
                    <a:pt x="2474972" y="201167"/>
                  </a:moveTo>
                  <a:lnTo>
                    <a:pt x="2548124" y="201167"/>
                  </a:lnTo>
                </a:path>
                <a:path w="3261360" h="292735">
                  <a:moveTo>
                    <a:pt x="2627372" y="201167"/>
                  </a:moveTo>
                  <a:lnTo>
                    <a:pt x="2633468" y="201167"/>
                  </a:lnTo>
                </a:path>
                <a:path w="3261360" h="292735">
                  <a:moveTo>
                    <a:pt x="2731004" y="201167"/>
                  </a:moveTo>
                  <a:lnTo>
                    <a:pt x="2755388" y="201167"/>
                  </a:lnTo>
                </a:path>
                <a:path w="3261360" h="292735">
                  <a:moveTo>
                    <a:pt x="2822444" y="201167"/>
                  </a:moveTo>
                  <a:lnTo>
                    <a:pt x="2871212" y="201167"/>
                  </a:lnTo>
                </a:path>
                <a:path w="3261360" h="292735">
                  <a:moveTo>
                    <a:pt x="2962652" y="201167"/>
                  </a:moveTo>
                  <a:lnTo>
                    <a:pt x="2968748" y="201167"/>
                  </a:lnTo>
                </a:path>
                <a:path w="3261360" h="292735">
                  <a:moveTo>
                    <a:pt x="3041900" y="201167"/>
                  </a:moveTo>
                  <a:lnTo>
                    <a:pt x="3066284" y="201167"/>
                  </a:lnTo>
                </a:path>
                <a:path w="3261360" h="292735">
                  <a:moveTo>
                    <a:pt x="3096764" y="201167"/>
                  </a:moveTo>
                  <a:lnTo>
                    <a:pt x="3169916" y="201167"/>
                  </a:lnTo>
                </a:path>
                <a:path w="3261360" h="292735">
                  <a:moveTo>
                    <a:pt x="3188204" y="201167"/>
                  </a:moveTo>
                  <a:lnTo>
                    <a:pt x="3243068" y="201167"/>
                  </a:lnTo>
                </a:path>
                <a:path w="3261360" h="292735">
                  <a:moveTo>
                    <a:pt x="30480" y="210312"/>
                  </a:moveTo>
                  <a:lnTo>
                    <a:pt x="48768" y="210312"/>
                  </a:lnTo>
                </a:path>
                <a:path w="3261360" h="292735">
                  <a:moveTo>
                    <a:pt x="103631" y="210312"/>
                  </a:moveTo>
                  <a:lnTo>
                    <a:pt x="134112" y="210312"/>
                  </a:lnTo>
                </a:path>
                <a:path w="3261360" h="292735">
                  <a:moveTo>
                    <a:pt x="213359" y="210312"/>
                  </a:moveTo>
                  <a:lnTo>
                    <a:pt x="237743" y="210312"/>
                  </a:lnTo>
                </a:path>
                <a:path w="3261360" h="292735">
                  <a:moveTo>
                    <a:pt x="286512" y="210312"/>
                  </a:moveTo>
                  <a:lnTo>
                    <a:pt x="292607" y="210312"/>
                  </a:lnTo>
                </a:path>
                <a:path w="3261360" h="292735">
                  <a:moveTo>
                    <a:pt x="384047" y="210312"/>
                  </a:moveTo>
                  <a:lnTo>
                    <a:pt x="408431" y="210312"/>
                  </a:lnTo>
                </a:path>
                <a:path w="3261360" h="292735">
                  <a:moveTo>
                    <a:pt x="487679" y="210312"/>
                  </a:moveTo>
                  <a:lnTo>
                    <a:pt x="518160" y="210312"/>
                  </a:lnTo>
                </a:path>
                <a:path w="3261360" h="292735">
                  <a:moveTo>
                    <a:pt x="621791" y="210312"/>
                  </a:moveTo>
                  <a:lnTo>
                    <a:pt x="627887" y="210312"/>
                  </a:lnTo>
                </a:path>
                <a:path w="3261360" h="292735">
                  <a:moveTo>
                    <a:pt x="725423" y="210312"/>
                  </a:moveTo>
                  <a:lnTo>
                    <a:pt x="755904" y="210312"/>
                  </a:lnTo>
                </a:path>
                <a:path w="3261360" h="292735">
                  <a:moveTo>
                    <a:pt x="835151" y="210312"/>
                  </a:moveTo>
                  <a:lnTo>
                    <a:pt x="859535" y="210312"/>
                  </a:lnTo>
                </a:path>
                <a:path w="3261360" h="292735">
                  <a:moveTo>
                    <a:pt x="957071" y="210312"/>
                  </a:moveTo>
                  <a:lnTo>
                    <a:pt x="963167" y="210312"/>
                  </a:lnTo>
                </a:path>
                <a:path w="3261360" h="292735">
                  <a:moveTo>
                    <a:pt x="1030223" y="210312"/>
                  </a:moveTo>
                  <a:lnTo>
                    <a:pt x="1054607" y="210312"/>
                  </a:lnTo>
                </a:path>
                <a:path w="3261360" h="292735">
                  <a:moveTo>
                    <a:pt x="1109468" y="210312"/>
                  </a:moveTo>
                  <a:lnTo>
                    <a:pt x="1139948" y="210312"/>
                  </a:lnTo>
                </a:path>
                <a:path w="3261360" h="292735">
                  <a:moveTo>
                    <a:pt x="1219196" y="210312"/>
                  </a:moveTo>
                  <a:lnTo>
                    <a:pt x="1243580" y="210312"/>
                  </a:lnTo>
                </a:path>
                <a:path w="3261360" h="292735">
                  <a:moveTo>
                    <a:pt x="1365500" y="210312"/>
                  </a:moveTo>
                  <a:lnTo>
                    <a:pt x="1389884" y="210312"/>
                  </a:lnTo>
                </a:path>
                <a:path w="3261360" h="292735">
                  <a:moveTo>
                    <a:pt x="1456940" y="210312"/>
                  </a:moveTo>
                  <a:lnTo>
                    <a:pt x="1481324" y="210312"/>
                  </a:lnTo>
                </a:path>
                <a:path w="3261360" h="292735">
                  <a:moveTo>
                    <a:pt x="1548380" y="210312"/>
                  </a:moveTo>
                  <a:lnTo>
                    <a:pt x="1572764" y="210312"/>
                  </a:lnTo>
                </a:path>
                <a:path w="3261360" h="292735">
                  <a:moveTo>
                    <a:pt x="1621532" y="210312"/>
                  </a:moveTo>
                  <a:lnTo>
                    <a:pt x="1627628" y="210312"/>
                  </a:lnTo>
                </a:path>
                <a:path w="3261360" h="292735">
                  <a:moveTo>
                    <a:pt x="1700780" y="210312"/>
                  </a:moveTo>
                  <a:lnTo>
                    <a:pt x="1725164" y="210312"/>
                  </a:lnTo>
                </a:path>
                <a:path w="3261360" h="292735">
                  <a:moveTo>
                    <a:pt x="1792220" y="210312"/>
                  </a:moveTo>
                  <a:lnTo>
                    <a:pt x="1816604" y="210312"/>
                  </a:lnTo>
                </a:path>
                <a:path w="3261360" h="292735">
                  <a:moveTo>
                    <a:pt x="1883660" y="210312"/>
                  </a:moveTo>
                  <a:lnTo>
                    <a:pt x="1908044" y="210312"/>
                  </a:lnTo>
                </a:path>
                <a:path w="3261360" h="292735">
                  <a:moveTo>
                    <a:pt x="1956812" y="210312"/>
                  </a:moveTo>
                  <a:lnTo>
                    <a:pt x="1962908" y="210312"/>
                  </a:lnTo>
                </a:path>
                <a:path w="3261360" h="292735">
                  <a:moveTo>
                    <a:pt x="2036060" y="210312"/>
                  </a:moveTo>
                  <a:lnTo>
                    <a:pt x="2060444" y="210312"/>
                  </a:lnTo>
                </a:path>
                <a:path w="3261360" h="292735">
                  <a:moveTo>
                    <a:pt x="2115308" y="210312"/>
                  </a:moveTo>
                  <a:lnTo>
                    <a:pt x="2145788" y="210312"/>
                  </a:lnTo>
                </a:path>
                <a:path w="3261360" h="292735">
                  <a:moveTo>
                    <a:pt x="2200652" y="210312"/>
                  </a:moveTo>
                  <a:lnTo>
                    <a:pt x="2231132" y="210312"/>
                  </a:lnTo>
                </a:path>
                <a:path w="3261360" h="292735">
                  <a:moveTo>
                    <a:pt x="2292092" y="210312"/>
                  </a:moveTo>
                  <a:lnTo>
                    <a:pt x="2298188" y="210312"/>
                  </a:lnTo>
                </a:path>
                <a:path w="3261360" h="292735">
                  <a:moveTo>
                    <a:pt x="2401820" y="210312"/>
                  </a:moveTo>
                  <a:lnTo>
                    <a:pt x="2432300" y="210312"/>
                  </a:lnTo>
                </a:path>
                <a:path w="3261360" h="292735">
                  <a:moveTo>
                    <a:pt x="2474972" y="210312"/>
                  </a:moveTo>
                  <a:lnTo>
                    <a:pt x="2548124" y="210312"/>
                  </a:lnTo>
                </a:path>
                <a:path w="3261360" h="292735">
                  <a:moveTo>
                    <a:pt x="2627372" y="210312"/>
                  </a:moveTo>
                  <a:lnTo>
                    <a:pt x="2633468" y="210312"/>
                  </a:lnTo>
                </a:path>
                <a:path w="3261360" h="292735">
                  <a:moveTo>
                    <a:pt x="2731004" y="210312"/>
                  </a:moveTo>
                  <a:lnTo>
                    <a:pt x="2755388" y="210312"/>
                  </a:lnTo>
                </a:path>
                <a:path w="3261360" h="292735">
                  <a:moveTo>
                    <a:pt x="2834636" y="210312"/>
                  </a:moveTo>
                  <a:lnTo>
                    <a:pt x="2859020" y="210312"/>
                  </a:lnTo>
                </a:path>
                <a:path w="3261360" h="292735">
                  <a:moveTo>
                    <a:pt x="2962652" y="210312"/>
                  </a:moveTo>
                  <a:lnTo>
                    <a:pt x="2968748" y="210312"/>
                  </a:lnTo>
                </a:path>
                <a:path w="3261360" h="292735">
                  <a:moveTo>
                    <a:pt x="3041900" y="210312"/>
                  </a:moveTo>
                  <a:lnTo>
                    <a:pt x="3066284" y="210312"/>
                  </a:lnTo>
                </a:path>
                <a:path w="3261360" h="292735">
                  <a:moveTo>
                    <a:pt x="3096764" y="210312"/>
                  </a:moveTo>
                  <a:lnTo>
                    <a:pt x="3169916" y="210312"/>
                  </a:lnTo>
                </a:path>
                <a:path w="3261360" h="292735">
                  <a:moveTo>
                    <a:pt x="3200396" y="210312"/>
                  </a:moveTo>
                  <a:lnTo>
                    <a:pt x="3230876" y="210312"/>
                  </a:lnTo>
                </a:path>
                <a:path w="3261360" h="292735">
                  <a:moveTo>
                    <a:pt x="286512" y="219456"/>
                  </a:moveTo>
                  <a:lnTo>
                    <a:pt x="292607" y="219456"/>
                  </a:lnTo>
                </a:path>
                <a:path w="3261360" h="292735">
                  <a:moveTo>
                    <a:pt x="621791" y="219456"/>
                  </a:moveTo>
                  <a:lnTo>
                    <a:pt x="627887" y="219456"/>
                  </a:lnTo>
                </a:path>
                <a:path w="3261360" h="292735">
                  <a:moveTo>
                    <a:pt x="957071" y="219456"/>
                  </a:moveTo>
                  <a:lnTo>
                    <a:pt x="963167" y="219456"/>
                  </a:lnTo>
                </a:path>
                <a:path w="3261360" h="292735">
                  <a:moveTo>
                    <a:pt x="1621532" y="219456"/>
                  </a:moveTo>
                  <a:lnTo>
                    <a:pt x="1627628" y="219456"/>
                  </a:lnTo>
                </a:path>
                <a:path w="3261360" h="292735">
                  <a:moveTo>
                    <a:pt x="1956812" y="219456"/>
                  </a:moveTo>
                  <a:lnTo>
                    <a:pt x="1962908" y="219456"/>
                  </a:lnTo>
                </a:path>
                <a:path w="3261360" h="292735">
                  <a:moveTo>
                    <a:pt x="2292092" y="219456"/>
                  </a:moveTo>
                  <a:lnTo>
                    <a:pt x="2298188" y="219456"/>
                  </a:lnTo>
                </a:path>
                <a:path w="3261360" h="292735">
                  <a:moveTo>
                    <a:pt x="2627372" y="219456"/>
                  </a:moveTo>
                  <a:lnTo>
                    <a:pt x="2633468" y="219456"/>
                  </a:lnTo>
                </a:path>
                <a:path w="3261360" h="292735">
                  <a:moveTo>
                    <a:pt x="2962652" y="219456"/>
                  </a:moveTo>
                  <a:lnTo>
                    <a:pt x="2968748" y="219456"/>
                  </a:lnTo>
                </a:path>
                <a:path w="3261360" h="292735">
                  <a:moveTo>
                    <a:pt x="286512" y="228600"/>
                  </a:moveTo>
                  <a:lnTo>
                    <a:pt x="292607" y="228600"/>
                  </a:lnTo>
                </a:path>
                <a:path w="3261360" h="292735">
                  <a:moveTo>
                    <a:pt x="621791" y="228600"/>
                  </a:moveTo>
                  <a:lnTo>
                    <a:pt x="627887" y="228600"/>
                  </a:lnTo>
                </a:path>
                <a:path w="3261360" h="292735">
                  <a:moveTo>
                    <a:pt x="957071" y="228600"/>
                  </a:moveTo>
                  <a:lnTo>
                    <a:pt x="963167" y="228600"/>
                  </a:lnTo>
                </a:path>
                <a:path w="3261360" h="292735">
                  <a:moveTo>
                    <a:pt x="1621532" y="228600"/>
                  </a:moveTo>
                  <a:lnTo>
                    <a:pt x="1627628" y="228600"/>
                  </a:lnTo>
                </a:path>
                <a:path w="3261360" h="292735">
                  <a:moveTo>
                    <a:pt x="1956812" y="228600"/>
                  </a:moveTo>
                  <a:lnTo>
                    <a:pt x="1962908" y="228600"/>
                  </a:lnTo>
                </a:path>
                <a:path w="3261360" h="292735">
                  <a:moveTo>
                    <a:pt x="2292092" y="228600"/>
                  </a:moveTo>
                  <a:lnTo>
                    <a:pt x="2298188" y="228600"/>
                  </a:lnTo>
                </a:path>
                <a:path w="3261360" h="292735">
                  <a:moveTo>
                    <a:pt x="2627372" y="228600"/>
                  </a:moveTo>
                  <a:lnTo>
                    <a:pt x="2633468" y="228600"/>
                  </a:lnTo>
                </a:path>
                <a:path w="3261360" h="292735">
                  <a:moveTo>
                    <a:pt x="2962652" y="228600"/>
                  </a:moveTo>
                  <a:lnTo>
                    <a:pt x="2968748" y="228600"/>
                  </a:lnTo>
                </a:path>
                <a:path w="3261360" h="292735">
                  <a:moveTo>
                    <a:pt x="286512" y="237744"/>
                  </a:moveTo>
                  <a:lnTo>
                    <a:pt x="292607" y="237744"/>
                  </a:lnTo>
                </a:path>
                <a:path w="3261360" h="292735">
                  <a:moveTo>
                    <a:pt x="621791" y="237744"/>
                  </a:moveTo>
                  <a:lnTo>
                    <a:pt x="627887" y="237744"/>
                  </a:lnTo>
                </a:path>
                <a:path w="3261360" h="292735">
                  <a:moveTo>
                    <a:pt x="957071" y="237744"/>
                  </a:moveTo>
                  <a:lnTo>
                    <a:pt x="963167" y="237744"/>
                  </a:lnTo>
                </a:path>
                <a:path w="3261360" h="292735">
                  <a:moveTo>
                    <a:pt x="1621532" y="237744"/>
                  </a:moveTo>
                  <a:lnTo>
                    <a:pt x="1627628" y="237744"/>
                  </a:lnTo>
                </a:path>
                <a:path w="3261360" h="292735">
                  <a:moveTo>
                    <a:pt x="1956812" y="237744"/>
                  </a:moveTo>
                  <a:lnTo>
                    <a:pt x="1962908" y="237744"/>
                  </a:lnTo>
                </a:path>
                <a:path w="3261360" h="292735">
                  <a:moveTo>
                    <a:pt x="2292092" y="237744"/>
                  </a:moveTo>
                  <a:lnTo>
                    <a:pt x="2298188" y="237744"/>
                  </a:lnTo>
                </a:path>
                <a:path w="3261360" h="292735">
                  <a:moveTo>
                    <a:pt x="2627372" y="237744"/>
                  </a:moveTo>
                  <a:lnTo>
                    <a:pt x="2633468" y="237744"/>
                  </a:lnTo>
                </a:path>
                <a:path w="3261360" h="292735">
                  <a:moveTo>
                    <a:pt x="2962652" y="237744"/>
                  </a:moveTo>
                  <a:lnTo>
                    <a:pt x="2968748" y="237744"/>
                  </a:lnTo>
                </a:path>
                <a:path w="3261360" h="292735">
                  <a:moveTo>
                    <a:pt x="286512" y="246887"/>
                  </a:moveTo>
                  <a:lnTo>
                    <a:pt x="292607" y="246887"/>
                  </a:lnTo>
                </a:path>
                <a:path w="3261360" h="292735">
                  <a:moveTo>
                    <a:pt x="621791" y="246887"/>
                  </a:moveTo>
                  <a:lnTo>
                    <a:pt x="627887" y="246887"/>
                  </a:lnTo>
                </a:path>
                <a:path w="3261360" h="292735">
                  <a:moveTo>
                    <a:pt x="957071" y="246887"/>
                  </a:moveTo>
                  <a:lnTo>
                    <a:pt x="963167" y="246887"/>
                  </a:lnTo>
                </a:path>
                <a:path w="3261360" h="292735">
                  <a:moveTo>
                    <a:pt x="1621532" y="246887"/>
                  </a:moveTo>
                  <a:lnTo>
                    <a:pt x="1627628" y="246887"/>
                  </a:lnTo>
                </a:path>
                <a:path w="3261360" h="292735">
                  <a:moveTo>
                    <a:pt x="1956812" y="246887"/>
                  </a:moveTo>
                  <a:lnTo>
                    <a:pt x="1962908" y="246887"/>
                  </a:lnTo>
                </a:path>
                <a:path w="3261360" h="292735">
                  <a:moveTo>
                    <a:pt x="2292092" y="246887"/>
                  </a:moveTo>
                  <a:lnTo>
                    <a:pt x="2298188" y="246887"/>
                  </a:lnTo>
                </a:path>
                <a:path w="3261360" h="292735">
                  <a:moveTo>
                    <a:pt x="2627372" y="246887"/>
                  </a:moveTo>
                  <a:lnTo>
                    <a:pt x="2633468" y="246887"/>
                  </a:lnTo>
                </a:path>
                <a:path w="3261360" h="292735">
                  <a:moveTo>
                    <a:pt x="2962652" y="246887"/>
                  </a:moveTo>
                  <a:lnTo>
                    <a:pt x="2968748" y="246887"/>
                  </a:lnTo>
                </a:path>
                <a:path w="3261360" h="292735">
                  <a:moveTo>
                    <a:pt x="286512" y="256032"/>
                  </a:moveTo>
                  <a:lnTo>
                    <a:pt x="292607" y="256032"/>
                  </a:lnTo>
                </a:path>
                <a:path w="3261360" h="292735">
                  <a:moveTo>
                    <a:pt x="621791" y="256032"/>
                  </a:moveTo>
                  <a:lnTo>
                    <a:pt x="627887" y="256032"/>
                  </a:lnTo>
                </a:path>
                <a:path w="3261360" h="292735">
                  <a:moveTo>
                    <a:pt x="957071" y="256032"/>
                  </a:moveTo>
                  <a:lnTo>
                    <a:pt x="963167" y="256032"/>
                  </a:lnTo>
                </a:path>
                <a:path w="3261360" h="292735">
                  <a:moveTo>
                    <a:pt x="1621532" y="256032"/>
                  </a:moveTo>
                  <a:lnTo>
                    <a:pt x="1627628" y="256032"/>
                  </a:lnTo>
                </a:path>
                <a:path w="3261360" h="292735">
                  <a:moveTo>
                    <a:pt x="1956812" y="256032"/>
                  </a:moveTo>
                  <a:lnTo>
                    <a:pt x="1962908" y="256032"/>
                  </a:lnTo>
                </a:path>
                <a:path w="3261360" h="292735">
                  <a:moveTo>
                    <a:pt x="2292092" y="256032"/>
                  </a:moveTo>
                  <a:lnTo>
                    <a:pt x="2298188" y="256032"/>
                  </a:lnTo>
                </a:path>
                <a:path w="3261360" h="292735">
                  <a:moveTo>
                    <a:pt x="2627372" y="256032"/>
                  </a:moveTo>
                  <a:lnTo>
                    <a:pt x="2633468" y="256032"/>
                  </a:lnTo>
                </a:path>
                <a:path w="3261360" h="292735">
                  <a:moveTo>
                    <a:pt x="2962652" y="256032"/>
                  </a:moveTo>
                  <a:lnTo>
                    <a:pt x="2968748" y="256032"/>
                  </a:lnTo>
                </a:path>
                <a:path w="3261360" h="292735">
                  <a:moveTo>
                    <a:pt x="286512" y="265175"/>
                  </a:moveTo>
                  <a:lnTo>
                    <a:pt x="292607" y="265175"/>
                  </a:lnTo>
                </a:path>
                <a:path w="3261360" h="292735">
                  <a:moveTo>
                    <a:pt x="621791" y="265175"/>
                  </a:moveTo>
                  <a:lnTo>
                    <a:pt x="627887" y="265175"/>
                  </a:lnTo>
                </a:path>
                <a:path w="3261360" h="292735">
                  <a:moveTo>
                    <a:pt x="957071" y="265175"/>
                  </a:moveTo>
                  <a:lnTo>
                    <a:pt x="963167" y="265175"/>
                  </a:lnTo>
                </a:path>
                <a:path w="3261360" h="292735">
                  <a:moveTo>
                    <a:pt x="1621532" y="265175"/>
                  </a:moveTo>
                  <a:lnTo>
                    <a:pt x="1627628" y="265175"/>
                  </a:lnTo>
                </a:path>
                <a:path w="3261360" h="292735">
                  <a:moveTo>
                    <a:pt x="1956812" y="265175"/>
                  </a:moveTo>
                  <a:lnTo>
                    <a:pt x="1962908" y="265175"/>
                  </a:lnTo>
                </a:path>
                <a:path w="3261360" h="292735">
                  <a:moveTo>
                    <a:pt x="2292092" y="265175"/>
                  </a:moveTo>
                  <a:lnTo>
                    <a:pt x="2298188" y="265175"/>
                  </a:lnTo>
                </a:path>
                <a:path w="3261360" h="292735">
                  <a:moveTo>
                    <a:pt x="2627372" y="265175"/>
                  </a:moveTo>
                  <a:lnTo>
                    <a:pt x="2633468" y="265175"/>
                  </a:lnTo>
                </a:path>
                <a:path w="3261360" h="292735">
                  <a:moveTo>
                    <a:pt x="2962652" y="265175"/>
                  </a:moveTo>
                  <a:lnTo>
                    <a:pt x="2968748" y="265175"/>
                  </a:lnTo>
                </a:path>
                <a:path w="3261360" h="292735">
                  <a:moveTo>
                    <a:pt x="286512" y="274320"/>
                  </a:moveTo>
                  <a:lnTo>
                    <a:pt x="292607" y="274320"/>
                  </a:lnTo>
                </a:path>
                <a:path w="3261360" h="292735">
                  <a:moveTo>
                    <a:pt x="621791" y="274320"/>
                  </a:moveTo>
                  <a:lnTo>
                    <a:pt x="627887" y="274320"/>
                  </a:lnTo>
                </a:path>
                <a:path w="3261360" h="292735">
                  <a:moveTo>
                    <a:pt x="957071" y="274320"/>
                  </a:moveTo>
                  <a:lnTo>
                    <a:pt x="963167" y="274320"/>
                  </a:lnTo>
                </a:path>
                <a:path w="3261360" h="292735">
                  <a:moveTo>
                    <a:pt x="1621532" y="274320"/>
                  </a:moveTo>
                  <a:lnTo>
                    <a:pt x="1627628" y="274320"/>
                  </a:lnTo>
                </a:path>
                <a:path w="3261360" h="292735">
                  <a:moveTo>
                    <a:pt x="1956812" y="274320"/>
                  </a:moveTo>
                  <a:lnTo>
                    <a:pt x="1962908" y="274320"/>
                  </a:lnTo>
                </a:path>
                <a:path w="3261360" h="292735">
                  <a:moveTo>
                    <a:pt x="2292092" y="274320"/>
                  </a:moveTo>
                  <a:lnTo>
                    <a:pt x="2298188" y="274320"/>
                  </a:lnTo>
                </a:path>
                <a:path w="3261360" h="292735">
                  <a:moveTo>
                    <a:pt x="2627372" y="274320"/>
                  </a:moveTo>
                  <a:lnTo>
                    <a:pt x="2633468" y="274320"/>
                  </a:lnTo>
                </a:path>
                <a:path w="3261360" h="292735">
                  <a:moveTo>
                    <a:pt x="2962652" y="274320"/>
                  </a:moveTo>
                  <a:lnTo>
                    <a:pt x="2968748" y="274320"/>
                  </a:lnTo>
                </a:path>
                <a:path w="3261360" h="292735">
                  <a:moveTo>
                    <a:pt x="286512" y="283463"/>
                  </a:moveTo>
                  <a:lnTo>
                    <a:pt x="292607" y="283463"/>
                  </a:lnTo>
                </a:path>
                <a:path w="3261360" h="292735">
                  <a:moveTo>
                    <a:pt x="621791" y="283463"/>
                  </a:moveTo>
                  <a:lnTo>
                    <a:pt x="627887" y="283463"/>
                  </a:lnTo>
                </a:path>
                <a:path w="3261360" h="292735">
                  <a:moveTo>
                    <a:pt x="957071" y="283463"/>
                  </a:moveTo>
                  <a:lnTo>
                    <a:pt x="963167" y="283463"/>
                  </a:lnTo>
                </a:path>
                <a:path w="3261360" h="292735">
                  <a:moveTo>
                    <a:pt x="1621532" y="283463"/>
                  </a:moveTo>
                  <a:lnTo>
                    <a:pt x="1627628" y="283463"/>
                  </a:lnTo>
                </a:path>
                <a:path w="3261360" h="292735">
                  <a:moveTo>
                    <a:pt x="1956812" y="283463"/>
                  </a:moveTo>
                  <a:lnTo>
                    <a:pt x="1962908" y="283463"/>
                  </a:lnTo>
                </a:path>
                <a:path w="3261360" h="292735">
                  <a:moveTo>
                    <a:pt x="2292092" y="283463"/>
                  </a:moveTo>
                  <a:lnTo>
                    <a:pt x="2298188" y="283463"/>
                  </a:lnTo>
                </a:path>
                <a:path w="3261360" h="292735">
                  <a:moveTo>
                    <a:pt x="2627372" y="283463"/>
                  </a:moveTo>
                  <a:lnTo>
                    <a:pt x="2633468" y="283463"/>
                  </a:lnTo>
                </a:path>
                <a:path w="3261360" h="292735">
                  <a:moveTo>
                    <a:pt x="2962652" y="283463"/>
                  </a:moveTo>
                  <a:lnTo>
                    <a:pt x="2968748" y="283463"/>
                  </a:lnTo>
                </a:path>
                <a:path w="3261360" h="292735">
                  <a:moveTo>
                    <a:pt x="286512" y="292608"/>
                  </a:moveTo>
                  <a:lnTo>
                    <a:pt x="292607" y="292608"/>
                  </a:lnTo>
                </a:path>
                <a:path w="3261360" h="292735">
                  <a:moveTo>
                    <a:pt x="621791" y="292608"/>
                  </a:moveTo>
                  <a:lnTo>
                    <a:pt x="627887" y="292608"/>
                  </a:lnTo>
                </a:path>
                <a:path w="3261360" h="292735">
                  <a:moveTo>
                    <a:pt x="957071" y="292608"/>
                  </a:moveTo>
                  <a:lnTo>
                    <a:pt x="963167" y="292608"/>
                  </a:lnTo>
                </a:path>
                <a:path w="3261360" h="292735">
                  <a:moveTo>
                    <a:pt x="1621532" y="292608"/>
                  </a:moveTo>
                  <a:lnTo>
                    <a:pt x="1627628" y="292608"/>
                  </a:lnTo>
                </a:path>
                <a:path w="3261360" h="292735">
                  <a:moveTo>
                    <a:pt x="1956812" y="292608"/>
                  </a:moveTo>
                  <a:lnTo>
                    <a:pt x="1962908" y="292608"/>
                  </a:lnTo>
                </a:path>
                <a:path w="3261360" h="292735">
                  <a:moveTo>
                    <a:pt x="2292092" y="292608"/>
                  </a:moveTo>
                  <a:lnTo>
                    <a:pt x="2298188" y="292608"/>
                  </a:lnTo>
                </a:path>
                <a:path w="3261360" h="292735">
                  <a:moveTo>
                    <a:pt x="2627372" y="292608"/>
                  </a:moveTo>
                  <a:lnTo>
                    <a:pt x="2633468" y="292608"/>
                  </a:lnTo>
                </a:path>
                <a:path w="3261360" h="292735">
                  <a:moveTo>
                    <a:pt x="2962652" y="292608"/>
                  </a:moveTo>
                  <a:lnTo>
                    <a:pt x="2968748" y="2926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64317" y="5472683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501" y="5481827"/>
              <a:ext cx="2682240" cy="9525"/>
            </a:xfrm>
            <a:custGeom>
              <a:avLst/>
              <a:gdLst/>
              <a:ahLst/>
              <a:cxnLst/>
              <a:rect l="l" t="t" r="r" b="b"/>
              <a:pathLst>
                <a:path w="2682240" h="9525">
                  <a:moveTo>
                    <a:pt x="0" y="0"/>
                  </a:moveTo>
                  <a:lnTo>
                    <a:pt x="6095" y="0"/>
                  </a:lnTo>
                </a:path>
                <a:path w="2682240" h="9525">
                  <a:moveTo>
                    <a:pt x="335279" y="0"/>
                  </a:moveTo>
                  <a:lnTo>
                    <a:pt x="341375" y="0"/>
                  </a:lnTo>
                </a:path>
                <a:path w="2682240" h="9525">
                  <a:moveTo>
                    <a:pt x="670559" y="0"/>
                  </a:moveTo>
                  <a:lnTo>
                    <a:pt x="676655" y="0"/>
                  </a:lnTo>
                </a:path>
                <a:path w="2682240" h="9525">
                  <a:moveTo>
                    <a:pt x="1335020" y="0"/>
                  </a:moveTo>
                  <a:lnTo>
                    <a:pt x="1341116" y="0"/>
                  </a:lnTo>
                </a:path>
                <a:path w="2682240" h="9525">
                  <a:moveTo>
                    <a:pt x="1670300" y="0"/>
                  </a:moveTo>
                  <a:lnTo>
                    <a:pt x="1676396" y="0"/>
                  </a:lnTo>
                </a:path>
                <a:path w="2682240" h="9525">
                  <a:moveTo>
                    <a:pt x="2005580" y="0"/>
                  </a:moveTo>
                  <a:lnTo>
                    <a:pt x="2011676" y="0"/>
                  </a:lnTo>
                </a:path>
                <a:path w="2682240" h="9525">
                  <a:moveTo>
                    <a:pt x="2340860" y="0"/>
                  </a:moveTo>
                  <a:lnTo>
                    <a:pt x="2346956" y="0"/>
                  </a:lnTo>
                </a:path>
                <a:path w="2682240" h="9525">
                  <a:moveTo>
                    <a:pt x="2676140" y="0"/>
                  </a:moveTo>
                  <a:lnTo>
                    <a:pt x="2682236" y="0"/>
                  </a:lnTo>
                </a:path>
                <a:path w="2682240" h="9525">
                  <a:moveTo>
                    <a:pt x="0" y="9143"/>
                  </a:moveTo>
                  <a:lnTo>
                    <a:pt x="6095" y="9143"/>
                  </a:lnTo>
                </a:path>
                <a:path w="2682240" h="9525">
                  <a:moveTo>
                    <a:pt x="335279" y="9143"/>
                  </a:moveTo>
                  <a:lnTo>
                    <a:pt x="341375" y="9143"/>
                  </a:lnTo>
                </a:path>
                <a:path w="2682240" h="9525">
                  <a:moveTo>
                    <a:pt x="670559" y="9143"/>
                  </a:moveTo>
                  <a:lnTo>
                    <a:pt x="676655" y="9143"/>
                  </a:lnTo>
                </a:path>
                <a:path w="2682240" h="9525">
                  <a:moveTo>
                    <a:pt x="1335020" y="9143"/>
                  </a:moveTo>
                  <a:lnTo>
                    <a:pt x="1341116" y="9143"/>
                  </a:lnTo>
                </a:path>
                <a:path w="2682240" h="9525">
                  <a:moveTo>
                    <a:pt x="1670300" y="9143"/>
                  </a:moveTo>
                  <a:lnTo>
                    <a:pt x="1676396" y="9143"/>
                  </a:lnTo>
                </a:path>
                <a:path w="2682240" h="9525">
                  <a:moveTo>
                    <a:pt x="2005580" y="9143"/>
                  </a:moveTo>
                  <a:lnTo>
                    <a:pt x="2011676" y="9143"/>
                  </a:lnTo>
                </a:path>
                <a:path w="2682240" h="9525">
                  <a:moveTo>
                    <a:pt x="2340860" y="9143"/>
                  </a:moveTo>
                  <a:lnTo>
                    <a:pt x="2346956" y="9143"/>
                  </a:lnTo>
                </a:path>
                <a:path w="2682240" h="9525">
                  <a:moveTo>
                    <a:pt x="2676140" y="9143"/>
                  </a:moveTo>
                  <a:lnTo>
                    <a:pt x="2682236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3" name="object 23"/>
            <p:cNvSpPr/>
            <p:nvPr/>
          </p:nvSpPr>
          <p:spPr>
            <a:xfrm>
              <a:off x="5307970" y="5486400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0" y="320040"/>
                  </a:lnTo>
                </a:path>
              </a:pathLst>
            </a:custGeom>
            <a:ln w="609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0893" y="5500116"/>
              <a:ext cx="3267710" cy="302260"/>
            </a:xfrm>
            <a:custGeom>
              <a:avLst/>
              <a:gdLst/>
              <a:ahLst/>
              <a:cxnLst/>
              <a:rect l="l" t="t" r="r" b="b"/>
              <a:pathLst>
                <a:path w="3267710" h="302260">
                  <a:moveTo>
                    <a:pt x="292608" y="0"/>
                  </a:moveTo>
                  <a:lnTo>
                    <a:pt x="298703" y="0"/>
                  </a:lnTo>
                </a:path>
                <a:path w="3267710" h="302260">
                  <a:moveTo>
                    <a:pt x="627888" y="0"/>
                  </a:moveTo>
                  <a:lnTo>
                    <a:pt x="633983" y="0"/>
                  </a:lnTo>
                </a:path>
                <a:path w="3267710" h="302260">
                  <a:moveTo>
                    <a:pt x="963168" y="0"/>
                  </a:moveTo>
                  <a:lnTo>
                    <a:pt x="969263" y="0"/>
                  </a:lnTo>
                </a:path>
                <a:path w="3267710" h="302260">
                  <a:moveTo>
                    <a:pt x="1627628" y="0"/>
                  </a:moveTo>
                  <a:lnTo>
                    <a:pt x="1633724" y="0"/>
                  </a:lnTo>
                </a:path>
                <a:path w="3267710" h="302260">
                  <a:moveTo>
                    <a:pt x="1962908" y="0"/>
                  </a:moveTo>
                  <a:lnTo>
                    <a:pt x="1969004" y="0"/>
                  </a:lnTo>
                </a:path>
                <a:path w="3267710" h="302260">
                  <a:moveTo>
                    <a:pt x="2298188" y="0"/>
                  </a:moveTo>
                  <a:lnTo>
                    <a:pt x="2304284" y="0"/>
                  </a:lnTo>
                </a:path>
                <a:path w="3267710" h="302260">
                  <a:moveTo>
                    <a:pt x="2633468" y="0"/>
                  </a:moveTo>
                  <a:lnTo>
                    <a:pt x="2639564" y="0"/>
                  </a:lnTo>
                </a:path>
                <a:path w="3267710" h="302260">
                  <a:moveTo>
                    <a:pt x="2968748" y="0"/>
                  </a:moveTo>
                  <a:lnTo>
                    <a:pt x="2974844" y="0"/>
                  </a:lnTo>
                </a:path>
                <a:path w="3267710" h="302260">
                  <a:moveTo>
                    <a:pt x="292608" y="9143"/>
                  </a:moveTo>
                  <a:lnTo>
                    <a:pt x="298703" y="9143"/>
                  </a:lnTo>
                </a:path>
                <a:path w="3267710" h="302260">
                  <a:moveTo>
                    <a:pt x="627888" y="9143"/>
                  </a:moveTo>
                  <a:lnTo>
                    <a:pt x="633983" y="9143"/>
                  </a:lnTo>
                </a:path>
                <a:path w="3267710" h="302260">
                  <a:moveTo>
                    <a:pt x="963168" y="9143"/>
                  </a:moveTo>
                  <a:lnTo>
                    <a:pt x="969263" y="9143"/>
                  </a:lnTo>
                </a:path>
                <a:path w="3267710" h="302260">
                  <a:moveTo>
                    <a:pt x="1627628" y="9143"/>
                  </a:moveTo>
                  <a:lnTo>
                    <a:pt x="1633724" y="9143"/>
                  </a:lnTo>
                </a:path>
                <a:path w="3267710" h="302260">
                  <a:moveTo>
                    <a:pt x="1962908" y="9143"/>
                  </a:moveTo>
                  <a:lnTo>
                    <a:pt x="1969004" y="9143"/>
                  </a:lnTo>
                </a:path>
                <a:path w="3267710" h="302260">
                  <a:moveTo>
                    <a:pt x="2298188" y="9143"/>
                  </a:moveTo>
                  <a:lnTo>
                    <a:pt x="2304284" y="9143"/>
                  </a:lnTo>
                </a:path>
                <a:path w="3267710" h="302260">
                  <a:moveTo>
                    <a:pt x="2633468" y="9143"/>
                  </a:moveTo>
                  <a:lnTo>
                    <a:pt x="2639564" y="9143"/>
                  </a:lnTo>
                </a:path>
                <a:path w="3267710" h="302260">
                  <a:moveTo>
                    <a:pt x="2968748" y="9143"/>
                  </a:moveTo>
                  <a:lnTo>
                    <a:pt x="2974844" y="9143"/>
                  </a:lnTo>
                </a:path>
                <a:path w="3267710" h="302260">
                  <a:moveTo>
                    <a:pt x="292608" y="18287"/>
                  </a:moveTo>
                  <a:lnTo>
                    <a:pt x="298703" y="18287"/>
                  </a:lnTo>
                </a:path>
                <a:path w="3267710" h="302260">
                  <a:moveTo>
                    <a:pt x="627888" y="18287"/>
                  </a:moveTo>
                  <a:lnTo>
                    <a:pt x="633983" y="18287"/>
                  </a:lnTo>
                </a:path>
                <a:path w="3267710" h="302260">
                  <a:moveTo>
                    <a:pt x="963168" y="18287"/>
                  </a:moveTo>
                  <a:lnTo>
                    <a:pt x="969263" y="18287"/>
                  </a:lnTo>
                </a:path>
                <a:path w="3267710" h="302260">
                  <a:moveTo>
                    <a:pt x="1627628" y="18287"/>
                  </a:moveTo>
                  <a:lnTo>
                    <a:pt x="1633724" y="18287"/>
                  </a:lnTo>
                </a:path>
                <a:path w="3267710" h="302260">
                  <a:moveTo>
                    <a:pt x="1962908" y="18287"/>
                  </a:moveTo>
                  <a:lnTo>
                    <a:pt x="1969004" y="18287"/>
                  </a:lnTo>
                </a:path>
                <a:path w="3267710" h="302260">
                  <a:moveTo>
                    <a:pt x="2298188" y="18287"/>
                  </a:moveTo>
                  <a:lnTo>
                    <a:pt x="2304284" y="18287"/>
                  </a:lnTo>
                </a:path>
                <a:path w="3267710" h="302260">
                  <a:moveTo>
                    <a:pt x="2633468" y="18287"/>
                  </a:moveTo>
                  <a:lnTo>
                    <a:pt x="2639564" y="18287"/>
                  </a:lnTo>
                </a:path>
                <a:path w="3267710" h="302260">
                  <a:moveTo>
                    <a:pt x="2968748" y="18287"/>
                  </a:moveTo>
                  <a:lnTo>
                    <a:pt x="2974844" y="18287"/>
                  </a:lnTo>
                </a:path>
                <a:path w="3267710" h="302260">
                  <a:moveTo>
                    <a:pt x="292608" y="27431"/>
                  </a:moveTo>
                  <a:lnTo>
                    <a:pt x="298703" y="27431"/>
                  </a:lnTo>
                </a:path>
                <a:path w="3267710" h="302260">
                  <a:moveTo>
                    <a:pt x="627888" y="27431"/>
                  </a:moveTo>
                  <a:lnTo>
                    <a:pt x="633983" y="27431"/>
                  </a:lnTo>
                </a:path>
                <a:path w="3267710" h="302260">
                  <a:moveTo>
                    <a:pt x="963168" y="27431"/>
                  </a:moveTo>
                  <a:lnTo>
                    <a:pt x="969263" y="27431"/>
                  </a:lnTo>
                </a:path>
                <a:path w="3267710" h="302260">
                  <a:moveTo>
                    <a:pt x="1627628" y="27431"/>
                  </a:moveTo>
                  <a:lnTo>
                    <a:pt x="1633724" y="27431"/>
                  </a:lnTo>
                </a:path>
                <a:path w="3267710" h="302260">
                  <a:moveTo>
                    <a:pt x="1962908" y="27431"/>
                  </a:moveTo>
                  <a:lnTo>
                    <a:pt x="1969004" y="27431"/>
                  </a:lnTo>
                </a:path>
                <a:path w="3267710" h="302260">
                  <a:moveTo>
                    <a:pt x="2298188" y="27431"/>
                  </a:moveTo>
                  <a:lnTo>
                    <a:pt x="2304284" y="27431"/>
                  </a:lnTo>
                </a:path>
                <a:path w="3267710" h="302260">
                  <a:moveTo>
                    <a:pt x="2633468" y="27431"/>
                  </a:moveTo>
                  <a:lnTo>
                    <a:pt x="2639564" y="27431"/>
                  </a:lnTo>
                </a:path>
                <a:path w="3267710" h="302260">
                  <a:moveTo>
                    <a:pt x="2968748" y="27431"/>
                  </a:moveTo>
                  <a:lnTo>
                    <a:pt x="2974844" y="27431"/>
                  </a:lnTo>
                </a:path>
                <a:path w="3267710" h="302260">
                  <a:moveTo>
                    <a:pt x="292608" y="36575"/>
                  </a:moveTo>
                  <a:lnTo>
                    <a:pt x="298703" y="36575"/>
                  </a:lnTo>
                </a:path>
                <a:path w="3267710" h="302260">
                  <a:moveTo>
                    <a:pt x="627888" y="36575"/>
                  </a:moveTo>
                  <a:lnTo>
                    <a:pt x="633983" y="36575"/>
                  </a:lnTo>
                </a:path>
                <a:path w="3267710" h="302260">
                  <a:moveTo>
                    <a:pt x="963168" y="36575"/>
                  </a:moveTo>
                  <a:lnTo>
                    <a:pt x="969263" y="36575"/>
                  </a:lnTo>
                </a:path>
                <a:path w="3267710" h="302260">
                  <a:moveTo>
                    <a:pt x="1627628" y="36575"/>
                  </a:moveTo>
                  <a:lnTo>
                    <a:pt x="1633724" y="36575"/>
                  </a:lnTo>
                </a:path>
                <a:path w="3267710" h="302260">
                  <a:moveTo>
                    <a:pt x="1962908" y="36575"/>
                  </a:moveTo>
                  <a:lnTo>
                    <a:pt x="1969004" y="36575"/>
                  </a:lnTo>
                </a:path>
                <a:path w="3267710" h="302260">
                  <a:moveTo>
                    <a:pt x="2298188" y="36575"/>
                  </a:moveTo>
                  <a:lnTo>
                    <a:pt x="2304284" y="36575"/>
                  </a:lnTo>
                </a:path>
                <a:path w="3267710" h="302260">
                  <a:moveTo>
                    <a:pt x="2633468" y="36575"/>
                  </a:moveTo>
                  <a:lnTo>
                    <a:pt x="2639564" y="36575"/>
                  </a:lnTo>
                </a:path>
                <a:path w="3267710" h="302260">
                  <a:moveTo>
                    <a:pt x="2968748" y="36575"/>
                  </a:moveTo>
                  <a:lnTo>
                    <a:pt x="2974844" y="36575"/>
                  </a:lnTo>
                </a:path>
                <a:path w="3267710" h="302260">
                  <a:moveTo>
                    <a:pt x="292608" y="45719"/>
                  </a:moveTo>
                  <a:lnTo>
                    <a:pt x="298703" y="45719"/>
                  </a:lnTo>
                </a:path>
                <a:path w="3267710" h="302260">
                  <a:moveTo>
                    <a:pt x="627888" y="45719"/>
                  </a:moveTo>
                  <a:lnTo>
                    <a:pt x="633983" y="45719"/>
                  </a:lnTo>
                </a:path>
                <a:path w="3267710" h="302260">
                  <a:moveTo>
                    <a:pt x="963168" y="45719"/>
                  </a:moveTo>
                  <a:lnTo>
                    <a:pt x="969263" y="45719"/>
                  </a:lnTo>
                </a:path>
                <a:path w="3267710" h="302260">
                  <a:moveTo>
                    <a:pt x="1627628" y="45719"/>
                  </a:moveTo>
                  <a:lnTo>
                    <a:pt x="1633724" y="45719"/>
                  </a:lnTo>
                </a:path>
                <a:path w="3267710" h="302260">
                  <a:moveTo>
                    <a:pt x="1962908" y="45719"/>
                  </a:moveTo>
                  <a:lnTo>
                    <a:pt x="1969004" y="45719"/>
                  </a:lnTo>
                </a:path>
                <a:path w="3267710" h="302260">
                  <a:moveTo>
                    <a:pt x="2298188" y="45719"/>
                  </a:moveTo>
                  <a:lnTo>
                    <a:pt x="2304284" y="45719"/>
                  </a:lnTo>
                </a:path>
                <a:path w="3267710" h="302260">
                  <a:moveTo>
                    <a:pt x="2633468" y="45719"/>
                  </a:moveTo>
                  <a:lnTo>
                    <a:pt x="2639564" y="45719"/>
                  </a:lnTo>
                </a:path>
                <a:path w="3267710" h="302260">
                  <a:moveTo>
                    <a:pt x="2968748" y="45719"/>
                  </a:moveTo>
                  <a:lnTo>
                    <a:pt x="2974844" y="45719"/>
                  </a:lnTo>
                </a:path>
                <a:path w="3267710" h="302260">
                  <a:moveTo>
                    <a:pt x="292608" y="54863"/>
                  </a:moveTo>
                  <a:lnTo>
                    <a:pt x="298703" y="54863"/>
                  </a:lnTo>
                </a:path>
                <a:path w="3267710" h="302260">
                  <a:moveTo>
                    <a:pt x="627888" y="54863"/>
                  </a:moveTo>
                  <a:lnTo>
                    <a:pt x="633983" y="54863"/>
                  </a:lnTo>
                </a:path>
                <a:path w="3267710" h="302260">
                  <a:moveTo>
                    <a:pt x="963168" y="54863"/>
                  </a:moveTo>
                  <a:lnTo>
                    <a:pt x="969263" y="54863"/>
                  </a:lnTo>
                </a:path>
                <a:path w="3267710" h="302260">
                  <a:moveTo>
                    <a:pt x="1627628" y="54863"/>
                  </a:moveTo>
                  <a:lnTo>
                    <a:pt x="1633724" y="54863"/>
                  </a:lnTo>
                </a:path>
                <a:path w="3267710" h="302260">
                  <a:moveTo>
                    <a:pt x="1962908" y="54863"/>
                  </a:moveTo>
                  <a:lnTo>
                    <a:pt x="1969004" y="54863"/>
                  </a:lnTo>
                </a:path>
                <a:path w="3267710" h="302260">
                  <a:moveTo>
                    <a:pt x="2298188" y="54863"/>
                  </a:moveTo>
                  <a:lnTo>
                    <a:pt x="2304284" y="54863"/>
                  </a:lnTo>
                </a:path>
                <a:path w="3267710" h="302260">
                  <a:moveTo>
                    <a:pt x="2633468" y="54863"/>
                  </a:moveTo>
                  <a:lnTo>
                    <a:pt x="2639564" y="54863"/>
                  </a:lnTo>
                </a:path>
                <a:path w="3267710" h="302260">
                  <a:moveTo>
                    <a:pt x="2968748" y="54863"/>
                  </a:moveTo>
                  <a:lnTo>
                    <a:pt x="2974844" y="54863"/>
                  </a:lnTo>
                </a:path>
                <a:path w="3267710" h="302260">
                  <a:moveTo>
                    <a:pt x="24384" y="64007"/>
                  </a:moveTo>
                  <a:lnTo>
                    <a:pt x="54864" y="64007"/>
                  </a:lnTo>
                </a:path>
                <a:path w="3267710" h="302260">
                  <a:moveTo>
                    <a:pt x="128016" y="64007"/>
                  </a:moveTo>
                  <a:lnTo>
                    <a:pt x="146304" y="64007"/>
                  </a:lnTo>
                </a:path>
                <a:path w="3267710" h="302260">
                  <a:moveTo>
                    <a:pt x="219456" y="64007"/>
                  </a:moveTo>
                  <a:lnTo>
                    <a:pt x="243839" y="64007"/>
                  </a:lnTo>
                </a:path>
                <a:path w="3267710" h="302260">
                  <a:moveTo>
                    <a:pt x="292608" y="64007"/>
                  </a:moveTo>
                  <a:lnTo>
                    <a:pt x="298703" y="64007"/>
                  </a:lnTo>
                </a:path>
                <a:path w="3267710" h="302260">
                  <a:moveTo>
                    <a:pt x="377952" y="64007"/>
                  </a:moveTo>
                  <a:lnTo>
                    <a:pt x="457199" y="64007"/>
                  </a:lnTo>
                </a:path>
                <a:path w="3267710" h="302260">
                  <a:moveTo>
                    <a:pt x="499872" y="64007"/>
                  </a:moveTo>
                  <a:lnTo>
                    <a:pt x="530352" y="64007"/>
                  </a:lnTo>
                </a:path>
                <a:path w="3267710" h="302260">
                  <a:moveTo>
                    <a:pt x="627888" y="64007"/>
                  </a:moveTo>
                  <a:lnTo>
                    <a:pt x="633983" y="64007"/>
                  </a:lnTo>
                </a:path>
                <a:path w="3267710" h="302260">
                  <a:moveTo>
                    <a:pt x="713232" y="64007"/>
                  </a:moveTo>
                  <a:lnTo>
                    <a:pt x="792479" y="64007"/>
                  </a:lnTo>
                </a:path>
                <a:path w="3267710" h="302260">
                  <a:moveTo>
                    <a:pt x="816864" y="64007"/>
                  </a:moveTo>
                  <a:lnTo>
                    <a:pt x="877824" y="64007"/>
                  </a:lnTo>
                </a:path>
                <a:path w="3267710" h="302260">
                  <a:moveTo>
                    <a:pt x="963168" y="64007"/>
                  </a:moveTo>
                  <a:lnTo>
                    <a:pt x="969263" y="64007"/>
                  </a:lnTo>
                </a:path>
                <a:path w="3267710" h="302260">
                  <a:moveTo>
                    <a:pt x="1048508" y="64007"/>
                  </a:moveTo>
                  <a:lnTo>
                    <a:pt x="1127756" y="64007"/>
                  </a:lnTo>
                </a:path>
                <a:path w="3267710" h="302260">
                  <a:moveTo>
                    <a:pt x="1152140" y="64007"/>
                  </a:moveTo>
                  <a:lnTo>
                    <a:pt x="1213100" y="64007"/>
                  </a:lnTo>
                </a:path>
                <a:path w="3267710" h="302260">
                  <a:moveTo>
                    <a:pt x="1383788" y="64007"/>
                  </a:moveTo>
                  <a:lnTo>
                    <a:pt x="1463036" y="64007"/>
                  </a:lnTo>
                </a:path>
                <a:path w="3267710" h="302260">
                  <a:moveTo>
                    <a:pt x="1505708" y="64007"/>
                  </a:moveTo>
                  <a:lnTo>
                    <a:pt x="1536188" y="64007"/>
                  </a:lnTo>
                </a:path>
                <a:path w="3267710" h="302260">
                  <a:moveTo>
                    <a:pt x="1627628" y="64007"/>
                  </a:moveTo>
                  <a:lnTo>
                    <a:pt x="1633724" y="64007"/>
                  </a:lnTo>
                </a:path>
                <a:path w="3267710" h="302260">
                  <a:moveTo>
                    <a:pt x="1719068" y="64007"/>
                  </a:moveTo>
                  <a:lnTo>
                    <a:pt x="1798316" y="64007"/>
                  </a:lnTo>
                </a:path>
                <a:path w="3267710" h="302260">
                  <a:moveTo>
                    <a:pt x="1840988" y="64007"/>
                  </a:moveTo>
                  <a:lnTo>
                    <a:pt x="1871468" y="64007"/>
                  </a:lnTo>
                </a:path>
                <a:path w="3267710" h="302260">
                  <a:moveTo>
                    <a:pt x="1962908" y="64007"/>
                  </a:moveTo>
                  <a:lnTo>
                    <a:pt x="1969004" y="64007"/>
                  </a:lnTo>
                </a:path>
                <a:path w="3267710" h="302260">
                  <a:moveTo>
                    <a:pt x="2054348" y="64007"/>
                  </a:moveTo>
                  <a:lnTo>
                    <a:pt x="2133596" y="64007"/>
                  </a:lnTo>
                </a:path>
                <a:path w="3267710" h="302260">
                  <a:moveTo>
                    <a:pt x="2157980" y="64007"/>
                  </a:moveTo>
                  <a:lnTo>
                    <a:pt x="2218940" y="64007"/>
                  </a:lnTo>
                </a:path>
                <a:path w="3267710" h="302260">
                  <a:moveTo>
                    <a:pt x="2298188" y="64007"/>
                  </a:moveTo>
                  <a:lnTo>
                    <a:pt x="2304284" y="64007"/>
                  </a:lnTo>
                </a:path>
                <a:path w="3267710" h="302260">
                  <a:moveTo>
                    <a:pt x="2389628" y="64007"/>
                  </a:moveTo>
                  <a:lnTo>
                    <a:pt x="2468876" y="64007"/>
                  </a:lnTo>
                </a:path>
                <a:path w="3267710" h="302260">
                  <a:moveTo>
                    <a:pt x="2493260" y="64007"/>
                  </a:moveTo>
                  <a:lnTo>
                    <a:pt x="2548124" y="64007"/>
                  </a:lnTo>
                </a:path>
                <a:path w="3267710" h="302260">
                  <a:moveTo>
                    <a:pt x="2633468" y="64007"/>
                  </a:moveTo>
                  <a:lnTo>
                    <a:pt x="2639564" y="64007"/>
                  </a:lnTo>
                </a:path>
                <a:path w="3267710" h="302260">
                  <a:moveTo>
                    <a:pt x="2724908" y="64007"/>
                  </a:moveTo>
                  <a:lnTo>
                    <a:pt x="2804156" y="64007"/>
                  </a:lnTo>
                </a:path>
                <a:path w="3267710" h="302260">
                  <a:moveTo>
                    <a:pt x="2846828" y="64007"/>
                  </a:moveTo>
                  <a:lnTo>
                    <a:pt x="2871212" y="64007"/>
                  </a:lnTo>
                </a:path>
                <a:path w="3267710" h="302260">
                  <a:moveTo>
                    <a:pt x="2968748" y="64007"/>
                  </a:moveTo>
                  <a:lnTo>
                    <a:pt x="2974844" y="64007"/>
                  </a:lnTo>
                </a:path>
                <a:path w="3267710" h="302260">
                  <a:moveTo>
                    <a:pt x="3035804" y="64007"/>
                  </a:moveTo>
                  <a:lnTo>
                    <a:pt x="3072380" y="64007"/>
                  </a:lnTo>
                </a:path>
                <a:path w="3267710" h="302260">
                  <a:moveTo>
                    <a:pt x="3145532" y="64007"/>
                  </a:moveTo>
                  <a:lnTo>
                    <a:pt x="3163820" y="64007"/>
                  </a:lnTo>
                </a:path>
                <a:path w="3267710" h="302260">
                  <a:moveTo>
                    <a:pt x="3212588" y="64007"/>
                  </a:moveTo>
                  <a:lnTo>
                    <a:pt x="3243068" y="64007"/>
                  </a:lnTo>
                </a:path>
                <a:path w="3267710" h="302260">
                  <a:moveTo>
                    <a:pt x="6096" y="73151"/>
                  </a:moveTo>
                  <a:lnTo>
                    <a:pt x="67056" y="73151"/>
                  </a:lnTo>
                </a:path>
                <a:path w="3267710" h="302260">
                  <a:moveTo>
                    <a:pt x="115824" y="73151"/>
                  </a:moveTo>
                  <a:lnTo>
                    <a:pt x="146304" y="73151"/>
                  </a:lnTo>
                </a:path>
                <a:path w="3267710" h="302260">
                  <a:moveTo>
                    <a:pt x="213360" y="73151"/>
                  </a:moveTo>
                  <a:lnTo>
                    <a:pt x="243840" y="73151"/>
                  </a:lnTo>
                </a:path>
                <a:path w="3267710" h="302260">
                  <a:moveTo>
                    <a:pt x="292608" y="73151"/>
                  </a:moveTo>
                  <a:lnTo>
                    <a:pt x="298703" y="73151"/>
                  </a:lnTo>
                </a:path>
                <a:path w="3267710" h="302260">
                  <a:moveTo>
                    <a:pt x="377952" y="73151"/>
                  </a:moveTo>
                  <a:lnTo>
                    <a:pt x="457199" y="73151"/>
                  </a:lnTo>
                </a:path>
                <a:path w="3267710" h="302260">
                  <a:moveTo>
                    <a:pt x="481584" y="73151"/>
                  </a:moveTo>
                  <a:lnTo>
                    <a:pt x="542544" y="73151"/>
                  </a:lnTo>
                </a:path>
                <a:path w="3267710" h="302260">
                  <a:moveTo>
                    <a:pt x="627888" y="73151"/>
                  </a:moveTo>
                  <a:lnTo>
                    <a:pt x="633983" y="73151"/>
                  </a:lnTo>
                </a:path>
                <a:path w="3267710" h="302260">
                  <a:moveTo>
                    <a:pt x="713232" y="73151"/>
                  </a:moveTo>
                  <a:lnTo>
                    <a:pt x="792479" y="73151"/>
                  </a:lnTo>
                </a:path>
                <a:path w="3267710" h="302260">
                  <a:moveTo>
                    <a:pt x="810768" y="73151"/>
                  </a:moveTo>
                  <a:lnTo>
                    <a:pt x="877824" y="73151"/>
                  </a:lnTo>
                </a:path>
                <a:path w="3267710" h="302260">
                  <a:moveTo>
                    <a:pt x="963168" y="73151"/>
                  </a:moveTo>
                  <a:lnTo>
                    <a:pt x="969263" y="73151"/>
                  </a:lnTo>
                </a:path>
                <a:path w="3267710" h="302260">
                  <a:moveTo>
                    <a:pt x="1048508" y="73151"/>
                  </a:moveTo>
                  <a:lnTo>
                    <a:pt x="1127756" y="73151"/>
                  </a:lnTo>
                </a:path>
                <a:path w="3267710" h="302260">
                  <a:moveTo>
                    <a:pt x="1146044" y="73151"/>
                  </a:moveTo>
                  <a:lnTo>
                    <a:pt x="1213100" y="73151"/>
                  </a:lnTo>
                </a:path>
                <a:path w="3267710" h="302260">
                  <a:moveTo>
                    <a:pt x="1383788" y="73151"/>
                  </a:moveTo>
                  <a:lnTo>
                    <a:pt x="1463036" y="73151"/>
                  </a:lnTo>
                </a:path>
                <a:path w="3267710" h="302260">
                  <a:moveTo>
                    <a:pt x="1487420" y="73151"/>
                  </a:moveTo>
                  <a:lnTo>
                    <a:pt x="1548380" y="73151"/>
                  </a:lnTo>
                </a:path>
                <a:path w="3267710" h="302260">
                  <a:moveTo>
                    <a:pt x="1627628" y="73151"/>
                  </a:moveTo>
                  <a:lnTo>
                    <a:pt x="1633724" y="73151"/>
                  </a:lnTo>
                </a:path>
                <a:path w="3267710" h="302260">
                  <a:moveTo>
                    <a:pt x="1719068" y="73151"/>
                  </a:moveTo>
                  <a:lnTo>
                    <a:pt x="1798316" y="73151"/>
                  </a:lnTo>
                </a:path>
                <a:path w="3267710" h="302260">
                  <a:moveTo>
                    <a:pt x="1822700" y="73151"/>
                  </a:moveTo>
                  <a:lnTo>
                    <a:pt x="1883660" y="73151"/>
                  </a:lnTo>
                </a:path>
                <a:path w="3267710" h="302260">
                  <a:moveTo>
                    <a:pt x="1962908" y="73151"/>
                  </a:moveTo>
                  <a:lnTo>
                    <a:pt x="1969004" y="73151"/>
                  </a:lnTo>
                </a:path>
                <a:path w="3267710" h="302260">
                  <a:moveTo>
                    <a:pt x="2054348" y="73151"/>
                  </a:moveTo>
                  <a:lnTo>
                    <a:pt x="2133596" y="73151"/>
                  </a:lnTo>
                </a:path>
                <a:path w="3267710" h="302260">
                  <a:moveTo>
                    <a:pt x="2151884" y="73151"/>
                  </a:moveTo>
                  <a:lnTo>
                    <a:pt x="2218940" y="73151"/>
                  </a:lnTo>
                </a:path>
                <a:path w="3267710" h="302260">
                  <a:moveTo>
                    <a:pt x="2298188" y="73151"/>
                  </a:moveTo>
                  <a:lnTo>
                    <a:pt x="2304284" y="73151"/>
                  </a:lnTo>
                </a:path>
                <a:path w="3267710" h="302260">
                  <a:moveTo>
                    <a:pt x="2389628" y="73151"/>
                  </a:moveTo>
                  <a:lnTo>
                    <a:pt x="2468876" y="73151"/>
                  </a:lnTo>
                </a:path>
                <a:path w="3267710" h="302260">
                  <a:moveTo>
                    <a:pt x="2487164" y="73151"/>
                  </a:moveTo>
                  <a:lnTo>
                    <a:pt x="2548124" y="73151"/>
                  </a:lnTo>
                </a:path>
                <a:path w="3267710" h="302260">
                  <a:moveTo>
                    <a:pt x="2633468" y="73151"/>
                  </a:moveTo>
                  <a:lnTo>
                    <a:pt x="2639564" y="73151"/>
                  </a:lnTo>
                </a:path>
                <a:path w="3267710" h="302260">
                  <a:moveTo>
                    <a:pt x="2724908" y="73151"/>
                  </a:moveTo>
                  <a:lnTo>
                    <a:pt x="2804156" y="73151"/>
                  </a:lnTo>
                </a:path>
                <a:path w="3267710" h="302260">
                  <a:moveTo>
                    <a:pt x="2828540" y="73151"/>
                  </a:moveTo>
                  <a:lnTo>
                    <a:pt x="2883404" y="73151"/>
                  </a:lnTo>
                </a:path>
                <a:path w="3267710" h="302260">
                  <a:moveTo>
                    <a:pt x="2968748" y="73151"/>
                  </a:moveTo>
                  <a:lnTo>
                    <a:pt x="2974844" y="73151"/>
                  </a:lnTo>
                </a:path>
                <a:path w="3267710" h="302260">
                  <a:moveTo>
                    <a:pt x="3017516" y="73151"/>
                  </a:moveTo>
                  <a:lnTo>
                    <a:pt x="3084572" y="73151"/>
                  </a:lnTo>
                </a:path>
                <a:path w="3267710" h="302260">
                  <a:moveTo>
                    <a:pt x="3133340" y="73151"/>
                  </a:moveTo>
                  <a:lnTo>
                    <a:pt x="3163820" y="73151"/>
                  </a:lnTo>
                </a:path>
                <a:path w="3267710" h="302260">
                  <a:moveTo>
                    <a:pt x="3200396" y="73151"/>
                  </a:moveTo>
                  <a:lnTo>
                    <a:pt x="3255260" y="73151"/>
                  </a:lnTo>
                </a:path>
                <a:path w="3267710" h="302260">
                  <a:moveTo>
                    <a:pt x="6096" y="82295"/>
                  </a:moveTo>
                  <a:lnTo>
                    <a:pt x="30479" y="82295"/>
                  </a:lnTo>
                </a:path>
                <a:path w="3267710" h="302260">
                  <a:moveTo>
                    <a:pt x="48768" y="82295"/>
                  </a:moveTo>
                  <a:lnTo>
                    <a:pt x="73151" y="82295"/>
                  </a:lnTo>
                </a:path>
                <a:path w="3267710" h="302260">
                  <a:moveTo>
                    <a:pt x="109728" y="82295"/>
                  </a:moveTo>
                  <a:lnTo>
                    <a:pt x="146304" y="82295"/>
                  </a:lnTo>
                </a:path>
                <a:path w="3267710" h="302260">
                  <a:moveTo>
                    <a:pt x="207264" y="82295"/>
                  </a:moveTo>
                  <a:lnTo>
                    <a:pt x="243840" y="82295"/>
                  </a:lnTo>
                </a:path>
                <a:path w="3267710" h="302260">
                  <a:moveTo>
                    <a:pt x="292608" y="82295"/>
                  </a:moveTo>
                  <a:lnTo>
                    <a:pt x="298703" y="82295"/>
                  </a:lnTo>
                </a:path>
                <a:path w="3267710" h="302260">
                  <a:moveTo>
                    <a:pt x="426720" y="82295"/>
                  </a:moveTo>
                  <a:lnTo>
                    <a:pt x="457200" y="82295"/>
                  </a:lnTo>
                </a:path>
                <a:path w="3267710" h="302260">
                  <a:moveTo>
                    <a:pt x="475488" y="82295"/>
                  </a:moveTo>
                  <a:lnTo>
                    <a:pt x="499871" y="82295"/>
                  </a:lnTo>
                </a:path>
                <a:path w="3267710" h="302260">
                  <a:moveTo>
                    <a:pt x="518160" y="82295"/>
                  </a:moveTo>
                  <a:lnTo>
                    <a:pt x="548640" y="82295"/>
                  </a:lnTo>
                </a:path>
                <a:path w="3267710" h="302260">
                  <a:moveTo>
                    <a:pt x="627888" y="82295"/>
                  </a:moveTo>
                  <a:lnTo>
                    <a:pt x="633983" y="82295"/>
                  </a:lnTo>
                </a:path>
                <a:path w="3267710" h="302260">
                  <a:moveTo>
                    <a:pt x="762000" y="82295"/>
                  </a:moveTo>
                  <a:lnTo>
                    <a:pt x="792480" y="82295"/>
                  </a:lnTo>
                </a:path>
                <a:path w="3267710" h="302260">
                  <a:moveTo>
                    <a:pt x="810768" y="82295"/>
                  </a:moveTo>
                  <a:lnTo>
                    <a:pt x="835151" y="82295"/>
                  </a:lnTo>
                </a:path>
                <a:path w="3267710" h="302260">
                  <a:moveTo>
                    <a:pt x="963168" y="82295"/>
                  </a:moveTo>
                  <a:lnTo>
                    <a:pt x="969263" y="82295"/>
                  </a:lnTo>
                </a:path>
                <a:path w="3267710" h="302260">
                  <a:moveTo>
                    <a:pt x="1097276" y="82295"/>
                  </a:moveTo>
                  <a:lnTo>
                    <a:pt x="1127756" y="82295"/>
                  </a:lnTo>
                </a:path>
                <a:path w="3267710" h="302260">
                  <a:moveTo>
                    <a:pt x="1146044" y="82295"/>
                  </a:moveTo>
                  <a:lnTo>
                    <a:pt x="1170428" y="82295"/>
                  </a:lnTo>
                </a:path>
                <a:path w="3267710" h="302260">
                  <a:moveTo>
                    <a:pt x="1432556" y="82295"/>
                  </a:moveTo>
                  <a:lnTo>
                    <a:pt x="1463036" y="82295"/>
                  </a:lnTo>
                </a:path>
                <a:path w="3267710" h="302260">
                  <a:moveTo>
                    <a:pt x="1481324" y="82295"/>
                  </a:moveTo>
                  <a:lnTo>
                    <a:pt x="1505708" y="82295"/>
                  </a:lnTo>
                </a:path>
                <a:path w="3267710" h="302260">
                  <a:moveTo>
                    <a:pt x="1523996" y="82295"/>
                  </a:moveTo>
                  <a:lnTo>
                    <a:pt x="1554476" y="82295"/>
                  </a:lnTo>
                </a:path>
                <a:path w="3267710" h="302260">
                  <a:moveTo>
                    <a:pt x="1627628" y="82295"/>
                  </a:moveTo>
                  <a:lnTo>
                    <a:pt x="1633724" y="82295"/>
                  </a:lnTo>
                </a:path>
                <a:path w="3267710" h="302260">
                  <a:moveTo>
                    <a:pt x="1767836" y="82295"/>
                  </a:moveTo>
                  <a:lnTo>
                    <a:pt x="1798316" y="82295"/>
                  </a:lnTo>
                </a:path>
                <a:path w="3267710" h="302260">
                  <a:moveTo>
                    <a:pt x="1816604" y="82295"/>
                  </a:moveTo>
                  <a:lnTo>
                    <a:pt x="1840988" y="82295"/>
                  </a:lnTo>
                </a:path>
                <a:path w="3267710" h="302260">
                  <a:moveTo>
                    <a:pt x="1859276" y="82295"/>
                  </a:moveTo>
                  <a:lnTo>
                    <a:pt x="1889756" y="82295"/>
                  </a:lnTo>
                </a:path>
                <a:path w="3267710" h="302260">
                  <a:moveTo>
                    <a:pt x="1962908" y="82295"/>
                  </a:moveTo>
                  <a:lnTo>
                    <a:pt x="1969004" y="82295"/>
                  </a:lnTo>
                </a:path>
                <a:path w="3267710" h="302260">
                  <a:moveTo>
                    <a:pt x="2103116" y="82295"/>
                  </a:moveTo>
                  <a:lnTo>
                    <a:pt x="2133596" y="82295"/>
                  </a:lnTo>
                </a:path>
                <a:path w="3267710" h="302260">
                  <a:moveTo>
                    <a:pt x="2151884" y="82295"/>
                  </a:moveTo>
                  <a:lnTo>
                    <a:pt x="2176268" y="82295"/>
                  </a:lnTo>
                </a:path>
                <a:path w="3267710" h="302260">
                  <a:moveTo>
                    <a:pt x="2298188" y="82295"/>
                  </a:moveTo>
                  <a:lnTo>
                    <a:pt x="2304284" y="82295"/>
                  </a:lnTo>
                </a:path>
                <a:path w="3267710" h="302260">
                  <a:moveTo>
                    <a:pt x="2438396" y="82295"/>
                  </a:moveTo>
                  <a:lnTo>
                    <a:pt x="2468876" y="82295"/>
                  </a:lnTo>
                </a:path>
                <a:path w="3267710" h="302260">
                  <a:moveTo>
                    <a:pt x="2487164" y="82295"/>
                  </a:moveTo>
                  <a:lnTo>
                    <a:pt x="2511548" y="82295"/>
                  </a:lnTo>
                </a:path>
                <a:path w="3267710" h="302260">
                  <a:moveTo>
                    <a:pt x="2633468" y="82295"/>
                  </a:moveTo>
                  <a:lnTo>
                    <a:pt x="2639564" y="82295"/>
                  </a:lnTo>
                </a:path>
                <a:path w="3267710" h="302260">
                  <a:moveTo>
                    <a:pt x="2773676" y="82295"/>
                  </a:moveTo>
                  <a:lnTo>
                    <a:pt x="2804156" y="82295"/>
                  </a:lnTo>
                </a:path>
                <a:path w="3267710" h="302260">
                  <a:moveTo>
                    <a:pt x="2822444" y="82295"/>
                  </a:moveTo>
                  <a:lnTo>
                    <a:pt x="2846828" y="82295"/>
                  </a:lnTo>
                </a:path>
                <a:path w="3267710" h="302260">
                  <a:moveTo>
                    <a:pt x="2859020" y="82295"/>
                  </a:moveTo>
                  <a:lnTo>
                    <a:pt x="2889500" y="82295"/>
                  </a:lnTo>
                </a:path>
                <a:path w="3267710" h="302260">
                  <a:moveTo>
                    <a:pt x="2968748" y="82295"/>
                  </a:moveTo>
                  <a:lnTo>
                    <a:pt x="2974844" y="82295"/>
                  </a:lnTo>
                </a:path>
                <a:path w="3267710" h="302260">
                  <a:moveTo>
                    <a:pt x="3017516" y="82295"/>
                  </a:moveTo>
                  <a:lnTo>
                    <a:pt x="3041900" y="82295"/>
                  </a:lnTo>
                </a:path>
                <a:path w="3267710" h="302260">
                  <a:moveTo>
                    <a:pt x="3060188" y="82295"/>
                  </a:moveTo>
                  <a:lnTo>
                    <a:pt x="3090668" y="82295"/>
                  </a:lnTo>
                </a:path>
                <a:path w="3267710" h="302260">
                  <a:moveTo>
                    <a:pt x="3127244" y="82295"/>
                  </a:moveTo>
                  <a:lnTo>
                    <a:pt x="3163820" y="82295"/>
                  </a:lnTo>
                </a:path>
                <a:path w="3267710" h="302260">
                  <a:moveTo>
                    <a:pt x="3194300" y="82295"/>
                  </a:moveTo>
                  <a:lnTo>
                    <a:pt x="3218684" y="82295"/>
                  </a:lnTo>
                </a:path>
                <a:path w="3267710" h="302260">
                  <a:moveTo>
                    <a:pt x="3236972" y="82295"/>
                  </a:moveTo>
                  <a:lnTo>
                    <a:pt x="3261356" y="82295"/>
                  </a:lnTo>
                </a:path>
                <a:path w="3267710" h="302260">
                  <a:moveTo>
                    <a:pt x="0" y="91439"/>
                  </a:moveTo>
                  <a:lnTo>
                    <a:pt x="24383" y="91439"/>
                  </a:lnTo>
                </a:path>
                <a:path w="3267710" h="302260">
                  <a:moveTo>
                    <a:pt x="54864" y="91439"/>
                  </a:moveTo>
                  <a:lnTo>
                    <a:pt x="73152" y="91439"/>
                  </a:lnTo>
                </a:path>
                <a:path w="3267710" h="302260">
                  <a:moveTo>
                    <a:pt x="97536" y="91439"/>
                  </a:moveTo>
                  <a:lnTo>
                    <a:pt x="146303" y="91439"/>
                  </a:lnTo>
                </a:path>
                <a:path w="3267710" h="302260">
                  <a:moveTo>
                    <a:pt x="207264" y="91439"/>
                  </a:moveTo>
                  <a:lnTo>
                    <a:pt x="243840" y="91439"/>
                  </a:lnTo>
                </a:path>
                <a:path w="3267710" h="302260">
                  <a:moveTo>
                    <a:pt x="292608" y="91439"/>
                  </a:moveTo>
                  <a:lnTo>
                    <a:pt x="298703" y="91439"/>
                  </a:lnTo>
                </a:path>
                <a:path w="3267710" h="302260">
                  <a:moveTo>
                    <a:pt x="420624" y="91439"/>
                  </a:moveTo>
                  <a:lnTo>
                    <a:pt x="451104" y="91439"/>
                  </a:lnTo>
                </a:path>
                <a:path w="3267710" h="302260">
                  <a:moveTo>
                    <a:pt x="475488" y="91439"/>
                  </a:moveTo>
                  <a:lnTo>
                    <a:pt x="499871" y="91439"/>
                  </a:lnTo>
                </a:path>
                <a:path w="3267710" h="302260">
                  <a:moveTo>
                    <a:pt x="524256" y="91439"/>
                  </a:moveTo>
                  <a:lnTo>
                    <a:pt x="548639" y="91439"/>
                  </a:lnTo>
                </a:path>
                <a:path w="3267710" h="302260">
                  <a:moveTo>
                    <a:pt x="627888" y="91439"/>
                  </a:moveTo>
                  <a:lnTo>
                    <a:pt x="633983" y="91439"/>
                  </a:lnTo>
                </a:path>
                <a:path w="3267710" h="302260">
                  <a:moveTo>
                    <a:pt x="755904" y="91439"/>
                  </a:moveTo>
                  <a:lnTo>
                    <a:pt x="786384" y="91439"/>
                  </a:lnTo>
                </a:path>
                <a:path w="3267710" h="302260">
                  <a:moveTo>
                    <a:pt x="810768" y="91439"/>
                  </a:moveTo>
                  <a:lnTo>
                    <a:pt x="829056" y="91439"/>
                  </a:lnTo>
                </a:path>
                <a:path w="3267710" h="302260">
                  <a:moveTo>
                    <a:pt x="963168" y="91439"/>
                  </a:moveTo>
                  <a:lnTo>
                    <a:pt x="969263" y="91439"/>
                  </a:lnTo>
                </a:path>
                <a:path w="3267710" h="302260">
                  <a:moveTo>
                    <a:pt x="1091180" y="91439"/>
                  </a:moveTo>
                  <a:lnTo>
                    <a:pt x="1121660" y="91439"/>
                  </a:lnTo>
                </a:path>
                <a:path w="3267710" h="302260">
                  <a:moveTo>
                    <a:pt x="1146044" y="91439"/>
                  </a:moveTo>
                  <a:lnTo>
                    <a:pt x="1164332" y="91439"/>
                  </a:lnTo>
                </a:path>
                <a:path w="3267710" h="302260">
                  <a:moveTo>
                    <a:pt x="1426460" y="91439"/>
                  </a:moveTo>
                  <a:lnTo>
                    <a:pt x="1456940" y="91439"/>
                  </a:lnTo>
                </a:path>
                <a:path w="3267710" h="302260">
                  <a:moveTo>
                    <a:pt x="1481324" y="91439"/>
                  </a:moveTo>
                  <a:lnTo>
                    <a:pt x="1505708" y="91439"/>
                  </a:lnTo>
                </a:path>
                <a:path w="3267710" h="302260">
                  <a:moveTo>
                    <a:pt x="1530092" y="91439"/>
                  </a:moveTo>
                  <a:lnTo>
                    <a:pt x="1554476" y="91439"/>
                  </a:lnTo>
                </a:path>
                <a:path w="3267710" h="302260">
                  <a:moveTo>
                    <a:pt x="1627628" y="91439"/>
                  </a:moveTo>
                  <a:lnTo>
                    <a:pt x="1633724" y="91439"/>
                  </a:lnTo>
                </a:path>
                <a:path w="3267710" h="302260">
                  <a:moveTo>
                    <a:pt x="1761740" y="91439"/>
                  </a:moveTo>
                  <a:lnTo>
                    <a:pt x="1792220" y="91439"/>
                  </a:lnTo>
                </a:path>
                <a:path w="3267710" h="302260">
                  <a:moveTo>
                    <a:pt x="1816604" y="91439"/>
                  </a:moveTo>
                  <a:lnTo>
                    <a:pt x="1840988" y="91439"/>
                  </a:lnTo>
                </a:path>
                <a:path w="3267710" h="302260">
                  <a:moveTo>
                    <a:pt x="1865372" y="91439"/>
                  </a:moveTo>
                  <a:lnTo>
                    <a:pt x="1889756" y="91439"/>
                  </a:lnTo>
                </a:path>
                <a:path w="3267710" h="302260">
                  <a:moveTo>
                    <a:pt x="1962908" y="91439"/>
                  </a:moveTo>
                  <a:lnTo>
                    <a:pt x="1969004" y="91439"/>
                  </a:lnTo>
                </a:path>
                <a:path w="3267710" h="302260">
                  <a:moveTo>
                    <a:pt x="2097020" y="91439"/>
                  </a:moveTo>
                  <a:lnTo>
                    <a:pt x="2127500" y="91439"/>
                  </a:lnTo>
                </a:path>
                <a:path w="3267710" h="302260">
                  <a:moveTo>
                    <a:pt x="2151884" y="91439"/>
                  </a:moveTo>
                  <a:lnTo>
                    <a:pt x="2170172" y="91439"/>
                  </a:lnTo>
                </a:path>
                <a:path w="3267710" h="302260">
                  <a:moveTo>
                    <a:pt x="2298188" y="91439"/>
                  </a:moveTo>
                  <a:lnTo>
                    <a:pt x="2304284" y="91439"/>
                  </a:lnTo>
                </a:path>
                <a:path w="3267710" h="302260">
                  <a:moveTo>
                    <a:pt x="2432300" y="91439"/>
                  </a:moveTo>
                  <a:lnTo>
                    <a:pt x="2462780" y="91439"/>
                  </a:lnTo>
                </a:path>
                <a:path w="3267710" h="302260">
                  <a:moveTo>
                    <a:pt x="2487164" y="91439"/>
                  </a:moveTo>
                  <a:lnTo>
                    <a:pt x="2505452" y="91439"/>
                  </a:lnTo>
                </a:path>
                <a:path w="3267710" h="302260">
                  <a:moveTo>
                    <a:pt x="2633468" y="91439"/>
                  </a:moveTo>
                  <a:lnTo>
                    <a:pt x="2639564" y="91439"/>
                  </a:lnTo>
                </a:path>
                <a:path w="3267710" h="302260">
                  <a:moveTo>
                    <a:pt x="2767580" y="91439"/>
                  </a:moveTo>
                  <a:lnTo>
                    <a:pt x="2798060" y="91439"/>
                  </a:lnTo>
                </a:path>
                <a:path w="3267710" h="302260">
                  <a:moveTo>
                    <a:pt x="2822444" y="91439"/>
                  </a:moveTo>
                  <a:lnTo>
                    <a:pt x="2846828" y="91439"/>
                  </a:lnTo>
                </a:path>
                <a:path w="3267710" h="302260">
                  <a:moveTo>
                    <a:pt x="2865116" y="91439"/>
                  </a:moveTo>
                  <a:lnTo>
                    <a:pt x="2889500" y="91439"/>
                  </a:lnTo>
                </a:path>
                <a:path w="3267710" h="302260">
                  <a:moveTo>
                    <a:pt x="2968748" y="91439"/>
                  </a:moveTo>
                  <a:lnTo>
                    <a:pt x="2974844" y="91439"/>
                  </a:lnTo>
                </a:path>
                <a:path w="3267710" h="302260">
                  <a:moveTo>
                    <a:pt x="3011420" y="91439"/>
                  </a:moveTo>
                  <a:lnTo>
                    <a:pt x="3035804" y="91439"/>
                  </a:lnTo>
                </a:path>
                <a:path w="3267710" h="302260">
                  <a:moveTo>
                    <a:pt x="3066284" y="91439"/>
                  </a:moveTo>
                  <a:lnTo>
                    <a:pt x="3090668" y="91439"/>
                  </a:lnTo>
                </a:path>
                <a:path w="3267710" h="302260">
                  <a:moveTo>
                    <a:pt x="3115052" y="91439"/>
                  </a:moveTo>
                  <a:lnTo>
                    <a:pt x="3163820" y="91439"/>
                  </a:lnTo>
                </a:path>
                <a:path w="3267710" h="302260">
                  <a:moveTo>
                    <a:pt x="3194300" y="91439"/>
                  </a:moveTo>
                  <a:lnTo>
                    <a:pt x="3218684" y="91439"/>
                  </a:lnTo>
                </a:path>
                <a:path w="3267710" h="302260">
                  <a:moveTo>
                    <a:pt x="3236972" y="91439"/>
                  </a:moveTo>
                  <a:lnTo>
                    <a:pt x="3261356" y="91439"/>
                  </a:lnTo>
                </a:path>
                <a:path w="3267710" h="302260">
                  <a:moveTo>
                    <a:pt x="0" y="100583"/>
                  </a:moveTo>
                  <a:lnTo>
                    <a:pt x="24383" y="100583"/>
                  </a:lnTo>
                </a:path>
                <a:path w="3267710" h="302260">
                  <a:moveTo>
                    <a:pt x="54864" y="100583"/>
                  </a:moveTo>
                  <a:lnTo>
                    <a:pt x="73152" y="100583"/>
                  </a:lnTo>
                </a:path>
                <a:path w="3267710" h="302260">
                  <a:moveTo>
                    <a:pt x="91440" y="100583"/>
                  </a:moveTo>
                  <a:lnTo>
                    <a:pt x="146304" y="100583"/>
                  </a:lnTo>
                </a:path>
                <a:path w="3267710" h="302260">
                  <a:moveTo>
                    <a:pt x="201168" y="100583"/>
                  </a:moveTo>
                  <a:lnTo>
                    <a:pt x="243839" y="100583"/>
                  </a:lnTo>
                </a:path>
                <a:path w="3267710" h="302260">
                  <a:moveTo>
                    <a:pt x="292608" y="100583"/>
                  </a:moveTo>
                  <a:lnTo>
                    <a:pt x="298703" y="100583"/>
                  </a:lnTo>
                </a:path>
                <a:path w="3267710" h="302260">
                  <a:moveTo>
                    <a:pt x="420624" y="100583"/>
                  </a:moveTo>
                  <a:lnTo>
                    <a:pt x="445007" y="100583"/>
                  </a:lnTo>
                </a:path>
                <a:path w="3267710" h="302260">
                  <a:moveTo>
                    <a:pt x="475488" y="100583"/>
                  </a:moveTo>
                  <a:lnTo>
                    <a:pt x="493776" y="100583"/>
                  </a:lnTo>
                </a:path>
                <a:path w="3267710" h="302260">
                  <a:moveTo>
                    <a:pt x="627888" y="100583"/>
                  </a:moveTo>
                  <a:lnTo>
                    <a:pt x="633983" y="100583"/>
                  </a:lnTo>
                </a:path>
                <a:path w="3267710" h="302260">
                  <a:moveTo>
                    <a:pt x="755904" y="100583"/>
                  </a:moveTo>
                  <a:lnTo>
                    <a:pt x="780287" y="100583"/>
                  </a:lnTo>
                </a:path>
                <a:path w="3267710" h="302260">
                  <a:moveTo>
                    <a:pt x="810768" y="100583"/>
                  </a:moveTo>
                  <a:lnTo>
                    <a:pt x="829056" y="100583"/>
                  </a:lnTo>
                </a:path>
                <a:path w="3267710" h="302260">
                  <a:moveTo>
                    <a:pt x="963168" y="100583"/>
                  </a:moveTo>
                  <a:lnTo>
                    <a:pt x="969263" y="100583"/>
                  </a:lnTo>
                </a:path>
                <a:path w="3267710" h="302260">
                  <a:moveTo>
                    <a:pt x="1091180" y="100583"/>
                  </a:moveTo>
                  <a:lnTo>
                    <a:pt x="1115564" y="100583"/>
                  </a:lnTo>
                </a:path>
                <a:path w="3267710" h="302260">
                  <a:moveTo>
                    <a:pt x="1146044" y="100583"/>
                  </a:moveTo>
                  <a:lnTo>
                    <a:pt x="1164332" y="100583"/>
                  </a:lnTo>
                </a:path>
                <a:path w="3267710" h="302260">
                  <a:moveTo>
                    <a:pt x="1426460" y="100583"/>
                  </a:moveTo>
                  <a:lnTo>
                    <a:pt x="1450844" y="100583"/>
                  </a:lnTo>
                </a:path>
                <a:path w="3267710" h="302260">
                  <a:moveTo>
                    <a:pt x="1481324" y="100583"/>
                  </a:moveTo>
                  <a:lnTo>
                    <a:pt x="1499612" y="100583"/>
                  </a:lnTo>
                </a:path>
                <a:path w="3267710" h="302260">
                  <a:moveTo>
                    <a:pt x="1627628" y="100583"/>
                  </a:moveTo>
                  <a:lnTo>
                    <a:pt x="1633724" y="100583"/>
                  </a:lnTo>
                </a:path>
                <a:path w="3267710" h="302260">
                  <a:moveTo>
                    <a:pt x="1761740" y="100583"/>
                  </a:moveTo>
                  <a:lnTo>
                    <a:pt x="1786124" y="100583"/>
                  </a:lnTo>
                </a:path>
                <a:path w="3267710" h="302260">
                  <a:moveTo>
                    <a:pt x="1816604" y="100583"/>
                  </a:moveTo>
                  <a:lnTo>
                    <a:pt x="1834892" y="100583"/>
                  </a:lnTo>
                </a:path>
                <a:path w="3267710" h="302260">
                  <a:moveTo>
                    <a:pt x="1962908" y="100583"/>
                  </a:moveTo>
                  <a:lnTo>
                    <a:pt x="1969004" y="100583"/>
                  </a:lnTo>
                </a:path>
                <a:path w="3267710" h="302260">
                  <a:moveTo>
                    <a:pt x="2097020" y="100583"/>
                  </a:moveTo>
                  <a:lnTo>
                    <a:pt x="2121404" y="100583"/>
                  </a:lnTo>
                </a:path>
                <a:path w="3267710" h="302260">
                  <a:moveTo>
                    <a:pt x="2151884" y="100583"/>
                  </a:moveTo>
                  <a:lnTo>
                    <a:pt x="2170172" y="100583"/>
                  </a:lnTo>
                </a:path>
                <a:path w="3267710" h="302260">
                  <a:moveTo>
                    <a:pt x="2298188" y="100583"/>
                  </a:moveTo>
                  <a:lnTo>
                    <a:pt x="2304284" y="100583"/>
                  </a:lnTo>
                </a:path>
                <a:path w="3267710" h="302260">
                  <a:moveTo>
                    <a:pt x="2432300" y="100583"/>
                  </a:moveTo>
                  <a:lnTo>
                    <a:pt x="2456684" y="100583"/>
                  </a:lnTo>
                </a:path>
                <a:path w="3267710" h="302260">
                  <a:moveTo>
                    <a:pt x="2487164" y="100583"/>
                  </a:moveTo>
                  <a:lnTo>
                    <a:pt x="2505452" y="100583"/>
                  </a:lnTo>
                </a:path>
                <a:path w="3267710" h="302260">
                  <a:moveTo>
                    <a:pt x="2633468" y="100583"/>
                  </a:moveTo>
                  <a:lnTo>
                    <a:pt x="2639564" y="100583"/>
                  </a:lnTo>
                </a:path>
                <a:path w="3267710" h="302260">
                  <a:moveTo>
                    <a:pt x="2767580" y="100583"/>
                  </a:moveTo>
                  <a:lnTo>
                    <a:pt x="2791964" y="100583"/>
                  </a:lnTo>
                </a:path>
                <a:path w="3267710" h="302260">
                  <a:moveTo>
                    <a:pt x="2822444" y="100583"/>
                  </a:moveTo>
                  <a:lnTo>
                    <a:pt x="2840732" y="100583"/>
                  </a:lnTo>
                </a:path>
                <a:path w="3267710" h="302260">
                  <a:moveTo>
                    <a:pt x="2968748" y="100583"/>
                  </a:moveTo>
                  <a:lnTo>
                    <a:pt x="2974844" y="100583"/>
                  </a:lnTo>
                </a:path>
                <a:path w="3267710" h="302260">
                  <a:moveTo>
                    <a:pt x="3011420" y="100583"/>
                  </a:moveTo>
                  <a:lnTo>
                    <a:pt x="3035804" y="100583"/>
                  </a:lnTo>
                </a:path>
                <a:path w="3267710" h="302260">
                  <a:moveTo>
                    <a:pt x="3066284" y="100583"/>
                  </a:moveTo>
                  <a:lnTo>
                    <a:pt x="3090668" y="100583"/>
                  </a:lnTo>
                </a:path>
                <a:path w="3267710" h="302260">
                  <a:moveTo>
                    <a:pt x="3108956" y="100583"/>
                  </a:moveTo>
                  <a:lnTo>
                    <a:pt x="3163820" y="100583"/>
                  </a:lnTo>
                </a:path>
                <a:path w="3267710" h="302260">
                  <a:moveTo>
                    <a:pt x="3188204" y="100583"/>
                  </a:moveTo>
                  <a:lnTo>
                    <a:pt x="3212588" y="100583"/>
                  </a:lnTo>
                </a:path>
                <a:path w="3267710" h="302260">
                  <a:moveTo>
                    <a:pt x="3243068" y="100583"/>
                  </a:moveTo>
                  <a:lnTo>
                    <a:pt x="3267452" y="100583"/>
                  </a:lnTo>
                </a:path>
                <a:path w="3267710" h="302260">
                  <a:moveTo>
                    <a:pt x="54864" y="109727"/>
                  </a:moveTo>
                  <a:lnTo>
                    <a:pt x="73152" y="109727"/>
                  </a:lnTo>
                </a:path>
                <a:path w="3267710" h="302260">
                  <a:moveTo>
                    <a:pt x="91440" y="109727"/>
                  </a:moveTo>
                  <a:lnTo>
                    <a:pt x="115823" y="109727"/>
                  </a:lnTo>
                </a:path>
                <a:path w="3267710" h="302260">
                  <a:moveTo>
                    <a:pt x="121920" y="109727"/>
                  </a:moveTo>
                  <a:lnTo>
                    <a:pt x="146303" y="109727"/>
                  </a:lnTo>
                </a:path>
                <a:path w="3267710" h="302260">
                  <a:moveTo>
                    <a:pt x="195072" y="109727"/>
                  </a:moveTo>
                  <a:lnTo>
                    <a:pt x="213360" y="109727"/>
                  </a:lnTo>
                </a:path>
                <a:path w="3267710" h="302260">
                  <a:moveTo>
                    <a:pt x="219456" y="109727"/>
                  </a:moveTo>
                  <a:lnTo>
                    <a:pt x="243839" y="109727"/>
                  </a:lnTo>
                </a:path>
                <a:path w="3267710" h="302260">
                  <a:moveTo>
                    <a:pt x="292608" y="109727"/>
                  </a:moveTo>
                  <a:lnTo>
                    <a:pt x="298703" y="109727"/>
                  </a:lnTo>
                </a:path>
                <a:path w="3267710" h="302260">
                  <a:moveTo>
                    <a:pt x="414528" y="109727"/>
                  </a:moveTo>
                  <a:lnTo>
                    <a:pt x="438911" y="109727"/>
                  </a:lnTo>
                </a:path>
                <a:path w="3267710" h="302260">
                  <a:moveTo>
                    <a:pt x="469392" y="109727"/>
                  </a:moveTo>
                  <a:lnTo>
                    <a:pt x="493775" y="109727"/>
                  </a:lnTo>
                </a:path>
                <a:path w="3267710" h="302260">
                  <a:moveTo>
                    <a:pt x="627888" y="109727"/>
                  </a:moveTo>
                  <a:lnTo>
                    <a:pt x="633983" y="109727"/>
                  </a:lnTo>
                </a:path>
                <a:path w="3267710" h="302260">
                  <a:moveTo>
                    <a:pt x="749808" y="109727"/>
                  </a:moveTo>
                  <a:lnTo>
                    <a:pt x="774191" y="109727"/>
                  </a:lnTo>
                </a:path>
                <a:path w="3267710" h="302260">
                  <a:moveTo>
                    <a:pt x="810768" y="109727"/>
                  </a:moveTo>
                  <a:lnTo>
                    <a:pt x="829056" y="109727"/>
                  </a:lnTo>
                </a:path>
                <a:path w="3267710" h="302260">
                  <a:moveTo>
                    <a:pt x="835152" y="109727"/>
                  </a:moveTo>
                  <a:lnTo>
                    <a:pt x="865632" y="109727"/>
                  </a:lnTo>
                </a:path>
                <a:path w="3267710" h="302260">
                  <a:moveTo>
                    <a:pt x="963168" y="109727"/>
                  </a:moveTo>
                  <a:lnTo>
                    <a:pt x="969263" y="109727"/>
                  </a:lnTo>
                </a:path>
                <a:path w="3267710" h="302260">
                  <a:moveTo>
                    <a:pt x="1085084" y="109727"/>
                  </a:moveTo>
                  <a:lnTo>
                    <a:pt x="1109468" y="109727"/>
                  </a:lnTo>
                </a:path>
                <a:path w="3267710" h="302260">
                  <a:moveTo>
                    <a:pt x="1146044" y="109727"/>
                  </a:moveTo>
                  <a:lnTo>
                    <a:pt x="1164332" y="109727"/>
                  </a:lnTo>
                </a:path>
                <a:path w="3267710" h="302260">
                  <a:moveTo>
                    <a:pt x="1170428" y="109727"/>
                  </a:moveTo>
                  <a:lnTo>
                    <a:pt x="1200908" y="109727"/>
                  </a:lnTo>
                </a:path>
                <a:path w="3267710" h="302260">
                  <a:moveTo>
                    <a:pt x="1420364" y="109727"/>
                  </a:moveTo>
                  <a:lnTo>
                    <a:pt x="1444748" y="109727"/>
                  </a:lnTo>
                </a:path>
                <a:path w="3267710" h="302260">
                  <a:moveTo>
                    <a:pt x="1475228" y="109727"/>
                  </a:moveTo>
                  <a:lnTo>
                    <a:pt x="1499612" y="109727"/>
                  </a:lnTo>
                </a:path>
                <a:path w="3267710" h="302260">
                  <a:moveTo>
                    <a:pt x="1627628" y="109727"/>
                  </a:moveTo>
                  <a:lnTo>
                    <a:pt x="1633724" y="109727"/>
                  </a:lnTo>
                </a:path>
                <a:path w="3267710" h="302260">
                  <a:moveTo>
                    <a:pt x="1755644" y="109727"/>
                  </a:moveTo>
                  <a:lnTo>
                    <a:pt x="1780028" y="109727"/>
                  </a:lnTo>
                </a:path>
                <a:path w="3267710" h="302260">
                  <a:moveTo>
                    <a:pt x="1810508" y="109727"/>
                  </a:moveTo>
                  <a:lnTo>
                    <a:pt x="1834892" y="109727"/>
                  </a:lnTo>
                </a:path>
                <a:path w="3267710" h="302260">
                  <a:moveTo>
                    <a:pt x="1962908" y="109727"/>
                  </a:moveTo>
                  <a:lnTo>
                    <a:pt x="1969004" y="109727"/>
                  </a:lnTo>
                </a:path>
                <a:path w="3267710" h="302260">
                  <a:moveTo>
                    <a:pt x="2090924" y="109727"/>
                  </a:moveTo>
                  <a:lnTo>
                    <a:pt x="2115308" y="109727"/>
                  </a:lnTo>
                </a:path>
                <a:path w="3267710" h="302260">
                  <a:moveTo>
                    <a:pt x="2151884" y="109727"/>
                  </a:moveTo>
                  <a:lnTo>
                    <a:pt x="2170172" y="109727"/>
                  </a:lnTo>
                </a:path>
                <a:path w="3267710" h="302260">
                  <a:moveTo>
                    <a:pt x="2176268" y="109727"/>
                  </a:moveTo>
                  <a:lnTo>
                    <a:pt x="2206748" y="109727"/>
                  </a:lnTo>
                </a:path>
                <a:path w="3267710" h="302260">
                  <a:moveTo>
                    <a:pt x="2298188" y="109727"/>
                  </a:moveTo>
                  <a:lnTo>
                    <a:pt x="2304284" y="109727"/>
                  </a:lnTo>
                </a:path>
                <a:path w="3267710" h="302260">
                  <a:moveTo>
                    <a:pt x="2426204" y="109727"/>
                  </a:moveTo>
                  <a:lnTo>
                    <a:pt x="2450588" y="109727"/>
                  </a:lnTo>
                </a:path>
                <a:path w="3267710" h="302260">
                  <a:moveTo>
                    <a:pt x="2487164" y="109727"/>
                  </a:moveTo>
                  <a:lnTo>
                    <a:pt x="2505452" y="109727"/>
                  </a:lnTo>
                </a:path>
                <a:path w="3267710" h="302260">
                  <a:moveTo>
                    <a:pt x="2511548" y="109727"/>
                  </a:moveTo>
                  <a:lnTo>
                    <a:pt x="2542028" y="109727"/>
                  </a:lnTo>
                </a:path>
                <a:path w="3267710" h="302260">
                  <a:moveTo>
                    <a:pt x="2633468" y="109727"/>
                  </a:moveTo>
                  <a:lnTo>
                    <a:pt x="2639564" y="109727"/>
                  </a:lnTo>
                </a:path>
                <a:path w="3267710" h="302260">
                  <a:moveTo>
                    <a:pt x="2761484" y="109727"/>
                  </a:moveTo>
                  <a:lnTo>
                    <a:pt x="2785868" y="109727"/>
                  </a:lnTo>
                </a:path>
                <a:path w="3267710" h="302260">
                  <a:moveTo>
                    <a:pt x="2816348" y="109727"/>
                  </a:moveTo>
                  <a:lnTo>
                    <a:pt x="2840732" y="109727"/>
                  </a:lnTo>
                </a:path>
                <a:path w="3267710" h="302260">
                  <a:moveTo>
                    <a:pt x="2968748" y="109727"/>
                  </a:moveTo>
                  <a:lnTo>
                    <a:pt x="2974844" y="109727"/>
                  </a:lnTo>
                </a:path>
                <a:path w="3267710" h="302260">
                  <a:moveTo>
                    <a:pt x="3066284" y="109727"/>
                  </a:moveTo>
                  <a:lnTo>
                    <a:pt x="3090668" y="109727"/>
                  </a:lnTo>
                </a:path>
                <a:path w="3267710" h="302260">
                  <a:moveTo>
                    <a:pt x="3108956" y="109727"/>
                  </a:moveTo>
                  <a:lnTo>
                    <a:pt x="3133340" y="109727"/>
                  </a:lnTo>
                </a:path>
                <a:path w="3267710" h="302260">
                  <a:moveTo>
                    <a:pt x="3139436" y="109727"/>
                  </a:moveTo>
                  <a:lnTo>
                    <a:pt x="3163820" y="109727"/>
                  </a:lnTo>
                </a:path>
                <a:path w="3267710" h="302260">
                  <a:moveTo>
                    <a:pt x="3188204" y="109727"/>
                  </a:moveTo>
                  <a:lnTo>
                    <a:pt x="3212588" y="109727"/>
                  </a:lnTo>
                </a:path>
                <a:path w="3267710" h="302260">
                  <a:moveTo>
                    <a:pt x="3243068" y="109727"/>
                  </a:moveTo>
                  <a:lnTo>
                    <a:pt x="3267452" y="109727"/>
                  </a:lnTo>
                </a:path>
                <a:path w="3267710" h="302260">
                  <a:moveTo>
                    <a:pt x="54864" y="118872"/>
                  </a:moveTo>
                  <a:lnTo>
                    <a:pt x="73152" y="118872"/>
                  </a:lnTo>
                </a:path>
                <a:path w="3267710" h="302260">
                  <a:moveTo>
                    <a:pt x="91440" y="118872"/>
                  </a:moveTo>
                  <a:lnTo>
                    <a:pt x="109728" y="118872"/>
                  </a:lnTo>
                </a:path>
                <a:path w="3267710" h="302260">
                  <a:moveTo>
                    <a:pt x="121920" y="118872"/>
                  </a:moveTo>
                  <a:lnTo>
                    <a:pt x="146303" y="118872"/>
                  </a:lnTo>
                </a:path>
                <a:path w="3267710" h="302260">
                  <a:moveTo>
                    <a:pt x="195072" y="118872"/>
                  </a:moveTo>
                  <a:lnTo>
                    <a:pt x="213360" y="118872"/>
                  </a:lnTo>
                </a:path>
                <a:path w="3267710" h="302260">
                  <a:moveTo>
                    <a:pt x="219456" y="118872"/>
                  </a:moveTo>
                  <a:lnTo>
                    <a:pt x="243839" y="118872"/>
                  </a:lnTo>
                </a:path>
                <a:path w="3267710" h="302260">
                  <a:moveTo>
                    <a:pt x="292608" y="118872"/>
                  </a:moveTo>
                  <a:lnTo>
                    <a:pt x="298703" y="118872"/>
                  </a:lnTo>
                </a:path>
                <a:path w="3267710" h="302260">
                  <a:moveTo>
                    <a:pt x="408431" y="118872"/>
                  </a:moveTo>
                  <a:lnTo>
                    <a:pt x="438912" y="118872"/>
                  </a:lnTo>
                </a:path>
                <a:path w="3267710" h="302260">
                  <a:moveTo>
                    <a:pt x="469392" y="118872"/>
                  </a:moveTo>
                  <a:lnTo>
                    <a:pt x="493775" y="118872"/>
                  </a:lnTo>
                </a:path>
                <a:path w="3267710" h="302260">
                  <a:moveTo>
                    <a:pt x="499872" y="118872"/>
                  </a:moveTo>
                  <a:lnTo>
                    <a:pt x="530352" y="118872"/>
                  </a:lnTo>
                </a:path>
                <a:path w="3267710" h="302260">
                  <a:moveTo>
                    <a:pt x="627888" y="118872"/>
                  </a:moveTo>
                  <a:lnTo>
                    <a:pt x="633983" y="118872"/>
                  </a:lnTo>
                </a:path>
                <a:path w="3267710" h="302260">
                  <a:moveTo>
                    <a:pt x="743712" y="118872"/>
                  </a:moveTo>
                  <a:lnTo>
                    <a:pt x="774192" y="118872"/>
                  </a:lnTo>
                </a:path>
                <a:path w="3267710" h="302260">
                  <a:moveTo>
                    <a:pt x="804672" y="118872"/>
                  </a:moveTo>
                  <a:lnTo>
                    <a:pt x="871728" y="118872"/>
                  </a:lnTo>
                </a:path>
                <a:path w="3267710" h="302260">
                  <a:moveTo>
                    <a:pt x="963168" y="118872"/>
                  </a:moveTo>
                  <a:lnTo>
                    <a:pt x="969263" y="118872"/>
                  </a:lnTo>
                </a:path>
                <a:path w="3267710" h="302260">
                  <a:moveTo>
                    <a:pt x="1078988" y="118872"/>
                  </a:moveTo>
                  <a:lnTo>
                    <a:pt x="1109468" y="118872"/>
                  </a:lnTo>
                </a:path>
                <a:path w="3267710" h="302260">
                  <a:moveTo>
                    <a:pt x="1139948" y="118872"/>
                  </a:moveTo>
                  <a:lnTo>
                    <a:pt x="1207004" y="118872"/>
                  </a:lnTo>
                </a:path>
                <a:path w="3267710" h="302260">
                  <a:moveTo>
                    <a:pt x="1414268" y="118872"/>
                  </a:moveTo>
                  <a:lnTo>
                    <a:pt x="1444748" y="118872"/>
                  </a:lnTo>
                </a:path>
                <a:path w="3267710" h="302260">
                  <a:moveTo>
                    <a:pt x="1475228" y="118872"/>
                  </a:moveTo>
                  <a:lnTo>
                    <a:pt x="1499612" y="118872"/>
                  </a:lnTo>
                </a:path>
                <a:path w="3267710" h="302260">
                  <a:moveTo>
                    <a:pt x="1505708" y="118872"/>
                  </a:moveTo>
                  <a:lnTo>
                    <a:pt x="1536188" y="118872"/>
                  </a:lnTo>
                </a:path>
                <a:path w="3267710" h="302260">
                  <a:moveTo>
                    <a:pt x="1627628" y="118872"/>
                  </a:moveTo>
                  <a:lnTo>
                    <a:pt x="1633724" y="118872"/>
                  </a:lnTo>
                </a:path>
                <a:path w="3267710" h="302260">
                  <a:moveTo>
                    <a:pt x="1749548" y="118872"/>
                  </a:moveTo>
                  <a:lnTo>
                    <a:pt x="1780028" y="118872"/>
                  </a:lnTo>
                </a:path>
                <a:path w="3267710" h="302260">
                  <a:moveTo>
                    <a:pt x="1810508" y="118872"/>
                  </a:moveTo>
                  <a:lnTo>
                    <a:pt x="1834892" y="118872"/>
                  </a:lnTo>
                </a:path>
                <a:path w="3267710" h="302260">
                  <a:moveTo>
                    <a:pt x="1840988" y="118872"/>
                  </a:moveTo>
                  <a:lnTo>
                    <a:pt x="1871468" y="118872"/>
                  </a:lnTo>
                </a:path>
                <a:path w="3267710" h="302260">
                  <a:moveTo>
                    <a:pt x="1962908" y="118872"/>
                  </a:moveTo>
                  <a:lnTo>
                    <a:pt x="1969004" y="118872"/>
                  </a:lnTo>
                </a:path>
                <a:path w="3267710" h="302260">
                  <a:moveTo>
                    <a:pt x="2084828" y="118872"/>
                  </a:moveTo>
                  <a:lnTo>
                    <a:pt x="2115308" y="118872"/>
                  </a:lnTo>
                </a:path>
                <a:path w="3267710" h="302260">
                  <a:moveTo>
                    <a:pt x="2145788" y="118872"/>
                  </a:moveTo>
                  <a:lnTo>
                    <a:pt x="2212844" y="118872"/>
                  </a:lnTo>
                </a:path>
                <a:path w="3267710" h="302260">
                  <a:moveTo>
                    <a:pt x="2298188" y="118872"/>
                  </a:moveTo>
                  <a:lnTo>
                    <a:pt x="2304284" y="118872"/>
                  </a:lnTo>
                </a:path>
                <a:path w="3267710" h="302260">
                  <a:moveTo>
                    <a:pt x="2420108" y="118872"/>
                  </a:moveTo>
                  <a:lnTo>
                    <a:pt x="2450588" y="118872"/>
                  </a:lnTo>
                </a:path>
                <a:path w="3267710" h="302260">
                  <a:moveTo>
                    <a:pt x="2481068" y="118872"/>
                  </a:moveTo>
                  <a:lnTo>
                    <a:pt x="2542028" y="118872"/>
                  </a:lnTo>
                </a:path>
                <a:path w="3267710" h="302260">
                  <a:moveTo>
                    <a:pt x="2633468" y="118872"/>
                  </a:moveTo>
                  <a:lnTo>
                    <a:pt x="2639564" y="118872"/>
                  </a:lnTo>
                </a:path>
                <a:path w="3267710" h="302260">
                  <a:moveTo>
                    <a:pt x="2755388" y="118872"/>
                  </a:moveTo>
                  <a:lnTo>
                    <a:pt x="2785868" y="118872"/>
                  </a:lnTo>
                </a:path>
                <a:path w="3267710" h="302260">
                  <a:moveTo>
                    <a:pt x="2816348" y="118872"/>
                  </a:moveTo>
                  <a:lnTo>
                    <a:pt x="2840732" y="118872"/>
                  </a:lnTo>
                </a:path>
                <a:path w="3267710" h="302260">
                  <a:moveTo>
                    <a:pt x="2846828" y="118872"/>
                  </a:moveTo>
                  <a:lnTo>
                    <a:pt x="2871212" y="118872"/>
                  </a:lnTo>
                </a:path>
                <a:path w="3267710" h="302260">
                  <a:moveTo>
                    <a:pt x="2968748" y="118872"/>
                  </a:moveTo>
                  <a:lnTo>
                    <a:pt x="2974844" y="118872"/>
                  </a:lnTo>
                </a:path>
                <a:path w="3267710" h="302260">
                  <a:moveTo>
                    <a:pt x="3066284" y="118872"/>
                  </a:moveTo>
                  <a:lnTo>
                    <a:pt x="3090668" y="118872"/>
                  </a:lnTo>
                </a:path>
                <a:path w="3267710" h="302260">
                  <a:moveTo>
                    <a:pt x="3108956" y="118872"/>
                  </a:moveTo>
                  <a:lnTo>
                    <a:pt x="3127244" y="118872"/>
                  </a:lnTo>
                </a:path>
                <a:path w="3267710" h="302260">
                  <a:moveTo>
                    <a:pt x="3139436" y="118872"/>
                  </a:moveTo>
                  <a:lnTo>
                    <a:pt x="3163820" y="118872"/>
                  </a:lnTo>
                </a:path>
                <a:path w="3267710" h="302260">
                  <a:moveTo>
                    <a:pt x="3188204" y="118872"/>
                  </a:moveTo>
                  <a:lnTo>
                    <a:pt x="3212588" y="118872"/>
                  </a:lnTo>
                </a:path>
                <a:path w="3267710" h="302260">
                  <a:moveTo>
                    <a:pt x="3243068" y="118872"/>
                  </a:moveTo>
                  <a:lnTo>
                    <a:pt x="3267452" y="118872"/>
                  </a:lnTo>
                </a:path>
                <a:path w="3267710" h="302260">
                  <a:moveTo>
                    <a:pt x="48768" y="128015"/>
                  </a:moveTo>
                  <a:lnTo>
                    <a:pt x="67056" y="128015"/>
                  </a:lnTo>
                </a:path>
                <a:path w="3267710" h="302260">
                  <a:moveTo>
                    <a:pt x="91440" y="128015"/>
                  </a:moveTo>
                  <a:lnTo>
                    <a:pt x="97535" y="128015"/>
                  </a:lnTo>
                </a:path>
                <a:path w="3267710" h="302260">
                  <a:moveTo>
                    <a:pt x="121920" y="128015"/>
                  </a:moveTo>
                  <a:lnTo>
                    <a:pt x="146303" y="128015"/>
                  </a:lnTo>
                </a:path>
                <a:path w="3267710" h="302260">
                  <a:moveTo>
                    <a:pt x="188975" y="128015"/>
                  </a:moveTo>
                  <a:lnTo>
                    <a:pt x="207264" y="128015"/>
                  </a:lnTo>
                </a:path>
                <a:path w="3267710" h="302260">
                  <a:moveTo>
                    <a:pt x="219456" y="128015"/>
                  </a:moveTo>
                  <a:lnTo>
                    <a:pt x="243839" y="128015"/>
                  </a:lnTo>
                </a:path>
                <a:path w="3267710" h="302260">
                  <a:moveTo>
                    <a:pt x="292608" y="128015"/>
                  </a:moveTo>
                  <a:lnTo>
                    <a:pt x="298703" y="128015"/>
                  </a:lnTo>
                </a:path>
                <a:path w="3267710" h="302260">
                  <a:moveTo>
                    <a:pt x="408431" y="128015"/>
                  </a:moveTo>
                  <a:lnTo>
                    <a:pt x="432815" y="128015"/>
                  </a:lnTo>
                </a:path>
                <a:path w="3267710" h="302260">
                  <a:moveTo>
                    <a:pt x="469392" y="128015"/>
                  </a:moveTo>
                  <a:lnTo>
                    <a:pt x="536448" y="128015"/>
                  </a:lnTo>
                </a:path>
                <a:path w="3267710" h="302260">
                  <a:moveTo>
                    <a:pt x="627888" y="128015"/>
                  </a:moveTo>
                  <a:lnTo>
                    <a:pt x="633983" y="128015"/>
                  </a:lnTo>
                </a:path>
                <a:path w="3267710" h="302260">
                  <a:moveTo>
                    <a:pt x="743712" y="128015"/>
                  </a:moveTo>
                  <a:lnTo>
                    <a:pt x="768095" y="128015"/>
                  </a:lnTo>
                </a:path>
                <a:path w="3267710" h="302260">
                  <a:moveTo>
                    <a:pt x="804672" y="128015"/>
                  </a:moveTo>
                  <a:lnTo>
                    <a:pt x="877824" y="128015"/>
                  </a:lnTo>
                </a:path>
                <a:path w="3267710" h="302260">
                  <a:moveTo>
                    <a:pt x="963168" y="128015"/>
                  </a:moveTo>
                  <a:lnTo>
                    <a:pt x="969263" y="128015"/>
                  </a:lnTo>
                </a:path>
                <a:path w="3267710" h="302260">
                  <a:moveTo>
                    <a:pt x="1078988" y="128015"/>
                  </a:moveTo>
                  <a:lnTo>
                    <a:pt x="1103372" y="128015"/>
                  </a:lnTo>
                </a:path>
                <a:path w="3267710" h="302260">
                  <a:moveTo>
                    <a:pt x="1139948" y="128015"/>
                  </a:moveTo>
                  <a:lnTo>
                    <a:pt x="1213100" y="128015"/>
                  </a:lnTo>
                </a:path>
                <a:path w="3267710" h="302260">
                  <a:moveTo>
                    <a:pt x="1414268" y="128015"/>
                  </a:moveTo>
                  <a:lnTo>
                    <a:pt x="1438652" y="128015"/>
                  </a:lnTo>
                </a:path>
                <a:path w="3267710" h="302260">
                  <a:moveTo>
                    <a:pt x="1475228" y="128015"/>
                  </a:moveTo>
                  <a:lnTo>
                    <a:pt x="1542284" y="128015"/>
                  </a:lnTo>
                </a:path>
                <a:path w="3267710" h="302260">
                  <a:moveTo>
                    <a:pt x="1627628" y="128015"/>
                  </a:moveTo>
                  <a:lnTo>
                    <a:pt x="1633724" y="128015"/>
                  </a:lnTo>
                </a:path>
                <a:path w="3267710" h="302260">
                  <a:moveTo>
                    <a:pt x="1749548" y="128015"/>
                  </a:moveTo>
                  <a:lnTo>
                    <a:pt x="1773932" y="128015"/>
                  </a:lnTo>
                </a:path>
                <a:path w="3267710" h="302260">
                  <a:moveTo>
                    <a:pt x="1810508" y="128015"/>
                  </a:moveTo>
                  <a:lnTo>
                    <a:pt x="1877564" y="128015"/>
                  </a:lnTo>
                </a:path>
                <a:path w="3267710" h="302260">
                  <a:moveTo>
                    <a:pt x="1962908" y="128015"/>
                  </a:moveTo>
                  <a:lnTo>
                    <a:pt x="1969004" y="128015"/>
                  </a:lnTo>
                </a:path>
                <a:path w="3267710" h="302260">
                  <a:moveTo>
                    <a:pt x="2084828" y="128015"/>
                  </a:moveTo>
                  <a:lnTo>
                    <a:pt x="2109212" y="128015"/>
                  </a:lnTo>
                </a:path>
                <a:path w="3267710" h="302260">
                  <a:moveTo>
                    <a:pt x="2145788" y="128015"/>
                  </a:moveTo>
                  <a:lnTo>
                    <a:pt x="2218940" y="128015"/>
                  </a:lnTo>
                </a:path>
                <a:path w="3267710" h="302260">
                  <a:moveTo>
                    <a:pt x="2298188" y="128015"/>
                  </a:moveTo>
                  <a:lnTo>
                    <a:pt x="2304284" y="128015"/>
                  </a:lnTo>
                </a:path>
                <a:path w="3267710" h="302260">
                  <a:moveTo>
                    <a:pt x="2420108" y="128015"/>
                  </a:moveTo>
                  <a:lnTo>
                    <a:pt x="2444492" y="128015"/>
                  </a:lnTo>
                </a:path>
                <a:path w="3267710" h="302260">
                  <a:moveTo>
                    <a:pt x="2481068" y="128015"/>
                  </a:moveTo>
                  <a:lnTo>
                    <a:pt x="2548124" y="128015"/>
                  </a:lnTo>
                </a:path>
                <a:path w="3267710" h="302260">
                  <a:moveTo>
                    <a:pt x="2633468" y="128015"/>
                  </a:moveTo>
                  <a:lnTo>
                    <a:pt x="2639564" y="128015"/>
                  </a:lnTo>
                </a:path>
                <a:path w="3267710" h="302260">
                  <a:moveTo>
                    <a:pt x="2755388" y="128015"/>
                  </a:moveTo>
                  <a:lnTo>
                    <a:pt x="2779772" y="128015"/>
                  </a:lnTo>
                </a:path>
                <a:path w="3267710" h="302260">
                  <a:moveTo>
                    <a:pt x="2816348" y="128015"/>
                  </a:moveTo>
                  <a:lnTo>
                    <a:pt x="2877308" y="128015"/>
                  </a:lnTo>
                </a:path>
                <a:path w="3267710" h="302260">
                  <a:moveTo>
                    <a:pt x="2968748" y="128015"/>
                  </a:moveTo>
                  <a:lnTo>
                    <a:pt x="2974844" y="128015"/>
                  </a:lnTo>
                </a:path>
                <a:path w="3267710" h="302260">
                  <a:moveTo>
                    <a:pt x="3060188" y="128015"/>
                  </a:moveTo>
                  <a:lnTo>
                    <a:pt x="3084572" y="128015"/>
                  </a:lnTo>
                </a:path>
                <a:path w="3267710" h="302260">
                  <a:moveTo>
                    <a:pt x="3108956" y="128015"/>
                  </a:moveTo>
                  <a:lnTo>
                    <a:pt x="3115052" y="128015"/>
                  </a:lnTo>
                </a:path>
                <a:path w="3267710" h="302260">
                  <a:moveTo>
                    <a:pt x="3139436" y="128015"/>
                  </a:moveTo>
                  <a:lnTo>
                    <a:pt x="3163820" y="128015"/>
                  </a:lnTo>
                </a:path>
                <a:path w="3267710" h="302260">
                  <a:moveTo>
                    <a:pt x="3188204" y="128015"/>
                  </a:moveTo>
                  <a:lnTo>
                    <a:pt x="3212588" y="128015"/>
                  </a:lnTo>
                </a:path>
                <a:path w="3267710" h="302260">
                  <a:moveTo>
                    <a:pt x="3243068" y="128015"/>
                  </a:moveTo>
                  <a:lnTo>
                    <a:pt x="3267452" y="128015"/>
                  </a:lnTo>
                </a:path>
                <a:path w="3267710" h="302260">
                  <a:moveTo>
                    <a:pt x="42672" y="137160"/>
                  </a:moveTo>
                  <a:lnTo>
                    <a:pt x="67055" y="137160"/>
                  </a:lnTo>
                </a:path>
                <a:path w="3267710" h="302260">
                  <a:moveTo>
                    <a:pt x="121920" y="137160"/>
                  </a:moveTo>
                  <a:lnTo>
                    <a:pt x="146303" y="137160"/>
                  </a:lnTo>
                </a:path>
                <a:path w="3267710" h="302260">
                  <a:moveTo>
                    <a:pt x="182880" y="137160"/>
                  </a:moveTo>
                  <a:lnTo>
                    <a:pt x="201168" y="137160"/>
                  </a:lnTo>
                </a:path>
                <a:path w="3267710" h="302260">
                  <a:moveTo>
                    <a:pt x="219456" y="137160"/>
                  </a:moveTo>
                  <a:lnTo>
                    <a:pt x="243839" y="137160"/>
                  </a:lnTo>
                </a:path>
                <a:path w="3267710" h="302260">
                  <a:moveTo>
                    <a:pt x="292608" y="137160"/>
                  </a:moveTo>
                  <a:lnTo>
                    <a:pt x="298703" y="137160"/>
                  </a:lnTo>
                </a:path>
                <a:path w="3267710" h="302260">
                  <a:moveTo>
                    <a:pt x="402336" y="137160"/>
                  </a:moveTo>
                  <a:lnTo>
                    <a:pt x="432816" y="137160"/>
                  </a:lnTo>
                </a:path>
                <a:path w="3267710" h="302260">
                  <a:moveTo>
                    <a:pt x="469392" y="137160"/>
                  </a:moveTo>
                  <a:lnTo>
                    <a:pt x="542544" y="137160"/>
                  </a:lnTo>
                </a:path>
                <a:path w="3267710" h="302260">
                  <a:moveTo>
                    <a:pt x="627888" y="137160"/>
                  </a:moveTo>
                  <a:lnTo>
                    <a:pt x="633983" y="137160"/>
                  </a:lnTo>
                </a:path>
                <a:path w="3267710" h="302260">
                  <a:moveTo>
                    <a:pt x="737616" y="137160"/>
                  </a:moveTo>
                  <a:lnTo>
                    <a:pt x="768096" y="137160"/>
                  </a:lnTo>
                </a:path>
                <a:path w="3267710" h="302260">
                  <a:moveTo>
                    <a:pt x="804672" y="137160"/>
                  </a:moveTo>
                  <a:lnTo>
                    <a:pt x="829055" y="137160"/>
                  </a:lnTo>
                </a:path>
                <a:path w="3267710" h="302260">
                  <a:moveTo>
                    <a:pt x="853440" y="137160"/>
                  </a:moveTo>
                  <a:lnTo>
                    <a:pt x="877823" y="137160"/>
                  </a:lnTo>
                </a:path>
                <a:path w="3267710" h="302260">
                  <a:moveTo>
                    <a:pt x="963168" y="137160"/>
                  </a:moveTo>
                  <a:lnTo>
                    <a:pt x="969263" y="137160"/>
                  </a:lnTo>
                </a:path>
                <a:path w="3267710" h="302260">
                  <a:moveTo>
                    <a:pt x="1072892" y="137160"/>
                  </a:moveTo>
                  <a:lnTo>
                    <a:pt x="1103372" y="137160"/>
                  </a:lnTo>
                </a:path>
                <a:path w="3267710" h="302260">
                  <a:moveTo>
                    <a:pt x="1139948" y="137160"/>
                  </a:moveTo>
                  <a:lnTo>
                    <a:pt x="1164332" y="137160"/>
                  </a:lnTo>
                </a:path>
                <a:path w="3267710" h="302260">
                  <a:moveTo>
                    <a:pt x="1188716" y="137160"/>
                  </a:moveTo>
                  <a:lnTo>
                    <a:pt x="1213100" y="137160"/>
                  </a:lnTo>
                </a:path>
                <a:path w="3267710" h="302260">
                  <a:moveTo>
                    <a:pt x="1408172" y="137160"/>
                  </a:moveTo>
                  <a:lnTo>
                    <a:pt x="1438652" y="137160"/>
                  </a:lnTo>
                </a:path>
                <a:path w="3267710" h="302260">
                  <a:moveTo>
                    <a:pt x="1475228" y="137160"/>
                  </a:moveTo>
                  <a:lnTo>
                    <a:pt x="1548380" y="137160"/>
                  </a:lnTo>
                </a:path>
                <a:path w="3267710" h="302260">
                  <a:moveTo>
                    <a:pt x="1627628" y="137160"/>
                  </a:moveTo>
                  <a:lnTo>
                    <a:pt x="1633724" y="137160"/>
                  </a:lnTo>
                </a:path>
                <a:path w="3267710" h="302260">
                  <a:moveTo>
                    <a:pt x="1743452" y="137160"/>
                  </a:moveTo>
                  <a:lnTo>
                    <a:pt x="1773932" y="137160"/>
                  </a:lnTo>
                </a:path>
                <a:path w="3267710" h="302260">
                  <a:moveTo>
                    <a:pt x="1810508" y="137160"/>
                  </a:moveTo>
                  <a:lnTo>
                    <a:pt x="1883660" y="137160"/>
                  </a:lnTo>
                </a:path>
                <a:path w="3267710" h="302260">
                  <a:moveTo>
                    <a:pt x="1962908" y="137160"/>
                  </a:moveTo>
                  <a:lnTo>
                    <a:pt x="1969004" y="137160"/>
                  </a:lnTo>
                </a:path>
                <a:path w="3267710" h="302260">
                  <a:moveTo>
                    <a:pt x="2078732" y="137160"/>
                  </a:moveTo>
                  <a:lnTo>
                    <a:pt x="2109212" y="137160"/>
                  </a:lnTo>
                </a:path>
                <a:path w="3267710" h="302260">
                  <a:moveTo>
                    <a:pt x="2145788" y="137160"/>
                  </a:moveTo>
                  <a:lnTo>
                    <a:pt x="2170172" y="137160"/>
                  </a:lnTo>
                </a:path>
                <a:path w="3267710" h="302260">
                  <a:moveTo>
                    <a:pt x="2194556" y="137160"/>
                  </a:moveTo>
                  <a:lnTo>
                    <a:pt x="2218940" y="137160"/>
                  </a:lnTo>
                </a:path>
                <a:path w="3267710" h="302260">
                  <a:moveTo>
                    <a:pt x="2298188" y="137160"/>
                  </a:moveTo>
                  <a:lnTo>
                    <a:pt x="2304284" y="137160"/>
                  </a:lnTo>
                </a:path>
                <a:path w="3267710" h="302260">
                  <a:moveTo>
                    <a:pt x="2414012" y="137160"/>
                  </a:moveTo>
                  <a:lnTo>
                    <a:pt x="2444492" y="137160"/>
                  </a:lnTo>
                </a:path>
                <a:path w="3267710" h="302260">
                  <a:moveTo>
                    <a:pt x="2481068" y="137160"/>
                  </a:moveTo>
                  <a:lnTo>
                    <a:pt x="2505452" y="137160"/>
                  </a:lnTo>
                </a:path>
                <a:path w="3267710" h="302260">
                  <a:moveTo>
                    <a:pt x="2529836" y="137160"/>
                  </a:moveTo>
                  <a:lnTo>
                    <a:pt x="2548124" y="137160"/>
                  </a:lnTo>
                </a:path>
                <a:path w="3267710" h="302260">
                  <a:moveTo>
                    <a:pt x="2633468" y="137160"/>
                  </a:moveTo>
                  <a:lnTo>
                    <a:pt x="2639564" y="137160"/>
                  </a:lnTo>
                </a:path>
                <a:path w="3267710" h="302260">
                  <a:moveTo>
                    <a:pt x="2749292" y="137160"/>
                  </a:moveTo>
                  <a:lnTo>
                    <a:pt x="2779772" y="137160"/>
                  </a:lnTo>
                </a:path>
                <a:path w="3267710" h="302260">
                  <a:moveTo>
                    <a:pt x="2816348" y="137160"/>
                  </a:moveTo>
                  <a:lnTo>
                    <a:pt x="2883404" y="137160"/>
                  </a:lnTo>
                </a:path>
                <a:path w="3267710" h="302260">
                  <a:moveTo>
                    <a:pt x="2968748" y="137160"/>
                  </a:moveTo>
                  <a:lnTo>
                    <a:pt x="2974844" y="137160"/>
                  </a:lnTo>
                </a:path>
                <a:path w="3267710" h="302260">
                  <a:moveTo>
                    <a:pt x="3054092" y="137160"/>
                  </a:moveTo>
                  <a:lnTo>
                    <a:pt x="3084572" y="137160"/>
                  </a:lnTo>
                </a:path>
                <a:path w="3267710" h="302260">
                  <a:moveTo>
                    <a:pt x="3139436" y="137160"/>
                  </a:moveTo>
                  <a:lnTo>
                    <a:pt x="3163820" y="137160"/>
                  </a:lnTo>
                </a:path>
                <a:path w="3267710" h="302260">
                  <a:moveTo>
                    <a:pt x="3188204" y="137160"/>
                  </a:moveTo>
                  <a:lnTo>
                    <a:pt x="3212588" y="137160"/>
                  </a:lnTo>
                </a:path>
                <a:path w="3267710" h="302260">
                  <a:moveTo>
                    <a:pt x="3243068" y="137160"/>
                  </a:moveTo>
                  <a:lnTo>
                    <a:pt x="3267452" y="137160"/>
                  </a:lnTo>
                </a:path>
                <a:path w="3267710" h="302260">
                  <a:moveTo>
                    <a:pt x="36576" y="146303"/>
                  </a:moveTo>
                  <a:lnTo>
                    <a:pt x="60959" y="146303"/>
                  </a:lnTo>
                </a:path>
                <a:path w="3267710" h="302260">
                  <a:moveTo>
                    <a:pt x="121920" y="146303"/>
                  </a:moveTo>
                  <a:lnTo>
                    <a:pt x="146303" y="146303"/>
                  </a:lnTo>
                </a:path>
                <a:path w="3267710" h="302260">
                  <a:moveTo>
                    <a:pt x="182880" y="146303"/>
                  </a:moveTo>
                  <a:lnTo>
                    <a:pt x="201168" y="146303"/>
                  </a:lnTo>
                </a:path>
                <a:path w="3267710" h="302260">
                  <a:moveTo>
                    <a:pt x="219456" y="146303"/>
                  </a:moveTo>
                  <a:lnTo>
                    <a:pt x="243839" y="146303"/>
                  </a:lnTo>
                </a:path>
                <a:path w="3267710" h="302260">
                  <a:moveTo>
                    <a:pt x="292608" y="146303"/>
                  </a:moveTo>
                  <a:lnTo>
                    <a:pt x="298703" y="146303"/>
                  </a:lnTo>
                </a:path>
                <a:path w="3267710" h="302260">
                  <a:moveTo>
                    <a:pt x="402336" y="146303"/>
                  </a:moveTo>
                  <a:lnTo>
                    <a:pt x="426719" y="146303"/>
                  </a:lnTo>
                </a:path>
                <a:path w="3267710" h="302260">
                  <a:moveTo>
                    <a:pt x="469392" y="146303"/>
                  </a:moveTo>
                  <a:lnTo>
                    <a:pt x="499872" y="146303"/>
                  </a:lnTo>
                </a:path>
                <a:path w="3267710" h="302260">
                  <a:moveTo>
                    <a:pt x="518160" y="146303"/>
                  </a:moveTo>
                  <a:lnTo>
                    <a:pt x="542543" y="146303"/>
                  </a:lnTo>
                </a:path>
                <a:path w="3267710" h="302260">
                  <a:moveTo>
                    <a:pt x="627888" y="146303"/>
                  </a:moveTo>
                  <a:lnTo>
                    <a:pt x="633983" y="146303"/>
                  </a:lnTo>
                </a:path>
                <a:path w="3267710" h="302260">
                  <a:moveTo>
                    <a:pt x="737616" y="146303"/>
                  </a:moveTo>
                  <a:lnTo>
                    <a:pt x="761999" y="146303"/>
                  </a:lnTo>
                </a:path>
                <a:path w="3267710" h="302260">
                  <a:moveTo>
                    <a:pt x="859536" y="146303"/>
                  </a:moveTo>
                  <a:lnTo>
                    <a:pt x="883919" y="146303"/>
                  </a:lnTo>
                </a:path>
                <a:path w="3267710" h="302260">
                  <a:moveTo>
                    <a:pt x="963168" y="146303"/>
                  </a:moveTo>
                  <a:lnTo>
                    <a:pt x="969263" y="146303"/>
                  </a:lnTo>
                </a:path>
                <a:path w="3267710" h="302260">
                  <a:moveTo>
                    <a:pt x="1072892" y="146303"/>
                  </a:moveTo>
                  <a:lnTo>
                    <a:pt x="1097276" y="146303"/>
                  </a:lnTo>
                </a:path>
                <a:path w="3267710" h="302260">
                  <a:moveTo>
                    <a:pt x="1194812" y="146303"/>
                  </a:moveTo>
                  <a:lnTo>
                    <a:pt x="1219196" y="146303"/>
                  </a:lnTo>
                </a:path>
                <a:path w="3267710" h="302260">
                  <a:moveTo>
                    <a:pt x="1408172" y="146303"/>
                  </a:moveTo>
                  <a:lnTo>
                    <a:pt x="1432556" y="146303"/>
                  </a:lnTo>
                </a:path>
                <a:path w="3267710" h="302260">
                  <a:moveTo>
                    <a:pt x="1475228" y="146303"/>
                  </a:moveTo>
                  <a:lnTo>
                    <a:pt x="1505708" y="146303"/>
                  </a:lnTo>
                </a:path>
                <a:path w="3267710" h="302260">
                  <a:moveTo>
                    <a:pt x="1523996" y="146303"/>
                  </a:moveTo>
                  <a:lnTo>
                    <a:pt x="1548380" y="146303"/>
                  </a:lnTo>
                </a:path>
                <a:path w="3267710" h="302260">
                  <a:moveTo>
                    <a:pt x="1627628" y="146303"/>
                  </a:moveTo>
                  <a:lnTo>
                    <a:pt x="1633724" y="146303"/>
                  </a:lnTo>
                </a:path>
                <a:path w="3267710" h="302260">
                  <a:moveTo>
                    <a:pt x="1743452" y="146303"/>
                  </a:moveTo>
                  <a:lnTo>
                    <a:pt x="1767836" y="146303"/>
                  </a:lnTo>
                </a:path>
                <a:path w="3267710" h="302260">
                  <a:moveTo>
                    <a:pt x="1810508" y="146303"/>
                  </a:moveTo>
                  <a:lnTo>
                    <a:pt x="1840988" y="146303"/>
                  </a:lnTo>
                </a:path>
                <a:path w="3267710" h="302260">
                  <a:moveTo>
                    <a:pt x="1859276" y="146303"/>
                  </a:moveTo>
                  <a:lnTo>
                    <a:pt x="1883660" y="146303"/>
                  </a:lnTo>
                </a:path>
                <a:path w="3267710" h="302260">
                  <a:moveTo>
                    <a:pt x="1962908" y="146303"/>
                  </a:moveTo>
                  <a:lnTo>
                    <a:pt x="1969004" y="146303"/>
                  </a:lnTo>
                </a:path>
                <a:path w="3267710" h="302260">
                  <a:moveTo>
                    <a:pt x="2078732" y="146303"/>
                  </a:moveTo>
                  <a:lnTo>
                    <a:pt x="2103116" y="146303"/>
                  </a:lnTo>
                </a:path>
                <a:path w="3267710" h="302260">
                  <a:moveTo>
                    <a:pt x="2200652" y="146303"/>
                  </a:moveTo>
                  <a:lnTo>
                    <a:pt x="2225036" y="146303"/>
                  </a:lnTo>
                </a:path>
                <a:path w="3267710" h="302260">
                  <a:moveTo>
                    <a:pt x="2298188" y="146303"/>
                  </a:moveTo>
                  <a:lnTo>
                    <a:pt x="2304284" y="146303"/>
                  </a:lnTo>
                </a:path>
                <a:path w="3267710" h="302260">
                  <a:moveTo>
                    <a:pt x="2414012" y="146303"/>
                  </a:moveTo>
                  <a:lnTo>
                    <a:pt x="2438396" y="146303"/>
                  </a:lnTo>
                </a:path>
                <a:path w="3267710" h="302260">
                  <a:moveTo>
                    <a:pt x="2535932" y="146303"/>
                  </a:moveTo>
                  <a:lnTo>
                    <a:pt x="2554220" y="146303"/>
                  </a:lnTo>
                </a:path>
                <a:path w="3267710" h="302260">
                  <a:moveTo>
                    <a:pt x="2633468" y="146303"/>
                  </a:moveTo>
                  <a:lnTo>
                    <a:pt x="2639564" y="146303"/>
                  </a:lnTo>
                </a:path>
                <a:path w="3267710" h="302260">
                  <a:moveTo>
                    <a:pt x="2749292" y="146303"/>
                  </a:moveTo>
                  <a:lnTo>
                    <a:pt x="2773676" y="146303"/>
                  </a:lnTo>
                </a:path>
                <a:path w="3267710" h="302260">
                  <a:moveTo>
                    <a:pt x="2816348" y="146303"/>
                  </a:moveTo>
                  <a:lnTo>
                    <a:pt x="2846828" y="146303"/>
                  </a:lnTo>
                </a:path>
                <a:path w="3267710" h="302260">
                  <a:moveTo>
                    <a:pt x="2859020" y="146303"/>
                  </a:moveTo>
                  <a:lnTo>
                    <a:pt x="2883404" y="146303"/>
                  </a:lnTo>
                </a:path>
                <a:path w="3267710" h="302260">
                  <a:moveTo>
                    <a:pt x="2968748" y="146303"/>
                  </a:moveTo>
                  <a:lnTo>
                    <a:pt x="2974844" y="146303"/>
                  </a:lnTo>
                </a:path>
                <a:path w="3267710" h="302260">
                  <a:moveTo>
                    <a:pt x="3047996" y="146303"/>
                  </a:moveTo>
                  <a:lnTo>
                    <a:pt x="3078476" y="146303"/>
                  </a:lnTo>
                </a:path>
                <a:path w="3267710" h="302260">
                  <a:moveTo>
                    <a:pt x="3139436" y="146303"/>
                  </a:moveTo>
                  <a:lnTo>
                    <a:pt x="3163820" y="146303"/>
                  </a:lnTo>
                </a:path>
                <a:path w="3267710" h="302260">
                  <a:moveTo>
                    <a:pt x="3188204" y="146303"/>
                  </a:moveTo>
                  <a:lnTo>
                    <a:pt x="3212588" y="146303"/>
                  </a:lnTo>
                </a:path>
                <a:path w="3267710" h="302260">
                  <a:moveTo>
                    <a:pt x="3243068" y="146303"/>
                  </a:moveTo>
                  <a:lnTo>
                    <a:pt x="3267452" y="146303"/>
                  </a:lnTo>
                </a:path>
                <a:path w="3267710" h="302260">
                  <a:moveTo>
                    <a:pt x="30480" y="155448"/>
                  </a:moveTo>
                  <a:lnTo>
                    <a:pt x="54863" y="155448"/>
                  </a:lnTo>
                </a:path>
                <a:path w="3267710" h="302260">
                  <a:moveTo>
                    <a:pt x="121920" y="155448"/>
                  </a:moveTo>
                  <a:lnTo>
                    <a:pt x="146303" y="155448"/>
                  </a:lnTo>
                </a:path>
                <a:path w="3267710" h="302260">
                  <a:moveTo>
                    <a:pt x="176784" y="155448"/>
                  </a:moveTo>
                  <a:lnTo>
                    <a:pt x="195072" y="155448"/>
                  </a:lnTo>
                </a:path>
                <a:path w="3267710" h="302260">
                  <a:moveTo>
                    <a:pt x="219456" y="155448"/>
                  </a:moveTo>
                  <a:lnTo>
                    <a:pt x="243839" y="155448"/>
                  </a:lnTo>
                </a:path>
                <a:path w="3267710" h="302260">
                  <a:moveTo>
                    <a:pt x="292608" y="155448"/>
                  </a:moveTo>
                  <a:lnTo>
                    <a:pt x="298703" y="155448"/>
                  </a:lnTo>
                </a:path>
                <a:path w="3267710" h="302260">
                  <a:moveTo>
                    <a:pt x="402336" y="155448"/>
                  </a:moveTo>
                  <a:lnTo>
                    <a:pt x="426719" y="155448"/>
                  </a:lnTo>
                </a:path>
                <a:path w="3267710" h="302260">
                  <a:moveTo>
                    <a:pt x="469392" y="155448"/>
                  </a:moveTo>
                  <a:lnTo>
                    <a:pt x="493775" y="155448"/>
                  </a:lnTo>
                </a:path>
                <a:path w="3267710" h="302260">
                  <a:moveTo>
                    <a:pt x="524256" y="155448"/>
                  </a:moveTo>
                  <a:lnTo>
                    <a:pt x="548639" y="155448"/>
                  </a:lnTo>
                </a:path>
                <a:path w="3267710" h="302260">
                  <a:moveTo>
                    <a:pt x="627888" y="155448"/>
                  </a:moveTo>
                  <a:lnTo>
                    <a:pt x="633983" y="155448"/>
                  </a:lnTo>
                </a:path>
                <a:path w="3267710" h="302260">
                  <a:moveTo>
                    <a:pt x="737616" y="155448"/>
                  </a:moveTo>
                  <a:lnTo>
                    <a:pt x="761999" y="155448"/>
                  </a:lnTo>
                </a:path>
                <a:path w="3267710" h="302260">
                  <a:moveTo>
                    <a:pt x="859536" y="155448"/>
                  </a:moveTo>
                  <a:lnTo>
                    <a:pt x="883919" y="155448"/>
                  </a:lnTo>
                </a:path>
                <a:path w="3267710" h="302260">
                  <a:moveTo>
                    <a:pt x="963168" y="155448"/>
                  </a:moveTo>
                  <a:lnTo>
                    <a:pt x="969263" y="155448"/>
                  </a:lnTo>
                </a:path>
                <a:path w="3267710" h="302260">
                  <a:moveTo>
                    <a:pt x="1072892" y="155448"/>
                  </a:moveTo>
                  <a:lnTo>
                    <a:pt x="1097276" y="155448"/>
                  </a:lnTo>
                </a:path>
                <a:path w="3267710" h="302260">
                  <a:moveTo>
                    <a:pt x="1194812" y="155448"/>
                  </a:moveTo>
                  <a:lnTo>
                    <a:pt x="1219196" y="155448"/>
                  </a:lnTo>
                </a:path>
                <a:path w="3267710" h="302260">
                  <a:moveTo>
                    <a:pt x="1408172" y="155448"/>
                  </a:moveTo>
                  <a:lnTo>
                    <a:pt x="1432556" y="155448"/>
                  </a:lnTo>
                </a:path>
                <a:path w="3267710" h="302260">
                  <a:moveTo>
                    <a:pt x="1475228" y="155448"/>
                  </a:moveTo>
                  <a:lnTo>
                    <a:pt x="1499612" y="155448"/>
                  </a:lnTo>
                </a:path>
                <a:path w="3267710" h="302260">
                  <a:moveTo>
                    <a:pt x="1530092" y="155448"/>
                  </a:moveTo>
                  <a:lnTo>
                    <a:pt x="1554476" y="155448"/>
                  </a:lnTo>
                </a:path>
                <a:path w="3267710" h="302260">
                  <a:moveTo>
                    <a:pt x="1627628" y="155448"/>
                  </a:moveTo>
                  <a:lnTo>
                    <a:pt x="1633724" y="155448"/>
                  </a:lnTo>
                </a:path>
                <a:path w="3267710" h="302260">
                  <a:moveTo>
                    <a:pt x="1743452" y="155448"/>
                  </a:moveTo>
                  <a:lnTo>
                    <a:pt x="1767836" y="155448"/>
                  </a:lnTo>
                </a:path>
                <a:path w="3267710" h="302260">
                  <a:moveTo>
                    <a:pt x="1810508" y="155448"/>
                  </a:moveTo>
                  <a:lnTo>
                    <a:pt x="1834892" y="155448"/>
                  </a:lnTo>
                </a:path>
                <a:path w="3267710" h="302260">
                  <a:moveTo>
                    <a:pt x="1865372" y="155448"/>
                  </a:moveTo>
                  <a:lnTo>
                    <a:pt x="1889756" y="155448"/>
                  </a:lnTo>
                </a:path>
                <a:path w="3267710" h="302260">
                  <a:moveTo>
                    <a:pt x="1962908" y="155448"/>
                  </a:moveTo>
                  <a:lnTo>
                    <a:pt x="1969004" y="155448"/>
                  </a:lnTo>
                </a:path>
                <a:path w="3267710" h="302260">
                  <a:moveTo>
                    <a:pt x="2078732" y="155448"/>
                  </a:moveTo>
                  <a:lnTo>
                    <a:pt x="2103116" y="155448"/>
                  </a:lnTo>
                </a:path>
                <a:path w="3267710" h="302260">
                  <a:moveTo>
                    <a:pt x="2200652" y="155448"/>
                  </a:moveTo>
                  <a:lnTo>
                    <a:pt x="2225036" y="155448"/>
                  </a:lnTo>
                </a:path>
                <a:path w="3267710" h="302260">
                  <a:moveTo>
                    <a:pt x="2298188" y="155448"/>
                  </a:moveTo>
                  <a:lnTo>
                    <a:pt x="2304284" y="155448"/>
                  </a:lnTo>
                </a:path>
                <a:path w="3267710" h="302260">
                  <a:moveTo>
                    <a:pt x="2414012" y="155448"/>
                  </a:moveTo>
                  <a:lnTo>
                    <a:pt x="2438396" y="155448"/>
                  </a:lnTo>
                </a:path>
                <a:path w="3267710" h="302260">
                  <a:moveTo>
                    <a:pt x="2535932" y="155448"/>
                  </a:moveTo>
                  <a:lnTo>
                    <a:pt x="2554220" y="155448"/>
                  </a:lnTo>
                </a:path>
                <a:path w="3267710" h="302260">
                  <a:moveTo>
                    <a:pt x="2633468" y="155448"/>
                  </a:moveTo>
                  <a:lnTo>
                    <a:pt x="2639564" y="155448"/>
                  </a:lnTo>
                </a:path>
                <a:path w="3267710" h="302260">
                  <a:moveTo>
                    <a:pt x="2749292" y="155448"/>
                  </a:moveTo>
                  <a:lnTo>
                    <a:pt x="2773676" y="155448"/>
                  </a:lnTo>
                </a:path>
                <a:path w="3267710" h="302260">
                  <a:moveTo>
                    <a:pt x="2816348" y="155448"/>
                  </a:moveTo>
                  <a:lnTo>
                    <a:pt x="2840732" y="155448"/>
                  </a:lnTo>
                </a:path>
                <a:path w="3267710" h="302260">
                  <a:moveTo>
                    <a:pt x="2865116" y="155448"/>
                  </a:moveTo>
                  <a:lnTo>
                    <a:pt x="2889500" y="155448"/>
                  </a:lnTo>
                </a:path>
                <a:path w="3267710" h="302260">
                  <a:moveTo>
                    <a:pt x="2968748" y="155448"/>
                  </a:moveTo>
                  <a:lnTo>
                    <a:pt x="2974844" y="155448"/>
                  </a:lnTo>
                </a:path>
                <a:path w="3267710" h="302260">
                  <a:moveTo>
                    <a:pt x="3041900" y="155448"/>
                  </a:moveTo>
                  <a:lnTo>
                    <a:pt x="3072380" y="155448"/>
                  </a:lnTo>
                </a:path>
                <a:path w="3267710" h="302260">
                  <a:moveTo>
                    <a:pt x="3139436" y="155448"/>
                  </a:moveTo>
                  <a:lnTo>
                    <a:pt x="3163820" y="155448"/>
                  </a:lnTo>
                </a:path>
                <a:path w="3267710" h="302260">
                  <a:moveTo>
                    <a:pt x="3188204" y="155448"/>
                  </a:moveTo>
                  <a:lnTo>
                    <a:pt x="3212588" y="155448"/>
                  </a:lnTo>
                </a:path>
                <a:path w="3267710" h="302260">
                  <a:moveTo>
                    <a:pt x="3243068" y="155448"/>
                  </a:moveTo>
                  <a:lnTo>
                    <a:pt x="3267452" y="155448"/>
                  </a:lnTo>
                </a:path>
                <a:path w="3267710" h="302260">
                  <a:moveTo>
                    <a:pt x="18287" y="164591"/>
                  </a:moveTo>
                  <a:lnTo>
                    <a:pt x="48768" y="164591"/>
                  </a:lnTo>
                </a:path>
                <a:path w="3267710" h="302260">
                  <a:moveTo>
                    <a:pt x="121920" y="164591"/>
                  </a:moveTo>
                  <a:lnTo>
                    <a:pt x="146303" y="164591"/>
                  </a:lnTo>
                </a:path>
                <a:path w="3267710" h="302260">
                  <a:moveTo>
                    <a:pt x="170687" y="164591"/>
                  </a:moveTo>
                  <a:lnTo>
                    <a:pt x="256031" y="164591"/>
                  </a:lnTo>
                </a:path>
                <a:path w="3267710" h="302260">
                  <a:moveTo>
                    <a:pt x="292608" y="164591"/>
                  </a:moveTo>
                  <a:lnTo>
                    <a:pt x="298703" y="164591"/>
                  </a:lnTo>
                </a:path>
                <a:path w="3267710" h="302260">
                  <a:moveTo>
                    <a:pt x="396240" y="164591"/>
                  </a:moveTo>
                  <a:lnTo>
                    <a:pt x="420623" y="164591"/>
                  </a:lnTo>
                </a:path>
                <a:path w="3267710" h="302260">
                  <a:moveTo>
                    <a:pt x="469392" y="164591"/>
                  </a:moveTo>
                  <a:lnTo>
                    <a:pt x="493775" y="164591"/>
                  </a:lnTo>
                </a:path>
                <a:path w="3267710" h="302260">
                  <a:moveTo>
                    <a:pt x="524256" y="164591"/>
                  </a:moveTo>
                  <a:lnTo>
                    <a:pt x="548639" y="164591"/>
                  </a:lnTo>
                </a:path>
                <a:path w="3267710" h="302260">
                  <a:moveTo>
                    <a:pt x="627888" y="164591"/>
                  </a:moveTo>
                  <a:lnTo>
                    <a:pt x="633983" y="164591"/>
                  </a:lnTo>
                </a:path>
                <a:path w="3267710" h="302260">
                  <a:moveTo>
                    <a:pt x="731519" y="164591"/>
                  </a:moveTo>
                  <a:lnTo>
                    <a:pt x="755903" y="164591"/>
                  </a:lnTo>
                </a:path>
                <a:path w="3267710" h="302260">
                  <a:moveTo>
                    <a:pt x="859536" y="164591"/>
                  </a:moveTo>
                  <a:lnTo>
                    <a:pt x="883919" y="164591"/>
                  </a:lnTo>
                </a:path>
                <a:path w="3267710" h="302260">
                  <a:moveTo>
                    <a:pt x="963168" y="164591"/>
                  </a:moveTo>
                  <a:lnTo>
                    <a:pt x="969263" y="164591"/>
                  </a:lnTo>
                </a:path>
                <a:path w="3267710" h="302260">
                  <a:moveTo>
                    <a:pt x="1066796" y="164591"/>
                  </a:moveTo>
                  <a:lnTo>
                    <a:pt x="1091180" y="164591"/>
                  </a:lnTo>
                </a:path>
                <a:path w="3267710" h="302260">
                  <a:moveTo>
                    <a:pt x="1194812" y="164591"/>
                  </a:moveTo>
                  <a:lnTo>
                    <a:pt x="1219196" y="164591"/>
                  </a:lnTo>
                </a:path>
                <a:path w="3267710" h="302260">
                  <a:moveTo>
                    <a:pt x="1402076" y="164591"/>
                  </a:moveTo>
                  <a:lnTo>
                    <a:pt x="1426460" y="164591"/>
                  </a:lnTo>
                </a:path>
                <a:path w="3267710" h="302260">
                  <a:moveTo>
                    <a:pt x="1475228" y="164591"/>
                  </a:moveTo>
                  <a:lnTo>
                    <a:pt x="1499612" y="164591"/>
                  </a:lnTo>
                </a:path>
                <a:path w="3267710" h="302260">
                  <a:moveTo>
                    <a:pt x="1530092" y="164591"/>
                  </a:moveTo>
                  <a:lnTo>
                    <a:pt x="1554476" y="164591"/>
                  </a:lnTo>
                </a:path>
                <a:path w="3267710" h="302260">
                  <a:moveTo>
                    <a:pt x="1627628" y="164591"/>
                  </a:moveTo>
                  <a:lnTo>
                    <a:pt x="1633724" y="164591"/>
                  </a:lnTo>
                </a:path>
                <a:path w="3267710" h="302260">
                  <a:moveTo>
                    <a:pt x="1737356" y="164591"/>
                  </a:moveTo>
                  <a:lnTo>
                    <a:pt x="1761740" y="164591"/>
                  </a:lnTo>
                </a:path>
                <a:path w="3267710" h="302260">
                  <a:moveTo>
                    <a:pt x="1810508" y="164591"/>
                  </a:moveTo>
                  <a:lnTo>
                    <a:pt x="1834892" y="164591"/>
                  </a:lnTo>
                </a:path>
                <a:path w="3267710" h="302260">
                  <a:moveTo>
                    <a:pt x="1865372" y="164591"/>
                  </a:moveTo>
                  <a:lnTo>
                    <a:pt x="1889756" y="164591"/>
                  </a:lnTo>
                </a:path>
                <a:path w="3267710" h="302260">
                  <a:moveTo>
                    <a:pt x="1962908" y="164591"/>
                  </a:moveTo>
                  <a:lnTo>
                    <a:pt x="1969004" y="164591"/>
                  </a:lnTo>
                </a:path>
                <a:path w="3267710" h="302260">
                  <a:moveTo>
                    <a:pt x="2072636" y="164591"/>
                  </a:moveTo>
                  <a:lnTo>
                    <a:pt x="2097020" y="164591"/>
                  </a:lnTo>
                </a:path>
                <a:path w="3267710" h="302260">
                  <a:moveTo>
                    <a:pt x="2200652" y="164591"/>
                  </a:moveTo>
                  <a:lnTo>
                    <a:pt x="2225036" y="164591"/>
                  </a:lnTo>
                </a:path>
                <a:path w="3267710" h="302260">
                  <a:moveTo>
                    <a:pt x="2298188" y="164591"/>
                  </a:moveTo>
                  <a:lnTo>
                    <a:pt x="2304284" y="164591"/>
                  </a:lnTo>
                </a:path>
                <a:path w="3267710" h="302260">
                  <a:moveTo>
                    <a:pt x="2407916" y="164591"/>
                  </a:moveTo>
                  <a:lnTo>
                    <a:pt x="2432300" y="164591"/>
                  </a:lnTo>
                </a:path>
                <a:path w="3267710" h="302260">
                  <a:moveTo>
                    <a:pt x="2535932" y="164591"/>
                  </a:moveTo>
                  <a:lnTo>
                    <a:pt x="2554220" y="164591"/>
                  </a:lnTo>
                </a:path>
                <a:path w="3267710" h="302260">
                  <a:moveTo>
                    <a:pt x="2633468" y="164591"/>
                  </a:moveTo>
                  <a:lnTo>
                    <a:pt x="2639564" y="164591"/>
                  </a:lnTo>
                </a:path>
                <a:path w="3267710" h="302260">
                  <a:moveTo>
                    <a:pt x="2743196" y="164591"/>
                  </a:moveTo>
                  <a:lnTo>
                    <a:pt x="2767580" y="164591"/>
                  </a:lnTo>
                </a:path>
                <a:path w="3267710" h="302260">
                  <a:moveTo>
                    <a:pt x="2816348" y="164591"/>
                  </a:moveTo>
                  <a:lnTo>
                    <a:pt x="2840732" y="164591"/>
                  </a:lnTo>
                </a:path>
                <a:path w="3267710" h="302260">
                  <a:moveTo>
                    <a:pt x="2865116" y="164591"/>
                  </a:moveTo>
                  <a:lnTo>
                    <a:pt x="2889500" y="164591"/>
                  </a:lnTo>
                </a:path>
                <a:path w="3267710" h="302260">
                  <a:moveTo>
                    <a:pt x="2968748" y="164591"/>
                  </a:moveTo>
                  <a:lnTo>
                    <a:pt x="2974844" y="164591"/>
                  </a:lnTo>
                </a:path>
                <a:path w="3267710" h="302260">
                  <a:moveTo>
                    <a:pt x="3029708" y="164591"/>
                  </a:moveTo>
                  <a:lnTo>
                    <a:pt x="3060188" y="164591"/>
                  </a:lnTo>
                </a:path>
                <a:path w="3267710" h="302260">
                  <a:moveTo>
                    <a:pt x="3139436" y="164591"/>
                  </a:moveTo>
                  <a:lnTo>
                    <a:pt x="3163820" y="164591"/>
                  </a:lnTo>
                </a:path>
                <a:path w="3267710" h="302260">
                  <a:moveTo>
                    <a:pt x="3188204" y="164591"/>
                  </a:moveTo>
                  <a:lnTo>
                    <a:pt x="3212588" y="164591"/>
                  </a:lnTo>
                </a:path>
                <a:path w="3267710" h="302260">
                  <a:moveTo>
                    <a:pt x="3243068" y="164591"/>
                  </a:moveTo>
                  <a:lnTo>
                    <a:pt x="3267452" y="164591"/>
                  </a:lnTo>
                </a:path>
                <a:path w="3267710" h="302260">
                  <a:moveTo>
                    <a:pt x="12192" y="173736"/>
                  </a:moveTo>
                  <a:lnTo>
                    <a:pt x="42672" y="173736"/>
                  </a:lnTo>
                </a:path>
                <a:path w="3267710" h="302260">
                  <a:moveTo>
                    <a:pt x="121920" y="173736"/>
                  </a:moveTo>
                  <a:lnTo>
                    <a:pt x="146303" y="173736"/>
                  </a:lnTo>
                </a:path>
                <a:path w="3267710" h="302260">
                  <a:moveTo>
                    <a:pt x="170687" y="173736"/>
                  </a:moveTo>
                  <a:lnTo>
                    <a:pt x="256031" y="173736"/>
                  </a:lnTo>
                </a:path>
                <a:path w="3267710" h="302260">
                  <a:moveTo>
                    <a:pt x="292608" y="173736"/>
                  </a:moveTo>
                  <a:lnTo>
                    <a:pt x="298703" y="173736"/>
                  </a:lnTo>
                </a:path>
                <a:path w="3267710" h="302260">
                  <a:moveTo>
                    <a:pt x="396240" y="173736"/>
                  </a:moveTo>
                  <a:lnTo>
                    <a:pt x="420623" y="173736"/>
                  </a:lnTo>
                </a:path>
                <a:path w="3267710" h="302260">
                  <a:moveTo>
                    <a:pt x="469392" y="173736"/>
                  </a:moveTo>
                  <a:lnTo>
                    <a:pt x="493775" y="173736"/>
                  </a:lnTo>
                </a:path>
                <a:path w="3267710" h="302260">
                  <a:moveTo>
                    <a:pt x="524256" y="173736"/>
                  </a:moveTo>
                  <a:lnTo>
                    <a:pt x="548639" y="173736"/>
                  </a:lnTo>
                </a:path>
                <a:path w="3267710" h="302260">
                  <a:moveTo>
                    <a:pt x="627888" y="173736"/>
                  </a:moveTo>
                  <a:lnTo>
                    <a:pt x="633983" y="173736"/>
                  </a:lnTo>
                </a:path>
                <a:path w="3267710" h="302260">
                  <a:moveTo>
                    <a:pt x="731519" y="173736"/>
                  </a:moveTo>
                  <a:lnTo>
                    <a:pt x="755903" y="173736"/>
                  </a:lnTo>
                </a:path>
                <a:path w="3267710" h="302260">
                  <a:moveTo>
                    <a:pt x="859536" y="173736"/>
                  </a:moveTo>
                  <a:lnTo>
                    <a:pt x="883919" y="173736"/>
                  </a:lnTo>
                </a:path>
                <a:path w="3267710" h="302260">
                  <a:moveTo>
                    <a:pt x="963168" y="173736"/>
                  </a:moveTo>
                  <a:lnTo>
                    <a:pt x="969263" y="173736"/>
                  </a:lnTo>
                </a:path>
                <a:path w="3267710" h="302260">
                  <a:moveTo>
                    <a:pt x="1066796" y="173736"/>
                  </a:moveTo>
                  <a:lnTo>
                    <a:pt x="1091180" y="173736"/>
                  </a:lnTo>
                </a:path>
                <a:path w="3267710" h="302260">
                  <a:moveTo>
                    <a:pt x="1194812" y="173736"/>
                  </a:moveTo>
                  <a:lnTo>
                    <a:pt x="1219196" y="173736"/>
                  </a:lnTo>
                </a:path>
                <a:path w="3267710" h="302260">
                  <a:moveTo>
                    <a:pt x="1402076" y="173736"/>
                  </a:moveTo>
                  <a:lnTo>
                    <a:pt x="1426460" y="173736"/>
                  </a:lnTo>
                </a:path>
                <a:path w="3267710" h="302260">
                  <a:moveTo>
                    <a:pt x="1475228" y="173736"/>
                  </a:moveTo>
                  <a:lnTo>
                    <a:pt x="1499612" y="173736"/>
                  </a:lnTo>
                </a:path>
                <a:path w="3267710" h="302260">
                  <a:moveTo>
                    <a:pt x="1530092" y="173736"/>
                  </a:moveTo>
                  <a:lnTo>
                    <a:pt x="1554476" y="173736"/>
                  </a:lnTo>
                </a:path>
                <a:path w="3267710" h="302260">
                  <a:moveTo>
                    <a:pt x="1627628" y="173736"/>
                  </a:moveTo>
                  <a:lnTo>
                    <a:pt x="1633724" y="173736"/>
                  </a:lnTo>
                </a:path>
                <a:path w="3267710" h="302260">
                  <a:moveTo>
                    <a:pt x="1737356" y="173736"/>
                  </a:moveTo>
                  <a:lnTo>
                    <a:pt x="1761740" y="173736"/>
                  </a:lnTo>
                </a:path>
                <a:path w="3267710" h="302260">
                  <a:moveTo>
                    <a:pt x="1810508" y="173736"/>
                  </a:moveTo>
                  <a:lnTo>
                    <a:pt x="1834892" y="173736"/>
                  </a:lnTo>
                </a:path>
                <a:path w="3267710" h="302260">
                  <a:moveTo>
                    <a:pt x="1865372" y="173736"/>
                  </a:moveTo>
                  <a:lnTo>
                    <a:pt x="1889756" y="173736"/>
                  </a:lnTo>
                </a:path>
                <a:path w="3267710" h="302260">
                  <a:moveTo>
                    <a:pt x="1962908" y="173736"/>
                  </a:moveTo>
                  <a:lnTo>
                    <a:pt x="1969004" y="173736"/>
                  </a:lnTo>
                </a:path>
                <a:path w="3267710" h="302260">
                  <a:moveTo>
                    <a:pt x="2072636" y="173736"/>
                  </a:moveTo>
                  <a:lnTo>
                    <a:pt x="2097020" y="173736"/>
                  </a:lnTo>
                </a:path>
                <a:path w="3267710" h="302260">
                  <a:moveTo>
                    <a:pt x="2200652" y="173736"/>
                  </a:moveTo>
                  <a:lnTo>
                    <a:pt x="2225036" y="173736"/>
                  </a:lnTo>
                </a:path>
                <a:path w="3267710" h="302260">
                  <a:moveTo>
                    <a:pt x="2298188" y="173736"/>
                  </a:moveTo>
                  <a:lnTo>
                    <a:pt x="2304284" y="173736"/>
                  </a:lnTo>
                </a:path>
                <a:path w="3267710" h="302260">
                  <a:moveTo>
                    <a:pt x="2407916" y="173736"/>
                  </a:moveTo>
                  <a:lnTo>
                    <a:pt x="2432300" y="173736"/>
                  </a:lnTo>
                </a:path>
                <a:path w="3267710" h="302260">
                  <a:moveTo>
                    <a:pt x="2535932" y="173736"/>
                  </a:moveTo>
                  <a:lnTo>
                    <a:pt x="2554220" y="173736"/>
                  </a:lnTo>
                </a:path>
                <a:path w="3267710" h="302260">
                  <a:moveTo>
                    <a:pt x="2633468" y="173736"/>
                  </a:moveTo>
                  <a:lnTo>
                    <a:pt x="2639564" y="173736"/>
                  </a:lnTo>
                </a:path>
                <a:path w="3267710" h="302260">
                  <a:moveTo>
                    <a:pt x="2743196" y="173736"/>
                  </a:moveTo>
                  <a:lnTo>
                    <a:pt x="2767580" y="173736"/>
                  </a:lnTo>
                </a:path>
                <a:path w="3267710" h="302260">
                  <a:moveTo>
                    <a:pt x="2816348" y="173736"/>
                  </a:moveTo>
                  <a:lnTo>
                    <a:pt x="2840732" y="173736"/>
                  </a:lnTo>
                </a:path>
                <a:path w="3267710" h="302260">
                  <a:moveTo>
                    <a:pt x="2865116" y="173736"/>
                  </a:moveTo>
                  <a:lnTo>
                    <a:pt x="2889500" y="173736"/>
                  </a:lnTo>
                </a:path>
                <a:path w="3267710" h="302260">
                  <a:moveTo>
                    <a:pt x="2968748" y="173736"/>
                  </a:moveTo>
                  <a:lnTo>
                    <a:pt x="2974844" y="173736"/>
                  </a:lnTo>
                </a:path>
                <a:path w="3267710" h="302260">
                  <a:moveTo>
                    <a:pt x="3023612" y="173736"/>
                  </a:moveTo>
                  <a:lnTo>
                    <a:pt x="3054092" y="173736"/>
                  </a:lnTo>
                </a:path>
                <a:path w="3267710" h="302260">
                  <a:moveTo>
                    <a:pt x="3139436" y="173736"/>
                  </a:moveTo>
                  <a:lnTo>
                    <a:pt x="3163820" y="173736"/>
                  </a:lnTo>
                </a:path>
                <a:path w="3267710" h="302260">
                  <a:moveTo>
                    <a:pt x="3188204" y="173736"/>
                  </a:moveTo>
                  <a:lnTo>
                    <a:pt x="3212588" y="173736"/>
                  </a:lnTo>
                </a:path>
                <a:path w="3267710" h="302260">
                  <a:moveTo>
                    <a:pt x="3243068" y="173736"/>
                  </a:moveTo>
                  <a:lnTo>
                    <a:pt x="3267452" y="173736"/>
                  </a:lnTo>
                </a:path>
                <a:path w="3267710" h="302260">
                  <a:moveTo>
                    <a:pt x="12192" y="182879"/>
                  </a:moveTo>
                  <a:lnTo>
                    <a:pt x="36575" y="182879"/>
                  </a:lnTo>
                </a:path>
                <a:path w="3267710" h="302260">
                  <a:moveTo>
                    <a:pt x="121920" y="182879"/>
                  </a:moveTo>
                  <a:lnTo>
                    <a:pt x="146303" y="182879"/>
                  </a:lnTo>
                </a:path>
                <a:path w="3267710" h="302260">
                  <a:moveTo>
                    <a:pt x="170687" y="182879"/>
                  </a:moveTo>
                  <a:lnTo>
                    <a:pt x="256031" y="182879"/>
                  </a:lnTo>
                </a:path>
                <a:path w="3267710" h="302260">
                  <a:moveTo>
                    <a:pt x="292608" y="182879"/>
                  </a:moveTo>
                  <a:lnTo>
                    <a:pt x="298703" y="182879"/>
                  </a:lnTo>
                </a:path>
                <a:path w="3267710" h="302260">
                  <a:moveTo>
                    <a:pt x="396240" y="182879"/>
                  </a:moveTo>
                  <a:lnTo>
                    <a:pt x="420623" y="182879"/>
                  </a:lnTo>
                </a:path>
                <a:path w="3267710" h="302260">
                  <a:moveTo>
                    <a:pt x="475488" y="182879"/>
                  </a:moveTo>
                  <a:lnTo>
                    <a:pt x="493776" y="182879"/>
                  </a:lnTo>
                </a:path>
                <a:path w="3267710" h="302260">
                  <a:moveTo>
                    <a:pt x="524256" y="182879"/>
                  </a:moveTo>
                  <a:lnTo>
                    <a:pt x="548639" y="182879"/>
                  </a:lnTo>
                </a:path>
                <a:path w="3267710" h="302260">
                  <a:moveTo>
                    <a:pt x="627888" y="182879"/>
                  </a:moveTo>
                  <a:lnTo>
                    <a:pt x="633983" y="182879"/>
                  </a:lnTo>
                </a:path>
                <a:path w="3267710" h="302260">
                  <a:moveTo>
                    <a:pt x="731519" y="182879"/>
                  </a:moveTo>
                  <a:lnTo>
                    <a:pt x="755903" y="182879"/>
                  </a:lnTo>
                </a:path>
                <a:path w="3267710" h="302260">
                  <a:moveTo>
                    <a:pt x="804672" y="182879"/>
                  </a:moveTo>
                  <a:lnTo>
                    <a:pt x="829055" y="182879"/>
                  </a:lnTo>
                </a:path>
                <a:path w="3267710" h="302260">
                  <a:moveTo>
                    <a:pt x="859536" y="182879"/>
                  </a:moveTo>
                  <a:lnTo>
                    <a:pt x="883919" y="182879"/>
                  </a:lnTo>
                </a:path>
                <a:path w="3267710" h="302260">
                  <a:moveTo>
                    <a:pt x="963168" y="182879"/>
                  </a:moveTo>
                  <a:lnTo>
                    <a:pt x="969263" y="182879"/>
                  </a:lnTo>
                </a:path>
                <a:path w="3267710" h="302260">
                  <a:moveTo>
                    <a:pt x="1066796" y="182879"/>
                  </a:moveTo>
                  <a:lnTo>
                    <a:pt x="1091180" y="182879"/>
                  </a:lnTo>
                </a:path>
                <a:path w="3267710" h="302260">
                  <a:moveTo>
                    <a:pt x="1139948" y="182879"/>
                  </a:moveTo>
                  <a:lnTo>
                    <a:pt x="1164332" y="182879"/>
                  </a:lnTo>
                </a:path>
                <a:path w="3267710" h="302260">
                  <a:moveTo>
                    <a:pt x="1194812" y="182879"/>
                  </a:moveTo>
                  <a:lnTo>
                    <a:pt x="1219196" y="182879"/>
                  </a:lnTo>
                </a:path>
                <a:path w="3267710" h="302260">
                  <a:moveTo>
                    <a:pt x="1402076" y="182879"/>
                  </a:moveTo>
                  <a:lnTo>
                    <a:pt x="1426460" y="182879"/>
                  </a:lnTo>
                </a:path>
                <a:path w="3267710" h="302260">
                  <a:moveTo>
                    <a:pt x="1481324" y="182879"/>
                  </a:moveTo>
                  <a:lnTo>
                    <a:pt x="1499612" y="182879"/>
                  </a:lnTo>
                </a:path>
                <a:path w="3267710" h="302260">
                  <a:moveTo>
                    <a:pt x="1530092" y="182879"/>
                  </a:moveTo>
                  <a:lnTo>
                    <a:pt x="1554476" y="182879"/>
                  </a:lnTo>
                </a:path>
                <a:path w="3267710" h="302260">
                  <a:moveTo>
                    <a:pt x="1627628" y="182879"/>
                  </a:moveTo>
                  <a:lnTo>
                    <a:pt x="1633724" y="182879"/>
                  </a:lnTo>
                </a:path>
                <a:path w="3267710" h="302260">
                  <a:moveTo>
                    <a:pt x="1737356" y="182879"/>
                  </a:moveTo>
                  <a:lnTo>
                    <a:pt x="1761740" y="182879"/>
                  </a:lnTo>
                </a:path>
                <a:path w="3267710" h="302260">
                  <a:moveTo>
                    <a:pt x="1816604" y="182879"/>
                  </a:moveTo>
                  <a:lnTo>
                    <a:pt x="1834892" y="182879"/>
                  </a:lnTo>
                </a:path>
                <a:path w="3267710" h="302260">
                  <a:moveTo>
                    <a:pt x="1865372" y="182879"/>
                  </a:moveTo>
                  <a:lnTo>
                    <a:pt x="1889756" y="182879"/>
                  </a:lnTo>
                </a:path>
                <a:path w="3267710" h="302260">
                  <a:moveTo>
                    <a:pt x="1962908" y="182879"/>
                  </a:moveTo>
                  <a:lnTo>
                    <a:pt x="1969004" y="182879"/>
                  </a:lnTo>
                </a:path>
                <a:path w="3267710" h="302260">
                  <a:moveTo>
                    <a:pt x="2072636" y="182879"/>
                  </a:moveTo>
                  <a:lnTo>
                    <a:pt x="2097020" y="182879"/>
                  </a:lnTo>
                </a:path>
                <a:path w="3267710" h="302260">
                  <a:moveTo>
                    <a:pt x="2145788" y="182879"/>
                  </a:moveTo>
                  <a:lnTo>
                    <a:pt x="2170172" y="182879"/>
                  </a:lnTo>
                </a:path>
                <a:path w="3267710" h="302260">
                  <a:moveTo>
                    <a:pt x="2200652" y="182879"/>
                  </a:moveTo>
                  <a:lnTo>
                    <a:pt x="2225036" y="182879"/>
                  </a:lnTo>
                </a:path>
                <a:path w="3267710" h="302260">
                  <a:moveTo>
                    <a:pt x="2298188" y="182879"/>
                  </a:moveTo>
                  <a:lnTo>
                    <a:pt x="2304284" y="182879"/>
                  </a:lnTo>
                </a:path>
                <a:path w="3267710" h="302260">
                  <a:moveTo>
                    <a:pt x="2407916" y="182879"/>
                  </a:moveTo>
                  <a:lnTo>
                    <a:pt x="2432300" y="182879"/>
                  </a:lnTo>
                </a:path>
                <a:path w="3267710" h="302260">
                  <a:moveTo>
                    <a:pt x="2481068" y="182879"/>
                  </a:moveTo>
                  <a:lnTo>
                    <a:pt x="2505452" y="182879"/>
                  </a:lnTo>
                </a:path>
                <a:path w="3267710" h="302260">
                  <a:moveTo>
                    <a:pt x="2535932" y="182879"/>
                  </a:moveTo>
                  <a:lnTo>
                    <a:pt x="2554220" y="182879"/>
                  </a:lnTo>
                </a:path>
                <a:path w="3267710" h="302260">
                  <a:moveTo>
                    <a:pt x="2633468" y="182879"/>
                  </a:moveTo>
                  <a:lnTo>
                    <a:pt x="2639564" y="182879"/>
                  </a:lnTo>
                </a:path>
                <a:path w="3267710" h="302260">
                  <a:moveTo>
                    <a:pt x="2743196" y="182879"/>
                  </a:moveTo>
                  <a:lnTo>
                    <a:pt x="2767580" y="182879"/>
                  </a:lnTo>
                </a:path>
                <a:path w="3267710" h="302260">
                  <a:moveTo>
                    <a:pt x="2822444" y="182879"/>
                  </a:moveTo>
                  <a:lnTo>
                    <a:pt x="2840732" y="182879"/>
                  </a:lnTo>
                </a:path>
                <a:path w="3267710" h="302260">
                  <a:moveTo>
                    <a:pt x="2865116" y="182879"/>
                  </a:moveTo>
                  <a:lnTo>
                    <a:pt x="2889500" y="182879"/>
                  </a:lnTo>
                </a:path>
                <a:path w="3267710" h="302260">
                  <a:moveTo>
                    <a:pt x="2968748" y="182879"/>
                  </a:moveTo>
                  <a:lnTo>
                    <a:pt x="2974844" y="182879"/>
                  </a:lnTo>
                </a:path>
                <a:path w="3267710" h="302260">
                  <a:moveTo>
                    <a:pt x="3023612" y="182879"/>
                  </a:moveTo>
                  <a:lnTo>
                    <a:pt x="3047996" y="182879"/>
                  </a:lnTo>
                </a:path>
                <a:path w="3267710" h="302260">
                  <a:moveTo>
                    <a:pt x="3139436" y="182879"/>
                  </a:moveTo>
                  <a:lnTo>
                    <a:pt x="3163820" y="182879"/>
                  </a:lnTo>
                </a:path>
                <a:path w="3267710" h="302260">
                  <a:moveTo>
                    <a:pt x="3194300" y="182879"/>
                  </a:moveTo>
                  <a:lnTo>
                    <a:pt x="3218684" y="182879"/>
                  </a:lnTo>
                </a:path>
                <a:path w="3267710" h="302260">
                  <a:moveTo>
                    <a:pt x="3236972" y="182879"/>
                  </a:moveTo>
                  <a:lnTo>
                    <a:pt x="3261356" y="182879"/>
                  </a:lnTo>
                </a:path>
                <a:path w="3267710" h="302260">
                  <a:moveTo>
                    <a:pt x="6096" y="192024"/>
                  </a:moveTo>
                  <a:lnTo>
                    <a:pt x="30479" y="192024"/>
                  </a:lnTo>
                </a:path>
                <a:path w="3267710" h="302260">
                  <a:moveTo>
                    <a:pt x="121920" y="192024"/>
                  </a:moveTo>
                  <a:lnTo>
                    <a:pt x="146303" y="192024"/>
                  </a:lnTo>
                </a:path>
                <a:path w="3267710" h="302260">
                  <a:moveTo>
                    <a:pt x="219456" y="192024"/>
                  </a:moveTo>
                  <a:lnTo>
                    <a:pt x="243839" y="192024"/>
                  </a:lnTo>
                </a:path>
                <a:path w="3267710" h="302260">
                  <a:moveTo>
                    <a:pt x="292608" y="192024"/>
                  </a:moveTo>
                  <a:lnTo>
                    <a:pt x="298703" y="192024"/>
                  </a:lnTo>
                </a:path>
                <a:path w="3267710" h="302260">
                  <a:moveTo>
                    <a:pt x="390144" y="192024"/>
                  </a:moveTo>
                  <a:lnTo>
                    <a:pt x="414527" y="192024"/>
                  </a:lnTo>
                </a:path>
                <a:path w="3267710" h="302260">
                  <a:moveTo>
                    <a:pt x="475488" y="192024"/>
                  </a:moveTo>
                  <a:lnTo>
                    <a:pt x="499871" y="192024"/>
                  </a:lnTo>
                </a:path>
                <a:path w="3267710" h="302260">
                  <a:moveTo>
                    <a:pt x="518160" y="192024"/>
                  </a:moveTo>
                  <a:lnTo>
                    <a:pt x="542543" y="192024"/>
                  </a:lnTo>
                </a:path>
                <a:path w="3267710" h="302260">
                  <a:moveTo>
                    <a:pt x="627888" y="192024"/>
                  </a:moveTo>
                  <a:lnTo>
                    <a:pt x="633983" y="192024"/>
                  </a:lnTo>
                </a:path>
                <a:path w="3267710" h="302260">
                  <a:moveTo>
                    <a:pt x="725424" y="192024"/>
                  </a:moveTo>
                  <a:lnTo>
                    <a:pt x="749807" y="192024"/>
                  </a:lnTo>
                </a:path>
                <a:path w="3267710" h="302260">
                  <a:moveTo>
                    <a:pt x="804672" y="192024"/>
                  </a:moveTo>
                  <a:lnTo>
                    <a:pt x="835152" y="192024"/>
                  </a:lnTo>
                </a:path>
                <a:path w="3267710" h="302260">
                  <a:moveTo>
                    <a:pt x="853440" y="192024"/>
                  </a:moveTo>
                  <a:lnTo>
                    <a:pt x="877823" y="192024"/>
                  </a:lnTo>
                </a:path>
                <a:path w="3267710" h="302260">
                  <a:moveTo>
                    <a:pt x="963168" y="192024"/>
                  </a:moveTo>
                  <a:lnTo>
                    <a:pt x="969263" y="192024"/>
                  </a:lnTo>
                </a:path>
                <a:path w="3267710" h="302260">
                  <a:moveTo>
                    <a:pt x="1060700" y="192024"/>
                  </a:moveTo>
                  <a:lnTo>
                    <a:pt x="1085084" y="192024"/>
                  </a:lnTo>
                </a:path>
                <a:path w="3267710" h="302260">
                  <a:moveTo>
                    <a:pt x="1139948" y="192024"/>
                  </a:moveTo>
                  <a:lnTo>
                    <a:pt x="1170428" y="192024"/>
                  </a:lnTo>
                </a:path>
                <a:path w="3267710" h="302260">
                  <a:moveTo>
                    <a:pt x="1188716" y="192024"/>
                  </a:moveTo>
                  <a:lnTo>
                    <a:pt x="1213100" y="192024"/>
                  </a:lnTo>
                </a:path>
                <a:path w="3267710" h="302260">
                  <a:moveTo>
                    <a:pt x="1395980" y="192024"/>
                  </a:moveTo>
                  <a:lnTo>
                    <a:pt x="1420364" y="192024"/>
                  </a:lnTo>
                </a:path>
                <a:path w="3267710" h="302260">
                  <a:moveTo>
                    <a:pt x="1481324" y="192024"/>
                  </a:moveTo>
                  <a:lnTo>
                    <a:pt x="1505708" y="192024"/>
                  </a:lnTo>
                </a:path>
                <a:path w="3267710" h="302260">
                  <a:moveTo>
                    <a:pt x="1523996" y="192024"/>
                  </a:moveTo>
                  <a:lnTo>
                    <a:pt x="1548380" y="192024"/>
                  </a:lnTo>
                </a:path>
                <a:path w="3267710" h="302260">
                  <a:moveTo>
                    <a:pt x="1627628" y="192024"/>
                  </a:moveTo>
                  <a:lnTo>
                    <a:pt x="1633724" y="192024"/>
                  </a:lnTo>
                </a:path>
                <a:path w="3267710" h="302260">
                  <a:moveTo>
                    <a:pt x="1731260" y="192024"/>
                  </a:moveTo>
                  <a:lnTo>
                    <a:pt x="1755644" y="192024"/>
                  </a:lnTo>
                </a:path>
                <a:path w="3267710" h="302260">
                  <a:moveTo>
                    <a:pt x="1816604" y="192024"/>
                  </a:moveTo>
                  <a:lnTo>
                    <a:pt x="1840988" y="192024"/>
                  </a:lnTo>
                </a:path>
                <a:path w="3267710" h="302260">
                  <a:moveTo>
                    <a:pt x="1859276" y="192024"/>
                  </a:moveTo>
                  <a:lnTo>
                    <a:pt x="1883660" y="192024"/>
                  </a:lnTo>
                </a:path>
                <a:path w="3267710" h="302260">
                  <a:moveTo>
                    <a:pt x="1962908" y="192024"/>
                  </a:moveTo>
                  <a:lnTo>
                    <a:pt x="1969004" y="192024"/>
                  </a:lnTo>
                </a:path>
                <a:path w="3267710" h="302260">
                  <a:moveTo>
                    <a:pt x="2066540" y="192024"/>
                  </a:moveTo>
                  <a:lnTo>
                    <a:pt x="2090924" y="192024"/>
                  </a:lnTo>
                </a:path>
                <a:path w="3267710" h="302260">
                  <a:moveTo>
                    <a:pt x="2145788" y="192024"/>
                  </a:moveTo>
                  <a:lnTo>
                    <a:pt x="2176268" y="192024"/>
                  </a:lnTo>
                </a:path>
                <a:path w="3267710" h="302260">
                  <a:moveTo>
                    <a:pt x="2194556" y="192024"/>
                  </a:moveTo>
                  <a:lnTo>
                    <a:pt x="2218940" y="192024"/>
                  </a:lnTo>
                </a:path>
                <a:path w="3267710" h="302260">
                  <a:moveTo>
                    <a:pt x="2298188" y="192024"/>
                  </a:moveTo>
                  <a:lnTo>
                    <a:pt x="2304284" y="192024"/>
                  </a:lnTo>
                </a:path>
                <a:path w="3267710" h="302260">
                  <a:moveTo>
                    <a:pt x="2401820" y="192024"/>
                  </a:moveTo>
                  <a:lnTo>
                    <a:pt x="2426204" y="192024"/>
                  </a:lnTo>
                </a:path>
                <a:path w="3267710" h="302260">
                  <a:moveTo>
                    <a:pt x="2481068" y="192024"/>
                  </a:moveTo>
                  <a:lnTo>
                    <a:pt x="2511548" y="192024"/>
                  </a:lnTo>
                </a:path>
                <a:path w="3267710" h="302260">
                  <a:moveTo>
                    <a:pt x="2529836" y="192024"/>
                  </a:moveTo>
                  <a:lnTo>
                    <a:pt x="2548124" y="192024"/>
                  </a:lnTo>
                </a:path>
                <a:path w="3267710" h="302260">
                  <a:moveTo>
                    <a:pt x="2633468" y="192024"/>
                  </a:moveTo>
                  <a:lnTo>
                    <a:pt x="2639564" y="192024"/>
                  </a:lnTo>
                </a:path>
                <a:path w="3267710" h="302260">
                  <a:moveTo>
                    <a:pt x="2737100" y="192024"/>
                  </a:moveTo>
                  <a:lnTo>
                    <a:pt x="2761484" y="192024"/>
                  </a:lnTo>
                </a:path>
                <a:path w="3267710" h="302260">
                  <a:moveTo>
                    <a:pt x="2822444" y="192024"/>
                  </a:moveTo>
                  <a:lnTo>
                    <a:pt x="2846828" y="192024"/>
                  </a:lnTo>
                </a:path>
                <a:path w="3267710" h="302260">
                  <a:moveTo>
                    <a:pt x="2859020" y="192024"/>
                  </a:moveTo>
                  <a:lnTo>
                    <a:pt x="2883404" y="192024"/>
                  </a:lnTo>
                </a:path>
                <a:path w="3267710" h="302260">
                  <a:moveTo>
                    <a:pt x="2968748" y="192024"/>
                  </a:moveTo>
                  <a:lnTo>
                    <a:pt x="2974844" y="192024"/>
                  </a:lnTo>
                </a:path>
                <a:path w="3267710" h="302260">
                  <a:moveTo>
                    <a:pt x="3017516" y="192024"/>
                  </a:moveTo>
                  <a:lnTo>
                    <a:pt x="3041900" y="192024"/>
                  </a:lnTo>
                </a:path>
                <a:path w="3267710" h="302260">
                  <a:moveTo>
                    <a:pt x="3139436" y="192024"/>
                  </a:moveTo>
                  <a:lnTo>
                    <a:pt x="3163820" y="192024"/>
                  </a:lnTo>
                </a:path>
                <a:path w="3267710" h="302260">
                  <a:moveTo>
                    <a:pt x="3194300" y="192024"/>
                  </a:moveTo>
                  <a:lnTo>
                    <a:pt x="3218684" y="192024"/>
                  </a:lnTo>
                </a:path>
                <a:path w="3267710" h="302260">
                  <a:moveTo>
                    <a:pt x="3236972" y="192024"/>
                  </a:moveTo>
                  <a:lnTo>
                    <a:pt x="3261356" y="192024"/>
                  </a:lnTo>
                </a:path>
                <a:path w="3267710" h="302260">
                  <a:moveTo>
                    <a:pt x="6096" y="201167"/>
                  </a:moveTo>
                  <a:lnTo>
                    <a:pt x="73152" y="201167"/>
                  </a:lnTo>
                </a:path>
                <a:path w="3267710" h="302260">
                  <a:moveTo>
                    <a:pt x="121920" y="201167"/>
                  </a:moveTo>
                  <a:lnTo>
                    <a:pt x="146303" y="201167"/>
                  </a:lnTo>
                </a:path>
                <a:path w="3267710" h="302260">
                  <a:moveTo>
                    <a:pt x="219456" y="201167"/>
                  </a:moveTo>
                  <a:lnTo>
                    <a:pt x="243839" y="201167"/>
                  </a:lnTo>
                </a:path>
                <a:path w="3267710" h="302260">
                  <a:moveTo>
                    <a:pt x="292608" y="201167"/>
                  </a:moveTo>
                  <a:lnTo>
                    <a:pt x="298703" y="201167"/>
                  </a:lnTo>
                </a:path>
                <a:path w="3267710" h="302260">
                  <a:moveTo>
                    <a:pt x="390144" y="201167"/>
                  </a:moveTo>
                  <a:lnTo>
                    <a:pt x="414527" y="201167"/>
                  </a:lnTo>
                </a:path>
                <a:path w="3267710" h="302260">
                  <a:moveTo>
                    <a:pt x="481584" y="201167"/>
                  </a:moveTo>
                  <a:lnTo>
                    <a:pt x="542544" y="201167"/>
                  </a:lnTo>
                </a:path>
                <a:path w="3267710" h="302260">
                  <a:moveTo>
                    <a:pt x="627888" y="201167"/>
                  </a:moveTo>
                  <a:lnTo>
                    <a:pt x="633983" y="201167"/>
                  </a:lnTo>
                </a:path>
                <a:path w="3267710" h="302260">
                  <a:moveTo>
                    <a:pt x="725424" y="201167"/>
                  </a:moveTo>
                  <a:lnTo>
                    <a:pt x="749807" y="201167"/>
                  </a:lnTo>
                </a:path>
                <a:path w="3267710" h="302260">
                  <a:moveTo>
                    <a:pt x="810768" y="201167"/>
                  </a:moveTo>
                  <a:lnTo>
                    <a:pt x="871728" y="201167"/>
                  </a:lnTo>
                </a:path>
                <a:path w="3267710" h="302260">
                  <a:moveTo>
                    <a:pt x="963168" y="201167"/>
                  </a:moveTo>
                  <a:lnTo>
                    <a:pt x="969263" y="201167"/>
                  </a:lnTo>
                </a:path>
                <a:path w="3267710" h="302260">
                  <a:moveTo>
                    <a:pt x="1060700" y="201167"/>
                  </a:moveTo>
                  <a:lnTo>
                    <a:pt x="1085084" y="201167"/>
                  </a:lnTo>
                </a:path>
                <a:path w="3267710" h="302260">
                  <a:moveTo>
                    <a:pt x="1146044" y="201167"/>
                  </a:moveTo>
                  <a:lnTo>
                    <a:pt x="1207004" y="201167"/>
                  </a:lnTo>
                </a:path>
                <a:path w="3267710" h="302260">
                  <a:moveTo>
                    <a:pt x="1395980" y="201167"/>
                  </a:moveTo>
                  <a:lnTo>
                    <a:pt x="1420364" y="201167"/>
                  </a:lnTo>
                </a:path>
                <a:path w="3267710" h="302260">
                  <a:moveTo>
                    <a:pt x="1487420" y="201167"/>
                  </a:moveTo>
                  <a:lnTo>
                    <a:pt x="1548380" y="201167"/>
                  </a:lnTo>
                </a:path>
                <a:path w="3267710" h="302260">
                  <a:moveTo>
                    <a:pt x="1627628" y="201167"/>
                  </a:moveTo>
                  <a:lnTo>
                    <a:pt x="1633724" y="201167"/>
                  </a:lnTo>
                </a:path>
                <a:path w="3267710" h="302260">
                  <a:moveTo>
                    <a:pt x="1731260" y="201167"/>
                  </a:moveTo>
                  <a:lnTo>
                    <a:pt x="1755644" y="201167"/>
                  </a:lnTo>
                </a:path>
                <a:path w="3267710" h="302260">
                  <a:moveTo>
                    <a:pt x="1822700" y="201167"/>
                  </a:moveTo>
                  <a:lnTo>
                    <a:pt x="1883660" y="201167"/>
                  </a:lnTo>
                </a:path>
                <a:path w="3267710" h="302260">
                  <a:moveTo>
                    <a:pt x="1962908" y="201167"/>
                  </a:moveTo>
                  <a:lnTo>
                    <a:pt x="1969004" y="201167"/>
                  </a:lnTo>
                </a:path>
                <a:path w="3267710" h="302260">
                  <a:moveTo>
                    <a:pt x="2066540" y="201167"/>
                  </a:moveTo>
                  <a:lnTo>
                    <a:pt x="2090924" y="201167"/>
                  </a:lnTo>
                </a:path>
                <a:path w="3267710" h="302260">
                  <a:moveTo>
                    <a:pt x="2151884" y="201167"/>
                  </a:moveTo>
                  <a:lnTo>
                    <a:pt x="2212844" y="201167"/>
                  </a:lnTo>
                </a:path>
                <a:path w="3267710" h="302260">
                  <a:moveTo>
                    <a:pt x="2298188" y="201167"/>
                  </a:moveTo>
                  <a:lnTo>
                    <a:pt x="2304284" y="201167"/>
                  </a:lnTo>
                </a:path>
                <a:path w="3267710" h="302260">
                  <a:moveTo>
                    <a:pt x="2401820" y="201167"/>
                  </a:moveTo>
                  <a:lnTo>
                    <a:pt x="2426204" y="201167"/>
                  </a:lnTo>
                </a:path>
                <a:path w="3267710" h="302260">
                  <a:moveTo>
                    <a:pt x="2487164" y="201167"/>
                  </a:moveTo>
                  <a:lnTo>
                    <a:pt x="2542028" y="201167"/>
                  </a:lnTo>
                </a:path>
                <a:path w="3267710" h="302260">
                  <a:moveTo>
                    <a:pt x="2633468" y="201167"/>
                  </a:moveTo>
                  <a:lnTo>
                    <a:pt x="2639564" y="201167"/>
                  </a:lnTo>
                </a:path>
                <a:path w="3267710" h="302260">
                  <a:moveTo>
                    <a:pt x="2737100" y="201167"/>
                  </a:moveTo>
                  <a:lnTo>
                    <a:pt x="2761484" y="201167"/>
                  </a:lnTo>
                </a:path>
                <a:path w="3267710" h="302260">
                  <a:moveTo>
                    <a:pt x="2828540" y="201167"/>
                  </a:moveTo>
                  <a:lnTo>
                    <a:pt x="2883404" y="201167"/>
                  </a:lnTo>
                </a:path>
                <a:path w="3267710" h="302260">
                  <a:moveTo>
                    <a:pt x="2968748" y="201167"/>
                  </a:moveTo>
                  <a:lnTo>
                    <a:pt x="2974844" y="201167"/>
                  </a:lnTo>
                </a:path>
                <a:path w="3267710" h="302260">
                  <a:moveTo>
                    <a:pt x="3017516" y="201167"/>
                  </a:moveTo>
                  <a:lnTo>
                    <a:pt x="3090668" y="201167"/>
                  </a:lnTo>
                </a:path>
                <a:path w="3267710" h="302260">
                  <a:moveTo>
                    <a:pt x="3139436" y="201167"/>
                  </a:moveTo>
                  <a:lnTo>
                    <a:pt x="3163820" y="201167"/>
                  </a:lnTo>
                </a:path>
                <a:path w="3267710" h="302260">
                  <a:moveTo>
                    <a:pt x="3200396" y="201167"/>
                  </a:moveTo>
                  <a:lnTo>
                    <a:pt x="3255260" y="201167"/>
                  </a:lnTo>
                </a:path>
                <a:path w="3267710" h="302260">
                  <a:moveTo>
                    <a:pt x="0" y="210312"/>
                  </a:moveTo>
                  <a:lnTo>
                    <a:pt x="73152" y="210312"/>
                  </a:lnTo>
                </a:path>
                <a:path w="3267710" h="302260">
                  <a:moveTo>
                    <a:pt x="121920" y="210312"/>
                  </a:moveTo>
                  <a:lnTo>
                    <a:pt x="146303" y="210312"/>
                  </a:lnTo>
                </a:path>
                <a:path w="3267710" h="302260">
                  <a:moveTo>
                    <a:pt x="219456" y="210312"/>
                  </a:moveTo>
                  <a:lnTo>
                    <a:pt x="243839" y="210312"/>
                  </a:lnTo>
                </a:path>
                <a:path w="3267710" h="302260">
                  <a:moveTo>
                    <a:pt x="292608" y="210312"/>
                  </a:moveTo>
                  <a:lnTo>
                    <a:pt x="298703" y="210312"/>
                  </a:lnTo>
                </a:path>
                <a:path w="3267710" h="302260">
                  <a:moveTo>
                    <a:pt x="390144" y="210312"/>
                  </a:moveTo>
                  <a:lnTo>
                    <a:pt x="414527" y="210312"/>
                  </a:lnTo>
                </a:path>
                <a:path w="3267710" h="302260">
                  <a:moveTo>
                    <a:pt x="487680" y="210312"/>
                  </a:moveTo>
                  <a:lnTo>
                    <a:pt x="536447" y="210312"/>
                  </a:lnTo>
                </a:path>
                <a:path w="3267710" h="302260">
                  <a:moveTo>
                    <a:pt x="627888" y="210312"/>
                  </a:moveTo>
                  <a:lnTo>
                    <a:pt x="633983" y="210312"/>
                  </a:lnTo>
                </a:path>
                <a:path w="3267710" h="302260">
                  <a:moveTo>
                    <a:pt x="725424" y="210312"/>
                  </a:moveTo>
                  <a:lnTo>
                    <a:pt x="749807" y="210312"/>
                  </a:lnTo>
                </a:path>
                <a:path w="3267710" h="302260">
                  <a:moveTo>
                    <a:pt x="816864" y="210312"/>
                  </a:moveTo>
                  <a:lnTo>
                    <a:pt x="871728" y="210312"/>
                  </a:lnTo>
                </a:path>
                <a:path w="3267710" h="302260">
                  <a:moveTo>
                    <a:pt x="963168" y="210312"/>
                  </a:moveTo>
                  <a:lnTo>
                    <a:pt x="969263" y="210312"/>
                  </a:lnTo>
                </a:path>
                <a:path w="3267710" h="302260">
                  <a:moveTo>
                    <a:pt x="1060700" y="210312"/>
                  </a:moveTo>
                  <a:lnTo>
                    <a:pt x="1085084" y="210312"/>
                  </a:lnTo>
                </a:path>
                <a:path w="3267710" h="302260">
                  <a:moveTo>
                    <a:pt x="1152140" y="210312"/>
                  </a:moveTo>
                  <a:lnTo>
                    <a:pt x="1207004" y="210312"/>
                  </a:lnTo>
                </a:path>
                <a:path w="3267710" h="302260">
                  <a:moveTo>
                    <a:pt x="1395980" y="210312"/>
                  </a:moveTo>
                  <a:lnTo>
                    <a:pt x="1420364" y="210312"/>
                  </a:lnTo>
                </a:path>
                <a:path w="3267710" h="302260">
                  <a:moveTo>
                    <a:pt x="1493516" y="210312"/>
                  </a:moveTo>
                  <a:lnTo>
                    <a:pt x="1542284" y="210312"/>
                  </a:lnTo>
                </a:path>
                <a:path w="3267710" h="302260">
                  <a:moveTo>
                    <a:pt x="1627628" y="210312"/>
                  </a:moveTo>
                  <a:lnTo>
                    <a:pt x="1633724" y="210312"/>
                  </a:lnTo>
                </a:path>
                <a:path w="3267710" h="302260">
                  <a:moveTo>
                    <a:pt x="1731260" y="210312"/>
                  </a:moveTo>
                  <a:lnTo>
                    <a:pt x="1755644" y="210312"/>
                  </a:lnTo>
                </a:path>
                <a:path w="3267710" h="302260">
                  <a:moveTo>
                    <a:pt x="1828796" y="210312"/>
                  </a:moveTo>
                  <a:lnTo>
                    <a:pt x="1877564" y="210312"/>
                  </a:lnTo>
                </a:path>
                <a:path w="3267710" h="302260">
                  <a:moveTo>
                    <a:pt x="1962908" y="210312"/>
                  </a:moveTo>
                  <a:lnTo>
                    <a:pt x="1969004" y="210312"/>
                  </a:lnTo>
                </a:path>
                <a:path w="3267710" h="302260">
                  <a:moveTo>
                    <a:pt x="2066540" y="210312"/>
                  </a:moveTo>
                  <a:lnTo>
                    <a:pt x="2090924" y="210312"/>
                  </a:lnTo>
                </a:path>
                <a:path w="3267710" h="302260">
                  <a:moveTo>
                    <a:pt x="2157980" y="210312"/>
                  </a:moveTo>
                  <a:lnTo>
                    <a:pt x="2212844" y="210312"/>
                  </a:lnTo>
                </a:path>
                <a:path w="3267710" h="302260">
                  <a:moveTo>
                    <a:pt x="2298188" y="210312"/>
                  </a:moveTo>
                  <a:lnTo>
                    <a:pt x="2304284" y="210312"/>
                  </a:lnTo>
                </a:path>
                <a:path w="3267710" h="302260">
                  <a:moveTo>
                    <a:pt x="2401820" y="210312"/>
                  </a:moveTo>
                  <a:lnTo>
                    <a:pt x="2426204" y="210312"/>
                  </a:lnTo>
                </a:path>
                <a:path w="3267710" h="302260">
                  <a:moveTo>
                    <a:pt x="2493260" y="210312"/>
                  </a:moveTo>
                  <a:lnTo>
                    <a:pt x="2542028" y="210312"/>
                  </a:lnTo>
                </a:path>
                <a:path w="3267710" h="302260">
                  <a:moveTo>
                    <a:pt x="2633468" y="210312"/>
                  </a:moveTo>
                  <a:lnTo>
                    <a:pt x="2639564" y="210312"/>
                  </a:lnTo>
                </a:path>
                <a:path w="3267710" h="302260">
                  <a:moveTo>
                    <a:pt x="2737100" y="210312"/>
                  </a:moveTo>
                  <a:lnTo>
                    <a:pt x="2761484" y="210312"/>
                  </a:lnTo>
                </a:path>
                <a:path w="3267710" h="302260">
                  <a:moveTo>
                    <a:pt x="2834636" y="210312"/>
                  </a:moveTo>
                  <a:lnTo>
                    <a:pt x="2877308" y="210312"/>
                  </a:lnTo>
                </a:path>
                <a:path w="3267710" h="302260">
                  <a:moveTo>
                    <a:pt x="2968748" y="210312"/>
                  </a:moveTo>
                  <a:lnTo>
                    <a:pt x="2974844" y="210312"/>
                  </a:lnTo>
                </a:path>
                <a:path w="3267710" h="302260">
                  <a:moveTo>
                    <a:pt x="3011420" y="210312"/>
                  </a:moveTo>
                  <a:lnTo>
                    <a:pt x="3090668" y="210312"/>
                  </a:lnTo>
                </a:path>
                <a:path w="3267710" h="302260">
                  <a:moveTo>
                    <a:pt x="3139436" y="210312"/>
                  </a:moveTo>
                  <a:lnTo>
                    <a:pt x="3163820" y="210312"/>
                  </a:lnTo>
                </a:path>
                <a:path w="3267710" h="302260">
                  <a:moveTo>
                    <a:pt x="3200396" y="210312"/>
                  </a:moveTo>
                  <a:lnTo>
                    <a:pt x="3255260" y="210312"/>
                  </a:lnTo>
                </a:path>
                <a:path w="3267710" h="302260">
                  <a:moveTo>
                    <a:pt x="0" y="219455"/>
                  </a:moveTo>
                  <a:lnTo>
                    <a:pt x="73152" y="219455"/>
                  </a:lnTo>
                </a:path>
                <a:path w="3267710" h="302260">
                  <a:moveTo>
                    <a:pt x="121920" y="219455"/>
                  </a:moveTo>
                  <a:lnTo>
                    <a:pt x="146303" y="219455"/>
                  </a:lnTo>
                </a:path>
                <a:path w="3267710" h="302260">
                  <a:moveTo>
                    <a:pt x="219456" y="219455"/>
                  </a:moveTo>
                  <a:lnTo>
                    <a:pt x="243839" y="219455"/>
                  </a:lnTo>
                </a:path>
                <a:path w="3267710" h="302260">
                  <a:moveTo>
                    <a:pt x="292608" y="219455"/>
                  </a:moveTo>
                  <a:lnTo>
                    <a:pt x="298703" y="219455"/>
                  </a:lnTo>
                </a:path>
                <a:path w="3267710" h="302260">
                  <a:moveTo>
                    <a:pt x="390144" y="219455"/>
                  </a:moveTo>
                  <a:lnTo>
                    <a:pt x="414527" y="219455"/>
                  </a:lnTo>
                </a:path>
                <a:path w="3267710" h="302260">
                  <a:moveTo>
                    <a:pt x="493775" y="219455"/>
                  </a:moveTo>
                  <a:lnTo>
                    <a:pt x="524256" y="219455"/>
                  </a:lnTo>
                </a:path>
                <a:path w="3267710" h="302260">
                  <a:moveTo>
                    <a:pt x="627888" y="219455"/>
                  </a:moveTo>
                  <a:lnTo>
                    <a:pt x="633983" y="219455"/>
                  </a:lnTo>
                </a:path>
                <a:path w="3267710" h="302260">
                  <a:moveTo>
                    <a:pt x="725424" y="219455"/>
                  </a:moveTo>
                  <a:lnTo>
                    <a:pt x="749807" y="219455"/>
                  </a:lnTo>
                </a:path>
                <a:path w="3267710" h="302260">
                  <a:moveTo>
                    <a:pt x="822960" y="219455"/>
                  </a:moveTo>
                  <a:lnTo>
                    <a:pt x="859536" y="219455"/>
                  </a:lnTo>
                </a:path>
                <a:path w="3267710" h="302260">
                  <a:moveTo>
                    <a:pt x="963168" y="219455"/>
                  </a:moveTo>
                  <a:lnTo>
                    <a:pt x="969263" y="219455"/>
                  </a:lnTo>
                </a:path>
                <a:path w="3267710" h="302260">
                  <a:moveTo>
                    <a:pt x="1060700" y="219455"/>
                  </a:moveTo>
                  <a:lnTo>
                    <a:pt x="1085084" y="219455"/>
                  </a:lnTo>
                </a:path>
                <a:path w="3267710" h="302260">
                  <a:moveTo>
                    <a:pt x="1158236" y="219455"/>
                  </a:moveTo>
                  <a:lnTo>
                    <a:pt x="1194812" y="219455"/>
                  </a:lnTo>
                </a:path>
                <a:path w="3267710" h="302260">
                  <a:moveTo>
                    <a:pt x="1395980" y="219455"/>
                  </a:moveTo>
                  <a:lnTo>
                    <a:pt x="1420364" y="219455"/>
                  </a:lnTo>
                </a:path>
                <a:path w="3267710" h="302260">
                  <a:moveTo>
                    <a:pt x="1499612" y="219455"/>
                  </a:moveTo>
                  <a:lnTo>
                    <a:pt x="1530092" y="219455"/>
                  </a:lnTo>
                </a:path>
                <a:path w="3267710" h="302260">
                  <a:moveTo>
                    <a:pt x="1627628" y="219455"/>
                  </a:moveTo>
                  <a:lnTo>
                    <a:pt x="1633724" y="219455"/>
                  </a:lnTo>
                </a:path>
                <a:path w="3267710" h="302260">
                  <a:moveTo>
                    <a:pt x="1731260" y="219455"/>
                  </a:moveTo>
                  <a:lnTo>
                    <a:pt x="1755644" y="219455"/>
                  </a:lnTo>
                </a:path>
                <a:path w="3267710" h="302260">
                  <a:moveTo>
                    <a:pt x="1834892" y="219455"/>
                  </a:moveTo>
                  <a:lnTo>
                    <a:pt x="1865372" y="219455"/>
                  </a:lnTo>
                </a:path>
                <a:path w="3267710" h="302260">
                  <a:moveTo>
                    <a:pt x="1962908" y="219455"/>
                  </a:moveTo>
                  <a:lnTo>
                    <a:pt x="1969004" y="219455"/>
                  </a:lnTo>
                </a:path>
                <a:path w="3267710" h="302260">
                  <a:moveTo>
                    <a:pt x="2066540" y="219455"/>
                  </a:moveTo>
                  <a:lnTo>
                    <a:pt x="2090924" y="219455"/>
                  </a:lnTo>
                </a:path>
                <a:path w="3267710" h="302260">
                  <a:moveTo>
                    <a:pt x="2164076" y="219455"/>
                  </a:moveTo>
                  <a:lnTo>
                    <a:pt x="2200652" y="219455"/>
                  </a:lnTo>
                </a:path>
                <a:path w="3267710" h="302260">
                  <a:moveTo>
                    <a:pt x="2298188" y="219455"/>
                  </a:moveTo>
                  <a:lnTo>
                    <a:pt x="2304284" y="219455"/>
                  </a:lnTo>
                </a:path>
                <a:path w="3267710" h="302260">
                  <a:moveTo>
                    <a:pt x="2401820" y="219455"/>
                  </a:moveTo>
                  <a:lnTo>
                    <a:pt x="2426204" y="219455"/>
                  </a:lnTo>
                </a:path>
                <a:path w="3267710" h="302260">
                  <a:moveTo>
                    <a:pt x="2499356" y="219455"/>
                  </a:moveTo>
                  <a:lnTo>
                    <a:pt x="2535932" y="219455"/>
                  </a:lnTo>
                </a:path>
                <a:path w="3267710" h="302260">
                  <a:moveTo>
                    <a:pt x="2633468" y="219455"/>
                  </a:moveTo>
                  <a:lnTo>
                    <a:pt x="2639564" y="219455"/>
                  </a:lnTo>
                </a:path>
                <a:path w="3267710" h="302260">
                  <a:moveTo>
                    <a:pt x="2737100" y="219455"/>
                  </a:moveTo>
                  <a:lnTo>
                    <a:pt x="2761484" y="219455"/>
                  </a:lnTo>
                </a:path>
                <a:path w="3267710" h="302260">
                  <a:moveTo>
                    <a:pt x="2840732" y="219455"/>
                  </a:moveTo>
                  <a:lnTo>
                    <a:pt x="2865116" y="219455"/>
                  </a:lnTo>
                </a:path>
                <a:path w="3267710" h="302260">
                  <a:moveTo>
                    <a:pt x="2968748" y="219455"/>
                  </a:moveTo>
                  <a:lnTo>
                    <a:pt x="2974844" y="219455"/>
                  </a:lnTo>
                </a:path>
                <a:path w="3267710" h="302260">
                  <a:moveTo>
                    <a:pt x="3011420" y="219455"/>
                  </a:moveTo>
                  <a:lnTo>
                    <a:pt x="3090668" y="219455"/>
                  </a:lnTo>
                </a:path>
                <a:path w="3267710" h="302260">
                  <a:moveTo>
                    <a:pt x="3139436" y="219455"/>
                  </a:moveTo>
                  <a:lnTo>
                    <a:pt x="3163820" y="219455"/>
                  </a:lnTo>
                </a:path>
                <a:path w="3267710" h="302260">
                  <a:moveTo>
                    <a:pt x="3212588" y="219455"/>
                  </a:moveTo>
                  <a:lnTo>
                    <a:pt x="3243068" y="219455"/>
                  </a:lnTo>
                </a:path>
                <a:path w="3267710" h="302260">
                  <a:moveTo>
                    <a:pt x="292608" y="228600"/>
                  </a:moveTo>
                  <a:lnTo>
                    <a:pt x="298703" y="228600"/>
                  </a:lnTo>
                </a:path>
                <a:path w="3267710" h="302260">
                  <a:moveTo>
                    <a:pt x="627888" y="228600"/>
                  </a:moveTo>
                  <a:lnTo>
                    <a:pt x="633983" y="228600"/>
                  </a:lnTo>
                </a:path>
                <a:path w="3267710" h="302260">
                  <a:moveTo>
                    <a:pt x="963168" y="228600"/>
                  </a:moveTo>
                  <a:lnTo>
                    <a:pt x="969263" y="228600"/>
                  </a:lnTo>
                </a:path>
                <a:path w="3267710" h="302260">
                  <a:moveTo>
                    <a:pt x="1627628" y="228600"/>
                  </a:moveTo>
                  <a:lnTo>
                    <a:pt x="1633724" y="228600"/>
                  </a:lnTo>
                </a:path>
                <a:path w="3267710" h="302260">
                  <a:moveTo>
                    <a:pt x="1962908" y="228600"/>
                  </a:moveTo>
                  <a:lnTo>
                    <a:pt x="1969004" y="228600"/>
                  </a:lnTo>
                </a:path>
                <a:path w="3267710" h="302260">
                  <a:moveTo>
                    <a:pt x="2298188" y="228600"/>
                  </a:moveTo>
                  <a:lnTo>
                    <a:pt x="2304284" y="228600"/>
                  </a:lnTo>
                </a:path>
                <a:path w="3267710" h="302260">
                  <a:moveTo>
                    <a:pt x="2633468" y="228600"/>
                  </a:moveTo>
                  <a:lnTo>
                    <a:pt x="2639564" y="228600"/>
                  </a:lnTo>
                </a:path>
                <a:path w="3267710" h="302260">
                  <a:moveTo>
                    <a:pt x="2968748" y="228600"/>
                  </a:moveTo>
                  <a:lnTo>
                    <a:pt x="2974844" y="228600"/>
                  </a:lnTo>
                </a:path>
                <a:path w="3267710" h="302260">
                  <a:moveTo>
                    <a:pt x="292608" y="237743"/>
                  </a:moveTo>
                  <a:lnTo>
                    <a:pt x="298703" y="237743"/>
                  </a:lnTo>
                </a:path>
                <a:path w="3267710" h="302260">
                  <a:moveTo>
                    <a:pt x="627888" y="237743"/>
                  </a:moveTo>
                  <a:lnTo>
                    <a:pt x="633983" y="237743"/>
                  </a:lnTo>
                </a:path>
                <a:path w="3267710" h="302260">
                  <a:moveTo>
                    <a:pt x="963168" y="237743"/>
                  </a:moveTo>
                  <a:lnTo>
                    <a:pt x="969263" y="237743"/>
                  </a:lnTo>
                </a:path>
                <a:path w="3267710" h="302260">
                  <a:moveTo>
                    <a:pt x="1627628" y="237743"/>
                  </a:moveTo>
                  <a:lnTo>
                    <a:pt x="1633724" y="237743"/>
                  </a:lnTo>
                </a:path>
                <a:path w="3267710" h="302260">
                  <a:moveTo>
                    <a:pt x="1962908" y="237743"/>
                  </a:moveTo>
                  <a:lnTo>
                    <a:pt x="1969004" y="237743"/>
                  </a:lnTo>
                </a:path>
                <a:path w="3267710" h="302260">
                  <a:moveTo>
                    <a:pt x="2298188" y="237743"/>
                  </a:moveTo>
                  <a:lnTo>
                    <a:pt x="2304284" y="237743"/>
                  </a:lnTo>
                </a:path>
                <a:path w="3267710" h="302260">
                  <a:moveTo>
                    <a:pt x="2633468" y="237743"/>
                  </a:moveTo>
                  <a:lnTo>
                    <a:pt x="2639564" y="237743"/>
                  </a:lnTo>
                </a:path>
                <a:path w="3267710" h="302260">
                  <a:moveTo>
                    <a:pt x="2968748" y="237743"/>
                  </a:moveTo>
                  <a:lnTo>
                    <a:pt x="2974844" y="237743"/>
                  </a:lnTo>
                </a:path>
                <a:path w="3267710" h="302260">
                  <a:moveTo>
                    <a:pt x="292608" y="246887"/>
                  </a:moveTo>
                  <a:lnTo>
                    <a:pt x="298703" y="246887"/>
                  </a:lnTo>
                </a:path>
                <a:path w="3267710" h="302260">
                  <a:moveTo>
                    <a:pt x="627888" y="246887"/>
                  </a:moveTo>
                  <a:lnTo>
                    <a:pt x="633983" y="246887"/>
                  </a:lnTo>
                </a:path>
                <a:path w="3267710" h="302260">
                  <a:moveTo>
                    <a:pt x="963168" y="246887"/>
                  </a:moveTo>
                  <a:lnTo>
                    <a:pt x="969263" y="246887"/>
                  </a:lnTo>
                </a:path>
                <a:path w="3267710" h="302260">
                  <a:moveTo>
                    <a:pt x="1627628" y="246887"/>
                  </a:moveTo>
                  <a:lnTo>
                    <a:pt x="1633724" y="246887"/>
                  </a:lnTo>
                </a:path>
                <a:path w="3267710" h="302260">
                  <a:moveTo>
                    <a:pt x="1962908" y="246887"/>
                  </a:moveTo>
                  <a:lnTo>
                    <a:pt x="1969004" y="246887"/>
                  </a:lnTo>
                </a:path>
                <a:path w="3267710" h="302260">
                  <a:moveTo>
                    <a:pt x="2298188" y="246887"/>
                  </a:moveTo>
                  <a:lnTo>
                    <a:pt x="2304284" y="246887"/>
                  </a:lnTo>
                </a:path>
                <a:path w="3267710" h="302260">
                  <a:moveTo>
                    <a:pt x="2633468" y="246887"/>
                  </a:moveTo>
                  <a:lnTo>
                    <a:pt x="2639564" y="246887"/>
                  </a:lnTo>
                </a:path>
                <a:path w="3267710" h="302260">
                  <a:moveTo>
                    <a:pt x="2968748" y="246887"/>
                  </a:moveTo>
                  <a:lnTo>
                    <a:pt x="2974844" y="246887"/>
                  </a:lnTo>
                </a:path>
                <a:path w="3267710" h="302260">
                  <a:moveTo>
                    <a:pt x="292608" y="256031"/>
                  </a:moveTo>
                  <a:lnTo>
                    <a:pt x="298703" y="256031"/>
                  </a:lnTo>
                </a:path>
                <a:path w="3267710" h="302260">
                  <a:moveTo>
                    <a:pt x="627888" y="256031"/>
                  </a:moveTo>
                  <a:lnTo>
                    <a:pt x="633983" y="256031"/>
                  </a:lnTo>
                </a:path>
                <a:path w="3267710" h="302260">
                  <a:moveTo>
                    <a:pt x="963168" y="256031"/>
                  </a:moveTo>
                  <a:lnTo>
                    <a:pt x="969263" y="256031"/>
                  </a:lnTo>
                </a:path>
                <a:path w="3267710" h="302260">
                  <a:moveTo>
                    <a:pt x="1627628" y="256031"/>
                  </a:moveTo>
                  <a:lnTo>
                    <a:pt x="1633724" y="256031"/>
                  </a:lnTo>
                </a:path>
                <a:path w="3267710" h="302260">
                  <a:moveTo>
                    <a:pt x="1962908" y="256031"/>
                  </a:moveTo>
                  <a:lnTo>
                    <a:pt x="1969004" y="256031"/>
                  </a:lnTo>
                </a:path>
                <a:path w="3267710" h="302260">
                  <a:moveTo>
                    <a:pt x="2298188" y="256031"/>
                  </a:moveTo>
                  <a:lnTo>
                    <a:pt x="2304284" y="256031"/>
                  </a:lnTo>
                </a:path>
                <a:path w="3267710" h="302260">
                  <a:moveTo>
                    <a:pt x="2633468" y="256031"/>
                  </a:moveTo>
                  <a:lnTo>
                    <a:pt x="2639564" y="256031"/>
                  </a:lnTo>
                </a:path>
                <a:path w="3267710" h="302260">
                  <a:moveTo>
                    <a:pt x="2968748" y="256031"/>
                  </a:moveTo>
                  <a:lnTo>
                    <a:pt x="2974844" y="256031"/>
                  </a:lnTo>
                </a:path>
                <a:path w="3267710" h="302260">
                  <a:moveTo>
                    <a:pt x="292608" y="265175"/>
                  </a:moveTo>
                  <a:lnTo>
                    <a:pt x="298703" y="265175"/>
                  </a:lnTo>
                </a:path>
                <a:path w="3267710" h="302260">
                  <a:moveTo>
                    <a:pt x="627888" y="265175"/>
                  </a:moveTo>
                  <a:lnTo>
                    <a:pt x="633983" y="265175"/>
                  </a:lnTo>
                </a:path>
                <a:path w="3267710" h="302260">
                  <a:moveTo>
                    <a:pt x="963168" y="265175"/>
                  </a:moveTo>
                  <a:lnTo>
                    <a:pt x="969263" y="265175"/>
                  </a:lnTo>
                </a:path>
                <a:path w="3267710" h="302260">
                  <a:moveTo>
                    <a:pt x="1627628" y="265175"/>
                  </a:moveTo>
                  <a:lnTo>
                    <a:pt x="1633724" y="265175"/>
                  </a:lnTo>
                </a:path>
                <a:path w="3267710" h="302260">
                  <a:moveTo>
                    <a:pt x="1962908" y="265175"/>
                  </a:moveTo>
                  <a:lnTo>
                    <a:pt x="1969004" y="265175"/>
                  </a:lnTo>
                </a:path>
                <a:path w="3267710" h="302260">
                  <a:moveTo>
                    <a:pt x="2298188" y="265175"/>
                  </a:moveTo>
                  <a:lnTo>
                    <a:pt x="2304284" y="265175"/>
                  </a:lnTo>
                </a:path>
                <a:path w="3267710" h="302260">
                  <a:moveTo>
                    <a:pt x="2633468" y="265175"/>
                  </a:moveTo>
                  <a:lnTo>
                    <a:pt x="2639564" y="265175"/>
                  </a:lnTo>
                </a:path>
                <a:path w="3267710" h="302260">
                  <a:moveTo>
                    <a:pt x="2968748" y="265175"/>
                  </a:moveTo>
                  <a:lnTo>
                    <a:pt x="2974844" y="265175"/>
                  </a:lnTo>
                </a:path>
                <a:path w="3267710" h="302260">
                  <a:moveTo>
                    <a:pt x="292608" y="274319"/>
                  </a:moveTo>
                  <a:lnTo>
                    <a:pt x="298703" y="274319"/>
                  </a:lnTo>
                </a:path>
                <a:path w="3267710" h="302260">
                  <a:moveTo>
                    <a:pt x="627888" y="274319"/>
                  </a:moveTo>
                  <a:lnTo>
                    <a:pt x="633983" y="274319"/>
                  </a:lnTo>
                </a:path>
                <a:path w="3267710" h="302260">
                  <a:moveTo>
                    <a:pt x="963168" y="274319"/>
                  </a:moveTo>
                  <a:lnTo>
                    <a:pt x="969263" y="274319"/>
                  </a:lnTo>
                </a:path>
                <a:path w="3267710" h="302260">
                  <a:moveTo>
                    <a:pt x="1627628" y="274319"/>
                  </a:moveTo>
                  <a:lnTo>
                    <a:pt x="1633724" y="274319"/>
                  </a:lnTo>
                </a:path>
                <a:path w="3267710" h="302260">
                  <a:moveTo>
                    <a:pt x="1962908" y="274319"/>
                  </a:moveTo>
                  <a:lnTo>
                    <a:pt x="1969004" y="274319"/>
                  </a:lnTo>
                </a:path>
                <a:path w="3267710" h="302260">
                  <a:moveTo>
                    <a:pt x="2298188" y="274319"/>
                  </a:moveTo>
                  <a:lnTo>
                    <a:pt x="2304284" y="274319"/>
                  </a:lnTo>
                </a:path>
                <a:path w="3267710" h="302260">
                  <a:moveTo>
                    <a:pt x="2633468" y="274319"/>
                  </a:moveTo>
                  <a:lnTo>
                    <a:pt x="2639564" y="274319"/>
                  </a:lnTo>
                </a:path>
                <a:path w="3267710" h="302260">
                  <a:moveTo>
                    <a:pt x="2968748" y="274319"/>
                  </a:moveTo>
                  <a:lnTo>
                    <a:pt x="2974844" y="274319"/>
                  </a:lnTo>
                </a:path>
                <a:path w="3267710" h="302260">
                  <a:moveTo>
                    <a:pt x="292608" y="283463"/>
                  </a:moveTo>
                  <a:lnTo>
                    <a:pt x="298703" y="283463"/>
                  </a:lnTo>
                </a:path>
                <a:path w="3267710" h="302260">
                  <a:moveTo>
                    <a:pt x="627888" y="283463"/>
                  </a:moveTo>
                  <a:lnTo>
                    <a:pt x="633983" y="283463"/>
                  </a:lnTo>
                </a:path>
                <a:path w="3267710" h="302260">
                  <a:moveTo>
                    <a:pt x="963168" y="283463"/>
                  </a:moveTo>
                  <a:lnTo>
                    <a:pt x="969263" y="283463"/>
                  </a:lnTo>
                </a:path>
                <a:path w="3267710" h="302260">
                  <a:moveTo>
                    <a:pt x="1627628" y="283463"/>
                  </a:moveTo>
                  <a:lnTo>
                    <a:pt x="1633724" y="283463"/>
                  </a:lnTo>
                </a:path>
                <a:path w="3267710" h="302260">
                  <a:moveTo>
                    <a:pt x="1962908" y="283463"/>
                  </a:moveTo>
                  <a:lnTo>
                    <a:pt x="1969004" y="283463"/>
                  </a:lnTo>
                </a:path>
                <a:path w="3267710" h="302260">
                  <a:moveTo>
                    <a:pt x="2298188" y="283463"/>
                  </a:moveTo>
                  <a:lnTo>
                    <a:pt x="2304284" y="283463"/>
                  </a:lnTo>
                </a:path>
                <a:path w="3267710" h="302260">
                  <a:moveTo>
                    <a:pt x="2633468" y="283463"/>
                  </a:moveTo>
                  <a:lnTo>
                    <a:pt x="2639564" y="283463"/>
                  </a:lnTo>
                </a:path>
                <a:path w="3267710" h="302260">
                  <a:moveTo>
                    <a:pt x="2968748" y="283463"/>
                  </a:moveTo>
                  <a:lnTo>
                    <a:pt x="2974844" y="283463"/>
                  </a:lnTo>
                </a:path>
                <a:path w="3267710" h="302260">
                  <a:moveTo>
                    <a:pt x="292608" y="292607"/>
                  </a:moveTo>
                  <a:lnTo>
                    <a:pt x="298703" y="292607"/>
                  </a:lnTo>
                </a:path>
                <a:path w="3267710" h="302260">
                  <a:moveTo>
                    <a:pt x="627888" y="292607"/>
                  </a:moveTo>
                  <a:lnTo>
                    <a:pt x="633983" y="292607"/>
                  </a:lnTo>
                </a:path>
                <a:path w="3267710" h="302260">
                  <a:moveTo>
                    <a:pt x="963168" y="292607"/>
                  </a:moveTo>
                  <a:lnTo>
                    <a:pt x="969263" y="292607"/>
                  </a:lnTo>
                </a:path>
                <a:path w="3267710" h="302260">
                  <a:moveTo>
                    <a:pt x="1627628" y="292607"/>
                  </a:moveTo>
                  <a:lnTo>
                    <a:pt x="1633724" y="292607"/>
                  </a:lnTo>
                </a:path>
                <a:path w="3267710" h="302260">
                  <a:moveTo>
                    <a:pt x="1962908" y="292607"/>
                  </a:moveTo>
                  <a:lnTo>
                    <a:pt x="1969004" y="292607"/>
                  </a:lnTo>
                </a:path>
                <a:path w="3267710" h="302260">
                  <a:moveTo>
                    <a:pt x="2298188" y="292607"/>
                  </a:moveTo>
                  <a:lnTo>
                    <a:pt x="2304284" y="292607"/>
                  </a:lnTo>
                </a:path>
                <a:path w="3267710" h="302260">
                  <a:moveTo>
                    <a:pt x="2633468" y="292607"/>
                  </a:moveTo>
                  <a:lnTo>
                    <a:pt x="2639564" y="292607"/>
                  </a:lnTo>
                </a:path>
                <a:path w="3267710" h="302260">
                  <a:moveTo>
                    <a:pt x="2968748" y="292607"/>
                  </a:moveTo>
                  <a:lnTo>
                    <a:pt x="2974844" y="292607"/>
                  </a:lnTo>
                </a:path>
                <a:path w="3267710" h="302260">
                  <a:moveTo>
                    <a:pt x="292608" y="301751"/>
                  </a:moveTo>
                  <a:lnTo>
                    <a:pt x="298703" y="301751"/>
                  </a:lnTo>
                </a:path>
                <a:path w="3267710" h="302260">
                  <a:moveTo>
                    <a:pt x="627888" y="301751"/>
                  </a:moveTo>
                  <a:lnTo>
                    <a:pt x="633983" y="301751"/>
                  </a:lnTo>
                </a:path>
                <a:path w="3267710" h="302260">
                  <a:moveTo>
                    <a:pt x="963168" y="301751"/>
                  </a:moveTo>
                  <a:lnTo>
                    <a:pt x="969263" y="301751"/>
                  </a:lnTo>
                </a:path>
                <a:path w="3267710" h="302260">
                  <a:moveTo>
                    <a:pt x="1627628" y="301751"/>
                  </a:moveTo>
                  <a:lnTo>
                    <a:pt x="1633724" y="301751"/>
                  </a:lnTo>
                </a:path>
                <a:path w="3267710" h="302260">
                  <a:moveTo>
                    <a:pt x="1962908" y="301751"/>
                  </a:moveTo>
                  <a:lnTo>
                    <a:pt x="1969004" y="301751"/>
                  </a:lnTo>
                </a:path>
                <a:path w="3267710" h="302260">
                  <a:moveTo>
                    <a:pt x="2298188" y="301751"/>
                  </a:moveTo>
                  <a:lnTo>
                    <a:pt x="2304284" y="301751"/>
                  </a:lnTo>
                </a:path>
                <a:path w="3267710" h="302260">
                  <a:moveTo>
                    <a:pt x="2633468" y="301751"/>
                  </a:moveTo>
                  <a:lnTo>
                    <a:pt x="2639564" y="301751"/>
                  </a:lnTo>
                </a:path>
                <a:path w="3267710" h="302260">
                  <a:moveTo>
                    <a:pt x="2968748" y="301751"/>
                  </a:moveTo>
                  <a:lnTo>
                    <a:pt x="2974844" y="3017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964317" y="5811011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6" name="object 26"/>
            <p:cNvSpPr/>
            <p:nvPr/>
          </p:nvSpPr>
          <p:spPr>
            <a:xfrm>
              <a:off x="2000893" y="5820155"/>
              <a:ext cx="3310254" cy="649605"/>
            </a:xfrm>
            <a:custGeom>
              <a:avLst/>
              <a:gdLst/>
              <a:ahLst/>
              <a:cxnLst/>
              <a:rect l="l" t="t" r="r" b="b"/>
              <a:pathLst>
                <a:path w="3310254" h="649604">
                  <a:moveTo>
                    <a:pt x="292608" y="0"/>
                  </a:moveTo>
                  <a:lnTo>
                    <a:pt x="298703" y="0"/>
                  </a:lnTo>
                </a:path>
                <a:path w="3310254" h="649604">
                  <a:moveTo>
                    <a:pt x="627888" y="0"/>
                  </a:moveTo>
                  <a:lnTo>
                    <a:pt x="633983" y="0"/>
                  </a:lnTo>
                </a:path>
                <a:path w="3310254" h="649604">
                  <a:moveTo>
                    <a:pt x="963168" y="0"/>
                  </a:moveTo>
                  <a:lnTo>
                    <a:pt x="969263" y="0"/>
                  </a:lnTo>
                </a:path>
                <a:path w="3310254" h="649604">
                  <a:moveTo>
                    <a:pt x="1627628" y="0"/>
                  </a:moveTo>
                  <a:lnTo>
                    <a:pt x="1633724" y="0"/>
                  </a:lnTo>
                </a:path>
                <a:path w="3310254" h="649604">
                  <a:moveTo>
                    <a:pt x="1962908" y="0"/>
                  </a:moveTo>
                  <a:lnTo>
                    <a:pt x="1969004" y="0"/>
                  </a:lnTo>
                </a:path>
                <a:path w="3310254" h="649604">
                  <a:moveTo>
                    <a:pt x="2298188" y="0"/>
                  </a:moveTo>
                  <a:lnTo>
                    <a:pt x="2304284" y="0"/>
                  </a:lnTo>
                </a:path>
                <a:path w="3310254" h="649604">
                  <a:moveTo>
                    <a:pt x="2633468" y="0"/>
                  </a:moveTo>
                  <a:lnTo>
                    <a:pt x="2639564" y="0"/>
                  </a:lnTo>
                </a:path>
                <a:path w="3310254" h="649604">
                  <a:moveTo>
                    <a:pt x="2968748" y="0"/>
                  </a:moveTo>
                  <a:lnTo>
                    <a:pt x="2974844" y="0"/>
                  </a:lnTo>
                </a:path>
                <a:path w="3310254" h="649604">
                  <a:moveTo>
                    <a:pt x="292608" y="9143"/>
                  </a:moveTo>
                  <a:lnTo>
                    <a:pt x="298703" y="9143"/>
                  </a:lnTo>
                </a:path>
                <a:path w="3310254" h="649604">
                  <a:moveTo>
                    <a:pt x="627888" y="9143"/>
                  </a:moveTo>
                  <a:lnTo>
                    <a:pt x="633983" y="9143"/>
                  </a:lnTo>
                </a:path>
                <a:path w="3310254" h="649604">
                  <a:moveTo>
                    <a:pt x="963168" y="9143"/>
                  </a:moveTo>
                  <a:lnTo>
                    <a:pt x="969263" y="9143"/>
                  </a:lnTo>
                </a:path>
                <a:path w="3310254" h="649604">
                  <a:moveTo>
                    <a:pt x="1627628" y="9143"/>
                  </a:moveTo>
                  <a:lnTo>
                    <a:pt x="1633724" y="9143"/>
                  </a:lnTo>
                </a:path>
                <a:path w="3310254" h="649604">
                  <a:moveTo>
                    <a:pt x="1962908" y="9143"/>
                  </a:moveTo>
                  <a:lnTo>
                    <a:pt x="1969004" y="9143"/>
                  </a:lnTo>
                </a:path>
                <a:path w="3310254" h="649604">
                  <a:moveTo>
                    <a:pt x="2298188" y="9143"/>
                  </a:moveTo>
                  <a:lnTo>
                    <a:pt x="2304284" y="9143"/>
                  </a:lnTo>
                </a:path>
                <a:path w="3310254" h="649604">
                  <a:moveTo>
                    <a:pt x="2633468" y="9143"/>
                  </a:moveTo>
                  <a:lnTo>
                    <a:pt x="2639564" y="9143"/>
                  </a:lnTo>
                </a:path>
                <a:path w="3310254" h="649604">
                  <a:moveTo>
                    <a:pt x="2968748" y="9143"/>
                  </a:moveTo>
                  <a:lnTo>
                    <a:pt x="2974844" y="9143"/>
                  </a:lnTo>
                </a:path>
                <a:path w="3310254" h="649604">
                  <a:moveTo>
                    <a:pt x="3304028" y="9143"/>
                  </a:moveTo>
                  <a:lnTo>
                    <a:pt x="3310124" y="9143"/>
                  </a:lnTo>
                </a:path>
                <a:path w="3310254" h="649604">
                  <a:moveTo>
                    <a:pt x="292608" y="18287"/>
                  </a:moveTo>
                  <a:lnTo>
                    <a:pt x="298703" y="18287"/>
                  </a:lnTo>
                </a:path>
                <a:path w="3310254" h="649604">
                  <a:moveTo>
                    <a:pt x="627888" y="18287"/>
                  </a:moveTo>
                  <a:lnTo>
                    <a:pt x="633983" y="18287"/>
                  </a:lnTo>
                </a:path>
                <a:path w="3310254" h="649604">
                  <a:moveTo>
                    <a:pt x="963168" y="18287"/>
                  </a:moveTo>
                  <a:lnTo>
                    <a:pt x="969263" y="18287"/>
                  </a:lnTo>
                </a:path>
                <a:path w="3310254" h="649604">
                  <a:moveTo>
                    <a:pt x="1627628" y="18287"/>
                  </a:moveTo>
                  <a:lnTo>
                    <a:pt x="1633724" y="18287"/>
                  </a:lnTo>
                </a:path>
                <a:path w="3310254" h="649604">
                  <a:moveTo>
                    <a:pt x="1962908" y="18287"/>
                  </a:moveTo>
                  <a:lnTo>
                    <a:pt x="1969004" y="18287"/>
                  </a:lnTo>
                </a:path>
                <a:path w="3310254" h="649604">
                  <a:moveTo>
                    <a:pt x="2298188" y="18287"/>
                  </a:moveTo>
                  <a:lnTo>
                    <a:pt x="2304284" y="18287"/>
                  </a:lnTo>
                </a:path>
                <a:path w="3310254" h="649604">
                  <a:moveTo>
                    <a:pt x="2633468" y="18287"/>
                  </a:moveTo>
                  <a:lnTo>
                    <a:pt x="2639564" y="18287"/>
                  </a:lnTo>
                </a:path>
                <a:path w="3310254" h="649604">
                  <a:moveTo>
                    <a:pt x="2968748" y="18287"/>
                  </a:moveTo>
                  <a:lnTo>
                    <a:pt x="2974844" y="18287"/>
                  </a:lnTo>
                </a:path>
                <a:path w="3310254" h="649604">
                  <a:moveTo>
                    <a:pt x="3304028" y="18287"/>
                  </a:moveTo>
                  <a:lnTo>
                    <a:pt x="3310124" y="18287"/>
                  </a:lnTo>
                </a:path>
                <a:path w="3310254" h="649604">
                  <a:moveTo>
                    <a:pt x="292608" y="27431"/>
                  </a:moveTo>
                  <a:lnTo>
                    <a:pt x="298703" y="27431"/>
                  </a:lnTo>
                </a:path>
                <a:path w="3310254" h="649604">
                  <a:moveTo>
                    <a:pt x="627888" y="27431"/>
                  </a:moveTo>
                  <a:lnTo>
                    <a:pt x="633983" y="27431"/>
                  </a:lnTo>
                </a:path>
                <a:path w="3310254" h="649604">
                  <a:moveTo>
                    <a:pt x="963168" y="27431"/>
                  </a:moveTo>
                  <a:lnTo>
                    <a:pt x="969263" y="27431"/>
                  </a:lnTo>
                </a:path>
                <a:path w="3310254" h="649604">
                  <a:moveTo>
                    <a:pt x="1627628" y="27431"/>
                  </a:moveTo>
                  <a:lnTo>
                    <a:pt x="1633724" y="27431"/>
                  </a:lnTo>
                </a:path>
                <a:path w="3310254" h="649604">
                  <a:moveTo>
                    <a:pt x="1962908" y="27431"/>
                  </a:moveTo>
                  <a:lnTo>
                    <a:pt x="1969004" y="27431"/>
                  </a:lnTo>
                </a:path>
                <a:path w="3310254" h="649604">
                  <a:moveTo>
                    <a:pt x="2298188" y="27431"/>
                  </a:moveTo>
                  <a:lnTo>
                    <a:pt x="2304284" y="27431"/>
                  </a:lnTo>
                </a:path>
                <a:path w="3310254" h="649604">
                  <a:moveTo>
                    <a:pt x="2633468" y="27431"/>
                  </a:moveTo>
                  <a:lnTo>
                    <a:pt x="2639564" y="27431"/>
                  </a:lnTo>
                </a:path>
                <a:path w="3310254" h="649604">
                  <a:moveTo>
                    <a:pt x="2968748" y="27431"/>
                  </a:moveTo>
                  <a:lnTo>
                    <a:pt x="2974844" y="27431"/>
                  </a:lnTo>
                </a:path>
                <a:path w="3310254" h="649604">
                  <a:moveTo>
                    <a:pt x="3304028" y="27431"/>
                  </a:moveTo>
                  <a:lnTo>
                    <a:pt x="3310124" y="27431"/>
                  </a:lnTo>
                </a:path>
                <a:path w="3310254" h="649604">
                  <a:moveTo>
                    <a:pt x="292608" y="36575"/>
                  </a:moveTo>
                  <a:lnTo>
                    <a:pt x="298703" y="36575"/>
                  </a:lnTo>
                </a:path>
                <a:path w="3310254" h="649604">
                  <a:moveTo>
                    <a:pt x="627888" y="36575"/>
                  </a:moveTo>
                  <a:lnTo>
                    <a:pt x="633983" y="36575"/>
                  </a:lnTo>
                </a:path>
                <a:path w="3310254" h="649604">
                  <a:moveTo>
                    <a:pt x="963168" y="36575"/>
                  </a:moveTo>
                  <a:lnTo>
                    <a:pt x="969263" y="36575"/>
                  </a:lnTo>
                </a:path>
                <a:path w="3310254" h="649604">
                  <a:moveTo>
                    <a:pt x="1627628" y="36575"/>
                  </a:moveTo>
                  <a:lnTo>
                    <a:pt x="1633724" y="36575"/>
                  </a:lnTo>
                </a:path>
                <a:path w="3310254" h="649604">
                  <a:moveTo>
                    <a:pt x="1962908" y="36575"/>
                  </a:moveTo>
                  <a:lnTo>
                    <a:pt x="1969004" y="36575"/>
                  </a:lnTo>
                </a:path>
                <a:path w="3310254" h="649604">
                  <a:moveTo>
                    <a:pt x="2298188" y="36575"/>
                  </a:moveTo>
                  <a:lnTo>
                    <a:pt x="2304284" y="36575"/>
                  </a:lnTo>
                </a:path>
                <a:path w="3310254" h="649604">
                  <a:moveTo>
                    <a:pt x="2633468" y="36575"/>
                  </a:moveTo>
                  <a:lnTo>
                    <a:pt x="2639564" y="36575"/>
                  </a:lnTo>
                </a:path>
                <a:path w="3310254" h="649604">
                  <a:moveTo>
                    <a:pt x="2968748" y="36575"/>
                  </a:moveTo>
                  <a:lnTo>
                    <a:pt x="2974844" y="36575"/>
                  </a:lnTo>
                </a:path>
                <a:path w="3310254" h="649604">
                  <a:moveTo>
                    <a:pt x="3304028" y="36575"/>
                  </a:moveTo>
                  <a:lnTo>
                    <a:pt x="3310124" y="36575"/>
                  </a:lnTo>
                </a:path>
                <a:path w="3310254" h="649604">
                  <a:moveTo>
                    <a:pt x="292608" y="45720"/>
                  </a:moveTo>
                  <a:lnTo>
                    <a:pt x="298703" y="45720"/>
                  </a:lnTo>
                </a:path>
                <a:path w="3310254" h="649604">
                  <a:moveTo>
                    <a:pt x="627888" y="45720"/>
                  </a:moveTo>
                  <a:lnTo>
                    <a:pt x="633983" y="45720"/>
                  </a:lnTo>
                </a:path>
                <a:path w="3310254" h="649604">
                  <a:moveTo>
                    <a:pt x="963168" y="45720"/>
                  </a:moveTo>
                  <a:lnTo>
                    <a:pt x="969263" y="45720"/>
                  </a:lnTo>
                </a:path>
                <a:path w="3310254" h="649604">
                  <a:moveTo>
                    <a:pt x="1627628" y="45720"/>
                  </a:moveTo>
                  <a:lnTo>
                    <a:pt x="1633724" y="45720"/>
                  </a:lnTo>
                </a:path>
                <a:path w="3310254" h="649604">
                  <a:moveTo>
                    <a:pt x="1962908" y="45720"/>
                  </a:moveTo>
                  <a:lnTo>
                    <a:pt x="1969004" y="45720"/>
                  </a:lnTo>
                </a:path>
                <a:path w="3310254" h="649604">
                  <a:moveTo>
                    <a:pt x="2298188" y="45720"/>
                  </a:moveTo>
                  <a:lnTo>
                    <a:pt x="2304284" y="45720"/>
                  </a:lnTo>
                </a:path>
                <a:path w="3310254" h="649604">
                  <a:moveTo>
                    <a:pt x="2633468" y="45720"/>
                  </a:moveTo>
                  <a:lnTo>
                    <a:pt x="2639564" y="45720"/>
                  </a:lnTo>
                </a:path>
                <a:path w="3310254" h="649604">
                  <a:moveTo>
                    <a:pt x="2968748" y="45720"/>
                  </a:moveTo>
                  <a:lnTo>
                    <a:pt x="2974844" y="45720"/>
                  </a:lnTo>
                </a:path>
                <a:path w="3310254" h="649604">
                  <a:moveTo>
                    <a:pt x="3304028" y="45720"/>
                  </a:moveTo>
                  <a:lnTo>
                    <a:pt x="3310124" y="45720"/>
                  </a:lnTo>
                </a:path>
                <a:path w="3310254" h="649604">
                  <a:moveTo>
                    <a:pt x="292608" y="54863"/>
                  </a:moveTo>
                  <a:lnTo>
                    <a:pt x="298703" y="54863"/>
                  </a:lnTo>
                </a:path>
                <a:path w="3310254" h="649604">
                  <a:moveTo>
                    <a:pt x="627888" y="54863"/>
                  </a:moveTo>
                  <a:lnTo>
                    <a:pt x="633983" y="54863"/>
                  </a:lnTo>
                </a:path>
                <a:path w="3310254" h="649604">
                  <a:moveTo>
                    <a:pt x="963168" y="54863"/>
                  </a:moveTo>
                  <a:lnTo>
                    <a:pt x="969263" y="54863"/>
                  </a:lnTo>
                </a:path>
                <a:path w="3310254" h="649604">
                  <a:moveTo>
                    <a:pt x="1627628" y="54863"/>
                  </a:moveTo>
                  <a:lnTo>
                    <a:pt x="1633724" y="54863"/>
                  </a:lnTo>
                </a:path>
                <a:path w="3310254" h="649604">
                  <a:moveTo>
                    <a:pt x="1962908" y="54863"/>
                  </a:moveTo>
                  <a:lnTo>
                    <a:pt x="1969004" y="54863"/>
                  </a:lnTo>
                </a:path>
                <a:path w="3310254" h="649604">
                  <a:moveTo>
                    <a:pt x="2298188" y="54863"/>
                  </a:moveTo>
                  <a:lnTo>
                    <a:pt x="2304284" y="54863"/>
                  </a:lnTo>
                </a:path>
                <a:path w="3310254" h="649604">
                  <a:moveTo>
                    <a:pt x="2633468" y="54863"/>
                  </a:moveTo>
                  <a:lnTo>
                    <a:pt x="2639564" y="54863"/>
                  </a:lnTo>
                </a:path>
                <a:path w="3310254" h="649604">
                  <a:moveTo>
                    <a:pt x="2968748" y="54863"/>
                  </a:moveTo>
                  <a:lnTo>
                    <a:pt x="2974844" y="54863"/>
                  </a:lnTo>
                </a:path>
                <a:path w="3310254" h="649604">
                  <a:moveTo>
                    <a:pt x="3304028" y="54863"/>
                  </a:moveTo>
                  <a:lnTo>
                    <a:pt x="3310124" y="54863"/>
                  </a:lnTo>
                </a:path>
                <a:path w="3310254" h="649604">
                  <a:moveTo>
                    <a:pt x="292608" y="64008"/>
                  </a:moveTo>
                  <a:lnTo>
                    <a:pt x="298703" y="64008"/>
                  </a:lnTo>
                </a:path>
                <a:path w="3310254" h="649604">
                  <a:moveTo>
                    <a:pt x="627888" y="64008"/>
                  </a:moveTo>
                  <a:lnTo>
                    <a:pt x="633983" y="64008"/>
                  </a:lnTo>
                </a:path>
                <a:path w="3310254" h="649604">
                  <a:moveTo>
                    <a:pt x="963168" y="64008"/>
                  </a:moveTo>
                  <a:lnTo>
                    <a:pt x="969263" y="64008"/>
                  </a:lnTo>
                </a:path>
                <a:path w="3310254" h="649604">
                  <a:moveTo>
                    <a:pt x="1627628" y="64008"/>
                  </a:moveTo>
                  <a:lnTo>
                    <a:pt x="1633724" y="64008"/>
                  </a:lnTo>
                </a:path>
                <a:path w="3310254" h="649604">
                  <a:moveTo>
                    <a:pt x="1962908" y="64008"/>
                  </a:moveTo>
                  <a:lnTo>
                    <a:pt x="1969004" y="64008"/>
                  </a:lnTo>
                </a:path>
                <a:path w="3310254" h="649604">
                  <a:moveTo>
                    <a:pt x="2298188" y="64008"/>
                  </a:moveTo>
                  <a:lnTo>
                    <a:pt x="2304284" y="64008"/>
                  </a:lnTo>
                </a:path>
                <a:path w="3310254" h="649604">
                  <a:moveTo>
                    <a:pt x="2633468" y="64008"/>
                  </a:moveTo>
                  <a:lnTo>
                    <a:pt x="2639564" y="64008"/>
                  </a:lnTo>
                </a:path>
                <a:path w="3310254" h="649604">
                  <a:moveTo>
                    <a:pt x="2968748" y="64008"/>
                  </a:moveTo>
                  <a:lnTo>
                    <a:pt x="2974844" y="64008"/>
                  </a:lnTo>
                </a:path>
                <a:path w="3310254" h="649604">
                  <a:moveTo>
                    <a:pt x="24384" y="73151"/>
                  </a:moveTo>
                  <a:lnTo>
                    <a:pt x="54864" y="73151"/>
                  </a:lnTo>
                </a:path>
                <a:path w="3310254" h="649604">
                  <a:moveTo>
                    <a:pt x="97536" y="73151"/>
                  </a:moveTo>
                  <a:lnTo>
                    <a:pt x="158496" y="73151"/>
                  </a:lnTo>
                </a:path>
                <a:path w="3310254" h="649604">
                  <a:moveTo>
                    <a:pt x="188975" y="73151"/>
                  </a:moveTo>
                  <a:lnTo>
                    <a:pt x="249936" y="73151"/>
                  </a:lnTo>
                </a:path>
                <a:path w="3310254" h="649604">
                  <a:moveTo>
                    <a:pt x="292608" y="73151"/>
                  </a:moveTo>
                  <a:lnTo>
                    <a:pt x="298703" y="73151"/>
                  </a:lnTo>
                </a:path>
                <a:path w="3310254" h="649604">
                  <a:moveTo>
                    <a:pt x="371856" y="73151"/>
                  </a:moveTo>
                  <a:lnTo>
                    <a:pt x="390144" y="73151"/>
                  </a:lnTo>
                </a:path>
                <a:path w="3310254" h="649604">
                  <a:moveTo>
                    <a:pt x="420624" y="73151"/>
                  </a:moveTo>
                  <a:lnTo>
                    <a:pt x="499871" y="73151"/>
                  </a:lnTo>
                </a:path>
                <a:path w="3310254" h="649604">
                  <a:moveTo>
                    <a:pt x="512064" y="73151"/>
                  </a:moveTo>
                  <a:lnTo>
                    <a:pt x="591311" y="73151"/>
                  </a:lnTo>
                </a:path>
                <a:path w="3310254" h="649604">
                  <a:moveTo>
                    <a:pt x="627888" y="73151"/>
                  </a:moveTo>
                  <a:lnTo>
                    <a:pt x="633983" y="73151"/>
                  </a:lnTo>
                </a:path>
                <a:path w="3310254" h="649604">
                  <a:moveTo>
                    <a:pt x="713232" y="73151"/>
                  </a:moveTo>
                  <a:lnTo>
                    <a:pt x="792479" y="73151"/>
                  </a:lnTo>
                </a:path>
                <a:path w="3310254" h="649604">
                  <a:moveTo>
                    <a:pt x="835152" y="73151"/>
                  </a:moveTo>
                  <a:lnTo>
                    <a:pt x="865632" y="73151"/>
                  </a:lnTo>
                </a:path>
                <a:path w="3310254" h="649604">
                  <a:moveTo>
                    <a:pt x="963168" y="73151"/>
                  </a:moveTo>
                  <a:lnTo>
                    <a:pt x="969263" y="73151"/>
                  </a:lnTo>
                </a:path>
                <a:path w="3310254" h="649604">
                  <a:moveTo>
                    <a:pt x="1048508" y="73151"/>
                  </a:moveTo>
                  <a:lnTo>
                    <a:pt x="1127756" y="73151"/>
                  </a:lnTo>
                </a:path>
                <a:path w="3310254" h="649604">
                  <a:moveTo>
                    <a:pt x="1152140" y="73151"/>
                  </a:moveTo>
                  <a:lnTo>
                    <a:pt x="1213100" y="73151"/>
                  </a:lnTo>
                </a:path>
                <a:path w="3310254" h="649604">
                  <a:moveTo>
                    <a:pt x="1383788" y="73151"/>
                  </a:moveTo>
                  <a:lnTo>
                    <a:pt x="1463036" y="73151"/>
                  </a:lnTo>
                </a:path>
                <a:path w="3310254" h="649604">
                  <a:moveTo>
                    <a:pt x="1487420" y="73151"/>
                  </a:moveTo>
                  <a:lnTo>
                    <a:pt x="1548380" y="73151"/>
                  </a:lnTo>
                </a:path>
                <a:path w="3310254" h="649604">
                  <a:moveTo>
                    <a:pt x="1627628" y="73151"/>
                  </a:moveTo>
                  <a:lnTo>
                    <a:pt x="1633724" y="73151"/>
                  </a:lnTo>
                </a:path>
                <a:path w="3310254" h="649604">
                  <a:moveTo>
                    <a:pt x="1719068" y="73151"/>
                  </a:moveTo>
                  <a:lnTo>
                    <a:pt x="1798316" y="73151"/>
                  </a:lnTo>
                </a:path>
                <a:path w="3310254" h="649604">
                  <a:moveTo>
                    <a:pt x="1822700" y="73151"/>
                  </a:moveTo>
                  <a:lnTo>
                    <a:pt x="1883660" y="73151"/>
                  </a:lnTo>
                </a:path>
                <a:path w="3310254" h="649604">
                  <a:moveTo>
                    <a:pt x="1962908" y="73151"/>
                  </a:moveTo>
                  <a:lnTo>
                    <a:pt x="1969004" y="73151"/>
                  </a:lnTo>
                </a:path>
                <a:path w="3310254" h="649604">
                  <a:moveTo>
                    <a:pt x="2054348" y="73151"/>
                  </a:moveTo>
                  <a:lnTo>
                    <a:pt x="2133596" y="73151"/>
                  </a:lnTo>
                </a:path>
                <a:path w="3310254" h="649604">
                  <a:moveTo>
                    <a:pt x="2157980" y="73151"/>
                  </a:moveTo>
                  <a:lnTo>
                    <a:pt x="2218940" y="73151"/>
                  </a:lnTo>
                </a:path>
                <a:path w="3310254" h="649604">
                  <a:moveTo>
                    <a:pt x="2298188" y="73151"/>
                  </a:moveTo>
                  <a:lnTo>
                    <a:pt x="2304284" y="73151"/>
                  </a:lnTo>
                </a:path>
                <a:path w="3310254" h="649604">
                  <a:moveTo>
                    <a:pt x="2389628" y="73151"/>
                  </a:moveTo>
                  <a:lnTo>
                    <a:pt x="2468876" y="73151"/>
                  </a:lnTo>
                </a:path>
                <a:path w="3310254" h="649604">
                  <a:moveTo>
                    <a:pt x="2511548" y="73151"/>
                  </a:moveTo>
                  <a:lnTo>
                    <a:pt x="2542028" y="73151"/>
                  </a:lnTo>
                </a:path>
                <a:path w="3310254" h="649604">
                  <a:moveTo>
                    <a:pt x="2633468" y="73151"/>
                  </a:moveTo>
                  <a:lnTo>
                    <a:pt x="2639564" y="73151"/>
                  </a:lnTo>
                </a:path>
                <a:path w="3310254" h="649604">
                  <a:moveTo>
                    <a:pt x="2718812" y="73151"/>
                  </a:moveTo>
                  <a:lnTo>
                    <a:pt x="2737100" y="73151"/>
                  </a:lnTo>
                </a:path>
                <a:path w="3310254" h="649604">
                  <a:moveTo>
                    <a:pt x="2767580" y="73151"/>
                  </a:moveTo>
                  <a:lnTo>
                    <a:pt x="2846828" y="73151"/>
                  </a:lnTo>
                </a:path>
                <a:path w="3310254" h="649604">
                  <a:moveTo>
                    <a:pt x="2877308" y="73151"/>
                  </a:moveTo>
                  <a:lnTo>
                    <a:pt x="2913884" y="73151"/>
                  </a:lnTo>
                </a:path>
                <a:path w="3310254" h="649604">
                  <a:moveTo>
                    <a:pt x="2968748" y="73151"/>
                  </a:moveTo>
                  <a:lnTo>
                    <a:pt x="2974844" y="73151"/>
                  </a:lnTo>
                </a:path>
                <a:path w="3310254" h="649604">
                  <a:moveTo>
                    <a:pt x="3035804" y="73151"/>
                  </a:moveTo>
                  <a:lnTo>
                    <a:pt x="3072380" y="73151"/>
                  </a:lnTo>
                </a:path>
                <a:path w="3310254" h="649604">
                  <a:moveTo>
                    <a:pt x="3115052" y="73151"/>
                  </a:moveTo>
                  <a:lnTo>
                    <a:pt x="3169916" y="73151"/>
                  </a:lnTo>
                </a:path>
                <a:path w="3310254" h="649604">
                  <a:moveTo>
                    <a:pt x="3200396" y="73151"/>
                  </a:moveTo>
                  <a:lnTo>
                    <a:pt x="3261356" y="73151"/>
                  </a:lnTo>
                </a:path>
                <a:path w="3310254" h="649604">
                  <a:moveTo>
                    <a:pt x="3304028" y="73151"/>
                  </a:moveTo>
                  <a:lnTo>
                    <a:pt x="3310124" y="73151"/>
                  </a:lnTo>
                </a:path>
                <a:path w="3310254" h="649604">
                  <a:moveTo>
                    <a:pt x="12192" y="82296"/>
                  </a:moveTo>
                  <a:lnTo>
                    <a:pt x="60959" y="82296"/>
                  </a:lnTo>
                </a:path>
                <a:path w="3310254" h="649604">
                  <a:moveTo>
                    <a:pt x="97536" y="82296"/>
                  </a:moveTo>
                  <a:lnTo>
                    <a:pt x="158496" y="82296"/>
                  </a:lnTo>
                </a:path>
                <a:path w="3310254" h="649604">
                  <a:moveTo>
                    <a:pt x="188975" y="82296"/>
                  </a:moveTo>
                  <a:lnTo>
                    <a:pt x="249936" y="82296"/>
                  </a:lnTo>
                </a:path>
                <a:path w="3310254" h="649604">
                  <a:moveTo>
                    <a:pt x="292608" y="82296"/>
                  </a:moveTo>
                  <a:lnTo>
                    <a:pt x="298703" y="82296"/>
                  </a:lnTo>
                </a:path>
                <a:path w="3310254" h="649604">
                  <a:moveTo>
                    <a:pt x="365760" y="82296"/>
                  </a:moveTo>
                  <a:lnTo>
                    <a:pt x="390143" y="82296"/>
                  </a:lnTo>
                </a:path>
                <a:path w="3310254" h="649604">
                  <a:moveTo>
                    <a:pt x="420624" y="82296"/>
                  </a:moveTo>
                  <a:lnTo>
                    <a:pt x="499871" y="82296"/>
                  </a:lnTo>
                </a:path>
                <a:path w="3310254" h="649604">
                  <a:moveTo>
                    <a:pt x="512064" y="82296"/>
                  </a:moveTo>
                  <a:lnTo>
                    <a:pt x="591311" y="82296"/>
                  </a:lnTo>
                </a:path>
                <a:path w="3310254" h="649604">
                  <a:moveTo>
                    <a:pt x="627888" y="82296"/>
                  </a:moveTo>
                  <a:lnTo>
                    <a:pt x="633983" y="82296"/>
                  </a:lnTo>
                </a:path>
                <a:path w="3310254" h="649604">
                  <a:moveTo>
                    <a:pt x="713232" y="82296"/>
                  </a:moveTo>
                  <a:lnTo>
                    <a:pt x="792479" y="82296"/>
                  </a:lnTo>
                </a:path>
                <a:path w="3310254" h="649604">
                  <a:moveTo>
                    <a:pt x="822960" y="82296"/>
                  </a:moveTo>
                  <a:lnTo>
                    <a:pt x="871727" y="82296"/>
                  </a:lnTo>
                </a:path>
                <a:path w="3310254" h="649604">
                  <a:moveTo>
                    <a:pt x="963168" y="82296"/>
                  </a:moveTo>
                  <a:lnTo>
                    <a:pt x="969263" y="82296"/>
                  </a:lnTo>
                </a:path>
                <a:path w="3310254" h="649604">
                  <a:moveTo>
                    <a:pt x="1048508" y="82296"/>
                  </a:moveTo>
                  <a:lnTo>
                    <a:pt x="1127756" y="82296"/>
                  </a:lnTo>
                </a:path>
                <a:path w="3310254" h="649604">
                  <a:moveTo>
                    <a:pt x="1152140" y="82296"/>
                  </a:moveTo>
                  <a:lnTo>
                    <a:pt x="1213100" y="82296"/>
                  </a:lnTo>
                </a:path>
                <a:path w="3310254" h="649604">
                  <a:moveTo>
                    <a:pt x="1383788" y="82296"/>
                  </a:moveTo>
                  <a:lnTo>
                    <a:pt x="1463036" y="82296"/>
                  </a:lnTo>
                </a:path>
                <a:path w="3310254" h="649604">
                  <a:moveTo>
                    <a:pt x="1487420" y="82296"/>
                  </a:moveTo>
                  <a:lnTo>
                    <a:pt x="1548380" y="82296"/>
                  </a:lnTo>
                </a:path>
                <a:path w="3310254" h="649604">
                  <a:moveTo>
                    <a:pt x="1627628" y="82296"/>
                  </a:moveTo>
                  <a:lnTo>
                    <a:pt x="1633724" y="82296"/>
                  </a:lnTo>
                </a:path>
                <a:path w="3310254" h="649604">
                  <a:moveTo>
                    <a:pt x="1719068" y="82296"/>
                  </a:moveTo>
                  <a:lnTo>
                    <a:pt x="1798316" y="82296"/>
                  </a:lnTo>
                </a:path>
                <a:path w="3310254" h="649604">
                  <a:moveTo>
                    <a:pt x="1822700" y="82296"/>
                  </a:moveTo>
                  <a:lnTo>
                    <a:pt x="1883660" y="82296"/>
                  </a:lnTo>
                </a:path>
                <a:path w="3310254" h="649604">
                  <a:moveTo>
                    <a:pt x="1962908" y="82296"/>
                  </a:moveTo>
                  <a:lnTo>
                    <a:pt x="1969004" y="82296"/>
                  </a:lnTo>
                </a:path>
                <a:path w="3310254" h="649604">
                  <a:moveTo>
                    <a:pt x="2054348" y="82296"/>
                  </a:moveTo>
                  <a:lnTo>
                    <a:pt x="2133596" y="82296"/>
                  </a:lnTo>
                </a:path>
                <a:path w="3310254" h="649604">
                  <a:moveTo>
                    <a:pt x="2157980" y="82296"/>
                  </a:moveTo>
                  <a:lnTo>
                    <a:pt x="2218940" y="82296"/>
                  </a:lnTo>
                </a:path>
                <a:path w="3310254" h="649604">
                  <a:moveTo>
                    <a:pt x="2298188" y="82296"/>
                  </a:moveTo>
                  <a:lnTo>
                    <a:pt x="2304284" y="82296"/>
                  </a:lnTo>
                </a:path>
                <a:path w="3310254" h="649604">
                  <a:moveTo>
                    <a:pt x="2389628" y="82296"/>
                  </a:moveTo>
                  <a:lnTo>
                    <a:pt x="2468876" y="82296"/>
                  </a:lnTo>
                </a:path>
                <a:path w="3310254" h="649604">
                  <a:moveTo>
                    <a:pt x="2499356" y="82296"/>
                  </a:moveTo>
                  <a:lnTo>
                    <a:pt x="2542028" y="82296"/>
                  </a:lnTo>
                </a:path>
                <a:path w="3310254" h="649604">
                  <a:moveTo>
                    <a:pt x="2633468" y="82296"/>
                  </a:moveTo>
                  <a:lnTo>
                    <a:pt x="2639564" y="82296"/>
                  </a:lnTo>
                </a:path>
                <a:path w="3310254" h="649604">
                  <a:moveTo>
                    <a:pt x="2712716" y="82296"/>
                  </a:moveTo>
                  <a:lnTo>
                    <a:pt x="2737100" y="82296"/>
                  </a:lnTo>
                </a:path>
                <a:path w="3310254" h="649604">
                  <a:moveTo>
                    <a:pt x="2767580" y="82296"/>
                  </a:moveTo>
                  <a:lnTo>
                    <a:pt x="2846828" y="82296"/>
                  </a:lnTo>
                </a:path>
                <a:path w="3310254" h="649604">
                  <a:moveTo>
                    <a:pt x="2865116" y="82296"/>
                  </a:moveTo>
                  <a:lnTo>
                    <a:pt x="2919980" y="82296"/>
                  </a:lnTo>
                </a:path>
                <a:path w="3310254" h="649604">
                  <a:moveTo>
                    <a:pt x="2968748" y="82296"/>
                  </a:moveTo>
                  <a:lnTo>
                    <a:pt x="2974844" y="82296"/>
                  </a:lnTo>
                </a:path>
                <a:path w="3310254" h="649604">
                  <a:moveTo>
                    <a:pt x="3023612" y="82296"/>
                  </a:moveTo>
                  <a:lnTo>
                    <a:pt x="3078476" y="82296"/>
                  </a:lnTo>
                </a:path>
                <a:path w="3310254" h="649604">
                  <a:moveTo>
                    <a:pt x="3115052" y="82296"/>
                  </a:moveTo>
                  <a:lnTo>
                    <a:pt x="3169916" y="82296"/>
                  </a:lnTo>
                </a:path>
                <a:path w="3310254" h="649604">
                  <a:moveTo>
                    <a:pt x="3200396" y="82296"/>
                  </a:moveTo>
                  <a:lnTo>
                    <a:pt x="3261356" y="82296"/>
                  </a:lnTo>
                </a:path>
                <a:path w="3310254" h="649604">
                  <a:moveTo>
                    <a:pt x="3304028" y="82296"/>
                  </a:moveTo>
                  <a:lnTo>
                    <a:pt x="3310124" y="82296"/>
                  </a:lnTo>
                </a:path>
                <a:path w="3310254" h="649604">
                  <a:moveTo>
                    <a:pt x="6096" y="91439"/>
                  </a:moveTo>
                  <a:lnTo>
                    <a:pt x="67056" y="91439"/>
                  </a:lnTo>
                </a:path>
                <a:path w="3310254" h="649604">
                  <a:moveTo>
                    <a:pt x="91440" y="91439"/>
                  </a:moveTo>
                  <a:lnTo>
                    <a:pt x="158496" y="91439"/>
                  </a:lnTo>
                </a:path>
                <a:path w="3310254" h="649604">
                  <a:moveTo>
                    <a:pt x="182880" y="91439"/>
                  </a:moveTo>
                  <a:lnTo>
                    <a:pt x="249936" y="91439"/>
                  </a:lnTo>
                </a:path>
                <a:path w="3310254" h="649604">
                  <a:moveTo>
                    <a:pt x="292608" y="91439"/>
                  </a:moveTo>
                  <a:lnTo>
                    <a:pt x="298703" y="91439"/>
                  </a:lnTo>
                </a:path>
                <a:path w="3310254" h="649604">
                  <a:moveTo>
                    <a:pt x="365760" y="91439"/>
                  </a:moveTo>
                  <a:lnTo>
                    <a:pt x="390143" y="91439"/>
                  </a:lnTo>
                </a:path>
                <a:path w="3310254" h="649604">
                  <a:moveTo>
                    <a:pt x="420624" y="91439"/>
                  </a:moveTo>
                  <a:lnTo>
                    <a:pt x="499871" y="91439"/>
                  </a:lnTo>
                </a:path>
                <a:path w="3310254" h="649604">
                  <a:moveTo>
                    <a:pt x="512064" y="91439"/>
                  </a:moveTo>
                  <a:lnTo>
                    <a:pt x="591311" y="91439"/>
                  </a:lnTo>
                </a:path>
                <a:path w="3310254" h="649604">
                  <a:moveTo>
                    <a:pt x="627888" y="91439"/>
                  </a:moveTo>
                  <a:lnTo>
                    <a:pt x="633983" y="91439"/>
                  </a:lnTo>
                </a:path>
                <a:path w="3310254" h="649604">
                  <a:moveTo>
                    <a:pt x="713232" y="91439"/>
                  </a:moveTo>
                  <a:lnTo>
                    <a:pt x="792479" y="91439"/>
                  </a:lnTo>
                </a:path>
                <a:path w="3310254" h="649604">
                  <a:moveTo>
                    <a:pt x="816864" y="91439"/>
                  </a:moveTo>
                  <a:lnTo>
                    <a:pt x="877824" y="91439"/>
                  </a:lnTo>
                </a:path>
                <a:path w="3310254" h="649604">
                  <a:moveTo>
                    <a:pt x="963168" y="91439"/>
                  </a:moveTo>
                  <a:lnTo>
                    <a:pt x="969263" y="91439"/>
                  </a:lnTo>
                </a:path>
                <a:path w="3310254" h="649604">
                  <a:moveTo>
                    <a:pt x="1048508" y="91439"/>
                  </a:moveTo>
                  <a:lnTo>
                    <a:pt x="1127756" y="91439"/>
                  </a:lnTo>
                </a:path>
                <a:path w="3310254" h="649604">
                  <a:moveTo>
                    <a:pt x="1146044" y="91439"/>
                  </a:moveTo>
                  <a:lnTo>
                    <a:pt x="1213100" y="91439"/>
                  </a:lnTo>
                </a:path>
                <a:path w="3310254" h="649604">
                  <a:moveTo>
                    <a:pt x="1383788" y="91439"/>
                  </a:moveTo>
                  <a:lnTo>
                    <a:pt x="1463036" y="91439"/>
                  </a:lnTo>
                </a:path>
                <a:path w="3310254" h="649604">
                  <a:moveTo>
                    <a:pt x="1481324" y="91439"/>
                  </a:moveTo>
                  <a:lnTo>
                    <a:pt x="1548380" y="91439"/>
                  </a:lnTo>
                </a:path>
                <a:path w="3310254" h="649604">
                  <a:moveTo>
                    <a:pt x="1627628" y="91439"/>
                  </a:moveTo>
                  <a:lnTo>
                    <a:pt x="1633724" y="91439"/>
                  </a:lnTo>
                </a:path>
                <a:path w="3310254" h="649604">
                  <a:moveTo>
                    <a:pt x="1719068" y="91439"/>
                  </a:moveTo>
                  <a:lnTo>
                    <a:pt x="1798316" y="91439"/>
                  </a:lnTo>
                </a:path>
                <a:path w="3310254" h="649604">
                  <a:moveTo>
                    <a:pt x="1816604" y="91439"/>
                  </a:moveTo>
                  <a:lnTo>
                    <a:pt x="1883660" y="91439"/>
                  </a:lnTo>
                </a:path>
                <a:path w="3310254" h="649604">
                  <a:moveTo>
                    <a:pt x="1962908" y="91439"/>
                  </a:moveTo>
                  <a:lnTo>
                    <a:pt x="1969004" y="91439"/>
                  </a:lnTo>
                </a:path>
                <a:path w="3310254" h="649604">
                  <a:moveTo>
                    <a:pt x="2054348" y="91439"/>
                  </a:moveTo>
                  <a:lnTo>
                    <a:pt x="2133596" y="91439"/>
                  </a:lnTo>
                </a:path>
                <a:path w="3310254" h="649604">
                  <a:moveTo>
                    <a:pt x="2151884" y="91439"/>
                  </a:moveTo>
                  <a:lnTo>
                    <a:pt x="2218940" y="91439"/>
                  </a:lnTo>
                </a:path>
                <a:path w="3310254" h="649604">
                  <a:moveTo>
                    <a:pt x="2298188" y="91439"/>
                  </a:moveTo>
                  <a:lnTo>
                    <a:pt x="2304284" y="91439"/>
                  </a:lnTo>
                </a:path>
                <a:path w="3310254" h="649604">
                  <a:moveTo>
                    <a:pt x="2389628" y="91439"/>
                  </a:moveTo>
                  <a:lnTo>
                    <a:pt x="2468876" y="91439"/>
                  </a:lnTo>
                </a:path>
                <a:path w="3310254" h="649604">
                  <a:moveTo>
                    <a:pt x="2493260" y="91439"/>
                  </a:moveTo>
                  <a:lnTo>
                    <a:pt x="2548124" y="91439"/>
                  </a:lnTo>
                </a:path>
                <a:path w="3310254" h="649604">
                  <a:moveTo>
                    <a:pt x="2633468" y="91439"/>
                  </a:moveTo>
                  <a:lnTo>
                    <a:pt x="2639564" y="91439"/>
                  </a:lnTo>
                </a:path>
                <a:path w="3310254" h="649604">
                  <a:moveTo>
                    <a:pt x="2706620" y="91439"/>
                  </a:moveTo>
                  <a:lnTo>
                    <a:pt x="2737100" y="91439"/>
                  </a:lnTo>
                </a:path>
                <a:path w="3310254" h="649604">
                  <a:moveTo>
                    <a:pt x="2767580" y="91439"/>
                  </a:moveTo>
                  <a:lnTo>
                    <a:pt x="2846828" y="91439"/>
                  </a:lnTo>
                </a:path>
                <a:path w="3310254" h="649604">
                  <a:moveTo>
                    <a:pt x="2859020" y="91439"/>
                  </a:moveTo>
                  <a:lnTo>
                    <a:pt x="2926076" y="91439"/>
                  </a:lnTo>
                </a:path>
                <a:path w="3310254" h="649604">
                  <a:moveTo>
                    <a:pt x="2968748" y="91439"/>
                  </a:moveTo>
                  <a:lnTo>
                    <a:pt x="2974844" y="91439"/>
                  </a:lnTo>
                </a:path>
                <a:path w="3310254" h="649604">
                  <a:moveTo>
                    <a:pt x="3017516" y="91439"/>
                  </a:moveTo>
                  <a:lnTo>
                    <a:pt x="3084572" y="91439"/>
                  </a:lnTo>
                </a:path>
                <a:path w="3310254" h="649604">
                  <a:moveTo>
                    <a:pt x="3108956" y="91439"/>
                  </a:moveTo>
                  <a:lnTo>
                    <a:pt x="3169916" y="91439"/>
                  </a:lnTo>
                </a:path>
                <a:path w="3310254" h="649604">
                  <a:moveTo>
                    <a:pt x="3194300" y="91439"/>
                  </a:moveTo>
                  <a:lnTo>
                    <a:pt x="3261356" y="91439"/>
                  </a:lnTo>
                </a:path>
                <a:path w="3310254" h="649604">
                  <a:moveTo>
                    <a:pt x="3304028" y="91439"/>
                  </a:moveTo>
                  <a:lnTo>
                    <a:pt x="3310124" y="91439"/>
                  </a:lnTo>
                </a:path>
                <a:path w="3310254" h="649604">
                  <a:moveTo>
                    <a:pt x="6096" y="100584"/>
                  </a:moveTo>
                  <a:lnTo>
                    <a:pt x="30479" y="100584"/>
                  </a:lnTo>
                </a:path>
                <a:path w="3310254" h="649604">
                  <a:moveTo>
                    <a:pt x="48768" y="100584"/>
                  </a:moveTo>
                  <a:lnTo>
                    <a:pt x="73151" y="100584"/>
                  </a:lnTo>
                </a:path>
                <a:path w="3310254" h="649604">
                  <a:moveTo>
                    <a:pt x="91440" y="100584"/>
                  </a:moveTo>
                  <a:lnTo>
                    <a:pt x="115823" y="100584"/>
                  </a:lnTo>
                </a:path>
                <a:path w="3310254" h="649604">
                  <a:moveTo>
                    <a:pt x="182880" y="100584"/>
                  </a:moveTo>
                  <a:lnTo>
                    <a:pt x="207263" y="100584"/>
                  </a:lnTo>
                </a:path>
                <a:path w="3310254" h="649604">
                  <a:moveTo>
                    <a:pt x="292608" y="100584"/>
                  </a:moveTo>
                  <a:lnTo>
                    <a:pt x="298703" y="100584"/>
                  </a:lnTo>
                </a:path>
                <a:path w="3310254" h="649604">
                  <a:moveTo>
                    <a:pt x="359664" y="100584"/>
                  </a:moveTo>
                  <a:lnTo>
                    <a:pt x="390144" y="100584"/>
                  </a:lnTo>
                </a:path>
                <a:path w="3310254" h="649604">
                  <a:moveTo>
                    <a:pt x="469392" y="100584"/>
                  </a:moveTo>
                  <a:lnTo>
                    <a:pt x="499872" y="100584"/>
                  </a:lnTo>
                </a:path>
                <a:path w="3310254" h="649604">
                  <a:moveTo>
                    <a:pt x="560832" y="100584"/>
                  </a:moveTo>
                  <a:lnTo>
                    <a:pt x="591312" y="100584"/>
                  </a:lnTo>
                </a:path>
                <a:path w="3310254" h="649604">
                  <a:moveTo>
                    <a:pt x="627888" y="100584"/>
                  </a:moveTo>
                  <a:lnTo>
                    <a:pt x="633983" y="100584"/>
                  </a:lnTo>
                </a:path>
                <a:path w="3310254" h="649604">
                  <a:moveTo>
                    <a:pt x="762000" y="100584"/>
                  </a:moveTo>
                  <a:lnTo>
                    <a:pt x="792480" y="100584"/>
                  </a:lnTo>
                </a:path>
                <a:path w="3310254" h="649604">
                  <a:moveTo>
                    <a:pt x="810768" y="100584"/>
                  </a:moveTo>
                  <a:lnTo>
                    <a:pt x="835151" y="100584"/>
                  </a:lnTo>
                </a:path>
                <a:path w="3310254" h="649604">
                  <a:moveTo>
                    <a:pt x="853440" y="100584"/>
                  </a:moveTo>
                  <a:lnTo>
                    <a:pt x="883920" y="100584"/>
                  </a:lnTo>
                </a:path>
                <a:path w="3310254" h="649604">
                  <a:moveTo>
                    <a:pt x="963168" y="100584"/>
                  </a:moveTo>
                  <a:lnTo>
                    <a:pt x="969263" y="100584"/>
                  </a:lnTo>
                </a:path>
                <a:path w="3310254" h="649604">
                  <a:moveTo>
                    <a:pt x="1097276" y="100584"/>
                  </a:moveTo>
                  <a:lnTo>
                    <a:pt x="1127756" y="100584"/>
                  </a:lnTo>
                </a:path>
                <a:path w="3310254" h="649604">
                  <a:moveTo>
                    <a:pt x="1146044" y="100584"/>
                  </a:moveTo>
                  <a:lnTo>
                    <a:pt x="1170428" y="100584"/>
                  </a:lnTo>
                </a:path>
                <a:path w="3310254" h="649604">
                  <a:moveTo>
                    <a:pt x="1432556" y="100584"/>
                  </a:moveTo>
                  <a:lnTo>
                    <a:pt x="1463036" y="100584"/>
                  </a:lnTo>
                </a:path>
                <a:path w="3310254" h="649604">
                  <a:moveTo>
                    <a:pt x="1481324" y="100584"/>
                  </a:moveTo>
                  <a:lnTo>
                    <a:pt x="1505708" y="100584"/>
                  </a:lnTo>
                </a:path>
                <a:path w="3310254" h="649604">
                  <a:moveTo>
                    <a:pt x="1627628" y="100584"/>
                  </a:moveTo>
                  <a:lnTo>
                    <a:pt x="1633724" y="100584"/>
                  </a:lnTo>
                </a:path>
                <a:path w="3310254" h="649604">
                  <a:moveTo>
                    <a:pt x="1767836" y="100584"/>
                  </a:moveTo>
                  <a:lnTo>
                    <a:pt x="1798316" y="100584"/>
                  </a:lnTo>
                </a:path>
                <a:path w="3310254" h="649604">
                  <a:moveTo>
                    <a:pt x="1816604" y="100584"/>
                  </a:moveTo>
                  <a:lnTo>
                    <a:pt x="1840988" y="100584"/>
                  </a:lnTo>
                </a:path>
                <a:path w="3310254" h="649604">
                  <a:moveTo>
                    <a:pt x="1962908" y="100584"/>
                  </a:moveTo>
                  <a:lnTo>
                    <a:pt x="1969004" y="100584"/>
                  </a:lnTo>
                </a:path>
                <a:path w="3310254" h="649604">
                  <a:moveTo>
                    <a:pt x="2103116" y="100584"/>
                  </a:moveTo>
                  <a:lnTo>
                    <a:pt x="2133596" y="100584"/>
                  </a:lnTo>
                </a:path>
                <a:path w="3310254" h="649604">
                  <a:moveTo>
                    <a:pt x="2151884" y="100584"/>
                  </a:moveTo>
                  <a:lnTo>
                    <a:pt x="2176268" y="100584"/>
                  </a:lnTo>
                </a:path>
                <a:path w="3310254" h="649604">
                  <a:moveTo>
                    <a:pt x="2298188" y="100584"/>
                  </a:moveTo>
                  <a:lnTo>
                    <a:pt x="2304284" y="100584"/>
                  </a:lnTo>
                </a:path>
                <a:path w="3310254" h="649604">
                  <a:moveTo>
                    <a:pt x="2438396" y="100584"/>
                  </a:moveTo>
                  <a:lnTo>
                    <a:pt x="2468876" y="100584"/>
                  </a:lnTo>
                </a:path>
                <a:path w="3310254" h="649604">
                  <a:moveTo>
                    <a:pt x="2487164" y="100584"/>
                  </a:moveTo>
                  <a:lnTo>
                    <a:pt x="2511548" y="100584"/>
                  </a:lnTo>
                </a:path>
                <a:path w="3310254" h="649604">
                  <a:moveTo>
                    <a:pt x="2529836" y="100584"/>
                  </a:moveTo>
                  <a:lnTo>
                    <a:pt x="2554220" y="100584"/>
                  </a:lnTo>
                </a:path>
                <a:path w="3310254" h="649604">
                  <a:moveTo>
                    <a:pt x="2633468" y="100584"/>
                  </a:moveTo>
                  <a:lnTo>
                    <a:pt x="2639564" y="100584"/>
                  </a:lnTo>
                </a:path>
                <a:path w="3310254" h="649604">
                  <a:moveTo>
                    <a:pt x="2700524" y="100584"/>
                  </a:moveTo>
                  <a:lnTo>
                    <a:pt x="2737100" y="100584"/>
                  </a:lnTo>
                </a:path>
                <a:path w="3310254" h="649604">
                  <a:moveTo>
                    <a:pt x="2816348" y="100584"/>
                  </a:moveTo>
                  <a:lnTo>
                    <a:pt x="2846828" y="100584"/>
                  </a:lnTo>
                </a:path>
                <a:path w="3310254" h="649604">
                  <a:moveTo>
                    <a:pt x="2859020" y="100584"/>
                  </a:moveTo>
                  <a:lnTo>
                    <a:pt x="2883404" y="100584"/>
                  </a:lnTo>
                </a:path>
                <a:path w="3310254" h="649604">
                  <a:moveTo>
                    <a:pt x="2901692" y="100584"/>
                  </a:moveTo>
                  <a:lnTo>
                    <a:pt x="2932172" y="100584"/>
                  </a:lnTo>
                </a:path>
                <a:path w="3310254" h="649604">
                  <a:moveTo>
                    <a:pt x="2968748" y="100584"/>
                  </a:moveTo>
                  <a:lnTo>
                    <a:pt x="2974844" y="100584"/>
                  </a:lnTo>
                </a:path>
                <a:path w="3310254" h="649604">
                  <a:moveTo>
                    <a:pt x="3017516" y="100584"/>
                  </a:moveTo>
                  <a:lnTo>
                    <a:pt x="3041900" y="100584"/>
                  </a:lnTo>
                </a:path>
                <a:path w="3310254" h="649604">
                  <a:moveTo>
                    <a:pt x="3060188" y="100584"/>
                  </a:moveTo>
                  <a:lnTo>
                    <a:pt x="3090668" y="100584"/>
                  </a:lnTo>
                </a:path>
                <a:path w="3310254" h="649604">
                  <a:moveTo>
                    <a:pt x="3108956" y="100584"/>
                  </a:moveTo>
                  <a:lnTo>
                    <a:pt x="3133340" y="100584"/>
                  </a:lnTo>
                </a:path>
                <a:path w="3310254" h="649604">
                  <a:moveTo>
                    <a:pt x="3194300" y="100584"/>
                  </a:moveTo>
                  <a:lnTo>
                    <a:pt x="3218684" y="100584"/>
                  </a:lnTo>
                </a:path>
                <a:path w="3310254" h="649604">
                  <a:moveTo>
                    <a:pt x="0" y="109727"/>
                  </a:moveTo>
                  <a:lnTo>
                    <a:pt x="24383" y="109727"/>
                  </a:lnTo>
                </a:path>
                <a:path w="3310254" h="649604">
                  <a:moveTo>
                    <a:pt x="54864" y="109727"/>
                  </a:moveTo>
                  <a:lnTo>
                    <a:pt x="73152" y="109727"/>
                  </a:lnTo>
                </a:path>
                <a:path w="3310254" h="649604">
                  <a:moveTo>
                    <a:pt x="91440" y="109727"/>
                  </a:moveTo>
                  <a:lnTo>
                    <a:pt x="109728" y="109727"/>
                  </a:lnTo>
                </a:path>
                <a:path w="3310254" h="649604">
                  <a:moveTo>
                    <a:pt x="182880" y="109727"/>
                  </a:moveTo>
                  <a:lnTo>
                    <a:pt x="201168" y="109727"/>
                  </a:lnTo>
                </a:path>
                <a:path w="3310254" h="649604">
                  <a:moveTo>
                    <a:pt x="292608" y="109727"/>
                  </a:moveTo>
                  <a:lnTo>
                    <a:pt x="298703" y="109727"/>
                  </a:lnTo>
                </a:path>
                <a:path w="3310254" h="649604">
                  <a:moveTo>
                    <a:pt x="347472" y="109727"/>
                  </a:moveTo>
                  <a:lnTo>
                    <a:pt x="390143" y="109727"/>
                  </a:lnTo>
                </a:path>
                <a:path w="3310254" h="649604">
                  <a:moveTo>
                    <a:pt x="463296" y="109727"/>
                  </a:moveTo>
                  <a:lnTo>
                    <a:pt x="493776" y="109727"/>
                  </a:lnTo>
                </a:path>
                <a:path w="3310254" h="649604">
                  <a:moveTo>
                    <a:pt x="554736" y="109727"/>
                  </a:moveTo>
                  <a:lnTo>
                    <a:pt x="585216" y="109727"/>
                  </a:lnTo>
                </a:path>
                <a:path w="3310254" h="649604">
                  <a:moveTo>
                    <a:pt x="627888" y="109727"/>
                  </a:moveTo>
                  <a:lnTo>
                    <a:pt x="633983" y="109727"/>
                  </a:lnTo>
                </a:path>
                <a:path w="3310254" h="649604">
                  <a:moveTo>
                    <a:pt x="755904" y="109727"/>
                  </a:moveTo>
                  <a:lnTo>
                    <a:pt x="786384" y="109727"/>
                  </a:lnTo>
                </a:path>
                <a:path w="3310254" h="649604">
                  <a:moveTo>
                    <a:pt x="810768" y="109727"/>
                  </a:moveTo>
                  <a:lnTo>
                    <a:pt x="835151" y="109727"/>
                  </a:lnTo>
                </a:path>
                <a:path w="3310254" h="649604">
                  <a:moveTo>
                    <a:pt x="859536" y="109727"/>
                  </a:moveTo>
                  <a:lnTo>
                    <a:pt x="883919" y="109727"/>
                  </a:lnTo>
                </a:path>
                <a:path w="3310254" h="649604">
                  <a:moveTo>
                    <a:pt x="963168" y="109727"/>
                  </a:moveTo>
                  <a:lnTo>
                    <a:pt x="969263" y="109727"/>
                  </a:lnTo>
                </a:path>
                <a:path w="3310254" h="649604">
                  <a:moveTo>
                    <a:pt x="1091180" y="109727"/>
                  </a:moveTo>
                  <a:lnTo>
                    <a:pt x="1121660" y="109727"/>
                  </a:lnTo>
                </a:path>
                <a:path w="3310254" h="649604">
                  <a:moveTo>
                    <a:pt x="1146044" y="109727"/>
                  </a:moveTo>
                  <a:lnTo>
                    <a:pt x="1164332" y="109727"/>
                  </a:lnTo>
                </a:path>
                <a:path w="3310254" h="649604">
                  <a:moveTo>
                    <a:pt x="1426460" y="109727"/>
                  </a:moveTo>
                  <a:lnTo>
                    <a:pt x="1456940" y="109727"/>
                  </a:lnTo>
                </a:path>
                <a:path w="3310254" h="649604">
                  <a:moveTo>
                    <a:pt x="1481324" y="109727"/>
                  </a:moveTo>
                  <a:lnTo>
                    <a:pt x="1499612" y="109727"/>
                  </a:lnTo>
                </a:path>
                <a:path w="3310254" h="649604">
                  <a:moveTo>
                    <a:pt x="1627628" y="109727"/>
                  </a:moveTo>
                  <a:lnTo>
                    <a:pt x="1633724" y="109727"/>
                  </a:lnTo>
                </a:path>
                <a:path w="3310254" h="649604">
                  <a:moveTo>
                    <a:pt x="1761740" y="109727"/>
                  </a:moveTo>
                  <a:lnTo>
                    <a:pt x="1792220" y="109727"/>
                  </a:lnTo>
                </a:path>
                <a:path w="3310254" h="649604">
                  <a:moveTo>
                    <a:pt x="1816604" y="109727"/>
                  </a:moveTo>
                  <a:lnTo>
                    <a:pt x="1834892" y="109727"/>
                  </a:lnTo>
                </a:path>
                <a:path w="3310254" h="649604">
                  <a:moveTo>
                    <a:pt x="1962908" y="109727"/>
                  </a:moveTo>
                  <a:lnTo>
                    <a:pt x="1969004" y="109727"/>
                  </a:lnTo>
                </a:path>
                <a:path w="3310254" h="649604">
                  <a:moveTo>
                    <a:pt x="2097020" y="109727"/>
                  </a:moveTo>
                  <a:lnTo>
                    <a:pt x="2127500" y="109727"/>
                  </a:lnTo>
                </a:path>
                <a:path w="3310254" h="649604">
                  <a:moveTo>
                    <a:pt x="2151884" y="109727"/>
                  </a:moveTo>
                  <a:lnTo>
                    <a:pt x="2170172" y="109727"/>
                  </a:lnTo>
                </a:path>
                <a:path w="3310254" h="649604">
                  <a:moveTo>
                    <a:pt x="2298188" y="109727"/>
                  </a:moveTo>
                  <a:lnTo>
                    <a:pt x="2304284" y="109727"/>
                  </a:lnTo>
                </a:path>
                <a:path w="3310254" h="649604">
                  <a:moveTo>
                    <a:pt x="2432300" y="109727"/>
                  </a:moveTo>
                  <a:lnTo>
                    <a:pt x="2462780" y="109727"/>
                  </a:lnTo>
                </a:path>
                <a:path w="3310254" h="649604">
                  <a:moveTo>
                    <a:pt x="2487164" y="109727"/>
                  </a:moveTo>
                  <a:lnTo>
                    <a:pt x="2511548" y="109727"/>
                  </a:lnTo>
                </a:path>
                <a:path w="3310254" h="649604">
                  <a:moveTo>
                    <a:pt x="2535932" y="109727"/>
                  </a:moveTo>
                  <a:lnTo>
                    <a:pt x="2554220" y="109727"/>
                  </a:lnTo>
                </a:path>
                <a:path w="3310254" h="649604">
                  <a:moveTo>
                    <a:pt x="2633468" y="109727"/>
                  </a:moveTo>
                  <a:lnTo>
                    <a:pt x="2639564" y="109727"/>
                  </a:lnTo>
                </a:path>
                <a:path w="3310254" h="649604">
                  <a:moveTo>
                    <a:pt x="2688332" y="109727"/>
                  </a:moveTo>
                  <a:lnTo>
                    <a:pt x="2737100" y="109727"/>
                  </a:lnTo>
                </a:path>
                <a:path w="3310254" h="649604">
                  <a:moveTo>
                    <a:pt x="2810252" y="109727"/>
                  </a:moveTo>
                  <a:lnTo>
                    <a:pt x="2840732" y="109727"/>
                  </a:lnTo>
                </a:path>
                <a:path w="3310254" h="649604">
                  <a:moveTo>
                    <a:pt x="2852924" y="109727"/>
                  </a:moveTo>
                  <a:lnTo>
                    <a:pt x="2877308" y="109727"/>
                  </a:lnTo>
                </a:path>
                <a:path w="3310254" h="649604">
                  <a:moveTo>
                    <a:pt x="2907788" y="109727"/>
                  </a:moveTo>
                  <a:lnTo>
                    <a:pt x="2932172" y="109727"/>
                  </a:lnTo>
                </a:path>
                <a:path w="3310254" h="649604">
                  <a:moveTo>
                    <a:pt x="2968748" y="109727"/>
                  </a:moveTo>
                  <a:lnTo>
                    <a:pt x="2974844" y="109727"/>
                  </a:lnTo>
                </a:path>
                <a:path w="3310254" h="649604">
                  <a:moveTo>
                    <a:pt x="3011420" y="109727"/>
                  </a:moveTo>
                  <a:lnTo>
                    <a:pt x="3035804" y="109727"/>
                  </a:lnTo>
                </a:path>
                <a:path w="3310254" h="649604">
                  <a:moveTo>
                    <a:pt x="3066284" y="109727"/>
                  </a:moveTo>
                  <a:lnTo>
                    <a:pt x="3090668" y="109727"/>
                  </a:lnTo>
                </a:path>
                <a:path w="3310254" h="649604">
                  <a:moveTo>
                    <a:pt x="3108956" y="109727"/>
                  </a:moveTo>
                  <a:lnTo>
                    <a:pt x="3127244" y="109727"/>
                  </a:lnTo>
                </a:path>
                <a:path w="3310254" h="649604">
                  <a:moveTo>
                    <a:pt x="3194300" y="109727"/>
                  </a:moveTo>
                  <a:lnTo>
                    <a:pt x="3212588" y="109727"/>
                  </a:lnTo>
                </a:path>
                <a:path w="3310254" h="649604">
                  <a:moveTo>
                    <a:pt x="3304028" y="109727"/>
                  </a:moveTo>
                  <a:lnTo>
                    <a:pt x="3310124" y="109727"/>
                  </a:lnTo>
                </a:path>
                <a:path w="3310254" h="649604">
                  <a:moveTo>
                    <a:pt x="0" y="118872"/>
                  </a:moveTo>
                  <a:lnTo>
                    <a:pt x="24383" y="118872"/>
                  </a:lnTo>
                </a:path>
                <a:path w="3310254" h="649604">
                  <a:moveTo>
                    <a:pt x="54864" y="118872"/>
                  </a:moveTo>
                  <a:lnTo>
                    <a:pt x="73152" y="118872"/>
                  </a:lnTo>
                </a:path>
                <a:path w="3310254" h="649604">
                  <a:moveTo>
                    <a:pt x="91440" y="118872"/>
                  </a:moveTo>
                  <a:lnTo>
                    <a:pt x="109728" y="118872"/>
                  </a:lnTo>
                </a:path>
                <a:path w="3310254" h="649604">
                  <a:moveTo>
                    <a:pt x="182880" y="118872"/>
                  </a:moveTo>
                  <a:lnTo>
                    <a:pt x="201168" y="118872"/>
                  </a:lnTo>
                </a:path>
                <a:path w="3310254" h="649604">
                  <a:moveTo>
                    <a:pt x="292608" y="118872"/>
                  </a:moveTo>
                  <a:lnTo>
                    <a:pt x="298703" y="118872"/>
                  </a:lnTo>
                </a:path>
                <a:path w="3310254" h="649604">
                  <a:moveTo>
                    <a:pt x="341375" y="118872"/>
                  </a:moveTo>
                  <a:lnTo>
                    <a:pt x="390143" y="118872"/>
                  </a:lnTo>
                </a:path>
                <a:path w="3310254" h="649604">
                  <a:moveTo>
                    <a:pt x="463296" y="118872"/>
                  </a:moveTo>
                  <a:lnTo>
                    <a:pt x="487679" y="118872"/>
                  </a:lnTo>
                </a:path>
                <a:path w="3310254" h="649604">
                  <a:moveTo>
                    <a:pt x="554736" y="118872"/>
                  </a:moveTo>
                  <a:lnTo>
                    <a:pt x="579119" y="118872"/>
                  </a:lnTo>
                </a:path>
                <a:path w="3310254" h="649604">
                  <a:moveTo>
                    <a:pt x="627888" y="118872"/>
                  </a:moveTo>
                  <a:lnTo>
                    <a:pt x="633983" y="118872"/>
                  </a:lnTo>
                </a:path>
                <a:path w="3310254" h="649604">
                  <a:moveTo>
                    <a:pt x="755904" y="118872"/>
                  </a:moveTo>
                  <a:lnTo>
                    <a:pt x="780287" y="118872"/>
                  </a:lnTo>
                </a:path>
                <a:path w="3310254" h="649604">
                  <a:moveTo>
                    <a:pt x="810768" y="118872"/>
                  </a:moveTo>
                  <a:lnTo>
                    <a:pt x="829056" y="118872"/>
                  </a:lnTo>
                </a:path>
                <a:path w="3310254" h="649604">
                  <a:moveTo>
                    <a:pt x="963168" y="118872"/>
                  </a:moveTo>
                  <a:lnTo>
                    <a:pt x="969263" y="118872"/>
                  </a:lnTo>
                </a:path>
                <a:path w="3310254" h="649604">
                  <a:moveTo>
                    <a:pt x="1091180" y="118872"/>
                  </a:moveTo>
                  <a:lnTo>
                    <a:pt x="1115564" y="118872"/>
                  </a:lnTo>
                </a:path>
                <a:path w="3310254" h="649604">
                  <a:moveTo>
                    <a:pt x="1146044" y="118872"/>
                  </a:moveTo>
                  <a:lnTo>
                    <a:pt x="1164332" y="118872"/>
                  </a:lnTo>
                </a:path>
                <a:path w="3310254" h="649604">
                  <a:moveTo>
                    <a:pt x="1426460" y="118872"/>
                  </a:moveTo>
                  <a:lnTo>
                    <a:pt x="1450844" y="118872"/>
                  </a:lnTo>
                </a:path>
                <a:path w="3310254" h="649604">
                  <a:moveTo>
                    <a:pt x="1481324" y="118872"/>
                  </a:moveTo>
                  <a:lnTo>
                    <a:pt x="1499612" y="118872"/>
                  </a:lnTo>
                </a:path>
                <a:path w="3310254" h="649604">
                  <a:moveTo>
                    <a:pt x="1627628" y="118872"/>
                  </a:moveTo>
                  <a:lnTo>
                    <a:pt x="1633724" y="118872"/>
                  </a:lnTo>
                </a:path>
                <a:path w="3310254" h="649604">
                  <a:moveTo>
                    <a:pt x="1761740" y="118872"/>
                  </a:moveTo>
                  <a:lnTo>
                    <a:pt x="1786124" y="118872"/>
                  </a:lnTo>
                </a:path>
                <a:path w="3310254" h="649604">
                  <a:moveTo>
                    <a:pt x="1816604" y="118872"/>
                  </a:moveTo>
                  <a:lnTo>
                    <a:pt x="1834892" y="118872"/>
                  </a:lnTo>
                </a:path>
                <a:path w="3310254" h="649604">
                  <a:moveTo>
                    <a:pt x="1962908" y="118872"/>
                  </a:moveTo>
                  <a:lnTo>
                    <a:pt x="1969004" y="118872"/>
                  </a:lnTo>
                </a:path>
                <a:path w="3310254" h="649604">
                  <a:moveTo>
                    <a:pt x="2097020" y="118872"/>
                  </a:moveTo>
                  <a:lnTo>
                    <a:pt x="2121404" y="118872"/>
                  </a:lnTo>
                </a:path>
                <a:path w="3310254" h="649604">
                  <a:moveTo>
                    <a:pt x="2151884" y="118872"/>
                  </a:moveTo>
                  <a:lnTo>
                    <a:pt x="2170172" y="118872"/>
                  </a:lnTo>
                </a:path>
                <a:path w="3310254" h="649604">
                  <a:moveTo>
                    <a:pt x="2298188" y="118872"/>
                  </a:moveTo>
                  <a:lnTo>
                    <a:pt x="2304284" y="118872"/>
                  </a:lnTo>
                </a:path>
                <a:path w="3310254" h="649604">
                  <a:moveTo>
                    <a:pt x="2432300" y="118872"/>
                  </a:moveTo>
                  <a:lnTo>
                    <a:pt x="2456684" y="118872"/>
                  </a:lnTo>
                </a:path>
                <a:path w="3310254" h="649604">
                  <a:moveTo>
                    <a:pt x="2487164" y="118872"/>
                  </a:moveTo>
                  <a:lnTo>
                    <a:pt x="2505452" y="118872"/>
                  </a:lnTo>
                </a:path>
                <a:path w="3310254" h="649604">
                  <a:moveTo>
                    <a:pt x="2633468" y="118872"/>
                  </a:moveTo>
                  <a:lnTo>
                    <a:pt x="2639564" y="118872"/>
                  </a:lnTo>
                </a:path>
                <a:path w="3310254" h="649604">
                  <a:moveTo>
                    <a:pt x="2682236" y="118872"/>
                  </a:moveTo>
                  <a:lnTo>
                    <a:pt x="2737100" y="118872"/>
                  </a:lnTo>
                </a:path>
                <a:path w="3310254" h="649604">
                  <a:moveTo>
                    <a:pt x="2810252" y="118872"/>
                  </a:moveTo>
                  <a:lnTo>
                    <a:pt x="2834636" y="118872"/>
                  </a:lnTo>
                </a:path>
                <a:path w="3310254" h="649604">
                  <a:moveTo>
                    <a:pt x="2852924" y="118872"/>
                  </a:moveTo>
                  <a:lnTo>
                    <a:pt x="2877308" y="118872"/>
                  </a:lnTo>
                </a:path>
                <a:path w="3310254" h="649604">
                  <a:moveTo>
                    <a:pt x="2907788" y="118872"/>
                  </a:moveTo>
                  <a:lnTo>
                    <a:pt x="2932172" y="118872"/>
                  </a:lnTo>
                </a:path>
                <a:path w="3310254" h="649604">
                  <a:moveTo>
                    <a:pt x="2968748" y="118872"/>
                  </a:moveTo>
                  <a:lnTo>
                    <a:pt x="2974844" y="118872"/>
                  </a:lnTo>
                </a:path>
                <a:path w="3310254" h="649604">
                  <a:moveTo>
                    <a:pt x="3011420" y="118872"/>
                  </a:moveTo>
                  <a:lnTo>
                    <a:pt x="3035804" y="118872"/>
                  </a:lnTo>
                </a:path>
                <a:path w="3310254" h="649604">
                  <a:moveTo>
                    <a:pt x="3066284" y="118872"/>
                  </a:moveTo>
                  <a:lnTo>
                    <a:pt x="3090668" y="118872"/>
                  </a:lnTo>
                </a:path>
                <a:path w="3310254" h="649604">
                  <a:moveTo>
                    <a:pt x="3108956" y="118872"/>
                  </a:moveTo>
                  <a:lnTo>
                    <a:pt x="3127244" y="118872"/>
                  </a:lnTo>
                </a:path>
                <a:path w="3310254" h="649604">
                  <a:moveTo>
                    <a:pt x="3194300" y="118872"/>
                  </a:moveTo>
                  <a:lnTo>
                    <a:pt x="3212588" y="118872"/>
                  </a:lnTo>
                </a:path>
                <a:path w="3310254" h="649604">
                  <a:moveTo>
                    <a:pt x="3304028" y="118872"/>
                  </a:moveTo>
                  <a:lnTo>
                    <a:pt x="3310124" y="118872"/>
                  </a:lnTo>
                </a:path>
                <a:path w="3310254" h="649604">
                  <a:moveTo>
                    <a:pt x="54864" y="128015"/>
                  </a:moveTo>
                  <a:lnTo>
                    <a:pt x="73152" y="128015"/>
                  </a:lnTo>
                </a:path>
                <a:path w="3310254" h="649604">
                  <a:moveTo>
                    <a:pt x="91440" y="128015"/>
                  </a:moveTo>
                  <a:lnTo>
                    <a:pt x="109728" y="128015"/>
                  </a:lnTo>
                </a:path>
                <a:path w="3310254" h="649604">
                  <a:moveTo>
                    <a:pt x="115824" y="128015"/>
                  </a:moveTo>
                  <a:lnTo>
                    <a:pt x="146304" y="128015"/>
                  </a:lnTo>
                </a:path>
                <a:path w="3310254" h="649604">
                  <a:moveTo>
                    <a:pt x="182880" y="128015"/>
                  </a:moveTo>
                  <a:lnTo>
                    <a:pt x="201168" y="128015"/>
                  </a:lnTo>
                </a:path>
                <a:path w="3310254" h="649604">
                  <a:moveTo>
                    <a:pt x="207264" y="128015"/>
                  </a:moveTo>
                  <a:lnTo>
                    <a:pt x="237744" y="128015"/>
                  </a:lnTo>
                </a:path>
                <a:path w="3310254" h="649604">
                  <a:moveTo>
                    <a:pt x="292608" y="128015"/>
                  </a:moveTo>
                  <a:lnTo>
                    <a:pt x="298703" y="128015"/>
                  </a:lnTo>
                </a:path>
                <a:path w="3310254" h="649604">
                  <a:moveTo>
                    <a:pt x="341375" y="128015"/>
                  </a:moveTo>
                  <a:lnTo>
                    <a:pt x="390143" y="128015"/>
                  </a:lnTo>
                </a:path>
                <a:path w="3310254" h="649604">
                  <a:moveTo>
                    <a:pt x="457200" y="128015"/>
                  </a:moveTo>
                  <a:lnTo>
                    <a:pt x="481583" y="128015"/>
                  </a:lnTo>
                </a:path>
                <a:path w="3310254" h="649604">
                  <a:moveTo>
                    <a:pt x="548640" y="128015"/>
                  </a:moveTo>
                  <a:lnTo>
                    <a:pt x="573023" y="128015"/>
                  </a:lnTo>
                </a:path>
                <a:path w="3310254" h="649604">
                  <a:moveTo>
                    <a:pt x="627888" y="128015"/>
                  </a:moveTo>
                  <a:lnTo>
                    <a:pt x="633983" y="128015"/>
                  </a:lnTo>
                </a:path>
                <a:path w="3310254" h="649604">
                  <a:moveTo>
                    <a:pt x="749808" y="128015"/>
                  </a:moveTo>
                  <a:lnTo>
                    <a:pt x="774191" y="128015"/>
                  </a:lnTo>
                </a:path>
                <a:path w="3310254" h="649604">
                  <a:moveTo>
                    <a:pt x="804672" y="128015"/>
                  </a:moveTo>
                  <a:lnTo>
                    <a:pt x="829055" y="128015"/>
                  </a:lnTo>
                </a:path>
                <a:path w="3310254" h="649604">
                  <a:moveTo>
                    <a:pt x="963168" y="128015"/>
                  </a:moveTo>
                  <a:lnTo>
                    <a:pt x="969263" y="128015"/>
                  </a:lnTo>
                </a:path>
                <a:path w="3310254" h="649604">
                  <a:moveTo>
                    <a:pt x="1085084" y="128015"/>
                  </a:moveTo>
                  <a:lnTo>
                    <a:pt x="1109468" y="128015"/>
                  </a:lnTo>
                </a:path>
                <a:path w="3310254" h="649604">
                  <a:moveTo>
                    <a:pt x="1146044" y="128015"/>
                  </a:moveTo>
                  <a:lnTo>
                    <a:pt x="1164332" y="128015"/>
                  </a:lnTo>
                </a:path>
                <a:path w="3310254" h="649604">
                  <a:moveTo>
                    <a:pt x="1170428" y="128015"/>
                  </a:moveTo>
                  <a:lnTo>
                    <a:pt x="1200908" y="128015"/>
                  </a:lnTo>
                </a:path>
                <a:path w="3310254" h="649604">
                  <a:moveTo>
                    <a:pt x="1420364" y="128015"/>
                  </a:moveTo>
                  <a:lnTo>
                    <a:pt x="1444748" y="128015"/>
                  </a:lnTo>
                </a:path>
                <a:path w="3310254" h="649604">
                  <a:moveTo>
                    <a:pt x="1481324" y="128015"/>
                  </a:moveTo>
                  <a:lnTo>
                    <a:pt x="1499612" y="128015"/>
                  </a:lnTo>
                </a:path>
                <a:path w="3310254" h="649604">
                  <a:moveTo>
                    <a:pt x="1505708" y="128015"/>
                  </a:moveTo>
                  <a:lnTo>
                    <a:pt x="1536188" y="128015"/>
                  </a:lnTo>
                </a:path>
                <a:path w="3310254" h="649604">
                  <a:moveTo>
                    <a:pt x="1627628" y="128015"/>
                  </a:moveTo>
                  <a:lnTo>
                    <a:pt x="1633724" y="128015"/>
                  </a:lnTo>
                </a:path>
                <a:path w="3310254" h="649604">
                  <a:moveTo>
                    <a:pt x="1755644" y="128015"/>
                  </a:moveTo>
                  <a:lnTo>
                    <a:pt x="1780028" y="128015"/>
                  </a:lnTo>
                </a:path>
                <a:path w="3310254" h="649604">
                  <a:moveTo>
                    <a:pt x="1816604" y="128015"/>
                  </a:moveTo>
                  <a:lnTo>
                    <a:pt x="1834892" y="128015"/>
                  </a:lnTo>
                </a:path>
                <a:path w="3310254" h="649604">
                  <a:moveTo>
                    <a:pt x="1840988" y="128015"/>
                  </a:moveTo>
                  <a:lnTo>
                    <a:pt x="1871468" y="128015"/>
                  </a:lnTo>
                </a:path>
                <a:path w="3310254" h="649604">
                  <a:moveTo>
                    <a:pt x="1962908" y="128015"/>
                  </a:moveTo>
                  <a:lnTo>
                    <a:pt x="1969004" y="128015"/>
                  </a:lnTo>
                </a:path>
                <a:path w="3310254" h="649604">
                  <a:moveTo>
                    <a:pt x="2090924" y="128015"/>
                  </a:moveTo>
                  <a:lnTo>
                    <a:pt x="2115308" y="128015"/>
                  </a:lnTo>
                </a:path>
                <a:path w="3310254" h="649604">
                  <a:moveTo>
                    <a:pt x="2151884" y="128015"/>
                  </a:moveTo>
                  <a:lnTo>
                    <a:pt x="2170172" y="128015"/>
                  </a:lnTo>
                </a:path>
                <a:path w="3310254" h="649604">
                  <a:moveTo>
                    <a:pt x="2176268" y="128015"/>
                  </a:moveTo>
                  <a:lnTo>
                    <a:pt x="2206748" y="128015"/>
                  </a:lnTo>
                </a:path>
                <a:path w="3310254" h="649604">
                  <a:moveTo>
                    <a:pt x="2298188" y="128015"/>
                  </a:moveTo>
                  <a:lnTo>
                    <a:pt x="2304284" y="128015"/>
                  </a:lnTo>
                </a:path>
                <a:path w="3310254" h="649604">
                  <a:moveTo>
                    <a:pt x="2426204" y="128015"/>
                  </a:moveTo>
                  <a:lnTo>
                    <a:pt x="2450588" y="128015"/>
                  </a:lnTo>
                </a:path>
                <a:path w="3310254" h="649604">
                  <a:moveTo>
                    <a:pt x="2481068" y="128015"/>
                  </a:moveTo>
                  <a:lnTo>
                    <a:pt x="2505452" y="128015"/>
                  </a:lnTo>
                </a:path>
                <a:path w="3310254" h="649604">
                  <a:moveTo>
                    <a:pt x="2633468" y="128015"/>
                  </a:moveTo>
                  <a:lnTo>
                    <a:pt x="2639564" y="128015"/>
                  </a:lnTo>
                </a:path>
                <a:path w="3310254" h="649604">
                  <a:moveTo>
                    <a:pt x="2682236" y="128015"/>
                  </a:moveTo>
                  <a:lnTo>
                    <a:pt x="2706620" y="128015"/>
                  </a:lnTo>
                </a:path>
                <a:path w="3310254" h="649604">
                  <a:moveTo>
                    <a:pt x="2712716" y="128015"/>
                  </a:moveTo>
                  <a:lnTo>
                    <a:pt x="2737100" y="128015"/>
                  </a:lnTo>
                </a:path>
                <a:path w="3310254" h="649604">
                  <a:moveTo>
                    <a:pt x="2804156" y="128015"/>
                  </a:moveTo>
                  <a:lnTo>
                    <a:pt x="2828540" y="128015"/>
                  </a:lnTo>
                </a:path>
                <a:path w="3310254" h="649604">
                  <a:moveTo>
                    <a:pt x="2907788" y="128015"/>
                  </a:moveTo>
                  <a:lnTo>
                    <a:pt x="2932172" y="128015"/>
                  </a:lnTo>
                </a:path>
                <a:path w="3310254" h="649604">
                  <a:moveTo>
                    <a:pt x="2968748" y="128015"/>
                  </a:moveTo>
                  <a:lnTo>
                    <a:pt x="2974844" y="128015"/>
                  </a:lnTo>
                </a:path>
                <a:path w="3310254" h="649604">
                  <a:moveTo>
                    <a:pt x="3066284" y="128015"/>
                  </a:moveTo>
                  <a:lnTo>
                    <a:pt x="3090668" y="128015"/>
                  </a:lnTo>
                </a:path>
                <a:path w="3310254" h="649604">
                  <a:moveTo>
                    <a:pt x="3108956" y="128015"/>
                  </a:moveTo>
                  <a:lnTo>
                    <a:pt x="3127244" y="128015"/>
                  </a:lnTo>
                </a:path>
                <a:path w="3310254" h="649604">
                  <a:moveTo>
                    <a:pt x="3133340" y="128015"/>
                  </a:moveTo>
                  <a:lnTo>
                    <a:pt x="3163820" y="128015"/>
                  </a:lnTo>
                </a:path>
                <a:path w="3310254" h="649604">
                  <a:moveTo>
                    <a:pt x="3194300" y="128015"/>
                  </a:moveTo>
                  <a:lnTo>
                    <a:pt x="3212588" y="128015"/>
                  </a:lnTo>
                </a:path>
                <a:path w="3310254" h="649604">
                  <a:moveTo>
                    <a:pt x="3218684" y="128015"/>
                  </a:moveTo>
                  <a:lnTo>
                    <a:pt x="3249164" y="128015"/>
                  </a:lnTo>
                </a:path>
                <a:path w="3310254" h="649604">
                  <a:moveTo>
                    <a:pt x="3304028" y="128015"/>
                  </a:moveTo>
                  <a:lnTo>
                    <a:pt x="3310124" y="128015"/>
                  </a:lnTo>
                </a:path>
                <a:path w="3310254" h="649604">
                  <a:moveTo>
                    <a:pt x="48768" y="137160"/>
                  </a:moveTo>
                  <a:lnTo>
                    <a:pt x="67056" y="137160"/>
                  </a:lnTo>
                </a:path>
                <a:path w="3310254" h="649604">
                  <a:moveTo>
                    <a:pt x="85343" y="137160"/>
                  </a:moveTo>
                  <a:lnTo>
                    <a:pt x="158496" y="137160"/>
                  </a:lnTo>
                </a:path>
                <a:path w="3310254" h="649604">
                  <a:moveTo>
                    <a:pt x="176784" y="137160"/>
                  </a:moveTo>
                  <a:lnTo>
                    <a:pt x="249936" y="137160"/>
                  </a:lnTo>
                </a:path>
                <a:path w="3310254" h="649604">
                  <a:moveTo>
                    <a:pt x="292608" y="137160"/>
                  </a:moveTo>
                  <a:lnTo>
                    <a:pt x="298703" y="137160"/>
                  </a:lnTo>
                </a:path>
                <a:path w="3310254" h="649604">
                  <a:moveTo>
                    <a:pt x="341375" y="137160"/>
                  </a:moveTo>
                  <a:lnTo>
                    <a:pt x="347471" y="137160"/>
                  </a:lnTo>
                </a:path>
                <a:path w="3310254" h="649604">
                  <a:moveTo>
                    <a:pt x="365760" y="137160"/>
                  </a:moveTo>
                  <a:lnTo>
                    <a:pt x="390143" y="137160"/>
                  </a:lnTo>
                </a:path>
                <a:path w="3310254" h="649604">
                  <a:moveTo>
                    <a:pt x="451104" y="137160"/>
                  </a:moveTo>
                  <a:lnTo>
                    <a:pt x="475487" y="137160"/>
                  </a:lnTo>
                </a:path>
                <a:path w="3310254" h="649604">
                  <a:moveTo>
                    <a:pt x="542544" y="137160"/>
                  </a:moveTo>
                  <a:lnTo>
                    <a:pt x="566927" y="137160"/>
                  </a:lnTo>
                </a:path>
                <a:path w="3310254" h="649604">
                  <a:moveTo>
                    <a:pt x="627888" y="137160"/>
                  </a:moveTo>
                  <a:lnTo>
                    <a:pt x="633983" y="137160"/>
                  </a:lnTo>
                </a:path>
                <a:path w="3310254" h="649604">
                  <a:moveTo>
                    <a:pt x="743712" y="137160"/>
                  </a:moveTo>
                  <a:lnTo>
                    <a:pt x="768095" y="137160"/>
                  </a:lnTo>
                </a:path>
                <a:path w="3310254" h="649604">
                  <a:moveTo>
                    <a:pt x="804672" y="137160"/>
                  </a:moveTo>
                  <a:lnTo>
                    <a:pt x="871728" y="137160"/>
                  </a:lnTo>
                </a:path>
                <a:path w="3310254" h="649604">
                  <a:moveTo>
                    <a:pt x="963168" y="137160"/>
                  </a:moveTo>
                  <a:lnTo>
                    <a:pt x="969263" y="137160"/>
                  </a:lnTo>
                </a:path>
                <a:path w="3310254" h="649604">
                  <a:moveTo>
                    <a:pt x="1078988" y="137160"/>
                  </a:moveTo>
                  <a:lnTo>
                    <a:pt x="1103372" y="137160"/>
                  </a:lnTo>
                </a:path>
                <a:path w="3310254" h="649604">
                  <a:moveTo>
                    <a:pt x="1139948" y="137160"/>
                  </a:moveTo>
                  <a:lnTo>
                    <a:pt x="1213100" y="137160"/>
                  </a:lnTo>
                </a:path>
                <a:path w="3310254" h="649604">
                  <a:moveTo>
                    <a:pt x="1414268" y="137160"/>
                  </a:moveTo>
                  <a:lnTo>
                    <a:pt x="1438652" y="137160"/>
                  </a:lnTo>
                </a:path>
                <a:path w="3310254" h="649604">
                  <a:moveTo>
                    <a:pt x="1475228" y="137160"/>
                  </a:moveTo>
                  <a:lnTo>
                    <a:pt x="1548380" y="137160"/>
                  </a:lnTo>
                </a:path>
                <a:path w="3310254" h="649604">
                  <a:moveTo>
                    <a:pt x="1627628" y="137160"/>
                  </a:moveTo>
                  <a:lnTo>
                    <a:pt x="1633724" y="137160"/>
                  </a:lnTo>
                </a:path>
                <a:path w="3310254" h="649604">
                  <a:moveTo>
                    <a:pt x="1749548" y="137160"/>
                  </a:moveTo>
                  <a:lnTo>
                    <a:pt x="1773932" y="137160"/>
                  </a:lnTo>
                </a:path>
                <a:path w="3310254" h="649604">
                  <a:moveTo>
                    <a:pt x="1810508" y="137160"/>
                  </a:moveTo>
                  <a:lnTo>
                    <a:pt x="1883660" y="137160"/>
                  </a:lnTo>
                </a:path>
                <a:path w="3310254" h="649604">
                  <a:moveTo>
                    <a:pt x="1962908" y="137160"/>
                  </a:moveTo>
                  <a:lnTo>
                    <a:pt x="1969004" y="137160"/>
                  </a:lnTo>
                </a:path>
                <a:path w="3310254" h="649604">
                  <a:moveTo>
                    <a:pt x="2084828" y="137160"/>
                  </a:moveTo>
                  <a:lnTo>
                    <a:pt x="2109212" y="137160"/>
                  </a:lnTo>
                </a:path>
                <a:path w="3310254" h="649604">
                  <a:moveTo>
                    <a:pt x="2145788" y="137160"/>
                  </a:moveTo>
                  <a:lnTo>
                    <a:pt x="2218940" y="137160"/>
                  </a:lnTo>
                </a:path>
                <a:path w="3310254" h="649604">
                  <a:moveTo>
                    <a:pt x="2298188" y="137160"/>
                  </a:moveTo>
                  <a:lnTo>
                    <a:pt x="2304284" y="137160"/>
                  </a:lnTo>
                </a:path>
                <a:path w="3310254" h="649604">
                  <a:moveTo>
                    <a:pt x="2420108" y="137160"/>
                  </a:moveTo>
                  <a:lnTo>
                    <a:pt x="2444492" y="137160"/>
                  </a:lnTo>
                </a:path>
                <a:path w="3310254" h="649604">
                  <a:moveTo>
                    <a:pt x="2481068" y="137160"/>
                  </a:moveTo>
                  <a:lnTo>
                    <a:pt x="2542028" y="137160"/>
                  </a:lnTo>
                </a:path>
                <a:path w="3310254" h="649604">
                  <a:moveTo>
                    <a:pt x="2633468" y="137160"/>
                  </a:moveTo>
                  <a:lnTo>
                    <a:pt x="2639564" y="137160"/>
                  </a:lnTo>
                </a:path>
                <a:path w="3310254" h="649604">
                  <a:moveTo>
                    <a:pt x="2682236" y="137160"/>
                  </a:moveTo>
                  <a:lnTo>
                    <a:pt x="2688332" y="137160"/>
                  </a:lnTo>
                </a:path>
                <a:path w="3310254" h="649604">
                  <a:moveTo>
                    <a:pt x="2712716" y="137160"/>
                  </a:moveTo>
                  <a:lnTo>
                    <a:pt x="2737100" y="137160"/>
                  </a:lnTo>
                </a:path>
                <a:path w="3310254" h="649604">
                  <a:moveTo>
                    <a:pt x="2798060" y="137160"/>
                  </a:moveTo>
                  <a:lnTo>
                    <a:pt x="2822444" y="137160"/>
                  </a:lnTo>
                </a:path>
                <a:path w="3310254" h="649604">
                  <a:moveTo>
                    <a:pt x="2901692" y="137160"/>
                  </a:moveTo>
                  <a:lnTo>
                    <a:pt x="2926076" y="137160"/>
                  </a:lnTo>
                </a:path>
                <a:path w="3310254" h="649604">
                  <a:moveTo>
                    <a:pt x="2968748" y="137160"/>
                  </a:moveTo>
                  <a:lnTo>
                    <a:pt x="2974844" y="137160"/>
                  </a:lnTo>
                </a:path>
                <a:path w="3310254" h="649604">
                  <a:moveTo>
                    <a:pt x="3060188" y="137160"/>
                  </a:moveTo>
                  <a:lnTo>
                    <a:pt x="3084572" y="137160"/>
                  </a:lnTo>
                </a:path>
                <a:path w="3310254" h="649604">
                  <a:moveTo>
                    <a:pt x="3102860" y="137160"/>
                  </a:moveTo>
                  <a:lnTo>
                    <a:pt x="3169916" y="137160"/>
                  </a:lnTo>
                </a:path>
                <a:path w="3310254" h="649604">
                  <a:moveTo>
                    <a:pt x="3188204" y="137160"/>
                  </a:moveTo>
                  <a:lnTo>
                    <a:pt x="3261356" y="137160"/>
                  </a:lnTo>
                </a:path>
                <a:path w="3310254" h="649604">
                  <a:moveTo>
                    <a:pt x="3304028" y="137160"/>
                  </a:moveTo>
                  <a:lnTo>
                    <a:pt x="3310124" y="137160"/>
                  </a:lnTo>
                </a:path>
                <a:path w="3310254" h="649604">
                  <a:moveTo>
                    <a:pt x="42672" y="146303"/>
                  </a:moveTo>
                  <a:lnTo>
                    <a:pt x="67055" y="146303"/>
                  </a:lnTo>
                </a:path>
                <a:path w="3310254" h="649604">
                  <a:moveTo>
                    <a:pt x="85343" y="146303"/>
                  </a:moveTo>
                  <a:lnTo>
                    <a:pt x="109727" y="146303"/>
                  </a:lnTo>
                </a:path>
                <a:path w="3310254" h="649604">
                  <a:moveTo>
                    <a:pt x="134112" y="146303"/>
                  </a:moveTo>
                  <a:lnTo>
                    <a:pt x="158495" y="146303"/>
                  </a:lnTo>
                </a:path>
                <a:path w="3310254" h="649604">
                  <a:moveTo>
                    <a:pt x="176784" y="146303"/>
                  </a:moveTo>
                  <a:lnTo>
                    <a:pt x="201167" y="146303"/>
                  </a:lnTo>
                </a:path>
                <a:path w="3310254" h="649604">
                  <a:moveTo>
                    <a:pt x="225552" y="146303"/>
                  </a:moveTo>
                  <a:lnTo>
                    <a:pt x="249935" y="146303"/>
                  </a:lnTo>
                </a:path>
                <a:path w="3310254" h="649604">
                  <a:moveTo>
                    <a:pt x="292608" y="146303"/>
                  </a:moveTo>
                  <a:lnTo>
                    <a:pt x="298703" y="146303"/>
                  </a:lnTo>
                </a:path>
                <a:path w="3310254" h="649604">
                  <a:moveTo>
                    <a:pt x="365760" y="146303"/>
                  </a:moveTo>
                  <a:lnTo>
                    <a:pt x="390143" y="146303"/>
                  </a:lnTo>
                </a:path>
                <a:path w="3310254" h="649604">
                  <a:moveTo>
                    <a:pt x="445008" y="146303"/>
                  </a:moveTo>
                  <a:lnTo>
                    <a:pt x="475488" y="146303"/>
                  </a:lnTo>
                </a:path>
                <a:path w="3310254" h="649604">
                  <a:moveTo>
                    <a:pt x="536448" y="146303"/>
                  </a:moveTo>
                  <a:lnTo>
                    <a:pt x="566928" y="146303"/>
                  </a:lnTo>
                </a:path>
                <a:path w="3310254" h="649604">
                  <a:moveTo>
                    <a:pt x="627888" y="146303"/>
                  </a:moveTo>
                  <a:lnTo>
                    <a:pt x="633983" y="146303"/>
                  </a:lnTo>
                </a:path>
                <a:path w="3310254" h="649604">
                  <a:moveTo>
                    <a:pt x="737616" y="146303"/>
                  </a:moveTo>
                  <a:lnTo>
                    <a:pt x="768096" y="146303"/>
                  </a:lnTo>
                </a:path>
                <a:path w="3310254" h="649604">
                  <a:moveTo>
                    <a:pt x="804672" y="146303"/>
                  </a:moveTo>
                  <a:lnTo>
                    <a:pt x="877824" y="146303"/>
                  </a:lnTo>
                </a:path>
                <a:path w="3310254" h="649604">
                  <a:moveTo>
                    <a:pt x="963168" y="146303"/>
                  </a:moveTo>
                  <a:lnTo>
                    <a:pt x="969263" y="146303"/>
                  </a:lnTo>
                </a:path>
                <a:path w="3310254" h="649604">
                  <a:moveTo>
                    <a:pt x="1072892" y="146303"/>
                  </a:moveTo>
                  <a:lnTo>
                    <a:pt x="1103372" y="146303"/>
                  </a:lnTo>
                </a:path>
                <a:path w="3310254" h="649604">
                  <a:moveTo>
                    <a:pt x="1139948" y="146303"/>
                  </a:moveTo>
                  <a:lnTo>
                    <a:pt x="1164332" y="146303"/>
                  </a:lnTo>
                </a:path>
                <a:path w="3310254" h="649604">
                  <a:moveTo>
                    <a:pt x="1188716" y="146303"/>
                  </a:moveTo>
                  <a:lnTo>
                    <a:pt x="1213100" y="146303"/>
                  </a:lnTo>
                </a:path>
                <a:path w="3310254" h="649604">
                  <a:moveTo>
                    <a:pt x="1408172" y="146303"/>
                  </a:moveTo>
                  <a:lnTo>
                    <a:pt x="1438652" y="146303"/>
                  </a:lnTo>
                </a:path>
                <a:path w="3310254" h="649604">
                  <a:moveTo>
                    <a:pt x="1475228" y="146303"/>
                  </a:moveTo>
                  <a:lnTo>
                    <a:pt x="1499612" y="146303"/>
                  </a:lnTo>
                </a:path>
                <a:path w="3310254" h="649604">
                  <a:moveTo>
                    <a:pt x="1523996" y="146303"/>
                  </a:moveTo>
                  <a:lnTo>
                    <a:pt x="1548380" y="146303"/>
                  </a:lnTo>
                </a:path>
                <a:path w="3310254" h="649604">
                  <a:moveTo>
                    <a:pt x="1627628" y="146303"/>
                  </a:moveTo>
                  <a:lnTo>
                    <a:pt x="1633724" y="146303"/>
                  </a:lnTo>
                </a:path>
                <a:path w="3310254" h="649604">
                  <a:moveTo>
                    <a:pt x="1743452" y="146303"/>
                  </a:moveTo>
                  <a:lnTo>
                    <a:pt x="1773932" y="146303"/>
                  </a:lnTo>
                </a:path>
                <a:path w="3310254" h="649604">
                  <a:moveTo>
                    <a:pt x="1810508" y="146303"/>
                  </a:moveTo>
                  <a:lnTo>
                    <a:pt x="1834892" y="146303"/>
                  </a:lnTo>
                </a:path>
                <a:path w="3310254" h="649604">
                  <a:moveTo>
                    <a:pt x="1859276" y="146303"/>
                  </a:moveTo>
                  <a:lnTo>
                    <a:pt x="1883660" y="146303"/>
                  </a:lnTo>
                </a:path>
                <a:path w="3310254" h="649604">
                  <a:moveTo>
                    <a:pt x="1962908" y="146303"/>
                  </a:moveTo>
                  <a:lnTo>
                    <a:pt x="1969004" y="146303"/>
                  </a:lnTo>
                </a:path>
                <a:path w="3310254" h="649604">
                  <a:moveTo>
                    <a:pt x="2078732" y="146303"/>
                  </a:moveTo>
                  <a:lnTo>
                    <a:pt x="2109212" y="146303"/>
                  </a:lnTo>
                </a:path>
                <a:path w="3310254" h="649604">
                  <a:moveTo>
                    <a:pt x="2145788" y="146303"/>
                  </a:moveTo>
                  <a:lnTo>
                    <a:pt x="2170172" y="146303"/>
                  </a:lnTo>
                </a:path>
                <a:path w="3310254" h="649604">
                  <a:moveTo>
                    <a:pt x="2194556" y="146303"/>
                  </a:moveTo>
                  <a:lnTo>
                    <a:pt x="2218940" y="146303"/>
                  </a:lnTo>
                </a:path>
                <a:path w="3310254" h="649604">
                  <a:moveTo>
                    <a:pt x="2298188" y="146303"/>
                  </a:moveTo>
                  <a:lnTo>
                    <a:pt x="2304284" y="146303"/>
                  </a:lnTo>
                </a:path>
                <a:path w="3310254" h="649604">
                  <a:moveTo>
                    <a:pt x="2414012" y="146303"/>
                  </a:moveTo>
                  <a:lnTo>
                    <a:pt x="2444492" y="146303"/>
                  </a:lnTo>
                </a:path>
                <a:path w="3310254" h="649604">
                  <a:moveTo>
                    <a:pt x="2481068" y="146303"/>
                  </a:moveTo>
                  <a:lnTo>
                    <a:pt x="2548124" y="146303"/>
                  </a:lnTo>
                </a:path>
                <a:path w="3310254" h="649604">
                  <a:moveTo>
                    <a:pt x="2633468" y="146303"/>
                  </a:moveTo>
                  <a:lnTo>
                    <a:pt x="2639564" y="146303"/>
                  </a:lnTo>
                </a:path>
                <a:path w="3310254" h="649604">
                  <a:moveTo>
                    <a:pt x="2712716" y="146303"/>
                  </a:moveTo>
                  <a:lnTo>
                    <a:pt x="2737100" y="146303"/>
                  </a:lnTo>
                </a:path>
                <a:path w="3310254" h="649604">
                  <a:moveTo>
                    <a:pt x="2791964" y="146303"/>
                  </a:moveTo>
                  <a:lnTo>
                    <a:pt x="2822444" y="146303"/>
                  </a:lnTo>
                </a:path>
                <a:path w="3310254" h="649604">
                  <a:moveTo>
                    <a:pt x="2895596" y="146303"/>
                  </a:moveTo>
                  <a:lnTo>
                    <a:pt x="2926076" y="146303"/>
                  </a:lnTo>
                </a:path>
                <a:path w="3310254" h="649604">
                  <a:moveTo>
                    <a:pt x="2968748" y="146303"/>
                  </a:moveTo>
                  <a:lnTo>
                    <a:pt x="2974844" y="146303"/>
                  </a:lnTo>
                </a:path>
                <a:path w="3310254" h="649604">
                  <a:moveTo>
                    <a:pt x="3054092" y="146303"/>
                  </a:moveTo>
                  <a:lnTo>
                    <a:pt x="3084572" y="146303"/>
                  </a:lnTo>
                </a:path>
                <a:path w="3310254" h="649604">
                  <a:moveTo>
                    <a:pt x="3102860" y="146303"/>
                  </a:moveTo>
                  <a:lnTo>
                    <a:pt x="3127244" y="146303"/>
                  </a:lnTo>
                </a:path>
                <a:path w="3310254" h="649604">
                  <a:moveTo>
                    <a:pt x="3151628" y="146303"/>
                  </a:moveTo>
                  <a:lnTo>
                    <a:pt x="3169916" y="146303"/>
                  </a:lnTo>
                </a:path>
                <a:path w="3310254" h="649604">
                  <a:moveTo>
                    <a:pt x="3188204" y="146303"/>
                  </a:moveTo>
                  <a:lnTo>
                    <a:pt x="3212588" y="146303"/>
                  </a:lnTo>
                </a:path>
                <a:path w="3310254" h="649604">
                  <a:moveTo>
                    <a:pt x="3236972" y="146303"/>
                  </a:moveTo>
                  <a:lnTo>
                    <a:pt x="3261356" y="146303"/>
                  </a:lnTo>
                </a:path>
                <a:path w="3310254" h="649604">
                  <a:moveTo>
                    <a:pt x="3304028" y="146303"/>
                  </a:moveTo>
                  <a:lnTo>
                    <a:pt x="3310124" y="146303"/>
                  </a:lnTo>
                </a:path>
                <a:path w="3310254" h="649604">
                  <a:moveTo>
                    <a:pt x="36576" y="155448"/>
                  </a:moveTo>
                  <a:lnTo>
                    <a:pt x="60959" y="155448"/>
                  </a:lnTo>
                </a:path>
                <a:path w="3310254" h="649604">
                  <a:moveTo>
                    <a:pt x="140208" y="155448"/>
                  </a:moveTo>
                  <a:lnTo>
                    <a:pt x="164591" y="155448"/>
                  </a:lnTo>
                </a:path>
                <a:path w="3310254" h="649604">
                  <a:moveTo>
                    <a:pt x="231648" y="155448"/>
                  </a:moveTo>
                  <a:lnTo>
                    <a:pt x="256031" y="155448"/>
                  </a:lnTo>
                </a:path>
                <a:path w="3310254" h="649604">
                  <a:moveTo>
                    <a:pt x="292608" y="155448"/>
                  </a:moveTo>
                  <a:lnTo>
                    <a:pt x="298703" y="155448"/>
                  </a:lnTo>
                </a:path>
                <a:path w="3310254" h="649604">
                  <a:moveTo>
                    <a:pt x="365760" y="155448"/>
                  </a:moveTo>
                  <a:lnTo>
                    <a:pt x="390143" y="155448"/>
                  </a:lnTo>
                </a:path>
                <a:path w="3310254" h="649604">
                  <a:moveTo>
                    <a:pt x="445008" y="155448"/>
                  </a:moveTo>
                  <a:lnTo>
                    <a:pt x="469391" y="155448"/>
                  </a:lnTo>
                </a:path>
                <a:path w="3310254" h="649604">
                  <a:moveTo>
                    <a:pt x="536448" y="155448"/>
                  </a:moveTo>
                  <a:lnTo>
                    <a:pt x="560831" y="155448"/>
                  </a:lnTo>
                </a:path>
                <a:path w="3310254" h="649604">
                  <a:moveTo>
                    <a:pt x="627888" y="155448"/>
                  </a:moveTo>
                  <a:lnTo>
                    <a:pt x="633983" y="155448"/>
                  </a:lnTo>
                </a:path>
                <a:path w="3310254" h="649604">
                  <a:moveTo>
                    <a:pt x="737616" y="155448"/>
                  </a:moveTo>
                  <a:lnTo>
                    <a:pt x="761999" y="155448"/>
                  </a:lnTo>
                </a:path>
                <a:path w="3310254" h="649604">
                  <a:moveTo>
                    <a:pt x="804672" y="155448"/>
                  </a:moveTo>
                  <a:lnTo>
                    <a:pt x="835152" y="155448"/>
                  </a:lnTo>
                </a:path>
                <a:path w="3310254" h="649604">
                  <a:moveTo>
                    <a:pt x="853440" y="155448"/>
                  </a:moveTo>
                  <a:lnTo>
                    <a:pt x="877823" y="155448"/>
                  </a:lnTo>
                </a:path>
                <a:path w="3310254" h="649604">
                  <a:moveTo>
                    <a:pt x="963168" y="155448"/>
                  </a:moveTo>
                  <a:lnTo>
                    <a:pt x="969263" y="155448"/>
                  </a:lnTo>
                </a:path>
                <a:path w="3310254" h="649604">
                  <a:moveTo>
                    <a:pt x="1072892" y="155448"/>
                  </a:moveTo>
                  <a:lnTo>
                    <a:pt x="1097276" y="155448"/>
                  </a:lnTo>
                </a:path>
                <a:path w="3310254" h="649604">
                  <a:moveTo>
                    <a:pt x="1194812" y="155448"/>
                  </a:moveTo>
                  <a:lnTo>
                    <a:pt x="1219196" y="155448"/>
                  </a:lnTo>
                </a:path>
                <a:path w="3310254" h="649604">
                  <a:moveTo>
                    <a:pt x="1408172" y="155448"/>
                  </a:moveTo>
                  <a:lnTo>
                    <a:pt x="1432556" y="155448"/>
                  </a:lnTo>
                </a:path>
                <a:path w="3310254" h="649604">
                  <a:moveTo>
                    <a:pt x="1530092" y="155448"/>
                  </a:moveTo>
                  <a:lnTo>
                    <a:pt x="1554476" y="155448"/>
                  </a:lnTo>
                </a:path>
                <a:path w="3310254" h="649604">
                  <a:moveTo>
                    <a:pt x="1627628" y="155448"/>
                  </a:moveTo>
                  <a:lnTo>
                    <a:pt x="1633724" y="155448"/>
                  </a:lnTo>
                </a:path>
                <a:path w="3310254" h="649604">
                  <a:moveTo>
                    <a:pt x="1743452" y="155448"/>
                  </a:moveTo>
                  <a:lnTo>
                    <a:pt x="1767836" y="155448"/>
                  </a:lnTo>
                </a:path>
                <a:path w="3310254" h="649604">
                  <a:moveTo>
                    <a:pt x="1865372" y="155448"/>
                  </a:moveTo>
                  <a:lnTo>
                    <a:pt x="1889756" y="155448"/>
                  </a:lnTo>
                </a:path>
                <a:path w="3310254" h="649604">
                  <a:moveTo>
                    <a:pt x="1962908" y="155448"/>
                  </a:moveTo>
                  <a:lnTo>
                    <a:pt x="1969004" y="155448"/>
                  </a:lnTo>
                </a:path>
                <a:path w="3310254" h="649604">
                  <a:moveTo>
                    <a:pt x="2078732" y="155448"/>
                  </a:moveTo>
                  <a:lnTo>
                    <a:pt x="2103116" y="155448"/>
                  </a:lnTo>
                </a:path>
                <a:path w="3310254" h="649604">
                  <a:moveTo>
                    <a:pt x="2200652" y="155448"/>
                  </a:moveTo>
                  <a:lnTo>
                    <a:pt x="2225036" y="155448"/>
                  </a:lnTo>
                </a:path>
                <a:path w="3310254" h="649604">
                  <a:moveTo>
                    <a:pt x="2298188" y="155448"/>
                  </a:moveTo>
                  <a:lnTo>
                    <a:pt x="2304284" y="155448"/>
                  </a:lnTo>
                </a:path>
                <a:path w="3310254" h="649604">
                  <a:moveTo>
                    <a:pt x="2414012" y="155448"/>
                  </a:moveTo>
                  <a:lnTo>
                    <a:pt x="2438396" y="155448"/>
                  </a:lnTo>
                </a:path>
                <a:path w="3310254" h="649604">
                  <a:moveTo>
                    <a:pt x="2481068" y="155448"/>
                  </a:moveTo>
                  <a:lnTo>
                    <a:pt x="2511548" y="155448"/>
                  </a:lnTo>
                </a:path>
                <a:path w="3310254" h="649604">
                  <a:moveTo>
                    <a:pt x="2529836" y="155448"/>
                  </a:moveTo>
                  <a:lnTo>
                    <a:pt x="2548124" y="155448"/>
                  </a:lnTo>
                </a:path>
                <a:path w="3310254" h="649604">
                  <a:moveTo>
                    <a:pt x="2633468" y="155448"/>
                  </a:moveTo>
                  <a:lnTo>
                    <a:pt x="2639564" y="155448"/>
                  </a:lnTo>
                </a:path>
                <a:path w="3310254" h="649604">
                  <a:moveTo>
                    <a:pt x="2712716" y="155448"/>
                  </a:moveTo>
                  <a:lnTo>
                    <a:pt x="2737100" y="155448"/>
                  </a:lnTo>
                </a:path>
                <a:path w="3310254" h="649604">
                  <a:moveTo>
                    <a:pt x="2791964" y="155448"/>
                  </a:moveTo>
                  <a:lnTo>
                    <a:pt x="2816348" y="155448"/>
                  </a:lnTo>
                </a:path>
                <a:path w="3310254" h="649604">
                  <a:moveTo>
                    <a:pt x="2889500" y="155448"/>
                  </a:moveTo>
                  <a:lnTo>
                    <a:pt x="2919980" y="155448"/>
                  </a:lnTo>
                </a:path>
                <a:path w="3310254" h="649604">
                  <a:moveTo>
                    <a:pt x="2968748" y="155448"/>
                  </a:moveTo>
                  <a:lnTo>
                    <a:pt x="2974844" y="155448"/>
                  </a:lnTo>
                </a:path>
                <a:path w="3310254" h="649604">
                  <a:moveTo>
                    <a:pt x="3047996" y="155448"/>
                  </a:moveTo>
                  <a:lnTo>
                    <a:pt x="3078476" y="155448"/>
                  </a:lnTo>
                </a:path>
                <a:path w="3310254" h="649604">
                  <a:moveTo>
                    <a:pt x="3157724" y="155448"/>
                  </a:moveTo>
                  <a:lnTo>
                    <a:pt x="3176012" y="155448"/>
                  </a:lnTo>
                </a:path>
                <a:path w="3310254" h="649604">
                  <a:moveTo>
                    <a:pt x="3243068" y="155448"/>
                  </a:moveTo>
                  <a:lnTo>
                    <a:pt x="3267452" y="155448"/>
                  </a:lnTo>
                </a:path>
                <a:path w="3310254" h="649604">
                  <a:moveTo>
                    <a:pt x="3304028" y="155448"/>
                  </a:moveTo>
                  <a:lnTo>
                    <a:pt x="3310124" y="155448"/>
                  </a:lnTo>
                </a:path>
                <a:path w="3310254" h="649604">
                  <a:moveTo>
                    <a:pt x="30480" y="164591"/>
                  </a:moveTo>
                  <a:lnTo>
                    <a:pt x="54863" y="164591"/>
                  </a:lnTo>
                </a:path>
                <a:path w="3310254" h="649604">
                  <a:moveTo>
                    <a:pt x="140208" y="164591"/>
                  </a:moveTo>
                  <a:lnTo>
                    <a:pt x="164591" y="164591"/>
                  </a:lnTo>
                </a:path>
                <a:path w="3310254" h="649604">
                  <a:moveTo>
                    <a:pt x="231648" y="164591"/>
                  </a:moveTo>
                  <a:lnTo>
                    <a:pt x="256031" y="164591"/>
                  </a:lnTo>
                </a:path>
                <a:path w="3310254" h="649604">
                  <a:moveTo>
                    <a:pt x="292608" y="164591"/>
                  </a:moveTo>
                  <a:lnTo>
                    <a:pt x="298703" y="164591"/>
                  </a:lnTo>
                </a:path>
                <a:path w="3310254" h="649604">
                  <a:moveTo>
                    <a:pt x="365760" y="164591"/>
                  </a:moveTo>
                  <a:lnTo>
                    <a:pt x="390143" y="164591"/>
                  </a:lnTo>
                </a:path>
                <a:path w="3310254" h="649604">
                  <a:moveTo>
                    <a:pt x="445008" y="164591"/>
                  </a:moveTo>
                  <a:lnTo>
                    <a:pt x="469391" y="164591"/>
                  </a:lnTo>
                </a:path>
                <a:path w="3310254" h="649604">
                  <a:moveTo>
                    <a:pt x="536448" y="164591"/>
                  </a:moveTo>
                  <a:lnTo>
                    <a:pt x="560831" y="164591"/>
                  </a:lnTo>
                </a:path>
                <a:path w="3310254" h="649604">
                  <a:moveTo>
                    <a:pt x="627888" y="164591"/>
                  </a:moveTo>
                  <a:lnTo>
                    <a:pt x="633983" y="164591"/>
                  </a:lnTo>
                </a:path>
                <a:path w="3310254" h="649604">
                  <a:moveTo>
                    <a:pt x="737616" y="164591"/>
                  </a:moveTo>
                  <a:lnTo>
                    <a:pt x="761999" y="164591"/>
                  </a:lnTo>
                </a:path>
                <a:path w="3310254" h="649604">
                  <a:moveTo>
                    <a:pt x="804672" y="164591"/>
                  </a:moveTo>
                  <a:lnTo>
                    <a:pt x="829055" y="164591"/>
                  </a:lnTo>
                </a:path>
                <a:path w="3310254" h="649604">
                  <a:moveTo>
                    <a:pt x="859536" y="164591"/>
                  </a:moveTo>
                  <a:lnTo>
                    <a:pt x="883919" y="164591"/>
                  </a:lnTo>
                </a:path>
                <a:path w="3310254" h="649604">
                  <a:moveTo>
                    <a:pt x="963168" y="164591"/>
                  </a:moveTo>
                  <a:lnTo>
                    <a:pt x="969263" y="164591"/>
                  </a:lnTo>
                </a:path>
                <a:path w="3310254" h="649604">
                  <a:moveTo>
                    <a:pt x="1072892" y="164591"/>
                  </a:moveTo>
                  <a:lnTo>
                    <a:pt x="1097276" y="164591"/>
                  </a:lnTo>
                </a:path>
                <a:path w="3310254" h="649604">
                  <a:moveTo>
                    <a:pt x="1194812" y="164591"/>
                  </a:moveTo>
                  <a:lnTo>
                    <a:pt x="1219196" y="164591"/>
                  </a:lnTo>
                </a:path>
                <a:path w="3310254" h="649604">
                  <a:moveTo>
                    <a:pt x="1408172" y="164591"/>
                  </a:moveTo>
                  <a:lnTo>
                    <a:pt x="1432556" y="164591"/>
                  </a:lnTo>
                </a:path>
                <a:path w="3310254" h="649604">
                  <a:moveTo>
                    <a:pt x="1530092" y="164591"/>
                  </a:moveTo>
                  <a:lnTo>
                    <a:pt x="1554476" y="164591"/>
                  </a:lnTo>
                </a:path>
                <a:path w="3310254" h="649604">
                  <a:moveTo>
                    <a:pt x="1627628" y="164591"/>
                  </a:moveTo>
                  <a:lnTo>
                    <a:pt x="1633724" y="164591"/>
                  </a:lnTo>
                </a:path>
                <a:path w="3310254" h="649604">
                  <a:moveTo>
                    <a:pt x="1743452" y="164591"/>
                  </a:moveTo>
                  <a:lnTo>
                    <a:pt x="1767836" y="164591"/>
                  </a:lnTo>
                </a:path>
                <a:path w="3310254" h="649604">
                  <a:moveTo>
                    <a:pt x="1865372" y="164591"/>
                  </a:moveTo>
                  <a:lnTo>
                    <a:pt x="1889756" y="164591"/>
                  </a:lnTo>
                </a:path>
                <a:path w="3310254" h="649604">
                  <a:moveTo>
                    <a:pt x="1962908" y="164591"/>
                  </a:moveTo>
                  <a:lnTo>
                    <a:pt x="1969004" y="164591"/>
                  </a:lnTo>
                </a:path>
                <a:path w="3310254" h="649604">
                  <a:moveTo>
                    <a:pt x="2078732" y="164591"/>
                  </a:moveTo>
                  <a:lnTo>
                    <a:pt x="2103116" y="164591"/>
                  </a:lnTo>
                </a:path>
                <a:path w="3310254" h="649604">
                  <a:moveTo>
                    <a:pt x="2200652" y="164591"/>
                  </a:moveTo>
                  <a:lnTo>
                    <a:pt x="2225036" y="164591"/>
                  </a:lnTo>
                </a:path>
                <a:path w="3310254" h="649604">
                  <a:moveTo>
                    <a:pt x="2298188" y="164591"/>
                  </a:moveTo>
                  <a:lnTo>
                    <a:pt x="2304284" y="164591"/>
                  </a:lnTo>
                </a:path>
                <a:path w="3310254" h="649604">
                  <a:moveTo>
                    <a:pt x="2414012" y="164591"/>
                  </a:moveTo>
                  <a:lnTo>
                    <a:pt x="2438396" y="164591"/>
                  </a:lnTo>
                </a:path>
                <a:path w="3310254" h="649604">
                  <a:moveTo>
                    <a:pt x="2481068" y="164591"/>
                  </a:moveTo>
                  <a:lnTo>
                    <a:pt x="2505452" y="164591"/>
                  </a:lnTo>
                </a:path>
                <a:path w="3310254" h="649604">
                  <a:moveTo>
                    <a:pt x="2535932" y="164591"/>
                  </a:moveTo>
                  <a:lnTo>
                    <a:pt x="2554220" y="164591"/>
                  </a:lnTo>
                </a:path>
                <a:path w="3310254" h="649604">
                  <a:moveTo>
                    <a:pt x="2633468" y="164591"/>
                  </a:moveTo>
                  <a:lnTo>
                    <a:pt x="2639564" y="164591"/>
                  </a:lnTo>
                </a:path>
                <a:path w="3310254" h="649604">
                  <a:moveTo>
                    <a:pt x="2712716" y="164591"/>
                  </a:moveTo>
                  <a:lnTo>
                    <a:pt x="2737100" y="164591"/>
                  </a:lnTo>
                </a:path>
                <a:path w="3310254" h="649604">
                  <a:moveTo>
                    <a:pt x="2791964" y="164591"/>
                  </a:moveTo>
                  <a:lnTo>
                    <a:pt x="2816348" y="164591"/>
                  </a:lnTo>
                </a:path>
                <a:path w="3310254" h="649604">
                  <a:moveTo>
                    <a:pt x="2883404" y="164591"/>
                  </a:moveTo>
                  <a:lnTo>
                    <a:pt x="2913884" y="164591"/>
                  </a:lnTo>
                </a:path>
                <a:path w="3310254" h="649604">
                  <a:moveTo>
                    <a:pt x="2968748" y="164591"/>
                  </a:moveTo>
                  <a:lnTo>
                    <a:pt x="2974844" y="164591"/>
                  </a:lnTo>
                </a:path>
                <a:path w="3310254" h="649604">
                  <a:moveTo>
                    <a:pt x="3041900" y="164591"/>
                  </a:moveTo>
                  <a:lnTo>
                    <a:pt x="3072380" y="164591"/>
                  </a:lnTo>
                </a:path>
                <a:path w="3310254" h="649604">
                  <a:moveTo>
                    <a:pt x="3157724" y="164591"/>
                  </a:moveTo>
                  <a:lnTo>
                    <a:pt x="3176012" y="164591"/>
                  </a:lnTo>
                </a:path>
                <a:path w="3310254" h="649604">
                  <a:moveTo>
                    <a:pt x="3243068" y="164591"/>
                  </a:moveTo>
                  <a:lnTo>
                    <a:pt x="3267452" y="164591"/>
                  </a:lnTo>
                </a:path>
                <a:path w="3310254" h="649604">
                  <a:moveTo>
                    <a:pt x="24384" y="173736"/>
                  </a:moveTo>
                  <a:lnTo>
                    <a:pt x="54864" y="173736"/>
                  </a:lnTo>
                </a:path>
                <a:path w="3310254" h="649604">
                  <a:moveTo>
                    <a:pt x="140208" y="173736"/>
                  </a:moveTo>
                  <a:lnTo>
                    <a:pt x="164591" y="173736"/>
                  </a:lnTo>
                </a:path>
                <a:path w="3310254" h="649604">
                  <a:moveTo>
                    <a:pt x="231648" y="173736"/>
                  </a:moveTo>
                  <a:lnTo>
                    <a:pt x="256031" y="173736"/>
                  </a:lnTo>
                </a:path>
                <a:path w="3310254" h="649604">
                  <a:moveTo>
                    <a:pt x="292608" y="173736"/>
                  </a:moveTo>
                  <a:lnTo>
                    <a:pt x="298703" y="173736"/>
                  </a:lnTo>
                </a:path>
                <a:path w="3310254" h="649604">
                  <a:moveTo>
                    <a:pt x="365760" y="173736"/>
                  </a:moveTo>
                  <a:lnTo>
                    <a:pt x="390143" y="173736"/>
                  </a:lnTo>
                </a:path>
                <a:path w="3310254" h="649604">
                  <a:moveTo>
                    <a:pt x="438912" y="173736"/>
                  </a:moveTo>
                  <a:lnTo>
                    <a:pt x="463295" y="173736"/>
                  </a:lnTo>
                </a:path>
                <a:path w="3310254" h="649604">
                  <a:moveTo>
                    <a:pt x="530352" y="173736"/>
                  </a:moveTo>
                  <a:lnTo>
                    <a:pt x="554735" y="173736"/>
                  </a:lnTo>
                </a:path>
                <a:path w="3310254" h="649604">
                  <a:moveTo>
                    <a:pt x="627888" y="173736"/>
                  </a:moveTo>
                  <a:lnTo>
                    <a:pt x="633983" y="173736"/>
                  </a:lnTo>
                </a:path>
                <a:path w="3310254" h="649604">
                  <a:moveTo>
                    <a:pt x="731519" y="173736"/>
                  </a:moveTo>
                  <a:lnTo>
                    <a:pt x="755903" y="173736"/>
                  </a:lnTo>
                </a:path>
                <a:path w="3310254" h="649604">
                  <a:moveTo>
                    <a:pt x="804672" y="173736"/>
                  </a:moveTo>
                  <a:lnTo>
                    <a:pt x="829055" y="173736"/>
                  </a:lnTo>
                </a:path>
                <a:path w="3310254" h="649604">
                  <a:moveTo>
                    <a:pt x="859536" y="173736"/>
                  </a:moveTo>
                  <a:lnTo>
                    <a:pt x="883919" y="173736"/>
                  </a:lnTo>
                </a:path>
                <a:path w="3310254" h="649604">
                  <a:moveTo>
                    <a:pt x="963168" y="173736"/>
                  </a:moveTo>
                  <a:lnTo>
                    <a:pt x="969263" y="173736"/>
                  </a:lnTo>
                </a:path>
                <a:path w="3310254" h="649604">
                  <a:moveTo>
                    <a:pt x="1066796" y="173736"/>
                  </a:moveTo>
                  <a:lnTo>
                    <a:pt x="1091180" y="173736"/>
                  </a:lnTo>
                </a:path>
                <a:path w="3310254" h="649604">
                  <a:moveTo>
                    <a:pt x="1194812" y="173736"/>
                  </a:moveTo>
                  <a:lnTo>
                    <a:pt x="1219196" y="173736"/>
                  </a:lnTo>
                </a:path>
                <a:path w="3310254" h="649604">
                  <a:moveTo>
                    <a:pt x="1402076" y="173736"/>
                  </a:moveTo>
                  <a:lnTo>
                    <a:pt x="1426460" y="173736"/>
                  </a:lnTo>
                </a:path>
                <a:path w="3310254" h="649604">
                  <a:moveTo>
                    <a:pt x="1530092" y="173736"/>
                  </a:moveTo>
                  <a:lnTo>
                    <a:pt x="1554476" y="173736"/>
                  </a:lnTo>
                </a:path>
                <a:path w="3310254" h="649604">
                  <a:moveTo>
                    <a:pt x="1627628" y="173736"/>
                  </a:moveTo>
                  <a:lnTo>
                    <a:pt x="1633724" y="173736"/>
                  </a:lnTo>
                </a:path>
                <a:path w="3310254" h="649604">
                  <a:moveTo>
                    <a:pt x="1737356" y="173736"/>
                  </a:moveTo>
                  <a:lnTo>
                    <a:pt x="1761740" y="173736"/>
                  </a:lnTo>
                </a:path>
                <a:path w="3310254" h="649604">
                  <a:moveTo>
                    <a:pt x="1865372" y="173736"/>
                  </a:moveTo>
                  <a:lnTo>
                    <a:pt x="1889756" y="173736"/>
                  </a:lnTo>
                </a:path>
                <a:path w="3310254" h="649604">
                  <a:moveTo>
                    <a:pt x="1962908" y="173736"/>
                  </a:moveTo>
                  <a:lnTo>
                    <a:pt x="1969004" y="173736"/>
                  </a:lnTo>
                </a:path>
                <a:path w="3310254" h="649604">
                  <a:moveTo>
                    <a:pt x="2072636" y="173736"/>
                  </a:moveTo>
                  <a:lnTo>
                    <a:pt x="2097020" y="173736"/>
                  </a:lnTo>
                </a:path>
                <a:path w="3310254" h="649604">
                  <a:moveTo>
                    <a:pt x="2200652" y="173736"/>
                  </a:moveTo>
                  <a:lnTo>
                    <a:pt x="2225036" y="173736"/>
                  </a:lnTo>
                </a:path>
                <a:path w="3310254" h="649604">
                  <a:moveTo>
                    <a:pt x="2298188" y="173736"/>
                  </a:moveTo>
                  <a:lnTo>
                    <a:pt x="2304284" y="173736"/>
                  </a:lnTo>
                </a:path>
                <a:path w="3310254" h="649604">
                  <a:moveTo>
                    <a:pt x="2407916" y="173736"/>
                  </a:moveTo>
                  <a:lnTo>
                    <a:pt x="2432300" y="173736"/>
                  </a:lnTo>
                </a:path>
                <a:path w="3310254" h="649604">
                  <a:moveTo>
                    <a:pt x="2481068" y="173736"/>
                  </a:moveTo>
                  <a:lnTo>
                    <a:pt x="2505452" y="173736"/>
                  </a:lnTo>
                </a:path>
                <a:path w="3310254" h="649604">
                  <a:moveTo>
                    <a:pt x="2535932" y="173736"/>
                  </a:moveTo>
                  <a:lnTo>
                    <a:pt x="2554220" y="173736"/>
                  </a:lnTo>
                </a:path>
                <a:path w="3310254" h="649604">
                  <a:moveTo>
                    <a:pt x="2633468" y="173736"/>
                  </a:moveTo>
                  <a:lnTo>
                    <a:pt x="2639564" y="173736"/>
                  </a:lnTo>
                </a:path>
                <a:path w="3310254" h="649604">
                  <a:moveTo>
                    <a:pt x="2712716" y="173736"/>
                  </a:moveTo>
                  <a:lnTo>
                    <a:pt x="2737100" y="173736"/>
                  </a:lnTo>
                </a:path>
                <a:path w="3310254" h="649604">
                  <a:moveTo>
                    <a:pt x="2785868" y="173736"/>
                  </a:moveTo>
                  <a:lnTo>
                    <a:pt x="2810252" y="173736"/>
                  </a:lnTo>
                </a:path>
                <a:path w="3310254" h="649604">
                  <a:moveTo>
                    <a:pt x="2877308" y="173736"/>
                  </a:moveTo>
                  <a:lnTo>
                    <a:pt x="2907788" y="173736"/>
                  </a:lnTo>
                </a:path>
                <a:path w="3310254" h="649604">
                  <a:moveTo>
                    <a:pt x="2968748" y="173736"/>
                  </a:moveTo>
                  <a:lnTo>
                    <a:pt x="2974844" y="173736"/>
                  </a:lnTo>
                </a:path>
                <a:path w="3310254" h="649604">
                  <a:moveTo>
                    <a:pt x="3035804" y="173736"/>
                  </a:moveTo>
                  <a:lnTo>
                    <a:pt x="3066284" y="173736"/>
                  </a:lnTo>
                </a:path>
                <a:path w="3310254" h="649604">
                  <a:moveTo>
                    <a:pt x="3157724" y="173736"/>
                  </a:moveTo>
                  <a:lnTo>
                    <a:pt x="3176012" y="173736"/>
                  </a:lnTo>
                </a:path>
                <a:path w="3310254" h="649604">
                  <a:moveTo>
                    <a:pt x="3243068" y="173736"/>
                  </a:moveTo>
                  <a:lnTo>
                    <a:pt x="3267452" y="173736"/>
                  </a:lnTo>
                </a:path>
                <a:path w="3310254" h="649604">
                  <a:moveTo>
                    <a:pt x="3304028" y="173736"/>
                  </a:moveTo>
                  <a:lnTo>
                    <a:pt x="3310124" y="173736"/>
                  </a:lnTo>
                </a:path>
                <a:path w="3310254" h="649604">
                  <a:moveTo>
                    <a:pt x="18287" y="182879"/>
                  </a:moveTo>
                  <a:lnTo>
                    <a:pt x="48768" y="182879"/>
                  </a:lnTo>
                </a:path>
                <a:path w="3310254" h="649604">
                  <a:moveTo>
                    <a:pt x="140208" y="182879"/>
                  </a:moveTo>
                  <a:lnTo>
                    <a:pt x="164591" y="182879"/>
                  </a:lnTo>
                </a:path>
                <a:path w="3310254" h="649604">
                  <a:moveTo>
                    <a:pt x="231648" y="182879"/>
                  </a:moveTo>
                  <a:lnTo>
                    <a:pt x="256031" y="182879"/>
                  </a:lnTo>
                </a:path>
                <a:path w="3310254" h="649604">
                  <a:moveTo>
                    <a:pt x="292608" y="182879"/>
                  </a:moveTo>
                  <a:lnTo>
                    <a:pt x="298703" y="182879"/>
                  </a:lnTo>
                </a:path>
                <a:path w="3310254" h="649604">
                  <a:moveTo>
                    <a:pt x="365760" y="182879"/>
                  </a:moveTo>
                  <a:lnTo>
                    <a:pt x="390143" y="182879"/>
                  </a:lnTo>
                </a:path>
                <a:path w="3310254" h="649604">
                  <a:moveTo>
                    <a:pt x="438912" y="182879"/>
                  </a:moveTo>
                  <a:lnTo>
                    <a:pt x="463295" y="182879"/>
                  </a:lnTo>
                </a:path>
                <a:path w="3310254" h="649604">
                  <a:moveTo>
                    <a:pt x="530352" y="182879"/>
                  </a:moveTo>
                  <a:lnTo>
                    <a:pt x="554735" y="182879"/>
                  </a:lnTo>
                </a:path>
                <a:path w="3310254" h="649604">
                  <a:moveTo>
                    <a:pt x="627888" y="182879"/>
                  </a:moveTo>
                  <a:lnTo>
                    <a:pt x="633983" y="182879"/>
                  </a:lnTo>
                </a:path>
                <a:path w="3310254" h="649604">
                  <a:moveTo>
                    <a:pt x="731519" y="182879"/>
                  </a:moveTo>
                  <a:lnTo>
                    <a:pt x="755903" y="182879"/>
                  </a:lnTo>
                </a:path>
                <a:path w="3310254" h="649604">
                  <a:moveTo>
                    <a:pt x="804672" y="182879"/>
                  </a:moveTo>
                  <a:lnTo>
                    <a:pt x="829055" y="182879"/>
                  </a:lnTo>
                </a:path>
                <a:path w="3310254" h="649604">
                  <a:moveTo>
                    <a:pt x="859536" y="182879"/>
                  </a:moveTo>
                  <a:lnTo>
                    <a:pt x="883919" y="182879"/>
                  </a:lnTo>
                </a:path>
                <a:path w="3310254" h="649604">
                  <a:moveTo>
                    <a:pt x="963168" y="182879"/>
                  </a:moveTo>
                  <a:lnTo>
                    <a:pt x="969263" y="182879"/>
                  </a:lnTo>
                </a:path>
                <a:path w="3310254" h="649604">
                  <a:moveTo>
                    <a:pt x="1066796" y="182879"/>
                  </a:moveTo>
                  <a:lnTo>
                    <a:pt x="1091180" y="182879"/>
                  </a:lnTo>
                </a:path>
                <a:path w="3310254" h="649604">
                  <a:moveTo>
                    <a:pt x="1194812" y="182879"/>
                  </a:moveTo>
                  <a:lnTo>
                    <a:pt x="1219196" y="182879"/>
                  </a:lnTo>
                </a:path>
                <a:path w="3310254" h="649604">
                  <a:moveTo>
                    <a:pt x="1402076" y="182879"/>
                  </a:moveTo>
                  <a:lnTo>
                    <a:pt x="1426460" y="182879"/>
                  </a:lnTo>
                </a:path>
                <a:path w="3310254" h="649604">
                  <a:moveTo>
                    <a:pt x="1530092" y="182879"/>
                  </a:moveTo>
                  <a:lnTo>
                    <a:pt x="1554476" y="182879"/>
                  </a:lnTo>
                </a:path>
                <a:path w="3310254" h="649604">
                  <a:moveTo>
                    <a:pt x="1627628" y="182879"/>
                  </a:moveTo>
                  <a:lnTo>
                    <a:pt x="1633724" y="182879"/>
                  </a:lnTo>
                </a:path>
                <a:path w="3310254" h="649604">
                  <a:moveTo>
                    <a:pt x="1737356" y="182879"/>
                  </a:moveTo>
                  <a:lnTo>
                    <a:pt x="1761740" y="182879"/>
                  </a:lnTo>
                </a:path>
                <a:path w="3310254" h="649604">
                  <a:moveTo>
                    <a:pt x="1865372" y="182879"/>
                  </a:moveTo>
                  <a:lnTo>
                    <a:pt x="1889756" y="182879"/>
                  </a:lnTo>
                </a:path>
                <a:path w="3310254" h="649604">
                  <a:moveTo>
                    <a:pt x="1962908" y="182879"/>
                  </a:moveTo>
                  <a:lnTo>
                    <a:pt x="1969004" y="182879"/>
                  </a:lnTo>
                </a:path>
                <a:path w="3310254" h="649604">
                  <a:moveTo>
                    <a:pt x="2072636" y="182879"/>
                  </a:moveTo>
                  <a:lnTo>
                    <a:pt x="2097020" y="182879"/>
                  </a:lnTo>
                </a:path>
                <a:path w="3310254" h="649604">
                  <a:moveTo>
                    <a:pt x="2200652" y="182879"/>
                  </a:moveTo>
                  <a:lnTo>
                    <a:pt x="2225036" y="182879"/>
                  </a:lnTo>
                </a:path>
                <a:path w="3310254" h="649604">
                  <a:moveTo>
                    <a:pt x="2298188" y="182879"/>
                  </a:moveTo>
                  <a:lnTo>
                    <a:pt x="2304284" y="182879"/>
                  </a:lnTo>
                </a:path>
                <a:path w="3310254" h="649604">
                  <a:moveTo>
                    <a:pt x="2407916" y="182879"/>
                  </a:moveTo>
                  <a:lnTo>
                    <a:pt x="2432300" y="182879"/>
                  </a:lnTo>
                </a:path>
                <a:path w="3310254" h="649604">
                  <a:moveTo>
                    <a:pt x="2481068" y="182879"/>
                  </a:moveTo>
                  <a:lnTo>
                    <a:pt x="2505452" y="182879"/>
                  </a:lnTo>
                </a:path>
                <a:path w="3310254" h="649604">
                  <a:moveTo>
                    <a:pt x="2535932" y="182879"/>
                  </a:moveTo>
                  <a:lnTo>
                    <a:pt x="2554220" y="182879"/>
                  </a:lnTo>
                </a:path>
                <a:path w="3310254" h="649604">
                  <a:moveTo>
                    <a:pt x="2633468" y="182879"/>
                  </a:moveTo>
                  <a:lnTo>
                    <a:pt x="2639564" y="182879"/>
                  </a:lnTo>
                </a:path>
                <a:path w="3310254" h="649604">
                  <a:moveTo>
                    <a:pt x="2712716" y="182879"/>
                  </a:moveTo>
                  <a:lnTo>
                    <a:pt x="2737100" y="182879"/>
                  </a:lnTo>
                </a:path>
                <a:path w="3310254" h="649604">
                  <a:moveTo>
                    <a:pt x="2785868" y="182879"/>
                  </a:moveTo>
                  <a:lnTo>
                    <a:pt x="2810252" y="182879"/>
                  </a:lnTo>
                </a:path>
                <a:path w="3310254" h="649604">
                  <a:moveTo>
                    <a:pt x="2871212" y="182879"/>
                  </a:moveTo>
                  <a:lnTo>
                    <a:pt x="2901692" y="182879"/>
                  </a:lnTo>
                </a:path>
                <a:path w="3310254" h="649604">
                  <a:moveTo>
                    <a:pt x="2968748" y="182879"/>
                  </a:moveTo>
                  <a:lnTo>
                    <a:pt x="2974844" y="182879"/>
                  </a:lnTo>
                </a:path>
                <a:path w="3310254" h="649604">
                  <a:moveTo>
                    <a:pt x="3029708" y="182879"/>
                  </a:moveTo>
                  <a:lnTo>
                    <a:pt x="3060188" y="182879"/>
                  </a:lnTo>
                </a:path>
                <a:path w="3310254" h="649604">
                  <a:moveTo>
                    <a:pt x="3157724" y="182879"/>
                  </a:moveTo>
                  <a:lnTo>
                    <a:pt x="3176012" y="182879"/>
                  </a:lnTo>
                </a:path>
                <a:path w="3310254" h="649604">
                  <a:moveTo>
                    <a:pt x="3243068" y="182879"/>
                  </a:moveTo>
                  <a:lnTo>
                    <a:pt x="3267452" y="182879"/>
                  </a:lnTo>
                </a:path>
                <a:path w="3310254" h="649604">
                  <a:moveTo>
                    <a:pt x="3304028" y="182879"/>
                  </a:moveTo>
                  <a:lnTo>
                    <a:pt x="3310124" y="182879"/>
                  </a:lnTo>
                </a:path>
                <a:path w="3310254" h="649604">
                  <a:moveTo>
                    <a:pt x="12192" y="192024"/>
                  </a:moveTo>
                  <a:lnTo>
                    <a:pt x="42672" y="192024"/>
                  </a:lnTo>
                </a:path>
                <a:path w="3310254" h="649604">
                  <a:moveTo>
                    <a:pt x="140208" y="192024"/>
                  </a:moveTo>
                  <a:lnTo>
                    <a:pt x="164591" y="192024"/>
                  </a:lnTo>
                </a:path>
                <a:path w="3310254" h="649604">
                  <a:moveTo>
                    <a:pt x="231648" y="192024"/>
                  </a:moveTo>
                  <a:lnTo>
                    <a:pt x="256031" y="192024"/>
                  </a:lnTo>
                </a:path>
                <a:path w="3310254" h="649604">
                  <a:moveTo>
                    <a:pt x="292608" y="192024"/>
                  </a:moveTo>
                  <a:lnTo>
                    <a:pt x="298703" y="192024"/>
                  </a:lnTo>
                </a:path>
                <a:path w="3310254" h="649604">
                  <a:moveTo>
                    <a:pt x="365760" y="192024"/>
                  </a:moveTo>
                  <a:lnTo>
                    <a:pt x="390143" y="192024"/>
                  </a:lnTo>
                </a:path>
                <a:path w="3310254" h="649604">
                  <a:moveTo>
                    <a:pt x="438912" y="192024"/>
                  </a:moveTo>
                  <a:lnTo>
                    <a:pt x="463295" y="192024"/>
                  </a:lnTo>
                </a:path>
                <a:path w="3310254" h="649604">
                  <a:moveTo>
                    <a:pt x="530352" y="192024"/>
                  </a:moveTo>
                  <a:lnTo>
                    <a:pt x="554735" y="192024"/>
                  </a:lnTo>
                </a:path>
                <a:path w="3310254" h="649604">
                  <a:moveTo>
                    <a:pt x="627888" y="192024"/>
                  </a:moveTo>
                  <a:lnTo>
                    <a:pt x="633983" y="192024"/>
                  </a:lnTo>
                </a:path>
                <a:path w="3310254" h="649604">
                  <a:moveTo>
                    <a:pt x="731519" y="192024"/>
                  </a:moveTo>
                  <a:lnTo>
                    <a:pt x="755903" y="192024"/>
                  </a:lnTo>
                </a:path>
                <a:path w="3310254" h="649604">
                  <a:moveTo>
                    <a:pt x="804672" y="192024"/>
                  </a:moveTo>
                  <a:lnTo>
                    <a:pt x="829055" y="192024"/>
                  </a:lnTo>
                </a:path>
                <a:path w="3310254" h="649604">
                  <a:moveTo>
                    <a:pt x="859536" y="192024"/>
                  </a:moveTo>
                  <a:lnTo>
                    <a:pt x="883919" y="192024"/>
                  </a:lnTo>
                </a:path>
                <a:path w="3310254" h="649604">
                  <a:moveTo>
                    <a:pt x="963168" y="192024"/>
                  </a:moveTo>
                  <a:lnTo>
                    <a:pt x="969263" y="192024"/>
                  </a:lnTo>
                </a:path>
                <a:path w="3310254" h="649604">
                  <a:moveTo>
                    <a:pt x="1066796" y="192024"/>
                  </a:moveTo>
                  <a:lnTo>
                    <a:pt x="1091180" y="192024"/>
                  </a:lnTo>
                </a:path>
                <a:path w="3310254" h="649604">
                  <a:moveTo>
                    <a:pt x="1194812" y="192024"/>
                  </a:moveTo>
                  <a:lnTo>
                    <a:pt x="1219196" y="192024"/>
                  </a:lnTo>
                </a:path>
                <a:path w="3310254" h="649604">
                  <a:moveTo>
                    <a:pt x="1402076" y="192024"/>
                  </a:moveTo>
                  <a:lnTo>
                    <a:pt x="1426460" y="192024"/>
                  </a:lnTo>
                </a:path>
                <a:path w="3310254" h="649604">
                  <a:moveTo>
                    <a:pt x="1530092" y="192024"/>
                  </a:moveTo>
                  <a:lnTo>
                    <a:pt x="1554476" y="192024"/>
                  </a:lnTo>
                </a:path>
                <a:path w="3310254" h="649604">
                  <a:moveTo>
                    <a:pt x="1627628" y="192024"/>
                  </a:moveTo>
                  <a:lnTo>
                    <a:pt x="1633724" y="192024"/>
                  </a:lnTo>
                </a:path>
                <a:path w="3310254" h="649604">
                  <a:moveTo>
                    <a:pt x="1737356" y="192024"/>
                  </a:moveTo>
                  <a:lnTo>
                    <a:pt x="1761740" y="192024"/>
                  </a:lnTo>
                </a:path>
                <a:path w="3310254" h="649604">
                  <a:moveTo>
                    <a:pt x="1865372" y="192024"/>
                  </a:moveTo>
                  <a:lnTo>
                    <a:pt x="1889756" y="192024"/>
                  </a:lnTo>
                </a:path>
                <a:path w="3310254" h="649604">
                  <a:moveTo>
                    <a:pt x="1962908" y="192024"/>
                  </a:moveTo>
                  <a:lnTo>
                    <a:pt x="1969004" y="192024"/>
                  </a:lnTo>
                </a:path>
                <a:path w="3310254" h="649604">
                  <a:moveTo>
                    <a:pt x="2072636" y="192024"/>
                  </a:moveTo>
                  <a:lnTo>
                    <a:pt x="2097020" y="192024"/>
                  </a:lnTo>
                </a:path>
                <a:path w="3310254" h="649604">
                  <a:moveTo>
                    <a:pt x="2200652" y="192024"/>
                  </a:moveTo>
                  <a:lnTo>
                    <a:pt x="2225036" y="192024"/>
                  </a:lnTo>
                </a:path>
                <a:path w="3310254" h="649604">
                  <a:moveTo>
                    <a:pt x="2298188" y="192024"/>
                  </a:moveTo>
                  <a:lnTo>
                    <a:pt x="2304284" y="192024"/>
                  </a:lnTo>
                </a:path>
                <a:path w="3310254" h="649604">
                  <a:moveTo>
                    <a:pt x="2407916" y="192024"/>
                  </a:moveTo>
                  <a:lnTo>
                    <a:pt x="2432300" y="192024"/>
                  </a:lnTo>
                </a:path>
                <a:path w="3310254" h="649604">
                  <a:moveTo>
                    <a:pt x="2481068" y="192024"/>
                  </a:moveTo>
                  <a:lnTo>
                    <a:pt x="2505452" y="192024"/>
                  </a:lnTo>
                </a:path>
                <a:path w="3310254" h="649604">
                  <a:moveTo>
                    <a:pt x="2535932" y="192024"/>
                  </a:moveTo>
                  <a:lnTo>
                    <a:pt x="2554220" y="192024"/>
                  </a:lnTo>
                </a:path>
                <a:path w="3310254" h="649604">
                  <a:moveTo>
                    <a:pt x="2633468" y="192024"/>
                  </a:moveTo>
                  <a:lnTo>
                    <a:pt x="2639564" y="192024"/>
                  </a:lnTo>
                </a:path>
                <a:path w="3310254" h="649604">
                  <a:moveTo>
                    <a:pt x="2712716" y="192024"/>
                  </a:moveTo>
                  <a:lnTo>
                    <a:pt x="2737100" y="192024"/>
                  </a:lnTo>
                </a:path>
                <a:path w="3310254" h="649604">
                  <a:moveTo>
                    <a:pt x="2785868" y="192024"/>
                  </a:moveTo>
                  <a:lnTo>
                    <a:pt x="2810252" y="192024"/>
                  </a:lnTo>
                </a:path>
                <a:path w="3310254" h="649604">
                  <a:moveTo>
                    <a:pt x="2865116" y="192024"/>
                  </a:moveTo>
                  <a:lnTo>
                    <a:pt x="2895596" y="192024"/>
                  </a:lnTo>
                </a:path>
                <a:path w="3310254" h="649604">
                  <a:moveTo>
                    <a:pt x="2968748" y="192024"/>
                  </a:moveTo>
                  <a:lnTo>
                    <a:pt x="2974844" y="192024"/>
                  </a:lnTo>
                </a:path>
                <a:path w="3310254" h="649604">
                  <a:moveTo>
                    <a:pt x="3023612" y="192024"/>
                  </a:moveTo>
                  <a:lnTo>
                    <a:pt x="3054092" y="192024"/>
                  </a:lnTo>
                </a:path>
                <a:path w="3310254" h="649604">
                  <a:moveTo>
                    <a:pt x="3157724" y="192024"/>
                  </a:moveTo>
                  <a:lnTo>
                    <a:pt x="3176012" y="192024"/>
                  </a:lnTo>
                </a:path>
                <a:path w="3310254" h="649604">
                  <a:moveTo>
                    <a:pt x="3243068" y="192024"/>
                  </a:moveTo>
                  <a:lnTo>
                    <a:pt x="3267452" y="192024"/>
                  </a:lnTo>
                </a:path>
                <a:path w="3310254" h="649604">
                  <a:moveTo>
                    <a:pt x="3304028" y="192024"/>
                  </a:moveTo>
                  <a:lnTo>
                    <a:pt x="3310124" y="192024"/>
                  </a:lnTo>
                </a:path>
                <a:path w="3310254" h="649604">
                  <a:moveTo>
                    <a:pt x="12192" y="201167"/>
                  </a:moveTo>
                  <a:lnTo>
                    <a:pt x="36575" y="201167"/>
                  </a:lnTo>
                </a:path>
                <a:path w="3310254" h="649604">
                  <a:moveTo>
                    <a:pt x="85343" y="201167"/>
                  </a:moveTo>
                  <a:lnTo>
                    <a:pt x="109727" y="201167"/>
                  </a:lnTo>
                </a:path>
                <a:path w="3310254" h="649604">
                  <a:moveTo>
                    <a:pt x="140208" y="201167"/>
                  </a:moveTo>
                  <a:lnTo>
                    <a:pt x="164591" y="201167"/>
                  </a:lnTo>
                </a:path>
                <a:path w="3310254" h="649604">
                  <a:moveTo>
                    <a:pt x="176784" y="201167"/>
                  </a:moveTo>
                  <a:lnTo>
                    <a:pt x="201167" y="201167"/>
                  </a:lnTo>
                </a:path>
                <a:path w="3310254" h="649604">
                  <a:moveTo>
                    <a:pt x="231648" y="201167"/>
                  </a:moveTo>
                  <a:lnTo>
                    <a:pt x="256031" y="201167"/>
                  </a:lnTo>
                </a:path>
                <a:path w="3310254" h="649604">
                  <a:moveTo>
                    <a:pt x="292608" y="201167"/>
                  </a:moveTo>
                  <a:lnTo>
                    <a:pt x="298703" y="201167"/>
                  </a:lnTo>
                </a:path>
                <a:path w="3310254" h="649604">
                  <a:moveTo>
                    <a:pt x="365760" y="201167"/>
                  </a:moveTo>
                  <a:lnTo>
                    <a:pt x="390143" y="201167"/>
                  </a:lnTo>
                </a:path>
                <a:path w="3310254" h="649604">
                  <a:moveTo>
                    <a:pt x="438912" y="201167"/>
                  </a:moveTo>
                  <a:lnTo>
                    <a:pt x="463295" y="201167"/>
                  </a:lnTo>
                </a:path>
                <a:path w="3310254" h="649604">
                  <a:moveTo>
                    <a:pt x="530352" y="201167"/>
                  </a:moveTo>
                  <a:lnTo>
                    <a:pt x="554735" y="201167"/>
                  </a:lnTo>
                </a:path>
                <a:path w="3310254" h="649604">
                  <a:moveTo>
                    <a:pt x="627888" y="201167"/>
                  </a:moveTo>
                  <a:lnTo>
                    <a:pt x="633983" y="201167"/>
                  </a:lnTo>
                </a:path>
                <a:path w="3310254" h="649604">
                  <a:moveTo>
                    <a:pt x="731519" y="201167"/>
                  </a:moveTo>
                  <a:lnTo>
                    <a:pt x="755903" y="201167"/>
                  </a:lnTo>
                </a:path>
                <a:path w="3310254" h="649604">
                  <a:moveTo>
                    <a:pt x="810768" y="201167"/>
                  </a:moveTo>
                  <a:lnTo>
                    <a:pt x="829056" y="201167"/>
                  </a:lnTo>
                </a:path>
                <a:path w="3310254" h="649604">
                  <a:moveTo>
                    <a:pt x="859536" y="201167"/>
                  </a:moveTo>
                  <a:lnTo>
                    <a:pt x="883919" y="201167"/>
                  </a:lnTo>
                </a:path>
                <a:path w="3310254" h="649604">
                  <a:moveTo>
                    <a:pt x="963168" y="201167"/>
                  </a:moveTo>
                  <a:lnTo>
                    <a:pt x="969263" y="201167"/>
                  </a:lnTo>
                </a:path>
                <a:path w="3310254" h="649604">
                  <a:moveTo>
                    <a:pt x="1066796" y="201167"/>
                  </a:moveTo>
                  <a:lnTo>
                    <a:pt x="1091180" y="201167"/>
                  </a:lnTo>
                </a:path>
                <a:path w="3310254" h="649604">
                  <a:moveTo>
                    <a:pt x="1139948" y="201167"/>
                  </a:moveTo>
                  <a:lnTo>
                    <a:pt x="1164332" y="201167"/>
                  </a:lnTo>
                </a:path>
                <a:path w="3310254" h="649604">
                  <a:moveTo>
                    <a:pt x="1194812" y="201167"/>
                  </a:moveTo>
                  <a:lnTo>
                    <a:pt x="1219196" y="201167"/>
                  </a:lnTo>
                </a:path>
                <a:path w="3310254" h="649604">
                  <a:moveTo>
                    <a:pt x="1402076" y="201167"/>
                  </a:moveTo>
                  <a:lnTo>
                    <a:pt x="1426460" y="201167"/>
                  </a:lnTo>
                </a:path>
                <a:path w="3310254" h="649604">
                  <a:moveTo>
                    <a:pt x="1475228" y="201167"/>
                  </a:moveTo>
                  <a:lnTo>
                    <a:pt x="1499612" y="201167"/>
                  </a:lnTo>
                </a:path>
                <a:path w="3310254" h="649604">
                  <a:moveTo>
                    <a:pt x="1530092" y="201167"/>
                  </a:moveTo>
                  <a:lnTo>
                    <a:pt x="1554476" y="201167"/>
                  </a:lnTo>
                </a:path>
                <a:path w="3310254" h="649604">
                  <a:moveTo>
                    <a:pt x="1627628" y="201167"/>
                  </a:moveTo>
                  <a:lnTo>
                    <a:pt x="1633724" y="201167"/>
                  </a:lnTo>
                </a:path>
                <a:path w="3310254" h="649604">
                  <a:moveTo>
                    <a:pt x="1737356" y="201167"/>
                  </a:moveTo>
                  <a:lnTo>
                    <a:pt x="1761740" y="201167"/>
                  </a:lnTo>
                </a:path>
                <a:path w="3310254" h="649604">
                  <a:moveTo>
                    <a:pt x="1810508" y="201167"/>
                  </a:moveTo>
                  <a:lnTo>
                    <a:pt x="1834892" y="201167"/>
                  </a:lnTo>
                </a:path>
                <a:path w="3310254" h="649604">
                  <a:moveTo>
                    <a:pt x="1865372" y="201167"/>
                  </a:moveTo>
                  <a:lnTo>
                    <a:pt x="1889756" y="201167"/>
                  </a:lnTo>
                </a:path>
                <a:path w="3310254" h="649604">
                  <a:moveTo>
                    <a:pt x="1962908" y="201167"/>
                  </a:moveTo>
                  <a:lnTo>
                    <a:pt x="1969004" y="201167"/>
                  </a:lnTo>
                </a:path>
                <a:path w="3310254" h="649604">
                  <a:moveTo>
                    <a:pt x="2072636" y="201167"/>
                  </a:moveTo>
                  <a:lnTo>
                    <a:pt x="2097020" y="201167"/>
                  </a:lnTo>
                </a:path>
                <a:path w="3310254" h="649604">
                  <a:moveTo>
                    <a:pt x="2145788" y="201167"/>
                  </a:moveTo>
                  <a:lnTo>
                    <a:pt x="2170172" y="201167"/>
                  </a:lnTo>
                </a:path>
                <a:path w="3310254" h="649604">
                  <a:moveTo>
                    <a:pt x="2200652" y="201167"/>
                  </a:moveTo>
                  <a:lnTo>
                    <a:pt x="2225036" y="201167"/>
                  </a:lnTo>
                </a:path>
                <a:path w="3310254" h="649604">
                  <a:moveTo>
                    <a:pt x="2298188" y="201167"/>
                  </a:moveTo>
                  <a:lnTo>
                    <a:pt x="2304284" y="201167"/>
                  </a:lnTo>
                </a:path>
                <a:path w="3310254" h="649604">
                  <a:moveTo>
                    <a:pt x="2407916" y="201167"/>
                  </a:moveTo>
                  <a:lnTo>
                    <a:pt x="2432300" y="201167"/>
                  </a:lnTo>
                </a:path>
                <a:path w="3310254" h="649604">
                  <a:moveTo>
                    <a:pt x="2487164" y="201167"/>
                  </a:moveTo>
                  <a:lnTo>
                    <a:pt x="2505452" y="201167"/>
                  </a:lnTo>
                </a:path>
                <a:path w="3310254" h="649604">
                  <a:moveTo>
                    <a:pt x="2535932" y="201167"/>
                  </a:moveTo>
                  <a:lnTo>
                    <a:pt x="2554220" y="201167"/>
                  </a:lnTo>
                </a:path>
                <a:path w="3310254" h="649604">
                  <a:moveTo>
                    <a:pt x="2633468" y="201167"/>
                  </a:moveTo>
                  <a:lnTo>
                    <a:pt x="2639564" y="201167"/>
                  </a:lnTo>
                </a:path>
                <a:path w="3310254" h="649604">
                  <a:moveTo>
                    <a:pt x="2712716" y="201167"/>
                  </a:moveTo>
                  <a:lnTo>
                    <a:pt x="2737100" y="201167"/>
                  </a:lnTo>
                </a:path>
                <a:path w="3310254" h="649604">
                  <a:moveTo>
                    <a:pt x="2785868" y="201167"/>
                  </a:moveTo>
                  <a:lnTo>
                    <a:pt x="2810252" y="201167"/>
                  </a:lnTo>
                </a:path>
                <a:path w="3310254" h="649604">
                  <a:moveTo>
                    <a:pt x="2865116" y="201167"/>
                  </a:moveTo>
                  <a:lnTo>
                    <a:pt x="2889500" y="201167"/>
                  </a:lnTo>
                </a:path>
                <a:path w="3310254" h="649604">
                  <a:moveTo>
                    <a:pt x="2968748" y="201167"/>
                  </a:moveTo>
                  <a:lnTo>
                    <a:pt x="2974844" y="201167"/>
                  </a:lnTo>
                </a:path>
                <a:path w="3310254" h="649604">
                  <a:moveTo>
                    <a:pt x="3023612" y="201167"/>
                  </a:moveTo>
                  <a:lnTo>
                    <a:pt x="3047996" y="201167"/>
                  </a:lnTo>
                </a:path>
                <a:path w="3310254" h="649604">
                  <a:moveTo>
                    <a:pt x="3102860" y="201167"/>
                  </a:moveTo>
                  <a:lnTo>
                    <a:pt x="3127244" y="201167"/>
                  </a:lnTo>
                </a:path>
                <a:path w="3310254" h="649604">
                  <a:moveTo>
                    <a:pt x="3157724" y="201167"/>
                  </a:moveTo>
                  <a:lnTo>
                    <a:pt x="3176012" y="201167"/>
                  </a:lnTo>
                </a:path>
                <a:path w="3310254" h="649604">
                  <a:moveTo>
                    <a:pt x="3188204" y="201167"/>
                  </a:moveTo>
                  <a:lnTo>
                    <a:pt x="3212588" y="201167"/>
                  </a:lnTo>
                </a:path>
                <a:path w="3310254" h="649604">
                  <a:moveTo>
                    <a:pt x="3243068" y="201167"/>
                  </a:moveTo>
                  <a:lnTo>
                    <a:pt x="3267452" y="201167"/>
                  </a:lnTo>
                </a:path>
                <a:path w="3310254" h="649604">
                  <a:moveTo>
                    <a:pt x="6096" y="210312"/>
                  </a:moveTo>
                  <a:lnTo>
                    <a:pt x="30479" y="210312"/>
                  </a:lnTo>
                </a:path>
                <a:path w="3310254" h="649604">
                  <a:moveTo>
                    <a:pt x="85343" y="210312"/>
                  </a:moveTo>
                  <a:lnTo>
                    <a:pt x="115824" y="210312"/>
                  </a:lnTo>
                </a:path>
                <a:path w="3310254" h="649604">
                  <a:moveTo>
                    <a:pt x="134112" y="210312"/>
                  </a:moveTo>
                  <a:lnTo>
                    <a:pt x="158495" y="210312"/>
                  </a:lnTo>
                </a:path>
                <a:path w="3310254" h="649604">
                  <a:moveTo>
                    <a:pt x="176784" y="210312"/>
                  </a:moveTo>
                  <a:lnTo>
                    <a:pt x="207264" y="210312"/>
                  </a:lnTo>
                </a:path>
                <a:path w="3310254" h="649604">
                  <a:moveTo>
                    <a:pt x="225552" y="210312"/>
                  </a:moveTo>
                  <a:lnTo>
                    <a:pt x="249935" y="210312"/>
                  </a:lnTo>
                </a:path>
                <a:path w="3310254" h="649604">
                  <a:moveTo>
                    <a:pt x="292608" y="210312"/>
                  </a:moveTo>
                  <a:lnTo>
                    <a:pt x="298703" y="210312"/>
                  </a:lnTo>
                </a:path>
                <a:path w="3310254" h="649604">
                  <a:moveTo>
                    <a:pt x="365760" y="210312"/>
                  </a:moveTo>
                  <a:lnTo>
                    <a:pt x="390143" y="210312"/>
                  </a:lnTo>
                </a:path>
                <a:path w="3310254" h="649604">
                  <a:moveTo>
                    <a:pt x="432816" y="210312"/>
                  </a:moveTo>
                  <a:lnTo>
                    <a:pt x="457199" y="210312"/>
                  </a:lnTo>
                </a:path>
                <a:path w="3310254" h="649604">
                  <a:moveTo>
                    <a:pt x="524256" y="210312"/>
                  </a:moveTo>
                  <a:lnTo>
                    <a:pt x="548639" y="210312"/>
                  </a:lnTo>
                </a:path>
                <a:path w="3310254" h="649604">
                  <a:moveTo>
                    <a:pt x="627888" y="210312"/>
                  </a:moveTo>
                  <a:lnTo>
                    <a:pt x="633983" y="210312"/>
                  </a:lnTo>
                </a:path>
                <a:path w="3310254" h="649604">
                  <a:moveTo>
                    <a:pt x="725424" y="210312"/>
                  </a:moveTo>
                  <a:lnTo>
                    <a:pt x="749807" y="210312"/>
                  </a:lnTo>
                </a:path>
                <a:path w="3310254" h="649604">
                  <a:moveTo>
                    <a:pt x="810768" y="210312"/>
                  </a:moveTo>
                  <a:lnTo>
                    <a:pt x="835151" y="210312"/>
                  </a:lnTo>
                </a:path>
                <a:path w="3310254" h="649604">
                  <a:moveTo>
                    <a:pt x="853440" y="210312"/>
                  </a:moveTo>
                  <a:lnTo>
                    <a:pt x="877823" y="210312"/>
                  </a:lnTo>
                </a:path>
                <a:path w="3310254" h="649604">
                  <a:moveTo>
                    <a:pt x="963168" y="210312"/>
                  </a:moveTo>
                  <a:lnTo>
                    <a:pt x="969263" y="210312"/>
                  </a:lnTo>
                </a:path>
                <a:path w="3310254" h="649604">
                  <a:moveTo>
                    <a:pt x="1060700" y="210312"/>
                  </a:moveTo>
                  <a:lnTo>
                    <a:pt x="1085084" y="210312"/>
                  </a:lnTo>
                </a:path>
                <a:path w="3310254" h="649604">
                  <a:moveTo>
                    <a:pt x="1139948" y="210312"/>
                  </a:moveTo>
                  <a:lnTo>
                    <a:pt x="1170428" y="210312"/>
                  </a:lnTo>
                </a:path>
                <a:path w="3310254" h="649604">
                  <a:moveTo>
                    <a:pt x="1188716" y="210312"/>
                  </a:moveTo>
                  <a:lnTo>
                    <a:pt x="1213100" y="210312"/>
                  </a:lnTo>
                </a:path>
                <a:path w="3310254" h="649604">
                  <a:moveTo>
                    <a:pt x="1395980" y="210312"/>
                  </a:moveTo>
                  <a:lnTo>
                    <a:pt x="1420364" y="210312"/>
                  </a:lnTo>
                </a:path>
                <a:path w="3310254" h="649604">
                  <a:moveTo>
                    <a:pt x="1475228" y="210312"/>
                  </a:moveTo>
                  <a:lnTo>
                    <a:pt x="1505708" y="210312"/>
                  </a:lnTo>
                </a:path>
                <a:path w="3310254" h="649604">
                  <a:moveTo>
                    <a:pt x="1523996" y="210312"/>
                  </a:moveTo>
                  <a:lnTo>
                    <a:pt x="1548380" y="210312"/>
                  </a:lnTo>
                </a:path>
                <a:path w="3310254" h="649604">
                  <a:moveTo>
                    <a:pt x="1627628" y="210312"/>
                  </a:moveTo>
                  <a:lnTo>
                    <a:pt x="1633724" y="210312"/>
                  </a:lnTo>
                </a:path>
                <a:path w="3310254" h="649604">
                  <a:moveTo>
                    <a:pt x="1731260" y="210312"/>
                  </a:moveTo>
                  <a:lnTo>
                    <a:pt x="1755644" y="210312"/>
                  </a:lnTo>
                </a:path>
                <a:path w="3310254" h="649604">
                  <a:moveTo>
                    <a:pt x="1810508" y="210312"/>
                  </a:moveTo>
                  <a:lnTo>
                    <a:pt x="1840988" y="210312"/>
                  </a:lnTo>
                </a:path>
                <a:path w="3310254" h="649604">
                  <a:moveTo>
                    <a:pt x="1859276" y="210312"/>
                  </a:moveTo>
                  <a:lnTo>
                    <a:pt x="1883660" y="210312"/>
                  </a:lnTo>
                </a:path>
                <a:path w="3310254" h="649604">
                  <a:moveTo>
                    <a:pt x="1962908" y="210312"/>
                  </a:moveTo>
                  <a:lnTo>
                    <a:pt x="1969004" y="210312"/>
                  </a:lnTo>
                </a:path>
                <a:path w="3310254" h="649604">
                  <a:moveTo>
                    <a:pt x="2066540" y="210312"/>
                  </a:moveTo>
                  <a:lnTo>
                    <a:pt x="2090924" y="210312"/>
                  </a:lnTo>
                </a:path>
                <a:path w="3310254" h="649604">
                  <a:moveTo>
                    <a:pt x="2145788" y="210312"/>
                  </a:moveTo>
                  <a:lnTo>
                    <a:pt x="2176268" y="210312"/>
                  </a:lnTo>
                </a:path>
                <a:path w="3310254" h="649604">
                  <a:moveTo>
                    <a:pt x="2194556" y="210312"/>
                  </a:moveTo>
                  <a:lnTo>
                    <a:pt x="2218940" y="210312"/>
                  </a:lnTo>
                </a:path>
                <a:path w="3310254" h="649604">
                  <a:moveTo>
                    <a:pt x="2298188" y="210312"/>
                  </a:moveTo>
                  <a:lnTo>
                    <a:pt x="2304284" y="210312"/>
                  </a:lnTo>
                </a:path>
                <a:path w="3310254" h="649604">
                  <a:moveTo>
                    <a:pt x="2401820" y="210312"/>
                  </a:moveTo>
                  <a:lnTo>
                    <a:pt x="2426204" y="210312"/>
                  </a:lnTo>
                </a:path>
                <a:path w="3310254" h="649604">
                  <a:moveTo>
                    <a:pt x="2487164" y="210312"/>
                  </a:moveTo>
                  <a:lnTo>
                    <a:pt x="2511548" y="210312"/>
                  </a:lnTo>
                </a:path>
                <a:path w="3310254" h="649604">
                  <a:moveTo>
                    <a:pt x="2529836" y="210312"/>
                  </a:moveTo>
                  <a:lnTo>
                    <a:pt x="2548124" y="210312"/>
                  </a:lnTo>
                </a:path>
                <a:path w="3310254" h="649604">
                  <a:moveTo>
                    <a:pt x="2633468" y="210312"/>
                  </a:moveTo>
                  <a:lnTo>
                    <a:pt x="2639564" y="210312"/>
                  </a:lnTo>
                </a:path>
                <a:path w="3310254" h="649604">
                  <a:moveTo>
                    <a:pt x="2712716" y="210312"/>
                  </a:moveTo>
                  <a:lnTo>
                    <a:pt x="2737100" y="210312"/>
                  </a:lnTo>
                </a:path>
                <a:path w="3310254" h="649604">
                  <a:moveTo>
                    <a:pt x="2779772" y="210312"/>
                  </a:moveTo>
                  <a:lnTo>
                    <a:pt x="2804156" y="210312"/>
                  </a:lnTo>
                </a:path>
                <a:path w="3310254" h="649604">
                  <a:moveTo>
                    <a:pt x="2859020" y="210312"/>
                  </a:moveTo>
                  <a:lnTo>
                    <a:pt x="2883404" y="210312"/>
                  </a:lnTo>
                </a:path>
                <a:path w="3310254" h="649604">
                  <a:moveTo>
                    <a:pt x="2968748" y="210312"/>
                  </a:moveTo>
                  <a:lnTo>
                    <a:pt x="2974844" y="210312"/>
                  </a:lnTo>
                </a:path>
                <a:path w="3310254" h="649604">
                  <a:moveTo>
                    <a:pt x="3017516" y="210312"/>
                  </a:moveTo>
                  <a:lnTo>
                    <a:pt x="3041900" y="210312"/>
                  </a:lnTo>
                </a:path>
                <a:path w="3310254" h="649604">
                  <a:moveTo>
                    <a:pt x="3102860" y="210312"/>
                  </a:moveTo>
                  <a:lnTo>
                    <a:pt x="3133340" y="210312"/>
                  </a:lnTo>
                </a:path>
                <a:path w="3310254" h="649604">
                  <a:moveTo>
                    <a:pt x="3151628" y="210312"/>
                  </a:moveTo>
                  <a:lnTo>
                    <a:pt x="3169916" y="210312"/>
                  </a:lnTo>
                </a:path>
                <a:path w="3310254" h="649604">
                  <a:moveTo>
                    <a:pt x="3188204" y="210312"/>
                  </a:moveTo>
                  <a:lnTo>
                    <a:pt x="3218684" y="210312"/>
                  </a:lnTo>
                </a:path>
                <a:path w="3310254" h="649604">
                  <a:moveTo>
                    <a:pt x="3236972" y="210312"/>
                  </a:moveTo>
                  <a:lnTo>
                    <a:pt x="3261356" y="210312"/>
                  </a:lnTo>
                </a:path>
                <a:path w="3310254" h="649604">
                  <a:moveTo>
                    <a:pt x="3304028" y="210312"/>
                  </a:moveTo>
                  <a:lnTo>
                    <a:pt x="3310124" y="210312"/>
                  </a:lnTo>
                </a:path>
                <a:path w="3310254" h="649604">
                  <a:moveTo>
                    <a:pt x="6096" y="219455"/>
                  </a:moveTo>
                  <a:lnTo>
                    <a:pt x="73152" y="219455"/>
                  </a:lnTo>
                </a:path>
                <a:path w="3310254" h="649604">
                  <a:moveTo>
                    <a:pt x="91440" y="219455"/>
                  </a:moveTo>
                  <a:lnTo>
                    <a:pt x="152400" y="219455"/>
                  </a:lnTo>
                </a:path>
                <a:path w="3310254" h="649604">
                  <a:moveTo>
                    <a:pt x="182880" y="219455"/>
                  </a:moveTo>
                  <a:lnTo>
                    <a:pt x="243840" y="219455"/>
                  </a:lnTo>
                </a:path>
                <a:path w="3310254" h="649604">
                  <a:moveTo>
                    <a:pt x="292608" y="219455"/>
                  </a:moveTo>
                  <a:lnTo>
                    <a:pt x="298703" y="219455"/>
                  </a:lnTo>
                </a:path>
                <a:path w="3310254" h="649604">
                  <a:moveTo>
                    <a:pt x="365760" y="219455"/>
                  </a:moveTo>
                  <a:lnTo>
                    <a:pt x="390143" y="219455"/>
                  </a:lnTo>
                </a:path>
                <a:path w="3310254" h="649604">
                  <a:moveTo>
                    <a:pt x="432816" y="219455"/>
                  </a:moveTo>
                  <a:lnTo>
                    <a:pt x="457199" y="219455"/>
                  </a:lnTo>
                </a:path>
                <a:path w="3310254" h="649604">
                  <a:moveTo>
                    <a:pt x="524256" y="219455"/>
                  </a:moveTo>
                  <a:lnTo>
                    <a:pt x="548639" y="219455"/>
                  </a:lnTo>
                </a:path>
                <a:path w="3310254" h="649604">
                  <a:moveTo>
                    <a:pt x="627888" y="219455"/>
                  </a:moveTo>
                  <a:lnTo>
                    <a:pt x="633983" y="219455"/>
                  </a:lnTo>
                </a:path>
                <a:path w="3310254" h="649604">
                  <a:moveTo>
                    <a:pt x="725424" y="219455"/>
                  </a:moveTo>
                  <a:lnTo>
                    <a:pt x="749807" y="219455"/>
                  </a:lnTo>
                </a:path>
                <a:path w="3310254" h="649604">
                  <a:moveTo>
                    <a:pt x="816864" y="219455"/>
                  </a:moveTo>
                  <a:lnTo>
                    <a:pt x="877824" y="219455"/>
                  </a:lnTo>
                </a:path>
                <a:path w="3310254" h="649604">
                  <a:moveTo>
                    <a:pt x="963168" y="219455"/>
                  </a:moveTo>
                  <a:lnTo>
                    <a:pt x="969263" y="219455"/>
                  </a:lnTo>
                </a:path>
                <a:path w="3310254" h="649604">
                  <a:moveTo>
                    <a:pt x="1060700" y="219455"/>
                  </a:moveTo>
                  <a:lnTo>
                    <a:pt x="1085084" y="219455"/>
                  </a:lnTo>
                </a:path>
                <a:path w="3310254" h="649604">
                  <a:moveTo>
                    <a:pt x="1146044" y="219455"/>
                  </a:moveTo>
                  <a:lnTo>
                    <a:pt x="1207004" y="219455"/>
                  </a:lnTo>
                </a:path>
                <a:path w="3310254" h="649604">
                  <a:moveTo>
                    <a:pt x="1395980" y="219455"/>
                  </a:moveTo>
                  <a:lnTo>
                    <a:pt x="1420364" y="219455"/>
                  </a:lnTo>
                </a:path>
                <a:path w="3310254" h="649604">
                  <a:moveTo>
                    <a:pt x="1481324" y="219455"/>
                  </a:moveTo>
                  <a:lnTo>
                    <a:pt x="1542284" y="219455"/>
                  </a:lnTo>
                </a:path>
                <a:path w="3310254" h="649604">
                  <a:moveTo>
                    <a:pt x="1627628" y="219455"/>
                  </a:moveTo>
                  <a:lnTo>
                    <a:pt x="1633724" y="219455"/>
                  </a:lnTo>
                </a:path>
                <a:path w="3310254" h="649604">
                  <a:moveTo>
                    <a:pt x="1731260" y="219455"/>
                  </a:moveTo>
                  <a:lnTo>
                    <a:pt x="1755644" y="219455"/>
                  </a:lnTo>
                </a:path>
                <a:path w="3310254" h="649604">
                  <a:moveTo>
                    <a:pt x="1816604" y="219455"/>
                  </a:moveTo>
                  <a:lnTo>
                    <a:pt x="1877564" y="219455"/>
                  </a:lnTo>
                </a:path>
                <a:path w="3310254" h="649604">
                  <a:moveTo>
                    <a:pt x="1962908" y="219455"/>
                  </a:moveTo>
                  <a:lnTo>
                    <a:pt x="1969004" y="219455"/>
                  </a:lnTo>
                </a:path>
                <a:path w="3310254" h="649604">
                  <a:moveTo>
                    <a:pt x="2066540" y="219455"/>
                  </a:moveTo>
                  <a:lnTo>
                    <a:pt x="2090924" y="219455"/>
                  </a:lnTo>
                </a:path>
                <a:path w="3310254" h="649604">
                  <a:moveTo>
                    <a:pt x="2151884" y="219455"/>
                  </a:moveTo>
                  <a:lnTo>
                    <a:pt x="2212844" y="219455"/>
                  </a:lnTo>
                </a:path>
                <a:path w="3310254" h="649604">
                  <a:moveTo>
                    <a:pt x="2298188" y="219455"/>
                  </a:moveTo>
                  <a:lnTo>
                    <a:pt x="2304284" y="219455"/>
                  </a:lnTo>
                </a:path>
                <a:path w="3310254" h="649604">
                  <a:moveTo>
                    <a:pt x="2401820" y="219455"/>
                  </a:moveTo>
                  <a:lnTo>
                    <a:pt x="2426204" y="219455"/>
                  </a:lnTo>
                </a:path>
                <a:path w="3310254" h="649604">
                  <a:moveTo>
                    <a:pt x="2493260" y="219455"/>
                  </a:moveTo>
                  <a:lnTo>
                    <a:pt x="2548124" y="219455"/>
                  </a:lnTo>
                </a:path>
                <a:path w="3310254" h="649604">
                  <a:moveTo>
                    <a:pt x="2633468" y="219455"/>
                  </a:moveTo>
                  <a:lnTo>
                    <a:pt x="2639564" y="219455"/>
                  </a:lnTo>
                </a:path>
                <a:path w="3310254" h="649604">
                  <a:moveTo>
                    <a:pt x="2712716" y="219455"/>
                  </a:moveTo>
                  <a:lnTo>
                    <a:pt x="2737100" y="219455"/>
                  </a:lnTo>
                </a:path>
                <a:path w="3310254" h="649604">
                  <a:moveTo>
                    <a:pt x="2779772" y="219455"/>
                  </a:moveTo>
                  <a:lnTo>
                    <a:pt x="2804156" y="219455"/>
                  </a:lnTo>
                </a:path>
                <a:path w="3310254" h="649604">
                  <a:moveTo>
                    <a:pt x="2859020" y="219455"/>
                  </a:moveTo>
                  <a:lnTo>
                    <a:pt x="2932172" y="219455"/>
                  </a:lnTo>
                </a:path>
                <a:path w="3310254" h="649604">
                  <a:moveTo>
                    <a:pt x="2968748" y="219455"/>
                  </a:moveTo>
                  <a:lnTo>
                    <a:pt x="2974844" y="219455"/>
                  </a:lnTo>
                </a:path>
                <a:path w="3310254" h="649604">
                  <a:moveTo>
                    <a:pt x="3017516" y="219455"/>
                  </a:moveTo>
                  <a:lnTo>
                    <a:pt x="3090668" y="219455"/>
                  </a:lnTo>
                </a:path>
                <a:path w="3310254" h="649604">
                  <a:moveTo>
                    <a:pt x="3108956" y="219455"/>
                  </a:moveTo>
                  <a:lnTo>
                    <a:pt x="3163820" y="219455"/>
                  </a:lnTo>
                </a:path>
                <a:path w="3310254" h="649604">
                  <a:moveTo>
                    <a:pt x="3194300" y="219455"/>
                  </a:moveTo>
                  <a:lnTo>
                    <a:pt x="3255260" y="219455"/>
                  </a:lnTo>
                </a:path>
                <a:path w="3310254" h="649604">
                  <a:moveTo>
                    <a:pt x="3304028" y="219455"/>
                  </a:moveTo>
                  <a:lnTo>
                    <a:pt x="3310124" y="219455"/>
                  </a:lnTo>
                </a:path>
                <a:path w="3310254" h="649604">
                  <a:moveTo>
                    <a:pt x="0" y="228600"/>
                  </a:moveTo>
                  <a:lnTo>
                    <a:pt x="73152" y="228600"/>
                  </a:lnTo>
                </a:path>
                <a:path w="3310254" h="649604">
                  <a:moveTo>
                    <a:pt x="97536" y="228600"/>
                  </a:moveTo>
                  <a:lnTo>
                    <a:pt x="152400" y="228600"/>
                  </a:lnTo>
                </a:path>
                <a:path w="3310254" h="649604">
                  <a:moveTo>
                    <a:pt x="188975" y="228600"/>
                  </a:moveTo>
                  <a:lnTo>
                    <a:pt x="243840" y="228600"/>
                  </a:lnTo>
                </a:path>
                <a:path w="3310254" h="649604">
                  <a:moveTo>
                    <a:pt x="292608" y="228600"/>
                  </a:moveTo>
                  <a:lnTo>
                    <a:pt x="298703" y="228600"/>
                  </a:lnTo>
                </a:path>
                <a:path w="3310254" h="649604">
                  <a:moveTo>
                    <a:pt x="365760" y="228600"/>
                  </a:moveTo>
                  <a:lnTo>
                    <a:pt x="390143" y="228600"/>
                  </a:lnTo>
                </a:path>
                <a:path w="3310254" h="649604">
                  <a:moveTo>
                    <a:pt x="432816" y="228600"/>
                  </a:moveTo>
                  <a:lnTo>
                    <a:pt x="457199" y="228600"/>
                  </a:lnTo>
                </a:path>
                <a:path w="3310254" h="649604">
                  <a:moveTo>
                    <a:pt x="524256" y="228600"/>
                  </a:moveTo>
                  <a:lnTo>
                    <a:pt x="548639" y="228600"/>
                  </a:lnTo>
                </a:path>
                <a:path w="3310254" h="649604">
                  <a:moveTo>
                    <a:pt x="627888" y="228600"/>
                  </a:moveTo>
                  <a:lnTo>
                    <a:pt x="633983" y="228600"/>
                  </a:lnTo>
                </a:path>
                <a:path w="3310254" h="649604">
                  <a:moveTo>
                    <a:pt x="725424" y="228600"/>
                  </a:moveTo>
                  <a:lnTo>
                    <a:pt x="749807" y="228600"/>
                  </a:lnTo>
                </a:path>
                <a:path w="3310254" h="649604">
                  <a:moveTo>
                    <a:pt x="822960" y="228600"/>
                  </a:moveTo>
                  <a:lnTo>
                    <a:pt x="871727" y="228600"/>
                  </a:lnTo>
                </a:path>
                <a:path w="3310254" h="649604">
                  <a:moveTo>
                    <a:pt x="963168" y="228600"/>
                  </a:moveTo>
                  <a:lnTo>
                    <a:pt x="969263" y="228600"/>
                  </a:lnTo>
                </a:path>
                <a:path w="3310254" h="649604">
                  <a:moveTo>
                    <a:pt x="1060700" y="228600"/>
                  </a:moveTo>
                  <a:lnTo>
                    <a:pt x="1085084" y="228600"/>
                  </a:lnTo>
                </a:path>
                <a:path w="3310254" h="649604">
                  <a:moveTo>
                    <a:pt x="1152140" y="228600"/>
                  </a:moveTo>
                  <a:lnTo>
                    <a:pt x="1207004" y="228600"/>
                  </a:lnTo>
                </a:path>
                <a:path w="3310254" h="649604">
                  <a:moveTo>
                    <a:pt x="1395980" y="228600"/>
                  </a:moveTo>
                  <a:lnTo>
                    <a:pt x="1420364" y="228600"/>
                  </a:lnTo>
                </a:path>
                <a:path w="3310254" h="649604">
                  <a:moveTo>
                    <a:pt x="1487420" y="228600"/>
                  </a:moveTo>
                  <a:lnTo>
                    <a:pt x="1542284" y="228600"/>
                  </a:lnTo>
                </a:path>
                <a:path w="3310254" h="649604">
                  <a:moveTo>
                    <a:pt x="1627628" y="228600"/>
                  </a:moveTo>
                  <a:lnTo>
                    <a:pt x="1633724" y="228600"/>
                  </a:lnTo>
                </a:path>
                <a:path w="3310254" h="649604">
                  <a:moveTo>
                    <a:pt x="1731260" y="228600"/>
                  </a:moveTo>
                  <a:lnTo>
                    <a:pt x="1755644" y="228600"/>
                  </a:lnTo>
                </a:path>
                <a:path w="3310254" h="649604">
                  <a:moveTo>
                    <a:pt x="1822700" y="228600"/>
                  </a:moveTo>
                  <a:lnTo>
                    <a:pt x="1877564" y="228600"/>
                  </a:lnTo>
                </a:path>
                <a:path w="3310254" h="649604">
                  <a:moveTo>
                    <a:pt x="1962908" y="228600"/>
                  </a:moveTo>
                  <a:lnTo>
                    <a:pt x="1969004" y="228600"/>
                  </a:lnTo>
                </a:path>
                <a:path w="3310254" h="649604">
                  <a:moveTo>
                    <a:pt x="2066540" y="228600"/>
                  </a:moveTo>
                  <a:lnTo>
                    <a:pt x="2090924" y="228600"/>
                  </a:lnTo>
                </a:path>
                <a:path w="3310254" h="649604">
                  <a:moveTo>
                    <a:pt x="2157980" y="228600"/>
                  </a:moveTo>
                  <a:lnTo>
                    <a:pt x="2212844" y="228600"/>
                  </a:lnTo>
                </a:path>
                <a:path w="3310254" h="649604">
                  <a:moveTo>
                    <a:pt x="2298188" y="228600"/>
                  </a:moveTo>
                  <a:lnTo>
                    <a:pt x="2304284" y="228600"/>
                  </a:lnTo>
                </a:path>
                <a:path w="3310254" h="649604">
                  <a:moveTo>
                    <a:pt x="2401820" y="228600"/>
                  </a:moveTo>
                  <a:lnTo>
                    <a:pt x="2426204" y="228600"/>
                  </a:lnTo>
                </a:path>
                <a:path w="3310254" h="649604">
                  <a:moveTo>
                    <a:pt x="2499356" y="228600"/>
                  </a:moveTo>
                  <a:lnTo>
                    <a:pt x="2542028" y="228600"/>
                  </a:lnTo>
                </a:path>
                <a:path w="3310254" h="649604">
                  <a:moveTo>
                    <a:pt x="2633468" y="228600"/>
                  </a:moveTo>
                  <a:lnTo>
                    <a:pt x="2639564" y="228600"/>
                  </a:lnTo>
                </a:path>
                <a:path w="3310254" h="649604">
                  <a:moveTo>
                    <a:pt x="2712716" y="228600"/>
                  </a:moveTo>
                  <a:lnTo>
                    <a:pt x="2737100" y="228600"/>
                  </a:lnTo>
                </a:path>
                <a:path w="3310254" h="649604">
                  <a:moveTo>
                    <a:pt x="2779772" y="228600"/>
                  </a:moveTo>
                  <a:lnTo>
                    <a:pt x="2804156" y="228600"/>
                  </a:lnTo>
                </a:path>
                <a:path w="3310254" h="649604">
                  <a:moveTo>
                    <a:pt x="2852924" y="228600"/>
                  </a:moveTo>
                  <a:lnTo>
                    <a:pt x="2932172" y="228600"/>
                  </a:lnTo>
                </a:path>
                <a:path w="3310254" h="649604">
                  <a:moveTo>
                    <a:pt x="2968748" y="228600"/>
                  </a:moveTo>
                  <a:lnTo>
                    <a:pt x="2974844" y="228600"/>
                  </a:lnTo>
                </a:path>
                <a:path w="3310254" h="649604">
                  <a:moveTo>
                    <a:pt x="3011420" y="228600"/>
                  </a:moveTo>
                  <a:lnTo>
                    <a:pt x="3090668" y="228600"/>
                  </a:lnTo>
                </a:path>
                <a:path w="3310254" h="649604">
                  <a:moveTo>
                    <a:pt x="3115052" y="228600"/>
                  </a:moveTo>
                  <a:lnTo>
                    <a:pt x="3163820" y="228600"/>
                  </a:lnTo>
                </a:path>
                <a:path w="3310254" h="649604">
                  <a:moveTo>
                    <a:pt x="3200396" y="228600"/>
                  </a:moveTo>
                  <a:lnTo>
                    <a:pt x="3255260" y="228600"/>
                  </a:lnTo>
                </a:path>
                <a:path w="3310254" h="649604">
                  <a:moveTo>
                    <a:pt x="3304028" y="228600"/>
                  </a:moveTo>
                  <a:lnTo>
                    <a:pt x="3310124" y="228600"/>
                  </a:lnTo>
                </a:path>
                <a:path w="3310254" h="649604">
                  <a:moveTo>
                    <a:pt x="292608" y="237743"/>
                  </a:moveTo>
                  <a:lnTo>
                    <a:pt x="298703" y="237743"/>
                  </a:lnTo>
                </a:path>
                <a:path w="3310254" h="649604">
                  <a:moveTo>
                    <a:pt x="627888" y="237743"/>
                  </a:moveTo>
                  <a:lnTo>
                    <a:pt x="633983" y="237743"/>
                  </a:lnTo>
                </a:path>
                <a:path w="3310254" h="649604">
                  <a:moveTo>
                    <a:pt x="963168" y="237743"/>
                  </a:moveTo>
                  <a:lnTo>
                    <a:pt x="969263" y="237743"/>
                  </a:lnTo>
                </a:path>
                <a:path w="3310254" h="649604">
                  <a:moveTo>
                    <a:pt x="1627628" y="237743"/>
                  </a:moveTo>
                  <a:lnTo>
                    <a:pt x="1633724" y="237743"/>
                  </a:lnTo>
                </a:path>
                <a:path w="3310254" h="649604">
                  <a:moveTo>
                    <a:pt x="1962908" y="237743"/>
                  </a:moveTo>
                  <a:lnTo>
                    <a:pt x="1969004" y="237743"/>
                  </a:lnTo>
                </a:path>
                <a:path w="3310254" h="649604">
                  <a:moveTo>
                    <a:pt x="2298188" y="237743"/>
                  </a:moveTo>
                  <a:lnTo>
                    <a:pt x="2304284" y="237743"/>
                  </a:lnTo>
                </a:path>
                <a:path w="3310254" h="649604">
                  <a:moveTo>
                    <a:pt x="2633468" y="237743"/>
                  </a:moveTo>
                  <a:lnTo>
                    <a:pt x="2639564" y="237743"/>
                  </a:lnTo>
                </a:path>
                <a:path w="3310254" h="649604">
                  <a:moveTo>
                    <a:pt x="2968748" y="237743"/>
                  </a:moveTo>
                  <a:lnTo>
                    <a:pt x="2974844" y="237743"/>
                  </a:lnTo>
                </a:path>
                <a:path w="3310254" h="649604">
                  <a:moveTo>
                    <a:pt x="3304028" y="237743"/>
                  </a:moveTo>
                  <a:lnTo>
                    <a:pt x="3310124" y="237743"/>
                  </a:lnTo>
                </a:path>
                <a:path w="3310254" h="649604">
                  <a:moveTo>
                    <a:pt x="292608" y="246887"/>
                  </a:moveTo>
                  <a:lnTo>
                    <a:pt x="298703" y="246887"/>
                  </a:lnTo>
                </a:path>
                <a:path w="3310254" h="649604">
                  <a:moveTo>
                    <a:pt x="627888" y="246887"/>
                  </a:moveTo>
                  <a:lnTo>
                    <a:pt x="633983" y="246887"/>
                  </a:lnTo>
                </a:path>
                <a:path w="3310254" h="649604">
                  <a:moveTo>
                    <a:pt x="963168" y="246887"/>
                  </a:moveTo>
                  <a:lnTo>
                    <a:pt x="969263" y="246887"/>
                  </a:lnTo>
                </a:path>
                <a:path w="3310254" h="649604">
                  <a:moveTo>
                    <a:pt x="1627628" y="246887"/>
                  </a:moveTo>
                  <a:lnTo>
                    <a:pt x="1633724" y="246887"/>
                  </a:lnTo>
                </a:path>
                <a:path w="3310254" h="649604">
                  <a:moveTo>
                    <a:pt x="1962908" y="246887"/>
                  </a:moveTo>
                  <a:lnTo>
                    <a:pt x="1969004" y="246887"/>
                  </a:lnTo>
                </a:path>
                <a:path w="3310254" h="649604">
                  <a:moveTo>
                    <a:pt x="2298188" y="246887"/>
                  </a:moveTo>
                  <a:lnTo>
                    <a:pt x="2304284" y="246887"/>
                  </a:lnTo>
                </a:path>
                <a:path w="3310254" h="649604">
                  <a:moveTo>
                    <a:pt x="2633468" y="246887"/>
                  </a:moveTo>
                  <a:lnTo>
                    <a:pt x="2639564" y="246887"/>
                  </a:lnTo>
                </a:path>
                <a:path w="3310254" h="649604">
                  <a:moveTo>
                    <a:pt x="2968748" y="246887"/>
                  </a:moveTo>
                  <a:lnTo>
                    <a:pt x="2974844" y="246887"/>
                  </a:lnTo>
                </a:path>
                <a:path w="3310254" h="649604">
                  <a:moveTo>
                    <a:pt x="3304028" y="246887"/>
                  </a:moveTo>
                  <a:lnTo>
                    <a:pt x="3310124" y="246887"/>
                  </a:lnTo>
                </a:path>
                <a:path w="3310254" h="649604">
                  <a:moveTo>
                    <a:pt x="292608" y="256031"/>
                  </a:moveTo>
                  <a:lnTo>
                    <a:pt x="298703" y="256031"/>
                  </a:lnTo>
                </a:path>
                <a:path w="3310254" h="649604">
                  <a:moveTo>
                    <a:pt x="627888" y="256031"/>
                  </a:moveTo>
                  <a:lnTo>
                    <a:pt x="633983" y="256031"/>
                  </a:lnTo>
                </a:path>
                <a:path w="3310254" h="649604">
                  <a:moveTo>
                    <a:pt x="963168" y="256031"/>
                  </a:moveTo>
                  <a:lnTo>
                    <a:pt x="969263" y="256031"/>
                  </a:lnTo>
                </a:path>
                <a:path w="3310254" h="649604">
                  <a:moveTo>
                    <a:pt x="1627628" y="256031"/>
                  </a:moveTo>
                  <a:lnTo>
                    <a:pt x="1633724" y="256031"/>
                  </a:lnTo>
                </a:path>
                <a:path w="3310254" h="649604">
                  <a:moveTo>
                    <a:pt x="1962908" y="256031"/>
                  </a:moveTo>
                  <a:lnTo>
                    <a:pt x="1969004" y="256031"/>
                  </a:lnTo>
                </a:path>
                <a:path w="3310254" h="649604">
                  <a:moveTo>
                    <a:pt x="2298188" y="256031"/>
                  </a:moveTo>
                  <a:lnTo>
                    <a:pt x="2304284" y="256031"/>
                  </a:lnTo>
                </a:path>
                <a:path w="3310254" h="649604">
                  <a:moveTo>
                    <a:pt x="2633468" y="256031"/>
                  </a:moveTo>
                  <a:lnTo>
                    <a:pt x="2639564" y="256031"/>
                  </a:lnTo>
                </a:path>
                <a:path w="3310254" h="649604">
                  <a:moveTo>
                    <a:pt x="2968748" y="256031"/>
                  </a:moveTo>
                  <a:lnTo>
                    <a:pt x="2974844" y="256031"/>
                  </a:lnTo>
                </a:path>
                <a:path w="3310254" h="649604">
                  <a:moveTo>
                    <a:pt x="3304028" y="256031"/>
                  </a:moveTo>
                  <a:lnTo>
                    <a:pt x="3310124" y="256031"/>
                  </a:lnTo>
                </a:path>
                <a:path w="3310254" h="649604">
                  <a:moveTo>
                    <a:pt x="292608" y="265175"/>
                  </a:moveTo>
                  <a:lnTo>
                    <a:pt x="298703" y="265175"/>
                  </a:lnTo>
                </a:path>
                <a:path w="3310254" h="649604">
                  <a:moveTo>
                    <a:pt x="627888" y="265175"/>
                  </a:moveTo>
                  <a:lnTo>
                    <a:pt x="633983" y="265175"/>
                  </a:lnTo>
                </a:path>
                <a:path w="3310254" h="649604">
                  <a:moveTo>
                    <a:pt x="963168" y="265175"/>
                  </a:moveTo>
                  <a:lnTo>
                    <a:pt x="969263" y="265175"/>
                  </a:lnTo>
                </a:path>
                <a:path w="3310254" h="649604">
                  <a:moveTo>
                    <a:pt x="1627628" y="265175"/>
                  </a:moveTo>
                  <a:lnTo>
                    <a:pt x="1633724" y="265175"/>
                  </a:lnTo>
                </a:path>
                <a:path w="3310254" h="649604">
                  <a:moveTo>
                    <a:pt x="1962908" y="265175"/>
                  </a:moveTo>
                  <a:lnTo>
                    <a:pt x="1969004" y="265175"/>
                  </a:lnTo>
                </a:path>
                <a:path w="3310254" h="649604">
                  <a:moveTo>
                    <a:pt x="2298188" y="265175"/>
                  </a:moveTo>
                  <a:lnTo>
                    <a:pt x="2304284" y="265175"/>
                  </a:lnTo>
                </a:path>
                <a:path w="3310254" h="649604">
                  <a:moveTo>
                    <a:pt x="2633468" y="265175"/>
                  </a:moveTo>
                  <a:lnTo>
                    <a:pt x="2639564" y="265175"/>
                  </a:lnTo>
                </a:path>
                <a:path w="3310254" h="649604">
                  <a:moveTo>
                    <a:pt x="2968748" y="265175"/>
                  </a:moveTo>
                  <a:lnTo>
                    <a:pt x="2974844" y="265175"/>
                  </a:lnTo>
                </a:path>
                <a:path w="3310254" h="649604">
                  <a:moveTo>
                    <a:pt x="292608" y="274320"/>
                  </a:moveTo>
                  <a:lnTo>
                    <a:pt x="298703" y="274320"/>
                  </a:lnTo>
                </a:path>
                <a:path w="3310254" h="649604">
                  <a:moveTo>
                    <a:pt x="627888" y="274320"/>
                  </a:moveTo>
                  <a:lnTo>
                    <a:pt x="633983" y="274320"/>
                  </a:lnTo>
                </a:path>
                <a:path w="3310254" h="649604">
                  <a:moveTo>
                    <a:pt x="963168" y="274320"/>
                  </a:moveTo>
                  <a:lnTo>
                    <a:pt x="969263" y="274320"/>
                  </a:lnTo>
                </a:path>
                <a:path w="3310254" h="649604">
                  <a:moveTo>
                    <a:pt x="1627628" y="274320"/>
                  </a:moveTo>
                  <a:lnTo>
                    <a:pt x="1633724" y="274320"/>
                  </a:lnTo>
                </a:path>
                <a:path w="3310254" h="649604">
                  <a:moveTo>
                    <a:pt x="1962908" y="274320"/>
                  </a:moveTo>
                  <a:lnTo>
                    <a:pt x="1969004" y="274320"/>
                  </a:lnTo>
                </a:path>
                <a:path w="3310254" h="649604">
                  <a:moveTo>
                    <a:pt x="2298188" y="274320"/>
                  </a:moveTo>
                  <a:lnTo>
                    <a:pt x="2304284" y="274320"/>
                  </a:lnTo>
                </a:path>
                <a:path w="3310254" h="649604">
                  <a:moveTo>
                    <a:pt x="2633468" y="274320"/>
                  </a:moveTo>
                  <a:lnTo>
                    <a:pt x="2639564" y="274320"/>
                  </a:lnTo>
                </a:path>
                <a:path w="3310254" h="649604">
                  <a:moveTo>
                    <a:pt x="2968748" y="274320"/>
                  </a:moveTo>
                  <a:lnTo>
                    <a:pt x="2974844" y="274320"/>
                  </a:lnTo>
                </a:path>
                <a:path w="3310254" h="649604">
                  <a:moveTo>
                    <a:pt x="3304028" y="274320"/>
                  </a:moveTo>
                  <a:lnTo>
                    <a:pt x="3310124" y="274320"/>
                  </a:lnTo>
                </a:path>
                <a:path w="3310254" h="649604">
                  <a:moveTo>
                    <a:pt x="292608" y="283463"/>
                  </a:moveTo>
                  <a:lnTo>
                    <a:pt x="298703" y="283463"/>
                  </a:lnTo>
                </a:path>
                <a:path w="3310254" h="649604">
                  <a:moveTo>
                    <a:pt x="627888" y="283463"/>
                  </a:moveTo>
                  <a:lnTo>
                    <a:pt x="633983" y="283463"/>
                  </a:lnTo>
                </a:path>
                <a:path w="3310254" h="649604">
                  <a:moveTo>
                    <a:pt x="963168" y="283463"/>
                  </a:moveTo>
                  <a:lnTo>
                    <a:pt x="969263" y="283463"/>
                  </a:lnTo>
                </a:path>
                <a:path w="3310254" h="649604">
                  <a:moveTo>
                    <a:pt x="1627628" y="283463"/>
                  </a:moveTo>
                  <a:lnTo>
                    <a:pt x="1633724" y="283463"/>
                  </a:lnTo>
                </a:path>
                <a:path w="3310254" h="649604">
                  <a:moveTo>
                    <a:pt x="1962908" y="283463"/>
                  </a:moveTo>
                  <a:lnTo>
                    <a:pt x="1969004" y="283463"/>
                  </a:lnTo>
                </a:path>
                <a:path w="3310254" h="649604">
                  <a:moveTo>
                    <a:pt x="2298188" y="283463"/>
                  </a:moveTo>
                  <a:lnTo>
                    <a:pt x="2304284" y="283463"/>
                  </a:lnTo>
                </a:path>
                <a:path w="3310254" h="649604">
                  <a:moveTo>
                    <a:pt x="2633468" y="283463"/>
                  </a:moveTo>
                  <a:lnTo>
                    <a:pt x="2639564" y="283463"/>
                  </a:lnTo>
                </a:path>
                <a:path w="3310254" h="649604">
                  <a:moveTo>
                    <a:pt x="2968748" y="283463"/>
                  </a:moveTo>
                  <a:lnTo>
                    <a:pt x="2974844" y="283463"/>
                  </a:lnTo>
                </a:path>
                <a:path w="3310254" h="649604">
                  <a:moveTo>
                    <a:pt x="3304028" y="283463"/>
                  </a:moveTo>
                  <a:lnTo>
                    <a:pt x="3310124" y="283463"/>
                  </a:lnTo>
                </a:path>
                <a:path w="3310254" h="649604">
                  <a:moveTo>
                    <a:pt x="292608" y="292608"/>
                  </a:moveTo>
                  <a:lnTo>
                    <a:pt x="298703" y="292608"/>
                  </a:lnTo>
                </a:path>
                <a:path w="3310254" h="649604">
                  <a:moveTo>
                    <a:pt x="627888" y="292608"/>
                  </a:moveTo>
                  <a:lnTo>
                    <a:pt x="633983" y="292608"/>
                  </a:lnTo>
                </a:path>
                <a:path w="3310254" h="649604">
                  <a:moveTo>
                    <a:pt x="963168" y="292608"/>
                  </a:moveTo>
                  <a:lnTo>
                    <a:pt x="969263" y="292608"/>
                  </a:lnTo>
                </a:path>
                <a:path w="3310254" h="649604">
                  <a:moveTo>
                    <a:pt x="1627628" y="292608"/>
                  </a:moveTo>
                  <a:lnTo>
                    <a:pt x="1633724" y="292608"/>
                  </a:lnTo>
                </a:path>
                <a:path w="3310254" h="649604">
                  <a:moveTo>
                    <a:pt x="1962908" y="292608"/>
                  </a:moveTo>
                  <a:lnTo>
                    <a:pt x="1969004" y="292608"/>
                  </a:lnTo>
                </a:path>
                <a:path w="3310254" h="649604">
                  <a:moveTo>
                    <a:pt x="2298188" y="292608"/>
                  </a:moveTo>
                  <a:lnTo>
                    <a:pt x="2304284" y="292608"/>
                  </a:lnTo>
                </a:path>
                <a:path w="3310254" h="649604">
                  <a:moveTo>
                    <a:pt x="2633468" y="292608"/>
                  </a:moveTo>
                  <a:lnTo>
                    <a:pt x="2639564" y="292608"/>
                  </a:lnTo>
                </a:path>
                <a:path w="3310254" h="649604">
                  <a:moveTo>
                    <a:pt x="2968748" y="292608"/>
                  </a:moveTo>
                  <a:lnTo>
                    <a:pt x="2974844" y="292608"/>
                  </a:lnTo>
                </a:path>
                <a:path w="3310254" h="649604">
                  <a:moveTo>
                    <a:pt x="3304028" y="292608"/>
                  </a:moveTo>
                  <a:lnTo>
                    <a:pt x="3310124" y="292608"/>
                  </a:lnTo>
                </a:path>
                <a:path w="3310254" h="649604">
                  <a:moveTo>
                    <a:pt x="292608" y="301751"/>
                  </a:moveTo>
                  <a:lnTo>
                    <a:pt x="298703" y="301751"/>
                  </a:lnTo>
                </a:path>
                <a:path w="3310254" h="649604">
                  <a:moveTo>
                    <a:pt x="627888" y="301751"/>
                  </a:moveTo>
                  <a:lnTo>
                    <a:pt x="633983" y="301751"/>
                  </a:lnTo>
                </a:path>
                <a:path w="3310254" h="649604">
                  <a:moveTo>
                    <a:pt x="963168" y="301751"/>
                  </a:moveTo>
                  <a:lnTo>
                    <a:pt x="969263" y="301751"/>
                  </a:lnTo>
                </a:path>
                <a:path w="3310254" h="649604">
                  <a:moveTo>
                    <a:pt x="1627628" y="301751"/>
                  </a:moveTo>
                  <a:lnTo>
                    <a:pt x="1633724" y="301751"/>
                  </a:lnTo>
                </a:path>
                <a:path w="3310254" h="649604">
                  <a:moveTo>
                    <a:pt x="1962908" y="301751"/>
                  </a:moveTo>
                  <a:lnTo>
                    <a:pt x="1969004" y="301751"/>
                  </a:lnTo>
                </a:path>
                <a:path w="3310254" h="649604">
                  <a:moveTo>
                    <a:pt x="2298188" y="301751"/>
                  </a:moveTo>
                  <a:lnTo>
                    <a:pt x="2304284" y="301751"/>
                  </a:lnTo>
                </a:path>
                <a:path w="3310254" h="649604">
                  <a:moveTo>
                    <a:pt x="2633468" y="301751"/>
                  </a:moveTo>
                  <a:lnTo>
                    <a:pt x="2639564" y="301751"/>
                  </a:lnTo>
                </a:path>
                <a:path w="3310254" h="649604">
                  <a:moveTo>
                    <a:pt x="2968748" y="301751"/>
                  </a:moveTo>
                  <a:lnTo>
                    <a:pt x="2974844" y="301751"/>
                  </a:lnTo>
                </a:path>
                <a:path w="3310254" h="649604">
                  <a:moveTo>
                    <a:pt x="292608" y="310896"/>
                  </a:moveTo>
                  <a:lnTo>
                    <a:pt x="298703" y="310896"/>
                  </a:lnTo>
                </a:path>
                <a:path w="3310254" h="649604">
                  <a:moveTo>
                    <a:pt x="627888" y="310896"/>
                  </a:moveTo>
                  <a:lnTo>
                    <a:pt x="633983" y="310896"/>
                  </a:lnTo>
                </a:path>
                <a:path w="3310254" h="649604">
                  <a:moveTo>
                    <a:pt x="963168" y="310896"/>
                  </a:moveTo>
                  <a:lnTo>
                    <a:pt x="969263" y="310896"/>
                  </a:lnTo>
                </a:path>
                <a:path w="3310254" h="649604">
                  <a:moveTo>
                    <a:pt x="1627628" y="310896"/>
                  </a:moveTo>
                  <a:lnTo>
                    <a:pt x="1633724" y="310896"/>
                  </a:lnTo>
                </a:path>
                <a:path w="3310254" h="649604">
                  <a:moveTo>
                    <a:pt x="1962908" y="310896"/>
                  </a:moveTo>
                  <a:lnTo>
                    <a:pt x="1969004" y="310896"/>
                  </a:lnTo>
                </a:path>
                <a:path w="3310254" h="649604">
                  <a:moveTo>
                    <a:pt x="2298188" y="310896"/>
                  </a:moveTo>
                  <a:lnTo>
                    <a:pt x="2304284" y="310896"/>
                  </a:lnTo>
                </a:path>
                <a:path w="3310254" h="649604">
                  <a:moveTo>
                    <a:pt x="2633468" y="310896"/>
                  </a:moveTo>
                  <a:lnTo>
                    <a:pt x="2639564" y="310896"/>
                  </a:lnTo>
                </a:path>
                <a:path w="3310254" h="649604">
                  <a:moveTo>
                    <a:pt x="2968748" y="310896"/>
                  </a:moveTo>
                  <a:lnTo>
                    <a:pt x="2974844" y="310896"/>
                  </a:lnTo>
                </a:path>
                <a:path w="3310254" h="649604">
                  <a:moveTo>
                    <a:pt x="3304028" y="310896"/>
                  </a:moveTo>
                  <a:lnTo>
                    <a:pt x="3310124" y="310896"/>
                  </a:lnTo>
                </a:path>
                <a:path w="3310254" h="649604">
                  <a:moveTo>
                    <a:pt x="292608" y="320039"/>
                  </a:moveTo>
                  <a:lnTo>
                    <a:pt x="298703" y="320039"/>
                  </a:lnTo>
                </a:path>
                <a:path w="3310254" h="649604">
                  <a:moveTo>
                    <a:pt x="627888" y="320039"/>
                  </a:moveTo>
                  <a:lnTo>
                    <a:pt x="633983" y="320039"/>
                  </a:lnTo>
                </a:path>
                <a:path w="3310254" h="649604">
                  <a:moveTo>
                    <a:pt x="963168" y="320039"/>
                  </a:moveTo>
                  <a:lnTo>
                    <a:pt x="969263" y="320039"/>
                  </a:lnTo>
                </a:path>
                <a:path w="3310254" h="649604">
                  <a:moveTo>
                    <a:pt x="1627628" y="320039"/>
                  </a:moveTo>
                  <a:lnTo>
                    <a:pt x="1633724" y="320039"/>
                  </a:lnTo>
                </a:path>
                <a:path w="3310254" h="649604">
                  <a:moveTo>
                    <a:pt x="1962908" y="320039"/>
                  </a:moveTo>
                  <a:lnTo>
                    <a:pt x="1969004" y="320039"/>
                  </a:lnTo>
                </a:path>
                <a:path w="3310254" h="649604">
                  <a:moveTo>
                    <a:pt x="2298188" y="320039"/>
                  </a:moveTo>
                  <a:lnTo>
                    <a:pt x="2304284" y="320039"/>
                  </a:lnTo>
                </a:path>
                <a:path w="3310254" h="649604">
                  <a:moveTo>
                    <a:pt x="2633468" y="320039"/>
                  </a:moveTo>
                  <a:lnTo>
                    <a:pt x="2639564" y="320039"/>
                  </a:lnTo>
                </a:path>
                <a:path w="3310254" h="649604">
                  <a:moveTo>
                    <a:pt x="2968748" y="320039"/>
                  </a:moveTo>
                  <a:lnTo>
                    <a:pt x="2974844" y="320039"/>
                  </a:lnTo>
                </a:path>
                <a:path w="3310254" h="649604">
                  <a:moveTo>
                    <a:pt x="3304028" y="320039"/>
                  </a:moveTo>
                  <a:lnTo>
                    <a:pt x="3310124" y="320039"/>
                  </a:lnTo>
                </a:path>
                <a:path w="3310254" h="649604">
                  <a:moveTo>
                    <a:pt x="292608" y="329184"/>
                  </a:moveTo>
                  <a:lnTo>
                    <a:pt x="298703" y="329184"/>
                  </a:lnTo>
                </a:path>
                <a:path w="3310254" h="649604">
                  <a:moveTo>
                    <a:pt x="627888" y="329184"/>
                  </a:moveTo>
                  <a:lnTo>
                    <a:pt x="633983" y="329184"/>
                  </a:lnTo>
                </a:path>
                <a:path w="3310254" h="649604">
                  <a:moveTo>
                    <a:pt x="963168" y="329184"/>
                  </a:moveTo>
                  <a:lnTo>
                    <a:pt x="969263" y="329184"/>
                  </a:lnTo>
                </a:path>
                <a:path w="3310254" h="649604">
                  <a:moveTo>
                    <a:pt x="1627628" y="329184"/>
                  </a:moveTo>
                  <a:lnTo>
                    <a:pt x="1633724" y="329184"/>
                  </a:lnTo>
                </a:path>
                <a:path w="3310254" h="649604">
                  <a:moveTo>
                    <a:pt x="1962908" y="329184"/>
                  </a:moveTo>
                  <a:lnTo>
                    <a:pt x="1969004" y="329184"/>
                  </a:lnTo>
                </a:path>
                <a:path w="3310254" h="649604">
                  <a:moveTo>
                    <a:pt x="2298188" y="329184"/>
                  </a:moveTo>
                  <a:lnTo>
                    <a:pt x="2304284" y="329184"/>
                  </a:lnTo>
                </a:path>
                <a:path w="3310254" h="649604">
                  <a:moveTo>
                    <a:pt x="2633468" y="329184"/>
                  </a:moveTo>
                  <a:lnTo>
                    <a:pt x="2639564" y="329184"/>
                  </a:lnTo>
                </a:path>
                <a:path w="3310254" h="649604">
                  <a:moveTo>
                    <a:pt x="2968748" y="329184"/>
                  </a:moveTo>
                  <a:lnTo>
                    <a:pt x="2974844" y="329184"/>
                  </a:lnTo>
                </a:path>
                <a:path w="3310254" h="649604">
                  <a:moveTo>
                    <a:pt x="292608" y="338327"/>
                  </a:moveTo>
                  <a:lnTo>
                    <a:pt x="298703" y="338327"/>
                  </a:lnTo>
                </a:path>
                <a:path w="3310254" h="649604">
                  <a:moveTo>
                    <a:pt x="627888" y="338327"/>
                  </a:moveTo>
                  <a:lnTo>
                    <a:pt x="633983" y="338327"/>
                  </a:lnTo>
                </a:path>
                <a:path w="3310254" h="649604">
                  <a:moveTo>
                    <a:pt x="963168" y="338327"/>
                  </a:moveTo>
                  <a:lnTo>
                    <a:pt x="969263" y="338327"/>
                  </a:lnTo>
                </a:path>
                <a:path w="3310254" h="649604">
                  <a:moveTo>
                    <a:pt x="1627628" y="338327"/>
                  </a:moveTo>
                  <a:lnTo>
                    <a:pt x="1633724" y="338327"/>
                  </a:lnTo>
                </a:path>
                <a:path w="3310254" h="649604">
                  <a:moveTo>
                    <a:pt x="1962908" y="338327"/>
                  </a:moveTo>
                  <a:lnTo>
                    <a:pt x="1969004" y="338327"/>
                  </a:lnTo>
                </a:path>
                <a:path w="3310254" h="649604">
                  <a:moveTo>
                    <a:pt x="2298188" y="338327"/>
                  </a:moveTo>
                  <a:lnTo>
                    <a:pt x="2304284" y="338327"/>
                  </a:lnTo>
                </a:path>
                <a:path w="3310254" h="649604">
                  <a:moveTo>
                    <a:pt x="2633468" y="338327"/>
                  </a:moveTo>
                  <a:lnTo>
                    <a:pt x="2639564" y="338327"/>
                  </a:lnTo>
                </a:path>
                <a:path w="3310254" h="649604">
                  <a:moveTo>
                    <a:pt x="2968748" y="338327"/>
                  </a:moveTo>
                  <a:lnTo>
                    <a:pt x="2974844" y="338327"/>
                  </a:lnTo>
                </a:path>
                <a:path w="3310254" h="649604">
                  <a:moveTo>
                    <a:pt x="3304028" y="338327"/>
                  </a:moveTo>
                  <a:lnTo>
                    <a:pt x="3310124" y="338327"/>
                  </a:lnTo>
                </a:path>
                <a:path w="3310254" h="649604">
                  <a:moveTo>
                    <a:pt x="292608" y="347472"/>
                  </a:moveTo>
                  <a:lnTo>
                    <a:pt x="298703" y="347472"/>
                  </a:lnTo>
                </a:path>
                <a:path w="3310254" h="649604">
                  <a:moveTo>
                    <a:pt x="627888" y="347472"/>
                  </a:moveTo>
                  <a:lnTo>
                    <a:pt x="633983" y="347472"/>
                  </a:lnTo>
                </a:path>
                <a:path w="3310254" h="649604">
                  <a:moveTo>
                    <a:pt x="963168" y="347472"/>
                  </a:moveTo>
                  <a:lnTo>
                    <a:pt x="969263" y="347472"/>
                  </a:lnTo>
                </a:path>
                <a:path w="3310254" h="649604">
                  <a:moveTo>
                    <a:pt x="1627628" y="347472"/>
                  </a:moveTo>
                  <a:lnTo>
                    <a:pt x="1633724" y="347472"/>
                  </a:lnTo>
                </a:path>
                <a:path w="3310254" h="649604">
                  <a:moveTo>
                    <a:pt x="1962908" y="347472"/>
                  </a:moveTo>
                  <a:lnTo>
                    <a:pt x="1969004" y="347472"/>
                  </a:lnTo>
                </a:path>
                <a:path w="3310254" h="649604">
                  <a:moveTo>
                    <a:pt x="2298188" y="347472"/>
                  </a:moveTo>
                  <a:lnTo>
                    <a:pt x="2304284" y="347472"/>
                  </a:lnTo>
                </a:path>
                <a:path w="3310254" h="649604">
                  <a:moveTo>
                    <a:pt x="2633468" y="347472"/>
                  </a:moveTo>
                  <a:lnTo>
                    <a:pt x="2639564" y="347472"/>
                  </a:lnTo>
                </a:path>
                <a:path w="3310254" h="649604">
                  <a:moveTo>
                    <a:pt x="2968748" y="347472"/>
                  </a:moveTo>
                  <a:lnTo>
                    <a:pt x="2974844" y="347472"/>
                  </a:lnTo>
                </a:path>
                <a:path w="3310254" h="649604">
                  <a:moveTo>
                    <a:pt x="3304028" y="347472"/>
                  </a:moveTo>
                  <a:lnTo>
                    <a:pt x="3310124" y="347472"/>
                  </a:lnTo>
                </a:path>
                <a:path w="3310254" h="649604">
                  <a:moveTo>
                    <a:pt x="292608" y="356615"/>
                  </a:moveTo>
                  <a:lnTo>
                    <a:pt x="298703" y="356615"/>
                  </a:lnTo>
                </a:path>
                <a:path w="3310254" h="649604">
                  <a:moveTo>
                    <a:pt x="627888" y="356615"/>
                  </a:moveTo>
                  <a:lnTo>
                    <a:pt x="633983" y="356615"/>
                  </a:lnTo>
                </a:path>
                <a:path w="3310254" h="649604">
                  <a:moveTo>
                    <a:pt x="963168" y="356615"/>
                  </a:moveTo>
                  <a:lnTo>
                    <a:pt x="969263" y="356615"/>
                  </a:lnTo>
                </a:path>
                <a:path w="3310254" h="649604">
                  <a:moveTo>
                    <a:pt x="1627628" y="356615"/>
                  </a:moveTo>
                  <a:lnTo>
                    <a:pt x="1633724" y="356615"/>
                  </a:lnTo>
                </a:path>
                <a:path w="3310254" h="649604">
                  <a:moveTo>
                    <a:pt x="1962908" y="356615"/>
                  </a:moveTo>
                  <a:lnTo>
                    <a:pt x="1969004" y="356615"/>
                  </a:lnTo>
                </a:path>
                <a:path w="3310254" h="649604">
                  <a:moveTo>
                    <a:pt x="2298188" y="356615"/>
                  </a:moveTo>
                  <a:lnTo>
                    <a:pt x="2304284" y="356615"/>
                  </a:lnTo>
                </a:path>
                <a:path w="3310254" h="649604">
                  <a:moveTo>
                    <a:pt x="2633468" y="356615"/>
                  </a:moveTo>
                  <a:lnTo>
                    <a:pt x="2639564" y="356615"/>
                  </a:lnTo>
                </a:path>
                <a:path w="3310254" h="649604">
                  <a:moveTo>
                    <a:pt x="2968748" y="356615"/>
                  </a:moveTo>
                  <a:lnTo>
                    <a:pt x="2974844" y="356615"/>
                  </a:lnTo>
                </a:path>
                <a:path w="3310254" h="649604">
                  <a:moveTo>
                    <a:pt x="3304028" y="356615"/>
                  </a:moveTo>
                  <a:lnTo>
                    <a:pt x="3310124" y="356615"/>
                  </a:lnTo>
                </a:path>
                <a:path w="3310254" h="649604">
                  <a:moveTo>
                    <a:pt x="292608" y="365760"/>
                  </a:moveTo>
                  <a:lnTo>
                    <a:pt x="298703" y="365760"/>
                  </a:lnTo>
                </a:path>
                <a:path w="3310254" h="649604">
                  <a:moveTo>
                    <a:pt x="627888" y="365760"/>
                  </a:moveTo>
                  <a:lnTo>
                    <a:pt x="633983" y="365760"/>
                  </a:lnTo>
                </a:path>
                <a:path w="3310254" h="649604">
                  <a:moveTo>
                    <a:pt x="963168" y="365760"/>
                  </a:moveTo>
                  <a:lnTo>
                    <a:pt x="969263" y="365760"/>
                  </a:lnTo>
                </a:path>
                <a:path w="3310254" h="649604">
                  <a:moveTo>
                    <a:pt x="1627628" y="365760"/>
                  </a:moveTo>
                  <a:lnTo>
                    <a:pt x="1633724" y="365760"/>
                  </a:lnTo>
                </a:path>
                <a:path w="3310254" h="649604">
                  <a:moveTo>
                    <a:pt x="1962908" y="365760"/>
                  </a:moveTo>
                  <a:lnTo>
                    <a:pt x="1969004" y="365760"/>
                  </a:lnTo>
                </a:path>
                <a:path w="3310254" h="649604">
                  <a:moveTo>
                    <a:pt x="2298188" y="365760"/>
                  </a:moveTo>
                  <a:lnTo>
                    <a:pt x="2304284" y="365760"/>
                  </a:lnTo>
                </a:path>
                <a:path w="3310254" h="649604">
                  <a:moveTo>
                    <a:pt x="2633468" y="365760"/>
                  </a:moveTo>
                  <a:lnTo>
                    <a:pt x="2639564" y="365760"/>
                  </a:lnTo>
                </a:path>
                <a:path w="3310254" h="649604">
                  <a:moveTo>
                    <a:pt x="2968748" y="365760"/>
                  </a:moveTo>
                  <a:lnTo>
                    <a:pt x="2974844" y="365760"/>
                  </a:lnTo>
                </a:path>
                <a:path w="3310254" h="649604">
                  <a:moveTo>
                    <a:pt x="292608" y="374903"/>
                  </a:moveTo>
                  <a:lnTo>
                    <a:pt x="298703" y="374903"/>
                  </a:lnTo>
                </a:path>
                <a:path w="3310254" h="649604">
                  <a:moveTo>
                    <a:pt x="627888" y="374903"/>
                  </a:moveTo>
                  <a:lnTo>
                    <a:pt x="633983" y="374903"/>
                  </a:lnTo>
                </a:path>
                <a:path w="3310254" h="649604">
                  <a:moveTo>
                    <a:pt x="963168" y="374903"/>
                  </a:moveTo>
                  <a:lnTo>
                    <a:pt x="969263" y="374903"/>
                  </a:lnTo>
                </a:path>
                <a:path w="3310254" h="649604">
                  <a:moveTo>
                    <a:pt x="1627628" y="374903"/>
                  </a:moveTo>
                  <a:lnTo>
                    <a:pt x="1633724" y="374903"/>
                  </a:lnTo>
                </a:path>
                <a:path w="3310254" h="649604">
                  <a:moveTo>
                    <a:pt x="1962908" y="374903"/>
                  </a:moveTo>
                  <a:lnTo>
                    <a:pt x="1969004" y="374903"/>
                  </a:lnTo>
                </a:path>
                <a:path w="3310254" h="649604">
                  <a:moveTo>
                    <a:pt x="2298188" y="374903"/>
                  </a:moveTo>
                  <a:lnTo>
                    <a:pt x="2304284" y="374903"/>
                  </a:lnTo>
                </a:path>
                <a:path w="3310254" h="649604">
                  <a:moveTo>
                    <a:pt x="2633468" y="374903"/>
                  </a:moveTo>
                  <a:lnTo>
                    <a:pt x="2639564" y="374903"/>
                  </a:lnTo>
                </a:path>
                <a:path w="3310254" h="649604">
                  <a:moveTo>
                    <a:pt x="2968748" y="374903"/>
                  </a:moveTo>
                  <a:lnTo>
                    <a:pt x="2974844" y="374903"/>
                  </a:lnTo>
                </a:path>
                <a:path w="3310254" h="649604">
                  <a:moveTo>
                    <a:pt x="3304028" y="374903"/>
                  </a:moveTo>
                  <a:lnTo>
                    <a:pt x="3310124" y="374903"/>
                  </a:lnTo>
                </a:path>
                <a:path w="3310254" h="649604">
                  <a:moveTo>
                    <a:pt x="292608" y="384048"/>
                  </a:moveTo>
                  <a:lnTo>
                    <a:pt x="298703" y="384048"/>
                  </a:lnTo>
                </a:path>
                <a:path w="3310254" h="649604">
                  <a:moveTo>
                    <a:pt x="627888" y="384048"/>
                  </a:moveTo>
                  <a:lnTo>
                    <a:pt x="633983" y="384048"/>
                  </a:lnTo>
                </a:path>
                <a:path w="3310254" h="649604">
                  <a:moveTo>
                    <a:pt x="963168" y="384048"/>
                  </a:moveTo>
                  <a:lnTo>
                    <a:pt x="969263" y="384048"/>
                  </a:lnTo>
                </a:path>
                <a:path w="3310254" h="649604">
                  <a:moveTo>
                    <a:pt x="1627628" y="384048"/>
                  </a:moveTo>
                  <a:lnTo>
                    <a:pt x="1633724" y="384048"/>
                  </a:lnTo>
                </a:path>
                <a:path w="3310254" h="649604">
                  <a:moveTo>
                    <a:pt x="1962908" y="384048"/>
                  </a:moveTo>
                  <a:lnTo>
                    <a:pt x="1969004" y="384048"/>
                  </a:lnTo>
                </a:path>
                <a:path w="3310254" h="649604">
                  <a:moveTo>
                    <a:pt x="2298188" y="384048"/>
                  </a:moveTo>
                  <a:lnTo>
                    <a:pt x="2304284" y="384048"/>
                  </a:lnTo>
                </a:path>
                <a:path w="3310254" h="649604">
                  <a:moveTo>
                    <a:pt x="2633468" y="384048"/>
                  </a:moveTo>
                  <a:lnTo>
                    <a:pt x="2639564" y="384048"/>
                  </a:lnTo>
                </a:path>
                <a:path w="3310254" h="649604">
                  <a:moveTo>
                    <a:pt x="2968748" y="384048"/>
                  </a:moveTo>
                  <a:lnTo>
                    <a:pt x="2974844" y="384048"/>
                  </a:lnTo>
                </a:path>
                <a:path w="3310254" h="649604">
                  <a:moveTo>
                    <a:pt x="3304028" y="384048"/>
                  </a:moveTo>
                  <a:lnTo>
                    <a:pt x="3310124" y="384048"/>
                  </a:lnTo>
                </a:path>
                <a:path w="3310254" h="649604">
                  <a:moveTo>
                    <a:pt x="292608" y="393191"/>
                  </a:moveTo>
                  <a:lnTo>
                    <a:pt x="298703" y="393191"/>
                  </a:lnTo>
                </a:path>
                <a:path w="3310254" h="649604">
                  <a:moveTo>
                    <a:pt x="627888" y="393191"/>
                  </a:moveTo>
                  <a:lnTo>
                    <a:pt x="633983" y="393191"/>
                  </a:lnTo>
                </a:path>
                <a:path w="3310254" h="649604">
                  <a:moveTo>
                    <a:pt x="963168" y="393191"/>
                  </a:moveTo>
                  <a:lnTo>
                    <a:pt x="969263" y="393191"/>
                  </a:lnTo>
                </a:path>
                <a:path w="3310254" h="649604">
                  <a:moveTo>
                    <a:pt x="1627628" y="393191"/>
                  </a:moveTo>
                  <a:lnTo>
                    <a:pt x="1633724" y="393191"/>
                  </a:lnTo>
                </a:path>
                <a:path w="3310254" h="649604">
                  <a:moveTo>
                    <a:pt x="1962908" y="393191"/>
                  </a:moveTo>
                  <a:lnTo>
                    <a:pt x="1969004" y="393191"/>
                  </a:lnTo>
                </a:path>
                <a:path w="3310254" h="649604">
                  <a:moveTo>
                    <a:pt x="2298188" y="393191"/>
                  </a:moveTo>
                  <a:lnTo>
                    <a:pt x="2304284" y="393191"/>
                  </a:lnTo>
                </a:path>
                <a:path w="3310254" h="649604">
                  <a:moveTo>
                    <a:pt x="2633468" y="393191"/>
                  </a:moveTo>
                  <a:lnTo>
                    <a:pt x="2639564" y="393191"/>
                  </a:lnTo>
                </a:path>
                <a:path w="3310254" h="649604">
                  <a:moveTo>
                    <a:pt x="2968748" y="393191"/>
                  </a:moveTo>
                  <a:lnTo>
                    <a:pt x="2974844" y="393191"/>
                  </a:lnTo>
                </a:path>
                <a:path w="3310254" h="649604">
                  <a:moveTo>
                    <a:pt x="3304028" y="393191"/>
                  </a:moveTo>
                  <a:lnTo>
                    <a:pt x="3310124" y="393191"/>
                  </a:lnTo>
                </a:path>
                <a:path w="3310254" h="649604">
                  <a:moveTo>
                    <a:pt x="292608" y="402336"/>
                  </a:moveTo>
                  <a:lnTo>
                    <a:pt x="298703" y="402336"/>
                  </a:lnTo>
                </a:path>
                <a:path w="3310254" h="649604">
                  <a:moveTo>
                    <a:pt x="627888" y="402336"/>
                  </a:moveTo>
                  <a:lnTo>
                    <a:pt x="633983" y="402336"/>
                  </a:lnTo>
                </a:path>
                <a:path w="3310254" h="649604">
                  <a:moveTo>
                    <a:pt x="963168" y="402336"/>
                  </a:moveTo>
                  <a:lnTo>
                    <a:pt x="969263" y="402336"/>
                  </a:lnTo>
                </a:path>
                <a:path w="3310254" h="649604">
                  <a:moveTo>
                    <a:pt x="1627628" y="402336"/>
                  </a:moveTo>
                  <a:lnTo>
                    <a:pt x="1633724" y="402336"/>
                  </a:lnTo>
                </a:path>
                <a:path w="3310254" h="649604">
                  <a:moveTo>
                    <a:pt x="1962908" y="402336"/>
                  </a:moveTo>
                  <a:lnTo>
                    <a:pt x="1969004" y="402336"/>
                  </a:lnTo>
                </a:path>
                <a:path w="3310254" h="649604">
                  <a:moveTo>
                    <a:pt x="2298188" y="402336"/>
                  </a:moveTo>
                  <a:lnTo>
                    <a:pt x="2304284" y="402336"/>
                  </a:lnTo>
                </a:path>
                <a:path w="3310254" h="649604">
                  <a:moveTo>
                    <a:pt x="2633468" y="402336"/>
                  </a:moveTo>
                  <a:lnTo>
                    <a:pt x="2639564" y="402336"/>
                  </a:lnTo>
                </a:path>
                <a:path w="3310254" h="649604">
                  <a:moveTo>
                    <a:pt x="2968748" y="402336"/>
                  </a:moveTo>
                  <a:lnTo>
                    <a:pt x="2974844" y="402336"/>
                  </a:lnTo>
                </a:path>
                <a:path w="3310254" h="649604">
                  <a:moveTo>
                    <a:pt x="24384" y="411479"/>
                  </a:moveTo>
                  <a:lnTo>
                    <a:pt x="54864" y="411479"/>
                  </a:lnTo>
                </a:path>
                <a:path w="3310254" h="649604">
                  <a:moveTo>
                    <a:pt x="97536" y="411479"/>
                  </a:moveTo>
                  <a:lnTo>
                    <a:pt x="158496" y="411479"/>
                  </a:lnTo>
                </a:path>
                <a:path w="3310254" h="649604">
                  <a:moveTo>
                    <a:pt x="188975" y="411479"/>
                  </a:moveTo>
                  <a:lnTo>
                    <a:pt x="249936" y="411479"/>
                  </a:lnTo>
                </a:path>
                <a:path w="3310254" h="649604">
                  <a:moveTo>
                    <a:pt x="292608" y="411479"/>
                  </a:moveTo>
                  <a:lnTo>
                    <a:pt x="298703" y="411479"/>
                  </a:lnTo>
                </a:path>
                <a:path w="3310254" h="649604">
                  <a:moveTo>
                    <a:pt x="359664" y="411479"/>
                  </a:moveTo>
                  <a:lnTo>
                    <a:pt x="390144" y="411479"/>
                  </a:lnTo>
                </a:path>
                <a:path w="3310254" h="649604">
                  <a:moveTo>
                    <a:pt x="432816" y="411479"/>
                  </a:moveTo>
                  <a:lnTo>
                    <a:pt x="493776" y="411479"/>
                  </a:lnTo>
                </a:path>
                <a:path w="3310254" h="649604">
                  <a:moveTo>
                    <a:pt x="524256" y="411479"/>
                  </a:moveTo>
                  <a:lnTo>
                    <a:pt x="585216" y="411479"/>
                  </a:lnTo>
                </a:path>
                <a:path w="3310254" h="649604">
                  <a:moveTo>
                    <a:pt x="627888" y="411479"/>
                  </a:moveTo>
                  <a:lnTo>
                    <a:pt x="633983" y="411479"/>
                  </a:lnTo>
                </a:path>
                <a:path w="3310254" h="649604">
                  <a:moveTo>
                    <a:pt x="688848" y="411479"/>
                  </a:moveTo>
                  <a:lnTo>
                    <a:pt x="725424" y="411479"/>
                  </a:lnTo>
                </a:path>
                <a:path w="3310254" h="649604">
                  <a:moveTo>
                    <a:pt x="798576" y="411479"/>
                  </a:moveTo>
                  <a:lnTo>
                    <a:pt x="816864" y="411479"/>
                  </a:lnTo>
                </a:path>
                <a:path w="3310254" h="649604">
                  <a:moveTo>
                    <a:pt x="890016" y="411479"/>
                  </a:moveTo>
                  <a:lnTo>
                    <a:pt x="914399" y="411479"/>
                  </a:lnTo>
                </a:path>
                <a:path w="3310254" h="649604">
                  <a:moveTo>
                    <a:pt x="963168" y="411479"/>
                  </a:moveTo>
                  <a:lnTo>
                    <a:pt x="969263" y="411479"/>
                  </a:lnTo>
                </a:path>
                <a:path w="3310254" h="649604">
                  <a:moveTo>
                    <a:pt x="1042416" y="411479"/>
                  </a:moveTo>
                  <a:lnTo>
                    <a:pt x="1060704" y="411479"/>
                  </a:lnTo>
                </a:path>
                <a:path w="3310254" h="649604">
                  <a:moveTo>
                    <a:pt x="1109468" y="411479"/>
                  </a:moveTo>
                  <a:lnTo>
                    <a:pt x="1146044" y="411479"/>
                  </a:lnTo>
                </a:path>
                <a:path w="3310254" h="649604">
                  <a:moveTo>
                    <a:pt x="1200908" y="411479"/>
                  </a:moveTo>
                  <a:lnTo>
                    <a:pt x="1237484" y="411479"/>
                  </a:lnTo>
                </a:path>
                <a:path w="3310254" h="649604">
                  <a:moveTo>
                    <a:pt x="1408172" y="411479"/>
                  </a:moveTo>
                  <a:lnTo>
                    <a:pt x="1438652" y="411479"/>
                  </a:lnTo>
                </a:path>
                <a:path w="3310254" h="649604">
                  <a:moveTo>
                    <a:pt x="1487420" y="411479"/>
                  </a:moveTo>
                  <a:lnTo>
                    <a:pt x="1548380" y="411479"/>
                  </a:lnTo>
                </a:path>
                <a:path w="3310254" h="649604">
                  <a:moveTo>
                    <a:pt x="1627628" y="411479"/>
                  </a:moveTo>
                  <a:lnTo>
                    <a:pt x="1633724" y="411479"/>
                  </a:lnTo>
                </a:path>
                <a:path w="3310254" h="649604">
                  <a:moveTo>
                    <a:pt x="1743452" y="411479"/>
                  </a:moveTo>
                  <a:lnTo>
                    <a:pt x="1773932" y="411479"/>
                  </a:lnTo>
                </a:path>
                <a:path w="3310254" h="649604">
                  <a:moveTo>
                    <a:pt x="1822700" y="411479"/>
                  </a:moveTo>
                  <a:lnTo>
                    <a:pt x="1883660" y="411479"/>
                  </a:lnTo>
                </a:path>
                <a:path w="3310254" h="649604">
                  <a:moveTo>
                    <a:pt x="1962908" y="411479"/>
                  </a:moveTo>
                  <a:lnTo>
                    <a:pt x="1969004" y="411479"/>
                  </a:lnTo>
                </a:path>
                <a:path w="3310254" h="649604">
                  <a:moveTo>
                    <a:pt x="2048252" y="411479"/>
                  </a:moveTo>
                  <a:lnTo>
                    <a:pt x="2066540" y="411479"/>
                  </a:lnTo>
                </a:path>
                <a:path w="3310254" h="649604">
                  <a:moveTo>
                    <a:pt x="2115308" y="411479"/>
                  </a:moveTo>
                  <a:lnTo>
                    <a:pt x="2151884" y="411479"/>
                  </a:lnTo>
                </a:path>
                <a:path w="3310254" h="649604">
                  <a:moveTo>
                    <a:pt x="2212844" y="411479"/>
                  </a:moveTo>
                  <a:lnTo>
                    <a:pt x="2243324" y="411479"/>
                  </a:lnTo>
                </a:path>
                <a:path w="3310254" h="649604">
                  <a:moveTo>
                    <a:pt x="2298188" y="411479"/>
                  </a:moveTo>
                  <a:lnTo>
                    <a:pt x="2304284" y="411479"/>
                  </a:lnTo>
                </a:path>
                <a:path w="3310254" h="649604">
                  <a:moveTo>
                    <a:pt x="2365244" y="411479"/>
                  </a:moveTo>
                  <a:lnTo>
                    <a:pt x="2401820" y="411479"/>
                  </a:lnTo>
                </a:path>
                <a:path w="3310254" h="649604">
                  <a:moveTo>
                    <a:pt x="2474972" y="411479"/>
                  </a:moveTo>
                  <a:lnTo>
                    <a:pt x="2493260" y="411479"/>
                  </a:lnTo>
                </a:path>
                <a:path w="3310254" h="649604">
                  <a:moveTo>
                    <a:pt x="2560316" y="411479"/>
                  </a:moveTo>
                  <a:lnTo>
                    <a:pt x="2578604" y="411479"/>
                  </a:lnTo>
                </a:path>
                <a:path w="3310254" h="649604">
                  <a:moveTo>
                    <a:pt x="2633468" y="411479"/>
                  </a:moveTo>
                  <a:lnTo>
                    <a:pt x="2639564" y="411479"/>
                  </a:lnTo>
                </a:path>
                <a:path w="3310254" h="649604">
                  <a:moveTo>
                    <a:pt x="2700524" y="411479"/>
                  </a:moveTo>
                  <a:lnTo>
                    <a:pt x="2737100" y="411479"/>
                  </a:lnTo>
                </a:path>
                <a:path w="3310254" h="649604">
                  <a:moveTo>
                    <a:pt x="2779772" y="411479"/>
                  </a:moveTo>
                  <a:lnTo>
                    <a:pt x="2840732" y="411479"/>
                  </a:lnTo>
                </a:path>
                <a:path w="3310254" h="649604">
                  <a:moveTo>
                    <a:pt x="2865116" y="411479"/>
                  </a:moveTo>
                  <a:lnTo>
                    <a:pt x="2926076" y="411479"/>
                  </a:lnTo>
                </a:path>
                <a:path w="3310254" h="649604">
                  <a:moveTo>
                    <a:pt x="2968748" y="411479"/>
                  </a:moveTo>
                  <a:lnTo>
                    <a:pt x="2974844" y="411479"/>
                  </a:lnTo>
                </a:path>
                <a:path w="3310254" h="649604">
                  <a:moveTo>
                    <a:pt x="3035804" y="411479"/>
                  </a:moveTo>
                  <a:lnTo>
                    <a:pt x="3072380" y="411479"/>
                  </a:lnTo>
                </a:path>
                <a:path w="3310254" h="649604">
                  <a:moveTo>
                    <a:pt x="3115052" y="411479"/>
                  </a:moveTo>
                  <a:lnTo>
                    <a:pt x="3169916" y="411479"/>
                  </a:lnTo>
                </a:path>
                <a:path w="3310254" h="649604">
                  <a:moveTo>
                    <a:pt x="3200396" y="411479"/>
                  </a:moveTo>
                  <a:lnTo>
                    <a:pt x="3261356" y="411479"/>
                  </a:lnTo>
                </a:path>
                <a:path w="3310254" h="649604">
                  <a:moveTo>
                    <a:pt x="3304028" y="411479"/>
                  </a:moveTo>
                  <a:lnTo>
                    <a:pt x="3310124" y="411479"/>
                  </a:lnTo>
                </a:path>
                <a:path w="3310254" h="649604">
                  <a:moveTo>
                    <a:pt x="12192" y="420624"/>
                  </a:moveTo>
                  <a:lnTo>
                    <a:pt x="60959" y="420624"/>
                  </a:lnTo>
                </a:path>
                <a:path w="3310254" h="649604">
                  <a:moveTo>
                    <a:pt x="97536" y="420624"/>
                  </a:moveTo>
                  <a:lnTo>
                    <a:pt x="158496" y="420624"/>
                  </a:lnTo>
                </a:path>
                <a:path w="3310254" h="649604">
                  <a:moveTo>
                    <a:pt x="188975" y="420624"/>
                  </a:moveTo>
                  <a:lnTo>
                    <a:pt x="249936" y="420624"/>
                  </a:lnTo>
                </a:path>
                <a:path w="3310254" h="649604">
                  <a:moveTo>
                    <a:pt x="292608" y="420624"/>
                  </a:moveTo>
                  <a:lnTo>
                    <a:pt x="298703" y="420624"/>
                  </a:lnTo>
                </a:path>
                <a:path w="3310254" h="649604">
                  <a:moveTo>
                    <a:pt x="347472" y="420624"/>
                  </a:moveTo>
                  <a:lnTo>
                    <a:pt x="396239" y="420624"/>
                  </a:lnTo>
                </a:path>
                <a:path w="3310254" h="649604">
                  <a:moveTo>
                    <a:pt x="432816" y="420624"/>
                  </a:moveTo>
                  <a:lnTo>
                    <a:pt x="493776" y="420624"/>
                  </a:lnTo>
                </a:path>
                <a:path w="3310254" h="649604">
                  <a:moveTo>
                    <a:pt x="524256" y="420624"/>
                  </a:moveTo>
                  <a:lnTo>
                    <a:pt x="585216" y="420624"/>
                  </a:lnTo>
                </a:path>
                <a:path w="3310254" h="649604">
                  <a:moveTo>
                    <a:pt x="627888" y="420624"/>
                  </a:moveTo>
                  <a:lnTo>
                    <a:pt x="633983" y="420624"/>
                  </a:lnTo>
                </a:path>
                <a:path w="3310254" h="649604">
                  <a:moveTo>
                    <a:pt x="676656" y="420624"/>
                  </a:moveTo>
                  <a:lnTo>
                    <a:pt x="731520" y="420624"/>
                  </a:lnTo>
                </a:path>
                <a:path w="3310254" h="649604">
                  <a:moveTo>
                    <a:pt x="792480" y="420624"/>
                  </a:moveTo>
                  <a:lnTo>
                    <a:pt x="816863" y="420624"/>
                  </a:lnTo>
                </a:path>
                <a:path w="3310254" h="649604">
                  <a:moveTo>
                    <a:pt x="890016" y="420624"/>
                  </a:moveTo>
                  <a:lnTo>
                    <a:pt x="914399" y="420624"/>
                  </a:lnTo>
                </a:path>
                <a:path w="3310254" h="649604">
                  <a:moveTo>
                    <a:pt x="963168" y="420624"/>
                  </a:moveTo>
                  <a:lnTo>
                    <a:pt x="969263" y="420624"/>
                  </a:lnTo>
                </a:path>
                <a:path w="3310254" h="649604">
                  <a:moveTo>
                    <a:pt x="1036319" y="420624"/>
                  </a:moveTo>
                  <a:lnTo>
                    <a:pt x="1060703" y="420624"/>
                  </a:lnTo>
                </a:path>
                <a:path w="3310254" h="649604">
                  <a:moveTo>
                    <a:pt x="1103372" y="420624"/>
                  </a:moveTo>
                  <a:lnTo>
                    <a:pt x="1152140" y="420624"/>
                  </a:lnTo>
                </a:path>
                <a:path w="3310254" h="649604">
                  <a:moveTo>
                    <a:pt x="1194812" y="420624"/>
                  </a:moveTo>
                  <a:lnTo>
                    <a:pt x="1243580" y="420624"/>
                  </a:lnTo>
                </a:path>
                <a:path w="3310254" h="649604">
                  <a:moveTo>
                    <a:pt x="1395980" y="420624"/>
                  </a:moveTo>
                  <a:lnTo>
                    <a:pt x="1444748" y="420624"/>
                  </a:lnTo>
                </a:path>
                <a:path w="3310254" h="649604">
                  <a:moveTo>
                    <a:pt x="1487420" y="420624"/>
                  </a:moveTo>
                  <a:lnTo>
                    <a:pt x="1548380" y="420624"/>
                  </a:lnTo>
                </a:path>
                <a:path w="3310254" h="649604">
                  <a:moveTo>
                    <a:pt x="1627628" y="420624"/>
                  </a:moveTo>
                  <a:lnTo>
                    <a:pt x="1633724" y="420624"/>
                  </a:lnTo>
                </a:path>
                <a:path w="3310254" h="649604">
                  <a:moveTo>
                    <a:pt x="1731260" y="420624"/>
                  </a:moveTo>
                  <a:lnTo>
                    <a:pt x="1780028" y="420624"/>
                  </a:lnTo>
                </a:path>
                <a:path w="3310254" h="649604">
                  <a:moveTo>
                    <a:pt x="1822700" y="420624"/>
                  </a:moveTo>
                  <a:lnTo>
                    <a:pt x="1883660" y="420624"/>
                  </a:lnTo>
                </a:path>
                <a:path w="3310254" h="649604">
                  <a:moveTo>
                    <a:pt x="1962908" y="420624"/>
                  </a:moveTo>
                  <a:lnTo>
                    <a:pt x="1969004" y="420624"/>
                  </a:lnTo>
                </a:path>
                <a:path w="3310254" h="649604">
                  <a:moveTo>
                    <a:pt x="2042156" y="420624"/>
                  </a:moveTo>
                  <a:lnTo>
                    <a:pt x="2066540" y="420624"/>
                  </a:lnTo>
                </a:path>
                <a:path w="3310254" h="649604">
                  <a:moveTo>
                    <a:pt x="2109212" y="420624"/>
                  </a:moveTo>
                  <a:lnTo>
                    <a:pt x="2157980" y="420624"/>
                  </a:lnTo>
                </a:path>
                <a:path w="3310254" h="649604">
                  <a:moveTo>
                    <a:pt x="2200652" y="420624"/>
                  </a:moveTo>
                  <a:lnTo>
                    <a:pt x="2249420" y="420624"/>
                  </a:lnTo>
                </a:path>
                <a:path w="3310254" h="649604">
                  <a:moveTo>
                    <a:pt x="2298188" y="420624"/>
                  </a:moveTo>
                  <a:lnTo>
                    <a:pt x="2304284" y="420624"/>
                  </a:lnTo>
                </a:path>
                <a:path w="3310254" h="649604">
                  <a:moveTo>
                    <a:pt x="2353052" y="420624"/>
                  </a:moveTo>
                  <a:lnTo>
                    <a:pt x="2407916" y="420624"/>
                  </a:lnTo>
                </a:path>
                <a:path w="3310254" h="649604">
                  <a:moveTo>
                    <a:pt x="2468876" y="420624"/>
                  </a:moveTo>
                  <a:lnTo>
                    <a:pt x="2493260" y="420624"/>
                  </a:lnTo>
                </a:path>
                <a:path w="3310254" h="649604">
                  <a:moveTo>
                    <a:pt x="2554220" y="420624"/>
                  </a:moveTo>
                  <a:lnTo>
                    <a:pt x="2578604" y="420624"/>
                  </a:lnTo>
                </a:path>
                <a:path w="3310254" h="649604">
                  <a:moveTo>
                    <a:pt x="2633468" y="420624"/>
                  </a:moveTo>
                  <a:lnTo>
                    <a:pt x="2639564" y="420624"/>
                  </a:lnTo>
                </a:path>
                <a:path w="3310254" h="649604">
                  <a:moveTo>
                    <a:pt x="2688332" y="420624"/>
                  </a:moveTo>
                  <a:lnTo>
                    <a:pt x="2743196" y="420624"/>
                  </a:lnTo>
                </a:path>
                <a:path w="3310254" h="649604">
                  <a:moveTo>
                    <a:pt x="2779772" y="420624"/>
                  </a:moveTo>
                  <a:lnTo>
                    <a:pt x="2840732" y="420624"/>
                  </a:lnTo>
                </a:path>
                <a:path w="3310254" h="649604">
                  <a:moveTo>
                    <a:pt x="2865116" y="420624"/>
                  </a:moveTo>
                  <a:lnTo>
                    <a:pt x="2926076" y="420624"/>
                  </a:lnTo>
                </a:path>
                <a:path w="3310254" h="649604">
                  <a:moveTo>
                    <a:pt x="2968748" y="420624"/>
                  </a:moveTo>
                  <a:lnTo>
                    <a:pt x="2974844" y="420624"/>
                  </a:lnTo>
                </a:path>
                <a:path w="3310254" h="649604">
                  <a:moveTo>
                    <a:pt x="3023612" y="420624"/>
                  </a:moveTo>
                  <a:lnTo>
                    <a:pt x="3078476" y="420624"/>
                  </a:lnTo>
                </a:path>
                <a:path w="3310254" h="649604">
                  <a:moveTo>
                    <a:pt x="3115052" y="420624"/>
                  </a:moveTo>
                  <a:lnTo>
                    <a:pt x="3169916" y="420624"/>
                  </a:lnTo>
                </a:path>
                <a:path w="3310254" h="649604">
                  <a:moveTo>
                    <a:pt x="3200396" y="420624"/>
                  </a:moveTo>
                  <a:lnTo>
                    <a:pt x="3261356" y="420624"/>
                  </a:lnTo>
                </a:path>
                <a:path w="3310254" h="649604">
                  <a:moveTo>
                    <a:pt x="3304028" y="420624"/>
                  </a:moveTo>
                  <a:lnTo>
                    <a:pt x="3310124" y="420624"/>
                  </a:lnTo>
                </a:path>
                <a:path w="3310254" h="649604">
                  <a:moveTo>
                    <a:pt x="6096" y="429767"/>
                  </a:moveTo>
                  <a:lnTo>
                    <a:pt x="30479" y="429767"/>
                  </a:lnTo>
                </a:path>
                <a:path w="3310254" h="649604">
                  <a:moveTo>
                    <a:pt x="48768" y="429767"/>
                  </a:moveTo>
                  <a:lnTo>
                    <a:pt x="73151" y="429767"/>
                  </a:lnTo>
                </a:path>
                <a:path w="3310254" h="649604">
                  <a:moveTo>
                    <a:pt x="91440" y="429767"/>
                  </a:moveTo>
                  <a:lnTo>
                    <a:pt x="115823" y="429767"/>
                  </a:lnTo>
                </a:path>
                <a:path w="3310254" h="649604">
                  <a:moveTo>
                    <a:pt x="182880" y="429767"/>
                  </a:moveTo>
                  <a:lnTo>
                    <a:pt x="207263" y="429767"/>
                  </a:lnTo>
                </a:path>
                <a:path w="3310254" h="649604">
                  <a:moveTo>
                    <a:pt x="292608" y="429767"/>
                  </a:moveTo>
                  <a:lnTo>
                    <a:pt x="298703" y="429767"/>
                  </a:lnTo>
                </a:path>
                <a:path w="3310254" h="649604">
                  <a:moveTo>
                    <a:pt x="341375" y="429767"/>
                  </a:moveTo>
                  <a:lnTo>
                    <a:pt x="365759" y="429767"/>
                  </a:lnTo>
                </a:path>
                <a:path w="3310254" h="649604">
                  <a:moveTo>
                    <a:pt x="377952" y="429767"/>
                  </a:moveTo>
                  <a:lnTo>
                    <a:pt x="408432" y="429767"/>
                  </a:lnTo>
                </a:path>
                <a:path w="3310254" h="649604">
                  <a:moveTo>
                    <a:pt x="426720" y="429767"/>
                  </a:moveTo>
                  <a:lnTo>
                    <a:pt x="451103" y="429767"/>
                  </a:lnTo>
                </a:path>
                <a:path w="3310254" h="649604">
                  <a:moveTo>
                    <a:pt x="518160" y="429767"/>
                  </a:moveTo>
                  <a:lnTo>
                    <a:pt x="542543" y="429767"/>
                  </a:lnTo>
                </a:path>
                <a:path w="3310254" h="649604">
                  <a:moveTo>
                    <a:pt x="627888" y="429767"/>
                  </a:moveTo>
                  <a:lnTo>
                    <a:pt x="633983" y="429767"/>
                  </a:lnTo>
                </a:path>
                <a:path w="3310254" h="649604">
                  <a:moveTo>
                    <a:pt x="676656" y="429767"/>
                  </a:moveTo>
                  <a:lnTo>
                    <a:pt x="694944" y="429767"/>
                  </a:lnTo>
                </a:path>
                <a:path w="3310254" h="649604">
                  <a:moveTo>
                    <a:pt x="713232" y="429767"/>
                  </a:moveTo>
                  <a:lnTo>
                    <a:pt x="743712" y="429767"/>
                  </a:lnTo>
                </a:path>
                <a:path w="3310254" h="649604">
                  <a:moveTo>
                    <a:pt x="780288" y="429767"/>
                  </a:moveTo>
                  <a:lnTo>
                    <a:pt x="816864" y="429767"/>
                  </a:lnTo>
                </a:path>
                <a:path w="3310254" h="649604">
                  <a:moveTo>
                    <a:pt x="877824" y="429767"/>
                  </a:moveTo>
                  <a:lnTo>
                    <a:pt x="914400" y="429767"/>
                  </a:lnTo>
                </a:path>
                <a:path w="3310254" h="649604">
                  <a:moveTo>
                    <a:pt x="963168" y="429767"/>
                  </a:moveTo>
                  <a:lnTo>
                    <a:pt x="969263" y="429767"/>
                  </a:lnTo>
                </a:path>
                <a:path w="3310254" h="649604">
                  <a:moveTo>
                    <a:pt x="1024128" y="429767"/>
                  </a:moveTo>
                  <a:lnTo>
                    <a:pt x="1060704" y="429767"/>
                  </a:lnTo>
                </a:path>
                <a:path w="3310254" h="649604">
                  <a:moveTo>
                    <a:pt x="1091180" y="429767"/>
                  </a:moveTo>
                  <a:lnTo>
                    <a:pt x="1121660" y="429767"/>
                  </a:lnTo>
                </a:path>
                <a:path w="3310254" h="649604">
                  <a:moveTo>
                    <a:pt x="1133852" y="429767"/>
                  </a:moveTo>
                  <a:lnTo>
                    <a:pt x="1164332" y="429767"/>
                  </a:lnTo>
                </a:path>
                <a:path w="3310254" h="649604">
                  <a:moveTo>
                    <a:pt x="1182620" y="429767"/>
                  </a:moveTo>
                  <a:lnTo>
                    <a:pt x="1213100" y="429767"/>
                  </a:lnTo>
                </a:path>
                <a:path w="3310254" h="649604">
                  <a:moveTo>
                    <a:pt x="1225292" y="429767"/>
                  </a:moveTo>
                  <a:lnTo>
                    <a:pt x="1255772" y="429767"/>
                  </a:lnTo>
                </a:path>
                <a:path w="3310254" h="649604">
                  <a:moveTo>
                    <a:pt x="1389884" y="429767"/>
                  </a:moveTo>
                  <a:lnTo>
                    <a:pt x="1414268" y="429767"/>
                  </a:lnTo>
                </a:path>
                <a:path w="3310254" h="649604">
                  <a:moveTo>
                    <a:pt x="1432556" y="429767"/>
                  </a:moveTo>
                  <a:lnTo>
                    <a:pt x="1456940" y="429767"/>
                  </a:lnTo>
                </a:path>
                <a:path w="3310254" h="649604">
                  <a:moveTo>
                    <a:pt x="1481324" y="429767"/>
                  </a:moveTo>
                  <a:lnTo>
                    <a:pt x="1505708" y="429767"/>
                  </a:lnTo>
                </a:path>
                <a:path w="3310254" h="649604">
                  <a:moveTo>
                    <a:pt x="1627628" y="429767"/>
                  </a:moveTo>
                  <a:lnTo>
                    <a:pt x="1633724" y="429767"/>
                  </a:lnTo>
                </a:path>
                <a:path w="3310254" h="649604">
                  <a:moveTo>
                    <a:pt x="1725164" y="429767"/>
                  </a:moveTo>
                  <a:lnTo>
                    <a:pt x="1749548" y="429767"/>
                  </a:lnTo>
                </a:path>
                <a:path w="3310254" h="649604">
                  <a:moveTo>
                    <a:pt x="1767836" y="429767"/>
                  </a:moveTo>
                  <a:lnTo>
                    <a:pt x="1792220" y="429767"/>
                  </a:lnTo>
                </a:path>
                <a:path w="3310254" h="649604">
                  <a:moveTo>
                    <a:pt x="1816604" y="429767"/>
                  </a:moveTo>
                  <a:lnTo>
                    <a:pt x="1840988" y="429767"/>
                  </a:lnTo>
                </a:path>
                <a:path w="3310254" h="649604">
                  <a:moveTo>
                    <a:pt x="1962908" y="429767"/>
                  </a:moveTo>
                  <a:lnTo>
                    <a:pt x="1969004" y="429767"/>
                  </a:lnTo>
                </a:path>
                <a:path w="3310254" h="649604">
                  <a:moveTo>
                    <a:pt x="2029964" y="429767"/>
                  </a:moveTo>
                  <a:lnTo>
                    <a:pt x="2066540" y="429767"/>
                  </a:lnTo>
                </a:path>
                <a:path w="3310254" h="649604">
                  <a:moveTo>
                    <a:pt x="2097020" y="429767"/>
                  </a:moveTo>
                  <a:lnTo>
                    <a:pt x="2127500" y="429767"/>
                  </a:lnTo>
                </a:path>
                <a:path w="3310254" h="649604">
                  <a:moveTo>
                    <a:pt x="2139692" y="429767"/>
                  </a:moveTo>
                  <a:lnTo>
                    <a:pt x="2170172" y="429767"/>
                  </a:lnTo>
                </a:path>
                <a:path w="3310254" h="649604">
                  <a:moveTo>
                    <a:pt x="2194556" y="429767"/>
                  </a:moveTo>
                  <a:lnTo>
                    <a:pt x="2218940" y="429767"/>
                  </a:lnTo>
                </a:path>
                <a:path w="3310254" h="649604">
                  <a:moveTo>
                    <a:pt x="2231132" y="429767"/>
                  </a:moveTo>
                  <a:lnTo>
                    <a:pt x="2261612" y="429767"/>
                  </a:lnTo>
                </a:path>
                <a:path w="3310254" h="649604">
                  <a:moveTo>
                    <a:pt x="2298188" y="429767"/>
                  </a:moveTo>
                  <a:lnTo>
                    <a:pt x="2304284" y="429767"/>
                  </a:lnTo>
                </a:path>
                <a:path w="3310254" h="649604">
                  <a:moveTo>
                    <a:pt x="2346956" y="429767"/>
                  </a:moveTo>
                  <a:lnTo>
                    <a:pt x="2371340" y="429767"/>
                  </a:lnTo>
                </a:path>
                <a:path w="3310254" h="649604">
                  <a:moveTo>
                    <a:pt x="2389628" y="429767"/>
                  </a:moveTo>
                  <a:lnTo>
                    <a:pt x="2420108" y="429767"/>
                  </a:lnTo>
                </a:path>
                <a:path w="3310254" h="649604">
                  <a:moveTo>
                    <a:pt x="2456684" y="429767"/>
                  </a:moveTo>
                  <a:lnTo>
                    <a:pt x="2493260" y="429767"/>
                  </a:lnTo>
                </a:path>
                <a:path w="3310254" h="649604">
                  <a:moveTo>
                    <a:pt x="2542028" y="429767"/>
                  </a:moveTo>
                  <a:lnTo>
                    <a:pt x="2578604" y="429767"/>
                  </a:lnTo>
                </a:path>
                <a:path w="3310254" h="649604">
                  <a:moveTo>
                    <a:pt x="2633468" y="429767"/>
                  </a:moveTo>
                  <a:lnTo>
                    <a:pt x="2639564" y="429767"/>
                  </a:lnTo>
                </a:path>
                <a:path w="3310254" h="649604">
                  <a:moveTo>
                    <a:pt x="2682236" y="429767"/>
                  </a:moveTo>
                  <a:lnTo>
                    <a:pt x="2706620" y="429767"/>
                  </a:lnTo>
                </a:path>
                <a:path w="3310254" h="649604">
                  <a:moveTo>
                    <a:pt x="2724908" y="429767"/>
                  </a:moveTo>
                  <a:lnTo>
                    <a:pt x="2755388" y="429767"/>
                  </a:lnTo>
                </a:path>
                <a:path w="3310254" h="649604">
                  <a:moveTo>
                    <a:pt x="2773676" y="429767"/>
                  </a:moveTo>
                  <a:lnTo>
                    <a:pt x="2798060" y="429767"/>
                  </a:lnTo>
                </a:path>
                <a:path w="3310254" h="649604">
                  <a:moveTo>
                    <a:pt x="2859020" y="429767"/>
                  </a:moveTo>
                  <a:lnTo>
                    <a:pt x="2883404" y="429767"/>
                  </a:lnTo>
                </a:path>
                <a:path w="3310254" h="649604">
                  <a:moveTo>
                    <a:pt x="2968748" y="429767"/>
                  </a:moveTo>
                  <a:lnTo>
                    <a:pt x="2974844" y="429767"/>
                  </a:lnTo>
                </a:path>
                <a:path w="3310254" h="649604">
                  <a:moveTo>
                    <a:pt x="3017516" y="429767"/>
                  </a:moveTo>
                  <a:lnTo>
                    <a:pt x="3041900" y="429767"/>
                  </a:lnTo>
                </a:path>
                <a:path w="3310254" h="649604">
                  <a:moveTo>
                    <a:pt x="3060188" y="429767"/>
                  </a:moveTo>
                  <a:lnTo>
                    <a:pt x="3090668" y="429767"/>
                  </a:lnTo>
                </a:path>
                <a:path w="3310254" h="649604">
                  <a:moveTo>
                    <a:pt x="3108956" y="429767"/>
                  </a:moveTo>
                  <a:lnTo>
                    <a:pt x="3133340" y="429767"/>
                  </a:lnTo>
                </a:path>
                <a:path w="3310254" h="649604">
                  <a:moveTo>
                    <a:pt x="3194300" y="429767"/>
                  </a:moveTo>
                  <a:lnTo>
                    <a:pt x="3218684" y="429767"/>
                  </a:lnTo>
                </a:path>
                <a:path w="3310254" h="649604">
                  <a:moveTo>
                    <a:pt x="0" y="438912"/>
                  </a:moveTo>
                  <a:lnTo>
                    <a:pt x="24383" y="438912"/>
                  </a:lnTo>
                </a:path>
                <a:path w="3310254" h="649604">
                  <a:moveTo>
                    <a:pt x="54864" y="438912"/>
                  </a:moveTo>
                  <a:lnTo>
                    <a:pt x="73152" y="438912"/>
                  </a:lnTo>
                </a:path>
                <a:path w="3310254" h="649604">
                  <a:moveTo>
                    <a:pt x="91440" y="438912"/>
                  </a:moveTo>
                  <a:lnTo>
                    <a:pt x="109728" y="438912"/>
                  </a:lnTo>
                </a:path>
                <a:path w="3310254" h="649604">
                  <a:moveTo>
                    <a:pt x="182880" y="438912"/>
                  </a:moveTo>
                  <a:lnTo>
                    <a:pt x="201168" y="438912"/>
                  </a:lnTo>
                </a:path>
                <a:path w="3310254" h="649604">
                  <a:moveTo>
                    <a:pt x="292608" y="438912"/>
                  </a:moveTo>
                  <a:lnTo>
                    <a:pt x="298703" y="438912"/>
                  </a:lnTo>
                </a:path>
                <a:path w="3310254" h="649604">
                  <a:moveTo>
                    <a:pt x="335280" y="438912"/>
                  </a:moveTo>
                  <a:lnTo>
                    <a:pt x="359663" y="438912"/>
                  </a:lnTo>
                </a:path>
                <a:path w="3310254" h="649604">
                  <a:moveTo>
                    <a:pt x="384048" y="438912"/>
                  </a:moveTo>
                  <a:lnTo>
                    <a:pt x="408431" y="438912"/>
                  </a:lnTo>
                </a:path>
                <a:path w="3310254" h="649604">
                  <a:moveTo>
                    <a:pt x="426720" y="438912"/>
                  </a:moveTo>
                  <a:lnTo>
                    <a:pt x="445008" y="438912"/>
                  </a:lnTo>
                </a:path>
                <a:path w="3310254" h="649604">
                  <a:moveTo>
                    <a:pt x="518160" y="438912"/>
                  </a:moveTo>
                  <a:lnTo>
                    <a:pt x="536448" y="438912"/>
                  </a:lnTo>
                </a:path>
                <a:path w="3310254" h="649604">
                  <a:moveTo>
                    <a:pt x="627888" y="438912"/>
                  </a:moveTo>
                  <a:lnTo>
                    <a:pt x="633983" y="438912"/>
                  </a:lnTo>
                </a:path>
                <a:path w="3310254" h="649604">
                  <a:moveTo>
                    <a:pt x="670560" y="438912"/>
                  </a:moveTo>
                  <a:lnTo>
                    <a:pt x="688848" y="438912"/>
                  </a:lnTo>
                </a:path>
                <a:path w="3310254" h="649604">
                  <a:moveTo>
                    <a:pt x="719328" y="438912"/>
                  </a:moveTo>
                  <a:lnTo>
                    <a:pt x="743711" y="438912"/>
                  </a:lnTo>
                </a:path>
                <a:path w="3310254" h="649604">
                  <a:moveTo>
                    <a:pt x="768096" y="438912"/>
                  </a:moveTo>
                  <a:lnTo>
                    <a:pt x="816863" y="438912"/>
                  </a:lnTo>
                </a:path>
                <a:path w="3310254" h="649604">
                  <a:moveTo>
                    <a:pt x="877824" y="438912"/>
                  </a:moveTo>
                  <a:lnTo>
                    <a:pt x="914400" y="438912"/>
                  </a:lnTo>
                </a:path>
                <a:path w="3310254" h="649604">
                  <a:moveTo>
                    <a:pt x="963168" y="438912"/>
                  </a:moveTo>
                  <a:lnTo>
                    <a:pt x="969263" y="438912"/>
                  </a:lnTo>
                </a:path>
                <a:path w="3310254" h="649604">
                  <a:moveTo>
                    <a:pt x="1011936" y="438912"/>
                  </a:moveTo>
                  <a:lnTo>
                    <a:pt x="1060703" y="438912"/>
                  </a:lnTo>
                </a:path>
                <a:path w="3310254" h="649604">
                  <a:moveTo>
                    <a:pt x="1091180" y="438912"/>
                  </a:moveTo>
                  <a:lnTo>
                    <a:pt x="1115564" y="438912"/>
                  </a:lnTo>
                </a:path>
                <a:path w="3310254" h="649604">
                  <a:moveTo>
                    <a:pt x="1139948" y="438912"/>
                  </a:moveTo>
                  <a:lnTo>
                    <a:pt x="1164332" y="438912"/>
                  </a:lnTo>
                </a:path>
                <a:path w="3310254" h="649604">
                  <a:moveTo>
                    <a:pt x="1182620" y="438912"/>
                  </a:moveTo>
                  <a:lnTo>
                    <a:pt x="1207004" y="438912"/>
                  </a:lnTo>
                </a:path>
                <a:path w="3310254" h="649604">
                  <a:moveTo>
                    <a:pt x="1231388" y="438912"/>
                  </a:moveTo>
                  <a:lnTo>
                    <a:pt x="1255772" y="438912"/>
                  </a:lnTo>
                </a:path>
                <a:path w="3310254" h="649604">
                  <a:moveTo>
                    <a:pt x="1383788" y="438912"/>
                  </a:moveTo>
                  <a:lnTo>
                    <a:pt x="1408172" y="438912"/>
                  </a:lnTo>
                </a:path>
                <a:path w="3310254" h="649604">
                  <a:moveTo>
                    <a:pt x="1438652" y="438912"/>
                  </a:moveTo>
                  <a:lnTo>
                    <a:pt x="1456940" y="438912"/>
                  </a:lnTo>
                </a:path>
                <a:path w="3310254" h="649604">
                  <a:moveTo>
                    <a:pt x="1481324" y="438912"/>
                  </a:moveTo>
                  <a:lnTo>
                    <a:pt x="1499612" y="438912"/>
                  </a:lnTo>
                </a:path>
                <a:path w="3310254" h="649604">
                  <a:moveTo>
                    <a:pt x="1627628" y="438912"/>
                  </a:moveTo>
                  <a:lnTo>
                    <a:pt x="1633724" y="438912"/>
                  </a:lnTo>
                </a:path>
                <a:path w="3310254" h="649604">
                  <a:moveTo>
                    <a:pt x="1719068" y="438912"/>
                  </a:moveTo>
                  <a:lnTo>
                    <a:pt x="1743452" y="438912"/>
                  </a:lnTo>
                </a:path>
                <a:path w="3310254" h="649604">
                  <a:moveTo>
                    <a:pt x="1773932" y="438912"/>
                  </a:moveTo>
                  <a:lnTo>
                    <a:pt x="1792220" y="438912"/>
                  </a:lnTo>
                </a:path>
                <a:path w="3310254" h="649604">
                  <a:moveTo>
                    <a:pt x="1816604" y="438912"/>
                  </a:moveTo>
                  <a:lnTo>
                    <a:pt x="1834892" y="438912"/>
                  </a:lnTo>
                </a:path>
                <a:path w="3310254" h="649604">
                  <a:moveTo>
                    <a:pt x="1962908" y="438912"/>
                  </a:moveTo>
                  <a:lnTo>
                    <a:pt x="1969004" y="438912"/>
                  </a:lnTo>
                </a:path>
                <a:path w="3310254" h="649604">
                  <a:moveTo>
                    <a:pt x="2017772" y="438912"/>
                  </a:moveTo>
                  <a:lnTo>
                    <a:pt x="2066540" y="438912"/>
                  </a:lnTo>
                </a:path>
                <a:path w="3310254" h="649604">
                  <a:moveTo>
                    <a:pt x="2097020" y="438912"/>
                  </a:moveTo>
                  <a:lnTo>
                    <a:pt x="2121404" y="438912"/>
                  </a:lnTo>
                </a:path>
                <a:path w="3310254" h="649604">
                  <a:moveTo>
                    <a:pt x="2145788" y="438912"/>
                  </a:moveTo>
                  <a:lnTo>
                    <a:pt x="2170172" y="438912"/>
                  </a:lnTo>
                </a:path>
                <a:path w="3310254" h="649604">
                  <a:moveTo>
                    <a:pt x="2188460" y="438912"/>
                  </a:moveTo>
                  <a:lnTo>
                    <a:pt x="2212844" y="438912"/>
                  </a:lnTo>
                </a:path>
                <a:path w="3310254" h="649604">
                  <a:moveTo>
                    <a:pt x="2237228" y="438912"/>
                  </a:moveTo>
                  <a:lnTo>
                    <a:pt x="2261612" y="438912"/>
                  </a:lnTo>
                </a:path>
                <a:path w="3310254" h="649604">
                  <a:moveTo>
                    <a:pt x="2298188" y="438912"/>
                  </a:moveTo>
                  <a:lnTo>
                    <a:pt x="2304284" y="438912"/>
                  </a:lnTo>
                </a:path>
                <a:path w="3310254" h="649604">
                  <a:moveTo>
                    <a:pt x="2340860" y="438912"/>
                  </a:moveTo>
                  <a:lnTo>
                    <a:pt x="2365244" y="438912"/>
                  </a:lnTo>
                </a:path>
                <a:path w="3310254" h="649604">
                  <a:moveTo>
                    <a:pt x="2395724" y="438912"/>
                  </a:moveTo>
                  <a:lnTo>
                    <a:pt x="2420108" y="438912"/>
                  </a:lnTo>
                </a:path>
                <a:path w="3310254" h="649604">
                  <a:moveTo>
                    <a:pt x="2444492" y="438912"/>
                  </a:moveTo>
                  <a:lnTo>
                    <a:pt x="2493260" y="438912"/>
                  </a:lnTo>
                </a:path>
                <a:path w="3310254" h="649604">
                  <a:moveTo>
                    <a:pt x="2535932" y="438912"/>
                  </a:moveTo>
                  <a:lnTo>
                    <a:pt x="2578604" y="438912"/>
                  </a:lnTo>
                </a:path>
                <a:path w="3310254" h="649604">
                  <a:moveTo>
                    <a:pt x="2633468" y="438912"/>
                  </a:moveTo>
                  <a:lnTo>
                    <a:pt x="2639564" y="438912"/>
                  </a:lnTo>
                </a:path>
                <a:path w="3310254" h="649604">
                  <a:moveTo>
                    <a:pt x="2676140" y="438912"/>
                  </a:moveTo>
                  <a:lnTo>
                    <a:pt x="2700524" y="438912"/>
                  </a:lnTo>
                </a:path>
                <a:path w="3310254" h="649604">
                  <a:moveTo>
                    <a:pt x="2731004" y="438912"/>
                  </a:moveTo>
                  <a:lnTo>
                    <a:pt x="2755388" y="438912"/>
                  </a:lnTo>
                </a:path>
                <a:path w="3310254" h="649604">
                  <a:moveTo>
                    <a:pt x="2773676" y="438912"/>
                  </a:moveTo>
                  <a:lnTo>
                    <a:pt x="2791964" y="438912"/>
                  </a:lnTo>
                </a:path>
                <a:path w="3310254" h="649604">
                  <a:moveTo>
                    <a:pt x="2859020" y="438912"/>
                  </a:moveTo>
                  <a:lnTo>
                    <a:pt x="2877308" y="438912"/>
                  </a:lnTo>
                </a:path>
                <a:path w="3310254" h="649604">
                  <a:moveTo>
                    <a:pt x="2968748" y="438912"/>
                  </a:moveTo>
                  <a:lnTo>
                    <a:pt x="2974844" y="438912"/>
                  </a:lnTo>
                </a:path>
                <a:path w="3310254" h="649604">
                  <a:moveTo>
                    <a:pt x="3011420" y="438912"/>
                  </a:moveTo>
                  <a:lnTo>
                    <a:pt x="3035804" y="438912"/>
                  </a:lnTo>
                </a:path>
                <a:path w="3310254" h="649604">
                  <a:moveTo>
                    <a:pt x="3066284" y="438912"/>
                  </a:moveTo>
                  <a:lnTo>
                    <a:pt x="3090668" y="438912"/>
                  </a:lnTo>
                </a:path>
                <a:path w="3310254" h="649604">
                  <a:moveTo>
                    <a:pt x="3108956" y="438912"/>
                  </a:moveTo>
                  <a:lnTo>
                    <a:pt x="3127244" y="438912"/>
                  </a:lnTo>
                </a:path>
                <a:path w="3310254" h="649604">
                  <a:moveTo>
                    <a:pt x="3194300" y="438912"/>
                  </a:moveTo>
                  <a:lnTo>
                    <a:pt x="3212588" y="438912"/>
                  </a:lnTo>
                </a:path>
                <a:path w="3310254" h="649604">
                  <a:moveTo>
                    <a:pt x="3304028" y="438912"/>
                  </a:moveTo>
                  <a:lnTo>
                    <a:pt x="3310124" y="438912"/>
                  </a:lnTo>
                </a:path>
                <a:path w="3310254" h="649604">
                  <a:moveTo>
                    <a:pt x="0" y="448055"/>
                  </a:moveTo>
                  <a:lnTo>
                    <a:pt x="24383" y="448055"/>
                  </a:lnTo>
                </a:path>
                <a:path w="3310254" h="649604">
                  <a:moveTo>
                    <a:pt x="54864" y="448055"/>
                  </a:moveTo>
                  <a:lnTo>
                    <a:pt x="73152" y="448055"/>
                  </a:lnTo>
                </a:path>
                <a:path w="3310254" h="649604">
                  <a:moveTo>
                    <a:pt x="91440" y="448055"/>
                  </a:moveTo>
                  <a:lnTo>
                    <a:pt x="109728" y="448055"/>
                  </a:lnTo>
                </a:path>
                <a:path w="3310254" h="649604">
                  <a:moveTo>
                    <a:pt x="182880" y="448055"/>
                  </a:moveTo>
                  <a:lnTo>
                    <a:pt x="201168" y="448055"/>
                  </a:lnTo>
                </a:path>
                <a:path w="3310254" h="649604">
                  <a:moveTo>
                    <a:pt x="292608" y="448055"/>
                  </a:moveTo>
                  <a:lnTo>
                    <a:pt x="298703" y="448055"/>
                  </a:lnTo>
                </a:path>
                <a:path w="3310254" h="649604">
                  <a:moveTo>
                    <a:pt x="335280" y="448055"/>
                  </a:moveTo>
                  <a:lnTo>
                    <a:pt x="359663" y="448055"/>
                  </a:lnTo>
                </a:path>
                <a:path w="3310254" h="649604">
                  <a:moveTo>
                    <a:pt x="384048" y="448055"/>
                  </a:moveTo>
                  <a:lnTo>
                    <a:pt x="408431" y="448055"/>
                  </a:lnTo>
                </a:path>
                <a:path w="3310254" h="649604">
                  <a:moveTo>
                    <a:pt x="426720" y="448055"/>
                  </a:moveTo>
                  <a:lnTo>
                    <a:pt x="445008" y="448055"/>
                  </a:lnTo>
                </a:path>
                <a:path w="3310254" h="649604">
                  <a:moveTo>
                    <a:pt x="518160" y="448055"/>
                  </a:moveTo>
                  <a:lnTo>
                    <a:pt x="536448" y="448055"/>
                  </a:lnTo>
                </a:path>
                <a:path w="3310254" h="649604">
                  <a:moveTo>
                    <a:pt x="627888" y="448055"/>
                  </a:moveTo>
                  <a:lnTo>
                    <a:pt x="633983" y="448055"/>
                  </a:lnTo>
                </a:path>
                <a:path w="3310254" h="649604">
                  <a:moveTo>
                    <a:pt x="670560" y="448055"/>
                  </a:moveTo>
                  <a:lnTo>
                    <a:pt x="688848" y="448055"/>
                  </a:lnTo>
                </a:path>
                <a:path w="3310254" h="649604">
                  <a:moveTo>
                    <a:pt x="719328" y="448055"/>
                  </a:moveTo>
                  <a:lnTo>
                    <a:pt x="743711" y="448055"/>
                  </a:lnTo>
                </a:path>
                <a:path w="3310254" h="649604">
                  <a:moveTo>
                    <a:pt x="762000" y="448055"/>
                  </a:moveTo>
                  <a:lnTo>
                    <a:pt x="816864" y="448055"/>
                  </a:lnTo>
                </a:path>
                <a:path w="3310254" h="649604">
                  <a:moveTo>
                    <a:pt x="871728" y="448055"/>
                  </a:moveTo>
                  <a:lnTo>
                    <a:pt x="914399" y="448055"/>
                  </a:lnTo>
                </a:path>
                <a:path w="3310254" h="649604">
                  <a:moveTo>
                    <a:pt x="963168" y="448055"/>
                  </a:moveTo>
                  <a:lnTo>
                    <a:pt x="969263" y="448055"/>
                  </a:lnTo>
                </a:path>
                <a:path w="3310254" h="649604">
                  <a:moveTo>
                    <a:pt x="1005840" y="448055"/>
                  </a:moveTo>
                  <a:lnTo>
                    <a:pt x="1060704" y="448055"/>
                  </a:lnTo>
                </a:path>
                <a:path w="3310254" h="649604">
                  <a:moveTo>
                    <a:pt x="1139948" y="448055"/>
                  </a:moveTo>
                  <a:lnTo>
                    <a:pt x="1164332" y="448055"/>
                  </a:lnTo>
                </a:path>
                <a:path w="3310254" h="649604">
                  <a:moveTo>
                    <a:pt x="1231388" y="448055"/>
                  </a:moveTo>
                  <a:lnTo>
                    <a:pt x="1255772" y="448055"/>
                  </a:lnTo>
                </a:path>
                <a:path w="3310254" h="649604">
                  <a:moveTo>
                    <a:pt x="1383788" y="448055"/>
                  </a:moveTo>
                  <a:lnTo>
                    <a:pt x="1408172" y="448055"/>
                  </a:lnTo>
                </a:path>
                <a:path w="3310254" h="649604">
                  <a:moveTo>
                    <a:pt x="1438652" y="448055"/>
                  </a:moveTo>
                  <a:lnTo>
                    <a:pt x="1463036" y="448055"/>
                  </a:lnTo>
                </a:path>
                <a:path w="3310254" h="649604">
                  <a:moveTo>
                    <a:pt x="1481324" y="448055"/>
                  </a:moveTo>
                  <a:lnTo>
                    <a:pt x="1499612" y="448055"/>
                  </a:lnTo>
                </a:path>
                <a:path w="3310254" h="649604">
                  <a:moveTo>
                    <a:pt x="1627628" y="448055"/>
                  </a:moveTo>
                  <a:lnTo>
                    <a:pt x="1633724" y="448055"/>
                  </a:lnTo>
                </a:path>
                <a:path w="3310254" h="649604">
                  <a:moveTo>
                    <a:pt x="1719068" y="448055"/>
                  </a:moveTo>
                  <a:lnTo>
                    <a:pt x="1743452" y="448055"/>
                  </a:lnTo>
                </a:path>
                <a:path w="3310254" h="649604">
                  <a:moveTo>
                    <a:pt x="1773932" y="448055"/>
                  </a:moveTo>
                  <a:lnTo>
                    <a:pt x="1798316" y="448055"/>
                  </a:lnTo>
                </a:path>
                <a:path w="3310254" h="649604">
                  <a:moveTo>
                    <a:pt x="1816604" y="448055"/>
                  </a:moveTo>
                  <a:lnTo>
                    <a:pt x="1834892" y="448055"/>
                  </a:lnTo>
                </a:path>
                <a:path w="3310254" h="649604">
                  <a:moveTo>
                    <a:pt x="1962908" y="448055"/>
                  </a:moveTo>
                  <a:lnTo>
                    <a:pt x="1969004" y="448055"/>
                  </a:lnTo>
                </a:path>
                <a:path w="3310254" h="649604">
                  <a:moveTo>
                    <a:pt x="2011676" y="448055"/>
                  </a:moveTo>
                  <a:lnTo>
                    <a:pt x="2066540" y="448055"/>
                  </a:lnTo>
                </a:path>
                <a:path w="3310254" h="649604">
                  <a:moveTo>
                    <a:pt x="2145788" y="448055"/>
                  </a:moveTo>
                  <a:lnTo>
                    <a:pt x="2170172" y="448055"/>
                  </a:lnTo>
                </a:path>
                <a:path w="3310254" h="649604">
                  <a:moveTo>
                    <a:pt x="2188460" y="448055"/>
                  </a:moveTo>
                  <a:lnTo>
                    <a:pt x="2212844" y="448055"/>
                  </a:lnTo>
                </a:path>
                <a:path w="3310254" h="649604">
                  <a:moveTo>
                    <a:pt x="2237228" y="448055"/>
                  </a:moveTo>
                  <a:lnTo>
                    <a:pt x="2261612" y="448055"/>
                  </a:lnTo>
                </a:path>
                <a:path w="3310254" h="649604">
                  <a:moveTo>
                    <a:pt x="2298188" y="448055"/>
                  </a:moveTo>
                  <a:lnTo>
                    <a:pt x="2304284" y="448055"/>
                  </a:lnTo>
                </a:path>
                <a:path w="3310254" h="649604">
                  <a:moveTo>
                    <a:pt x="2340860" y="448055"/>
                  </a:moveTo>
                  <a:lnTo>
                    <a:pt x="2365244" y="448055"/>
                  </a:lnTo>
                </a:path>
                <a:path w="3310254" h="649604">
                  <a:moveTo>
                    <a:pt x="2395724" y="448055"/>
                  </a:moveTo>
                  <a:lnTo>
                    <a:pt x="2420108" y="448055"/>
                  </a:lnTo>
                </a:path>
                <a:path w="3310254" h="649604">
                  <a:moveTo>
                    <a:pt x="2438396" y="448055"/>
                  </a:moveTo>
                  <a:lnTo>
                    <a:pt x="2493260" y="448055"/>
                  </a:lnTo>
                </a:path>
                <a:path w="3310254" h="649604">
                  <a:moveTo>
                    <a:pt x="2529836" y="448055"/>
                  </a:moveTo>
                  <a:lnTo>
                    <a:pt x="2578604" y="448055"/>
                  </a:lnTo>
                </a:path>
                <a:path w="3310254" h="649604">
                  <a:moveTo>
                    <a:pt x="2633468" y="448055"/>
                  </a:moveTo>
                  <a:lnTo>
                    <a:pt x="2639564" y="448055"/>
                  </a:lnTo>
                </a:path>
                <a:path w="3310254" h="649604">
                  <a:moveTo>
                    <a:pt x="2676140" y="448055"/>
                  </a:moveTo>
                  <a:lnTo>
                    <a:pt x="2700524" y="448055"/>
                  </a:lnTo>
                </a:path>
                <a:path w="3310254" h="649604">
                  <a:moveTo>
                    <a:pt x="2731004" y="448055"/>
                  </a:moveTo>
                  <a:lnTo>
                    <a:pt x="2755388" y="448055"/>
                  </a:lnTo>
                </a:path>
                <a:path w="3310254" h="649604">
                  <a:moveTo>
                    <a:pt x="2773676" y="448055"/>
                  </a:moveTo>
                  <a:lnTo>
                    <a:pt x="2791964" y="448055"/>
                  </a:lnTo>
                </a:path>
                <a:path w="3310254" h="649604">
                  <a:moveTo>
                    <a:pt x="2859020" y="448055"/>
                  </a:moveTo>
                  <a:lnTo>
                    <a:pt x="2877308" y="448055"/>
                  </a:lnTo>
                </a:path>
                <a:path w="3310254" h="649604">
                  <a:moveTo>
                    <a:pt x="2968748" y="448055"/>
                  </a:moveTo>
                  <a:lnTo>
                    <a:pt x="2974844" y="448055"/>
                  </a:lnTo>
                </a:path>
                <a:path w="3310254" h="649604">
                  <a:moveTo>
                    <a:pt x="3011420" y="448055"/>
                  </a:moveTo>
                  <a:lnTo>
                    <a:pt x="3035804" y="448055"/>
                  </a:lnTo>
                </a:path>
                <a:path w="3310254" h="649604">
                  <a:moveTo>
                    <a:pt x="3066284" y="448055"/>
                  </a:moveTo>
                  <a:lnTo>
                    <a:pt x="3090668" y="448055"/>
                  </a:lnTo>
                </a:path>
                <a:path w="3310254" h="649604">
                  <a:moveTo>
                    <a:pt x="3108956" y="448055"/>
                  </a:moveTo>
                  <a:lnTo>
                    <a:pt x="3127244" y="448055"/>
                  </a:lnTo>
                </a:path>
                <a:path w="3310254" h="649604">
                  <a:moveTo>
                    <a:pt x="3194300" y="448055"/>
                  </a:moveTo>
                  <a:lnTo>
                    <a:pt x="3212588" y="448055"/>
                  </a:lnTo>
                </a:path>
                <a:path w="3310254" h="649604">
                  <a:moveTo>
                    <a:pt x="3304028" y="448055"/>
                  </a:moveTo>
                  <a:lnTo>
                    <a:pt x="3310124" y="448055"/>
                  </a:lnTo>
                </a:path>
                <a:path w="3310254" h="649604">
                  <a:moveTo>
                    <a:pt x="54864" y="457200"/>
                  </a:moveTo>
                  <a:lnTo>
                    <a:pt x="73152" y="457200"/>
                  </a:lnTo>
                </a:path>
                <a:path w="3310254" h="649604">
                  <a:moveTo>
                    <a:pt x="91440" y="457200"/>
                  </a:moveTo>
                  <a:lnTo>
                    <a:pt x="109728" y="457200"/>
                  </a:lnTo>
                </a:path>
                <a:path w="3310254" h="649604">
                  <a:moveTo>
                    <a:pt x="115824" y="457200"/>
                  </a:moveTo>
                  <a:lnTo>
                    <a:pt x="146304" y="457200"/>
                  </a:lnTo>
                </a:path>
                <a:path w="3310254" h="649604">
                  <a:moveTo>
                    <a:pt x="182880" y="457200"/>
                  </a:moveTo>
                  <a:lnTo>
                    <a:pt x="201168" y="457200"/>
                  </a:lnTo>
                </a:path>
                <a:path w="3310254" h="649604">
                  <a:moveTo>
                    <a:pt x="207264" y="457200"/>
                  </a:moveTo>
                  <a:lnTo>
                    <a:pt x="237744" y="457200"/>
                  </a:lnTo>
                </a:path>
                <a:path w="3310254" h="649604">
                  <a:moveTo>
                    <a:pt x="292608" y="457200"/>
                  </a:moveTo>
                  <a:lnTo>
                    <a:pt x="298703" y="457200"/>
                  </a:lnTo>
                </a:path>
                <a:path w="3310254" h="649604">
                  <a:moveTo>
                    <a:pt x="384048" y="457200"/>
                  </a:moveTo>
                  <a:lnTo>
                    <a:pt x="408431" y="457200"/>
                  </a:lnTo>
                </a:path>
                <a:path w="3310254" h="649604">
                  <a:moveTo>
                    <a:pt x="426720" y="457200"/>
                  </a:moveTo>
                  <a:lnTo>
                    <a:pt x="445008" y="457200"/>
                  </a:lnTo>
                </a:path>
                <a:path w="3310254" h="649604">
                  <a:moveTo>
                    <a:pt x="451104" y="457200"/>
                  </a:moveTo>
                  <a:lnTo>
                    <a:pt x="481584" y="457200"/>
                  </a:lnTo>
                </a:path>
                <a:path w="3310254" h="649604">
                  <a:moveTo>
                    <a:pt x="518160" y="457200"/>
                  </a:moveTo>
                  <a:lnTo>
                    <a:pt x="536448" y="457200"/>
                  </a:lnTo>
                </a:path>
                <a:path w="3310254" h="649604">
                  <a:moveTo>
                    <a:pt x="542544" y="457200"/>
                  </a:moveTo>
                  <a:lnTo>
                    <a:pt x="573024" y="457200"/>
                  </a:lnTo>
                </a:path>
                <a:path w="3310254" h="649604">
                  <a:moveTo>
                    <a:pt x="627888" y="457200"/>
                  </a:moveTo>
                  <a:lnTo>
                    <a:pt x="633983" y="457200"/>
                  </a:lnTo>
                </a:path>
                <a:path w="3310254" h="649604">
                  <a:moveTo>
                    <a:pt x="719328" y="457200"/>
                  </a:moveTo>
                  <a:lnTo>
                    <a:pt x="743711" y="457200"/>
                  </a:lnTo>
                </a:path>
                <a:path w="3310254" h="649604">
                  <a:moveTo>
                    <a:pt x="762000" y="457200"/>
                  </a:moveTo>
                  <a:lnTo>
                    <a:pt x="786383" y="457200"/>
                  </a:lnTo>
                </a:path>
                <a:path w="3310254" h="649604">
                  <a:moveTo>
                    <a:pt x="792480" y="457200"/>
                  </a:moveTo>
                  <a:lnTo>
                    <a:pt x="816863" y="457200"/>
                  </a:lnTo>
                </a:path>
                <a:path w="3310254" h="649604">
                  <a:moveTo>
                    <a:pt x="865632" y="457200"/>
                  </a:moveTo>
                  <a:lnTo>
                    <a:pt x="883920" y="457200"/>
                  </a:lnTo>
                </a:path>
                <a:path w="3310254" h="649604">
                  <a:moveTo>
                    <a:pt x="890016" y="457200"/>
                  </a:moveTo>
                  <a:lnTo>
                    <a:pt x="914399" y="457200"/>
                  </a:lnTo>
                </a:path>
                <a:path w="3310254" h="649604">
                  <a:moveTo>
                    <a:pt x="963168" y="457200"/>
                  </a:moveTo>
                  <a:lnTo>
                    <a:pt x="969263" y="457200"/>
                  </a:lnTo>
                </a:path>
                <a:path w="3310254" h="649604">
                  <a:moveTo>
                    <a:pt x="1005840" y="457200"/>
                  </a:moveTo>
                  <a:lnTo>
                    <a:pt x="1030223" y="457200"/>
                  </a:lnTo>
                </a:path>
                <a:path w="3310254" h="649604">
                  <a:moveTo>
                    <a:pt x="1036319" y="457200"/>
                  </a:moveTo>
                  <a:lnTo>
                    <a:pt x="1060703" y="457200"/>
                  </a:lnTo>
                </a:path>
                <a:path w="3310254" h="649604">
                  <a:moveTo>
                    <a:pt x="1133852" y="457200"/>
                  </a:moveTo>
                  <a:lnTo>
                    <a:pt x="1158236" y="457200"/>
                  </a:lnTo>
                </a:path>
                <a:path w="3310254" h="649604">
                  <a:moveTo>
                    <a:pt x="1225292" y="457200"/>
                  </a:moveTo>
                  <a:lnTo>
                    <a:pt x="1249676" y="457200"/>
                  </a:lnTo>
                </a:path>
                <a:path w="3310254" h="649604">
                  <a:moveTo>
                    <a:pt x="1383788" y="457200"/>
                  </a:moveTo>
                  <a:lnTo>
                    <a:pt x="1408172" y="457200"/>
                  </a:lnTo>
                </a:path>
                <a:path w="3310254" h="649604">
                  <a:moveTo>
                    <a:pt x="1438652" y="457200"/>
                  </a:moveTo>
                  <a:lnTo>
                    <a:pt x="1463036" y="457200"/>
                  </a:lnTo>
                </a:path>
                <a:path w="3310254" h="649604">
                  <a:moveTo>
                    <a:pt x="1481324" y="457200"/>
                  </a:moveTo>
                  <a:lnTo>
                    <a:pt x="1499612" y="457200"/>
                  </a:lnTo>
                </a:path>
                <a:path w="3310254" h="649604">
                  <a:moveTo>
                    <a:pt x="1505708" y="457200"/>
                  </a:moveTo>
                  <a:lnTo>
                    <a:pt x="1536188" y="457200"/>
                  </a:lnTo>
                </a:path>
                <a:path w="3310254" h="649604">
                  <a:moveTo>
                    <a:pt x="1627628" y="457200"/>
                  </a:moveTo>
                  <a:lnTo>
                    <a:pt x="1633724" y="457200"/>
                  </a:lnTo>
                </a:path>
                <a:path w="3310254" h="649604">
                  <a:moveTo>
                    <a:pt x="1719068" y="457200"/>
                  </a:moveTo>
                  <a:lnTo>
                    <a:pt x="1743452" y="457200"/>
                  </a:lnTo>
                </a:path>
                <a:path w="3310254" h="649604">
                  <a:moveTo>
                    <a:pt x="1773932" y="457200"/>
                  </a:moveTo>
                  <a:lnTo>
                    <a:pt x="1798316" y="457200"/>
                  </a:lnTo>
                </a:path>
                <a:path w="3310254" h="649604">
                  <a:moveTo>
                    <a:pt x="1816604" y="457200"/>
                  </a:moveTo>
                  <a:lnTo>
                    <a:pt x="1834892" y="457200"/>
                  </a:lnTo>
                </a:path>
                <a:path w="3310254" h="649604">
                  <a:moveTo>
                    <a:pt x="1840988" y="457200"/>
                  </a:moveTo>
                  <a:lnTo>
                    <a:pt x="1871468" y="457200"/>
                  </a:lnTo>
                </a:path>
                <a:path w="3310254" h="649604">
                  <a:moveTo>
                    <a:pt x="1962908" y="457200"/>
                  </a:moveTo>
                  <a:lnTo>
                    <a:pt x="1969004" y="457200"/>
                  </a:lnTo>
                </a:path>
                <a:path w="3310254" h="649604">
                  <a:moveTo>
                    <a:pt x="2011676" y="457200"/>
                  </a:moveTo>
                  <a:lnTo>
                    <a:pt x="2036060" y="457200"/>
                  </a:lnTo>
                </a:path>
                <a:path w="3310254" h="649604">
                  <a:moveTo>
                    <a:pt x="2042156" y="457200"/>
                  </a:moveTo>
                  <a:lnTo>
                    <a:pt x="2066540" y="457200"/>
                  </a:lnTo>
                </a:path>
                <a:path w="3310254" h="649604">
                  <a:moveTo>
                    <a:pt x="2139692" y="457200"/>
                  </a:moveTo>
                  <a:lnTo>
                    <a:pt x="2164076" y="457200"/>
                  </a:lnTo>
                </a:path>
                <a:path w="3310254" h="649604">
                  <a:moveTo>
                    <a:pt x="2237228" y="457200"/>
                  </a:moveTo>
                  <a:lnTo>
                    <a:pt x="2261612" y="457200"/>
                  </a:lnTo>
                </a:path>
                <a:path w="3310254" h="649604">
                  <a:moveTo>
                    <a:pt x="2298188" y="457200"/>
                  </a:moveTo>
                  <a:lnTo>
                    <a:pt x="2304284" y="457200"/>
                  </a:lnTo>
                </a:path>
                <a:path w="3310254" h="649604">
                  <a:moveTo>
                    <a:pt x="2395724" y="457200"/>
                  </a:moveTo>
                  <a:lnTo>
                    <a:pt x="2420108" y="457200"/>
                  </a:lnTo>
                </a:path>
                <a:path w="3310254" h="649604">
                  <a:moveTo>
                    <a:pt x="2438396" y="457200"/>
                  </a:moveTo>
                  <a:lnTo>
                    <a:pt x="2462780" y="457200"/>
                  </a:lnTo>
                </a:path>
                <a:path w="3310254" h="649604">
                  <a:moveTo>
                    <a:pt x="2468876" y="457200"/>
                  </a:moveTo>
                  <a:lnTo>
                    <a:pt x="2493260" y="457200"/>
                  </a:lnTo>
                </a:path>
                <a:path w="3310254" h="649604">
                  <a:moveTo>
                    <a:pt x="2529836" y="457200"/>
                  </a:moveTo>
                  <a:lnTo>
                    <a:pt x="2548124" y="457200"/>
                  </a:lnTo>
                </a:path>
                <a:path w="3310254" h="649604">
                  <a:moveTo>
                    <a:pt x="2554220" y="457200"/>
                  </a:moveTo>
                  <a:lnTo>
                    <a:pt x="2578604" y="457200"/>
                  </a:lnTo>
                </a:path>
                <a:path w="3310254" h="649604">
                  <a:moveTo>
                    <a:pt x="2633468" y="457200"/>
                  </a:moveTo>
                  <a:lnTo>
                    <a:pt x="2639564" y="457200"/>
                  </a:lnTo>
                </a:path>
                <a:path w="3310254" h="649604">
                  <a:moveTo>
                    <a:pt x="2731004" y="457200"/>
                  </a:moveTo>
                  <a:lnTo>
                    <a:pt x="2755388" y="457200"/>
                  </a:lnTo>
                </a:path>
                <a:path w="3310254" h="649604">
                  <a:moveTo>
                    <a:pt x="2773676" y="457200"/>
                  </a:moveTo>
                  <a:lnTo>
                    <a:pt x="2791964" y="457200"/>
                  </a:lnTo>
                </a:path>
                <a:path w="3310254" h="649604">
                  <a:moveTo>
                    <a:pt x="2798060" y="457200"/>
                  </a:moveTo>
                  <a:lnTo>
                    <a:pt x="2828540" y="457200"/>
                  </a:lnTo>
                </a:path>
                <a:path w="3310254" h="649604">
                  <a:moveTo>
                    <a:pt x="2859020" y="457200"/>
                  </a:moveTo>
                  <a:lnTo>
                    <a:pt x="2877308" y="457200"/>
                  </a:lnTo>
                </a:path>
                <a:path w="3310254" h="649604">
                  <a:moveTo>
                    <a:pt x="2883404" y="457200"/>
                  </a:moveTo>
                  <a:lnTo>
                    <a:pt x="2913884" y="457200"/>
                  </a:lnTo>
                </a:path>
                <a:path w="3310254" h="649604">
                  <a:moveTo>
                    <a:pt x="2968748" y="457200"/>
                  </a:moveTo>
                  <a:lnTo>
                    <a:pt x="2974844" y="457200"/>
                  </a:lnTo>
                </a:path>
                <a:path w="3310254" h="649604">
                  <a:moveTo>
                    <a:pt x="3066284" y="457200"/>
                  </a:moveTo>
                  <a:lnTo>
                    <a:pt x="3090668" y="457200"/>
                  </a:lnTo>
                </a:path>
                <a:path w="3310254" h="649604">
                  <a:moveTo>
                    <a:pt x="3108956" y="457200"/>
                  </a:moveTo>
                  <a:lnTo>
                    <a:pt x="3127244" y="457200"/>
                  </a:lnTo>
                </a:path>
                <a:path w="3310254" h="649604">
                  <a:moveTo>
                    <a:pt x="3133340" y="457200"/>
                  </a:moveTo>
                  <a:lnTo>
                    <a:pt x="3163820" y="457200"/>
                  </a:lnTo>
                </a:path>
                <a:path w="3310254" h="649604">
                  <a:moveTo>
                    <a:pt x="3194300" y="457200"/>
                  </a:moveTo>
                  <a:lnTo>
                    <a:pt x="3212588" y="457200"/>
                  </a:lnTo>
                </a:path>
                <a:path w="3310254" h="649604">
                  <a:moveTo>
                    <a:pt x="3218684" y="457200"/>
                  </a:moveTo>
                  <a:lnTo>
                    <a:pt x="3249164" y="457200"/>
                  </a:lnTo>
                </a:path>
                <a:path w="3310254" h="649604">
                  <a:moveTo>
                    <a:pt x="3304028" y="457200"/>
                  </a:moveTo>
                  <a:lnTo>
                    <a:pt x="3310124" y="457200"/>
                  </a:lnTo>
                </a:path>
                <a:path w="3310254" h="649604">
                  <a:moveTo>
                    <a:pt x="54864" y="466343"/>
                  </a:moveTo>
                  <a:lnTo>
                    <a:pt x="73152" y="466343"/>
                  </a:lnTo>
                </a:path>
                <a:path w="3310254" h="649604">
                  <a:moveTo>
                    <a:pt x="85343" y="466343"/>
                  </a:moveTo>
                  <a:lnTo>
                    <a:pt x="152400" y="466343"/>
                  </a:lnTo>
                </a:path>
                <a:path w="3310254" h="649604">
                  <a:moveTo>
                    <a:pt x="176784" y="466343"/>
                  </a:moveTo>
                  <a:lnTo>
                    <a:pt x="243840" y="466343"/>
                  </a:lnTo>
                </a:path>
                <a:path w="3310254" h="649604">
                  <a:moveTo>
                    <a:pt x="292608" y="466343"/>
                  </a:moveTo>
                  <a:lnTo>
                    <a:pt x="298703" y="466343"/>
                  </a:lnTo>
                </a:path>
                <a:path w="3310254" h="649604">
                  <a:moveTo>
                    <a:pt x="384048" y="466343"/>
                  </a:moveTo>
                  <a:lnTo>
                    <a:pt x="408431" y="466343"/>
                  </a:lnTo>
                </a:path>
                <a:path w="3310254" h="649604">
                  <a:moveTo>
                    <a:pt x="420624" y="466343"/>
                  </a:moveTo>
                  <a:lnTo>
                    <a:pt x="487680" y="466343"/>
                  </a:lnTo>
                </a:path>
                <a:path w="3310254" h="649604">
                  <a:moveTo>
                    <a:pt x="512064" y="466343"/>
                  </a:moveTo>
                  <a:lnTo>
                    <a:pt x="579120" y="466343"/>
                  </a:lnTo>
                </a:path>
                <a:path w="3310254" h="649604">
                  <a:moveTo>
                    <a:pt x="627888" y="466343"/>
                  </a:moveTo>
                  <a:lnTo>
                    <a:pt x="633983" y="466343"/>
                  </a:lnTo>
                </a:path>
                <a:path w="3310254" h="649604">
                  <a:moveTo>
                    <a:pt x="719328" y="466343"/>
                  </a:moveTo>
                  <a:lnTo>
                    <a:pt x="743711" y="466343"/>
                  </a:lnTo>
                </a:path>
                <a:path w="3310254" h="649604">
                  <a:moveTo>
                    <a:pt x="762000" y="466343"/>
                  </a:moveTo>
                  <a:lnTo>
                    <a:pt x="780288" y="466343"/>
                  </a:lnTo>
                </a:path>
                <a:path w="3310254" h="649604">
                  <a:moveTo>
                    <a:pt x="792480" y="466343"/>
                  </a:moveTo>
                  <a:lnTo>
                    <a:pt x="816863" y="466343"/>
                  </a:lnTo>
                </a:path>
                <a:path w="3310254" h="649604">
                  <a:moveTo>
                    <a:pt x="865632" y="466343"/>
                  </a:moveTo>
                  <a:lnTo>
                    <a:pt x="883920" y="466343"/>
                  </a:lnTo>
                </a:path>
                <a:path w="3310254" h="649604">
                  <a:moveTo>
                    <a:pt x="890016" y="466343"/>
                  </a:moveTo>
                  <a:lnTo>
                    <a:pt x="914399" y="466343"/>
                  </a:lnTo>
                </a:path>
                <a:path w="3310254" h="649604">
                  <a:moveTo>
                    <a:pt x="963168" y="466343"/>
                  </a:moveTo>
                  <a:lnTo>
                    <a:pt x="969263" y="466343"/>
                  </a:lnTo>
                </a:path>
                <a:path w="3310254" h="649604">
                  <a:moveTo>
                    <a:pt x="1005840" y="466343"/>
                  </a:moveTo>
                  <a:lnTo>
                    <a:pt x="1024128" y="466343"/>
                  </a:lnTo>
                </a:path>
                <a:path w="3310254" h="649604">
                  <a:moveTo>
                    <a:pt x="1036319" y="466343"/>
                  </a:moveTo>
                  <a:lnTo>
                    <a:pt x="1060703" y="466343"/>
                  </a:lnTo>
                </a:path>
                <a:path w="3310254" h="649604">
                  <a:moveTo>
                    <a:pt x="1121660" y="466343"/>
                  </a:moveTo>
                  <a:lnTo>
                    <a:pt x="1158236" y="466343"/>
                  </a:lnTo>
                </a:path>
                <a:path w="3310254" h="649604">
                  <a:moveTo>
                    <a:pt x="1213100" y="466343"/>
                  </a:moveTo>
                  <a:lnTo>
                    <a:pt x="1249676" y="466343"/>
                  </a:lnTo>
                </a:path>
                <a:path w="3310254" h="649604">
                  <a:moveTo>
                    <a:pt x="1383788" y="466343"/>
                  </a:moveTo>
                  <a:lnTo>
                    <a:pt x="1408172" y="466343"/>
                  </a:lnTo>
                </a:path>
                <a:path w="3310254" h="649604">
                  <a:moveTo>
                    <a:pt x="1438652" y="466343"/>
                  </a:moveTo>
                  <a:lnTo>
                    <a:pt x="1463036" y="466343"/>
                  </a:lnTo>
                </a:path>
                <a:path w="3310254" h="649604">
                  <a:moveTo>
                    <a:pt x="1475228" y="466343"/>
                  </a:moveTo>
                  <a:lnTo>
                    <a:pt x="1542284" y="466343"/>
                  </a:lnTo>
                </a:path>
                <a:path w="3310254" h="649604">
                  <a:moveTo>
                    <a:pt x="1627628" y="466343"/>
                  </a:moveTo>
                  <a:lnTo>
                    <a:pt x="1633724" y="466343"/>
                  </a:lnTo>
                </a:path>
                <a:path w="3310254" h="649604">
                  <a:moveTo>
                    <a:pt x="1719068" y="466343"/>
                  </a:moveTo>
                  <a:lnTo>
                    <a:pt x="1743452" y="466343"/>
                  </a:lnTo>
                </a:path>
                <a:path w="3310254" h="649604">
                  <a:moveTo>
                    <a:pt x="1773932" y="466343"/>
                  </a:moveTo>
                  <a:lnTo>
                    <a:pt x="1798316" y="466343"/>
                  </a:lnTo>
                </a:path>
                <a:path w="3310254" h="649604">
                  <a:moveTo>
                    <a:pt x="1810508" y="466343"/>
                  </a:moveTo>
                  <a:lnTo>
                    <a:pt x="1877564" y="466343"/>
                  </a:lnTo>
                </a:path>
                <a:path w="3310254" h="649604">
                  <a:moveTo>
                    <a:pt x="1962908" y="466343"/>
                  </a:moveTo>
                  <a:lnTo>
                    <a:pt x="1969004" y="466343"/>
                  </a:lnTo>
                </a:path>
                <a:path w="3310254" h="649604">
                  <a:moveTo>
                    <a:pt x="2011676" y="466343"/>
                  </a:moveTo>
                  <a:lnTo>
                    <a:pt x="2029964" y="466343"/>
                  </a:lnTo>
                </a:path>
                <a:path w="3310254" h="649604">
                  <a:moveTo>
                    <a:pt x="2042156" y="466343"/>
                  </a:moveTo>
                  <a:lnTo>
                    <a:pt x="2066540" y="466343"/>
                  </a:lnTo>
                </a:path>
                <a:path w="3310254" h="649604">
                  <a:moveTo>
                    <a:pt x="2127500" y="466343"/>
                  </a:moveTo>
                  <a:lnTo>
                    <a:pt x="2164076" y="466343"/>
                  </a:lnTo>
                </a:path>
                <a:path w="3310254" h="649604">
                  <a:moveTo>
                    <a:pt x="2237228" y="466343"/>
                  </a:moveTo>
                  <a:lnTo>
                    <a:pt x="2261612" y="466343"/>
                  </a:lnTo>
                </a:path>
                <a:path w="3310254" h="649604">
                  <a:moveTo>
                    <a:pt x="2298188" y="466343"/>
                  </a:moveTo>
                  <a:lnTo>
                    <a:pt x="2304284" y="466343"/>
                  </a:lnTo>
                </a:path>
                <a:path w="3310254" h="649604">
                  <a:moveTo>
                    <a:pt x="2395724" y="466343"/>
                  </a:moveTo>
                  <a:lnTo>
                    <a:pt x="2420108" y="466343"/>
                  </a:lnTo>
                </a:path>
                <a:path w="3310254" h="649604">
                  <a:moveTo>
                    <a:pt x="2438396" y="466343"/>
                  </a:moveTo>
                  <a:lnTo>
                    <a:pt x="2456684" y="466343"/>
                  </a:lnTo>
                </a:path>
                <a:path w="3310254" h="649604">
                  <a:moveTo>
                    <a:pt x="2468876" y="466343"/>
                  </a:moveTo>
                  <a:lnTo>
                    <a:pt x="2493260" y="466343"/>
                  </a:lnTo>
                </a:path>
                <a:path w="3310254" h="649604">
                  <a:moveTo>
                    <a:pt x="2529836" y="466343"/>
                  </a:moveTo>
                  <a:lnTo>
                    <a:pt x="2542028" y="466343"/>
                  </a:lnTo>
                </a:path>
                <a:path w="3310254" h="649604">
                  <a:moveTo>
                    <a:pt x="2554220" y="466343"/>
                  </a:moveTo>
                  <a:lnTo>
                    <a:pt x="2578604" y="466343"/>
                  </a:lnTo>
                </a:path>
                <a:path w="3310254" h="649604">
                  <a:moveTo>
                    <a:pt x="2633468" y="466343"/>
                  </a:moveTo>
                  <a:lnTo>
                    <a:pt x="2639564" y="466343"/>
                  </a:lnTo>
                </a:path>
                <a:path w="3310254" h="649604">
                  <a:moveTo>
                    <a:pt x="2731004" y="466343"/>
                  </a:moveTo>
                  <a:lnTo>
                    <a:pt x="2755388" y="466343"/>
                  </a:lnTo>
                </a:path>
                <a:path w="3310254" h="649604">
                  <a:moveTo>
                    <a:pt x="2767580" y="466343"/>
                  </a:moveTo>
                  <a:lnTo>
                    <a:pt x="2834636" y="466343"/>
                  </a:lnTo>
                </a:path>
                <a:path w="3310254" h="649604">
                  <a:moveTo>
                    <a:pt x="2852924" y="466343"/>
                  </a:moveTo>
                  <a:lnTo>
                    <a:pt x="2919980" y="466343"/>
                  </a:lnTo>
                </a:path>
                <a:path w="3310254" h="649604">
                  <a:moveTo>
                    <a:pt x="2968748" y="466343"/>
                  </a:moveTo>
                  <a:lnTo>
                    <a:pt x="2974844" y="466343"/>
                  </a:lnTo>
                </a:path>
                <a:path w="3310254" h="649604">
                  <a:moveTo>
                    <a:pt x="3066284" y="466343"/>
                  </a:moveTo>
                  <a:lnTo>
                    <a:pt x="3090668" y="466343"/>
                  </a:lnTo>
                </a:path>
                <a:path w="3310254" h="649604">
                  <a:moveTo>
                    <a:pt x="3102860" y="466343"/>
                  </a:moveTo>
                  <a:lnTo>
                    <a:pt x="3163820" y="466343"/>
                  </a:lnTo>
                </a:path>
                <a:path w="3310254" h="649604">
                  <a:moveTo>
                    <a:pt x="3188204" y="466343"/>
                  </a:moveTo>
                  <a:lnTo>
                    <a:pt x="3255260" y="466343"/>
                  </a:lnTo>
                </a:path>
                <a:path w="3310254" h="649604">
                  <a:moveTo>
                    <a:pt x="48768" y="475488"/>
                  </a:moveTo>
                  <a:lnTo>
                    <a:pt x="67056" y="475488"/>
                  </a:lnTo>
                </a:path>
                <a:path w="3310254" h="649604">
                  <a:moveTo>
                    <a:pt x="85343" y="475488"/>
                  </a:moveTo>
                  <a:lnTo>
                    <a:pt x="158496" y="475488"/>
                  </a:lnTo>
                </a:path>
                <a:path w="3310254" h="649604">
                  <a:moveTo>
                    <a:pt x="176784" y="475488"/>
                  </a:moveTo>
                  <a:lnTo>
                    <a:pt x="249936" y="475488"/>
                  </a:lnTo>
                </a:path>
                <a:path w="3310254" h="649604">
                  <a:moveTo>
                    <a:pt x="292608" y="475488"/>
                  </a:moveTo>
                  <a:lnTo>
                    <a:pt x="298703" y="475488"/>
                  </a:lnTo>
                </a:path>
                <a:path w="3310254" h="649604">
                  <a:moveTo>
                    <a:pt x="377952" y="475488"/>
                  </a:moveTo>
                  <a:lnTo>
                    <a:pt x="402335" y="475488"/>
                  </a:lnTo>
                </a:path>
                <a:path w="3310254" h="649604">
                  <a:moveTo>
                    <a:pt x="420624" y="475488"/>
                  </a:moveTo>
                  <a:lnTo>
                    <a:pt x="493776" y="475488"/>
                  </a:lnTo>
                </a:path>
                <a:path w="3310254" h="649604">
                  <a:moveTo>
                    <a:pt x="512064" y="475488"/>
                  </a:moveTo>
                  <a:lnTo>
                    <a:pt x="585216" y="475488"/>
                  </a:lnTo>
                </a:path>
                <a:path w="3310254" h="649604">
                  <a:moveTo>
                    <a:pt x="627888" y="475488"/>
                  </a:moveTo>
                  <a:lnTo>
                    <a:pt x="633983" y="475488"/>
                  </a:lnTo>
                </a:path>
                <a:path w="3310254" h="649604">
                  <a:moveTo>
                    <a:pt x="713232" y="475488"/>
                  </a:moveTo>
                  <a:lnTo>
                    <a:pt x="737615" y="475488"/>
                  </a:lnTo>
                </a:path>
                <a:path w="3310254" h="649604">
                  <a:moveTo>
                    <a:pt x="762000" y="475488"/>
                  </a:moveTo>
                  <a:lnTo>
                    <a:pt x="768095" y="475488"/>
                  </a:lnTo>
                </a:path>
                <a:path w="3310254" h="649604">
                  <a:moveTo>
                    <a:pt x="792480" y="475488"/>
                  </a:moveTo>
                  <a:lnTo>
                    <a:pt x="816863" y="475488"/>
                  </a:lnTo>
                </a:path>
                <a:path w="3310254" h="649604">
                  <a:moveTo>
                    <a:pt x="859536" y="475488"/>
                  </a:moveTo>
                  <a:lnTo>
                    <a:pt x="877824" y="475488"/>
                  </a:lnTo>
                </a:path>
                <a:path w="3310254" h="649604">
                  <a:moveTo>
                    <a:pt x="890016" y="475488"/>
                  </a:moveTo>
                  <a:lnTo>
                    <a:pt x="914399" y="475488"/>
                  </a:lnTo>
                </a:path>
                <a:path w="3310254" h="649604">
                  <a:moveTo>
                    <a:pt x="963168" y="475488"/>
                  </a:moveTo>
                  <a:lnTo>
                    <a:pt x="969263" y="475488"/>
                  </a:lnTo>
                </a:path>
                <a:path w="3310254" h="649604">
                  <a:moveTo>
                    <a:pt x="1005840" y="475488"/>
                  </a:moveTo>
                  <a:lnTo>
                    <a:pt x="1011935" y="475488"/>
                  </a:lnTo>
                </a:path>
                <a:path w="3310254" h="649604">
                  <a:moveTo>
                    <a:pt x="1036319" y="475488"/>
                  </a:moveTo>
                  <a:lnTo>
                    <a:pt x="1060703" y="475488"/>
                  </a:lnTo>
                </a:path>
                <a:path w="3310254" h="649604">
                  <a:moveTo>
                    <a:pt x="1121660" y="475488"/>
                  </a:moveTo>
                  <a:lnTo>
                    <a:pt x="1146044" y="475488"/>
                  </a:lnTo>
                </a:path>
                <a:path w="3310254" h="649604">
                  <a:moveTo>
                    <a:pt x="1213100" y="475488"/>
                  </a:moveTo>
                  <a:lnTo>
                    <a:pt x="1237484" y="475488"/>
                  </a:lnTo>
                </a:path>
                <a:path w="3310254" h="649604">
                  <a:moveTo>
                    <a:pt x="1383788" y="475488"/>
                  </a:moveTo>
                  <a:lnTo>
                    <a:pt x="1408172" y="475488"/>
                  </a:lnTo>
                </a:path>
                <a:path w="3310254" h="649604">
                  <a:moveTo>
                    <a:pt x="1438652" y="475488"/>
                  </a:moveTo>
                  <a:lnTo>
                    <a:pt x="1463036" y="475488"/>
                  </a:lnTo>
                </a:path>
                <a:path w="3310254" h="649604">
                  <a:moveTo>
                    <a:pt x="1475228" y="475488"/>
                  </a:moveTo>
                  <a:lnTo>
                    <a:pt x="1548380" y="475488"/>
                  </a:lnTo>
                </a:path>
                <a:path w="3310254" h="649604">
                  <a:moveTo>
                    <a:pt x="1627628" y="475488"/>
                  </a:moveTo>
                  <a:lnTo>
                    <a:pt x="1633724" y="475488"/>
                  </a:lnTo>
                </a:path>
                <a:path w="3310254" h="649604">
                  <a:moveTo>
                    <a:pt x="1719068" y="475488"/>
                  </a:moveTo>
                  <a:lnTo>
                    <a:pt x="1743452" y="475488"/>
                  </a:lnTo>
                </a:path>
                <a:path w="3310254" h="649604">
                  <a:moveTo>
                    <a:pt x="1773932" y="475488"/>
                  </a:moveTo>
                  <a:lnTo>
                    <a:pt x="1798316" y="475488"/>
                  </a:lnTo>
                </a:path>
                <a:path w="3310254" h="649604">
                  <a:moveTo>
                    <a:pt x="1810508" y="475488"/>
                  </a:moveTo>
                  <a:lnTo>
                    <a:pt x="1883660" y="475488"/>
                  </a:lnTo>
                </a:path>
                <a:path w="3310254" h="649604">
                  <a:moveTo>
                    <a:pt x="1962908" y="475488"/>
                  </a:moveTo>
                  <a:lnTo>
                    <a:pt x="1969004" y="475488"/>
                  </a:lnTo>
                </a:path>
                <a:path w="3310254" h="649604">
                  <a:moveTo>
                    <a:pt x="2011676" y="475488"/>
                  </a:moveTo>
                  <a:lnTo>
                    <a:pt x="2017772" y="475488"/>
                  </a:lnTo>
                </a:path>
                <a:path w="3310254" h="649604">
                  <a:moveTo>
                    <a:pt x="2042156" y="475488"/>
                  </a:moveTo>
                  <a:lnTo>
                    <a:pt x="2066540" y="475488"/>
                  </a:lnTo>
                </a:path>
                <a:path w="3310254" h="649604">
                  <a:moveTo>
                    <a:pt x="2127500" y="475488"/>
                  </a:moveTo>
                  <a:lnTo>
                    <a:pt x="2151884" y="475488"/>
                  </a:lnTo>
                </a:path>
                <a:path w="3310254" h="649604">
                  <a:moveTo>
                    <a:pt x="2231132" y="475488"/>
                  </a:moveTo>
                  <a:lnTo>
                    <a:pt x="2255516" y="475488"/>
                  </a:lnTo>
                </a:path>
                <a:path w="3310254" h="649604">
                  <a:moveTo>
                    <a:pt x="2298188" y="475488"/>
                  </a:moveTo>
                  <a:lnTo>
                    <a:pt x="2304284" y="475488"/>
                  </a:lnTo>
                </a:path>
                <a:path w="3310254" h="649604">
                  <a:moveTo>
                    <a:pt x="2389628" y="475488"/>
                  </a:moveTo>
                  <a:lnTo>
                    <a:pt x="2414012" y="475488"/>
                  </a:lnTo>
                </a:path>
                <a:path w="3310254" h="649604">
                  <a:moveTo>
                    <a:pt x="2438396" y="475488"/>
                  </a:moveTo>
                  <a:lnTo>
                    <a:pt x="2444492" y="475488"/>
                  </a:lnTo>
                </a:path>
                <a:path w="3310254" h="649604">
                  <a:moveTo>
                    <a:pt x="2468876" y="475488"/>
                  </a:moveTo>
                  <a:lnTo>
                    <a:pt x="2493260" y="475488"/>
                  </a:lnTo>
                </a:path>
                <a:path w="3310254" h="649604">
                  <a:moveTo>
                    <a:pt x="2529836" y="475488"/>
                  </a:moveTo>
                  <a:lnTo>
                    <a:pt x="2535932" y="475488"/>
                  </a:lnTo>
                </a:path>
                <a:path w="3310254" h="649604">
                  <a:moveTo>
                    <a:pt x="2554220" y="475488"/>
                  </a:moveTo>
                  <a:lnTo>
                    <a:pt x="2578604" y="475488"/>
                  </a:lnTo>
                </a:path>
                <a:path w="3310254" h="649604">
                  <a:moveTo>
                    <a:pt x="2633468" y="475488"/>
                  </a:moveTo>
                  <a:lnTo>
                    <a:pt x="2639564" y="475488"/>
                  </a:lnTo>
                </a:path>
                <a:path w="3310254" h="649604">
                  <a:moveTo>
                    <a:pt x="2724908" y="475488"/>
                  </a:moveTo>
                  <a:lnTo>
                    <a:pt x="2749292" y="475488"/>
                  </a:lnTo>
                </a:path>
                <a:path w="3310254" h="649604">
                  <a:moveTo>
                    <a:pt x="2767580" y="475488"/>
                  </a:moveTo>
                  <a:lnTo>
                    <a:pt x="2840732" y="475488"/>
                  </a:lnTo>
                </a:path>
                <a:path w="3310254" h="649604">
                  <a:moveTo>
                    <a:pt x="2852924" y="475488"/>
                  </a:moveTo>
                  <a:lnTo>
                    <a:pt x="2926076" y="475488"/>
                  </a:lnTo>
                </a:path>
                <a:path w="3310254" h="649604">
                  <a:moveTo>
                    <a:pt x="2968748" y="475488"/>
                  </a:moveTo>
                  <a:lnTo>
                    <a:pt x="2974844" y="475488"/>
                  </a:lnTo>
                </a:path>
                <a:path w="3310254" h="649604">
                  <a:moveTo>
                    <a:pt x="3060188" y="475488"/>
                  </a:moveTo>
                  <a:lnTo>
                    <a:pt x="3084572" y="475488"/>
                  </a:lnTo>
                </a:path>
                <a:path w="3310254" h="649604">
                  <a:moveTo>
                    <a:pt x="3102860" y="475488"/>
                  </a:moveTo>
                  <a:lnTo>
                    <a:pt x="3169916" y="475488"/>
                  </a:lnTo>
                </a:path>
                <a:path w="3310254" h="649604">
                  <a:moveTo>
                    <a:pt x="3188204" y="475488"/>
                  </a:moveTo>
                  <a:lnTo>
                    <a:pt x="3261356" y="475488"/>
                  </a:lnTo>
                </a:path>
                <a:path w="3310254" h="649604">
                  <a:moveTo>
                    <a:pt x="3304028" y="475488"/>
                  </a:moveTo>
                  <a:lnTo>
                    <a:pt x="3310124" y="475488"/>
                  </a:lnTo>
                </a:path>
                <a:path w="3310254" h="649604">
                  <a:moveTo>
                    <a:pt x="42672" y="484631"/>
                  </a:moveTo>
                  <a:lnTo>
                    <a:pt x="67055" y="484631"/>
                  </a:lnTo>
                </a:path>
                <a:path w="3310254" h="649604">
                  <a:moveTo>
                    <a:pt x="85343" y="484631"/>
                  </a:moveTo>
                  <a:lnTo>
                    <a:pt x="109727" y="484631"/>
                  </a:lnTo>
                </a:path>
                <a:path w="3310254" h="649604">
                  <a:moveTo>
                    <a:pt x="134112" y="484631"/>
                  </a:moveTo>
                  <a:lnTo>
                    <a:pt x="158495" y="484631"/>
                  </a:lnTo>
                </a:path>
                <a:path w="3310254" h="649604">
                  <a:moveTo>
                    <a:pt x="176784" y="484631"/>
                  </a:moveTo>
                  <a:lnTo>
                    <a:pt x="201167" y="484631"/>
                  </a:lnTo>
                </a:path>
                <a:path w="3310254" h="649604">
                  <a:moveTo>
                    <a:pt x="225552" y="484631"/>
                  </a:moveTo>
                  <a:lnTo>
                    <a:pt x="249935" y="484631"/>
                  </a:lnTo>
                </a:path>
                <a:path w="3310254" h="649604">
                  <a:moveTo>
                    <a:pt x="292608" y="484631"/>
                  </a:moveTo>
                  <a:lnTo>
                    <a:pt x="298703" y="484631"/>
                  </a:lnTo>
                </a:path>
                <a:path w="3310254" h="649604">
                  <a:moveTo>
                    <a:pt x="371856" y="484631"/>
                  </a:moveTo>
                  <a:lnTo>
                    <a:pt x="402336" y="484631"/>
                  </a:lnTo>
                </a:path>
                <a:path w="3310254" h="649604">
                  <a:moveTo>
                    <a:pt x="420624" y="484631"/>
                  </a:moveTo>
                  <a:lnTo>
                    <a:pt x="445007" y="484631"/>
                  </a:lnTo>
                </a:path>
                <a:path w="3310254" h="649604">
                  <a:moveTo>
                    <a:pt x="469392" y="484631"/>
                  </a:moveTo>
                  <a:lnTo>
                    <a:pt x="493775" y="484631"/>
                  </a:lnTo>
                </a:path>
                <a:path w="3310254" h="649604">
                  <a:moveTo>
                    <a:pt x="512064" y="484631"/>
                  </a:moveTo>
                  <a:lnTo>
                    <a:pt x="536447" y="484631"/>
                  </a:lnTo>
                </a:path>
                <a:path w="3310254" h="649604">
                  <a:moveTo>
                    <a:pt x="560832" y="484631"/>
                  </a:moveTo>
                  <a:lnTo>
                    <a:pt x="585215" y="484631"/>
                  </a:lnTo>
                </a:path>
                <a:path w="3310254" h="649604">
                  <a:moveTo>
                    <a:pt x="627888" y="484631"/>
                  </a:moveTo>
                  <a:lnTo>
                    <a:pt x="633983" y="484631"/>
                  </a:lnTo>
                </a:path>
                <a:path w="3310254" h="649604">
                  <a:moveTo>
                    <a:pt x="707136" y="484631"/>
                  </a:moveTo>
                  <a:lnTo>
                    <a:pt x="737616" y="484631"/>
                  </a:lnTo>
                </a:path>
                <a:path w="3310254" h="649604">
                  <a:moveTo>
                    <a:pt x="792480" y="484631"/>
                  </a:moveTo>
                  <a:lnTo>
                    <a:pt x="816863" y="484631"/>
                  </a:lnTo>
                </a:path>
                <a:path w="3310254" h="649604">
                  <a:moveTo>
                    <a:pt x="853440" y="484631"/>
                  </a:moveTo>
                  <a:lnTo>
                    <a:pt x="871728" y="484631"/>
                  </a:lnTo>
                </a:path>
                <a:path w="3310254" h="649604">
                  <a:moveTo>
                    <a:pt x="890016" y="484631"/>
                  </a:moveTo>
                  <a:lnTo>
                    <a:pt x="914399" y="484631"/>
                  </a:lnTo>
                </a:path>
                <a:path w="3310254" h="649604">
                  <a:moveTo>
                    <a:pt x="963168" y="484631"/>
                  </a:moveTo>
                  <a:lnTo>
                    <a:pt x="969263" y="484631"/>
                  </a:lnTo>
                </a:path>
                <a:path w="3310254" h="649604">
                  <a:moveTo>
                    <a:pt x="1036319" y="484631"/>
                  </a:moveTo>
                  <a:lnTo>
                    <a:pt x="1060703" y="484631"/>
                  </a:lnTo>
                </a:path>
                <a:path w="3310254" h="649604">
                  <a:moveTo>
                    <a:pt x="1121660" y="484631"/>
                  </a:moveTo>
                  <a:lnTo>
                    <a:pt x="1158236" y="484631"/>
                  </a:lnTo>
                </a:path>
                <a:path w="3310254" h="649604">
                  <a:moveTo>
                    <a:pt x="1213100" y="484631"/>
                  </a:moveTo>
                  <a:lnTo>
                    <a:pt x="1249676" y="484631"/>
                  </a:lnTo>
                </a:path>
                <a:path w="3310254" h="649604">
                  <a:moveTo>
                    <a:pt x="1389884" y="484631"/>
                  </a:moveTo>
                  <a:lnTo>
                    <a:pt x="1414268" y="484631"/>
                  </a:lnTo>
                </a:path>
                <a:path w="3310254" h="649604">
                  <a:moveTo>
                    <a:pt x="1432556" y="484631"/>
                  </a:moveTo>
                  <a:lnTo>
                    <a:pt x="1463036" y="484631"/>
                  </a:lnTo>
                </a:path>
                <a:path w="3310254" h="649604">
                  <a:moveTo>
                    <a:pt x="1475228" y="484631"/>
                  </a:moveTo>
                  <a:lnTo>
                    <a:pt x="1499612" y="484631"/>
                  </a:lnTo>
                </a:path>
                <a:path w="3310254" h="649604">
                  <a:moveTo>
                    <a:pt x="1523996" y="484631"/>
                  </a:moveTo>
                  <a:lnTo>
                    <a:pt x="1548380" y="484631"/>
                  </a:lnTo>
                </a:path>
                <a:path w="3310254" h="649604">
                  <a:moveTo>
                    <a:pt x="1627628" y="484631"/>
                  </a:moveTo>
                  <a:lnTo>
                    <a:pt x="1633724" y="484631"/>
                  </a:lnTo>
                </a:path>
                <a:path w="3310254" h="649604">
                  <a:moveTo>
                    <a:pt x="1725164" y="484631"/>
                  </a:moveTo>
                  <a:lnTo>
                    <a:pt x="1749548" y="484631"/>
                  </a:lnTo>
                </a:path>
                <a:path w="3310254" h="649604">
                  <a:moveTo>
                    <a:pt x="1767836" y="484631"/>
                  </a:moveTo>
                  <a:lnTo>
                    <a:pt x="1798316" y="484631"/>
                  </a:lnTo>
                </a:path>
                <a:path w="3310254" h="649604">
                  <a:moveTo>
                    <a:pt x="1810508" y="484631"/>
                  </a:moveTo>
                  <a:lnTo>
                    <a:pt x="1834892" y="484631"/>
                  </a:lnTo>
                </a:path>
                <a:path w="3310254" h="649604">
                  <a:moveTo>
                    <a:pt x="1859276" y="484631"/>
                  </a:moveTo>
                  <a:lnTo>
                    <a:pt x="1883660" y="484631"/>
                  </a:lnTo>
                </a:path>
                <a:path w="3310254" h="649604">
                  <a:moveTo>
                    <a:pt x="1962908" y="484631"/>
                  </a:moveTo>
                  <a:lnTo>
                    <a:pt x="1969004" y="484631"/>
                  </a:lnTo>
                </a:path>
                <a:path w="3310254" h="649604">
                  <a:moveTo>
                    <a:pt x="2042156" y="484631"/>
                  </a:moveTo>
                  <a:lnTo>
                    <a:pt x="2066540" y="484631"/>
                  </a:lnTo>
                </a:path>
                <a:path w="3310254" h="649604">
                  <a:moveTo>
                    <a:pt x="2127500" y="484631"/>
                  </a:moveTo>
                  <a:lnTo>
                    <a:pt x="2164076" y="484631"/>
                  </a:lnTo>
                </a:path>
                <a:path w="3310254" h="649604">
                  <a:moveTo>
                    <a:pt x="2231132" y="484631"/>
                  </a:moveTo>
                  <a:lnTo>
                    <a:pt x="2255516" y="484631"/>
                  </a:lnTo>
                </a:path>
                <a:path w="3310254" h="649604">
                  <a:moveTo>
                    <a:pt x="2298188" y="484631"/>
                  </a:moveTo>
                  <a:lnTo>
                    <a:pt x="2304284" y="484631"/>
                  </a:lnTo>
                </a:path>
                <a:path w="3310254" h="649604">
                  <a:moveTo>
                    <a:pt x="2383532" y="484631"/>
                  </a:moveTo>
                  <a:lnTo>
                    <a:pt x="2414012" y="484631"/>
                  </a:lnTo>
                </a:path>
                <a:path w="3310254" h="649604">
                  <a:moveTo>
                    <a:pt x="2468876" y="484631"/>
                  </a:moveTo>
                  <a:lnTo>
                    <a:pt x="2493260" y="484631"/>
                  </a:lnTo>
                </a:path>
                <a:path w="3310254" h="649604">
                  <a:moveTo>
                    <a:pt x="2554220" y="484631"/>
                  </a:moveTo>
                  <a:lnTo>
                    <a:pt x="2578604" y="484631"/>
                  </a:lnTo>
                </a:path>
                <a:path w="3310254" h="649604">
                  <a:moveTo>
                    <a:pt x="2633468" y="484631"/>
                  </a:moveTo>
                  <a:lnTo>
                    <a:pt x="2639564" y="484631"/>
                  </a:lnTo>
                </a:path>
                <a:path w="3310254" h="649604">
                  <a:moveTo>
                    <a:pt x="2718812" y="484631"/>
                  </a:moveTo>
                  <a:lnTo>
                    <a:pt x="2749292" y="484631"/>
                  </a:lnTo>
                </a:path>
                <a:path w="3310254" h="649604">
                  <a:moveTo>
                    <a:pt x="2767580" y="484631"/>
                  </a:moveTo>
                  <a:lnTo>
                    <a:pt x="2791964" y="484631"/>
                  </a:lnTo>
                </a:path>
                <a:path w="3310254" h="649604">
                  <a:moveTo>
                    <a:pt x="2816348" y="484631"/>
                  </a:moveTo>
                  <a:lnTo>
                    <a:pt x="2840732" y="484631"/>
                  </a:lnTo>
                </a:path>
                <a:path w="3310254" h="649604">
                  <a:moveTo>
                    <a:pt x="2852924" y="484631"/>
                  </a:moveTo>
                  <a:lnTo>
                    <a:pt x="2877308" y="484631"/>
                  </a:lnTo>
                </a:path>
                <a:path w="3310254" h="649604">
                  <a:moveTo>
                    <a:pt x="2901692" y="484631"/>
                  </a:moveTo>
                  <a:lnTo>
                    <a:pt x="2926076" y="484631"/>
                  </a:lnTo>
                </a:path>
                <a:path w="3310254" h="649604">
                  <a:moveTo>
                    <a:pt x="2968748" y="484631"/>
                  </a:moveTo>
                  <a:lnTo>
                    <a:pt x="2974844" y="484631"/>
                  </a:lnTo>
                </a:path>
                <a:path w="3310254" h="649604">
                  <a:moveTo>
                    <a:pt x="3054092" y="484631"/>
                  </a:moveTo>
                  <a:lnTo>
                    <a:pt x="3084572" y="484631"/>
                  </a:lnTo>
                </a:path>
                <a:path w="3310254" h="649604">
                  <a:moveTo>
                    <a:pt x="3102860" y="484631"/>
                  </a:moveTo>
                  <a:lnTo>
                    <a:pt x="3127244" y="484631"/>
                  </a:lnTo>
                </a:path>
                <a:path w="3310254" h="649604">
                  <a:moveTo>
                    <a:pt x="3151628" y="484631"/>
                  </a:moveTo>
                  <a:lnTo>
                    <a:pt x="3169916" y="484631"/>
                  </a:lnTo>
                </a:path>
                <a:path w="3310254" h="649604">
                  <a:moveTo>
                    <a:pt x="3188204" y="484631"/>
                  </a:moveTo>
                  <a:lnTo>
                    <a:pt x="3212588" y="484631"/>
                  </a:lnTo>
                </a:path>
                <a:path w="3310254" h="649604">
                  <a:moveTo>
                    <a:pt x="3236972" y="484631"/>
                  </a:moveTo>
                  <a:lnTo>
                    <a:pt x="3261356" y="484631"/>
                  </a:lnTo>
                </a:path>
                <a:path w="3310254" h="649604">
                  <a:moveTo>
                    <a:pt x="3304028" y="484631"/>
                  </a:moveTo>
                  <a:lnTo>
                    <a:pt x="3310124" y="484631"/>
                  </a:lnTo>
                </a:path>
                <a:path w="3310254" h="649604">
                  <a:moveTo>
                    <a:pt x="36576" y="493775"/>
                  </a:moveTo>
                  <a:lnTo>
                    <a:pt x="60959" y="493775"/>
                  </a:lnTo>
                </a:path>
                <a:path w="3310254" h="649604">
                  <a:moveTo>
                    <a:pt x="140208" y="493775"/>
                  </a:moveTo>
                  <a:lnTo>
                    <a:pt x="164591" y="493775"/>
                  </a:lnTo>
                </a:path>
                <a:path w="3310254" h="649604">
                  <a:moveTo>
                    <a:pt x="231648" y="493775"/>
                  </a:moveTo>
                  <a:lnTo>
                    <a:pt x="256031" y="493775"/>
                  </a:lnTo>
                </a:path>
                <a:path w="3310254" h="649604">
                  <a:moveTo>
                    <a:pt x="292608" y="493775"/>
                  </a:moveTo>
                  <a:lnTo>
                    <a:pt x="298703" y="493775"/>
                  </a:lnTo>
                </a:path>
                <a:path w="3310254" h="649604">
                  <a:moveTo>
                    <a:pt x="365760" y="493775"/>
                  </a:moveTo>
                  <a:lnTo>
                    <a:pt x="396240" y="493775"/>
                  </a:lnTo>
                </a:path>
                <a:path w="3310254" h="649604">
                  <a:moveTo>
                    <a:pt x="475488" y="493775"/>
                  </a:moveTo>
                  <a:lnTo>
                    <a:pt x="499871" y="493775"/>
                  </a:lnTo>
                </a:path>
                <a:path w="3310254" h="649604">
                  <a:moveTo>
                    <a:pt x="566928" y="493775"/>
                  </a:moveTo>
                  <a:lnTo>
                    <a:pt x="591311" y="493775"/>
                  </a:lnTo>
                </a:path>
                <a:path w="3310254" h="649604">
                  <a:moveTo>
                    <a:pt x="627888" y="493775"/>
                  </a:moveTo>
                  <a:lnTo>
                    <a:pt x="633983" y="493775"/>
                  </a:lnTo>
                </a:path>
                <a:path w="3310254" h="649604">
                  <a:moveTo>
                    <a:pt x="701040" y="493775"/>
                  </a:moveTo>
                  <a:lnTo>
                    <a:pt x="731520" y="493775"/>
                  </a:lnTo>
                </a:path>
                <a:path w="3310254" h="649604">
                  <a:moveTo>
                    <a:pt x="792480" y="493775"/>
                  </a:moveTo>
                  <a:lnTo>
                    <a:pt x="816863" y="493775"/>
                  </a:lnTo>
                </a:path>
                <a:path w="3310254" h="649604">
                  <a:moveTo>
                    <a:pt x="853440" y="493775"/>
                  </a:moveTo>
                  <a:lnTo>
                    <a:pt x="871728" y="493775"/>
                  </a:lnTo>
                </a:path>
                <a:path w="3310254" h="649604">
                  <a:moveTo>
                    <a:pt x="890016" y="493775"/>
                  </a:moveTo>
                  <a:lnTo>
                    <a:pt x="914399" y="493775"/>
                  </a:lnTo>
                </a:path>
                <a:path w="3310254" h="649604">
                  <a:moveTo>
                    <a:pt x="963168" y="493775"/>
                  </a:moveTo>
                  <a:lnTo>
                    <a:pt x="969263" y="493775"/>
                  </a:lnTo>
                </a:path>
                <a:path w="3310254" h="649604">
                  <a:moveTo>
                    <a:pt x="1036319" y="493775"/>
                  </a:moveTo>
                  <a:lnTo>
                    <a:pt x="1060703" y="493775"/>
                  </a:lnTo>
                </a:path>
                <a:path w="3310254" h="649604">
                  <a:moveTo>
                    <a:pt x="1139948" y="493775"/>
                  </a:moveTo>
                  <a:lnTo>
                    <a:pt x="1164332" y="493775"/>
                  </a:lnTo>
                </a:path>
                <a:path w="3310254" h="649604">
                  <a:moveTo>
                    <a:pt x="1231388" y="493775"/>
                  </a:moveTo>
                  <a:lnTo>
                    <a:pt x="1255772" y="493775"/>
                  </a:lnTo>
                </a:path>
                <a:path w="3310254" h="649604">
                  <a:moveTo>
                    <a:pt x="1389884" y="493775"/>
                  </a:moveTo>
                  <a:lnTo>
                    <a:pt x="1463036" y="493775"/>
                  </a:lnTo>
                </a:path>
                <a:path w="3310254" h="649604">
                  <a:moveTo>
                    <a:pt x="1530092" y="493775"/>
                  </a:moveTo>
                  <a:lnTo>
                    <a:pt x="1554476" y="493775"/>
                  </a:lnTo>
                </a:path>
                <a:path w="3310254" h="649604">
                  <a:moveTo>
                    <a:pt x="1627628" y="493775"/>
                  </a:moveTo>
                  <a:lnTo>
                    <a:pt x="1633724" y="493775"/>
                  </a:lnTo>
                </a:path>
                <a:path w="3310254" h="649604">
                  <a:moveTo>
                    <a:pt x="1725164" y="493775"/>
                  </a:moveTo>
                  <a:lnTo>
                    <a:pt x="1798316" y="493775"/>
                  </a:lnTo>
                </a:path>
                <a:path w="3310254" h="649604">
                  <a:moveTo>
                    <a:pt x="1865372" y="493775"/>
                  </a:moveTo>
                  <a:lnTo>
                    <a:pt x="1889756" y="493775"/>
                  </a:lnTo>
                </a:path>
                <a:path w="3310254" h="649604">
                  <a:moveTo>
                    <a:pt x="1962908" y="493775"/>
                  </a:moveTo>
                  <a:lnTo>
                    <a:pt x="1969004" y="493775"/>
                  </a:lnTo>
                </a:path>
                <a:path w="3310254" h="649604">
                  <a:moveTo>
                    <a:pt x="2042156" y="493775"/>
                  </a:moveTo>
                  <a:lnTo>
                    <a:pt x="2066540" y="493775"/>
                  </a:lnTo>
                </a:path>
                <a:path w="3310254" h="649604">
                  <a:moveTo>
                    <a:pt x="2145788" y="493775"/>
                  </a:moveTo>
                  <a:lnTo>
                    <a:pt x="2170172" y="493775"/>
                  </a:lnTo>
                </a:path>
                <a:path w="3310254" h="649604">
                  <a:moveTo>
                    <a:pt x="2225036" y="493775"/>
                  </a:moveTo>
                  <a:lnTo>
                    <a:pt x="2249420" y="493775"/>
                  </a:lnTo>
                </a:path>
                <a:path w="3310254" h="649604">
                  <a:moveTo>
                    <a:pt x="2298188" y="493775"/>
                  </a:moveTo>
                  <a:lnTo>
                    <a:pt x="2304284" y="493775"/>
                  </a:lnTo>
                </a:path>
                <a:path w="3310254" h="649604">
                  <a:moveTo>
                    <a:pt x="2377436" y="493775"/>
                  </a:moveTo>
                  <a:lnTo>
                    <a:pt x="2407916" y="493775"/>
                  </a:lnTo>
                </a:path>
                <a:path w="3310254" h="649604">
                  <a:moveTo>
                    <a:pt x="2468876" y="493775"/>
                  </a:moveTo>
                  <a:lnTo>
                    <a:pt x="2493260" y="493775"/>
                  </a:lnTo>
                </a:path>
                <a:path w="3310254" h="649604">
                  <a:moveTo>
                    <a:pt x="2554220" y="493775"/>
                  </a:moveTo>
                  <a:lnTo>
                    <a:pt x="2578604" y="493775"/>
                  </a:lnTo>
                </a:path>
                <a:path w="3310254" h="649604">
                  <a:moveTo>
                    <a:pt x="2633468" y="493775"/>
                  </a:moveTo>
                  <a:lnTo>
                    <a:pt x="2639564" y="493775"/>
                  </a:lnTo>
                </a:path>
                <a:path w="3310254" h="649604">
                  <a:moveTo>
                    <a:pt x="2712716" y="493775"/>
                  </a:moveTo>
                  <a:lnTo>
                    <a:pt x="2743196" y="493775"/>
                  </a:lnTo>
                </a:path>
                <a:path w="3310254" h="649604">
                  <a:moveTo>
                    <a:pt x="2822444" y="493775"/>
                  </a:moveTo>
                  <a:lnTo>
                    <a:pt x="2846828" y="493775"/>
                  </a:lnTo>
                </a:path>
                <a:path w="3310254" h="649604">
                  <a:moveTo>
                    <a:pt x="2907788" y="493775"/>
                  </a:moveTo>
                  <a:lnTo>
                    <a:pt x="2932172" y="493775"/>
                  </a:lnTo>
                </a:path>
                <a:path w="3310254" h="649604">
                  <a:moveTo>
                    <a:pt x="2968748" y="493775"/>
                  </a:moveTo>
                  <a:lnTo>
                    <a:pt x="2974844" y="493775"/>
                  </a:lnTo>
                </a:path>
                <a:path w="3310254" h="649604">
                  <a:moveTo>
                    <a:pt x="3047996" y="493775"/>
                  </a:moveTo>
                  <a:lnTo>
                    <a:pt x="3078476" y="493775"/>
                  </a:lnTo>
                </a:path>
                <a:path w="3310254" h="649604">
                  <a:moveTo>
                    <a:pt x="3157724" y="493775"/>
                  </a:moveTo>
                  <a:lnTo>
                    <a:pt x="3176012" y="493775"/>
                  </a:lnTo>
                </a:path>
                <a:path w="3310254" h="649604">
                  <a:moveTo>
                    <a:pt x="3243068" y="493775"/>
                  </a:moveTo>
                  <a:lnTo>
                    <a:pt x="3267452" y="493775"/>
                  </a:lnTo>
                </a:path>
                <a:path w="3310254" h="649604">
                  <a:moveTo>
                    <a:pt x="3304028" y="493775"/>
                  </a:moveTo>
                  <a:lnTo>
                    <a:pt x="3310124" y="493775"/>
                  </a:lnTo>
                </a:path>
                <a:path w="3310254" h="649604">
                  <a:moveTo>
                    <a:pt x="30480" y="502920"/>
                  </a:moveTo>
                  <a:lnTo>
                    <a:pt x="54863" y="502920"/>
                  </a:lnTo>
                </a:path>
                <a:path w="3310254" h="649604">
                  <a:moveTo>
                    <a:pt x="140208" y="502920"/>
                  </a:moveTo>
                  <a:lnTo>
                    <a:pt x="164591" y="502920"/>
                  </a:lnTo>
                </a:path>
                <a:path w="3310254" h="649604">
                  <a:moveTo>
                    <a:pt x="231648" y="502920"/>
                  </a:moveTo>
                  <a:lnTo>
                    <a:pt x="256031" y="502920"/>
                  </a:lnTo>
                </a:path>
                <a:path w="3310254" h="649604">
                  <a:moveTo>
                    <a:pt x="292608" y="502920"/>
                  </a:moveTo>
                  <a:lnTo>
                    <a:pt x="298703" y="502920"/>
                  </a:lnTo>
                </a:path>
                <a:path w="3310254" h="649604">
                  <a:moveTo>
                    <a:pt x="365760" y="502920"/>
                  </a:moveTo>
                  <a:lnTo>
                    <a:pt x="390143" y="502920"/>
                  </a:lnTo>
                </a:path>
                <a:path w="3310254" h="649604">
                  <a:moveTo>
                    <a:pt x="475488" y="502920"/>
                  </a:moveTo>
                  <a:lnTo>
                    <a:pt x="499871" y="502920"/>
                  </a:lnTo>
                </a:path>
                <a:path w="3310254" h="649604">
                  <a:moveTo>
                    <a:pt x="566928" y="502920"/>
                  </a:moveTo>
                  <a:lnTo>
                    <a:pt x="591311" y="502920"/>
                  </a:lnTo>
                </a:path>
                <a:path w="3310254" h="649604">
                  <a:moveTo>
                    <a:pt x="627888" y="502920"/>
                  </a:moveTo>
                  <a:lnTo>
                    <a:pt x="633983" y="502920"/>
                  </a:lnTo>
                </a:path>
                <a:path w="3310254" h="649604">
                  <a:moveTo>
                    <a:pt x="694944" y="502920"/>
                  </a:moveTo>
                  <a:lnTo>
                    <a:pt x="725424" y="502920"/>
                  </a:lnTo>
                </a:path>
                <a:path w="3310254" h="649604">
                  <a:moveTo>
                    <a:pt x="792480" y="502920"/>
                  </a:moveTo>
                  <a:lnTo>
                    <a:pt x="816863" y="502920"/>
                  </a:lnTo>
                </a:path>
                <a:path w="3310254" h="649604">
                  <a:moveTo>
                    <a:pt x="847344" y="502920"/>
                  </a:moveTo>
                  <a:lnTo>
                    <a:pt x="865632" y="502920"/>
                  </a:lnTo>
                </a:path>
                <a:path w="3310254" h="649604">
                  <a:moveTo>
                    <a:pt x="890016" y="502920"/>
                  </a:moveTo>
                  <a:lnTo>
                    <a:pt x="914399" y="502920"/>
                  </a:lnTo>
                </a:path>
                <a:path w="3310254" h="649604">
                  <a:moveTo>
                    <a:pt x="963168" y="502920"/>
                  </a:moveTo>
                  <a:lnTo>
                    <a:pt x="969263" y="502920"/>
                  </a:lnTo>
                </a:path>
                <a:path w="3310254" h="649604">
                  <a:moveTo>
                    <a:pt x="1036319" y="502920"/>
                  </a:moveTo>
                  <a:lnTo>
                    <a:pt x="1060703" y="502920"/>
                  </a:lnTo>
                </a:path>
                <a:path w="3310254" h="649604">
                  <a:moveTo>
                    <a:pt x="1146044" y="502920"/>
                  </a:moveTo>
                  <a:lnTo>
                    <a:pt x="1170428" y="502920"/>
                  </a:lnTo>
                </a:path>
                <a:path w="3310254" h="649604">
                  <a:moveTo>
                    <a:pt x="1237484" y="502920"/>
                  </a:moveTo>
                  <a:lnTo>
                    <a:pt x="1261868" y="502920"/>
                  </a:lnTo>
                </a:path>
                <a:path w="3310254" h="649604">
                  <a:moveTo>
                    <a:pt x="1395980" y="502920"/>
                  </a:moveTo>
                  <a:lnTo>
                    <a:pt x="1463036" y="502920"/>
                  </a:lnTo>
                </a:path>
                <a:path w="3310254" h="649604">
                  <a:moveTo>
                    <a:pt x="1530092" y="502920"/>
                  </a:moveTo>
                  <a:lnTo>
                    <a:pt x="1554476" y="502920"/>
                  </a:lnTo>
                </a:path>
                <a:path w="3310254" h="649604">
                  <a:moveTo>
                    <a:pt x="1627628" y="502920"/>
                  </a:moveTo>
                  <a:lnTo>
                    <a:pt x="1633724" y="502920"/>
                  </a:lnTo>
                </a:path>
                <a:path w="3310254" h="649604">
                  <a:moveTo>
                    <a:pt x="1731260" y="502920"/>
                  </a:moveTo>
                  <a:lnTo>
                    <a:pt x="1798316" y="502920"/>
                  </a:lnTo>
                </a:path>
                <a:path w="3310254" h="649604">
                  <a:moveTo>
                    <a:pt x="1865372" y="502920"/>
                  </a:moveTo>
                  <a:lnTo>
                    <a:pt x="1889756" y="502920"/>
                  </a:lnTo>
                </a:path>
                <a:path w="3310254" h="649604">
                  <a:moveTo>
                    <a:pt x="1962908" y="502920"/>
                  </a:moveTo>
                  <a:lnTo>
                    <a:pt x="1969004" y="502920"/>
                  </a:lnTo>
                </a:path>
                <a:path w="3310254" h="649604">
                  <a:moveTo>
                    <a:pt x="2042156" y="502920"/>
                  </a:moveTo>
                  <a:lnTo>
                    <a:pt x="2066540" y="502920"/>
                  </a:lnTo>
                </a:path>
                <a:path w="3310254" h="649604">
                  <a:moveTo>
                    <a:pt x="2151884" y="502920"/>
                  </a:moveTo>
                  <a:lnTo>
                    <a:pt x="2176268" y="502920"/>
                  </a:lnTo>
                </a:path>
                <a:path w="3310254" h="649604">
                  <a:moveTo>
                    <a:pt x="2218940" y="502920"/>
                  </a:moveTo>
                  <a:lnTo>
                    <a:pt x="2243324" y="502920"/>
                  </a:lnTo>
                </a:path>
                <a:path w="3310254" h="649604">
                  <a:moveTo>
                    <a:pt x="2298188" y="502920"/>
                  </a:moveTo>
                  <a:lnTo>
                    <a:pt x="2304284" y="502920"/>
                  </a:lnTo>
                </a:path>
                <a:path w="3310254" h="649604">
                  <a:moveTo>
                    <a:pt x="2371340" y="502920"/>
                  </a:moveTo>
                  <a:lnTo>
                    <a:pt x="2401820" y="502920"/>
                  </a:lnTo>
                </a:path>
                <a:path w="3310254" h="649604">
                  <a:moveTo>
                    <a:pt x="2468876" y="502920"/>
                  </a:moveTo>
                  <a:lnTo>
                    <a:pt x="2493260" y="502920"/>
                  </a:lnTo>
                </a:path>
                <a:path w="3310254" h="649604">
                  <a:moveTo>
                    <a:pt x="2554220" y="502920"/>
                  </a:moveTo>
                  <a:lnTo>
                    <a:pt x="2578604" y="502920"/>
                  </a:lnTo>
                </a:path>
                <a:path w="3310254" h="649604">
                  <a:moveTo>
                    <a:pt x="2633468" y="502920"/>
                  </a:moveTo>
                  <a:lnTo>
                    <a:pt x="2639564" y="502920"/>
                  </a:lnTo>
                </a:path>
                <a:path w="3310254" h="649604">
                  <a:moveTo>
                    <a:pt x="2706620" y="502920"/>
                  </a:moveTo>
                  <a:lnTo>
                    <a:pt x="2737100" y="502920"/>
                  </a:lnTo>
                </a:path>
                <a:path w="3310254" h="649604">
                  <a:moveTo>
                    <a:pt x="2822444" y="502920"/>
                  </a:moveTo>
                  <a:lnTo>
                    <a:pt x="2846828" y="502920"/>
                  </a:lnTo>
                </a:path>
                <a:path w="3310254" h="649604">
                  <a:moveTo>
                    <a:pt x="2907788" y="502920"/>
                  </a:moveTo>
                  <a:lnTo>
                    <a:pt x="2932172" y="502920"/>
                  </a:lnTo>
                </a:path>
                <a:path w="3310254" h="649604">
                  <a:moveTo>
                    <a:pt x="2968748" y="502920"/>
                  </a:moveTo>
                  <a:lnTo>
                    <a:pt x="2974844" y="502920"/>
                  </a:lnTo>
                </a:path>
                <a:path w="3310254" h="649604">
                  <a:moveTo>
                    <a:pt x="3041900" y="502920"/>
                  </a:moveTo>
                  <a:lnTo>
                    <a:pt x="3072380" y="502920"/>
                  </a:lnTo>
                </a:path>
                <a:path w="3310254" h="649604">
                  <a:moveTo>
                    <a:pt x="3157724" y="502920"/>
                  </a:moveTo>
                  <a:lnTo>
                    <a:pt x="3176012" y="502920"/>
                  </a:lnTo>
                </a:path>
                <a:path w="3310254" h="649604">
                  <a:moveTo>
                    <a:pt x="3243068" y="502920"/>
                  </a:moveTo>
                  <a:lnTo>
                    <a:pt x="3267452" y="502920"/>
                  </a:lnTo>
                </a:path>
                <a:path w="3310254" h="649604">
                  <a:moveTo>
                    <a:pt x="24384" y="512063"/>
                  </a:moveTo>
                  <a:lnTo>
                    <a:pt x="54864" y="512063"/>
                  </a:lnTo>
                </a:path>
                <a:path w="3310254" h="649604">
                  <a:moveTo>
                    <a:pt x="140208" y="512063"/>
                  </a:moveTo>
                  <a:lnTo>
                    <a:pt x="164591" y="512063"/>
                  </a:lnTo>
                </a:path>
                <a:path w="3310254" h="649604">
                  <a:moveTo>
                    <a:pt x="231648" y="512063"/>
                  </a:moveTo>
                  <a:lnTo>
                    <a:pt x="256031" y="512063"/>
                  </a:lnTo>
                </a:path>
                <a:path w="3310254" h="649604">
                  <a:moveTo>
                    <a:pt x="292608" y="512063"/>
                  </a:moveTo>
                  <a:lnTo>
                    <a:pt x="298703" y="512063"/>
                  </a:lnTo>
                </a:path>
                <a:path w="3310254" h="649604">
                  <a:moveTo>
                    <a:pt x="359664" y="512063"/>
                  </a:moveTo>
                  <a:lnTo>
                    <a:pt x="384047" y="512063"/>
                  </a:lnTo>
                </a:path>
                <a:path w="3310254" h="649604">
                  <a:moveTo>
                    <a:pt x="475488" y="512063"/>
                  </a:moveTo>
                  <a:lnTo>
                    <a:pt x="499871" y="512063"/>
                  </a:lnTo>
                </a:path>
                <a:path w="3310254" h="649604">
                  <a:moveTo>
                    <a:pt x="566928" y="512063"/>
                  </a:moveTo>
                  <a:lnTo>
                    <a:pt x="591311" y="512063"/>
                  </a:lnTo>
                </a:path>
                <a:path w="3310254" h="649604">
                  <a:moveTo>
                    <a:pt x="627888" y="512063"/>
                  </a:moveTo>
                  <a:lnTo>
                    <a:pt x="633983" y="512063"/>
                  </a:lnTo>
                </a:path>
                <a:path w="3310254" h="649604">
                  <a:moveTo>
                    <a:pt x="688848" y="512063"/>
                  </a:moveTo>
                  <a:lnTo>
                    <a:pt x="719328" y="512063"/>
                  </a:lnTo>
                </a:path>
                <a:path w="3310254" h="649604">
                  <a:moveTo>
                    <a:pt x="792480" y="512063"/>
                  </a:moveTo>
                  <a:lnTo>
                    <a:pt x="816863" y="512063"/>
                  </a:lnTo>
                </a:path>
                <a:path w="3310254" h="649604">
                  <a:moveTo>
                    <a:pt x="841248" y="512063"/>
                  </a:moveTo>
                  <a:lnTo>
                    <a:pt x="859536" y="512063"/>
                  </a:lnTo>
                </a:path>
                <a:path w="3310254" h="649604">
                  <a:moveTo>
                    <a:pt x="890016" y="512063"/>
                  </a:moveTo>
                  <a:lnTo>
                    <a:pt x="914399" y="512063"/>
                  </a:lnTo>
                </a:path>
                <a:path w="3310254" h="649604">
                  <a:moveTo>
                    <a:pt x="963168" y="512063"/>
                  </a:moveTo>
                  <a:lnTo>
                    <a:pt x="969263" y="512063"/>
                  </a:lnTo>
                </a:path>
                <a:path w="3310254" h="649604">
                  <a:moveTo>
                    <a:pt x="1036319" y="512063"/>
                  </a:moveTo>
                  <a:lnTo>
                    <a:pt x="1060703" y="512063"/>
                  </a:lnTo>
                </a:path>
                <a:path w="3310254" h="649604">
                  <a:moveTo>
                    <a:pt x="1146044" y="512063"/>
                  </a:moveTo>
                  <a:lnTo>
                    <a:pt x="1170428" y="512063"/>
                  </a:lnTo>
                </a:path>
                <a:path w="3310254" h="649604">
                  <a:moveTo>
                    <a:pt x="1237484" y="512063"/>
                  </a:moveTo>
                  <a:lnTo>
                    <a:pt x="1261868" y="512063"/>
                  </a:lnTo>
                </a:path>
                <a:path w="3310254" h="649604">
                  <a:moveTo>
                    <a:pt x="1402076" y="512063"/>
                  </a:moveTo>
                  <a:lnTo>
                    <a:pt x="1432556" y="512063"/>
                  </a:lnTo>
                </a:path>
                <a:path w="3310254" h="649604">
                  <a:moveTo>
                    <a:pt x="1438652" y="512063"/>
                  </a:moveTo>
                  <a:lnTo>
                    <a:pt x="1463036" y="512063"/>
                  </a:lnTo>
                </a:path>
                <a:path w="3310254" h="649604">
                  <a:moveTo>
                    <a:pt x="1530092" y="512063"/>
                  </a:moveTo>
                  <a:lnTo>
                    <a:pt x="1554476" y="512063"/>
                  </a:lnTo>
                </a:path>
                <a:path w="3310254" h="649604">
                  <a:moveTo>
                    <a:pt x="1627628" y="512063"/>
                  </a:moveTo>
                  <a:lnTo>
                    <a:pt x="1633724" y="512063"/>
                  </a:lnTo>
                </a:path>
                <a:path w="3310254" h="649604">
                  <a:moveTo>
                    <a:pt x="1737356" y="512063"/>
                  </a:moveTo>
                  <a:lnTo>
                    <a:pt x="1767836" y="512063"/>
                  </a:lnTo>
                </a:path>
                <a:path w="3310254" h="649604">
                  <a:moveTo>
                    <a:pt x="1773932" y="512063"/>
                  </a:moveTo>
                  <a:lnTo>
                    <a:pt x="1798316" y="512063"/>
                  </a:lnTo>
                </a:path>
                <a:path w="3310254" h="649604">
                  <a:moveTo>
                    <a:pt x="1865372" y="512063"/>
                  </a:moveTo>
                  <a:lnTo>
                    <a:pt x="1889756" y="512063"/>
                  </a:lnTo>
                </a:path>
                <a:path w="3310254" h="649604">
                  <a:moveTo>
                    <a:pt x="1962908" y="512063"/>
                  </a:moveTo>
                  <a:lnTo>
                    <a:pt x="1969004" y="512063"/>
                  </a:lnTo>
                </a:path>
                <a:path w="3310254" h="649604">
                  <a:moveTo>
                    <a:pt x="2042156" y="512063"/>
                  </a:moveTo>
                  <a:lnTo>
                    <a:pt x="2066540" y="512063"/>
                  </a:lnTo>
                </a:path>
                <a:path w="3310254" h="649604">
                  <a:moveTo>
                    <a:pt x="2151884" y="512063"/>
                  </a:moveTo>
                  <a:lnTo>
                    <a:pt x="2176268" y="512063"/>
                  </a:lnTo>
                </a:path>
                <a:path w="3310254" h="649604">
                  <a:moveTo>
                    <a:pt x="2212844" y="512063"/>
                  </a:moveTo>
                  <a:lnTo>
                    <a:pt x="2237228" y="512063"/>
                  </a:lnTo>
                </a:path>
                <a:path w="3310254" h="649604">
                  <a:moveTo>
                    <a:pt x="2298188" y="512063"/>
                  </a:moveTo>
                  <a:lnTo>
                    <a:pt x="2304284" y="512063"/>
                  </a:lnTo>
                </a:path>
                <a:path w="3310254" h="649604">
                  <a:moveTo>
                    <a:pt x="2365244" y="512063"/>
                  </a:moveTo>
                  <a:lnTo>
                    <a:pt x="2395724" y="512063"/>
                  </a:lnTo>
                </a:path>
                <a:path w="3310254" h="649604">
                  <a:moveTo>
                    <a:pt x="2468876" y="512063"/>
                  </a:moveTo>
                  <a:lnTo>
                    <a:pt x="2493260" y="512063"/>
                  </a:lnTo>
                </a:path>
                <a:path w="3310254" h="649604">
                  <a:moveTo>
                    <a:pt x="2554220" y="512063"/>
                  </a:moveTo>
                  <a:lnTo>
                    <a:pt x="2578604" y="512063"/>
                  </a:lnTo>
                </a:path>
                <a:path w="3310254" h="649604">
                  <a:moveTo>
                    <a:pt x="2633468" y="512063"/>
                  </a:moveTo>
                  <a:lnTo>
                    <a:pt x="2639564" y="512063"/>
                  </a:lnTo>
                </a:path>
                <a:path w="3310254" h="649604">
                  <a:moveTo>
                    <a:pt x="2700524" y="512063"/>
                  </a:moveTo>
                  <a:lnTo>
                    <a:pt x="2731004" y="512063"/>
                  </a:lnTo>
                </a:path>
                <a:path w="3310254" h="649604">
                  <a:moveTo>
                    <a:pt x="2822444" y="512063"/>
                  </a:moveTo>
                  <a:lnTo>
                    <a:pt x="2846828" y="512063"/>
                  </a:lnTo>
                </a:path>
                <a:path w="3310254" h="649604">
                  <a:moveTo>
                    <a:pt x="2907788" y="512063"/>
                  </a:moveTo>
                  <a:lnTo>
                    <a:pt x="2932172" y="512063"/>
                  </a:lnTo>
                </a:path>
                <a:path w="3310254" h="649604">
                  <a:moveTo>
                    <a:pt x="2968748" y="512063"/>
                  </a:moveTo>
                  <a:lnTo>
                    <a:pt x="2974844" y="512063"/>
                  </a:lnTo>
                </a:path>
                <a:path w="3310254" h="649604">
                  <a:moveTo>
                    <a:pt x="3035804" y="512063"/>
                  </a:moveTo>
                  <a:lnTo>
                    <a:pt x="3066284" y="512063"/>
                  </a:lnTo>
                </a:path>
                <a:path w="3310254" h="649604">
                  <a:moveTo>
                    <a:pt x="3157724" y="512063"/>
                  </a:moveTo>
                  <a:lnTo>
                    <a:pt x="3176012" y="512063"/>
                  </a:lnTo>
                </a:path>
                <a:path w="3310254" h="649604">
                  <a:moveTo>
                    <a:pt x="3243068" y="512063"/>
                  </a:moveTo>
                  <a:lnTo>
                    <a:pt x="3267452" y="512063"/>
                  </a:lnTo>
                </a:path>
                <a:path w="3310254" h="649604">
                  <a:moveTo>
                    <a:pt x="3304028" y="512063"/>
                  </a:moveTo>
                  <a:lnTo>
                    <a:pt x="3310124" y="512063"/>
                  </a:lnTo>
                </a:path>
                <a:path w="3310254" h="649604">
                  <a:moveTo>
                    <a:pt x="12192" y="521208"/>
                  </a:moveTo>
                  <a:lnTo>
                    <a:pt x="42672" y="521208"/>
                  </a:lnTo>
                </a:path>
                <a:path w="3310254" h="649604">
                  <a:moveTo>
                    <a:pt x="140208" y="521208"/>
                  </a:moveTo>
                  <a:lnTo>
                    <a:pt x="164591" y="521208"/>
                  </a:lnTo>
                </a:path>
                <a:path w="3310254" h="649604">
                  <a:moveTo>
                    <a:pt x="231648" y="521208"/>
                  </a:moveTo>
                  <a:lnTo>
                    <a:pt x="256031" y="521208"/>
                  </a:lnTo>
                </a:path>
                <a:path w="3310254" h="649604">
                  <a:moveTo>
                    <a:pt x="292608" y="521208"/>
                  </a:moveTo>
                  <a:lnTo>
                    <a:pt x="298703" y="521208"/>
                  </a:lnTo>
                </a:path>
                <a:path w="3310254" h="649604">
                  <a:moveTo>
                    <a:pt x="347472" y="521208"/>
                  </a:moveTo>
                  <a:lnTo>
                    <a:pt x="371855" y="521208"/>
                  </a:lnTo>
                </a:path>
                <a:path w="3310254" h="649604">
                  <a:moveTo>
                    <a:pt x="475488" y="521208"/>
                  </a:moveTo>
                  <a:lnTo>
                    <a:pt x="499871" y="521208"/>
                  </a:lnTo>
                </a:path>
                <a:path w="3310254" h="649604">
                  <a:moveTo>
                    <a:pt x="566928" y="521208"/>
                  </a:moveTo>
                  <a:lnTo>
                    <a:pt x="591311" y="521208"/>
                  </a:lnTo>
                </a:path>
                <a:path w="3310254" h="649604">
                  <a:moveTo>
                    <a:pt x="627888" y="521208"/>
                  </a:moveTo>
                  <a:lnTo>
                    <a:pt x="633983" y="521208"/>
                  </a:lnTo>
                </a:path>
                <a:path w="3310254" h="649604">
                  <a:moveTo>
                    <a:pt x="676656" y="521208"/>
                  </a:moveTo>
                  <a:lnTo>
                    <a:pt x="707136" y="521208"/>
                  </a:lnTo>
                </a:path>
                <a:path w="3310254" h="649604">
                  <a:moveTo>
                    <a:pt x="792480" y="521208"/>
                  </a:moveTo>
                  <a:lnTo>
                    <a:pt x="816863" y="521208"/>
                  </a:lnTo>
                </a:path>
                <a:path w="3310254" h="649604">
                  <a:moveTo>
                    <a:pt x="841248" y="521208"/>
                  </a:moveTo>
                  <a:lnTo>
                    <a:pt x="926591" y="521208"/>
                  </a:lnTo>
                </a:path>
                <a:path w="3310254" h="649604">
                  <a:moveTo>
                    <a:pt x="963168" y="521208"/>
                  </a:moveTo>
                  <a:lnTo>
                    <a:pt x="969263" y="521208"/>
                  </a:lnTo>
                </a:path>
                <a:path w="3310254" h="649604">
                  <a:moveTo>
                    <a:pt x="1036319" y="521208"/>
                  </a:moveTo>
                  <a:lnTo>
                    <a:pt x="1060703" y="521208"/>
                  </a:lnTo>
                </a:path>
                <a:path w="3310254" h="649604">
                  <a:moveTo>
                    <a:pt x="1091180" y="521208"/>
                  </a:moveTo>
                  <a:lnTo>
                    <a:pt x="1115564" y="521208"/>
                  </a:lnTo>
                </a:path>
                <a:path w="3310254" h="649604">
                  <a:moveTo>
                    <a:pt x="1146044" y="521208"/>
                  </a:moveTo>
                  <a:lnTo>
                    <a:pt x="1170428" y="521208"/>
                  </a:lnTo>
                </a:path>
                <a:path w="3310254" h="649604">
                  <a:moveTo>
                    <a:pt x="1182620" y="521208"/>
                  </a:moveTo>
                  <a:lnTo>
                    <a:pt x="1207004" y="521208"/>
                  </a:lnTo>
                </a:path>
                <a:path w="3310254" h="649604">
                  <a:moveTo>
                    <a:pt x="1237484" y="521208"/>
                  </a:moveTo>
                  <a:lnTo>
                    <a:pt x="1261868" y="521208"/>
                  </a:lnTo>
                </a:path>
                <a:path w="3310254" h="649604">
                  <a:moveTo>
                    <a:pt x="1438652" y="521208"/>
                  </a:moveTo>
                  <a:lnTo>
                    <a:pt x="1456940" y="521208"/>
                  </a:lnTo>
                </a:path>
                <a:path w="3310254" h="649604">
                  <a:moveTo>
                    <a:pt x="1530092" y="521208"/>
                  </a:moveTo>
                  <a:lnTo>
                    <a:pt x="1554476" y="521208"/>
                  </a:lnTo>
                </a:path>
                <a:path w="3310254" h="649604">
                  <a:moveTo>
                    <a:pt x="1627628" y="521208"/>
                  </a:moveTo>
                  <a:lnTo>
                    <a:pt x="1633724" y="521208"/>
                  </a:lnTo>
                </a:path>
                <a:path w="3310254" h="649604">
                  <a:moveTo>
                    <a:pt x="1773932" y="521208"/>
                  </a:moveTo>
                  <a:lnTo>
                    <a:pt x="1792220" y="521208"/>
                  </a:lnTo>
                </a:path>
                <a:path w="3310254" h="649604">
                  <a:moveTo>
                    <a:pt x="1865372" y="521208"/>
                  </a:moveTo>
                  <a:lnTo>
                    <a:pt x="1889756" y="521208"/>
                  </a:lnTo>
                </a:path>
                <a:path w="3310254" h="649604">
                  <a:moveTo>
                    <a:pt x="1962908" y="521208"/>
                  </a:moveTo>
                  <a:lnTo>
                    <a:pt x="1969004" y="521208"/>
                  </a:lnTo>
                </a:path>
                <a:path w="3310254" h="649604">
                  <a:moveTo>
                    <a:pt x="2042156" y="521208"/>
                  </a:moveTo>
                  <a:lnTo>
                    <a:pt x="2066540" y="521208"/>
                  </a:lnTo>
                </a:path>
                <a:path w="3310254" h="649604">
                  <a:moveTo>
                    <a:pt x="2097020" y="521208"/>
                  </a:moveTo>
                  <a:lnTo>
                    <a:pt x="2121404" y="521208"/>
                  </a:lnTo>
                </a:path>
                <a:path w="3310254" h="649604">
                  <a:moveTo>
                    <a:pt x="2151884" y="521208"/>
                  </a:moveTo>
                  <a:lnTo>
                    <a:pt x="2176268" y="521208"/>
                  </a:lnTo>
                </a:path>
                <a:path w="3310254" h="649604">
                  <a:moveTo>
                    <a:pt x="2200652" y="521208"/>
                  </a:moveTo>
                  <a:lnTo>
                    <a:pt x="2231132" y="521208"/>
                  </a:lnTo>
                </a:path>
                <a:path w="3310254" h="649604">
                  <a:moveTo>
                    <a:pt x="2298188" y="521208"/>
                  </a:moveTo>
                  <a:lnTo>
                    <a:pt x="2304284" y="521208"/>
                  </a:lnTo>
                </a:path>
                <a:path w="3310254" h="649604">
                  <a:moveTo>
                    <a:pt x="2353052" y="521208"/>
                  </a:moveTo>
                  <a:lnTo>
                    <a:pt x="2383532" y="521208"/>
                  </a:lnTo>
                </a:path>
                <a:path w="3310254" h="649604">
                  <a:moveTo>
                    <a:pt x="2468876" y="521208"/>
                  </a:moveTo>
                  <a:lnTo>
                    <a:pt x="2493260" y="521208"/>
                  </a:lnTo>
                </a:path>
                <a:path w="3310254" h="649604">
                  <a:moveTo>
                    <a:pt x="2554220" y="521208"/>
                  </a:moveTo>
                  <a:lnTo>
                    <a:pt x="2578604" y="521208"/>
                  </a:lnTo>
                </a:path>
                <a:path w="3310254" h="649604">
                  <a:moveTo>
                    <a:pt x="2633468" y="521208"/>
                  </a:moveTo>
                  <a:lnTo>
                    <a:pt x="2639564" y="521208"/>
                  </a:lnTo>
                </a:path>
                <a:path w="3310254" h="649604">
                  <a:moveTo>
                    <a:pt x="2688332" y="521208"/>
                  </a:moveTo>
                  <a:lnTo>
                    <a:pt x="2718812" y="521208"/>
                  </a:lnTo>
                </a:path>
                <a:path w="3310254" h="649604">
                  <a:moveTo>
                    <a:pt x="2822444" y="521208"/>
                  </a:moveTo>
                  <a:lnTo>
                    <a:pt x="2846828" y="521208"/>
                  </a:lnTo>
                </a:path>
                <a:path w="3310254" h="649604">
                  <a:moveTo>
                    <a:pt x="2907788" y="521208"/>
                  </a:moveTo>
                  <a:lnTo>
                    <a:pt x="2932172" y="521208"/>
                  </a:lnTo>
                </a:path>
                <a:path w="3310254" h="649604">
                  <a:moveTo>
                    <a:pt x="2968748" y="521208"/>
                  </a:moveTo>
                  <a:lnTo>
                    <a:pt x="2974844" y="521208"/>
                  </a:lnTo>
                </a:path>
                <a:path w="3310254" h="649604">
                  <a:moveTo>
                    <a:pt x="3023612" y="521208"/>
                  </a:moveTo>
                  <a:lnTo>
                    <a:pt x="3054092" y="521208"/>
                  </a:lnTo>
                </a:path>
                <a:path w="3310254" h="649604">
                  <a:moveTo>
                    <a:pt x="3157724" y="521208"/>
                  </a:moveTo>
                  <a:lnTo>
                    <a:pt x="3176012" y="521208"/>
                  </a:lnTo>
                </a:path>
                <a:path w="3310254" h="649604">
                  <a:moveTo>
                    <a:pt x="3243068" y="521208"/>
                  </a:moveTo>
                  <a:lnTo>
                    <a:pt x="3267452" y="521208"/>
                  </a:lnTo>
                </a:path>
                <a:path w="3310254" h="649604">
                  <a:moveTo>
                    <a:pt x="3304028" y="521208"/>
                  </a:moveTo>
                  <a:lnTo>
                    <a:pt x="3310124" y="521208"/>
                  </a:lnTo>
                </a:path>
                <a:path w="3310254" h="649604">
                  <a:moveTo>
                    <a:pt x="12192" y="530351"/>
                  </a:moveTo>
                  <a:lnTo>
                    <a:pt x="36575" y="530351"/>
                  </a:lnTo>
                </a:path>
                <a:path w="3310254" h="649604">
                  <a:moveTo>
                    <a:pt x="85343" y="530351"/>
                  </a:moveTo>
                  <a:lnTo>
                    <a:pt x="109727" y="530351"/>
                  </a:lnTo>
                </a:path>
                <a:path w="3310254" h="649604">
                  <a:moveTo>
                    <a:pt x="140208" y="530351"/>
                  </a:moveTo>
                  <a:lnTo>
                    <a:pt x="164591" y="530351"/>
                  </a:lnTo>
                </a:path>
                <a:path w="3310254" h="649604">
                  <a:moveTo>
                    <a:pt x="176784" y="530351"/>
                  </a:moveTo>
                  <a:lnTo>
                    <a:pt x="201167" y="530351"/>
                  </a:lnTo>
                </a:path>
                <a:path w="3310254" h="649604">
                  <a:moveTo>
                    <a:pt x="231648" y="530351"/>
                  </a:moveTo>
                  <a:lnTo>
                    <a:pt x="256031" y="530351"/>
                  </a:lnTo>
                </a:path>
                <a:path w="3310254" h="649604">
                  <a:moveTo>
                    <a:pt x="292608" y="530351"/>
                  </a:moveTo>
                  <a:lnTo>
                    <a:pt x="298703" y="530351"/>
                  </a:lnTo>
                </a:path>
                <a:path w="3310254" h="649604">
                  <a:moveTo>
                    <a:pt x="347472" y="530351"/>
                  </a:moveTo>
                  <a:lnTo>
                    <a:pt x="365760" y="530351"/>
                  </a:lnTo>
                </a:path>
                <a:path w="3310254" h="649604">
                  <a:moveTo>
                    <a:pt x="420624" y="530351"/>
                  </a:moveTo>
                  <a:lnTo>
                    <a:pt x="445007" y="530351"/>
                  </a:lnTo>
                </a:path>
                <a:path w="3310254" h="649604">
                  <a:moveTo>
                    <a:pt x="475488" y="530351"/>
                  </a:moveTo>
                  <a:lnTo>
                    <a:pt x="499871" y="530351"/>
                  </a:lnTo>
                </a:path>
                <a:path w="3310254" h="649604">
                  <a:moveTo>
                    <a:pt x="512064" y="530351"/>
                  </a:moveTo>
                  <a:lnTo>
                    <a:pt x="536447" y="530351"/>
                  </a:lnTo>
                </a:path>
                <a:path w="3310254" h="649604">
                  <a:moveTo>
                    <a:pt x="566928" y="530351"/>
                  </a:moveTo>
                  <a:lnTo>
                    <a:pt x="591311" y="530351"/>
                  </a:lnTo>
                </a:path>
                <a:path w="3310254" h="649604">
                  <a:moveTo>
                    <a:pt x="627888" y="530351"/>
                  </a:moveTo>
                  <a:lnTo>
                    <a:pt x="633983" y="530351"/>
                  </a:lnTo>
                </a:path>
                <a:path w="3310254" h="649604">
                  <a:moveTo>
                    <a:pt x="676656" y="530351"/>
                  </a:moveTo>
                  <a:lnTo>
                    <a:pt x="701039" y="530351"/>
                  </a:lnTo>
                </a:path>
                <a:path w="3310254" h="649604">
                  <a:moveTo>
                    <a:pt x="792480" y="530351"/>
                  </a:moveTo>
                  <a:lnTo>
                    <a:pt x="816863" y="530351"/>
                  </a:lnTo>
                </a:path>
                <a:path w="3310254" h="649604">
                  <a:moveTo>
                    <a:pt x="841248" y="530351"/>
                  </a:moveTo>
                  <a:lnTo>
                    <a:pt x="926591" y="530351"/>
                  </a:lnTo>
                </a:path>
                <a:path w="3310254" h="649604">
                  <a:moveTo>
                    <a:pt x="963168" y="530351"/>
                  </a:moveTo>
                  <a:lnTo>
                    <a:pt x="969263" y="530351"/>
                  </a:lnTo>
                </a:path>
                <a:path w="3310254" h="649604">
                  <a:moveTo>
                    <a:pt x="1036319" y="530351"/>
                  </a:moveTo>
                  <a:lnTo>
                    <a:pt x="1060703" y="530351"/>
                  </a:lnTo>
                </a:path>
                <a:path w="3310254" h="649604">
                  <a:moveTo>
                    <a:pt x="1091180" y="530351"/>
                  </a:moveTo>
                  <a:lnTo>
                    <a:pt x="1115564" y="530351"/>
                  </a:lnTo>
                </a:path>
                <a:path w="3310254" h="649604">
                  <a:moveTo>
                    <a:pt x="1146044" y="530351"/>
                  </a:moveTo>
                  <a:lnTo>
                    <a:pt x="1170428" y="530351"/>
                  </a:lnTo>
                </a:path>
                <a:path w="3310254" h="649604">
                  <a:moveTo>
                    <a:pt x="1182620" y="530351"/>
                  </a:moveTo>
                  <a:lnTo>
                    <a:pt x="1207004" y="530351"/>
                  </a:lnTo>
                </a:path>
                <a:path w="3310254" h="649604">
                  <a:moveTo>
                    <a:pt x="1237484" y="530351"/>
                  </a:moveTo>
                  <a:lnTo>
                    <a:pt x="1261868" y="530351"/>
                  </a:lnTo>
                </a:path>
                <a:path w="3310254" h="649604">
                  <a:moveTo>
                    <a:pt x="1383788" y="530351"/>
                  </a:moveTo>
                  <a:lnTo>
                    <a:pt x="1408172" y="530351"/>
                  </a:lnTo>
                </a:path>
                <a:path w="3310254" h="649604">
                  <a:moveTo>
                    <a:pt x="1432556" y="530351"/>
                  </a:moveTo>
                  <a:lnTo>
                    <a:pt x="1456940" y="530351"/>
                  </a:lnTo>
                </a:path>
                <a:path w="3310254" h="649604">
                  <a:moveTo>
                    <a:pt x="1475228" y="530351"/>
                  </a:moveTo>
                  <a:lnTo>
                    <a:pt x="1499612" y="530351"/>
                  </a:lnTo>
                </a:path>
                <a:path w="3310254" h="649604">
                  <a:moveTo>
                    <a:pt x="1530092" y="530351"/>
                  </a:moveTo>
                  <a:lnTo>
                    <a:pt x="1554476" y="530351"/>
                  </a:lnTo>
                </a:path>
                <a:path w="3310254" h="649604">
                  <a:moveTo>
                    <a:pt x="1627628" y="530351"/>
                  </a:moveTo>
                  <a:lnTo>
                    <a:pt x="1633724" y="530351"/>
                  </a:lnTo>
                </a:path>
                <a:path w="3310254" h="649604">
                  <a:moveTo>
                    <a:pt x="1719068" y="530351"/>
                  </a:moveTo>
                  <a:lnTo>
                    <a:pt x="1743452" y="530351"/>
                  </a:lnTo>
                </a:path>
                <a:path w="3310254" h="649604">
                  <a:moveTo>
                    <a:pt x="1767836" y="530351"/>
                  </a:moveTo>
                  <a:lnTo>
                    <a:pt x="1792220" y="530351"/>
                  </a:lnTo>
                </a:path>
                <a:path w="3310254" h="649604">
                  <a:moveTo>
                    <a:pt x="1810508" y="530351"/>
                  </a:moveTo>
                  <a:lnTo>
                    <a:pt x="1834892" y="530351"/>
                  </a:lnTo>
                </a:path>
                <a:path w="3310254" h="649604">
                  <a:moveTo>
                    <a:pt x="1865372" y="530351"/>
                  </a:moveTo>
                  <a:lnTo>
                    <a:pt x="1889756" y="530351"/>
                  </a:lnTo>
                </a:path>
                <a:path w="3310254" h="649604">
                  <a:moveTo>
                    <a:pt x="1962908" y="530351"/>
                  </a:moveTo>
                  <a:lnTo>
                    <a:pt x="1969004" y="530351"/>
                  </a:lnTo>
                </a:path>
                <a:path w="3310254" h="649604">
                  <a:moveTo>
                    <a:pt x="2042156" y="530351"/>
                  </a:moveTo>
                  <a:lnTo>
                    <a:pt x="2066540" y="530351"/>
                  </a:lnTo>
                </a:path>
                <a:path w="3310254" h="649604">
                  <a:moveTo>
                    <a:pt x="2097020" y="530351"/>
                  </a:moveTo>
                  <a:lnTo>
                    <a:pt x="2121404" y="530351"/>
                  </a:lnTo>
                </a:path>
                <a:path w="3310254" h="649604">
                  <a:moveTo>
                    <a:pt x="2151884" y="530351"/>
                  </a:moveTo>
                  <a:lnTo>
                    <a:pt x="2176268" y="530351"/>
                  </a:lnTo>
                </a:path>
                <a:path w="3310254" h="649604">
                  <a:moveTo>
                    <a:pt x="2200652" y="530351"/>
                  </a:moveTo>
                  <a:lnTo>
                    <a:pt x="2225036" y="530351"/>
                  </a:lnTo>
                </a:path>
                <a:path w="3310254" h="649604">
                  <a:moveTo>
                    <a:pt x="2298188" y="530351"/>
                  </a:moveTo>
                  <a:lnTo>
                    <a:pt x="2304284" y="530351"/>
                  </a:lnTo>
                </a:path>
                <a:path w="3310254" h="649604">
                  <a:moveTo>
                    <a:pt x="2353052" y="530351"/>
                  </a:moveTo>
                  <a:lnTo>
                    <a:pt x="2377436" y="530351"/>
                  </a:lnTo>
                </a:path>
                <a:path w="3310254" h="649604">
                  <a:moveTo>
                    <a:pt x="2468876" y="530351"/>
                  </a:moveTo>
                  <a:lnTo>
                    <a:pt x="2493260" y="530351"/>
                  </a:lnTo>
                </a:path>
                <a:path w="3310254" h="649604">
                  <a:moveTo>
                    <a:pt x="2554220" y="530351"/>
                  </a:moveTo>
                  <a:lnTo>
                    <a:pt x="2578604" y="530351"/>
                  </a:lnTo>
                </a:path>
                <a:path w="3310254" h="649604">
                  <a:moveTo>
                    <a:pt x="2633468" y="530351"/>
                  </a:moveTo>
                  <a:lnTo>
                    <a:pt x="2639564" y="530351"/>
                  </a:lnTo>
                </a:path>
                <a:path w="3310254" h="649604">
                  <a:moveTo>
                    <a:pt x="2688332" y="530351"/>
                  </a:moveTo>
                  <a:lnTo>
                    <a:pt x="2712716" y="530351"/>
                  </a:lnTo>
                </a:path>
                <a:path w="3310254" h="649604">
                  <a:moveTo>
                    <a:pt x="2767580" y="530351"/>
                  </a:moveTo>
                  <a:lnTo>
                    <a:pt x="2791964" y="530351"/>
                  </a:lnTo>
                </a:path>
                <a:path w="3310254" h="649604">
                  <a:moveTo>
                    <a:pt x="2822444" y="530351"/>
                  </a:moveTo>
                  <a:lnTo>
                    <a:pt x="2846828" y="530351"/>
                  </a:lnTo>
                </a:path>
                <a:path w="3310254" h="649604">
                  <a:moveTo>
                    <a:pt x="2852924" y="530351"/>
                  </a:moveTo>
                  <a:lnTo>
                    <a:pt x="2877308" y="530351"/>
                  </a:lnTo>
                </a:path>
                <a:path w="3310254" h="649604">
                  <a:moveTo>
                    <a:pt x="2907788" y="530351"/>
                  </a:moveTo>
                  <a:lnTo>
                    <a:pt x="2932172" y="530351"/>
                  </a:lnTo>
                </a:path>
                <a:path w="3310254" h="649604">
                  <a:moveTo>
                    <a:pt x="2968748" y="530351"/>
                  </a:moveTo>
                  <a:lnTo>
                    <a:pt x="2974844" y="530351"/>
                  </a:lnTo>
                </a:path>
                <a:path w="3310254" h="649604">
                  <a:moveTo>
                    <a:pt x="3023612" y="530351"/>
                  </a:moveTo>
                  <a:lnTo>
                    <a:pt x="3047996" y="530351"/>
                  </a:lnTo>
                </a:path>
                <a:path w="3310254" h="649604">
                  <a:moveTo>
                    <a:pt x="3102860" y="530351"/>
                  </a:moveTo>
                  <a:lnTo>
                    <a:pt x="3127244" y="530351"/>
                  </a:lnTo>
                </a:path>
                <a:path w="3310254" h="649604">
                  <a:moveTo>
                    <a:pt x="3157724" y="530351"/>
                  </a:moveTo>
                  <a:lnTo>
                    <a:pt x="3176012" y="530351"/>
                  </a:lnTo>
                </a:path>
                <a:path w="3310254" h="649604">
                  <a:moveTo>
                    <a:pt x="3188204" y="530351"/>
                  </a:moveTo>
                  <a:lnTo>
                    <a:pt x="3212588" y="530351"/>
                  </a:lnTo>
                </a:path>
                <a:path w="3310254" h="649604">
                  <a:moveTo>
                    <a:pt x="3243068" y="530351"/>
                  </a:moveTo>
                  <a:lnTo>
                    <a:pt x="3267452" y="530351"/>
                  </a:lnTo>
                </a:path>
                <a:path w="3310254" h="649604">
                  <a:moveTo>
                    <a:pt x="6096" y="539496"/>
                  </a:moveTo>
                  <a:lnTo>
                    <a:pt x="30479" y="539496"/>
                  </a:lnTo>
                </a:path>
                <a:path w="3310254" h="649604">
                  <a:moveTo>
                    <a:pt x="85343" y="539496"/>
                  </a:moveTo>
                  <a:lnTo>
                    <a:pt x="115824" y="539496"/>
                  </a:lnTo>
                </a:path>
                <a:path w="3310254" h="649604">
                  <a:moveTo>
                    <a:pt x="134112" y="539496"/>
                  </a:moveTo>
                  <a:lnTo>
                    <a:pt x="158495" y="539496"/>
                  </a:lnTo>
                </a:path>
                <a:path w="3310254" h="649604">
                  <a:moveTo>
                    <a:pt x="176784" y="539496"/>
                  </a:moveTo>
                  <a:lnTo>
                    <a:pt x="207264" y="539496"/>
                  </a:lnTo>
                </a:path>
                <a:path w="3310254" h="649604">
                  <a:moveTo>
                    <a:pt x="225552" y="539496"/>
                  </a:moveTo>
                  <a:lnTo>
                    <a:pt x="249935" y="539496"/>
                  </a:lnTo>
                </a:path>
                <a:path w="3310254" h="649604">
                  <a:moveTo>
                    <a:pt x="292608" y="539496"/>
                  </a:moveTo>
                  <a:lnTo>
                    <a:pt x="298703" y="539496"/>
                  </a:lnTo>
                </a:path>
                <a:path w="3310254" h="649604">
                  <a:moveTo>
                    <a:pt x="341375" y="539496"/>
                  </a:moveTo>
                  <a:lnTo>
                    <a:pt x="365759" y="539496"/>
                  </a:lnTo>
                </a:path>
                <a:path w="3310254" h="649604">
                  <a:moveTo>
                    <a:pt x="420624" y="539496"/>
                  </a:moveTo>
                  <a:lnTo>
                    <a:pt x="451104" y="539496"/>
                  </a:lnTo>
                </a:path>
                <a:path w="3310254" h="649604">
                  <a:moveTo>
                    <a:pt x="469392" y="539496"/>
                  </a:moveTo>
                  <a:lnTo>
                    <a:pt x="493775" y="539496"/>
                  </a:lnTo>
                </a:path>
                <a:path w="3310254" h="649604">
                  <a:moveTo>
                    <a:pt x="512064" y="539496"/>
                  </a:moveTo>
                  <a:lnTo>
                    <a:pt x="542544" y="539496"/>
                  </a:lnTo>
                </a:path>
                <a:path w="3310254" h="649604">
                  <a:moveTo>
                    <a:pt x="560832" y="539496"/>
                  </a:moveTo>
                  <a:lnTo>
                    <a:pt x="585215" y="539496"/>
                  </a:lnTo>
                </a:path>
                <a:path w="3310254" h="649604">
                  <a:moveTo>
                    <a:pt x="627888" y="539496"/>
                  </a:moveTo>
                  <a:lnTo>
                    <a:pt x="633983" y="539496"/>
                  </a:lnTo>
                </a:path>
                <a:path w="3310254" h="649604">
                  <a:moveTo>
                    <a:pt x="676656" y="539496"/>
                  </a:moveTo>
                  <a:lnTo>
                    <a:pt x="694944" y="539496"/>
                  </a:lnTo>
                </a:path>
                <a:path w="3310254" h="649604">
                  <a:moveTo>
                    <a:pt x="792480" y="539496"/>
                  </a:moveTo>
                  <a:lnTo>
                    <a:pt x="816863" y="539496"/>
                  </a:lnTo>
                </a:path>
                <a:path w="3310254" h="649604">
                  <a:moveTo>
                    <a:pt x="890016" y="539496"/>
                  </a:moveTo>
                  <a:lnTo>
                    <a:pt x="914399" y="539496"/>
                  </a:lnTo>
                </a:path>
                <a:path w="3310254" h="649604">
                  <a:moveTo>
                    <a:pt x="963168" y="539496"/>
                  </a:moveTo>
                  <a:lnTo>
                    <a:pt x="969263" y="539496"/>
                  </a:lnTo>
                </a:path>
                <a:path w="3310254" h="649604">
                  <a:moveTo>
                    <a:pt x="1036319" y="539496"/>
                  </a:moveTo>
                  <a:lnTo>
                    <a:pt x="1060703" y="539496"/>
                  </a:lnTo>
                </a:path>
                <a:path w="3310254" h="649604">
                  <a:moveTo>
                    <a:pt x="1097276" y="539496"/>
                  </a:moveTo>
                  <a:lnTo>
                    <a:pt x="1121660" y="539496"/>
                  </a:lnTo>
                </a:path>
                <a:path w="3310254" h="649604">
                  <a:moveTo>
                    <a:pt x="1139948" y="539496"/>
                  </a:moveTo>
                  <a:lnTo>
                    <a:pt x="1164332" y="539496"/>
                  </a:lnTo>
                </a:path>
                <a:path w="3310254" h="649604">
                  <a:moveTo>
                    <a:pt x="1188716" y="539496"/>
                  </a:moveTo>
                  <a:lnTo>
                    <a:pt x="1213100" y="539496"/>
                  </a:lnTo>
                </a:path>
                <a:path w="3310254" h="649604">
                  <a:moveTo>
                    <a:pt x="1231388" y="539496"/>
                  </a:moveTo>
                  <a:lnTo>
                    <a:pt x="1255772" y="539496"/>
                  </a:lnTo>
                </a:path>
                <a:path w="3310254" h="649604">
                  <a:moveTo>
                    <a:pt x="1383788" y="539496"/>
                  </a:moveTo>
                  <a:lnTo>
                    <a:pt x="1414268" y="539496"/>
                  </a:lnTo>
                </a:path>
                <a:path w="3310254" h="649604">
                  <a:moveTo>
                    <a:pt x="1432556" y="539496"/>
                  </a:moveTo>
                  <a:lnTo>
                    <a:pt x="1456940" y="539496"/>
                  </a:lnTo>
                </a:path>
                <a:path w="3310254" h="649604">
                  <a:moveTo>
                    <a:pt x="1475228" y="539496"/>
                  </a:moveTo>
                  <a:lnTo>
                    <a:pt x="1505708" y="539496"/>
                  </a:lnTo>
                </a:path>
                <a:path w="3310254" h="649604">
                  <a:moveTo>
                    <a:pt x="1523996" y="539496"/>
                  </a:moveTo>
                  <a:lnTo>
                    <a:pt x="1548380" y="539496"/>
                  </a:lnTo>
                </a:path>
                <a:path w="3310254" h="649604">
                  <a:moveTo>
                    <a:pt x="1627628" y="539496"/>
                  </a:moveTo>
                  <a:lnTo>
                    <a:pt x="1633724" y="539496"/>
                  </a:lnTo>
                </a:path>
                <a:path w="3310254" h="649604">
                  <a:moveTo>
                    <a:pt x="1719068" y="539496"/>
                  </a:moveTo>
                  <a:lnTo>
                    <a:pt x="1749548" y="539496"/>
                  </a:lnTo>
                </a:path>
                <a:path w="3310254" h="649604">
                  <a:moveTo>
                    <a:pt x="1767836" y="539496"/>
                  </a:moveTo>
                  <a:lnTo>
                    <a:pt x="1792220" y="539496"/>
                  </a:lnTo>
                </a:path>
                <a:path w="3310254" h="649604">
                  <a:moveTo>
                    <a:pt x="1810508" y="539496"/>
                  </a:moveTo>
                  <a:lnTo>
                    <a:pt x="1840988" y="539496"/>
                  </a:lnTo>
                </a:path>
                <a:path w="3310254" h="649604">
                  <a:moveTo>
                    <a:pt x="1859276" y="539496"/>
                  </a:moveTo>
                  <a:lnTo>
                    <a:pt x="1883660" y="539496"/>
                  </a:lnTo>
                </a:path>
                <a:path w="3310254" h="649604">
                  <a:moveTo>
                    <a:pt x="1962908" y="539496"/>
                  </a:moveTo>
                  <a:lnTo>
                    <a:pt x="1969004" y="539496"/>
                  </a:lnTo>
                </a:path>
                <a:path w="3310254" h="649604">
                  <a:moveTo>
                    <a:pt x="2042156" y="539496"/>
                  </a:moveTo>
                  <a:lnTo>
                    <a:pt x="2066540" y="539496"/>
                  </a:lnTo>
                </a:path>
                <a:path w="3310254" h="649604">
                  <a:moveTo>
                    <a:pt x="2103116" y="539496"/>
                  </a:moveTo>
                  <a:lnTo>
                    <a:pt x="2127500" y="539496"/>
                  </a:lnTo>
                </a:path>
                <a:path w="3310254" h="649604">
                  <a:moveTo>
                    <a:pt x="2145788" y="539496"/>
                  </a:moveTo>
                  <a:lnTo>
                    <a:pt x="2170172" y="539496"/>
                  </a:lnTo>
                </a:path>
                <a:path w="3310254" h="649604">
                  <a:moveTo>
                    <a:pt x="2194556" y="539496"/>
                  </a:moveTo>
                  <a:lnTo>
                    <a:pt x="2218940" y="539496"/>
                  </a:lnTo>
                </a:path>
                <a:path w="3310254" h="649604">
                  <a:moveTo>
                    <a:pt x="2298188" y="539496"/>
                  </a:moveTo>
                  <a:lnTo>
                    <a:pt x="2304284" y="539496"/>
                  </a:lnTo>
                </a:path>
                <a:path w="3310254" h="649604">
                  <a:moveTo>
                    <a:pt x="2346956" y="539496"/>
                  </a:moveTo>
                  <a:lnTo>
                    <a:pt x="2371340" y="539496"/>
                  </a:lnTo>
                </a:path>
                <a:path w="3310254" h="649604">
                  <a:moveTo>
                    <a:pt x="2468876" y="539496"/>
                  </a:moveTo>
                  <a:lnTo>
                    <a:pt x="2493260" y="539496"/>
                  </a:lnTo>
                </a:path>
                <a:path w="3310254" h="649604">
                  <a:moveTo>
                    <a:pt x="2554220" y="539496"/>
                  </a:moveTo>
                  <a:lnTo>
                    <a:pt x="2578604" y="539496"/>
                  </a:lnTo>
                </a:path>
                <a:path w="3310254" h="649604">
                  <a:moveTo>
                    <a:pt x="2633468" y="539496"/>
                  </a:moveTo>
                  <a:lnTo>
                    <a:pt x="2639564" y="539496"/>
                  </a:lnTo>
                </a:path>
                <a:path w="3310254" h="649604">
                  <a:moveTo>
                    <a:pt x="2682236" y="539496"/>
                  </a:moveTo>
                  <a:lnTo>
                    <a:pt x="2706620" y="539496"/>
                  </a:lnTo>
                </a:path>
                <a:path w="3310254" h="649604">
                  <a:moveTo>
                    <a:pt x="2767580" y="539496"/>
                  </a:moveTo>
                  <a:lnTo>
                    <a:pt x="2798060" y="539496"/>
                  </a:lnTo>
                </a:path>
                <a:path w="3310254" h="649604">
                  <a:moveTo>
                    <a:pt x="2816348" y="539496"/>
                  </a:moveTo>
                  <a:lnTo>
                    <a:pt x="2840732" y="539496"/>
                  </a:lnTo>
                </a:path>
                <a:path w="3310254" h="649604">
                  <a:moveTo>
                    <a:pt x="2852924" y="539496"/>
                  </a:moveTo>
                  <a:lnTo>
                    <a:pt x="2883404" y="539496"/>
                  </a:lnTo>
                </a:path>
                <a:path w="3310254" h="649604">
                  <a:moveTo>
                    <a:pt x="2901692" y="539496"/>
                  </a:moveTo>
                  <a:lnTo>
                    <a:pt x="2926076" y="539496"/>
                  </a:lnTo>
                </a:path>
                <a:path w="3310254" h="649604">
                  <a:moveTo>
                    <a:pt x="2968748" y="539496"/>
                  </a:moveTo>
                  <a:lnTo>
                    <a:pt x="2974844" y="539496"/>
                  </a:lnTo>
                </a:path>
                <a:path w="3310254" h="649604">
                  <a:moveTo>
                    <a:pt x="3017516" y="539496"/>
                  </a:moveTo>
                  <a:lnTo>
                    <a:pt x="3041900" y="539496"/>
                  </a:lnTo>
                </a:path>
                <a:path w="3310254" h="649604">
                  <a:moveTo>
                    <a:pt x="3102860" y="539496"/>
                  </a:moveTo>
                  <a:lnTo>
                    <a:pt x="3133340" y="539496"/>
                  </a:lnTo>
                </a:path>
                <a:path w="3310254" h="649604">
                  <a:moveTo>
                    <a:pt x="3151628" y="539496"/>
                  </a:moveTo>
                  <a:lnTo>
                    <a:pt x="3169916" y="539496"/>
                  </a:lnTo>
                </a:path>
                <a:path w="3310254" h="649604">
                  <a:moveTo>
                    <a:pt x="3188204" y="539496"/>
                  </a:moveTo>
                  <a:lnTo>
                    <a:pt x="3218684" y="539496"/>
                  </a:lnTo>
                </a:path>
                <a:path w="3310254" h="649604">
                  <a:moveTo>
                    <a:pt x="3236972" y="539496"/>
                  </a:moveTo>
                  <a:lnTo>
                    <a:pt x="3261356" y="539496"/>
                  </a:lnTo>
                </a:path>
                <a:path w="3310254" h="649604">
                  <a:moveTo>
                    <a:pt x="3304028" y="539496"/>
                  </a:moveTo>
                  <a:lnTo>
                    <a:pt x="3310124" y="539496"/>
                  </a:lnTo>
                </a:path>
                <a:path w="3310254" h="649604">
                  <a:moveTo>
                    <a:pt x="6096" y="548639"/>
                  </a:moveTo>
                  <a:lnTo>
                    <a:pt x="73152" y="548639"/>
                  </a:lnTo>
                </a:path>
                <a:path w="3310254" h="649604">
                  <a:moveTo>
                    <a:pt x="91440" y="548639"/>
                  </a:moveTo>
                  <a:lnTo>
                    <a:pt x="152400" y="548639"/>
                  </a:lnTo>
                </a:path>
                <a:path w="3310254" h="649604">
                  <a:moveTo>
                    <a:pt x="182880" y="548639"/>
                  </a:moveTo>
                  <a:lnTo>
                    <a:pt x="243840" y="548639"/>
                  </a:lnTo>
                </a:path>
                <a:path w="3310254" h="649604">
                  <a:moveTo>
                    <a:pt x="292608" y="548639"/>
                  </a:moveTo>
                  <a:lnTo>
                    <a:pt x="298703" y="548639"/>
                  </a:lnTo>
                </a:path>
                <a:path w="3310254" h="649604">
                  <a:moveTo>
                    <a:pt x="341375" y="548639"/>
                  </a:moveTo>
                  <a:lnTo>
                    <a:pt x="408432" y="548639"/>
                  </a:lnTo>
                </a:path>
                <a:path w="3310254" h="649604">
                  <a:moveTo>
                    <a:pt x="426720" y="548639"/>
                  </a:moveTo>
                  <a:lnTo>
                    <a:pt x="487680" y="548639"/>
                  </a:lnTo>
                </a:path>
                <a:path w="3310254" h="649604">
                  <a:moveTo>
                    <a:pt x="518160" y="548639"/>
                  </a:moveTo>
                  <a:lnTo>
                    <a:pt x="579120" y="548639"/>
                  </a:lnTo>
                </a:path>
                <a:path w="3310254" h="649604">
                  <a:moveTo>
                    <a:pt x="627888" y="548639"/>
                  </a:moveTo>
                  <a:lnTo>
                    <a:pt x="633983" y="548639"/>
                  </a:lnTo>
                </a:path>
                <a:path w="3310254" h="649604">
                  <a:moveTo>
                    <a:pt x="676656" y="548639"/>
                  </a:moveTo>
                  <a:lnTo>
                    <a:pt x="743712" y="548639"/>
                  </a:lnTo>
                </a:path>
                <a:path w="3310254" h="649604">
                  <a:moveTo>
                    <a:pt x="792480" y="548639"/>
                  </a:moveTo>
                  <a:lnTo>
                    <a:pt x="816863" y="548639"/>
                  </a:lnTo>
                </a:path>
                <a:path w="3310254" h="649604">
                  <a:moveTo>
                    <a:pt x="890016" y="548639"/>
                  </a:moveTo>
                  <a:lnTo>
                    <a:pt x="914399" y="548639"/>
                  </a:lnTo>
                </a:path>
                <a:path w="3310254" h="649604">
                  <a:moveTo>
                    <a:pt x="963168" y="548639"/>
                  </a:moveTo>
                  <a:lnTo>
                    <a:pt x="969263" y="548639"/>
                  </a:lnTo>
                </a:path>
                <a:path w="3310254" h="649604">
                  <a:moveTo>
                    <a:pt x="1036319" y="548639"/>
                  </a:moveTo>
                  <a:lnTo>
                    <a:pt x="1060703" y="548639"/>
                  </a:lnTo>
                </a:path>
                <a:path w="3310254" h="649604">
                  <a:moveTo>
                    <a:pt x="1097276" y="548639"/>
                  </a:moveTo>
                  <a:lnTo>
                    <a:pt x="1164332" y="548639"/>
                  </a:lnTo>
                </a:path>
                <a:path w="3310254" h="649604">
                  <a:moveTo>
                    <a:pt x="1188716" y="548639"/>
                  </a:moveTo>
                  <a:lnTo>
                    <a:pt x="1255772" y="548639"/>
                  </a:lnTo>
                </a:path>
                <a:path w="3310254" h="649604">
                  <a:moveTo>
                    <a:pt x="1389884" y="548639"/>
                  </a:moveTo>
                  <a:lnTo>
                    <a:pt x="1450844" y="548639"/>
                  </a:lnTo>
                </a:path>
                <a:path w="3310254" h="649604">
                  <a:moveTo>
                    <a:pt x="1481324" y="548639"/>
                  </a:moveTo>
                  <a:lnTo>
                    <a:pt x="1542284" y="548639"/>
                  </a:lnTo>
                </a:path>
                <a:path w="3310254" h="649604">
                  <a:moveTo>
                    <a:pt x="1627628" y="548639"/>
                  </a:moveTo>
                  <a:lnTo>
                    <a:pt x="1633724" y="548639"/>
                  </a:lnTo>
                </a:path>
                <a:path w="3310254" h="649604">
                  <a:moveTo>
                    <a:pt x="1725164" y="548639"/>
                  </a:moveTo>
                  <a:lnTo>
                    <a:pt x="1786124" y="548639"/>
                  </a:lnTo>
                </a:path>
                <a:path w="3310254" h="649604">
                  <a:moveTo>
                    <a:pt x="1816604" y="548639"/>
                  </a:moveTo>
                  <a:lnTo>
                    <a:pt x="1877564" y="548639"/>
                  </a:lnTo>
                </a:path>
                <a:path w="3310254" h="649604">
                  <a:moveTo>
                    <a:pt x="1962908" y="548639"/>
                  </a:moveTo>
                  <a:lnTo>
                    <a:pt x="1969004" y="548639"/>
                  </a:lnTo>
                </a:path>
                <a:path w="3310254" h="649604">
                  <a:moveTo>
                    <a:pt x="2042156" y="548639"/>
                  </a:moveTo>
                  <a:lnTo>
                    <a:pt x="2066540" y="548639"/>
                  </a:lnTo>
                </a:path>
                <a:path w="3310254" h="649604">
                  <a:moveTo>
                    <a:pt x="2103116" y="548639"/>
                  </a:moveTo>
                  <a:lnTo>
                    <a:pt x="2170172" y="548639"/>
                  </a:lnTo>
                </a:path>
                <a:path w="3310254" h="649604">
                  <a:moveTo>
                    <a:pt x="2194556" y="548639"/>
                  </a:moveTo>
                  <a:lnTo>
                    <a:pt x="2261612" y="548639"/>
                  </a:lnTo>
                </a:path>
                <a:path w="3310254" h="649604">
                  <a:moveTo>
                    <a:pt x="2298188" y="548639"/>
                  </a:moveTo>
                  <a:lnTo>
                    <a:pt x="2304284" y="548639"/>
                  </a:lnTo>
                </a:path>
                <a:path w="3310254" h="649604">
                  <a:moveTo>
                    <a:pt x="2346956" y="548639"/>
                  </a:moveTo>
                  <a:lnTo>
                    <a:pt x="2420108" y="548639"/>
                  </a:lnTo>
                </a:path>
                <a:path w="3310254" h="649604">
                  <a:moveTo>
                    <a:pt x="2468876" y="548639"/>
                  </a:moveTo>
                  <a:lnTo>
                    <a:pt x="2493260" y="548639"/>
                  </a:lnTo>
                </a:path>
                <a:path w="3310254" h="649604">
                  <a:moveTo>
                    <a:pt x="2554220" y="548639"/>
                  </a:moveTo>
                  <a:lnTo>
                    <a:pt x="2578604" y="548639"/>
                  </a:lnTo>
                </a:path>
                <a:path w="3310254" h="649604">
                  <a:moveTo>
                    <a:pt x="2633468" y="548639"/>
                  </a:moveTo>
                  <a:lnTo>
                    <a:pt x="2639564" y="548639"/>
                  </a:lnTo>
                </a:path>
                <a:path w="3310254" h="649604">
                  <a:moveTo>
                    <a:pt x="2682236" y="548639"/>
                  </a:moveTo>
                  <a:lnTo>
                    <a:pt x="2755388" y="548639"/>
                  </a:lnTo>
                </a:path>
                <a:path w="3310254" h="649604">
                  <a:moveTo>
                    <a:pt x="2773676" y="548639"/>
                  </a:moveTo>
                  <a:lnTo>
                    <a:pt x="2834636" y="548639"/>
                  </a:lnTo>
                </a:path>
                <a:path w="3310254" h="649604">
                  <a:moveTo>
                    <a:pt x="2859020" y="548639"/>
                  </a:moveTo>
                  <a:lnTo>
                    <a:pt x="2919980" y="548639"/>
                  </a:lnTo>
                </a:path>
                <a:path w="3310254" h="649604">
                  <a:moveTo>
                    <a:pt x="2968748" y="548639"/>
                  </a:moveTo>
                  <a:lnTo>
                    <a:pt x="2974844" y="548639"/>
                  </a:lnTo>
                </a:path>
                <a:path w="3310254" h="649604">
                  <a:moveTo>
                    <a:pt x="3017516" y="548639"/>
                  </a:moveTo>
                  <a:lnTo>
                    <a:pt x="3090668" y="548639"/>
                  </a:lnTo>
                </a:path>
                <a:path w="3310254" h="649604">
                  <a:moveTo>
                    <a:pt x="3108956" y="548639"/>
                  </a:moveTo>
                  <a:lnTo>
                    <a:pt x="3163820" y="548639"/>
                  </a:lnTo>
                </a:path>
                <a:path w="3310254" h="649604">
                  <a:moveTo>
                    <a:pt x="3194300" y="548639"/>
                  </a:moveTo>
                  <a:lnTo>
                    <a:pt x="3255260" y="548639"/>
                  </a:lnTo>
                </a:path>
                <a:path w="3310254" h="649604">
                  <a:moveTo>
                    <a:pt x="3304028" y="548639"/>
                  </a:moveTo>
                  <a:lnTo>
                    <a:pt x="3310124" y="548639"/>
                  </a:lnTo>
                </a:path>
                <a:path w="3310254" h="649604">
                  <a:moveTo>
                    <a:pt x="0" y="557784"/>
                  </a:moveTo>
                  <a:lnTo>
                    <a:pt x="73152" y="557784"/>
                  </a:lnTo>
                </a:path>
                <a:path w="3310254" h="649604">
                  <a:moveTo>
                    <a:pt x="97536" y="557784"/>
                  </a:moveTo>
                  <a:lnTo>
                    <a:pt x="152400" y="557784"/>
                  </a:lnTo>
                </a:path>
                <a:path w="3310254" h="649604">
                  <a:moveTo>
                    <a:pt x="188975" y="557784"/>
                  </a:moveTo>
                  <a:lnTo>
                    <a:pt x="243840" y="557784"/>
                  </a:lnTo>
                </a:path>
                <a:path w="3310254" h="649604">
                  <a:moveTo>
                    <a:pt x="292608" y="557784"/>
                  </a:moveTo>
                  <a:lnTo>
                    <a:pt x="298703" y="557784"/>
                  </a:lnTo>
                </a:path>
                <a:path w="3310254" h="649604">
                  <a:moveTo>
                    <a:pt x="335280" y="557784"/>
                  </a:moveTo>
                  <a:lnTo>
                    <a:pt x="408432" y="557784"/>
                  </a:lnTo>
                </a:path>
                <a:path w="3310254" h="649604">
                  <a:moveTo>
                    <a:pt x="432816" y="557784"/>
                  </a:moveTo>
                  <a:lnTo>
                    <a:pt x="487680" y="557784"/>
                  </a:lnTo>
                </a:path>
                <a:path w="3310254" h="649604">
                  <a:moveTo>
                    <a:pt x="524256" y="557784"/>
                  </a:moveTo>
                  <a:lnTo>
                    <a:pt x="579120" y="557784"/>
                  </a:lnTo>
                </a:path>
                <a:path w="3310254" h="649604">
                  <a:moveTo>
                    <a:pt x="627888" y="557784"/>
                  </a:moveTo>
                  <a:lnTo>
                    <a:pt x="633983" y="557784"/>
                  </a:lnTo>
                </a:path>
                <a:path w="3310254" h="649604">
                  <a:moveTo>
                    <a:pt x="670560" y="557784"/>
                  </a:moveTo>
                  <a:lnTo>
                    <a:pt x="743712" y="557784"/>
                  </a:lnTo>
                </a:path>
                <a:path w="3310254" h="649604">
                  <a:moveTo>
                    <a:pt x="792480" y="557784"/>
                  </a:moveTo>
                  <a:lnTo>
                    <a:pt x="816863" y="557784"/>
                  </a:lnTo>
                </a:path>
                <a:path w="3310254" h="649604">
                  <a:moveTo>
                    <a:pt x="890016" y="557784"/>
                  </a:moveTo>
                  <a:lnTo>
                    <a:pt x="914399" y="557784"/>
                  </a:lnTo>
                </a:path>
                <a:path w="3310254" h="649604">
                  <a:moveTo>
                    <a:pt x="963168" y="557784"/>
                  </a:moveTo>
                  <a:lnTo>
                    <a:pt x="969263" y="557784"/>
                  </a:lnTo>
                </a:path>
                <a:path w="3310254" h="649604">
                  <a:moveTo>
                    <a:pt x="1036319" y="557784"/>
                  </a:moveTo>
                  <a:lnTo>
                    <a:pt x="1060703" y="557784"/>
                  </a:lnTo>
                </a:path>
                <a:path w="3310254" h="649604">
                  <a:moveTo>
                    <a:pt x="1103372" y="557784"/>
                  </a:moveTo>
                  <a:lnTo>
                    <a:pt x="1158236" y="557784"/>
                  </a:lnTo>
                </a:path>
                <a:path w="3310254" h="649604">
                  <a:moveTo>
                    <a:pt x="1194812" y="557784"/>
                  </a:moveTo>
                  <a:lnTo>
                    <a:pt x="1249676" y="557784"/>
                  </a:lnTo>
                </a:path>
                <a:path w="3310254" h="649604">
                  <a:moveTo>
                    <a:pt x="1389884" y="557784"/>
                  </a:moveTo>
                  <a:lnTo>
                    <a:pt x="1444748" y="557784"/>
                  </a:lnTo>
                </a:path>
                <a:path w="3310254" h="649604">
                  <a:moveTo>
                    <a:pt x="1487420" y="557784"/>
                  </a:moveTo>
                  <a:lnTo>
                    <a:pt x="1542284" y="557784"/>
                  </a:lnTo>
                </a:path>
                <a:path w="3310254" h="649604">
                  <a:moveTo>
                    <a:pt x="1627628" y="557784"/>
                  </a:moveTo>
                  <a:lnTo>
                    <a:pt x="1633724" y="557784"/>
                  </a:lnTo>
                </a:path>
                <a:path w="3310254" h="649604">
                  <a:moveTo>
                    <a:pt x="1725164" y="557784"/>
                  </a:moveTo>
                  <a:lnTo>
                    <a:pt x="1780028" y="557784"/>
                  </a:lnTo>
                </a:path>
                <a:path w="3310254" h="649604">
                  <a:moveTo>
                    <a:pt x="1822700" y="557784"/>
                  </a:moveTo>
                  <a:lnTo>
                    <a:pt x="1877564" y="557784"/>
                  </a:lnTo>
                </a:path>
                <a:path w="3310254" h="649604">
                  <a:moveTo>
                    <a:pt x="1962908" y="557784"/>
                  </a:moveTo>
                  <a:lnTo>
                    <a:pt x="1969004" y="557784"/>
                  </a:lnTo>
                </a:path>
                <a:path w="3310254" h="649604">
                  <a:moveTo>
                    <a:pt x="2042156" y="557784"/>
                  </a:moveTo>
                  <a:lnTo>
                    <a:pt x="2066540" y="557784"/>
                  </a:lnTo>
                </a:path>
                <a:path w="3310254" h="649604">
                  <a:moveTo>
                    <a:pt x="2109212" y="557784"/>
                  </a:moveTo>
                  <a:lnTo>
                    <a:pt x="2164076" y="557784"/>
                  </a:lnTo>
                </a:path>
                <a:path w="3310254" h="649604">
                  <a:moveTo>
                    <a:pt x="2188460" y="557784"/>
                  </a:moveTo>
                  <a:lnTo>
                    <a:pt x="2261612" y="557784"/>
                  </a:lnTo>
                </a:path>
                <a:path w="3310254" h="649604">
                  <a:moveTo>
                    <a:pt x="2298188" y="557784"/>
                  </a:moveTo>
                  <a:lnTo>
                    <a:pt x="2304284" y="557784"/>
                  </a:lnTo>
                </a:path>
                <a:path w="3310254" h="649604">
                  <a:moveTo>
                    <a:pt x="2340860" y="557784"/>
                  </a:moveTo>
                  <a:lnTo>
                    <a:pt x="2420108" y="557784"/>
                  </a:lnTo>
                </a:path>
                <a:path w="3310254" h="649604">
                  <a:moveTo>
                    <a:pt x="2468876" y="557784"/>
                  </a:moveTo>
                  <a:lnTo>
                    <a:pt x="2493260" y="557784"/>
                  </a:lnTo>
                </a:path>
                <a:path w="3310254" h="649604">
                  <a:moveTo>
                    <a:pt x="2554220" y="557784"/>
                  </a:moveTo>
                  <a:lnTo>
                    <a:pt x="2578604" y="557784"/>
                  </a:lnTo>
                </a:path>
                <a:path w="3310254" h="649604">
                  <a:moveTo>
                    <a:pt x="2633468" y="557784"/>
                  </a:moveTo>
                  <a:lnTo>
                    <a:pt x="2639564" y="557784"/>
                  </a:lnTo>
                </a:path>
                <a:path w="3310254" h="649604">
                  <a:moveTo>
                    <a:pt x="2676140" y="557784"/>
                  </a:moveTo>
                  <a:lnTo>
                    <a:pt x="2755388" y="557784"/>
                  </a:lnTo>
                </a:path>
                <a:path w="3310254" h="649604">
                  <a:moveTo>
                    <a:pt x="2779772" y="557784"/>
                  </a:moveTo>
                  <a:lnTo>
                    <a:pt x="2834636" y="557784"/>
                  </a:lnTo>
                </a:path>
                <a:path w="3310254" h="649604">
                  <a:moveTo>
                    <a:pt x="2865116" y="557784"/>
                  </a:moveTo>
                  <a:lnTo>
                    <a:pt x="2919980" y="557784"/>
                  </a:lnTo>
                </a:path>
                <a:path w="3310254" h="649604">
                  <a:moveTo>
                    <a:pt x="2968748" y="557784"/>
                  </a:moveTo>
                  <a:lnTo>
                    <a:pt x="2974844" y="557784"/>
                  </a:lnTo>
                </a:path>
                <a:path w="3310254" h="649604">
                  <a:moveTo>
                    <a:pt x="3011420" y="557784"/>
                  </a:moveTo>
                  <a:lnTo>
                    <a:pt x="3090668" y="557784"/>
                  </a:lnTo>
                </a:path>
                <a:path w="3310254" h="649604">
                  <a:moveTo>
                    <a:pt x="3115052" y="557784"/>
                  </a:moveTo>
                  <a:lnTo>
                    <a:pt x="3163820" y="557784"/>
                  </a:lnTo>
                </a:path>
                <a:path w="3310254" h="649604">
                  <a:moveTo>
                    <a:pt x="3200396" y="557784"/>
                  </a:moveTo>
                  <a:lnTo>
                    <a:pt x="3255260" y="557784"/>
                  </a:lnTo>
                </a:path>
                <a:path w="3310254" h="649604">
                  <a:moveTo>
                    <a:pt x="3304028" y="557784"/>
                  </a:moveTo>
                  <a:lnTo>
                    <a:pt x="3310124" y="557784"/>
                  </a:lnTo>
                </a:path>
                <a:path w="3310254" h="649604">
                  <a:moveTo>
                    <a:pt x="0" y="566927"/>
                  </a:moveTo>
                  <a:lnTo>
                    <a:pt x="73152" y="566927"/>
                  </a:lnTo>
                </a:path>
                <a:path w="3310254" h="649604">
                  <a:moveTo>
                    <a:pt x="103631" y="566927"/>
                  </a:moveTo>
                  <a:lnTo>
                    <a:pt x="140208" y="566927"/>
                  </a:lnTo>
                </a:path>
                <a:path w="3310254" h="649604">
                  <a:moveTo>
                    <a:pt x="195072" y="566927"/>
                  </a:moveTo>
                  <a:lnTo>
                    <a:pt x="231648" y="566927"/>
                  </a:lnTo>
                </a:path>
                <a:path w="3310254" h="649604">
                  <a:moveTo>
                    <a:pt x="292608" y="566927"/>
                  </a:moveTo>
                  <a:lnTo>
                    <a:pt x="298703" y="566927"/>
                  </a:lnTo>
                </a:path>
                <a:path w="3310254" h="649604">
                  <a:moveTo>
                    <a:pt x="335280" y="566927"/>
                  </a:moveTo>
                  <a:lnTo>
                    <a:pt x="408432" y="566927"/>
                  </a:lnTo>
                </a:path>
                <a:path w="3310254" h="649604">
                  <a:moveTo>
                    <a:pt x="438912" y="566927"/>
                  </a:moveTo>
                  <a:lnTo>
                    <a:pt x="475488" y="566927"/>
                  </a:lnTo>
                </a:path>
                <a:path w="3310254" h="649604">
                  <a:moveTo>
                    <a:pt x="530352" y="566927"/>
                  </a:moveTo>
                  <a:lnTo>
                    <a:pt x="566928" y="566927"/>
                  </a:lnTo>
                </a:path>
                <a:path w="3310254" h="649604">
                  <a:moveTo>
                    <a:pt x="627888" y="566927"/>
                  </a:moveTo>
                  <a:lnTo>
                    <a:pt x="633983" y="566927"/>
                  </a:lnTo>
                </a:path>
                <a:path w="3310254" h="649604">
                  <a:moveTo>
                    <a:pt x="670560" y="566927"/>
                  </a:moveTo>
                  <a:lnTo>
                    <a:pt x="743712" y="566927"/>
                  </a:lnTo>
                </a:path>
                <a:path w="3310254" h="649604">
                  <a:moveTo>
                    <a:pt x="792480" y="566927"/>
                  </a:moveTo>
                  <a:lnTo>
                    <a:pt x="816863" y="566927"/>
                  </a:lnTo>
                </a:path>
                <a:path w="3310254" h="649604">
                  <a:moveTo>
                    <a:pt x="890016" y="566927"/>
                  </a:moveTo>
                  <a:lnTo>
                    <a:pt x="914399" y="566927"/>
                  </a:lnTo>
                </a:path>
                <a:path w="3310254" h="649604">
                  <a:moveTo>
                    <a:pt x="963168" y="566927"/>
                  </a:moveTo>
                  <a:lnTo>
                    <a:pt x="969263" y="566927"/>
                  </a:lnTo>
                </a:path>
                <a:path w="3310254" h="649604">
                  <a:moveTo>
                    <a:pt x="1036319" y="566927"/>
                  </a:moveTo>
                  <a:lnTo>
                    <a:pt x="1060703" y="566927"/>
                  </a:lnTo>
                </a:path>
                <a:path w="3310254" h="649604">
                  <a:moveTo>
                    <a:pt x="1115564" y="566927"/>
                  </a:moveTo>
                  <a:lnTo>
                    <a:pt x="1146044" y="566927"/>
                  </a:lnTo>
                </a:path>
                <a:path w="3310254" h="649604">
                  <a:moveTo>
                    <a:pt x="1207004" y="566927"/>
                  </a:moveTo>
                  <a:lnTo>
                    <a:pt x="1237484" y="566927"/>
                  </a:lnTo>
                </a:path>
                <a:path w="3310254" h="649604">
                  <a:moveTo>
                    <a:pt x="1402076" y="566927"/>
                  </a:moveTo>
                  <a:lnTo>
                    <a:pt x="1432556" y="566927"/>
                  </a:lnTo>
                </a:path>
                <a:path w="3310254" h="649604">
                  <a:moveTo>
                    <a:pt x="1493516" y="566927"/>
                  </a:moveTo>
                  <a:lnTo>
                    <a:pt x="1530092" y="566927"/>
                  </a:lnTo>
                </a:path>
                <a:path w="3310254" h="649604">
                  <a:moveTo>
                    <a:pt x="1627628" y="566927"/>
                  </a:moveTo>
                  <a:lnTo>
                    <a:pt x="1633724" y="566927"/>
                  </a:lnTo>
                </a:path>
                <a:path w="3310254" h="649604">
                  <a:moveTo>
                    <a:pt x="1737356" y="566927"/>
                  </a:moveTo>
                  <a:lnTo>
                    <a:pt x="1767836" y="566927"/>
                  </a:lnTo>
                </a:path>
                <a:path w="3310254" h="649604">
                  <a:moveTo>
                    <a:pt x="1828796" y="566927"/>
                  </a:moveTo>
                  <a:lnTo>
                    <a:pt x="1865372" y="566927"/>
                  </a:lnTo>
                </a:path>
                <a:path w="3310254" h="649604">
                  <a:moveTo>
                    <a:pt x="1962908" y="566927"/>
                  </a:moveTo>
                  <a:lnTo>
                    <a:pt x="1969004" y="566927"/>
                  </a:lnTo>
                </a:path>
                <a:path w="3310254" h="649604">
                  <a:moveTo>
                    <a:pt x="2042156" y="566927"/>
                  </a:moveTo>
                  <a:lnTo>
                    <a:pt x="2066540" y="566927"/>
                  </a:lnTo>
                </a:path>
                <a:path w="3310254" h="649604">
                  <a:moveTo>
                    <a:pt x="2121404" y="566927"/>
                  </a:moveTo>
                  <a:lnTo>
                    <a:pt x="2151884" y="566927"/>
                  </a:lnTo>
                </a:path>
                <a:path w="3310254" h="649604">
                  <a:moveTo>
                    <a:pt x="2188460" y="566927"/>
                  </a:moveTo>
                  <a:lnTo>
                    <a:pt x="2261612" y="566927"/>
                  </a:lnTo>
                </a:path>
                <a:path w="3310254" h="649604">
                  <a:moveTo>
                    <a:pt x="2298188" y="566927"/>
                  </a:moveTo>
                  <a:lnTo>
                    <a:pt x="2304284" y="566927"/>
                  </a:lnTo>
                </a:path>
                <a:path w="3310254" h="649604">
                  <a:moveTo>
                    <a:pt x="2340860" y="566927"/>
                  </a:moveTo>
                  <a:lnTo>
                    <a:pt x="2420108" y="566927"/>
                  </a:lnTo>
                </a:path>
                <a:path w="3310254" h="649604">
                  <a:moveTo>
                    <a:pt x="2468876" y="566927"/>
                  </a:moveTo>
                  <a:lnTo>
                    <a:pt x="2493260" y="566927"/>
                  </a:lnTo>
                </a:path>
                <a:path w="3310254" h="649604">
                  <a:moveTo>
                    <a:pt x="2554220" y="566927"/>
                  </a:moveTo>
                  <a:lnTo>
                    <a:pt x="2578604" y="566927"/>
                  </a:lnTo>
                </a:path>
                <a:path w="3310254" h="649604">
                  <a:moveTo>
                    <a:pt x="2633468" y="566927"/>
                  </a:moveTo>
                  <a:lnTo>
                    <a:pt x="2639564" y="566927"/>
                  </a:lnTo>
                </a:path>
                <a:path w="3310254" h="649604">
                  <a:moveTo>
                    <a:pt x="2676140" y="566927"/>
                  </a:moveTo>
                  <a:lnTo>
                    <a:pt x="2755388" y="566927"/>
                  </a:lnTo>
                </a:path>
                <a:path w="3310254" h="649604">
                  <a:moveTo>
                    <a:pt x="2785868" y="566927"/>
                  </a:moveTo>
                  <a:lnTo>
                    <a:pt x="2822444" y="566927"/>
                  </a:lnTo>
                </a:path>
                <a:path w="3310254" h="649604">
                  <a:moveTo>
                    <a:pt x="2871212" y="566927"/>
                  </a:moveTo>
                  <a:lnTo>
                    <a:pt x="2907788" y="566927"/>
                  </a:lnTo>
                </a:path>
                <a:path w="3310254" h="649604">
                  <a:moveTo>
                    <a:pt x="2968748" y="566927"/>
                  </a:moveTo>
                  <a:lnTo>
                    <a:pt x="2974844" y="566927"/>
                  </a:lnTo>
                </a:path>
                <a:path w="3310254" h="649604">
                  <a:moveTo>
                    <a:pt x="3011420" y="566927"/>
                  </a:moveTo>
                  <a:lnTo>
                    <a:pt x="3090668" y="566927"/>
                  </a:lnTo>
                </a:path>
                <a:path w="3310254" h="649604">
                  <a:moveTo>
                    <a:pt x="3121148" y="566927"/>
                  </a:moveTo>
                  <a:lnTo>
                    <a:pt x="3157724" y="566927"/>
                  </a:lnTo>
                </a:path>
                <a:path w="3310254" h="649604">
                  <a:moveTo>
                    <a:pt x="3206492" y="566927"/>
                  </a:moveTo>
                  <a:lnTo>
                    <a:pt x="3243068" y="566927"/>
                  </a:lnTo>
                </a:path>
                <a:path w="3310254" h="649604">
                  <a:moveTo>
                    <a:pt x="292608" y="576072"/>
                  </a:moveTo>
                  <a:lnTo>
                    <a:pt x="298703" y="576072"/>
                  </a:lnTo>
                </a:path>
                <a:path w="3310254" h="649604">
                  <a:moveTo>
                    <a:pt x="627888" y="576072"/>
                  </a:moveTo>
                  <a:lnTo>
                    <a:pt x="633983" y="576072"/>
                  </a:lnTo>
                </a:path>
                <a:path w="3310254" h="649604">
                  <a:moveTo>
                    <a:pt x="963168" y="576072"/>
                  </a:moveTo>
                  <a:lnTo>
                    <a:pt x="969263" y="576072"/>
                  </a:lnTo>
                </a:path>
                <a:path w="3310254" h="649604">
                  <a:moveTo>
                    <a:pt x="1627628" y="576072"/>
                  </a:moveTo>
                  <a:lnTo>
                    <a:pt x="1633724" y="576072"/>
                  </a:lnTo>
                </a:path>
                <a:path w="3310254" h="649604">
                  <a:moveTo>
                    <a:pt x="1962908" y="576072"/>
                  </a:moveTo>
                  <a:lnTo>
                    <a:pt x="1969004" y="576072"/>
                  </a:lnTo>
                </a:path>
                <a:path w="3310254" h="649604">
                  <a:moveTo>
                    <a:pt x="2298188" y="576072"/>
                  </a:moveTo>
                  <a:lnTo>
                    <a:pt x="2304284" y="576072"/>
                  </a:lnTo>
                </a:path>
                <a:path w="3310254" h="649604">
                  <a:moveTo>
                    <a:pt x="2633468" y="576072"/>
                  </a:moveTo>
                  <a:lnTo>
                    <a:pt x="2639564" y="576072"/>
                  </a:lnTo>
                </a:path>
                <a:path w="3310254" h="649604">
                  <a:moveTo>
                    <a:pt x="2968748" y="576072"/>
                  </a:moveTo>
                  <a:lnTo>
                    <a:pt x="2974844" y="576072"/>
                  </a:lnTo>
                </a:path>
                <a:path w="3310254" h="649604">
                  <a:moveTo>
                    <a:pt x="3304028" y="576072"/>
                  </a:moveTo>
                  <a:lnTo>
                    <a:pt x="3310124" y="576072"/>
                  </a:lnTo>
                </a:path>
                <a:path w="3310254" h="649604">
                  <a:moveTo>
                    <a:pt x="292608" y="585215"/>
                  </a:moveTo>
                  <a:lnTo>
                    <a:pt x="298703" y="585215"/>
                  </a:lnTo>
                </a:path>
                <a:path w="3310254" h="649604">
                  <a:moveTo>
                    <a:pt x="627888" y="585215"/>
                  </a:moveTo>
                  <a:lnTo>
                    <a:pt x="633983" y="585215"/>
                  </a:lnTo>
                </a:path>
                <a:path w="3310254" h="649604">
                  <a:moveTo>
                    <a:pt x="963168" y="585215"/>
                  </a:moveTo>
                  <a:lnTo>
                    <a:pt x="969263" y="585215"/>
                  </a:lnTo>
                </a:path>
                <a:path w="3310254" h="649604">
                  <a:moveTo>
                    <a:pt x="1627628" y="585215"/>
                  </a:moveTo>
                  <a:lnTo>
                    <a:pt x="1633724" y="585215"/>
                  </a:lnTo>
                </a:path>
                <a:path w="3310254" h="649604">
                  <a:moveTo>
                    <a:pt x="1962908" y="585215"/>
                  </a:moveTo>
                  <a:lnTo>
                    <a:pt x="1969004" y="585215"/>
                  </a:lnTo>
                </a:path>
                <a:path w="3310254" h="649604">
                  <a:moveTo>
                    <a:pt x="2298188" y="585215"/>
                  </a:moveTo>
                  <a:lnTo>
                    <a:pt x="2304284" y="585215"/>
                  </a:lnTo>
                </a:path>
                <a:path w="3310254" h="649604">
                  <a:moveTo>
                    <a:pt x="2633468" y="585215"/>
                  </a:moveTo>
                  <a:lnTo>
                    <a:pt x="2639564" y="585215"/>
                  </a:lnTo>
                </a:path>
                <a:path w="3310254" h="649604">
                  <a:moveTo>
                    <a:pt x="2968748" y="585215"/>
                  </a:moveTo>
                  <a:lnTo>
                    <a:pt x="2974844" y="585215"/>
                  </a:lnTo>
                </a:path>
                <a:path w="3310254" h="649604">
                  <a:moveTo>
                    <a:pt x="3304028" y="585215"/>
                  </a:moveTo>
                  <a:lnTo>
                    <a:pt x="3310124" y="585215"/>
                  </a:lnTo>
                </a:path>
                <a:path w="3310254" h="649604">
                  <a:moveTo>
                    <a:pt x="292608" y="594360"/>
                  </a:moveTo>
                  <a:lnTo>
                    <a:pt x="298703" y="594360"/>
                  </a:lnTo>
                </a:path>
                <a:path w="3310254" h="649604">
                  <a:moveTo>
                    <a:pt x="627888" y="594360"/>
                  </a:moveTo>
                  <a:lnTo>
                    <a:pt x="633983" y="594360"/>
                  </a:lnTo>
                </a:path>
                <a:path w="3310254" h="649604">
                  <a:moveTo>
                    <a:pt x="963168" y="594360"/>
                  </a:moveTo>
                  <a:lnTo>
                    <a:pt x="969263" y="594360"/>
                  </a:lnTo>
                </a:path>
                <a:path w="3310254" h="649604">
                  <a:moveTo>
                    <a:pt x="1627628" y="594360"/>
                  </a:moveTo>
                  <a:lnTo>
                    <a:pt x="1633724" y="594360"/>
                  </a:lnTo>
                </a:path>
                <a:path w="3310254" h="649604">
                  <a:moveTo>
                    <a:pt x="1962908" y="594360"/>
                  </a:moveTo>
                  <a:lnTo>
                    <a:pt x="1969004" y="594360"/>
                  </a:lnTo>
                </a:path>
                <a:path w="3310254" h="649604">
                  <a:moveTo>
                    <a:pt x="2298188" y="594360"/>
                  </a:moveTo>
                  <a:lnTo>
                    <a:pt x="2304284" y="594360"/>
                  </a:lnTo>
                </a:path>
                <a:path w="3310254" h="649604">
                  <a:moveTo>
                    <a:pt x="2633468" y="594360"/>
                  </a:moveTo>
                  <a:lnTo>
                    <a:pt x="2639564" y="594360"/>
                  </a:lnTo>
                </a:path>
                <a:path w="3310254" h="649604">
                  <a:moveTo>
                    <a:pt x="2968748" y="594360"/>
                  </a:moveTo>
                  <a:lnTo>
                    <a:pt x="2974844" y="594360"/>
                  </a:lnTo>
                </a:path>
                <a:path w="3310254" h="649604">
                  <a:moveTo>
                    <a:pt x="3304028" y="594360"/>
                  </a:moveTo>
                  <a:lnTo>
                    <a:pt x="3310124" y="594360"/>
                  </a:lnTo>
                </a:path>
                <a:path w="3310254" h="649604">
                  <a:moveTo>
                    <a:pt x="292608" y="603503"/>
                  </a:moveTo>
                  <a:lnTo>
                    <a:pt x="298703" y="603503"/>
                  </a:lnTo>
                </a:path>
                <a:path w="3310254" h="649604">
                  <a:moveTo>
                    <a:pt x="627888" y="603503"/>
                  </a:moveTo>
                  <a:lnTo>
                    <a:pt x="633983" y="603503"/>
                  </a:lnTo>
                </a:path>
                <a:path w="3310254" h="649604">
                  <a:moveTo>
                    <a:pt x="963168" y="603503"/>
                  </a:moveTo>
                  <a:lnTo>
                    <a:pt x="969263" y="603503"/>
                  </a:lnTo>
                </a:path>
                <a:path w="3310254" h="649604">
                  <a:moveTo>
                    <a:pt x="1627628" y="603503"/>
                  </a:moveTo>
                  <a:lnTo>
                    <a:pt x="1633724" y="603503"/>
                  </a:lnTo>
                </a:path>
                <a:path w="3310254" h="649604">
                  <a:moveTo>
                    <a:pt x="1962908" y="603503"/>
                  </a:moveTo>
                  <a:lnTo>
                    <a:pt x="1969004" y="603503"/>
                  </a:lnTo>
                </a:path>
                <a:path w="3310254" h="649604">
                  <a:moveTo>
                    <a:pt x="2298188" y="603503"/>
                  </a:moveTo>
                  <a:lnTo>
                    <a:pt x="2304284" y="603503"/>
                  </a:lnTo>
                </a:path>
                <a:path w="3310254" h="649604">
                  <a:moveTo>
                    <a:pt x="2633468" y="603503"/>
                  </a:moveTo>
                  <a:lnTo>
                    <a:pt x="2639564" y="603503"/>
                  </a:lnTo>
                </a:path>
                <a:path w="3310254" h="649604">
                  <a:moveTo>
                    <a:pt x="2968748" y="603503"/>
                  </a:moveTo>
                  <a:lnTo>
                    <a:pt x="2974844" y="603503"/>
                  </a:lnTo>
                </a:path>
                <a:path w="3310254" h="649604">
                  <a:moveTo>
                    <a:pt x="292608" y="612648"/>
                  </a:moveTo>
                  <a:lnTo>
                    <a:pt x="298703" y="612648"/>
                  </a:lnTo>
                </a:path>
                <a:path w="3310254" h="649604">
                  <a:moveTo>
                    <a:pt x="627888" y="612648"/>
                  </a:moveTo>
                  <a:lnTo>
                    <a:pt x="633983" y="612648"/>
                  </a:lnTo>
                </a:path>
                <a:path w="3310254" h="649604">
                  <a:moveTo>
                    <a:pt x="963168" y="612648"/>
                  </a:moveTo>
                  <a:lnTo>
                    <a:pt x="969263" y="612648"/>
                  </a:lnTo>
                </a:path>
                <a:path w="3310254" h="649604">
                  <a:moveTo>
                    <a:pt x="1627628" y="612648"/>
                  </a:moveTo>
                  <a:lnTo>
                    <a:pt x="1633724" y="612648"/>
                  </a:lnTo>
                </a:path>
                <a:path w="3310254" h="649604">
                  <a:moveTo>
                    <a:pt x="1962908" y="612648"/>
                  </a:moveTo>
                  <a:lnTo>
                    <a:pt x="1969004" y="612648"/>
                  </a:lnTo>
                </a:path>
                <a:path w="3310254" h="649604">
                  <a:moveTo>
                    <a:pt x="2298188" y="612648"/>
                  </a:moveTo>
                  <a:lnTo>
                    <a:pt x="2304284" y="612648"/>
                  </a:lnTo>
                </a:path>
                <a:path w="3310254" h="649604">
                  <a:moveTo>
                    <a:pt x="2633468" y="612648"/>
                  </a:moveTo>
                  <a:lnTo>
                    <a:pt x="2639564" y="612648"/>
                  </a:lnTo>
                </a:path>
                <a:path w="3310254" h="649604">
                  <a:moveTo>
                    <a:pt x="2968748" y="612648"/>
                  </a:moveTo>
                  <a:lnTo>
                    <a:pt x="2974844" y="612648"/>
                  </a:lnTo>
                </a:path>
                <a:path w="3310254" h="649604">
                  <a:moveTo>
                    <a:pt x="3304028" y="612648"/>
                  </a:moveTo>
                  <a:lnTo>
                    <a:pt x="3310124" y="612648"/>
                  </a:lnTo>
                </a:path>
                <a:path w="3310254" h="649604">
                  <a:moveTo>
                    <a:pt x="292608" y="621791"/>
                  </a:moveTo>
                  <a:lnTo>
                    <a:pt x="298703" y="621791"/>
                  </a:lnTo>
                </a:path>
                <a:path w="3310254" h="649604">
                  <a:moveTo>
                    <a:pt x="627888" y="621791"/>
                  </a:moveTo>
                  <a:lnTo>
                    <a:pt x="633983" y="621791"/>
                  </a:lnTo>
                </a:path>
                <a:path w="3310254" h="649604">
                  <a:moveTo>
                    <a:pt x="963168" y="621791"/>
                  </a:moveTo>
                  <a:lnTo>
                    <a:pt x="969263" y="621791"/>
                  </a:lnTo>
                </a:path>
                <a:path w="3310254" h="649604">
                  <a:moveTo>
                    <a:pt x="1627628" y="621791"/>
                  </a:moveTo>
                  <a:lnTo>
                    <a:pt x="1633724" y="621791"/>
                  </a:lnTo>
                </a:path>
                <a:path w="3310254" h="649604">
                  <a:moveTo>
                    <a:pt x="1962908" y="621791"/>
                  </a:moveTo>
                  <a:lnTo>
                    <a:pt x="1969004" y="621791"/>
                  </a:lnTo>
                </a:path>
                <a:path w="3310254" h="649604">
                  <a:moveTo>
                    <a:pt x="2298188" y="621791"/>
                  </a:moveTo>
                  <a:lnTo>
                    <a:pt x="2304284" y="621791"/>
                  </a:lnTo>
                </a:path>
                <a:path w="3310254" h="649604">
                  <a:moveTo>
                    <a:pt x="2633468" y="621791"/>
                  </a:moveTo>
                  <a:lnTo>
                    <a:pt x="2639564" y="621791"/>
                  </a:lnTo>
                </a:path>
                <a:path w="3310254" h="649604">
                  <a:moveTo>
                    <a:pt x="2968748" y="621791"/>
                  </a:moveTo>
                  <a:lnTo>
                    <a:pt x="2974844" y="621791"/>
                  </a:lnTo>
                </a:path>
                <a:path w="3310254" h="649604">
                  <a:moveTo>
                    <a:pt x="3304028" y="621791"/>
                  </a:moveTo>
                  <a:lnTo>
                    <a:pt x="3310124" y="621791"/>
                  </a:lnTo>
                </a:path>
                <a:path w="3310254" h="649604">
                  <a:moveTo>
                    <a:pt x="292608" y="630936"/>
                  </a:moveTo>
                  <a:lnTo>
                    <a:pt x="298703" y="630936"/>
                  </a:lnTo>
                </a:path>
                <a:path w="3310254" h="649604">
                  <a:moveTo>
                    <a:pt x="627888" y="630936"/>
                  </a:moveTo>
                  <a:lnTo>
                    <a:pt x="633983" y="630936"/>
                  </a:lnTo>
                </a:path>
                <a:path w="3310254" h="649604">
                  <a:moveTo>
                    <a:pt x="963168" y="630936"/>
                  </a:moveTo>
                  <a:lnTo>
                    <a:pt x="969263" y="630936"/>
                  </a:lnTo>
                </a:path>
                <a:path w="3310254" h="649604">
                  <a:moveTo>
                    <a:pt x="1627628" y="630936"/>
                  </a:moveTo>
                  <a:lnTo>
                    <a:pt x="1633724" y="630936"/>
                  </a:lnTo>
                </a:path>
                <a:path w="3310254" h="649604">
                  <a:moveTo>
                    <a:pt x="1962908" y="630936"/>
                  </a:moveTo>
                  <a:lnTo>
                    <a:pt x="1969004" y="630936"/>
                  </a:lnTo>
                </a:path>
                <a:path w="3310254" h="649604">
                  <a:moveTo>
                    <a:pt x="2298188" y="630936"/>
                  </a:moveTo>
                  <a:lnTo>
                    <a:pt x="2304284" y="630936"/>
                  </a:lnTo>
                </a:path>
                <a:path w="3310254" h="649604">
                  <a:moveTo>
                    <a:pt x="2633468" y="630936"/>
                  </a:moveTo>
                  <a:lnTo>
                    <a:pt x="2639564" y="630936"/>
                  </a:lnTo>
                </a:path>
                <a:path w="3310254" h="649604">
                  <a:moveTo>
                    <a:pt x="2968748" y="630936"/>
                  </a:moveTo>
                  <a:lnTo>
                    <a:pt x="2974844" y="630936"/>
                  </a:lnTo>
                </a:path>
                <a:path w="3310254" h="649604">
                  <a:moveTo>
                    <a:pt x="292608" y="640079"/>
                  </a:moveTo>
                  <a:lnTo>
                    <a:pt x="298703" y="640079"/>
                  </a:lnTo>
                </a:path>
                <a:path w="3310254" h="649604">
                  <a:moveTo>
                    <a:pt x="627888" y="640079"/>
                  </a:moveTo>
                  <a:lnTo>
                    <a:pt x="633983" y="640079"/>
                  </a:lnTo>
                </a:path>
                <a:path w="3310254" h="649604">
                  <a:moveTo>
                    <a:pt x="963168" y="640079"/>
                  </a:moveTo>
                  <a:lnTo>
                    <a:pt x="969263" y="640079"/>
                  </a:lnTo>
                </a:path>
                <a:path w="3310254" h="649604">
                  <a:moveTo>
                    <a:pt x="1627628" y="640079"/>
                  </a:moveTo>
                  <a:lnTo>
                    <a:pt x="1633724" y="640079"/>
                  </a:lnTo>
                </a:path>
                <a:path w="3310254" h="649604">
                  <a:moveTo>
                    <a:pt x="1962908" y="640079"/>
                  </a:moveTo>
                  <a:lnTo>
                    <a:pt x="1969004" y="640079"/>
                  </a:lnTo>
                </a:path>
                <a:path w="3310254" h="649604">
                  <a:moveTo>
                    <a:pt x="2298188" y="640079"/>
                  </a:moveTo>
                  <a:lnTo>
                    <a:pt x="2304284" y="640079"/>
                  </a:lnTo>
                </a:path>
                <a:path w="3310254" h="649604">
                  <a:moveTo>
                    <a:pt x="2633468" y="640079"/>
                  </a:moveTo>
                  <a:lnTo>
                    <a:pt x="2639564" y="640079"/>
                  </a:lnTo>
                </a:path>
                <a:path w="3310254" h="649604">
                  <a:moveTo>
                    <a:pt x="2968748" y="640079"/>
                  </a:moveTo>
                  <a:lnTo>
                    <a:pt x="2974844" y="640079"/>
                  </a:lnTo>
                </a:path>
                <a:path w="3310254" h="649604">
                  <a:moveTo>
                    <a:pt x="3304028" y="640079"/>
                  </a:moveTo>
                  <a:lnTo>
                    <a:pt x="3310124" y="640079"/>
                  </a:lnTo>
                </a:path>
                <a:path w="3310254" h="649604">
                  <a:moveTo>
                    <a:pt x="292608" y="649224"/>
                  </a:moveTo>
                  <a:lnTo>
                    <a:pt x="298703" y="649224"/>
                  </a:lnTo>
                </a:path>
                <a:path w="3310254" h="649604">
                  <a:moveTo>
                    <a:pt x="627888" y="649224"/>
                  </a:moveTo>
                  <a:lnTo>
                    <a:pt x="633983" y="649224"/>
                  </a:lnTo>
                </a:path>
                <a:path w="3310254" h="649604">
                  <a:moveTo>
                    <a:pt x="963168" y="649224"/>
                  </a:moveTo>
                  <a:lnTo>
                    <a:pt x="969263" y="649224"/>
                  </a:lnTo>
                </a:path>
                <a:path w="3310254" h="649604">
                  <a:moveTo>
                    <a:pt x="1627628" y="649224"/>
                  </a:moveTo>
                  <a:lnTo>
                    <a:pt x="1633724" y="649224"/>
                  </a:lnTo>
                </a:path>
                <a:path w="3310254" h="649604">
                  <a:moveTo>
                    <a:pt x="1962908" y="649224"/>
                  </a:moveTo>
                  <a:lnTo>
                    <a:pt x="1969004" y="649224"/>
                  </a:lnTo>
                </a:path>
                <a:path w="3310254" h="649604">
                  <a:moveTo>
                    <a:pt x="2298188" y="649224"/>
                  </a:moveTo>
                  <a:lnTo>
                    <a:pt x="2304284" y="649224"/>
                  </a:lnTo>
                </a:path>
                <a:path w="3310254" h="649604">
                  <a:moveTo>
                    <a:pt x="2633468" y="649224"/>
                  </a:moveTo>
                  <a:lnTo>
                    <a:pt x="2639564" y="649224"/>
                  </a:lnTo>
                </a:path>
                <a:path w="3310254" h="649604">
                  <a:moveTo>
                    <a:pt x="2968748" y="649224"/>
                  </a:moveTo>
                  <a:lnTo>
                    <a:pt x="2974844" y="649224"/>
                  </a:lnTo>
                </a:path>
                <a:path w="3310254" h="649604">
                  <a:moveTo>
                    <a:pt x="3304028" y="649224"/>
                  </a:moveTo>
                  <a:lnTo>
                    <a:pt x="3310124" y="6492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964317" y="6478524"/>
              <a:ext cx="3347085" cy="0"/>
            </a:xfrm>
            <a:custGeom>
              <a:avLst/>
              <a:gdLst/>
              <a:ahLst/>
              <a:cxnLst/>
              <a:rect l="l" t="t" r="r" b="b"/>
              <a:pathLst>
                <a:path w="3347085">
                  <a:moveTo>
                    <a:pt x="0" y="0"/>
                  </a:moveTo>
                  <a:lnTo>
                    <a:pt x="33467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952125" y="3121152"/>
              <a:ext cx="3374390" cy="3377565"/>
            </a:xfrm>
            <a:custGeom>
              <a:avLst/>
              <a:gdLst/>
              <a:ahLst/>
              <a:cxnLst/>
              <a:rect l="l" t="t" r="r" b="b"/>
              <a:pathLst>
                <a:path w="3374390" h="3377565">
                  <a:moveTo>
                    <a:pt x="3374133" y="3377184"/>
                  </a:moveTo>
                  <a:lnTo>
                    <a:pt x="3374133" y="0"/>
                  </a:lnTo>
                  <a:lnTo>
                    <a:pt x="0" y="0"/>
                  </a:lnTo>
                  <a:lnTo>
                    <a:pt x="0" y="3377184"/>
                  </a:lnTo>
                  <a:lnTo>
                    <a:pt x="6096" y="3377184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2" y="12192"/>
                  </a:lnTo>
                  <a:lnTo>
                    <a:pt x="3358893" y="12192"/>
                  </a:lnTo>
                  <a:lnTo>
                    <a:pt x="3358893" y="6096"/>
                  </a:lnTo>
                  <a:lnTo>
                    <a:pt x="3368037" y="12192"/>
                  </a:lnTo>
                  <a:lnTo>
                    <a:pt x="3368037" y="3377184"/>
                  </a:lnTo>
                  <a:lnTo>
                    <a:pt x="3374133" y="3377184"/>
                  </a:lnTo>
                  <a:close/>
                </a:path>
                <a:path w="3374390" h="3377565">
                  <a:moveTo>
                    <a:pt x="12192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3374390" h="3377565">
                  <a:moveTo>
                    <a:pt x="12192" y="3361944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3361944"/>
                  </a:lnTo>
                  <a:lnTo>
                    <a:pt x="12192" y="3361944"/>
                  </a:lnTo>
                  <a:close/>
                </a:path>
                <a:path w="3374390" h="3377565">
                  <a:moveTo>
                    <a:pt x="3368037" y="3361944"/>
                  </a:moveTo>
                  <a:lnTo>
                    <a:pt x="6096" y="3361944"/>
                  </a:lnTo>
                  <a:lnTo>
                    <a:pt x="12192" y="3371088"/>
                  </a:lnTo>
                  <a:lnTo>
                    <a:pt x="12192" y="3377184"/>
                  </a:lnTo>
                  <a:lnTo>
                    <a:pt x="3358893" y="3377184"/>
                  </a:lnTo>
                  <a:lnTo>
                    <a:pt x="3358893" y="3371088"/>
                  </a:lnTo>
                  <a:lnTo>
                    <a:pt x="3368037" y="3361944"/>
                  </a:lnTo>
                  <a:close/>
                </a:path>
                <a:path w="3374390" h="3377565">
                  <a:moveTo>
                    <a:pt x="12192" y="3377184"/>
                  </a:moveTo>
                  <a:lnTo>
                    <a:pt x="12192" y="3371088"/>
                  </a:lnTo>
                  <a:lnTo>
                    <a:pt x="6096" y="3361944"/>
                  </a:lnTo>
                  <a:lnTo>
                    <a:pt x="6096" y="3377184"/>
                  </a:lnTo>
                  <a:lnTo>
                    <a:pt x="12192" y="3377184"/>
                  </a:lnTo>
                  <a:close/>
                </a:path>
                <a:path w="3374390" h="3377565">
                  <a:moveTo>
                    <a:pt x="3368037" y="12192"/>
                  </a:moveTo>
                  <a:lnTo>
                    <a:pt x="3358893" y="6096"/>
                  </a:lnTo>
                  <a:lnTo>
                    <a:pt x="3358893" y="12192"/>
                  </a:lnTo>
                  <a:lnTo>
                    <a:pt x="3368037" y="12192"/>
                  </a:lnTo>
                  <a:close/>
                </a:path>
                <a:path w="3374390" h="3377565">
                  <a:moveTo>
                    <a:pt x="3368037" y="3361944"/>
                  </a:moveTo>
                  <a:lnTo>
                    <a:pt x="3368037" y="12192"/>
                  </a:lnTo>
                  <a:lnTo>
                    <a:pt x="3358893" y="12192"/>
                  </a:lnTo>
                  <a:lnTo>
                    <a:pt x="3358893" y="3361944"/>
                  </a:lnTo>
                  <a:lnTo>
                    <a:pt x="3368037" y="3361944"/>
                  </a:lnTo>
                  <a:close/>
                </a:path>
                <a:path w="3374390" h="3377565">
                  <a:moveTo>
                    <a:pt x="3368037" y="3377184"/>
                  </a:moveTo>
                  <a:lnTo>
                    <a:pt x="3368037" y="3361944"/>
                  </a:lnTo>
                  <a:lnTo>
                    <a:pt x="3358893" y="3371088"/>
                  </a:lnTo>
                  <a:lnTo>
                    <a:pt x="3358893" y="3377184"/>
                  </a:lnTo>
                  <a:lnTo>
                    <a:pt x="3368037" y="3377184"/>
                  </a:lnTo>
                  <a:close/>
                </a:path>
              </a:pathLst>
            </a:custGeom>
            <a:solidFill>
              <a:srgbClr val="003265"/>
            </a:solidFill>
          </p:spPr>
          <p:txBody>
            <a:bodyPr wrap="square" lIns="0" tIns="0" rIns="0" bIns="0" rtlCol="0"/>
            <a:lstStyle/>
            <a:p>
              <a:endParaRPr sz="153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132709" y="2895240"/>
            <a:ext cx="3244925" cy="266553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5160" marR="4344" indent="-294843">
              <a:spcBef>
                <a:spcPts val="86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Se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modifica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el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valor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de </a:t>
            </a:r>
            <a:r>
              <a:rPr sz="2052" spc="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cada</a:t>
            </a:r>
            <a:r>
              <a:rPr sz="2052" spc="-38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spc="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a</a:t>
            </a:r>
            <a:r>
              <a:rPr sz="2052" spc="-1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partir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de</a:t>
            </a:r>
            <a:r>
              <a:rPr sz="2052" spc="-1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una </a:t>
            </a:r>
            <a:r>
              <a:rPr sz="2052" spc="-560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operación</a:t>
            </a:r>
            <a:r>
              <a:rPr sz="2052" spc="-38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matemática</a:t>
            </a:r>
            <a:endParaRPr sz="2052">
              <a:latin typeface="Arial MT"/>
              <a:cs typeface="Arial MT"/>
            </a:endParaRPr>
          </a:p>
          <a:p>
            <a:pPr marL="305160" marR="484889" indent="-294843">
              <a:spcBef>
                <a:spcPts val="492"/>
              </a:spcBef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Se</a:t>
            </a:r>
            <a:r>
              <a:rPr sz="2052" spc="-47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tiene</a:t>
            </a:r>
            <a:r>
              <a:rPr sz="2052" spc="-21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en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cuenta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el </a:t>
            </a:r>
            <a:r>
              <a:rPr sz="2052" spc="-55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pixel</a:t>
            </a:r>
            <a:r>
              <a:rPr sz="2052" spc="-9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y</a:t>
            </a:r>
            <a:r>
              <a:rPr sz="2052" spc="-26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su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entorno</a:t>
            </a:r>
            <a:endParaRPr sz="2052">
              <a:latin typeface="Arial MT"/>
              <a:cs typeface="Arial MT"/>
            </a:endParaRPr>
          </a:p>
          <a:p>
            <a:pPr marL="305160" marR="254119" indent="-294843">
              <a:spcBef>
                <a:spcPts val="492"/>
              </a:spcBef>
              <a:buClr>
                <a:srgbClr val="003265"/>
              </a:buClr>
              <a:buSzPct val="75000"/>
              <a:buFont typeface="Wingdings"/>
              <a:buChar char=""/>
              <a:tabLst>
                <a:tab pos="305160" algn="l"/>
                <a:tab pos="305703" algn="l"/>
              </a:tabLst>
            </a:pP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CONVOLUCION: 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Máscara </a:t>
            </a:r>
            <a:r>
              <a:rPr sz="2052" spc="-4" dirty="0">
                <a:solidFill>
                  <a:srgbClr val="003265"/>
                </a:solidFill>
                <a:latin typeface="Arial MT"/>
                <a:cs typeface="Arial MT"/>
              </a:rPr>
              <a:t>que recorre la </a:t>
            </a:r>
            <a:r>
              <a:rPr sz="2052" spc="-564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dirty="0">
                <a:solidFill>
                  <a:srgbClr val="003265"/>
                </a:solidFill>
                <a:latin typeface="Arial MT"/>
                <a:cs typeface="Arial MT"/>
              </a:rPr>
              <a:t>imagen</a:t>
            </a:r>
            <a:r>
              <a:rPr sz="2052" spc="-43" dirty="0">
                <a:solidFill>
                  <a:srgbClr val="003265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pixel</a:t>
            </a:r>
            <a:r>
              <a:rPr sz="2052" dirty="0">
                <a:solidFill>
                  <a:srgbClr val="FF7B7F"/>
                </a:solidFill>
                <a:latin typeface="Arial MT"/>
                <a:cs typeface="Arial MT"/>
              </a:rPr>
              <a:t> por</a:t>
            </a:r>
            <a:r>
              <a:rPr sz="2052" spc="-17" dirty="0">
                <a:solidFill>
                  <a:srgbClr val="FF7B7F"/>
                </a:solidFill>
                <a:latin typeface="Arial MT"/>
                <a:cs typeface="Arial MT"/>
              </a:rPr>
              <a:t> </a:t>
            </a:r>
            <a:r>
              <a:rPr sz="2052" spc="-4" dirty="0">
                <a:solidFill>
                  <a:srgbClr val="FF7B7F"/>
                </a:solidFill>
                <a:latin typeface="Arial MT"/>
                <a:cs typeface="Arial MT"/>
              </a:rPr>
              <a:t>pixel</a:t>
            </a:r>
            <a:endParaRPr sz="2052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932569" y="6690569"/>
            <a:ext cx="442594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630"/>
              </a:lnSpc>
            </a:pPr>
            <a:fld id="{81D60167-4931-47E6-BA6A-407CBD079E47}" type="slidenum">
              <a:rPr lang="es-PE" spc="-5" smtClean="0"/>
              <a:pPr marL="38100">
                <a:lnSpc>
                  <a:spcPts val="2630"/>
                </a:lnSpc>
              </a:pPr>
              <a:t>99</a:t>
            </a:fld>
            <a:endParaRPr spc="-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5189</TotalTime>
  <Words>3942</Words>
  <Application>Microsoft Office PowerPoint</Application>
  <PresentationFormat>Presentación en pantalla (4:3)</PresentationFormat>
  <Paragraphs>701</Paragraphs>
  <Slides>127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127</vt:i4>
      </vt:variant>
    </vt:vector>
  </HeadingPairs>
  <TitlesOfParts>
    <vt:vector size="140" baseType="lpstr">
      <vt:lpstr>Arial</vt:lpstr>
      <vt:lpstr>Arial MT</vt:lpstr>
      <vt:lpstr>Calibri</vt:lpstr>
      <vt:lpstr>Calibri Light</vt:lpstr>
      <vt:lpstr>Georgia</vt:lpstr>
      <vt:lpstr>Microsoft Sans Serif</vt:lpstr>
      <vt:lpstr>Roboto</vt:lpstr>
      <vt:lpstr>Symbol</vt:lpstr>
      <vt:lpstr>Times New Roman</vt:lpstr>
      <vt:lpstr>Wingdings</vt:lpstr>
      <vt:lpstr>2_Office Theme</vt:lpstr>
      <vt:lpstr>Office Theme</vt:lpstr>
      <vt:lpstr>1_Office Theme</vt:lpstr>
      <vt:lpstr>Presentación de PowerPoint</vt:lpstr>
      <vt:lpstr>Presentación de PowerPoint</vt:lpstr>
      <vt:lpstr>Importancia del Procesamiento digital de imágenes</vt:lpstr>
      <vt:lpstr>Presentación de PowerPoint</vt:lpstr>
      <vt:lpstr>Presentación de PowerPoint</vt:lpstr>
      <vt:lpstr>Presentación de PowerPoint</vt:lpstr>
      <vt:lpstr>Monocromáticas, son imagines blanco y  negro o escala de gris.</vt:lpstr>
      <vt:lpstr>Presentación de PowerPoint</vt:lpstr>
      <vt:lpstr>Presentación de PowerPoint</vt:lpstr>
      <vt:lpstr>Presentación de PowerPoint</vt:lpstr>
      <vt:lpstr>Presentación de PowerPoint</vt:lpstr>
      <vt:lpstr>La traslación de una imagen  consiste en desplazar los píxeles de  una imagen TX unidades  horizontalmente y TY unidades  verticalmente .</vt:lpstr>
      <vt:lpstr>Presentación de PowerPoint</vt:lpstr>
      <vt:lpstr>Etapas del  Procesamiento de imagenes</vt:lpstr>
      <vt:lpstr>Etapas del procesamiento de imágenes</vt:lpstr>
      <vt:lpstr>Definición de Imagen</vt:lpstr>
      <vt:lpstr>Definición de Imagen</vt:lpstr>
      <vt:lpstr>Procesamiento Digital de Imágenes</vt:lpstr>
      <vt:lpstr>Imagen Digital</vt:lpstr>
      <vt:lpstr>¿Qué es una imagen digital?</vt:lpstr>
      <vt:lpstr>¿Qué es una imagen digital?</vt:lpstr>
      <vt:lpstr>¿Qué es una imagen digital?</vt:lpstr>
      <vt:lpstr>¿Qué es una imagen digital?</vt:lpstr>
      <vt:lpstr>Etapas fundamentales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Procesamiento Digital de</vt:lpstr>
      <vt:lpstr>Objetivos de la materia</vt:lpstr>
      <vt:lpstr>Programa</vt:lpstr>
      <vt:lpstr>Etapas del procesamiento de imágenes</vt:lpstr>
      <vt:lpstr>Problema: Identificar frutas</vt:lpstr>
      <vt:lpstr>Guía de Trabajos Prácticos</vt:lpstr>
      <vt:lpstr>Proyectos finales</vt:lpstr>
      <vt:lpstr>Definición de Imagen</vt:lpstr>
      <vt:lpstr>Definición de Imagen</vt:lpstr>
      <vt:lpstr>Procesamiento Digital de Imágenes</vt:lpstr>
      <vt:lpstr>Imagen Digital</vt:lpstr>
      <vt:lpstr>¿Qué es una imagen digital?</vt:lpstr>
      <vt:lpstr>¿Qué es una imagen digital?</vt:lpstr>
      <vt:lpstr>¿Qué es una imagen digital?</vt:lpstr>
      <vt:lpstr>¿Qué es una imagen digital?</vt:lpstr>
      <vt:lpstr>El pixel – Profundidad de tono de gris</vt:lpstr>
      <vt:lpstr>El pixel – Profundidad de tono de gris</vt:lpstr>
      <vt:lpstr>El pixel – Profundidad de tono de gris</vt:lpstr>
      <vt:lpstr>El pixel – Profundidad de tono de gris</vt:lpstr>
      <vt:lpstr>El pixel – Profundidad de tono de gris</vt:lpstr>
      <vt:lpstr>El pixel – Profundidad de tono de gris</vt:lpstr>
      <vt:lpstr>El pixel – Profundidad de tono de gris</vt:lpstr>
      <vt:lpstr>Presentación de PowerPoint</vt:lpstr>
      <vt:lpstr>El pixel – Profundidad de tono de gris</vt:lpstr>
      <vt:lpstr>El pixel – Profundidad de tono de gris</vt:lpstr>
      <vt:lpstr>El pixel – Profundidad de tono de gris</vt:lpstr>
      <vt:lpstr>Presentación de PowerPoint</vt:lpstr>
      <vt:lpstr>El pixel – Profundidad de tono de gris</vt:lpstr>
      <vt:lpstr>El pixel – Resolución</vt:lpstr>
      <vt:lpstr>El pixel – Resolución</vt:lpstr>
      <vt:lpstr>El pixel – Resolución</vt:lpstr>
      <vt:lpstr>El grillado – Resolución</vt:lpstr>
      <vt:lpstr>El grillado – Resolución</vt:lpstr>
      <vt:lpstr>El grillado – Resolución</vt:lpstr>
      <vt:lpstr>Cuantificación</vt:lpstr>
      <vt:lpstr>El tamaño de la imagen</vt:lpstr>
      <vt:lpstr>El tamaño de la imagen</vt:lpstr>
      <vt:lpstr>Caracterizando la imagen: histograma</vt:lpstr>
      <vt:lpstr>Caracterizando la imagen: histograma</vt:lpstr>
      <vt:lpstr>Histograma: intensidad</vt:lpstr>
      <vt:lpstr>Histograma: intensidad</vt:lpstr>
      <vt:lpstr>Histograma: intensidad</vt:lpstr>
      <vt:lpstr>Histograma: contraste</vt:lpstr>
      <vt:lpstr>Presentación de PowerPoint</vt:lpstr>
      <vt:lpstr>Histograma: contraste</vt:lpstr>
      <vt:lpstr>Histograma: umbralado</vt:lpstr>
      <vt:lpstr>Aplicación de máscaras</vt:lpstr>
      <vt:lpstr>Aplicación de máscaras</vt:lpstr>
      <vt:lpstr>Aplicación de máscaras</vt:lpstr>
      <vt:lpstr>Aplicación de máscaras</vt:lpstr>
      <vt:lpstr>Aplicación de máscaras</vt:lpstr>
      <vt:lpstr>Aplicación de máscaras</vt:lpstr>
      <vt:lpstr>Aplicación de máscaras</vt:lpstr>
      <vt:lpstr>Presentación de PowerPoint</vt:lpstr>
      <vt:lpstr>Suavizado</vt:lpstr>
      <vt:lpstr>Suavizado</vt:lpstr>
      <vt:lpstr>Suavizado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Bordes</vt:lpstr>
      <vt:lpstr>Bordes</vt:lpstr>
      <vt:lpstr>Imagen Original</vt:lpstr>
      <vt:lpstr>Presentación de PowerPoint</vt:lpstr>
      <vt:lpstr>Profundidad de Color</vt:lpstr>
      <vt:lpstr>Muestreo</vt:lpstr>
      <vt:lpstr>Resumen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cechav</dc:creator>
  <cp:lastModifiedBy>Eduardo Quintanilla De La Cruz</cp:lastModifiedBy>
  <cp:revision>120</cp:revision>
  <cp:lastPrinted>1601-01-01T00:00:00Z</cp:lastPrinted>
  <dcterms:created xsi:type="dcterms:W3CDTF">1601-01-01T00:00:00Z</dcterms:created>
  <dcterms:modified xsi:type="dcterms:W3CDTF">2024-09-07T17:05:12Z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